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945600" cy="32918400"/>
  <p:notesSz cx="7315200" cy="9601200"/>
  <p:defaultTextStyle>
    <a:defPPr>
      <a:defRPr lang="zh-TW"/>
    </a:defPPr>
    <a:lvl1pPr algn="l" defTabSz="3133725" rtl="0" eaLnBrk="0" fontAlgn="base" hangingPunct="0">
      <a:spcBef>
        <a:spcPct val="0"/>
      </a:spcBef>
      <a:spcAft>
        <a:spcPct val="0"/>
      </a:spcAft>
      <a:defRPr kumimoji="1" sz="6200"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1pPr>
    <a:lvl2pPr marL="1566863" indent="-1174750" algn="l" defTabSz="3133725" rtl="0" eaLnBrk="0" fontAlgn="base" hangingPunct="0">
      <a:spcBef>
        <a:spcPct val="0"/>
      </a:spcBef>
      <a:spcAft>
        <a:spcPct val="0"/>
      </a:spcAft>
      <a:defRPr kumimoji="1" sz="6200"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2pPr>
    <a:lvl3pPr marL="3133725" indent="-2351088" algn="l" defTabSz="3133725" rtl="0" eaLnBrk="0" fontAlgn="base" hangingPunct="0">
      <a:spcBef>
        <a:spcPct val="0"/>
      </a:spcBef>
      <a:spcAft>
        <a:spcPct val="0"/>
      </a:spcAft>
      <a:defRPr kumimoji="1" sz="6200"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3pPr>
    <a:lvl4pPr marL="4702175" indent="-3525838" algn="l" defTabSz="3133725" rtl="0" eaLnBrk="0" fontAlgn="base" hangingPunct="0">
      <a:spcBef>
        <a:spcPct val="0"/>
      </a:spcBef>
      <a:spcAft>
        <a:spcPct val="0"/>
      </a:spcAft>
      <a:defRPr kumimoji="1" sz="6200"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4pPr>
    <a:lvl5pPr marL="6269038" indent="-4702175" algn="l" defTabSz="3133725" rtl="0" eaLnBrk="0" fontAlgn="base" hangingPunct="0">
      <a:spcBef>
        <a:spcPct val="0"/>
      </a:spcBef>
      <a:spcAft>
        <a:spcPct val="0"/>
      </a:spcAft>
      <a:defRPr kumimoji="1" sz="6200"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5pPr>
    <a:lvl6pPr marL="2286000" algn="l" defTabSz="914400" rtl="0" eaLnBrk="1" latinLnBrk="0" hangingPunct="1">
      <a:defRPr kumimoji="1" sz="6200"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6pPr>
    <a:lvl7pPr marL="2743200" algn="l" defTabSz="914400" rtl="0" eaLnBrk="1" latinLnBrk="0" hangingPunct="1">
      <a:defRPr kumimoji="1" sz="6200"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7pPr>
    <a:lvl8pPr marL="3200400" algn="l" defTabSz="914400" rtl="0" eaLnBrk="1" latinLnBrk="0" hangingPunct="1">
      <a:defRPr kumimoji="1" sz="6200"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8pPr>
    <a:lvl9pPr marL="3657600" algn="l" defTabSz="914400" rtl="0" eaLnBrk="1" latinLnBrk="0" hangingPunct="1">
      <a:defRPr kumimoji="1" sz="6200"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69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614"/>
    <p:restoredTop sz="92241"/>
  </p:normalViewPr>
  <p:slideViewPr>
    <p:cSldViewPr>
      <p:cViewPr>
        <p:scale>
          <a:sx n="31" d="100"/>
          <a:sy n="31" d="100"/>
        </p:scale>
        <p:origin x="3176" y="144"/>
      </p:cViewPr>
      <p:guideLst>
        <p:guide orient="horz" pos="10368"/>
        <p:guide pos="69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A29B4A5-BAE3-DD91-4761-6E1D364856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3134929" eaLnBrk="1" hangingPunct="1">
              <a:defRPr kumimoji="0" sz="1300">
                <a:latin typeface="Calibri" pitchFamily="34" charset="0"/>
                <a:ea typeface="PMingLiU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85F840-82E2-BE4A-8145-9CECB5DCD96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00B460A-5943-2646-9850-EF3139EE02E0}" type="datetimeFigureOut">
              <a:rPr lang="zh-TW" altLang="en-US"/>
              <a:pPr>
                <a:defRPr/>
              </a:pPr>
              <a:t>2022/11/28</a:t>
            </a:fld>
            <a:endParaRPr lang="zh-TW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05717EF-F002-47AF-AEC0-FC05DCB9FDA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457450" y="720725"/>
            <a:ext cx="24003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300AE84-C91A-4EBC-FACC-1F96531610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zh-TW" noProof="0"/>
              <a:t>Click to edit Master text styles</a:t>
            </a:r>
          </a:p>
          <a:p>
            <a:pPr lvl="1"/>
            <a:r>
              <a:rPr lang="en-US" altLang="zh-TW" noProof="0"/>
              <a:t>Second level</a:t>
            </a:r>
          </a:p>
          <a:p>
            <a:pPr lvl="2"/>
            <a:r>
              <a:rPr lang="en-US" altLang="zh-TW" noProof="0"/>
              <a:t>Third level</a:t>
            </a:r>
          </a:p>
          <a:p>
            <a:pPr lvl="3"/>
            <a:r>
              <a:rPr lang="en-US" altLang="zh-TW" noProof="0"/>
              <a:t>Fourth level</a:t>
            </a:r>
          </a:p>
          <a:p>
            <a:pPr lvl="4"/>
            <a:r>
              <a:rPr lang="en-US" altLang="zh-TW" noProof="0"/>
              <a:t>Fifth level</a:t>
            </a:r>
            <a:endParaRPr lang="zh-TW" alt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33D19B-95D3-2762-6C86-C819E1C9E85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3134929" eaLnBrk="1" hangingPunct="1">
              <a:defRPr kumimoji="0" sz="1300">
                <a:latin typeface="Calibri" pitchFamily="34" charset="0"/>
                <a:ea typeface="PMingLiU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DCFC1A-84C9-1494-8233-76CEB94CE2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70EE610-E01A-1E49-A43B-D2DB1E3D520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3133725" rtl="0" eaLnBrk="0" fontAlgn="base" hangingPunct="0">
      <a:spcBef>
        <a:spcPct val="30000"/>
      </a:spcBef>
      <a:spcAft>
        <a:spcPct val="0"/>
      </a:spcAft>
      <a:defRPr sz="4100" kern="1200">
        <a:solidFill>
          <a:schemeClr val="tx1"/>
        </a:solidFill>
        <a:latin typeface="+mn-lt"/>
        <a:ea typeface="PMingLiU" pitchFamily="18" charset="-120"/>
        <a:cs typeface="PMingLiU" charset="0"/>
      </a:defRPr>
    </a:lvl1pPr>
    <a:lvl2pPr marL="1566863" algn="l" defTabSz="3133725" rtl="0" eaLnBrk="0" fontAlgn="base" hangingPunct="0">
      <a:spcBef>
        <a:spcPct val="30000"/>
      </a:spcBef>
      <a:spcAft>
        <a:spcPct val="0"/>
      </a:spcAft>
      <a:defRPr sz="4100" kern="1200">
        <a:solidFill>
          <a:schemeClr val="tx1"/>
        </a:solidFill>
        <a:latin typeface="+mn-lt"/>
        <a:ea typeface="PMingLiU" pitchFamily="18" charset="-120"/>
        <a:cs typeface="PMingLiU" charset="0"/>
      </a:defRPr>
    </a:lvl2pPr>
    <a:lvl3pPr marL="3133725" algn="l" defTabSz="3133725" rtl="0" eaLnBrk="0" fontAlgn="base" hangingPunct="0">
      <a:spcBef>
        <a:spcPct val="30000"/>
      </a:spcBef>
      <a:spcAft>
        <a:spcPct val="0"/>
      </a:spcAft>
      <a:defRPr sz="4100" kern="1200">
        <a:solidFill>
          <a:schemeClr val="tx1"/>
        </a:solidFill>
        <a:latin typeface="+mn-lt"/>
        <a:ea typeface="PMingLiU" pitchFamily="18" charset="-120"/>
        <a:cs typeface="PMingLiU" charset="0"/>
      </a:defRPr>
    </a:lvl3pPr>
    <a:lvl4pPr marL="4702175" algn="l" defTabSz="3133725" rtl="0" eaLnBrk="0" fontAlgn="base" hangingPunct="0">
      <a:spcBef>
        <a:spcPct val="30000"/>
      </a:spcBef>
      <a:spcAft>
        <a:spcPct val="0"/>
      </a:spcAft>
      <a:defRPr sz="4100" kern="1200">
        <a:solidFill>
          <a:schemeClr val="tx1"/>
        </a:solidFill>
        <a:latin typeface="+mn-lt"/>
        <a:ea typeface="PMingLiU" pitchFamily="18" charset="-120"/>
        <a:cs typeface="PMingLiU" charset="0"/>
      </a:defRPr>
    </a:lvl4pPr>
    <a:lvl5pPr marL="6269038" algn="l" defTabSz="3133725" rtl="0" eaLnBrk="0" fontAlgn="base" hangingPunct="0">
      <a:spcBef>
        <a:spcPct val="30000"/>
      </a:spcBef>
      <a:spcAft>
        <a:spcPct val="0"/>
      </a:spcAft>
      <a:defRPr sz="4100" kern="1200">
        <a:solidFill>
          <a:schemeClr val="tx1"/>
        </a:solidFill>
        <a:latin typeface="+mn-lt"/>
        <a:ea typeface="PMingLiU" pitchFamily="18" charset="-120"/>
        <a:cs typeface="PMingLiU" charset="0"/>
      </a:defRPr>
    </a:lvl5pPr>
    <a:lvl6pPr marL="7837322" algn="l" defTabSz="313492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9404787" algn="l" defTabSz="313492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10972251" algn="l" defTabSz="313492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12539716" algn="l" defTabSz="313492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>
            <a:extLst>
              <a:ext uri="{FF2B5EF4-FFF2-40B4-BE49-F238E27FC236}">
                <a16:creationId xmlns:a16="http://schemas.microsoft.com/office/drawing/2014/main" id="{4D935F9E-4E0A-B269-93D9-88DFB14DF61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457450" y="720725"/>
            <a:ext cx="24003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>
            <a:extLst>
              <a:ext uri="{FF2B5EF4-FFF2-40B4-BE49-F238E27FC236}">
                <a16:creationId xmlns:a16="http://schemas.microsoft.com/office/drawing/2014/main" id="{E17ECFDB-9DEF-5120-0EF9-97766A1C58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5363" name="Slide Number Placeholder 3">
            <a:extLst>
              <a:ext uri="{FF2B5EF4-FFF2-40B4-BE49-F238E27FC236}">
                <a16:creationId xmlns:a16="http://schemas.microsoft.com/office/drawing/2014/main" id="{A3CAB788-3611-B2C1-AD63-1AA12D71E0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742950" indent="-28575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fld id="{56282A47-A3E4-8A46-8A95-ECAD2D6A397A}" type="slidenum">
              <a:rPr kumimoji="0" lang="zh-TW" altLang="en-US" sz="1300">
                <a:latin typeface="Calibri" panose="020F0502020204030204" pitchFamily="34" charset="0"/>
              </a:rPr>
              <a:pPr/>
              <a:t>1</a:t>
            </a:fld>
            <a:endParaRPr kumimoji="0" lang="zh-TW" altLang="en-US" sz="13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10226043"/>
            <a:ext cx="18653760" cy="7056120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1840" y="18653760"/>
            <a:ext cx="1536192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45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90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35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807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25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71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16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61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F3E01-5411-CA3B-FBFC-3B5BB9DB4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BC262-41BA-3141-A2AC-A020AA7D6548}" type="datetimeFigureOut">
              <a:rPr lang="zh-TW" altLang="en-US"/>
              <a:pPr>
                <a:defRPr/>
              </a:pPr>
              <a:t>2022/11/28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08F12-1B5F-BDED-374E-103590F3C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4DA1E-A5F6-B132-ED4F-4E59C0807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66704-9D75-334C-9DD5-32385EC6736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9884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05644-9EFA-3194-E68B-AD0CDCCED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DBF6A-B6E0-E541-BDAE-1394BEFA262B}" type="datetimeFigureOut">
              <a:rPr lang="zh-TW" altLang="en-US"/>
              <a:pPr>
                <a:defRPr/>
              </a:pPr>
              <a:t>2022/11/28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053CA-1153-54B1-ED29-E26A68399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924064-26E3-E39D-FCB7-28FB1C40C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8EB2A-2C91-5B42-83B8-A5266801A0E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441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910560" y="1318265"/>
            <a:ext cx="4937760" cy="28087320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7280" y="1318265"/>
            <a:ext cx="14447520" cy="28087320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6F6A8-B513-165C-2700-531A553E7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36132-450E-5349-83D5-810C36D3B57E}" type="datetimeFigureOut">
              <a:rPr lang="zh-TW" altLang="en-US"/>
              <a:pPr>
                <a:defRPr/>
              </a:pPr>
              <a:t>2022/11/28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E6A18-3FBB-35F7-D4BC-FD117147A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A5F64-5320-B6E7-683C-2ACF0DB4D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1E436-A1B8-AC44-9181-40DD6D6064D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1333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62CB1-3A09-1BA9-3DD1-29B43550D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F5D04-2E1C-584E-878D-D79EE36B1DCD}" type="datetimeFigureOut">
              <a:rPr lang="zh-TW" altLang="en-US"/>
              <a:pPr>
                <a:defRPr/>
              </a:pPr>
              <a:t>2022/11/28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81796-6768-6DE3-D192-8E8477979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3B1B3-756D-403F-BD55-CD1D30543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CE4BA-FC01-2046-9F62-668A00A3F4A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7626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1" y="21153123"/>
            <a:ext cx="18653760" cy="6537960"/>
          </a:xfrm>
        </p:spPr>
        <p:txBody>
          <a:bodyPr anchor="t"/>
          <a:lstStyle>
            <a:lvl1pPr algn="l">
              <a:defRPr sz="9135" b="1" cap="all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1" y="13952226"/>
            <a:ext cx="18653760" cy="7200897"/>
          </a:xfrm>
        </p:spPr>
        <p:txBody>
          <a:bodyPr anchor="b"/>
          <a:lstStyle>
            <a:lvl1pPr marL="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1pPr>
            <a:lvl2pPr marL="1045184" indent="0">
              <a:buNone/>
              <a:defRPr sz="4135">
                <a:solidFill>
                  <a:schemeClr val="tx1">
                    <a:tint val="75000"/>
                  </a:schemeClr>
                </a:solidFill>
              </a:defRPr>
            </a:lvl2pPr>
            <a:lvl3pPr marL="2090371" indent="0">
              <a:buNone/>
              <a:defRPr sz="3668">
                <a:solidFill>
                  <a:schemeClr val="tx1">
                    <a:tint val="75000"/>
                  </a:schemeClr>
                </a:solidFill>
              </a:defRPr>
            </a:lvl3pPr>
            <a:lvl4pPr marL="3135555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4180742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522592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627111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7316298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836148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9CD62-12C4-C036-528A-337F8B0A8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D0909-8543-0847-B785-7E00F2738A97}" type="datetimeFigureOut">
              <a:rPr lang="zh-TW" altLang="en-US"/>
              <a:pPr>
                <a:defRPr/>
              </a:pPr>
              <a:t>2022/11/28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54C7B-FEC8-6903-4D32-F424BB44C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4FA559-2BFB-A870-343F-1348AE96D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1D85D-D85A-5C48-ACFB-2C383BC2E0E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6215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7680963"/>
            <a:ext cx="9692640" cy="21724623"/>
          </a:xfrm>
        </p:spPr>
        <p:txBody>
          <a:bodyPr/>
          <a:lstStyle>
            <a:lvl1pPr>
              <a:defRPr sz="6400"/>
            </a:lvl1pPr>
            <a:lvl2pPr>
              <a:defRPr sz="5468"/>
            </a:lvl2pPr>
            <a:lvl3pPr>
              <a:defRPr sz="4600"/>
            </a:lvl3pPr>
            <a:lvl4pPr>
              <a:defRPr sz="4135"/>
            </a:lvl4pPr>
            <a:lvl5pPr>
              <a:defRPr sz="4135"/>
            </a:lvl5pPr>
            <a:lvl6pPr>
              <a:defRPr sz="4135"/>
            </a:lvl6pPr>
            <a:lvl7pPr>
              <a:defRPr sz="4135"/>
            </a:lvl7pPr>
            <a:lvl8pPr>
              <a:defRPr sz="4135"/>
            </a:lvl8pPr>
            <a:lvl9pPr>
              <a:defRPr sz="4135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5680" y="7680963"/>
            <a:ext cx="9692640" cy="21724623"/>
          </a:xfrm>
        </p:spPr>
        <p:txBody>
          <a:bodyPr/>
          <a:lstStyle>
            <a:lvl1pPr>
              <a:defRPr sz="6400"/>
            </a:lvl1pPr>
            <a:lvl2pPr>
              <a:defRPr sz="5468"/>
            </a:lvl2pPr>
            <a:lvl3pPr>
              <a:defRPr sz="4600"/>
            </a:lvl3pPr>
            <a:lvl4pPr>
              <a:defRPr sz="4135"/>
            </a:lvl4pPr>
            <a:lvl5pPr>
              <a:defRPr sz="4135"/>
            </a:lvl5pPr>
            <a:lvl6pPr>
              <a:defRPr sz="4135"/>
            </a:lvl6pPr>
            <a:lvl7pPr>
              <a:defRPr sz="4135"/>
            </a:lvl7pPr>
            <a:lvl8pPr>
              <a:defRPr sz="4135"/>
            </a:lvl8pPr>
            <a:lvl9pPr>
              <a:defRPr sz="4135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C291800-5C61-D215-8E87-84F97E08A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DB00B-295B-2F4B-91FD-B8A1886004C7}" type="datetimeFigureOut">
              <a:rPr lang="zh-TW" altLang="en-US"/>
              <a:pPr>
                <a:defRPr/>
              </a:pPr>
              <a:t>2022/11/28</a:t>
            </a:fld>
            <a:endParaRPr lang="zh-TW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76F96D7-35FD-9EC0-ABDE-4DD441FE4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6C1A5A2-6801-A743-9985-D03D36D7F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AD264-7740-9C42-A0E9-11D21168D54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699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4" y="7368543"/>
            <a:ext cx="9696451" cy="3070857"/>
          </a:xfrm>
        </p:spPr>
        <p:txBody>
          <a:bodyPr anchor="b"/>
          <a:lstStyle>
            <a:lvl1pPr marL="0" indent="0">
              <a:buNone/>
              <a:defRPr sz="5468" b="1"/>
            </a:lvl1pPr>
            <a:lvl2pPr marL="1045184" indent="0">
              <a:buNone/>
              <a:defRPr sz="4600" b="1"/>
            </a:lvl2pPr>
            <a:lvl3pPr marL="2090371" indent="0">
              <a:buNone/>
              <a:defRPr sz="4135" b="1"/>
            </a:lvl3pPr>
            <a:lvl4pPr marL="3135555" indent="0">
              <a:buNone/>
              <a:defRPr sz="3668" b="1"/>
            </a:lvl4pPr>
            <a:lvl5pPr marL="4180742" indent="0">
              <a:buNone/>
              <a:defRPr sz="3668" b="1"/>
            </a:lvl5pPr>
            <a:lvl6pPr marL="5225927" indent="0">
              <a:buNone/>
              <a:defRPr sz="3668" b="1"/>
            </a:lvl6pPr>
            <a:lvl7pPr marL="6271114" indent="0">
              <a:buNone/>
              <a:defRPr sz="3668" b="1"/>
            </a:lvl7pPr>
            <a:lvl8pPr marL="7316298" indent="0">
              <a:buNone/>
              <a:defRPr sz="3668" b="1"/>
            </a:lvl8pPr>
            <a:lvl9pPr marL="8361483" indent="0">
              <a:buNone/>
              <a:defRPr sz="3668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4" y="10439400"/>
            <a:ext cx="9696451" cy="18966183"/>
          </a:xfrm>
        </p:spPr>
        <p:txBody>
          <a:bodyPr/>
          <a:lstStyle>
            <a:lvl1pPr>
              <a:defRPr sz="5468"/>
            </a:lvl1pPr>
            <a:lvl2pPr>
              <a:defRPr sz="4600"/>
            </a:lvl2pPr>
            <a:lvl3pPr>
              <a:defRPr sz="4135"/>
            </a:lvl3pPr>
            <a:lvl4pPr>
              <a:defRPr sz="3668"/>
            </a:lvl4pPr>
            <a:lvl5pPr>
              <a:defRPr sz="3668"/>
            </a:lvl5pPr>
            <a:lvl6pPr>
              <a:defRPr sz="3668"/>
            </a:lvl6pPr>
            <a:lvl7pPr>
              <a:defRPr sz="3668"/>
            </a:lvl7pPr>
            <a:lvl8pPr>
              <a:defRPr sz="3668"/>
            </a:lvl8pPr>
            <a:lvl9pPr>
              <a:defRPr sz="3668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8061" y="7368543"/>
            <a:ext cx="9700260" cy="3070857"/>
          </a:xfrm>
        </p:spPr>
        <p:txBody>
          <a:bodyPr anchor="b"/>
          <a:lstStyle>
            <a:lvl1pPr marL="0" indent="0">
              <a:buNone/>
              <a:defRPr sz="5468" b="1"/>
            </a:lvl1pPr>
            <a:lvl2pPr marL="1045184" indent="0">
              <a:buNone/>
              <a:defRPr sz="4600" b="1"/>
            </a:lvl2pPr>
            <a:lvl3pPr marL="2090371" indent="0">
              <a:buNone/>
              <a:defRPr sz="4135" b="1"/>
            </a:lvl3pPr>
            <a:lvl4pPr marL="3135555" indent="0">
              <a:buNone/>
              <a:defRPr sz="3668" b="1"/>
            </a:lvl4pPr>
            <a:lvl5pPr marL="4180742" indent="0">
              <a:buNone/>
              <a:defRPr sz="3668" b="1"/>
            </a:lvl5pPr>
            <a:lvl6pPr marL="5225927" indent="0">
              <a:buNone/>
              <a:defRPr sz="3668" b="1"/>
            </a:lvl6pPr>
            <a:lvl7pPr marL="6271114" indent="0">
              <a:buNone/>
              <a:defRPr sz="3668" b="1"/>
            </a:lvl7pPr>
            <a:lvl8pPr marL="7316298" indent="0">
              <a:buNone/>
              <a:defRPr sz="3668" b="1"/>
            </a:lvl8pPr>
            <a:lvl9pPr marL="8361483" indent="0">
              <a:buNone/>
              <a:defRPr sz="3668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8061" y="10439400"/>
            <a:ext cx="9700260" cy="18966183"/>
          </a:xfrm>
        </p:spPr>
        <p:txBody>
          <a:bodyPr/>
          <a:lstStyle>
            <a:lvl1pPr>
              <a:defRPr sz="5468"/>
            </a:lvl1pPr>
            <a:lvl2pPr>
              <a:defRPr sz="4600"/>
            </a:lvl2pPr>
            <a:lvl3pPr>
              <a:defRPr sz="4135"/>
            </a:lvl3pPr>
            <a:lvl4pPr>
              <a:defRPr sz="3668"/>
            </a:lvl4pPr>
            <a:lvl5pPr>
              <a:defRPr sz="3668"/>
            </a:lvl5pPr>
            <a:lvl6pPr>
              <a:defRPr sz="3668"/>
            </a:lvl6pPr>
            <a:lvl7pPr>
              <a:defRPr sz="3668"/>
            </a:lvl7pPr>
            <a:lvl8pPr>
              <a:defRPr sz="3668"/>
            </a:lvl8pPr>
            <a:lvl9pPr>
              <a:defRPr sz="3668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E46D2D8-1D4F-2065-CDE1-7963EDAAD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E3545-FE0F-1749-BEB8-DC7277A1ED1C}" type="datetimeFigureOut">
              <a:rPr lang="zh-TW" altLang="en-US"/>
              <a:pPr>
                <a:defRPr/>
              </a:pPr>
              <a:t>2022/11/28</a:t>
            </a:fld>
            <a:endParaRPr lang="zh-TW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587F8A9-8E66-559F-730E-0BFC1762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D9D0688-8664-6EDD-B2A8-4329769DD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70F72-F968-F848-B091-B70A34D63DC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3461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89CFB92-EE88-9F9E-596B-36DBAB950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42400-86BC-8643-9CA7-226BCA1D83E1}" type="datetimeFigureOut">
              <a:rPr lang="zh-TW" altLang="en-US"/>
              <a:pPr>
                <a:defRPr/>
              </a:pPr>
              <a:t>2022/11/28</a:t>
            </a:fld>
            <a:endParaRPr lang="zh-TW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4407C7A-69CA-2C14-E35F-6E561A178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7A757B0-7B25-E096-6E09-CA6A66766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25A6F-921C-7B4C-9DE1-F12FBCCFE1A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5306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56CB9D6-AC7D-9F33-C8F0-E65E0796E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424F7-FF0D-A244-82BB-AC6857F11B0E}" type="datetimeFigureOut">
              <a:rPr lang="zh-TW" altLang="en-US"/>
              <a:pPr>
                <a:defRPr/>
              </a:pPr>
              <a:t>2022/11/28</a:t>
            </a:fld>
            <a:endParaRPr lang="zh-TW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97493D2-4E2B-8FDF-3C52-B11FF6AD2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0849FFA-1D35-8491-3CF6-ADAE9D3F0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90090-DA84-9747-AA4E-784A3BDDDCE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560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5" y="1310640"/>
            <a:ext cx="7219951" cy="557784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120" y="1310643"/>
            <a:ext cx="12268200" cy="28094943"/>
          </a:xfrm>
        </p:spPr>
        <p:txBody>
          <a:bodyPr/>
          <a:lstStyle>
            <a:lvl1pPr>
              <a:defRPr sz="7335"/>
            </a:lvl1pPr>
            <a:lvl2pPr>
              <a:defRPr sz="6400"/>
            </a:lvl2pPr>
            <a:lvl3pPr>
              <a:defRPr sz="5468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5" y="6888483"/>
            <a:ext cx="7219951" cy="22517103"/>
          </a:xfrm>
        </p:spPr>
        <p:txBody>
          <a:bodyPr/>
          <a:lstStyle>
            <a:lvl1pPr marL="0" indent="0">
              <a:buNone/>
              <a:defRPr sz="3200"/>
            </a:lvl1pPr>
            <a:lvl2pPr marL="1045184" indent="0">
              <a:buNone/>
              <a:defRPr sz="2733"/>
            </a:lvl2pPr>
            <a:lvl3pPr marL="2090371" indent="0">
              <a:buNone/>
              <a:defRPr sz="2267"/>
            </a:lvl3pPr>
            <a:lvl4pPr marL="3135555" indent="0">
              <a:buNone/>
              <a:defRPr sz="2067"/>
            </a:lvl4pPr>
            <a:lvl5pPr marL="4180742" indent="0">
              <a:buNone/>
              <a:defRPr sz="2067"/>
            </a:lvl5pPr>
            <a:lvl6pPr marL="5225927" indent="0">
              <a:buNone/>
              <a:defRPr sz="2067"/>
            </a:lvl6pPr>
            <a:lvl7pPr marL="6271114" indent="0">
              <a:buNone/>
              <a:defRPr sz="2067"/>
            </a:lvl7pPr>
            <a:lvl8pPr marL="7316298" indent="0">
              <a:buNone/>
              <a:defRPr sz="2067"/>
            </a:lvl8pPr>
            <a:lvl9pPr marL="8361483" indent="0">
              <a:buNone/>
              <a:defRPr sz="2067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4F10DC3-44AD-C421-039F-70C0A7D24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B97AB-C1F0-DF4E-A117-D33A50C5A34C}" type="datetimeFigureOut">
              <a:rPr lang="zh-TW" altLang="en-US"/>
              <a:pPr>
                <a:defRPr/>
              </a:pPr>
              <a:t>2022/11/28</a:t>
            </a:fld>
            <a:endParaRPr lang="zh-TW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2593CA2-3B3F-C94B-ABB8-ABEFCBA21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F014CA7-98C6-FC07-EC3B-2F03D3525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B8C11-DAC2-FC47-B2D5-C29E4710EF4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909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491" y="23042880"/>
            <a:ext cx="13167360" cy="2720343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1491" y="2941320"/>
            <a:ext cx="13167360" cy="19751040"/>
          </a:xfrm>
        </p:spPr>
        <p:txBody>
          <a:bodyPr rtlCol="0">
            <a:normAutofit/>
          </a:bodyPr>
          <a:lstStyle>
            <a:lvl1pPr marL="0" indent="0">
              <a:buNone/>
              <a:defRPr sz="7335"/>
            </a:lvl1pPr>
            <a:lvl2pPr marL="1045184" indent="0">
              <a:buNone/>
              <a:defRPr sz="6400"/>
            </a:lvl2pPr>
            <a:lvl3pPr marL="2090371" indent="0">
              <a:buNone/>
              <a:defRPr sz="5468"/>
            </a:lvl3pPr>
            <a:lvl4pPr marL="3135555" indent="0">
              <a:buNone/>
              <a:defRPr sz="4600"/>
            </a:lvl4pPr>
            <a:lvl5pPr marL="4180742" indent="0">
              <a:buNone/>
              <a:defRPr sz="4600"/>
            </a:lvl5pPr>
            <a:lvl6pPr marL="5225927" indent="0">
              <a:buNone/>
              <a:defRPr sz="4600"/>
            </a:lvl6pPr>
            <a:lvl7pPr marL="6271114" indent="0">
              <a:buNone/>
              <a:defRPr sz="4600"/>
            </a:lvl7pPr>
            <a:lvl8pPr marL="7316298" indent="0">
              <a:buNone/>
              <a:defRPr sz="4600"/>
            </a:lvl8pPr>
            <a:lvl9pPr marL="8361483" indent="0">
              <a:buNone/>
              <a:defRPr sz="46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1491" y="25763223"/>
            <a:ext cx="13167360" cy="3863337"/>
          </a:xfrm>
        </p:spPr>
        <p:txBody>
          <a:bodyPr/>
          <a:lstStyle>
            <a:lvl1pPr marL="0" indent="0">
              <a:buNone/>
              <a:defRPr sz="3200"/>
            </a:lvl1pPr>
            <a:lvl2pPr marL="1045184" indent="0">
              <a:buNone/>
              <a:defRPr sz="2733"/>
            </a:lvl2pPr>
            <a:lvl3pPr marL="2090371" indent="0">
              <a:buNone/>
              <a:defRPr sz="2267"/>
            </a:lvl3pPr>
            <a:lvl4pPr marL="3135555" indent="0">
              <a:buNone/>
              <a:defRPr sz="2067"/>
            </a:lvl4pPr>
            <a:lvl5pPr marL="4180742" indent="0">
              <a:buNone/>
              <a:defRPr sz="2067"/>
            </a:lvl5pPr>
            <a:lvl6pPr marL="5225927" indent="0">
              <a:buNone/>
              <a:defRPr sz="2067"/>
            </a:lvl6pPr>
            <a:lvl7pPr marL="6271114" indent="0">
              <a:buNone/>
              <a:defRPr sz="2067"/>
            </a:lvl7pPr>
            <a:lvl8pPr marL="7316298" indent="0">
              <a:buNone/>
              <a:defRPr sz="2067"/>
            </a:lvl8pPr>
            <a:lvl9pPr marL="8361483" indent="0">
              <a:buNone/>
              <a:defRPr sz="2067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8D05C50-B221-4137-F7EB-FAF22E754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12467-BB32-DC43-AEB9-B3905E95AA55}" type="datetimeFigureOut">
              <a:rPr lang="zh-TW" altLang="en-US"/>
              <a:pPr>
                <a:defRPr/>
              </a:pPr>
              <a:t>2022/11/28</a:t>
            </a:fld>
            <a:endParaRPr lang="zh-TW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BDAF138-A38A-EE16-2EE6-8A2FEB00A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D3045F7-CD77-8D06-082A-16995FE03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FC5A1-2AB3-2D4D-9073-C8F98A8E3C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779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60FDDD6-DB55-DBE7-8675-7036FB170CE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97495" y="1319213"/>
            <a:ext cx="19750617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13493" tIns="156746" rIns="313493" bIns="1567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F107FCA-16C5-6CF1-D1AA-90ABDCE297B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97495" y="7681918"/>
            <a:ext cx="19750617" cy="21724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13493" tIns="156746" rIns="313493" bIns="1567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FBE17-E025-3DD1-B58A-0268749594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7495" y="30510957"/>
            <a:ext cx="5120217" cy="1752600"/>
          </a:xfrm>
          <a:prstGeom prst="rect">
            <a:avLst/>
          </a:prstGeom>
        </p:spPr>
        <p:txBody>
          <a:bodyPr vert="horz" wrap="square" lIns="313493" tIns="156746" rIns="313493" bIns="156746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2733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CE40A62-A0BB-3345-8A22-82C52E6B4E8D}" type="datetimeFigureOut">
              <a:rPr lang="zh-TW" altLang="en-US"/>
              <a:pPr>
                <a:defRPr/>
              </a:pPr>
              <a:t>2022/11/28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30A01-C608-062B-8DDC-2554185824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98295" y="30510957"/>
            <a:ext cx="6949017" cy="1752600"/>
          </a:xfrm>
          <a:prstGeom prst="rect">
            <a:avLst/>
          </a:prstGeom>
        </p:spPr>
        <p:txBody>
          <a:bodyPr vert="horz" wrap="square" lIns="313493" tIns="156746" rIns="313493" bIns="156746" numCol="1" anchor="ctr" anchorCtr="0" compatLnSpc="1">
            <a:prstTxWarp prst="textNoShape">
              <a:avLst/>
            </a:prstTxWarp>
          </a:bodyPr>
          <a:lstStyle>
            <a:lvl1pPr algn="ctr" defTabSz="2090371" eaLnBrk="1" hangingPunct="1">
              <a:defRPr kumimoji="0" sz="2733">
                <a:solidFill>
                  <a:srgbClr val="898989"/>
                </a:solidFill>
                <a:latin typeface="Calibri" pitchFamily="34" charset="0"/>
                <a:ea typeface="PMingLiU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80BB5-C4BB-8E42-B2E6-37A24AABF9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727895" y="30510957"/>
            <a:ext cx="5120217" cy="1752600"/>
          </a:xfrm>
          <a:prstGeom prst="rect">
            <a:avLst/>
          </a:prstGeom>
        </p:spPr>
        <p:txBody>
          <a:bodyPr vert="horz" wrap="square" lIns="313493" tIns="156746" rIns="313493" bIns="15674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2733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ACB51B2-6B86-A047-949C-DC1851F1DE1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9568" rtl="0" eaLnBrk="0" fontAlgn="base" hangingPunct="0">
        <a:spcBef>
          <a:spcPct val="0"/>
        </a:spcBef>
        <a:spcAft>
          <a:spcPct val="0"/>
        </a:spcAft>
        <a:defRPr sz="10069" kern="1200">
          <a:solidFill>
            <a:schemeClr val="tx1"/>
          </a:solidFill>
          <a:latin typeface="+mj-lt"/>
          <a:ea typeface="PMingLiU" pitchFamily="18" charset="-120"/>
          <a:cs typeface="PMingLiU" charset="0"/>
        </a:defRPr>
      </a:lvl1pPr>
      <a:lvl2pPr algn="ctr" defTabSz="2089568" rtl="0" eaLnBrk="0" fontAlgn="base" hangingPunct="0">
        <a:spcBef>
          <a:spcPct val="0"/>
        </a:spcBef>
        <a:spcAft>
          <a:spcPct val="0"/>
        </a:spcAft>
        <a:defRPr sz="10069">
          <a:solidFill>
            <a:schemeClr val="tx1"/>
          </a:solidFill>
          <a:latin typeface="Calibri" pitchFamily="34" charset="0"/>
          <a:ea typeface="PMingLiU" pitchFamily="18" charset="-120"/>
          <a:cs typeface="PMingLiU" charset="0"/>
        </a:defRPr>
      </a:lvl2pPr>
      <a:lvl3pPr algn="ctr" defTabSz="2089568" rtl="0" eaLnBrk="0" fontAlgn="base" hangingPunct="0">
        <a:spcBef>
          <a:spcPct val="0"/>
        </a:spcBef>
        <a:spcAft>
          <a:spcPct val="0"/>
        </a:spcAft>
        <a:defRPr sz="10069">
          <a:solidFill>
            <a:schemeClr val="tx1"/>
          </a:solidFill>
          <a:latin typeface="Calibri" pitchFamily="34" charset="0"/>
          <a:ea typeface="PMingLiU" pitchFamily="18" charset="-120"/>
          <a:cs typeface="PMingLiU" charset="0"/>
        </a:defRPr>
      </a:lvl3pPr>
      <a:lvl4pPr algn="ctr" defTabSz="2089568" rtl="0" eaLnBrk="0" fontAlgn="base" hangingPunct="0">
        <a:spcBef>
          <a:spcPct val="0"/>
        </a:spcBef>
        <a:spcAft>
          <a:spcPct val="0"/>
        </a:spcAft>
        <a:defRPr sz="10069">
          <a:solidFill>
            <a:schemeClr val="tx1"/>
          </a:solidFill>
          <a:latin typeface="Calibri" pitchFamily="34" charset="0"/>
          <a:ea typeface="PMingLiU" pitchFamily="18" charset="-120"/>
          <a:cs typeface="PMingLiU" charset="0"/>
        </a:defRPr>
      </a:lvl4pPr>
      <a:lvl5pPr algn="ctr" defTabSz="2089568" rtl="0" eaLnBrk="0" fontAlgn="base" hangingPunct="0">
        <a:spcBef>
          <a:spcPct val="0"/>
        </a:spcBef>
        <a:spcAft>
          <a:spcPct val="0"/>
        </a:spcAft>
        <a:defRPr sz="10069">
          <a:solidFill>
            <a:schemeClr val="tx1"/>
          </a:solidFill>
          <a:latin typeface="Calibri" pitchFamily="34" charset="0"/>
          <a:ea typeface="PMingLiU" pitchFamily="18" charset="-120"/>
          <a:cs typeface="PMingLiU" charset="0"/>
        </a:defRPr>
      </a:lvl5pPr>
      <a:lvl6pPr marL="261296" algn="ctr" defTabSz="2090371" rtl="0" fontAlgn="base">
        <a:spcBef>
          <a:spcPct val="0"/>
        </a:spcBef>
        <a:spcAft>
          <a:spcPct val="0"/>
        </a:spcAft>
        <a:defRPr sz="10069">
          <a:solidFill>
            <a:schemeClr val="tx1"/>
          </a:solidFill>
          <a:latin typeface="Calibri" pitchFamily="34" charset="0"/>
          <a:ea typeface="PMingLiU" pitchFamily="18" charset="-120"/>
        </a:defRPr>
      </a:lvl6pPr>
      <a:lvl7pPr marL="522592" algn="ctr" defTabSz="2090371" rtl="0" fontAlgn="base">
        <a:spcBef>
          <a:spcPct val="0"/>
        </a:spcBef>
        <a:spcAft>
          <a:spcPct val="0"/>
        </a:spcAft>
        <a:defRPr sz="10069">
          <a:solidFill>
            <a:schemeClr val="tx1"/>
          </a:solidFill>
          <a:latin typeface="Calibri" pitchFamily="34" charset="0"/>
          <a:ea typeface="PMingLiU" pitchFamily="18" charset="-120"/>
        </a:defRPr>
      </a:lvl7pPr>
      <a:lvl8pPr marL="783890" algn="ctr" defTabSz="2090371" rtl="0" fontAlgn="base">
        <a:spcBef>
          <a:spcPct val="0"/>
        </a:spcBef>
        <a:spcAft>
          <a:spcPct val="0"/>
        </a:spcAft>
        <a:defRPr sz="10069">
          <a:solidFill>
            <a:schemeClr val="tx1"/>
          </a:solidFill>
          <a:latin typeface="Calibri" pitchFamily="34" charset="0"/>
          <a:ea typeface="PMingLiU" pitchFamily="18" charset="-120"/>
        </a:defRPr>
      </a:lvl8pPr>
      <a:lvl9pPr marL="1045184" algn="ctr" defTabSz="2090371" rtl="0" fontAlgn="base">
        <a:spcBef>
          <a:spcPct val="0"/>
        </a:spcBef>
        <a:spcAft>
          <a:spcPct val="0"/>
        </a:spcAft>
        <a:defRPr sz="10069">
          <a:solidFill>
            <a:schemeClr val="tx1"/>
          </a:solidFill>
          <a:latin typeface="Calibri" pitchFamily="34" charset="0"/>
          <a:ea typeface="PMingLiU" pitchFamily="18" charset="-120"/>
        </a:defRPr>
      </a:lvl9pPr>
    </p:titleStyle>
    <p:bodyStyle>
      <a:lvl1pPr marL="783324" indent="-783324" algn="l" defTabSz="208956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335" kern="1200">
          <a:solidFill>
            <a:schemeClr val="tx1"/>
          </a:solidFill>
          <a:latin typeface="+mn-lt"/>
          <a:ea typeface="PMingLiU" pitchFamily="18" charset="-120"/>
          <a:cs typeface="PMingLiU" charset="0"/>
        </a:defRPr>
      </a:lvl1pPr>
      <a:lvl2pPr marL="1697906" indent="-653123" algn="l" defTabSz="208956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400" kern="1200">
          <a:solidFill>
            <a:schemeClr val="tx1"/>
          </a:solidFill>
          <a:latin typeface="+mn-lt"/>
          <a:ea typeface="PMingLiU" pitchFamily="18" charset="-120"/>
          <a:cs typeface="PMingLiU" charset="0"/>
        </a:defRPr>
      </a:lvl2pPr>
      <a:lvl3pPr marL="2612489" indent="-521863" algn="l" defTabSz="208956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5468" kern="1200">
          <a:solidFill>
            <a:schemeClr val="tx1"/>
          </a:solidFill>
          <a:latin typeface="+mn-lt"/>
          <a:ea typeface="PMingLiU" pitchFamily="18" charset="-120"/>
          <a:cs typeface="PMingLiU" charset="0"/>
        </a:defRPr>
      </a:lvl3pPr>
      <a:lvl4pPr marL="3657274" indent="-521863" algn="l" defTabSz="208956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4600" kern="1200">
          <a:solidFill>
            <a:schemeClr val="tx1"/>
          </a:solidFill>
          <a:latin typeface="+mn-lt"/>
          <a:ea typeface="PMingLiU" pitchFamily="18" charset="-120"/>
          <a:cs typeface="PMingLiU" charset="0"/>
        </a:defRPr>
      </a:lvl4pPr>
      <a:lvl5pPr marL="4703116" indent="-521863" algn="l" defTabSz="208956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4600" kern="1200">
          <a:solidFill>
            <a:schemeClr val="tx1"/>
          </a:solidFill>
          <a:latin typeface="+mn-lt"/>
          <a:ea typeface="PMingLiU" pitchFamily="18" charset="-120"/>
          <a:cs typeface="PMingLiU" charset="0"/>
        </a:defRPr>
      </a:lvl5pPr>
      <a:lvl6pPr marL="5748520" indent="-522592" algn="l" defTabSz="2090371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6793706" indent="-522592" algn="l" defTabSz="2090371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7838891" indent="-522592" algn="l" defTabSz="2090371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8884076" indent="-522592" algn="l" defTabSz="2090371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090371" rtl="0" eaLnBrk="1" latinLnBrk="0" hangingPunct="1">
        <a:defRPr sz="4135" kern="1200">
          <a:solidFill>
            <a:schemeClr val="tx1"/>
          </a:solidFill>
          <a:latin typeface="+mn-lt"/>
          <a:ea typeface="+mn-ea"/>
          <a:cs typeface="+mn-cs"/>
        </a:defRPr>
      </a:lvl1pPr>
      <a:lvl2pPr marL="1045184" algn="l" defTabSz="2090371" rtl="0" eaLnBrk="1" latinLnBrk="0" hangingPunct="1">
        <a:defRPr sz="4135" kern="1200">
          <a:solidFill>
            <a:schemeClr val="tx1"/>
          </a:solidFill>
          <a:latin typeface="+mn-lt"/>
          <a:ea typeface="+mn-ea"/>
          <a:cs typeface="+mn-cs"/>
        </a:defRPr>
      </a:lvl2pPr>
      <a:lvl3pPr marL="2090371" algn="l" defTabSz="2090371" rtl="0" eaLnBrk="1" latinLnBrk="0" hangingPunct="1">
        <a:defRPr sz="4135" kern="1200">
          <a:solidFill>
            <a:schemeClr val="tx1"/>
          </a:solidFill>
          <a:latin typeface="+mn-lt"/>
          <a:ea typeface="+mn-ea"/>
          <a:cs typeface="+mn-cs"/>
        </a:defRPr>
      </a:lvl3pPr>
      <a:lvl4pPr marL="3135555" algn="l" defTabSz="2090371" rtl="0" eaLnBrk="1" latinLnBrk="0" hangingPunct="1">
        <a:defRPr sz="4135" kern="1200">
          <a:solidFill>
            <a:schemeClr val="tx1"/>
          </a:solidFill>
          <a:latin typeface="+mn-lt"/>
          <a:ea typeface="+mn-ea"/>
          <a:cs typeface="+mn-cs"/>
        </a:defRPr>
      </a:lvl4pPr>
      <a:lvl5pPr marL="4180742" algn="l" defTabSz="2090371" rtl="0" eaLnBrk="1" latinLnBrk="0" hangingPunct="1">
        <a:defRPr sz="4135" kern="1200">
          <a:solidFill>
            <a:schemeClr val="tx1"/>
          </a:solidFill>
          <a:latin typeface="+mn-lt"/>
          <a:ea typeface="+mn-ea"/>
          <a:cs typeface="+mn-cs"/>
        </a:defRPr>
      </a:lvl5pPr>
      <a:lvl6pPr marL="5225927" algn="l" defTabSz="2090371" rtl="0" eaLnBrk="1" latinLnBrk="0" hangingPunct="1">
        <a:defRPr sz="4135" kern="1200">
          <a:solidFill>
            <a:schemeClr val="tx1"/>
          </a:solidFill>
          <a:latin typeface="+mn-lt"/>
          <a:ea typeface="+mn-ea"/>
          <a:cs typeface="+mn-cs"/>
        </a:defRPr>
      </a:lvl6pPr>
      <a:lvl7pPr marL="6271114" algn="l" defTabSz="2090371" rtl="0" eaLnBrk="1" latinLnBrk="0" hangingPunct="1">
        <a:defRPr sz="4135" kern="1200">
          <a:solidFill>
            <a:schemeClr val="tx1"/>
          </a:solidFill>
          <a:latin typeface="+mn-lt"/>
          <a:ea typeface="+mn-ea"/>
          <a:cs typeface="+mn-cs"/>
        </a:defRPr>
      </a:lvl7pPr>
      <a:lvl8pPr marL="7316298" algn="l" defTabSz="2090371" rtl="0" eaLnBrk="1" latinLnBrk="0" hangingPunct="1">
        <a:defRPr sz="4135" kern="1200">
          <a:solidFill>
            <a:schemeClr val="tx1"/>
          </a:solidFill>
          <a:latin typeface="+mn-lt"/>
          <a:ea typeface="+mn-ea"/>
          <a:cs typeface="+mn-cs"/>
        </a:defRPr>
      </a:lvl8pPr>
      <a:lvl9pPr marL="8361483" algn="l" defTabSz="2090371" rtl="0" eaLnBrk="1" latinLnBrk="0" hangingPunct="1">
        <a:defRPr sz="41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1779535-B9A2-26C7-23CF-35F8157F4432}"/>
              </a:ext>
            </a:extLst>
          </p:cNvPr>
          <p:cNvSpPr/>
          <p:nvPr/>
        </p:nvSpPr>
        <p:spPr>
          <a:xfrm>
            <a:off x="0" y="0"/>
            <a:ext cx="21945600" cy="4191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5" rIns="52249" bIns="26125" anchor="ctr"/>
          <a:lstStyle/>
          <a:p>
            <a:pPr algn="ctr" defTabSz="2090371" eaLnBrk="1" hangingPunct="1">
              <a:defRPr/>
            </a:pPr>
            <a:r>
              <a:rPr kumimoji="0" lang="en-US" altLang="zh-TW" sz="9600" dirty="0">
                <a:solidFill>
                  <a:srgbClr val="FFFFFF"/>
                </a:solidFill>
                <a:latin typeface="Helvetica" pitchFamily="34" charset="0"/>
              </a:rPr>
              <a:t>Computational Imaging Project Title</a:t>
            </a:r>
          </a:p>
          <a:p>
            <a:pPr algn="ctr" defTabSz="2090371" eaLnBrk="1" hangingPunct="1">
              <a:defRPr/>
            </a:pPr>
            <a:r>
              <a:rPr kumimoji="0" lang="en-US" altLang="zh-TW" sz="5400" dirty="0">
                <a:solidFill>
                  <a:srgbClr val="FFFFFF"/>
                </a:solidFill>
                <a:latin typeface="Helvetica" pitchFamily="34" charset="0"/>
              </a:rPr>
              <a:t>Jane Doe, John Doe, Alice Smith</a:t>
            </a:r>
          </a:p>
          <a:p>
            <a:pPr algn="ctr" defTabSz="2090371" eaLnBrk="1" hangingPunct="1">
              <a:defRPr/>
            </a:pPr>
            <a:r>
              <a:rPr kumimoji="0" lang="en-US" altLang="zh-TW" sz="4400" dirty="0">
                <a:solidFill>
                  <a:srgbClr val="FFFFFF"/>
                </a:solidFill>
                <a:latin typeface="Helvetica" pitchFamily="34" charset="0"/>
              </a:rPr>
              <a:t>Affiliations, University of Toronto</a:t>
            </a:r>
            <a:endParaRPr kumimoji="0" lang="zh-TW" altLang="en-US" sz="4400" dirty="0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D6FEDCF2-7081-3382-0394-18DA5069055E}"/>
              </a:ext>
            </a:extLst>
          </p:cNvPr>
          <p:cNvSpPr/>
          <p:nvPr/>
        </p:nvSpPr>
        <p:spPr>
          <a:xfrm>
            <a:off x="288923" y="4649258"/>
            <a:ext cx="8046508" cy="14229462"/>
          </a:xfrm>
          <a:prstGeom prst="roundRect">
            <a:avLst>
              <a:gd name="adj" fmla="val 3786"/>
            </a:avLst>
          </a:prstGeom>
          <a:noFill/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5" rIns="52249" bIns="26125" anchor="ctr"/>
          <a:lstStyle/>
          <a:p>
            <a:pPr algn="ctr" defTabSz="2090371" eaLnBrk="1" hangingPunct="1">
              <a:defRPr/>
            </a:pPr>
            <a:endParaRPr kumimoji="0" lang="zh-TW" altLang="en-US" sz="4135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B4FCFE2B-3707-3AC2-4472-DFFB89154E4E}"/>
              </a:ext>
            </a:extLst>
          </p:cNvPr>
          <p:cNvSpPr/>
          <p:nvPr/>
        </p:nvSpPr>
        <p:spPr>
          <a:xfrm>
            <a:off x="8656109" y="4649258"/>
            <a:ext cx="12984691" cy="11636760"/>
          </a:xfrm>
          <a:prstGeom prst="roundRect">
            <a:avLst>
              <a:gd name="adj" fmla="val 3786"/>
            </a:avLst>
          </a:prstGeom>
          <a:noFill/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5" rIns="52249" bIns="26125" anchor="ctr"/>
          <a:lstStyle/>
          <a:p>
            <a:pPr algn="ctr" defTabSz="2090371" eaLnBrk="1" hangingPunct="1">
              <a:defRPr/>
            </a:pPr>
            <a:endParaRPr kumimoji="0" lang="zh-TW" altLang="en-US" sz="4135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4340" name="TextBox 112">
            <a:extLst>
              <a:ext uri="{FF2B5EF4-FFF2-40B4-BE49-F238E27FC236}">
                <a16:creationId xmlns:a16="http://schemas.microsoft.com/office/drawing/2014/main" id="{AFEE7AAE-1ABC-C379-8EE9-514BDB86C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999" y="4689475"/>
            <a:ext cx="7817909" cy="57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2249" tIns="26125" rIns="52249" bIns="26125">
            <a:spAutoFit/>
          </a:bodyPr>
          <a:lstStyle>
            <a:lvl1pPr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742950" indent="-28575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pPr algn="ctr" eaLnBrk="1" hangingPunct="1"/>
            <a:r>
              <a:rPr kumimoji="0" lang="en-US" altLang="zh-TW" sz="3400" b="1" dirty="0">
                <a:latin typeface="Helvetica" pitchFamily="2" charset="0"/>
              </a:rPr>
              <a:t>Motivation</a:t>
            </a:r>
            <a:endParaRPr kumimoji="0" lang="zh-TW" altLang="en-US" sz="3400" b="1" dirty="0">
              <a:latin typeface="Helvetica" pitchFamily="2" charset="0"/>
            </a:endParaRPr>
          </a:p>
        </p:txBody>
      </p:sp>
      <p:sp>
        <p:nvSpPr>
          <p:cNvPr id="14341" name="TextBox 113">
            <a:extLst>
              <a:ext uri="{FF2B5EF4-FFF2-40B4-BE49-F238E27FC236}">
                <a16:creationId xmlns:a16="http://schemas.microsoft.com/office/drawing/2014/main" id="{F6BF3F95-4A6D-4804-31F0-E31026F09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0216" y="4689477"/>
            <a:ext cx="12618509" cy="57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2249" tIns="26125" rIns="52249" bIns="26125">
            <a:spAutoFit/>
          </a:bodyPr>
          <a:lstStyle>
            <a:lvl1pPr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742950" indent="-28575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pPr algn="ctr" eaLnBrk="1" hangingPunct="1"/>
            <a:r>
              <a:rPr kumimoji="0" lang="en-US" altLang="zh-TW" sz="3400" b="1">
                <a:latin typeface="Helvetica" pitchFamily="2" charset="0"/>
              </a:rPr>
              <a:t>New Technique</a:t>
            </a:r>
            <a:endParaRPr kumimoji="0" lang="zh-TW" altLang="en-US" sz="3400" b="1">
              <a:latin typeface="Helvetica" pitchFamily="2" charset="0"/>
            </a:endParaRPr>
          </a:p>
        </p:txBody>
      </p:sp>
      <p:sp>
        <p:nvSpPr>
          <p:cNvPr id="655" name="Rounded Rectangle 654">
            <a:extLst>
              <a:ext uri="{FF2B5EF4-FFF2-40B4-BE49-F238E27FC236}">
                <a16:creationId xmlns:a16="http://schemas.microsoft.com/office/drawing/2014/main" id="{B183EB3E-9A9D-446F-8A86-CB94264A424B}"/>
              </a:ext>
            </a:extLst>
          </p:cNvPr>
          <p:cNvSpPr/>
          <p:nvPr/>
        </p:nvSpPr>
        <p:spPr>
          <a:xfrm>
            <a:off x="183090" y="19293462"/>
            <a:ext cx="8046508" cy="9476396"/>
          </a:xfrm>
          <a:prstGeom prst="roundRect">
            <a:avLst>
              <a:gd name="adj" fmla="val 3786"/>
            </a:avLst>
          </a:prstGeom>
          <a:noFill/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5" rIns="52249" bIns="26125" anchor="ctr"/>
          <a:lstStyle/>
          <a:p>
            <a:pPr algn="ctr" defTabSz="2090371" eaLnBrk="1" hangingPunct="1">
              <a:defRPr/>
            </a:pPr>
            <a:endParaRPr kumimoji="0" lang="zh-TW" altLang="en-US" sz="4135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4343" name="TextBox 112">
            <a:extLst>
              <a:ext uri="{FF2B5EF4-FFF2-40B4-BE49-F238E27FC236}">
                <a16:creationId xmlns:a16="http://schemas.microsoft.com/office/drawing/2014/main" id="{9B89E32C-DEDA-0C61-63D3-F196E83EC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673" y="19320978"/>
            <a:ext cx="7817908" cy="57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2249" tIns="26125" rIns="52249" bIns="26125">
            <a:spAutoFit/>
          </a:bodyPr>
          <a:lstStyle>
            <a:lvl1pPr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742950" indent="-28575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pPr algn="ctr" eaLnBrk="1" hangingPunct="1"/>
            <a:r>
              <a:rPr kumimoji="0" lang="en-US" altLang="zh-TW" sz="3400" b="1" dirty="0">
                <a:latin typeface="Helvetica" pitchFamily="2" charset="0"/>
              </a:rPr>
              <a:t>Related Work</a:t>
            </a:r>
            <a:endParaRPr kumimoji="0" lang="zh-TW" altLang="en-US" sz="3400" b="1" dirty="0">
              <a:latin typeface="Helvetica" pitchFamily="2" charset="0"/>
            </a:endParaRPr>
          </a:p>
        </p:txBody>
      </p:sp>
      <p:sp>
        <p:nvSpPr>
          <p:cNvPr id="453" name="Rounded Rectangle 452">
            <a:extLst>
              <a:ext uri="{FF2B5EF4-FFF2-40B4-BE49-F238E27FC236}">
                <a16:creationId xmlns:a16="http://schemas.microsoft.com/office/drawing/2014/main" id="{2854DA65-B7D9-F869-91C8-ED58ED1792BF}"/>
              </a:ext>
            </a:extLst>
          </p:cNvPr>
          <p:cNvSpPr/>
          <p:nvPr/>
        </p:nvSpPr>
        <p:spPr>
          <a:xfrm>
            <a:off x="8656109" y="16632382"/>
            <a:ext cx="12984691" cy="15431942"/>
          </a:xfrm>
          <a:prstGeom prst="roundRect">
            <a:avLst>
              <a:gd name="adj" fmla="val 3786"/>
            </a:avLst>
          </a:prstGeom>
          <a:noFill/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5" rIns="52249" bIns="26125" anchor="ctr"/>
          <a:lstStyle/>
          <a:p>
            <a:pPr algn="ctr" defTabSz="2090371" eaLnBrk="1" hangingPunct="1">
              <a:defRPr/>
            </a:pPr>
            <a:endParaRPr kumimoji="0" lang="zh-TW" altLang="en-US" sz="4135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4345" name="TextBox 113">
            <a:extLst>
              <a:ext uri="{FF2B5EF4-FFF2-40B4-BE49-F238E27FC236}">
                <a16:creationId xmlns:a16="http://schemas.microsoft.com/office/drawing/2014/main" id="{FD7C9DBB-F205-3418-A122-CBCAB4C16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0216" y="16672600"/>
            <a:ext cx="12618509" cy="57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2249" tIns="26125" rIns="52249" bIns="26125">
            <a:spAutoFit/>
          </a:bodyPr>
          <a:lstStyle>
            <a:lvl1pPr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742950" indent="-28575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pPr algn="ctr" eaLnBrk="1" hangingPunct="1"/>
            <a:r>
              <a:rPr kumimoji="0" lang="en-US" altLang="zh-TW" sz="3400" b="1">
                <a:latin typeface="Helvetica" pitchFamily="2" charset="0"/>
              </a:rPr>
              <a:t>Experimental Results</a:t>
            </a:r>
            <a:endParaRPr kumimoji="0" lang="zh-TW" altLang="en-US" sz="3400" b="1">
              <a:latin typeface="Helvetica" pitchFamily="2" charset="0"/>
            </a:endParaRPr>
          </a:p>
        </p:txBody>
      </p:sp>
      <p:sp>
        <p:nvSpPr>
          <p:cNvPr id="14346" name="TextBox 1">
            <a:extLst>
              <a:ext uri="{FF2B5EF4-FFF2-40B4-BE49-F238E27FC236}">
                <a16:creationId xmlns:a16="http://schemas.microsoft.com/office/drawing/2014/main" id="{9282278B-7C1D-4998-02DF-1DDE39A9E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414" y="5756277"/>
            <a:ext cx="76708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57250" indent="-85725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742950" indent="-28575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/>
              <a:t>introduction, ideally illustrating the problem you’re trying to solve with pictures and a bit of text or equations</a:t>
            </a:r>
          </a:p>
        </p:txBody>
      </p:sp>
      <p:sp>
        <p:nvSpPr>
          <p:cNvPr id="14347" name="TextBox 11">
            <a:extLst>
              <a:ext uri="{FF2B5EF4-FFF2-40B4-BE49-F238E27FC236}">
                <a16:creationId xmlns:a16="http://schemas.microsoft.com/office/drawing/2014/main" id="{5382BE73-7414-154C-411B-8FA963544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4014" y="5807077"/>
            <a:ext cx="12649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57250" indent="-85725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742950" indent="-28575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/>
              <a:t>overview of your approach and how it is different from related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/>
              <a:t>include a flow chart of how your algorithm works, or pseudo code</a:t>
            </a:r>
          </a:p>
        </p:txBody>
      </p:sp>
      <p:sp>
        <p:nvSpPr>
          <p:cNvPr id="14348" name="TextBox 12">
            <a:extLst>
              <a:ext uri="{FF2B5EF4-FFF2-40B4-BE49-F238E27FC236}">
                <a16:creationId xmlns:a16="http://schemas.microsoft.com/office/drawing/2014/main" id="{D26942CD-09FF-1ECA-F25B-7922A3536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981" y="20269245"/>
            <a:ext cx="7620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57250" indent="-85725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742950" indent="-28575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/>
              <a:t>overview of your related approaches and their limitations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/>
              <a:t>ideally include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/>
              <a:t>make sure to include a list of references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B5E9FD9A-7678-85F0-5AF0-1836E89E3961}"/>
              </a:ext>
            </a:extLst>
          </p:cNvPr>
          <p:cNvSpPr/>
          <p:nvPr/>
        </p:nvSpPr>
        <p:spPr>
          <a:xfrm>
            <a:off x="288923" y="29184600"/>
            <a:ext cx="8046509" cy="2879724"/>
          </a:xfrm>
          <a:prstGeom prst="roundRect">
            <a:avLst>
              <a:gd name="adj" fmla="val 3786"/>
            </a:avLst>
          </a:prstGeom>
          <a:noFill/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5" rIns="52249" bIns="26125" anchor="ctr"/>
          <a:lstStyle/>
          <a:p>
            <a:pPr algn="ctr" defTabSz="2090371" eaLnBrk="1" hangingPunct="1">
              <a:defRPr/>
            </a:pPr>
            <a:endParaRPr kumimoji="0" lang="zh-TW" altLang="en-US" sz="4135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4350" name="TextBox 14">
            <a:extLst>
              <a:ext uri="{FF2B5EF4-FFF2-40B4-BE49-F238E27FC236}">
                <a16:creationId xmlns:a16="http://schemas.microsoft.com/office/drawing/2014/main" id="{6FB98ED2-32CF-1E06-75B6-E13E62A45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288" y="29710591"/>
            <a:ext cx="7620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742950" indent="-28575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r>
              <a:rPr lang="en-US" altLang="en-US" sz="2400" dirty="0"/>
              <a:t>[1] author last names, paper title, journal or conference name, year</a:t>
            </a:r>
          </a:p>
          <a:p>
            <a:r>
              <a:rPr lang="en-US" altLang="en-US" sz="2400" dirty="0"/>
              <a:t>[2] author last names, paper title, journal or conference name, year</a:t>
            </a:r>
          </a:p>
          <a:p>
            <a:r>
              <a:rPr lang="en-US" altLang="en-US" sz="2400" dirty="0"/>
              <a:t>[3] author last names, paper title, journal or conference name, year</a:t>
            </a:r>
          </a:p>
        </p:txBody>
      </p:sp>
      <p:sp>
        <p:nvSpPr>
          <p:cNvPr id="14351" name="TextBox 112">
            <a:extLst>
              <a:ext uri="{FF2B5EF4-FFF2-40B4-BE49-F238E27FC236}">
                <a16:creationId xmlns:a16="http://schemas.microsoft.com/office/drawing/2014/main" id="{2BB992B7-142A-A973-BD03-A95116EC7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689" y="29184599"/>
            <a:ext cx="7817909" cy="57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2249" tIns="26125" rIns="52249" bIns="26125">
            <a:spAutoFit/>
          </a:bodyPr>
          <a:lstStyle>
            <a:lvl1pPr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742950" indent="-28575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pPr algn="ctr" eaLnBrk="1" hangingPunct="1"/>
            <a:r>
              <a:rPr kumimoji="0" lang="en-US" altLang="zh-TW" sz="3400" b="1">
                <a:latin typeface="Helvetica" pitchFamily="2" charset="0"/>
              </a:rPr>
              <a:t>References</a:t>
            </a:r>
            <a:endParaRPr kumimoji="0" lang="zh-TW" altLang="en-US" sz="3400" b="1">
              <a:latin typeface="Helvetica" pitchFamily="2" charset="0"/>
            </a:endParaRPr>
          </a:p>
        </p:txBody>
      </p:sp>
      <p:sp>
        <p:nvSpPr>
          <p:cNvPr id="14352" name="TextBox 17">
            <a:extLst>
              <a:ext uri="{FF2B5EF4-FFF2-40B4-BE49-F238E27FC236}">
                <a16:creationId xmlns:a16="http://schemas.microsoft.com/office/drawing/2014/main" id="{C64ED9B3-0E99-DBCD-F285-A7FD90A6E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4014" y="17588059"/>
            <a:ext cx="12649200" cy="2966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57250" indent="-85725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2424113" indent="-85725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defTabSz="3133725" eaLnBrk="0" fontAlgn="base" hangingPunct="0">
              <a:spcBef>
                <a:spcPct val="0"/>
              </a:spcBef>
              <a:spcAft>
                <a:spcPct val="0"/>
              </a:spcAft>
              <a:defRPr kumimoji="1" sz="6200"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668" b="1" i="1"/>
              <a:t>qualitative</a:t>
            </a:r>
            <a:r>
              <a:rPr lang="en-US" altLang="en-US" sz="2668"/>
              <a:t> (i.e. images) and </a:t>
            </a:r>
            <a:r>
              <a:rPr lang="en-US" altLang="en-US" sz="2668" b="1" i="1"/>
              <a:t>quantitative</a:t>
            </a:r>
            <a:r>
              <a:rPr lang="en-US" altLang="en-US" sz="2668"/>
              <a:t> (i.e. numbers) evaluation of your method: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668"/>
              <a:t>analyze your method by varying parameters and report how they affect PSNR, SSIM, or other evaluation metrics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668"/>
              <a:t>comparison to related work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668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668"/>
              <a:t>show a diverse set of results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187</Words>
  <Application>Microsoft Macintosh PowerPoint</Application>
  <PresentationFormat>Custom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PMingLiU</vt:lpstr>
      <vt:lpstr>Calibri</vt:lpstr>
      <vt:lpstr>Helvetica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</dc:title>
  <dc:creator>EE368</dc:creator>
  <cp:lastModifiedBy>David Lindell</cp:lastModifiedBy>
  <cp:revision>197</cp:revision>
  <dcterms:created xsi:type="dcterms:W3CDTF">2009-03-08T16:20:38Z</dcterms:created>
  <dcterms:modified xsi:type="dcterms:W3CDTF">2022-11-28T17:56:56Z</dcterms:modified>
</cp:coreProperties>
</file>