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94" r:id="rId3"/>
    <p:sldId id="291" r:id="rId4"/>
    <p:sldId id="271" r:id="rId5"/>
    <p:sldId id="292" r:id="rId6"/>
    <p:sldId id="295" r:id="rId7"/>
    <p:sldId id="299" r:id="rId8"/>
    <p:sldId id="297" r:id="rId9"/>
    <p:sldId id="300" r:id="rId10"/>
    <p:sldId id="293" r:id="rId11"/>
    <p:sldId id="301" r:id="rId12"/>
    <p:sldId id="303" r:id="rId13"/>
    <p:sldId id="307" r:id="rId14"/>
    <p:sldId id="309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296" r:id="rId31"/>
    <p:sldId id="298" r:id="rId32"/>
    <p:sldId id="304" r:id="rId33"/>
    <p:sldId id="311" r:id="rId34"/>
    <p:sldId id="302" r:id="rId35"/>
    <p:sldId id="310" r:id="rId36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4F344-4EC3-A640-BFD6-450220071165}" v="5205" dt="2022-02-18T18:00:32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jian Zheng" userId="21437657-5924-4a6c-938a-f03b52287135" providerId="ADAL" clId="{88C4F344-4EC3-A640-BFD6-450220071165}"/>
    <pc:docChg chg="undo redo custSel addSld delSld modSld sldOrd modMainMaster">
      <pc:chgData name="Bojian Zheng" userId="21437657-5924-4a6c-938a-f03b52287135" providerId="ADAL" clId="{88C4F344-4EC3-A640-BFD6-450220071165}" dt="2022-02-18T18:00:32.966" v="10881"/>
      <pc:docMkLst>
        <pc:docMk/>
      </pc:docMkLst>
      <pc:sldChg chg="addSp modSp mod">
        <pc:chgData name="Bojian Zheng" userId="21437657-5924-4a6c-938a-f03b52287135" providerId="ADAL" clId="{88C4F344-4EC3-A640-BFD6-450220071165}" dt="2022-02-17T20:47:37.055" v="1140"/>
        <pc:sldMkLst>
          <pc:docMk/>
          <pc:sldMk cId="4130426619" sldId="256"/>
        </pc:sldMkLst>
        <pc:spChg chg="mod">
          <ac:chgData name="Bojian Zheng" userId="21437657-5924-4a6c-938a-f03b52287135" providerId="ADAL" clId="{88C4F344-4EC3-A640-BFD6-450220071165}" dt="2022-02-17T18:49:36.202" v="94" actId="20577"/>
          <ac:spMkLst>
            <pc:docMk/>
            <pc:sldMk cId="4130426619" sldId="256"/>
            <ac:spMk id="3" creationId="{8E91C0D6-B5C7-604D-B7E6-9555746D14BB}"/>
          </ac:spMkLst>
        </pc:spChg>
        <pc:spChg chg="add mod">
          <ac:chgData name="Bojian Zheng" userId="21437657-5924-4a6c-938a-f03b52287135" providerId="ADAL" clId="{88C4F344-4EC3-A640-BFD6-450220071165}" dt="2022-02-17T20:47:37.055" v="1140"/>
          <ac:spMkLst>
            <pc:docMk/>
            <pc:sldMk cId="4130426619" sldId="256"/>
            <ac:spMk id="4" creationId="{01CCE5A9-A4E8-9B4B-84C7-6B0CB1E45D2B}"/>
          </ac:spMkLst>
        </pc:spChg>
      </pc:sldChg>
      <pc:sldChg chg="modSp new del mod">
        <pc:chgData name="Bojian Zheng" userId="21437657-5924-4a6c-938a-f03b52287135" providerId="ADAL" clId="{88C4F344-4EC3-A640-BFD6-450220071165}" dt="2022-02-17T18:54:32.404" v="106" actId="2696"/>
        <pc:sldMkLst>
          <pc:docMk/>
          <pc:sldMk cId="3709791792" sldId="257"/>
        </pc:sldMkLst>
        <pc:spChg chg="mod">
          <ac:chgData name="Bojian Zheng" userId="21437657-5924-4a6c-938a-f03b52287135" providerId="ADAL" clId="{88C4F344-4EC3-A640-BFD6-450220071165}" dt="2022-02-17T18:35:09.270" v="71" actId="20577"/>
          <ac:spMkLst>
            <pc:docMk/>
            <pc:sldMk cId="3709791792" sldId="257"/>
            <ac:spMk id="2" creationId="{B19094F4-7274-D44B-A037-4EC3F7D7B0CA}"/>
          </ac:spMkLst>
        </pc:spChg>
      </pc:sldChg>
      <pc:sldChg chg="new del">
        <pc:chgData name="Bojian Zheng" userId="21437657-5924-4a6c-938a-f03b52287135" providerId="ADAL" clId="{88C4F344-4EC3-A640-BFD6-450220071165}" dt="2022-02-17T18:54:03.316" v="104" actId="2696"/>
        <pc:sldMkLst>
          <pc:docMk/>
          <pc:sldMk cId="1970399252" sldId="258"/>
        </pc:sldMkLst>
      </pc:sldChg>
      <pc:sldChg chg="modSp add mod ord">
        <pc:chgData name="Bojian Zheng" userId="21437657-5924-4a6c-938a-f03b52287135" providerId="ADAL" clId="{88C4F344-4EC3-A640-BFD6-450220071165}" dt="2022-02-18T08:01:20.746" v="5471" actId="20577"/>
        <pc:sldMkLst>
          <pc:docMk/>
          <pc:sldMk cId="2356295246" sldId="271"/>
        </pc:sldMkLst>
        <pc:spChg chg="mod">
          <ac:chgData name="Bojian Zheng" userId="21437657-5924-4a6c-938a-f03b52287135" providerId="ADAL" clId="{88C4F344-4EC3-A640-BFD6-450220071165}" dt="2022-02-17T18:57:53.672" v="136" actId="255"/>
          <ac:spMkLst>
            <pc:docMk/>
            <pc:sldMk cId="2356295246" sldId="271"/>
            <ac:spMk id="2" creationId="{64BD444E-CE31-514F-8B8C-D030B6A56F95}"/>
          </ac:spMkLst>
        </pc:spChg>
        <pc:spChg chg="mod">
          <ac:chgData name="Bojian Zheng" userId="21437657-5924-4a6c-938a-f03b52287135" providerId="ADAL" clId="{88C4F344-4EC3-A640-BFD6-450220071165}" dt="2022-02-18T08:01:20.746" v="5471" actId="20577"/>
          <ac:spMkLst>
            <pc:docMk/>
            <pc:sldMk cId="2356295246" sldId="271"/>
            <ac:spMk id="12" creationId="{ECDA2A26-737E-DA45-A2E7-8E3F41A030B7}"/>
          </ac:spMkLst>
        </pc:spChg>
        <pc:spChg chg="mod">
          <ac:chgData name="Bojian Zheng" userId="21437657-5924-4a6c-938a-f03b52287135" providerId="ADAL" clId="{88C4F344-4EC3-A640-BFD6-450220071165}" dt="2022-02-18T02:16:51.369" v="2046" actId="1076"/>
          <ac:spMkLst>
            <pc:docMk/>
            <pc:sldMk cId="2356295246" sldId="271"/>
            <ac:spMk id="17" creationId="{1EF98FAD-B811-084C-BB78-9629C11CA608}"/>
          </ac:spMkLst>
        </pc:spChg>
      </pc:sldChg>
      <pc:sldChg chg="addSp delSp modSp add mod ord">
        <pc:chgData name="Bojian Zheng" userId="21437657-5924-4a6c-938a-f03b52287135" providerId="ADAL" clId="{88C4F344-4EC3-A640-BFD6-450220071165}" dt="2022-02-18T17:03:52.330" v="10880" actId="948"/>
        <pc:sldMkLst>
          <pc:docMk/>
          <pc:sldMk cId="155248064" sldId="291"/>
        </pc:sldMkLst>
        <pc:spChg chg="mod">
          <ac:chgData name="Bojian Zheng" userId="21437657-5924-4a6c-938a-f03b52287135" providerId="ADAL" clId="{88C4F344-4EC3-A640-BFD6-450220071165}" dt="2022-02-17T18:58:01.237" v="137" actId="255"/>
          <ac:spMkLst>
            <pc:docMk/>
            <pc:sldMk cId="155248064" sldId="291"/>
            <ac:spMk id="2" creationId="{EF300666-7C21-BE43-AA2A-351DBDE2B63C}"/>
          </ac:spMkLst>
        </pc:spChg>
        <pc:spChg chg="add del mod">
          <ac:chgData name="Bojian Zheng" userId="21437657-5924-4a6c-938a-f03b52287135" providerId="ADAL" clId="{88C4F344-4EC3-A640-BFD6-450220071165}" dt="2022-02-17T19:00:16.687" v="189" actId="478"/>
          <ac:spMkLst>
            <pc:docMk/>
            <pc:sldMk cId="155248064" sldId="291"/>
            <ac:spMk id="3" creationId="{6975D1A4-3F4D-154C-86A7-EAB32D093493}"/>
          </ac:spMkLst>
        </pc:spChg>
        <pc:spChg chg="add mod">
          <ac:chgData name="Bojian Zheng" userId="21437657-5924-4a6c-938a-f03b52287135" providerId="ADAL" clId="{88C4F344-4EC3-A640-BFD6-450220071165}" dt="2022-02-17T20:34:25.019" v="1090" actId="1038"/>
          <ac:spMkLst>
            <pc:docMk/>
            <pc:sldMk cId="155248064" sldId="291"/>
            <ac:spMk id="5" creationId="{3735FAC1-7765-7E4D-A426-D6371E37D7BD}"/>
          </ac:spMkLst>
        </pc:spChg>
        <pc:graphicFrameChg chg="modGraphic">
          <ac:chgData name="Bojian Zheng" userId="21437657-5924-4a6c-938a-f03b52287135" providerId="ADAL" clId="{88C4F344-4EC3-A640-BFD6-450220071165}" dt="2022-02-18T17:03:52.330" v="10880" actId="948"/>
          <ac:graphicFrameMkLst>
            <pc:docMk/>
            <pc:sldMk cId="155248064" sldId="291"/>
            <ac:graphicFrameMk id="8" creationId="{8A841EAE-2942-C544-BD76-819FF83F0E88}"/>
          </ac:graphicFrameMkLst>
        </pc:graphicFrameChg>
        <pc:picChg chg="add del mod">
          <ac:chgData name="Bojian Zheng" userId="21437657-5924-4a6c-938a-f03b52287135" providerId="ADAL" clId="{88C4F344-4EC3-A640-BFD6-450220071165}" dt="2022-02-17T19:16:20.958" v="308" actId="478"/>
          <ac:picMkLst>
            <pc:docMk/>
            <pc:sldMk cId="155248064" sldId="291"/>
            <ac:picMk id="7" creationId="{CF51D385-8E64-AC41-A75C-9D640EE3C493}"/>
          </ac:picMkLst>
        </pc:picChg>
      </pc:sldChg>
      <pc:sldChg chg="addSp delSp modSp new mod modClrScheme modAnim chgLayout">
        <pc:chgData name="Bojian Zheng" userId="21437657-5924-4a6c-938a-f03b52287135" providerId="ADAL" clId="{88C4F344-4EC3-A640-BFD6-450220071165}" dt="2022-02-18T02:16:43.967" v="2045" actId="1076"/>
        <pc:sldMkLst>
          <pc:docMk/>
          <pc:sldMk cId="1563881165" sldId="292"/>
        </pc:sldMkLst>
        <pc:spChg chg="mod ord">
          <ac:chgData name="Bojian Zheng" userId="21437657-5924-4a6c-938a-f03b52287135" providerId="ADAL" clId="{88C4F344-4EC3-A640-BFD6-450220071165}" dt="2022-02-17T19:50:55.057" v="606" actId="700"/>
          <ac:spMkLst>
            <pc:docMk/>
            <pc:sldMk cId="1563881165" sldId="292"/>
            <ac:spMk id="2" creationId="{181B232B-4970-D34D-8D04-AF9E2FE79A2E}"/>
          </ac:spMkLst>
        </pc:spChg>
        <pc:spChg chg="mod ord">
          <ac:chgData name="Bojian Zheng" userId="21437657-5924-4a6c-938a-f03b52287135" providerId="ADAL" clId="{88C4F344-4EC3-A640-BFD6-450220071165}" dt="2022-02-17T20:18:24.688" v="966" actId="113"/>
          <ac:spMkLst>
            <pc:docMk/>
            <pc:sldMk cId="1563881165" sldId="292"/>
            <ac:spMk id="3" creationId="{5D11D7EA-EB20-3241-A722-6E6331E9BDED}"/>
          </ac:spMkLst>
        </pc:spChg>
        <pc:spChg chg="add mod">
          <ac:chgData name="Bojian Zheng" userId="21437657-5924-4a6c-938a-f03b52287135" providerId="ADAL" clId="{88C4F344-4EC3-A640-BFD6-450220071165}" dt="2022-02-18T02:16:43.967" v="2045" actId="1076"/>
          <ac:spMkLst>
            <pc:docMk/>
            <pc:sldMk cId="1563881165" sldId="292"/>
            <ac:spMk id="4" creationId="{04EB58AF-80BD-0444-A099-43A4B03D0B1A}"/>
          </ac:spMkLst>
        </pc:spChg>
        <pc:spChg chg="add del mod ord">
          <ac:chgData name="Bojian Zheng" userId="21437657-5924-4a6c-938a-f03b52287135" providerId="ADAL" clId="{88C4F344-4EC3-A640-BFD6-450220071165}" dt="2022-02-17T19:50:55.057" v="606" actId="700"/>
          <ac:spMkLst>
            <pc:docMk/>
            <pc:sldMk cId="1563881165" sldId="292"/>
            <ac:spMk id="5" creationId="{04F01213-606D-A340-920B-B7F600AF04BD}"/>
          </ac:spMkLst>
        </pc:spChg>
        <pc:spChg chg="add del mod">
          <ac:chgData name="Bojian Zheng" userId="21437657-5924-4a6c-938a-f03b52287135" providerId="ADAL" clId="{88C4F344-4EC3-A640-BFD6-450220071165}" dt="2022-02-17T19:53:43.675" v="608"/>
          <ac:spMkLst>
            <pc:docMk/>
            <pc:sldMk cId="1563881165" sldId="292"/>
            <ac:spMk id="6" creationId="{A373ADC4-B06A-BB45-83D9-0B53238C364D}"/>
          </ac:spMkLst>
        </pc:spChg>
        <pc:spChg chg="add del mod">
          <ac:chgData name="Bojian Zheng" userId="21437657-5924-4a6c-938a-f03b52287135" providerId="ADAL" clId="{88C4F344-4EC3-A640-BFD6-450220071165}" dt="2022-02-17T19:53:43.675" v="608"/>
          <ac:spMkLst>
            <pc:docMk/>
            <pc:sldMk cId="1563881165" sldId="292"/>
            <ac:spMk id="7" creationId="{7FB187D1-74EC-2E42-904C-613A8298DB86}"/>
          </ac:spMkLst>
        </pc:spChg>
        <pc:spChg chg="add del mod">
          <ac:chgData name="Bojian Zheng" userId="21437657-5924-4a6c-938a-f03b52287135" providerId="ADAL" clId="{88C4F344-4EC3-A640-BFD6-450220071165}" dt="2022-02-17T19:53:43.675" v="608"/>
          <ac:spMkLst>
            <pc:docMk/>
            <pc:sldMk cId="1563881165" sldId="292"/>
            <ac:spMk id="10" creationId="{D708DC5E-8357-A746-AF53-C78E8891B5AA}"/>
          </ac:spMkLst>
        </pc:spChg>
        <pc:spChg chg="add del mod">
          <ac:chgData name="Bojian Zheng" userId="21437657-5924-4a6c-938a-f03b52287135" providerId="ADAL" clId="{88C4F344-4EC3-A640-BFD6-450220071165}" dt="2022-02-17T19:53:43.675" v="608"/>
          <ac:spMkLst>
            <pc:docMk/>
            <pc:sldMk cId="1563881165" sldId="292"/>
            <ac:spMk id="11" creationId="{3330766D-634D-A94E-B118-154469A9941E}"/>
          </ac:spMkLst>
        </pc:spChg>
        <pc:spChg chg="add del mod">
          <ac:chgData name="Bojian Zheng" userId="21437657-5924-4a6c-938a-f03b52287135" providerId="ADAL" clId="{88C4F344-4EC3-A640-BFD6-450220071165}" dt="2022-02-17T19:53:43.675" v="608"/>
          <ac:spMkLst>
            <pc:docMk/>
            <pc:sldMk cId="1563881165" sldId="292"/>
            <ac:spMk id="12" creationId="{5A8EE800-6546-C94B-BEDC-2942D0D4B8E1}"/>
          </ac:spMkLst>
        </pc:spChg>
        <pc:spChg chg="add mod">
          <ac:chgData name="Bojian Zheng" userId="21437657-5924-4a6c-938a-f03b52287135" providerId="ADAL" clId="{88C4F344-4EC3-A640-BFD6-450220071165}" dt="2022-02-17T20:32:01.792" v="1076" actId="1076"/>
          <ac:spMkLst>
            <pc:docMk/>
            <pc:sldMk cId="1563881165" sldId="292"/>
            <ac:spMk id="15" creationId="{F90901B6-BEB8-0A48-9AA4-5DC3AEA265CB}"/>
          </ac:spMkLst>
        </pc:spChg>
        <pc:spChg chg="add mod">
          <ac:chgData name="Bojian Zheng" userId="21437657-5924-4a6c-938a-f03b52287135" providerId="ADAL" clId="{88C4F344-4EC3-A640-BFD6-450220071165}" dt="2022-02-17T20:47:37.055" v="1140"/>
          <ac:spMkLst>
            <pc:docMk/>
            <pc:sldMk cId="1563881165" sldId="292"/>
            <ac:spMk id="16" creationId="{84727CB1-B6BF-B544-82B7-9E8DB4FA1893}"/>
          </ac:spMkLst>
        </pc:spChg>
        <pc:picChg chg="add del mod">
          <ac:chgData name="Bojian Zheng" userId="21437657-5924-4a6c-938a-f03b52287135" providerId="ADAL" clId="{88C4F344-4EC3-A640-BFD6-450220071165}" dt="2022-02-17T19:53:43.675" v="608"/>
          <ac:picMkLst>
            <pc:docMk/>
            <pc:sldMk cId="1563881165" sldId="292"/>
            <ac:picMk id="8" creationId="{95D51444-04CC-9F4B-8A4F-CC10079B6462}"/>
          </ac:picMkLst>
        </pc:picChg>
        <pc:picChg chg="add del mod">
          <ac:chgData name="Bojian Zheng" userId="21437657-5924-4a6c-938a-f03b52287135" providerId="ADAL" clId="{88C4F344-4EC3-A640-BFD6-450220071165}" dt="2022-02-17T19:53:43.675" v="608"/>
          <ac:picMkLst>
            <pc:docMk/>
            <pc:sldMk cId="1563881165" sldId="292"/>
            <ac:picMk id="9" creationId="{68568B31-9F68-7F44-8D02-F140018E2253}"/>
          </ac:picMkLst>
        </pc:picChg>
        <pc:picChg chg="add del mod">
          <ac:chgData name="Bojian Zheng" userId="21437657-5924-4a6c-938a-f03b52287135" providerId="ADAL" clId="{88C4F344-4EC3-A640-BFD6-450220071165}" dt="2022-02-17T19:54:45.800" v="612" actId="478"/>
          <ac:picMkLst>
            <pc:docMk/>
            <pc:sldMk cId="1563881165" sldId="292"/>
            <ac:picMk id="13" creationId="{A8B0174F-1F90-1045-89EB-F44669370A6D}"/>
          </ac:picMkLst>
        </pc:picChg>
        <pc:picChg chg="add mod">
          <ac:chgData name="Bojian Zheng" userId="21437657-5924-4a6c-938a-f03b52287135" providerId="ADAL" clId="{88C4F344-4EC3-A640-BFD6-450220071165}" dt="2022-02-17T20:31:11.278" v="1041" actId="1076"/>
          <ac:picMkLst>
            <pc:docMk/>
            <pc:sldMk cId="1563881165" sldId="292"/>
            <ac:picMk id="14" creationId="{2C79D634-C800-674F-A754-EFC275F388E4}"/>
          </ac:picMkLst>
        </pc:picChg>
      </pc:sldChg>
      <pc:sldChg chg="addSp delSp modSp add mod ord modClrScheme chgLayout">
        <pc:chgData name="Bojian Zheng" userId="21437657-5924-4a6c-938a-f03b52287135" providerId="ADAL" clId="{88C4F344-4EC3-A640-BFD6-450220071165}" dt="2022-02-18T05:14:09.014" v="3620" actId="478"/>
        <pc:sldMkLst>
          <pc:docMk/>
          <pc:sldMk cId="2703698213" sldId="293"/>
        </pc:sldMkLst>
        <pc:spChg chg="mod ord">
          <ac:chgData name="Bojian Zheng" userId="21437657-5924-4a6c-938a-f03b52287135" providerId="ADAL" clId="{88C4F344-4EC3-A640-BFD6-450220071165}" dt="2022-02-18T05:10:43.423" v="3570" actId="20577"/>
          <ac:spMkLst>
            <pc:docMk/>
            <pc:sldMk cId="2703698213" sldId="293"/>
            <ac:spMk id="2" creationId="{181B232B-4970-D34D-8D04-AF9E2FE79A2E}"/>
          </ac:spMkLst>
        </pc:spChg>
        <pc:spChg chg="mod ord">
          <ac:chgData name="Bojian Zheng" userId="21437657-5924-4a6c-938a-f03b52287135" providerId="ADAL" clId="{88C4F344-4EC3-A640-BFD6-450220071165}" dt="2022-02-18T05:06:05.078" v="3536" actId="20577"/>
          <ac:spMkLst>
            <pc:docMk/>
            <pc:sldMk cId="2703698213" sldId="293"/>
            <ac:spMk id="3" creationId="{5D11D7EA-EB20-3241-A722-6E6331E9BDED}"/>
          </ac:spMkLst>
        </pc:spChg>
        <pc:spChg chg="add mod ord">
          <ac:chgData name="Bojian Zheng" userId="21437657-5924-4a6c-938a-f03b52287135" providerId="ADAL" clId="{88C4F344-4EC3-A640-BFD6-450220071165}" dt="2022-02-18T05:05:34.921" v="3501" actId="700"/>
          <ac:spMkLst>
            <pc:docMk/>
            <pc:sldMk cId="2703698213" sldId="293"/>
            <ac:spMk id="4" creationId="{234ABA81-F808-B646-BDEB-D2D8FFF29FC6}"/>
          </ac:spMkLst>
        </pc:spChg>
        <pc:spChg chg="add del mod ord">
          <ac:chgData name="Bojian Zheng" userId="21437657-5924-4a6c-938a-f03b52287135" providerId="ADAL" clId="{88C4F344-4EC3-A640-BFD6-450220071165}" dt="2022-02-18T05:05:22.960" v="3498"/>
          <ac:spMkLst>
            <pc:docMk/>
            <pc:sldMk cId="2703698213" sldId="293"/>
            <ac:spMk id="5" creationId="{155DCE31-D44B-0C4F-90D2-43C9C2D67105}"/>
          </ac:spMkLst>
        </pc:spChg>
        <pc:spChg chg="add del mod">
          <ac:chgData name="Bojian Zheng" userId="21437657-5924-4a6c-938a-f03b52287135" providerId="ADAL" clId="{88C4F344-4EC3-A640-BFD6-450220071165}" dt="2022-02-17T21:08:54.434" v="1204"/>
          <ac:spMkLst>
            <pc:docMk/>
            <pc:sldMk cId="2703698213" sldId="293"/>
            <ac:spMk id="5" creationId="{9AC2816E-42D3-654B-92B4-C986B73347D1}"/>
          </ac:spMkLst>
        </pc:spChg>
        <pc:spChg chg="add del mod">
          <ac:chgData name="Bojian Zheng" userId="21437657-5924-4a6c-938a-f03b52287135" providerId="ADAL" clId="{88C4F344-4EC3-A640-BFD6-450220071165}" dt="2022-02-18T05:05:34.921" v="3501" actId="700"/>
          <ac:spMkLst>
            <pc:docMk/>
            <pc:sldMk cId="2703698213" sldId="293"/>
            <ac:spMk id="8" creationId="{B0790E20-44C3-9943-8ED8-5C3662D2BB68}"/>
          </ac:spMkLst>
        </pc:spChg>
        <pc:spChg chg="add del mod">
          <ac:chgData name="Bojian Zheng" userId="21437657-5924-4a6c-938a-f03b52287135" providerId="ADAL" clId="{88C4F344-4EC3-A640-BFD6-450220071165}" dt="2022-02-18T05:05:48.243" v="3504"/>
          <ac:spMkLst>
            <pc:docMk/>
            <pc:sldMk cId="2703698213" sldId="293"/>
            <ac:spMk id="9" creationId="{5B9B22E5-50D2-224A-9999-1582C5425F83}"/>
          </ac:spMkLst>
        </pc:spChg>
        <pc:spChg chg="add del mod">
          <ac:chgData name="Bojian Zheng" userId="21437657-5924-4a6c-938a-f03b52287135" providerId="ADAL" clId="{88C4F344-4EC3-A640-BFD6-450220071165}" dt="2022-02-18T05:05:48.243" v="3504"/>
          <ac:spMkLst>
            <pc:docMk/>
            <pc:sldMk cId="2703698213" sldId="293"/>
            <ac:spMk id="19" creationId="{66C6ACE4-7099-5C49-8CDD-4D0CF06FD8F3}"/>
          </ac:spMkLst>
        </pc:spChg>
        <pc:spChg chg="add del mod">
          <ac:chgData name="Bojian Zheng" userId="21437657-5924-4a6c-938a-f03b52287135" providerId="ADAL" clId="{88C4F344-4EC3-A640-BFD6-450220071165}" dt="2022-02-18T05:05:48.243" v="3504"/>
          <ac:spMkLst>
            <pc:docMk/>
            <pc:sldMk cId="2703698213" sldId="293"/>
            <ac:spMk id="20" creationId="{D2FBD8DC-A1F2-274C-8B49-2CBCD93DAA35}"/>
          </ac:spMkLst>
        </pc:spChg>
        <pc:spChg chg="add del mod">
          <ac:chgData name="Bojian Zheng" userId="21437657-5924-4a6c-938a-f03b52287135" providerId="ADAL" clId="{88C4F344-4EC3-A640-BFD6-450220071165}" dt="2022-02-18T05:05:48.243" v="3504"/>
          <ac:spMkLst>
            <pc:docMk/>
            <pc:sldMk cId="2703698213" sldId="293"/>
            <ac:spMk id="21" creationId="{B58C27B8-AC17-534C-B413-DBDFB3FA01AB}"/>
          </ac:spMkLst>
        </pc:spChg>
        <pc:spChg chg="add del mod">
          <ac:chgData name="Bojian Zheng" userId="21437657-5924-4a6c-938a-f03b52287135" providerId="ADAL" clId="{88C4F344-4EC3-A640-BFD6-450220071165}" dt="2022-02-18T05:14:09.014" v="3620" actId="478"/>
          <ac:spMkLst>
            <pc:docMk/>
            <pc:sldMk cId="2703698213" sldId="293"/>
            <ac:spMk id="23" creationId="{B3D0DF4B-C4D1-F244-AA69-373FA42EED04}"/>
          </ac:spMkLst>
        </pc:spChg>
        <pc:picChg chg="add del mod">
          <ac:chgData name="Bojian Zheng" userId="21437657-5924-4a6c-938a-f03b52287135" providerId="ADAL" clId="{88C4F344-4EC3-A640-BFD6-450220071165}" dt="2022-02-18T05:05:30.418" v="3500" actId="478"/>
          <ac:picMkLst>
            <pc:docMk/>
            <pc:sldMk cId="2703698213" sldId="293"/>
            <ac:picMk id="6" creationId="{23BF37C4-DD15-8E4B-9851-AA24BF215E46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0" creationId="{FE7F826E-7CF8-AB4B-8266-95C7D27ECC9D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1" creationId="{24BDC76E-40B7-E34C-868A-37E328DC0EF6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2" creationId="{8D92CB67-DD35-A941-96E4-B86B30787133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3" creationId="{3D23B13D-C160-1D43-937B-CAC05FBC6714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4" creationId="{55C0FF94-73F2-5940-B7BC-391C779D5019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5" creationId="{EA8EE4CD-6740-1A41-B70B-DCD195882FF9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6" creationId="{D6D48014-0404-A34A-82A7-03F641444ED0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7" creationId="{DDD58F65-259C-C347-809C-3579DF1E2247}"/>
          </ac:picMkLst>
        </pc:picChg>
        <pc:picChg chg="add del mod">
          <ac:chgData name="Bojian Zheng" userId="21437657-5924-4a6c-938a-f03b52287135" providerId="ADAL" clId="{88C4F344-4EC3-A640-BFD6-450220071165}" dt="2022-02-18T05:05:48.243" v="3504"/>
          <ac:picMkLst>
            <pc:docMk/>
            <pc:sldMk cId="2703698213" sldId="293"/>
            <ac:picMk id="18" creationId="{8A073970-9C94-C043-881E-71D8EB0CFD0A}"/>
          </ac:picMkLst>
        </pc:picChg>
        <pc:picChg chg="add mod">
          <ac:chgData name="Bojian Zheng" userId="21437657-5924-4a6c-938a-f03b52287135" providerId="ADAL" clId="{88C4F344-4EC3-A640-BFD6-450220071165}" dt="2022-02-18T05:06:26.719" v="3540" actId="1076"/>
          <ac:picMkLst>
            <pc:docMk/>
            <pc:sldMk cId="2703698213" sldId="293"/>
            <ac:picMk id="22" creationId="{03D265BD-C343-EF4F-B862-20FA1BB3A385}"/>
          </ac:picMkLst>
        </pc:picChg>
      </pc:sldChg>
      <pc:sldChg chg="addSp delSp modSp add mod">
        <pc:chgData name="Bojian Zheng" userId="21437657-5924-4a6c-938a-f03b52287135" providerId="ADAL" clId="{88C4F344-4EC3-A640-BFD6-450220071165}" dt="2022-02-18T13:36:36.427" v="10452" actId="20577"/>
        <pc:sldMkLst>
          <pc:docMk/>
          <pc:sldMk cId="3412965245" sldId="294"/>
        </pc:sldMkLst>
        <pc:spChg chg="mod">
          <ac:chgData name="Bojian Zheng" userId="21437657-5924-4a6c-938a-f03b52287135" providerId="ADAL" clId="{88C4F344-4EC3-A640-BFD6-450220071165}" dt="2022-02-17T19:39:38.612" v="575" actId="20577"/>
          <ac:spMkLst>
            <pc:docMk/>
            <pc:sldMk cId="3412965245" sldId="294"/>
            <ac:spMk id="2" creationId="{181B232B-4970-D34D-8D04-AF9E2FE79A2E}"/>
          </ac:spMkLst>
        </pc:spChg>
        <pc:spChg chg="mod">
          <ac:chgData name="Bojian Zheng" userId="21437657-5924-4a6c-938a-f03b52287135" providerId="ADAL" clId="{88C4F344-4EC3-A640-BFD6-450220071165}" dt="2022-02-18T13:36:36.427" v="10452" actId="20577"/>
          <ac:spMkLst>
            <pc:docMk/>
            <pc:sldMk cId="3412965245" sldId="294"/>
            <ac:spMk id="3" creationId="{5D11D7EA-EB20-3241-A722-6E6331E9BDED}"/>
          </ac:spMkLst>
        </pc:spChg>
        <pc:spChg chg="del">
          <ac:chgData name="Bojian Zheng" userId="21437657-5924-4a6c-938a-f03b52287135" providerId="ADAL" clId="{88C4F344-4EC3-A640-BFD6-450220071165}" dt="2022-02-17T19:39:32.138" v="561" actId="478"/>
          <ac:spMkLst>
            <pc:docMk/>
            <pc:sldMk cId="3412965245" sldId="294"/>
            <ac:spMk id="4" creationId="{04EB58AF-80BD-0444-A099-43A4B03D0B1A}"/>
          </ac:spMkLst>
        </pc:spChg>
        <pc:spChg chg="add mod">
          <ac:chgData name="Bojian Zheng" userId="21437657-5924-4a6c-938a-f03b52287135" providerId="ADAL" clId="{88C4F344-4EC3-A640-BFD6-450220071165}" dt="2022-02-17T20:47:37.055" v="1140"/>
          <ac:spMkLst>
            <pc:docMk/>
            <pc:sldMk cId="3412965245" sldId="294"/>
            <ac:spMk id="5" creationId="{620BC666-E9A3-CE4E-A92A-A1CD9F08A5F4}"/>
          </ac:spMkLst>
        </pc:spChg>
      </pc:sldChg>
      <pc:sldChg chg="addSp delSp modSp add mod modClrScheme delAnim modAnim chgLayout">
        <pc:chgData name="Bojian Zheng" userId="21437657-5924-4a6c-938a-f03b52287135" providerId="ADAL" clId="{88C4F344-4EC3-A640-BFD6-450220071165}" dt="2022-02-18T02:18:32.565" v="2060"/>
        <pc:sldMkLst>
          <pc:docMk/>
          <pc:sldMk cId="848920081" sldId="295"/>
        </pc:sldMkLst>
        <pc:spChg chg="mod ord">
          <ac:chgData name="Bojian Zheng" userId="21437657-5924-4a6c-938a-f03b52287135" providerId="ADAL" clId="{88C4F344-4EC3-A640-BFD6-450220071165}" dt="2022-02-17T21:24:27.302" v="1375" actId="700"/>
          <ac:spMkLst>
            <pc:docMk/>
            <pc:sldMk cId="848920081" sldId="295"/>
            <ac:spMk id="2" creationId="{181B232B-4970-D34D-8D04-AF9E2FE79A2E}"/>
          </ac:spMkLst>
        </pc:spChg>
        <pc:spChg chg="del mod ord">
          <ac:chgData name="Bojian Zheng" userId="21437657-5924-4a6c-938a-f03b52287135" providerId="ADAL" clId="{88C4F344-4EC3-A640-BFD6-450220071165}" dt="2022-02-17T21:24:27.302" v="1375" actId="700"/>
          <ac:spMkLst>
            <pc:docMk/>
            <pc:sldMk cId="848920081" sldId="295"/>
            <ac:spMk id="3" creationId="{5D11D7EA-EB20-3241-A722-6E6331E9BDED}"/>
          </ac:spMkLst>
        </pc:spChg>
        <pc:spChg chg="del">
          <ac:chgData name="Bojian Zheng" userId="21437657-5924-4a6c-938a-f03b52287135" providerId="ADAL" clId="{88C4F344-4EC3-A640-BFD6-450220071165}" dt="2022-02-17T20:20:08.515" v="1039" actId="478"/>
          <ac:spMkLst>
            <pc:docMk/>
            <pc:sldMk cId="848920081" sldId="295"/>
            <ac:spMk id="4" creationId="{04EB58AF-80BD-0444-A099-43A4B03D0B1A}"/>
          </ac:spMkLst>
        </pc:spChg>
        <pc:spChg chg="add mod ord">
          <ac:chgData name="Bojian Zheng" userId="21437657-5924-4a6c-938a-f03b52287135" providerId="ADAL" clId="{88C4F344-4EC3-A640-BFD6-450220071165}" dt="2022-02-17T21:24:27.302" v="1375" actId="700"/>
          <ac:spMkLst>
            <pc:docMk/>
            <pc:sldMk cId="848920081" sldId="295"/>
            <ac:spMk id="5" creationId="{5AA4A2E2-FB63-3740-9D54-AA02150D4699}"/>
          </ac:spMkLst>
        </pc:spChg>
        <pc:spChg chg="add mod ord">
          <ac:chgData name="Bojian Zheng" userId="21437657-5924-4a6c-938a-f03b52287135" providerId="ADAL" clId="{88C4F344-4EC3-A640-BFD6-450220071165}" dt="2022-02-18T02:18:32.565" v="2060"/>
          <ac:spMkLst>
            <pc:docMk/>
            <pc:sldMk cId="848920081" sldId="295"/>
            <ac:spMk id="6" creationId="{D274288A-3048-0247-BD0C-BFD679B28CF8}"/>
          </ac:spMkLst>
        </pc:spChg>
        <pc:spChg chg="add del mod ord">
          <ac:chgData name="Bojian Zheng" userId="21437657-5924-4a6c-938a-f03b52287135" providerId="ADAL" clId="{88C4F344-4EC3-A640-BFD6-450220071165}" dt="2022-02-17T21:24:28.311" v="1376"/>
          <ac:spMkLst>
            <pc:docMk/>
            <pc:sldMk cId="848920081" sldId="295"/>
            <ac:spMk id="7" creationId="{42076735-6B66-6B4E-8C2F-0D299C31B5DB}"/>
          </ac:spMkLst>
        </pc:spChg>
        <pc:spChg chg="add mod">
          <ac:chgData name="Bojian Zheng" userId="21437657-5924-4a6c-938a-f03b52287135" providerId="ADAL" clId="{88C4F344-4EC3-A640-BFD6-450220071165}" dt="2022-02-17T22:53:40.540" v="1913" actId="1076"/>
          <ac:spMkLst>
            <pc:docMk/>
            <pc:sldMk cId="848920081" sldId="295"/>
            <ac:spMk id="10" creationId="{CD2E9CCD-C232-8444-B688-271E2DA93562}"/>
          </ac:spMkLst>
        </pc:spChg>
        <pc:picChg chg="add mod">
          <ac:chgData name="Bojian Zheng" userId="21437657-5924-4a6c-938a-f03b52287135" providerId="ADAL" clId="{88C4F344-4EC3-A640-BFD6-450220071165}" dt="2022-02-17T21:24:28.311" v="1376"/>
          <ac:picMkLst>
            <pc:docMk/>
            <pc:sldMk cId="848920081" sldId="295"/>
            <ac:picMk id="9" creationId="{673E291F-419D-D441-A77E-382FCE396818}"/>
          </ac:picMkLst>
        </pc:picChg>
        <pc:picChg chg="add del mod">
          <ac:chgData name="Bojian Zheng" userId="21437657-5924-4a6c-938a-f03b52287135" providerId="ADAL" clId="{88C4F344-4EC3-A640-BFD6-450220071165}" dt="2022-02-17T21:24:23.286" v="1374" actId="21"/>
          <ac:picMkLst>
            <pc:docMk/>
            <pc:sldMk cId="848920081" sldId="295"/>
            <ac:picMk id="1026" creationId="{31A0FB6B-6D31-174E-9D46-B884124B4755}"/>
          </ac:picMkLst>
        </pc:picChg>
      </pc:sldChg>
      <pc:sldChg chg="addSp delSp modSp add mod ord modClrScheme modAnim chgLayout">
        <pc:chgData name="Bojian Zheng" userId="21437657-5924-4a6c-938a-f03b52287135" providerId="ADAL" clId="{88C4F344-4EC3-A640-BFD6-450220071165}" dt="2022-02-18T04:58:40.162" v="3449" actId="20578"/>
        <pc:sldMkLst>
          <pc:docMk/>
          <pc:sldMk cId="3346844954" sldId="296"/>
        </pc:sldMkLst>
        <pc:spChg chg="mod ord">
          <ac:chgData name="Bojian Zheng" userId="21437657-5924-4a6c-938a-f03b52287135" providerId="ADAL" clId="{88C4F344-4EC3-A640-BFD6-450220071165}" dt="2022-02-18T04:49:42.700" v="3366" actId="700"/>
          <ac:spMkLst>
            <pc:docMk/>
            <pc:sldMk cId="3346844954" sldId="296"/>
            <ac:spMk id="2" creationId="{181B232B-4970-D34D-8D04-AF9E2FE79A2E}"/>
          </ac:spMkLst>
        </pc:spChg>
        <pc:spChg chg="mod ord">
          <ac:chgData name="Bojian Zheng" userId="21437657-5924-4a6c-938a-f03b52287135" providerId="ADAL" clId="{88C4F344-4EC3-A640-BFD6-450220071165}" dt="2022-02-18T04:50:00.029" v="3406" actId="20577"/>
          <ac:spMkLst>
            <pc:docMk/>
            <pc:sldMk cId="3346844954" sldId="296"/>
            <ac:spMk id="3" creationId="{5D11D7EA-EB20-3241-A722-6E6331E9BDED}"/>
          </ac:spMkLst>
        </pc:spChg>
        <pc:spChg chg="mod ord">
          <ac:chgData name="Bojian Zheng" userId="21437657-5924-4a6c-938a-f03b52287135" providerId="ADAL" clId="{88C4F344-4EC3-A640-BFD6-450220071165}" dt="2022-02-18T04:49:42.700" v="3366" actId="700"/>
          <ac:spMkLst>
            <pc:docMk/>
            <pc:sldMk cId="3346844954" sldId="296"/>
            <ac:spMk id="4" creationId="{234ABA81-F808-B646-BDEB-D2D8FFF29FC6}"/>
          </ac:spMkLst>
        </pc:spChg>
        <pc:spChg chg="add mod ord">
          <ac:chgData name="Bojian Zheng" userId="21437657-5924-4a6c-938a-f03b52287135" providerId="ADAL" clId="{88C4F344-4EC3-A640-BFD6-450220071165}" dt="2022-02-18T04:56:32.873" v="3444"/>
          <ac:spMkLst>
            <pc:docMk/>
            <pc:sldMk cId="3346844954" sldId="296"/>
            <ac:spMk id="5" creationId="{A5250371-CD2F-394C-B57E-04154F2AE9AB}"/>
          </ac:spMkLst>
        </pc:spChg>
        <pc:spChg chg="add del mod">
          <ac:chgData name="Bojian Zheng" userId="21437657-5924-4a6c-938a-f03b52287135" providerId="ADAL" clId="{88C4F344-4EC3-A640-BFD6-450220071165}" dt="2022-02-18T04:52:26.903" v="3410"/>
          <ac:spMkLst>
            <pc:docMk/>
            <pc:sldMk cId="3346844954" sldId="296"/>
            <ac:spMk id="6" creationId="{0ADF469B-3C20-4649-AFDA-07CCD4B86487}"/>
          </ac:spMkLst>
        </pc:spChg>
        <pc:spChg chg="add del mod">
          <ac:chgData name="Bojian Zheng" userId="21437657-5924-4a6c-938a-f03b52287135" providerId="ADAL" clId="{88C4F344-4EC3-A640-BFD6-450220071165}" dt="2022-02-18T04:56:09.496" v="3437" actId="478"/>
          <ac:spMkLst>
            <pc:docMk/>
            <pc:sldMk cId="3346844954" sldId="296"/>
            <ac:spMk id="7" creationId="{E488EEE2-412A-5C48-A9FF-BDD57BB04946}"/>
          </ac:spMkLst>
        </pc:spChg>
      </pc:sldChg>
      <pc:sldChg chg="addSp delSp modSp add mod delAnim modAnim">
        <pc:chgData name="Bojian Zheng" userId="21437657-5924-4a6c-938a-f03b52287135" providerId="ADAL" clId="{88C4F344-4EC3-A640-BFD6-450220071165}" dt="2022-02-18T03:21:47.539" v="3105" actId="20577"/>
        <pc:sldMkLst>
          <pc:docMk/>
          <pc:sldMk cId="383969351" sldId="297"/>
        </pc:sldMkLst>
        <pc:spChg chg="add del mod">
          <ac:chgData name="Bojian Zheng" userId="21437657-5924-4a6c-938a-f03b52287135" providerId="ADAL" clId="{88C4F344-4EC3-A640-BFD6-450220071165}" dt="2022-02-18T03:19:57.663" v="3076"/>
          <ac:spMkLst>
            <pc:docMk/>
            <pc:sldMk cId="383969351" sldId="297"/>
            <ac:spMk id="3" creationId="{8A0B555C-5FBF-3C4C-9260-0EE6645A8A9A}"/>
          </ac:spMkLst>
        </pc:spChg>
        <pc:spChg chg="add del mod">
          <ac:chgData name="Bojian Zheng" userId="21437657-5924-4a6c-938a-f03b52287135" providerId="ADAL" clId="{88C4F344-4EC3-A640-BFD6-450220071165}" dt="2022-02-17T22:54:46.818" v="1916"/>
          <ac:spMkLst>
            <pc:docMk/>
            <pc:sldMk cId="383969351" sldId="297"/>
            <ac:spMk id="3" creationId="{DB883AF8-2F20-6C43-97EC-ED6234427331}"/>
          </ac:spMkLst>
        </pc:spChg>
        <pc:spChg chg="add del mod">
          <ac:chgData name="Bojian Zheng" userId="21437657-5924-4a6c-938a-f03b52287135" providerId="ADAL" clId="{88C4F344-4EC3-A640-BFD6-450220071165}" dt="2022-02-18T03:08:49.066" v="2830"/>
          <ac:spMkLst>
            <pc:docMk/>
            <pc:sldMk cId="383969351" sldId="297"/>
            <ac:spMk id="4" creationId="{36FC700E-BE0C-BE42-8253-AEBB079246A2}"/>
          </ac:spMkLst>
        </pc:spChg>
        <pc:spChg chg="mod">
          <ac:chgData name="Bojian Zheng" userId="21437657-5924-4a6c-938a-f03b52287135" providerId="ADAL" clId="{88C4F344-4EC3-A640-BFD6-450220071165}" dt="2022-02-18T03:21:47.539" v="3105" actId="20577"/>
          <ac:spMkLst>
            <pc:docMk/>
            <pc:sldMk cId="383969351" sldId="297"/>
            <ac:spMk id="6" creationId="{D274288A-3048-0247-BD0C-BFD679B28CF8}"/>
          </ac:spMkLst>
        </pc:spChg>
        <pc:spChg chg="mod">
          <ac:chgData name="Bojian Zheng" userId="21437657-5924-4a6c-938a-f03b52287135" providerId="ADAL" clId="{88C4F344-4EC3-A640-BFD6-450220071165}" dt="2022-02-18T03:12:33.110" v="2924" actId="1076"/>
          <ac:spMkLst>
            <pc:docMk/>
            <pc:sldMk cId="383969351" sldId="297"/>
            <ac:spMk id="10" creationId="{CD2E9CCD-C232-8444-B688-271E2DA93562}"/>
          </ac:spMkLst>
        </pc:spChg>
        <pc:spChg chg="add del mod">
          <ac:chgData name="Bojian Zheng" userId="21437657-5924-4a6c-938a-f03b52287135" providerId="ADAL" clId="{88C4F344-4EC3-A640-BFD6-450220071165}" dt="2022-02-18T02:25:01.984" v="2325" actId="478"/>
          <ac:spMkLst>
            <pc:docMk/>
            <pc:sldMk cId="383969351" sldId="297"/>
            <ac:spMk id="12" creationId="{C36204CE-93EE-9C46-950B-7CAA8552E0BE}"/>
          </ac:spMkLst>
        </pc:spChg>
        <pc:picChg chg="add mod">
          <ac:chgData name="Bojian Zheng" userId="21437657-5924-4a6c-938a-f03b52287135" providerId="ADAL" clId="{88C4F344-4EC3-A640-BFD6-450220071165}" dt="2022-02-18T03:08:49.066" v="2830"/>
          <ac:picMkLst>
            <pc:docMk/>
            <pc:sldMk cId="383969351" sldId="297"/>
            <ac:picMk id="7" creationId="{935C532C-859A-124C-944E-60A76D0C9037}"/>
          </ac:picMkLst>
        </pc:picChg>
        <pc:picChg chg="add del mod">
          <ac:chgData name="Bojian Zheng" userId="21437657-5924-4a6c-938a-f03b52287135" providerId="ADAL" clId="{88C4F344-4EC3-A640-BFD6-450220071165}" dt="2022-02-18T03:21:29.087" v="3088" actId="478"/>
          <ac:picMkLst>
            <pc:docMk/>
            <pc:sldMk cId="383969351" sldId="297"/>
            <ac:picMk id="9" creationId="{6672F678-B5E7-8E45-867B-33F2674F4295}"/>
          </ac:picMkLst>
        </pc:picChg>
        <pc:picChg chg="del">
          <ac:chgData name="Bojian Zheng" userId="21437657-5924-4a6c-938a-f03b52287135" providerId="ADAL" clId="{88C4F344-4EC3-A640-BFD6-450220071165}" dt="2022-02-17T21:44:44.827" v="1754" actId="478"/>
          <ac:picMkLst>
            <pc:docMk/>
            <pc:sldMk cId="383969351" sldId="297"/>
            <ac:picMk id="9" creationId="{673E291F-419D-D441-A77E-382FCE396818}"/>
          </ac:picMkLst>
        </pc:picChg>
        <pc:picChg chg="add del mod">
          <ac:chgData name="Bojian Zheng" userId="21437657-5924-4a6c-938a-f03b52287135" providerId="ADAL" clId="{88C4F344-4EC3-A640-BFD6-450220071165}" dt="2022-02-18T02:44:27.751" v="2529" actId="478"/>
          <ac:picMkLst>
            <pc:docMk/>
            <pc:sldMk cId="383969351" sldId="297"/>
            <ac:picMk id="11" creationId="{E2E29D0F-8D72-6144-B484-D2388551BE24}"/>
          </ac:picMkLst>
        </pc:picChg>
        <pc:picChg chg="add del mod">
          <ac:chgData name="Bojian Zheng" userId="21437657-5924-4a6c-938a-f03b52287135" providerId="ADAL" clId="{88C4F344-4EC3-A640-BFD6-450220071165}" dt="2022-02-18T02:32:35.860" v="2384" actId="21"/>
          <ac:picMkLst>
            <pc:docMk/>
            <pc:sldMk cId="383969351" sldId="297"/>
            <ac:picMk id="2050" creationId="{FD36E63C-6C22-F849-B939-CBE1062604B6}"/>
          </ac:picMkLst>
        </pc:picChg>
      </pc:sldChg>
      <pc:sldChg chg="addSp delSp modSp new mod">
        <pc:chgData name="Bojian Zheng" userId="21437657-5924-4a6c-938a-f03b52287135" providerId="ADAL" clId="{88C4F344-4EC3-A640-BFD6-450220071165}" dt="2022-02-18T05:19:35.475" v="3673" actId="1076"/>
        <pc:sldMkLst>
          <pc:docMk/>
          <pc:sldMk cId="2501693537" sldId="298"/>
        </pc:sldMkLst>
        <pc:spChg chg="del">
          <ac:chgData name="Bojian Zheng" userId="21437657-5924-4a6c-938a-f03b52287135" providerId="ADAL" clId="{88C4F344-4EC3-A640-BFD6-450220071165}" dt="2022-02-18T05:02:18.411" v="3476" actId="478"/>
          <ac:spMkLst>
            <pc:docMk/>
            <pc:sldMk cId="2501693537" sldId="298"/>
            <ac:spMk id="2" creationId="{1839CAB0-310A-1F43-AEEE-37283A89A510}"/>
          </ac:spMkLst>
        </pc:spChg>
        <pc:spChg chg="del">
          <ac:chgData name="Bojian Zheng" userId="21437657-5924-4a6c-938a-f03b52287135" providerId="ADAL" clId="{88C4F344-4EC3-A640-BFD6-450220071165}" dt="2022-02-18T05:02:17.544" v="3475" actId="478"/>
          <ac:spMkLst>
            <pc:docMk/>
            <pc:sldMk cId="2501693537" sldId="298"/>
            <ac:spMk id="3" creationId="{0CFED6BD-0D21-AA40-AD96-7772E1AEE3A5}"/>
          </ac:spMkLst>
        </pc:spChg>
        <pc:spChg chg="del">
          <ac:chgData name="Bojian Zheng" userId="21437657-5924-4a6c-938a-f03b52287135" providerId="ADAL" clId="{88C4F344-4EC3-A640-BFD6-450220071165}" dt="2022-02-18T05:02:55.129" v="3481" actId="478"/>
          <ac:spMkLst>
            <pc:docMk/>
            <pc:sldMk cId="2501693537" sldId="298"/>
            <ac:spMk id="4" creationId="{E02E474A-1D1E-1B49-98E5-AEA55FD57BC5}"/>
          </ac:spMkLst>
        </pc:spChg>
        <pc:spChg chg="add mod">
          <ac:chgData name="Bojian Zheng" userId="21437657-5924-4a6c-938a-f03b52287135" providerId="ADAL" clId="{88C4F344-4EC3-A640-BFD6-450220071165}" dt="2022-02-18T04:58:55.538" v="3450"/>
          <ac:spMkLst>
            <pc:docMk/>
            <pc:sldMk cId="2501693537" sldId="298"/>
            <ac:spMk id="5" creationId="{116B8A1E-2926-4D44-9E0A-AE71DDB99BEC}"/>
          </ac:spMkLst>
        </pc:spChg>
        <pc:spChg chg="add mod">
          <ac:chgData name="Bojian Zheng" userId="21437657-5924-4a6c-938a-f03b52287135" providerId="ADAL" clId="{88C4F344-4EC3-A640-BFD6-450220071165}" dt="2022-02-18T05:02:49.815" v="3480" actId="1076"/>
          <ac:spMkLst>
            <pc:docMk/>
            <pc:sldMk cId="2501693537" sldId="298"/>
            <ac:spMk id="10" creationId="{D2DDF104-AC79-714C-A47E-718F9BF75EA5}"/>
          </ac:spMkLst>
        </pc:spChg>
        <pc:spChg chg="add mod">
          <ac:chgData name="Bojian Zheng" userId="21437657-5924-4a6c-938a-f03b52287135" providerId="ADAL" clId="{88C4F344-4EC3-A640-BFD6-450220071165}" dt="2022-02-18T05:04:03.972" v="3492" actId="1076"/>
          <ac:spMkLst>
            <pc:docMk/>
            <pc:sldMk cId="2501693537" sldId="298"/>
            <ac:spMk id="18" creationId="{3DA2E855-D85D-E04C-8C11-F59DD9BD1456}"/>
          </ac:spMkLst>
        </pc:spChg>
        <pc:spChg chg="add mod">
          <ac:chgData name="Bojian Zheng" userId="21437657-5924-4a6c-938a-f03b52287135" providerId="ADAL" clId="{88C4F344-4EC3-A640-BFD6-450220071165}" dt="2022-02-18T05:04:32.417" v="3496" actId="1076"/>
          <ac:spMkLst>
            <pc:docMk/>
            <pc:sldMk cId="2501693537" sldId="298"/>
            <ac:spMk id="19" creationId="{ECCBF60B-550A-794D-9CED-059AA4F99683}"/>
          </ac:spMkLst>
        </pc:spChg>
        <pc:picChg chg="add mod">
          <ac:chgData name="Bojian Zheng" userId="21437657-5924-4a6c-938a-f03b52287135" providerId="ADAL" clId="{88C4F344-4EC3-A640-BFD6-450220071165}" dt="2022-02-18T05:11:28.688" v="3573" actId="1076"/>
          <ac:picMkLst>
            <pc:docMk/>
            <pc:sldMk cId="2501693537" sldId="298"/>
            <ac:picMk id="6" creationId="{AD10525F-44E3-3F43-AF6E-3AE91396EA4E}"/>
          </ac:picMkLst>
        </pc:picChg>
        <pc:picChg chg="add mod">
          <ac:chgData name="Bojian Zheng" userId="21437657-5924-4a6c-938a-f03b52287135" providerId="ADAL" clId="{88C4F344-4EC3-A640-BFD6-450220071165}" dt="2022-02-18T04:58:55.538" v="3450"/>
          <ac:picMkLst>
            <pc:docMk/>
            <pc:sldMk cId="2501693537" sldId="298"/>
            <ac:picMk id="7" creationId="{3D98315A-96ED-AE49-A48B-AB889522E22C}"/>
          </ac:picMkLst>
        </pc:picChg>
        <pc:picChg chg="add mod">
          <ac:chgData name="Bojian Zheng" userId="21437657-5924-4a6c-938a-f03b52287135" providerId="ADAL" clId="{88C4F344-4EC3-A640-BFD6-450220071165}" dt="2022-02-18T05:19:24.491" v="3672" actId="1076"/>
          <ac:picMkLst>
            <pc:docMk/>
            <pc:sldMk cId="2501693537" sldId="298"/>
            <ac:picMk id="8" creationId="{A5A199BD-55CD-6849-940A-B566DC3F961F}"/>
          </ac:picMkLst>
        </pc:picChg>
        <pc:picChg chg="add mod">
          <ac:chgData name="Bojian Zheng" userId="21437657-5924-4a6c-938a-f03b52287135" providerId="ADAL" clId="{88C4F344-4EC3-A640-BFD6-450220071165}" dt="2022-02-18T05:19:35.475" v="3673" actId="1076"/>
          <ac:picMkLst>
            <pc:docMk/>
            <pc:sldMk cId="2501693537" sldId="298"/>
            <ac:picMk id="9" creationId="{1A5B1838-E13D-C942-9144-A78DF0D06A1E}"/>
          </ac:picMkLst>
        </pc:picChg>
        <pc:picChg chg="add mod">
          <ac:chgData name="Bojian Zheng" userId="21437657-5924-4a6c-938a-f03b52287135" providerId="ADAL" clId="{88C4F344-4EC3-A640-BFD6-450220071165}" dt="2022-02-18T04:59:39.600" v="3456" actId="1076"/>
          <ac:picMkLst>
            <pc:docMk/>
            <pc:sldMk cId="2501693537" sldId="298"/>
            <ac:picMk id="11" creationId="{F01B0F4E-7EBF-EF4C-8888-89195977FAE4}"/>
          </ac:picMkLst>
        </pc:picChg>
        <pc:picChg chg="add del mod">
          <ac:chgData name="Bojian Zheng" userId="21437657-5924-4a6c-938a-f03b52287135" providerId="ADAL" clId="{88C4F344-4EC3-A640-BFD6-450220071165}" dt="2022-02-18T05:02:15.385" v="3474" actId="478"/>
          <ac:picMkLst>
            <pc:docMk/>
            <pc:sldMk cId="2501693537" sldId="298"/>
            <ac:picMk id="12" creationId="{2CA72F46-E19D-B54D-9C15-01ABF9181C3B}"/>
          </ac:picMkLst>
        </pc:picChg>
        <pc:picChg chg="add mod">
          <ac:chgData name="Bojian Zheng" userId="21437657-5924-4a6c-938a-f03b52287135" providerId="ADAL" clId="{88C4F344-4EC3-A640-BFD6-450220071165}" dt="2022-02-18T05:01:46.475" v="3472" actId="1076"/>
          <ac:picMkLst>
            <pc:docMk/>
            <pc:sldMk cId="2501693537" sldId="298"/>
            <ac:picMk id="16" creationId="{E8160C4C-D8F6-8B43-A60B-DB8B3196DFD2}"/>
          </ac:picMkLst>
        </pc:picChg>
        <pc:picChg chg="add mod">
          <ac:chgData name="Bojian Zheng" userId="21437657-5924-4a6c-938a-f03b52287135" providerId="ADAL" clId="{88C4F344-4EC3-A640-BFD6-450220071165}" dt="2022-02-18T04:59:32.310" v="3454" actId="1076"/>
          <ac:picMkLst>
            <pc:docMk/>
            <pc:sldMk cId="2501693537" sldId="298"/>
            <ac:picMk id="2050" creationId="{5C66E622-C3CC-5F4A-BDE3-F88FB80BC2C0}"/>
          </ac:picMkLst>
        </pc:picChg>
        <pc:picChg chg="add del">
          <ac:chgData name="Bojian Zheng" userId="21437657-5924-4a6c-938a-f03b52287135" providerId="ADAL" clId="{88C4F344-4EC3-A640-BFD6-450220071165}" dt="2022-02-18T05:00:24.997" v="3460" actId="478"/>
          <ac:picMkLst>
            <pc:docMk/>
            <pc:sldMk cId="2501693537" sldId="298"/>
            <ac:picMk id="2052" creationId="{660A8DBF-51F2-1745-8740-3A306AC64753}"/>
          </ac:picMkLst>
        </pc:picChg>
        <pc:picChg chg="add del mod">
          <ac:chgData name="Bojian Zheng" userId="21437657-5924-4a6c-938a-f03b52287135" providerId="ADAL" clId="{88C4F344-4EC3-A640-BFD6-450220071165}" dt="2022-02-18T05:00:35.734" v="3463" actId="478"/>
          <ac:picMkLst>
            <pc:docMk/>
            <pc:sldMk cId="2501693537" sldId="298"/>
            <ac:picMk id="2054" creationId="{452A03AE-839D-F043-AD0C-90D334D6A4F3}"/>
          </ac:picMkLst>
        </pc:picChg>
        <pc:picChg chg="add mod">
          <ac:chgData name="Bojian Zheng" userId="21437657-5924-4a6c-938a-f03b52287135" providerId="ADAL" clId="{88C4F344-4EC3-A640-BFD6-450220071165}" dt="2022-02-18T05:03:35.799" v="3484" actId="1076"/>
          <ac:picMkLst>
            <pc:docMk/>
            <pc:sldMk cId="2501693537" sldId="298"/>
            <ac:picMk id="2056" creationId="{8BA16779-64C8-B04F-9DC6-3C5CD0CD9BB5}"/>
          </ac:picMkLst>
        </pc:picChg>
      </pc:sldChg>
      <pc:sldChg chg="addSp delSp modSp add ord modAnim">
        <pc:chgData name="Bojian Zheng" userId="21437657-5924-4a6c-938a-f03b52287135" providerId="ADAL" clId="{88C4F344-4EC3-A640-BFD6-450220071165}" dt="2022-02-18T03:21:06.096" v="3084" actId="478"/>
        <pc:sldMkLst>
          <pc:docMk/>
          <pc:sldMk cId="3806164035" sldId="299"/>
        </pc:sldMkLst>
        <pc:spChg chg="add del mod">
          <ac:chgData name="Bojian Zheng" userId="21437657-5924-4a6c-938a-f03b52287135" providerId="ADAL" clId="{88C4F344-4EC3-A640-BFD6-450220071165}" dt="2022-02-18T02:32:37.784" v="2385"/>
          <ac:spMkLst>
            <pc:docMk/>
            <pc:sldMk cId="3806164035" sldId="299"/>
            <ac:spMk id="3" creationId="{F6096C48-CC21-E24B-AF94-B9B2C7AC4837}"/>
          </ac:spMkLst>
        </pc:spChg>
        <pc:spChg chg="mod">
          <ac:chgData name="Bojian Zheng" userId="21437657-5924-4a6c-938a-f03b52287135" providerId="ADAL" clId="{88C4F344-4EC3-A640-BFD6-450220071165}" dt="2022-02-18T03:18:50.734" v="3063" actId="20577"/>
          <ac:spMkLst>
            <pc:docMk/>
            <pc:sldMk cId="3806164035" sldId="299"/>
            <ac:spMk id="6" creationId="{D274288A-3048-0247-BD0C-BFD679B28CF8}"/>
          </ac:spMkLst>
        </pc:spChg>
        <pc:picChg chg="add mod">
          <ac:chgData name="Bojian Zheng" userId="21437657-5924-4a6c-938a-f03b52287135" providerId="ADAL" clId="{88C4F344-4EC3-A640-BFD6-450220071165}" dt="2022-02-18T02:32:37.784" v="2385"/>
          <ac:picMkLst>
            <pc:docMk/>
            <pc:sldMk cId="3806164035" sldId="299"/>
            <ac:picMk id="9" creationId="{CD7C6EAA-5C33-E54D-9D39-497AB901DC8F}"/>
          </ac:picMkLst>
        </pc:picChg>
        <pc:picChg chg="del mod">
          <ac:chgData name="Bojian Zheng" userId="21437657-5924-4a6c-938a-f03b52287135" providerId="ADAL" clId="{88C4F344-4EC3-A640-BFD6-450220071165}" dt="2022-02-18T03:21:06.096" v="3084" actId="478"/>
          <ac:picMkLst>
            <pc:docMk/>
            <pc:sldMk cId="3806164035" sldId="299"/>
            <ac:picMk id="11" creationId="{E2E29D0F-8D72-6144-B484-D2388551BE24}"/>
          </ac:picMkLst>
        </pc:picChg>
        <pc:picChg chg="del">
          <ac:chgData name="Bojian Zheng" userId="21437657-5924-4a6c-938a-f03b52287135" providerId="ADAL" clId="{88C4F344-4EC3-A640-BFD6-450220071165}" dt="2022-02-18T02:26:40.022" v="2345" actId="478"/>
          <ac:picMkLst>
            <pc:docMk/>
            <pc:sldMk cId="3806164035" sldId="299"/>
            <ac:picMk id="2050" creationId="{FD36E63C-6C22-F849-B939-CBE1062604B6}"/>
          </ac:picMkLst>
        </pc:picChg>
      </pc:sldChg>
      <pc:sldChg chg="addSp delSp modSp add mod modClrScheme delAnim chgLayout">
        <pc:chgData name="Bojian Zheng" userId="21437657-5924-4a6c-938a-f03b52287135" providerId="ADAL" clId="{88C4F344-4EC3-A640-BFD6-450220071165}" dt="2022-02-18T08:01:54.769" v="5493" actId="20577"/>
        <pc:sldMkLst>
          <pc:docMk/>
          <pc:sldMk cId="809644288" sldId="300"/>
        </pc:sldMkLst>
        <pc:spChg chg="mod ord">
          <ac:chgData name="Bojian Zheng" userId="21437657-5924-4a6c-938a-f03b52287135" providerId="ADAL" clId="{88C4F344-4EC3-A640-BFD6-450220071165}" dt="2022-02-18T08:01:54.769" v="5493" actId="20577"/>
          <ac:spMkLst>
            <pc:docMk/>
            <pc:sldMk cId="809644288" sldId="300"/>
            <ac:spMk id="2" creationId="{181B232B-4970-D34D-8D04-AF9E2FE79A2E}"/>
          </ac:spMkLst>
        </pc:spChg>
        <pc:spChg chg="add del mod">
          <ac:chgData name="Bojian Zheng" userId="21437657-5924-4a6c-938a-f03b52287135" providerId="ADAL" clId="{88C4F344-4EC3-A640-BFD6-450220071165}" dt="2022-02-18T04:25:12.765" v="3156" actId="700"/>
          <ac:spMkLst>
            <pc:docMk/>
            <pc:sldMk cId="809644288" sldId="300"/>
            <ac:spMk id="3" creationId="{842B87C6-67CB-E248-AD17-EC0775062142}"/>
          </ac:spMkLst>
        </pc:spChg>
        <pc:spChg chg="mod ord">
          <ac:chgData name="Bojian Zheng" userId="21437657-5924-4a6c-938a-f03b52287135" providerId="ADAL" clId="{88C4F344-4EC3-A640-BFD6-450220071165}" dt="2022-02-18T04:25:12.765" v="3156" actId="700"/>
          <ac:spMkLst>
            <pc:docMk/>
            <pc:sldMk cId="809644288" sldId="300"/>
            <ac:spMk id="5" creationId="{5AA4A2E2-FB63-3740-9D54-AA02150D4699}"/>
          </ac:spMkLst>
        </pc:spChg>
        <pc:spChg chg="del">
          <ac:chgData name="Bojian Zheng" userId="21437657-5924-4a6c-938a-f03b52287135" providerId="ADAL" clId="{88C4F344-4EC3-A640-BFD6-450220071165}" dt="2022-02-18T04:25:05.528" v="3154" actId="478"/>
          <ac:spMkLst>
            <pc:docMk/>
            <pc:sldMk cId="809644288" sldId="300"/>
            <ac:spMk id="6" creationId="{D274288A-3048-0247-BD0C-BFD679B28CF8}"/>
          </ac:spMkLst>
        </pc:spChg>
        <pc:spChg chg="add del mod ord">
          <ac:chgData name="Bojian Zheng" userId="21437657-5924-4a6c-938a-f03b52287135" providerId="ADAL" clId="{88C4F344-4EC3-A640-BFD6-450220071165}" dt="2022-02-18T04:25:12.765" v="3156" actId="700"/>
          <ac:spMkLst>
            <pc:docMk/>
            <pc:sldMk cId="809644288" sldId="300"/>
            <ac:spMk id="8" creationId="{76B5888D-AE5C-6043-9553-3B42CB5D3B6F}"/>
          </ac:spMkLst>
        </pc:spChg>
        <pc:spChg chg="add del mod ord">
          <ac:chgData name="Bojian Zheng" userId="21437657-5924-4a6c-938a-f03b52287135" providerId="ADAL" clId="{88C4F344-4EC3-A640-BFD6-450220071165}" dt="2022-02-18T04:27:50.809" v="3157"/>
          <ac:spMkLst>
            <pc:docMk/>
            <pc:sldMk cId="809644288" sldId="300"/>
            <ac:spMk id="9" creationId="{FA307084-1380-A543-81D7-425C071FF7F8}"/>
          </ac:spMkLst>
        </pc:spChg>
        <pc:spChg chg="del">
          <ac:chgData name="Bojian Zheng" userId="21437657-5924-4a6c-938a-f03b52287135" providerId="ADAL" clId="{88C4F344-4EC3-A640-BFD6-450220071165}" dt="2022-02-18T04:25:07.180" v="3155" actId="478"/>
          <ac:spMkLst>
            <pc:docMk/>
            <pc:sldMk cId="809644288" sldId="300"/>
            <ac:spMk id="10" creationId="{CD2E9CCD-C232-8444-B688-271E2DA93562}"/>
          </ac:spMkLst>
        </pc:spChg>
        <pc:spChg chg="add mod">
          <ac:chgData name="Bojian Zheng" userId="21437657-5924-4a6c-938a-f03b52287135" providerId="ADAL" clId="{88C4F344-4EC3-A640-BFD6-450220071165}" dt="2022-02-18T04:30:26.281" v="3187" actId="1076"/>
          <ac:spMkLst>
            <pc:docMk/>
            <pc:sldMk cId="809644288" sldId="300"/>
            <ac:spMk id="11" creationId="{55F904F5-A181-4840-80A6-C06393C95EA0}"/>
          </ac:spMkLst>
        </pc:spChg>
        <pc:spChg chg="add mod">
          <ac:chgData name="Bojian Zheng" userId="21437657-5924-4a6c-938a-f03b52287135" providerId="ADAL" clId="{88C4F344-4EC3-A640-BFD6-450220071165}" dt="2022-02-18T04:31:34.365" v="3228" actId="20577"/>
          <ac:spMkLst>
            <pc:docMk/>
            <pc:sldMk cId="809644288" sldId="300"/>
            <ac:spMk id="13" creationId="{5F0A60E5-0BA2-F34F-9461-29E78C123074}"/>
          </ac:spMkLst>
        </pc:spChg>
        <pc:picChg chg="del">
          <ac:chgData name="Bojian Zheng" userId="21437657-5924-4a6c-938a-f03b52287135" providerId="ADAL" clId="{88C4F344-4EC3-A640-BFD6-450220071165}" dt="2022-02-18T04:25:02.359" v="3153" actId="478"/>
          <ac:picMkLst>
            <pc:docMk/>
            <pc:sldMk cId="809644288" sldId="300"/>
            <ac:picMk id="7" creationId="{935C532C-859A-124C-944E-60A76D0C9037}"/>
          </ac:picMkLst>
        </pc:picChg>
        <pc:picChg chg="add mod">
          <ac:chgData name="Bojian Zheng" userId="21437657-5924-4a6c-938a-f03b52287135" providerId="ADAL" clId="{88C4F344-4EC3-A640-BFD6-450220071165}" dt="2022-02-18T04:27:50.809" v="3157"/>
          <ac:picMkLst>
            <pc:docMk/>
            <pc:sldMk cId="809644288" sldId="300"/>
            <ac:picMk id="1026" creationId="{D7C4CA23-FFB5-7949-BA60-60D5BDBF97BF}"/>
          </ac:picMkLst>
        </pc:picChg>
      </pc:sldChg>
      <pc:sldChg chg="addSp delSp modSp add mod modAnim">
        <pc:chgData name="Bojian Zheng" userId="21437657-5924-4a6c-938a-f03b52287135" providerId="ADAL" clId="{88C4F344-4EC3-A640-BFD6-450220071165}" dt="2022-02-18T05:40:42.061" v="3915" actId="478"/>
        <pc:sldMkLst>
          <pc:docMk/>
          <pc:sldMk cId="180986772" sldId="301"/>
        </pc:sldMkLst>
        <pc:spChg chg="mod">
          <ac:chgData name="Bojian Zheng" userId="21437657-5924-4a6c-938a-f03b52287135" providerId="ADAL" clId="{88C4F344-4EC3-A640-BFD6-450220071165}" dt="2022-02-18T05:13:11.596" v="3578" actId="20577"/>
          <ac:spMkLst>
            <pc:docMk/>
            <pc:sldMk cId="180986772" sldId="301"/>
            <ac:spMk id="2" creationId="{181B232B-4970-D34D-8D04-AF9E2FE79A2E}"/>
          </ac:spMkLst>
        </pc:spChg>
        <pc:spChg chg="mod">
          <ac:chgData name="Bojian Zheng" userId="21437657-5924-4a6c-938a-f03b52287135" providerId="ADAL" clId="{88C4F344-4EC3-A640-BFD6-450220071165}" dt="2022-02-18T05:24:18.222" v="3719" actId="20577"/>
          <ac:spMkLst>
            <pc:docMk/>
            <pc:sldMk cId="180986772" sldId="301"/>
            <ac:spMk id="3" creationId="{5D11D7EA-EB20-3241-A722-6E6331E9BDED}"/>
          </ac:spMkLst>
        </pc:spChg>
        <pc:picChg chg="add mod">
          <ac:chgData name="Bojian Zheng" userId="21437657-5924-4a6c-938a-f03b52287135" providerId="ADAL" clId="{88C4F344-4EC3-A640-BFD6-450220071165}" dt="2022-02-18T05:23:33.544" v="3697" actId="1076"/>
          <ac:picMkLst>
            <pc:docMk/>
            <pc:sldMk cId="180986772" sldId="301"/>
            <ac:picMk id="5" creationId="{640D2F58-856A-ED4C-9A62-1F92C0F61E6A}"/>
          </ac:picMkLst>
        </pc:picChg>
        <pc:picChg chg="add del mod">
          <ac:chgData name="Bojian Zheng" userId="21437657-5924-4a6c-938a-f03b52287135" providerId="ADAL" clId="{88C4F344-4EC3-A640-BFD6-450220071165}" dt="2022-02-18T05:21:26.189" v="3686"/>
          <ac:picMkLst>
            <pc:docMk/>
            <pc:sldMk cId="180986772" sldId="301"/>
            <ac:picMk id="6" creationId="{B90EFDA6-FF17-7242-9010-5DE30D54A192}"/>
          </ac:picMkLst>
        </pc:picChg>
        <pc:picChg chg="add del mod">
          <ac:chgData name="Bojian Zheng" userId="21437657-5924-4a6c-938a-f03b52287135" providerId="ADAL" clId="{88C4F344-4EC3-A640-BFD6-450220071165}" dt="2022-02-18T05:21:26.189" v="3686"/>
          <ac:picMkLst>
            <pc:docMk/>
            <pc:sldMk cId="180986772" sldId="301"/>
            <ac:picMk id="7" creationId="{F98FE5A9-94CE-9345-A13D-A2F481665CD2}"/>
          </ac:picMkLst>
        </pc:picChg>
        <pc:picChg chg="add del mod">
          <ac:chgData name="Bojian Zheng" userId="21437657-5924-4a6c-938a-f03b52287135" providerId="ADAL" clId="{88C4F344-4EC3-A640-BFD6-450220071165}" dt="2022-02-18T05:21:26.189" v="3686"/>
          <ac:picMkLst>
            <pc:docMk/>
            <pc:sldMk cId="180986772" sldId="301"/>
            <ac:picMk id="8" creationId="{1FBFD93D-9083-5541-A176-2EDFFA7A3C37}"/>
          </ac:picMkLst>
        </pc:picChg>
        <pc:picChg chg="add del mod">
          <ac:chgData name="Bojian Zheng" userId="21437657-5924-4a6c-938a-f03b52287135" providerId="ADAL" clId="{88C4F344-4EC3-A640-BFD6-450220071165}" dt="2022-02-18T05:21:26.189" v="3686"/>
          <ac:picMkLst>
            <pc:docMk/>
            <pc:sldMk cId="180986772" sldId="301"/>
            <ac:picMk id="9" creationId="{C5E43E32-8541-C24F-8D5D-8BEEEE5A089E}"/>
          </ac:picMkLst>
        </pc:picChg>
        <pc:picChg chg="add del mod">
          <ac:chgData name="Bojian Zheng" userId="21437657-5924-4a6c-938a-f03b52287135" providerId="ADAL" clId="{88C4F344-4EC3-A640-BFD6-450220071165}" dt="2022-02-18T05:21:26.189" v="3686"/>
          <ac:picMkLst>
            <pc:docMk/>
            <pc:sldMk cId="180986772" sldId="301"/>
            <ac:picMk id="10" creationId="{E972F461-B408-574C-B1F5-E0052E9A40F8}"/>
          </ac:picMkLst>
        </pc:picChg>
        <pc:picChg chg="add del mod">
          <ac:chgData name="Bojian Zheng" userId="21437657-5924-4a6c-938a-f03b52287135" providerId="ADAL" clId="{88C4F344-4EC3-A640-BFD6-450220071165}" dt="2022-02-18T05:21:26.189" v="3686"/>
          <ac:picMkLst>
            <pc:docMk/>
            <pc:sldMk cId="180986772" sldId="301"/>
            <ac:picMk id="11" creationId="{953F08FC-A3E7-0640-AB58-8C799412E4A8}"/>
          </ac:picMkLst>
        </pc:picChg>
        <pc:picChg chg="add del mod">
          <ac:chgData name="Bojian Zheng" userId="21437657-5924-4a6c-938a-f03b52287135" providerId="ADAL" clId="{88C4F344-4EC3-A640-BFD6-450220071165}" dt="2022-02-18T05:40:42.061" v="3915" actId="478"/>
          <ac:picMkLst>
            <pc:docMk/>
            <pc:sldMk cId="180986772" sldId="301"/>
            <ac:picMk id="13" creationId="{6AD9D739-E351-7B48-9B7A-028A05314D7E}"/>
          </ac:picMkLst>
        </pc:picChg>
        <pc:picChg chg="del">
          <ac:chgData name="Bojian Zheng" userId="21437657-5924-4a6c-938a-f03b52287135" providerId="ADAL" clId="{88C4F344-4EC3-A640-BFD6-450220071165}" dt="2022-02-18T05:13:37.212" v="3611" actId="478"/>
          <ac:picMkLst>
            <pc:docMk/>
            <pc:sldMk cId="180986772" sldId="301"/>
            <ac:picMk id="22" creationId="{03D265BD-C343-EF4F-B862-20FA1BB3A385}"/>
          </ac:picMkLst>
        </pc:picChg>
      </pc:sldChg>
      <pc:sldChg chg="addSp delSp modSp new del mod modClrScheme chgLayout">
        <pc:chgData name="Bojian Zheng" userId="21437657-5924-4a6c-938a-f03b52287135" providerId="ADAL" clId="{88C4F344-4EC3-A640-BFD6-450220071165}" dt="2022-02-18T04:56:43.277" v="3445" actId="2696"/>
        <pc:sldMkLst>
          <pc:docMk/>
          <pc:sldMk cId="2252013940" sldId="301"/>
        </pc:sldMkLst>
        <pc:spChg chg="del 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2" creationId="{604EF54C-7338-054C-89A4-E1A90BD48BB9}"/>
          </ac:spMkLst>
        </pc:spChg>
        <pc:spChg chg="del 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3" creationId="{F2A7FEA8-9E37-0240-B29C-17406BF4C9ED}"/>
          </ac:spMkLst>
        </pc:spChg>
        <pc:spChg chg="del 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4" creationId="{603E2395-072F-964D-9FEA-F4FA02895451}"/>
          </ac:spMkLst>
        </pc:spChg>
        <pc:spChg chg="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5" creationId="{B5363421-960A-0847-930D-FB5C01217B8A}"/>
          </ac:spMkLst>
        </pc:spChg>
        <pc:spChg chg="add 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6" creationId="{768A873B-00AA-D54A-B8E9-793CBE03D328}"/>
          </ac:spMkLst>
        </pc:spChg>
        <pc:spChg chg="add 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7" creationId="{2F548209-A777-CC4B-93C9-075972B97E53}"/>
          </ac:spMkLst>
        </pc:spChg>
        <pc:spChg chg="add 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8" creationId="{253FB955-B57E-2F4D-AB2D-C14A873470A0}"/>
          </ac:spMkLst>
        </pc:spChg>
        <pc:spChg chg="add mod ord">
          <ac:chgData name="Bojian Zheng" userId="21437657-5924-4a6c-938a-f03b52287135" providerId="ADAL" clId="{88C4F344-4EC3-A640-BFD6-450220071165}" dt="2022-02-18T04:55:44.031" v="3416" actId="20577"/>
          <ac:spMkLst>
            <pc:docMk/>
            <pc:sldMk cId="2252013940" sldId="301"/>
            <ac:spMk id="9" creationId="{AB098A0F-7D3A-E644-BDC3-E18A136D6FB6}"/>
          </ac:spMkLst>
        </pc:spChg>
        <pc:spChg chg="add mod ord">
          <ac:chgData name="Bojian Zheng" userId="21437657-5924-4a6c-938a-f03b52287135" providerId="ADAL" clId="{88C4F344-4EC3-A640-BFD6-450220071165}" dt="2022-02-18T04:55:34.871" v="3412" actId="700"/>
          <ac:spMkLst>
            <pc:docMk/>
            <pc:sldMk cId="2252013940" sldId="301"/>
            <ac:spMk id="10" creationId="{2AEA2933-1322-4A4F-BDE5-E742BAC25E3C}"/>
          </ac:spMkLst>
        </pc:spChg>
      </pc:sldChg>
      <pc:sldChg chg="addSp delSp modSp add mod">
        <pc:chgData name="Bojian Zheng" userId="21437657-5924-4a6c-938a-f03b52287135" providerId="ADAL" clId="{88C4F344-4EC3-A640-BFD6-450220071165}" dt="2022-02-18T05:21:05.239" v="3684" actId="1076"/>
        <pc:sldMkLst>
          <pc:docMk/>
          <pc:sldMk cId="2773588241" sldId="302"/>
        </pc:sldMkLst>
        <pc:spChg chg="del">
          <ac:chgData name="Bojian Zheng" userId="21437657-5924-4a6c-938a-f03b52287135" providerId="ADAL" clId="{88C4F344-4EC3-A640-BFD6-450220071165}" dt="2022-02-18T05:15:30.359" v="3639" actId="478"/>
          <ac:spMkLst>
            <pc:docMk/>
            <pc:sldMk cId="2773588241" sldId="302"/>
            <ac:spMk id="5" creationId="{116B8A1E-2926-4D44-9E0A-AE71DDB99BEC}"/>
          </ac:spMkLst>
        </pc:spChg>
        <pc:spChg chg="del">
          <ac:chgData name="Bojian Zheng" userId="21437657-5924-4a6c-938a-f03b52287135" providerId="ADAL" clId="{88C4F344-4EC3-A640-BFD6-450220071165}" dt="2022-02-18T05:15:23.735" v="3633" actId="478"/>
          <ac:spMkLst>
            <pc:docMk/>
            <pc:sldMk cId="2773588241" sldId="302"/>
            <ac:spMk id="10" creationId="{D2DDF104-AC79-714C-A47E-718F9BF75EA5}"/>
          </ac:spMkLst>
        </pc:spChg>
        <pc:spChg chg="del">
          <ac:chgData name="Bojian Zheng" userId="21437657-5924-4a6c-938a-f03b52287135" providerId="ADAL" clId="{88C4F344-4EC3-A640-BFD6-450220071165}" dt="2022-02-18T05:15:25.606" v="3634" actId="478"/>
          <ac:spMkLst>
            <pc:docMk/>
            <pc:sldMk cId="2773588241" sldId="302"/>
            <ac:spMk id="18" creationId="{3DA2E855-D85D-E04C-8C11-F59DD9BD1456}"/>
          </ac:spMkLst>
        </pc:spChg>
        <pc:spChg chg="del">
          <ac:chgData name="Bojian Zheng" userId="21437657-5924-4a6c-938a-f03b52287135" providerId="ADAL" clId="{88C4F344-4EC3-A640-BFD6-450220071165}" dt="2022-02-18T05:15:26.231" v="3635" actId="478"/>
          <ac:spMkLst>
            <pc:docMk/>
            <pc:sldMk cId="2773588241" sldId="302"/>
            <ac:spMk id="19" creationId="{ECCBF60B-550A-794D-9CED-059AA4F99683}"/>
          </ac:spMkLst>
        </pc:spChg>
        <pc:spChg chg="add del mod">
          <ac:chgData name="Bojian Zheng" userId="21437657-5924-4a6c-938a-f03b52287135" providerId="ADAL" clId="{88C4F344-4EC3-A640-BFD6-450220071165}" dt="2022-02-18T05:18:47.729" v="3668" actId="478"/>
          <ac:spMkLst>
            <pc:docMk/>
            <pc:sldMk cId="2773588241" sldId="302"/>
            <ac:spMk id="20" creationId="{068C7246-2FDE-504A-A6D2-67AA2E077818}"/>
          </ac:spMkLst>
        </pc:spChg>
        <pc:picChg chg="add del">
          <ac:chgData name="Bojian Zheng" userId="21437657-5924-4a6c-938a-f03b52287135" providerId="ADAL" clId="{88C4F344-4EC3-A640-BFD6-450220071165}" dt="2022-02-18T05:14:46.874" v="3623" actId="478"/>
          <ac:picMkLst>
            <pc:docMk/>
            <pc:sldMk cId="2773588241" sldId="302"/>
            <ac:picMk id="2" creationId="{62B9B303-D08B-4D4E-97B0-89CBB0D87BD1}"/>
          </ac:picMkLst>
        </pc:picChg>
        <pc:picChg chg="add mod">
          <ac:chgData name="Bojian Zheng" userId="21437657-5924-4a6c-938a-f03b52287135" providerId="ADAL" clId="{88C4F344-4EC3-A640-BFD6-450220071165}" dt="2022-02-18T05:20:20.282" v="3676" actId="1076"/>
          <ac:picMkLst>
            <pc:docMk/>
            <pc:sldMk cId="2773588241" sldId="302"/>
            <ac:picMk id="3" creationId="{E3D366E7-2CFF-8947-B3F0-E91153191E23}"/>
          </ac:picMkLst>
        </pc:picChg>
        <pc:picChg chg="add del mod">
          <ac:chgData name="Bojian Zheng" userId="21437657-5924-4a6c-938a-f03b52287135" providerId="ADAL" clId="{88C4F344-4EC3-A640-BFD6-450220071165}" dt="2022-02-18T05:19:56.639" v="3674" actId="478"/>
          <ac:picMkLst>
            <pc:docMk/>
            <pc:sldMk cId="2773588241" sldId="302"/>
            <ac:picMk id="4" creationId="{611B2A03-2140-6C49-AE93-E41E982980BE}"/>
          </ac:picMkLst>
        </pc:picChg>
        <pc:picChg chg="del mod">
          <ac:chgData name="Bojian Zheng" userId="21437657-5924-4a6c-938a-f03b52287135" providerId="ADAL" clId="{88C4F344-4EC3-A640-BFD6-450220071165}" dt="2022-02-18T05:15:29.887" v="3638" actId="478"/>
          <ac:picMkLst>
            <pc:docMk/>
            <pc:sldMk cId="2773588241" sldId="302"/>
            <ac:picMk id="6" creationId="{AD10525F-44E3-3F43-AF6E-3AE91396EA4E}"/>
          </ac:picMkLst>
        </pc:picChg>
        <pc:picChg chg="del">
          <ac:chgData name="Bojian Zheng" userId="21437657-5924-4a6c-938a-f03b52287135" providerId="ADAL" clId="{88C4F344-4EC3-A640-BFD6-450220071165}" dt="2022-02-18T05:15:23.099" v="3632" actId="478"/>
          <ac:picMkLst>
            <pc:docMk/>
            <pc:sldMk cId="2773588241" sldId="302"/>
            <ac:picMk id="7" creationId="{3D98315A-96ED-AE49-A48B-AB889522E22C}"/>
          </ac:picMkLst>
        </pc:picChg>
        <pc:picChg chg="del">
          <ac:chgData name="Bojian Zheng" userId="21437657-5924-4a6c-938a-f03b52287135" providerId="ADAL" clId="{88C4F344-4EC3-A640-BFD6-450220071165}" dt="2022-02-18T05:15:28.067" v="3636" actId="478"/>
          <ac:picMkLst>
            <pc:docMk/>
            <pc:sldMk cId="2773588241" sldId="302"/>
            <ac:picMk id="8" creationId="{A5A199BD-55CD-6849-940A-B566DC3F961F}"/>
          </ac:picMkLst>
        </pc:picChg>
        <pc:picChg chg="del">
          <ac:chgData name="Bojian Zheng" userId="21437657-5924-4a6c-938a-f03b52287135" providerId="ADAL" clId="{88C4F344-4EC3-A640-BFD6-450220071165}" dt="2022-02-18T05:15:28.077" v="3637" actId="478"/>
          <ac:picMkLst>
            <pc:docMk/>
            <pc:sldMk cId="2773588241" sldId="302"/>
            <ac:picMk id="9" creationId="{1A5B1838-E13D-C942-9144-A78DF0D06A1E}"/>
          </ac:picMkLst>
        </pc:picChg>
        <pc:picChg chg="add mod">
          <ac:chgData name="Bojian Zheng" userId="21437657-5924-4a6c-938a-f03b52287135" providerId="ADAL" clId="{88C4F344-4EC3-A640-BFD6-450220071165}" dt="2022-02-18T05:20:38.397" v="3681" actId="1076"/>
          <ac:picMkLst>
            <pc:docMk/>
            <pc:sldMk cId="2773588241" sldId="302"/>
            <ac:picMk id="13" creationId="{347B8AD7-858B-1D4B-B135-ABE6C5DBADAF}"/>
          </ac:picMkLst>
        </pc:picChg>
        <pc:picChg chg="add mod">
          <ac:chgData name="Bojian Zheng" userId="21437657-5924-4a6c-938a-f03b52287135" providerId="ADAL" clId="{88C4F344-4EC3-A640-BFD6-450220071165}" dt="2022-02-18T05:21:05.239" v="3684" actId="1076"/>
          <ac:picMkLst>
            <pc:docMk/>
            <pc:sldMk cId="2773588241" sldId="302"/>
            <ac:picMk id="14" creationId="{34CE323F-AB89-8940-B17E-9A75E2CB9541}"/>
          </ac:picMkLst>
        </pc:picChg>
        <pc:picChg chg="del">
          <ac:chgData name="Bojian Zheng" userId="21437657-5924-4a6c-938a-f03b52287135" providerId="ADAL" clId="{88C4F344-4EC3-A640-BFD6-450220071165}" dt="2022-02-18T05:15:34.126" v="3641" actId="478"/>
          <ac:picMkLst>
            <pc:docMk/>
            <pc:sldMk cId="2773588241" sldId="302"/>
            <ac:picMk id="16" creationId="{E8160C4C-D8F6-8B43-A60B-DB8B3196DFD2}"/>
          </ac:picMkLst>
        </pc:picChg>
        <pc:picChg chg="add del mod">
          <ac:chgData name="Bojian Zheng" userId="21437657-5924-4a6c-938a-f03b52287135" providerId="ADAL" clId="{88C4F344-4EC3-A640-BFD6-450220071165}" dt="2022-02-18T05:18:43.204" v="3667" actId="478"/>
          <ac:picMkLst>
            <pc:docMk/>
            <pc:sldMk cId="2773588241" sldId="302"/>
            <ac:picMk id="21" creationId="{7D8EDD70-1E95-3E44-96D5-FB72EF33C52C}"/>
          </ac:picMkLst>
        </pc:picChg>
        <pc:picChg chg="add del mod">
          <ac:chgData name="Bojian Zheng" userId="21437657-5924-4a6c-938a-f03b52287135" providerId="ADAL" clId="{88C4F344-4EC3-A640-BFD6-450220071165}" dt="2022-02-18T05:18:41.955" v="3666" actId="478"/>
          <ac:picMkLst>
            <pc:docMk/>
            <pc:sldMk cId="2773588241" sldId="302"/>
            <ac:picMk id="22" creationId="{62EF0031-98EC-A24B-81C8-6151B2E9A50D}"/>
          </ac:picMkLst>
        </pc:picChg>
        <pc:picChg chg="del">
          <ac:chgData name="Bojian Zheng" userId="21437657-5924-4a6c-938a-f03b52287135" providerId="ADAL" clId="{88C4F344-4EC3-A640-BFD6-450220071165}" dt="2022-02-18T05:15:13.647" v="3630" actId="478"/>
          <ac:picMkLst>
            <pc:docMk/>
            <pc:sldMk cId="2773588241" sldId="302"/>
            <ac:picMk id="2056" creationId="{8BA16779-64C8-B04F-9DC6-3C5CD0CD9BB5}"/>
          </ac:picMkLst>
        </pc:picChg>
      </pc:sldChg>
      <pc:sldChg chg="addSp delSp modSp add mod delAnim">
        <pc:chgData name="Bojian Zheng" userId="21437657-5924-4a6c-938a-f03b52287135" providerId="ADAL" clId="{88C4F344-4EC3-A640-BFD6-450220071165}" dt="2022-02-18T05:40:52.316" v="3916" actId="1076"/>
        <pc:sldMkLst>
          <pc:docMk/>
          <pc:sldMk cId="1755941450" sldId="303"/>
        </pc:sldMkLst>
        <pc:spChg chg="mod">
          <ac:chgData name="Bojian Zheng" userId="21437657-5924-4a6c-938a-f03b52287135" providerId="ADAL" clId="{88C4F344-4EC3-A640-BFD6-450220071165}" dt="2022-02-18T05:24:00.959" v="3705" actId="20577"/>
          <ac:spMkLst>
            <pc:docMk/>
            <pc:sldMk cId="1755941450" sldId="303"/>
            <ac:spMk id="2" creationId="{181B232B-4970-D34D-8D04-AF9E2FE79A2E}"/>
          </ac:spMkLst>
        </pc:spChg>
        <pc:spChg chg="mod">
          <ac:chgData name="Bojian Zheng" userId="21437657-5924-4a6c-938a-f03b52287135" providerId="ADAL" clId="{88C4F344-4EC3-A640-BFD6-450220071165}" dt="2022-02-18T05:24:13.325" v="3715" actId="20577"/>
          <ac:spMkLst>
            <pc:docMk/>
            <pc:sldMk cId="1755941450" sldId="303"/>
            <ac:spMk id="3" creationId="{5D11D7EA-EB20-3241-A722-6E6331E9BDED}"/>
          </ac:spMkLst>
        </pc:spChg>
        <pc:spChg chg="add del mod">
          <ac:chgData name="Bojian Zheng" userId="21437657-5924-4a6c-938a-f03b52287135" providerId="ADAL" clId="{88C4F344-4EC3-A640-BFD6-450220071165}" dt="2022-02-18T05:28:14.862" v="3830"/>
          <ac:spMkLst>
            <pc:docMk/>
            <pc:sldMk cId="1755941450" sldId="303"/>
            <ac:spMk id="6" creationId="{6B22EA1B-6B2E-0942-B68E-16C87ACDFAB1}"/>
          </ac:spMkLst>
        </pc:spChg>
        <pc:spChg chg="add del mod">
          <ac:chgData name="Bojian Zheng" userId="21437657-5924-4a6c-938a-f03b52287135" providerId="ADAL" clId="{88C4F344-4EC3-A640-BFD6-450220071165}" dt="2022-02-18T05:28:14.862" v="3830"/>
          <ac:spMkLst>
            <pc:docMk/>
            <pc:sldMk cId="1755941450" sldId="303"/>
            <ac:spMk id="16" creationId="{8C9060EB-8363-D94C-BD9D-506E0A3EBE0A}"/>
          </ac:spMkLst>
        </pc:spChg>
        <pc:spChg chg="add del mod">
          <ac:chgData name="Bojian Zheng" userId="21437657-5924-4a6c-938a-f03b52287135" providerId="ADAL" clId="{88C4F344-4EC3-A640-BFD6-450220071165}" dt="2022-02-18T05:28:14.862" v="3830"/>
          <ac:spMkLst>
            <pc:docMk/>
            <pc:sldMk cId="1755941450" sldId="303"/>
            <ac:spMk id="17" creationId="{8E174EEC-7389-F542-BCE4-4E9491586DE0}"/>
          </ac:spMkLst>
        </pc:spChg>
        <pc:spChg chg="add del mod">
          <ac:chgData name="Bojian Zheng" userId="21437657-5924-4a6c-938a-f03b52287135" providerId="ADAL" clId="{88C4F344-4EC3-A640-BFD6-450220071165}" dt="2022-02-18T05:28:14.862" v="3830"/>
          <ac:spMkLst>
            <pc:docMk/>
            <pc:sldMk cId="1755941450" sldId="303"/>
            <ac:spMk id="18" creationId="{FA1B0FB4-7DDE-C341-B1C2-A095065C6567}"/>
          </ac:spMkLst>
        </pc:spChg>
        <pc:spChg chg="add del mod">
          <ac:chgData name="Bojian Zheng" userId="21437657-5924-4a6c-938a-f03b52287135" providerId="ADAL" clId="{88C4F344-4EC3-A640-BFD6-450220071165}" dt="2022-02-18T05:28:14.862" v="3830"/>
          <ac:spMkLst>
            <pc:docMk/>
            <pc:sldMk cId="1755941450" sldId="303"/>
            <ac:spMk id="19" creationId="{9F4DDEEE-C018-9D42-BE63-351F529DA473}"/>
          </ac:spMkLst>
        </pc:spChg>
        <pc:spChg chg="add del mod">
          <ac:chgData name="Bojian Zheng" userId="21437657-5924-4a6c-938a-f03b52287135" providerId="ADAL" clId="{88C4F344-4EC3-A640-BFD6-450220071165}" dt="2022-02-18T05:28:14.862" v="3830"/>
          <ac:spMkLst>
            <pc:docMk/>
            <pc:sldMk cId="1755941450" sldId="303"/>
            <ac:spMk id="20" creationId="{F5F72490-8FF1-CE4C-8820-28BF59CCE77B}"/>
          </ac:spMkLst>
        </pc:spChg>
        <pc:spChg chg="add del mod">
          <ac:chgData name="Bojian Zheng" userId="21437657-5924-4a6c-938a-f03b52287135" providerId="ADAL" clId="{88C4F344-4EC3-A640-BFD6-450220071165}" dt="2022-02-18T05:28:14.862" v="3830"/>
          <ac:spMkLst>
            <pc:docMk/>
            <pc:sldMk cId="1755941450" sldId="303"/>
            <ac:spMk id="21" creationId="{BE41212C-7752-C044-B7F9-729098648199}"/>
          </ac:spMkLst>
        </pc:spChg>
        <pc:picChg chg="del">
          <ac:chgData name="Bojian Zheng" userId="21437657-5924-4a6c-938a-f03b52287135" providerId="ADAL" clId="{88C4F344-4EC3-A640-BFD6-450220071165}" dt="2022-02-18T05:28:09.145" v="3828" actId="478"/>
          <ac:picMkLst>
            <pc:docMk/>
            <pc:sldMk cId="1755941450" sldId="303"/>
            <ac:picMk id="5" creationId="{640D2F58-856A-ED4C-9A62-1F92C0F61E6A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7" creationId="{27CE1728-4C12-024C-8743-3D6F1BC3F2CD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8" creationId="{8CB6A9BC-2529-6144-AF76-7E26C146E2B2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9" creationId="{858E81D8-BF2C-244D-992B-AF083013BB96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10" creationId="{E9DED6BD-7DB4-C648-9078-7A8A4C59F185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11" creationId="{3C0E6622-A5BB-F24F-BCA4-BA73C6E027F6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12" creationId="{BBF3A395-8C0A-7E4D-92AF-A1570F9A09A3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13" creationId="{EC6F9FC9-761A-8E41-81DF-2257B22637C7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14" creationId="{3450D9D5-CDCB-E24C-AEF4-5E11A8FEC226}"/>
          </ac:picMkLst>
        </pc:picChg>
        <pc:picChg chg="add del mod">
          <ac:chgData name="Bojian Zheng" userId="21437657-5924-4a6c-938a-f03b52287135" providerId="ADAL" clId="{88C4F344-4EC3-A640-BFD6-450220071165}" dt="2022-02-18T05:28:14.862" v="3830"/>
          <ac:picMkLst>
            <pc:docMk/>
            <pc:sldMk cId="1755941450" sldId="303"/>
            <ac:picMk id="15" creationId="{0A781B7B-49E4-0840-85C3-9211A089DA96}"/>
          </ac:picMkLst>
        </pc:picChg>
        <pc:picChg chg="add mod">
          <ac:chgData name="Bojian Zheng" userId="21437657-5924-4a6c-938a-f03b52287135" providerId="ADAL" clId="{88C4F344-4EC3-A640-BFD6-450220071165}" dt="2022-02-18T05:40:52.316" v="3916" actId="1076"/>
          <ac:picMkLst>
            <pc:docMk/>
            <pc:sldMk cId="1755941450" sldId="303"/>
            <ac:picMk id="22" creationId="{9830FEE5-44E7-3D41-9840-6930D96ABF93}"/>
          </ac:picMkLst>
        </pc:picChg>
      </pc:sldChg>
      <pc:sldChg chg="modSp add del">
        <pc:chgData name="Bojian Zheng" userId="21437657-5924-4a6c-938a-f03b52287135" providerId="ADAL" clId="{88C4F344-4EC3-A640-BFD6-450220071165}" dt="2022-02-18T05:18:32.979" v="3665"/>
        <pc:sldMkLst>
          <pc:docMk/>
          <pc:sldMk cId="3833564161" sldId="303"/>
        </pc:sldMkLst>
        <pc:picChg chg="mod">
          <ac:chgData name="Bojian Zheng" userId="21437657-5924-4a6c-938a-f03b52287135" providerId="ADAL" clId="{88C4F344-4EC3-A640-BFD6-450220071165}" dt="2022-02-18T05:18:24.408" v="3662" actId="1076"/>
          <ac:picMkLst>
            <pc:docMk/>
            <pc:sldMk cId="3833564161" sldId="303"/>
            <ac:picMk id="8" creationId="{A5A199BD-55CD-6849-940A-B566DC3F961F}"/>
          </ac:picMkLst>
        </pc:picChg>
      </pc:sldChg>
      <pc:sldChg chg="addSp modSp add mod">
        <pc:chgData name="Bojian Zheng" userId="21437657-5924-4a6c-938a-f03b52287135" providerId="ADAL" clId="{88C4F344-4EC3-A640-BFD6-450220071165}" dt="2022-02-18T05:27:48.443" v="3827" actId="2085"/>
        <pc:sldMkLst>
          <pc:docMk/>
          <pc:sldMk cId="1454737992" sldId="304"/>
        </pc:sldMkLst>
        <pc:spChg chg="add mod">
          <ac:chgData name="Bojian Zheng" userId="21437657-5924-4a6c-938a-f03b52287135" providerId="ADAL" clId="{88C4F344-4EC3-A640-BFD6-450220071165}" dt="2022-02-18T05:27:13.393" v="3820" actId="207"/>
          <ac:spMkLst>
            <pc:docMk/>
            <pc:sldMk cId="1454737992" sldId="304"/>
            <ac:spMk id="2" creationId="{F36C7718-423E-D246-9B71-CD7ED2476A83}"/>
          </ac:spMkLst>
        </pc:spChg>
        <pc:spChg chg="mod">
          <ac:chgData name="Bojian Zheng" userId="21437657-5924-4a6c-938a-f03b52287135" providerId="ADAL" clId="{88C4F344-4EC3-A640-BFD6-450220071165}" dt="2022-02-18T05:27:48.443" v="3827" actId="2085"/>
          <ac:spMkLst>
            <pc:docMk/>
            <pc:sldMk cId="1454737992" sldId="304"/>
            <ac:spMk id="10" creationId="{D2DDF104-AC79-714C-A47E-718F9BF75EA5}"/>
          </ac:spMkLst>
        </pc:spChg>
        <pc:spChg chg="add mod">
          <ac:chgData name="Bojian Zheng" userId="21437657-5924-4a6c-938a-f03b52287135" providerId="ADAL" clId="{88C4F344-4EC3-A640-BFD6-450220071165}" dt="2022-02-18T05:27:16.627" v="3821" actId="207"/>
          <ac:spMkLst>
            <pc:docMk/>
            <pc:sldMk cId="1454737992" sldId="304"/>
            <ac:spMk id="17" creationId="{EBD779E6-7F95-F14E-8E83-D2A4B0BCC0C8}"/>
          </ac:spMkLst>
        </pc:spChg>
        <pc:spChg chg="mod">
          <ac:chgData name="Bojian Zheng" userId="21437657-5924-4a6c-938a-f03b52287135" providerId="ADAL" clId="{88C4F344-4EC3-A640-BFD6-450220071165}" dt="2022-02-18T05:27:48.443" v="3827" actId="2085"/>
          <ac:spMkLst>
            <pc:docMk/>
            <pc:sldMk cId="1454737992" sldId="304"/>
            <ac:spMk id="18" creationId="{3DA2E855-D85D-E04C-8C11-F59DD9BD1456}"/>
          </ac:spMkLst>
        </pc:spChg>
        <pc:spChg chg="mod">
          <ac:chgData name="Bojian Zheng" userId="21437657-5924-4a6c-938a-f03b52287135" providerId="ADAL" clId="{88C4F344-4EC3-A640-BFD6-450220071165}" dt="2022-02-18T05:27:48.443" v="3827" actId="2085"/>
          <ac:spMkLst>
            <pc:docMk/>
            <pc:sldMk cId="1454737992" sldId="304"/>
            <ac:spMk id="19" creationId="{ECCBF60B-550A-794D-9CED-059AA4F99683}"/>
          </ac:spMkLst>
        </pc:spChg>
        <pc:spChg chg="add mod">
          <ac:chgData name="Bojian Zheng" userId="21437657-5924-4a6c-938a-f03b52287135" providerId="ADAL" clId="{88C4F344-4EC3-A640-BFD6-450220071165}" dt="2022-02-18T05:27:28.356" v="3824" actId="207"/>
          <ac:spMkLst>
            <pc:docMk/>
            <pc:sldMk cId="1454737992" sldId="304"/>
            <ac:spMk id="20" creationId="{B68AE46A-48A5-2E4A-A344-CC37900F52AC}"/>
          </ac:spMkLst>
        </pc:spChg>
      </pc:sldChg>
      <pc:sldChg chg="add del">
        <pc:chgData name="Bojian Zheng" userId="21437657-5924-4a6c-938a-f03b52287135" providerId="ADAL" clId="{88C4F344-4EC3-A640-BFD6-450220071165}" dt="2022-02-18T05:38:20.208" v="3909" actId="2696"/>
        <pc:sldMkLst>
          <pc:docMk/>
          <pc:sldMk cId="3959354261" sldId="305"/>
        </pc:sldMkLst>
      </pc:sldChg>
      <pc:sldChg chg="add del">
        <pc:chgData name="Bojian Zheng" userId="21437657-5924-4a6c-938a-f03b52287135" providerId="ADAL" clId="{88C4F344-4EC3-A640-BFD6-450220071165}" dt="2022-02-18T05:34:36.320" v="3837" actId="2696"/>
        <pc:sldMkLst>
          <pc:docMk/>
          <pc:sldMk cId="1772523970" sldId="306"/>
        </pc:sldMkLst>
      </pc:sldChg>
      <pc:sldChg chg="addSp modSp new mod modAnim">
        <pc:chgData name="Bojian Zheng" userId="21437657-5924-4a6c-938a-f03b52287135" providerId="ADAL" clId="{88C4F344-4EC3-A640-BFD6-450220071165}" dt="2022-02-18T08:08:26.641" v="5546" actId="20577"/>
        <pc:sldMkLst>
          <pc:docMk/>
          <pc:sldMk cId="3993630977" sldId="307"/>
        </pc:sldMkLst>
        <pc:spChg chg="mod">
          <ac:chgData name="Bojian Zheng" userId="21437657-5924-4a6c-938a-f03b52287135" providerId="ADAL" clId="{88C4F344-4EC3-A640-BFD6-450220071165}" dt="2022-02-18T05:34:50.044" v="3871" actId="20577"/>
          <ac:spMkLst>
            <pc:docMk/>
            <pc:sldMk cId="3993630977" sldId="307"/>
            <ac:spMk id="2" creationId="{D819A1D0-1E7A-7A48-BEA1-28624B21BBC3}"/>
          </ac:spMkLst>
        </pc:spChg>
        <pc:spChg chg="mod">
          <ac:chgData name="Bojian Zheng" userId="21437657-5924-4a6c-938a-f03b52287135" providerId="ADAL" clId="{88C4F344-4EC3-A640-BFD6-450220071165}" dt="2022-02-18T05:50:40.276" v="3930" actId="255"/>
          <ac:spMkLst>
            <pc:docMk/>
            <pc:sldMk cId="3993630977" sldId="307"/>
            <ac:spMk id="3" creationId="{05D2D072-32C9-DE48-A56C-4D94961CC052}"/>
          </ac:spMkLst>
        </pc:spChg>
        <pc:spChg chg="mod">
          <ac:chgData name="Bojian Zheng" userId="21437657-5924-4a6c-938a-f03b52287135" providerId="ADAL" clId="{88C4F344-4EC3-A640-BFD6-450220071165}" dt="2022-02-18T08:08:26.641" v="5546" actId="20577"/>
          <ac:spMkLst>
            <pc:docMk/>
            <pc:sldMk cId="3993630977" sldId="307"/>
            <ac:spMk id="4" creationId="{8E5DAD03-FD48-8A42-819A-507E74199096}"/>
          </ac:spMkLst>
        </pc:spChg>
        <pc:spChg chg="mod">
          <ac:chgData name="Bojian Zheng" userId="21437657-5924-4a6c-938a-f03b52287135" providerId="ADAL" clId="{88C4F344-4EC3-A640-BFD6-450220071165}" dt="2022-02-18T05:50:43.518" v="3931" actId="255"/>
          <ac:spMkLst>
            <pc:docMk/>
            <pc:sldMk cId="3993630977" sldId="307"/>
            <ac:spMk id="5" creationId="{8BF67167-DAF1-9349-A09B-AEA814224ECB}"/>
          </ac:spMkLst>
        </pc:spChg>
        <pc:spChg chg="mod">
          <ac:chgData name="Bojian Zheng" userId="21437657-5924-4a6c-938a-f03b52287135" providerId="ADAL" clId="{88C4F344-4EC3-A640-BFD6-450220071165}" dt="2022-02-18T06:33:37.329" v="4907" actId="20577"/>
          <ac:spMkLst>
            <pc:docMk/>
            <pc:sldMk cId="3993630977" sldId="307"/>
            <ac:spMk id="6" creationId="{45CFABEE-B64B-6C40-94D7-95B6112711D0}"/>
          </ac:spMkLst>
        </pc:spChg>
        <pc:spChg chg="add mod">
          <ac:chgData name="Bojian Zheng" userId="21437657-5924-4a6c-938a-f03b52287135" providerId="ADAL" clId="{88C4F344-4EC3-A640-BFD6-450220071165}" dt="2022-02-18T08:08:14.605" v="5539" actId="1076"/>
          <ac:spMkLst>
            <pc:docMk/>
            <pc:sldMk cId="3993630977" sldId="307"/>
            <ac:spMk id="9" creationId="{B04A2FA5-C7EE-E946-A66F-D00067BB9909}"/>
          </ac:spMkLst>
        </pc:spChg>
        <pc:picChg chg="add mod">
          <ac:chgData name="Bojian Zheng" userId="21437657-5924-4a6c-938a-f03b52287135" providerId="ADAL" clId="{88C4F344-4EC3-A640-BFD6-450220071165}" dt="2022-02-18T08:08:18.267" v="5540" actId="1076"/>
          <ac:picMkLst>
            <pc:docMk/>
            <pc:sldMk cId="3993630977" sldId="307"/>
            <ac:picMk id="8" creationId="{B5B24FAE-B86B-7D44-BD44-2659913DA445}"/>
          </ac:picMkLst>
        </pc:picChg>
      </pc:sldChg>
      <pc:sldChg chg="delSp add del mod delAnim modAnim">
        <pc:chgData name="Bojian Zheng" userId="21437657-5924-4a6c-938a-f03b52287135" providerId="ADAL" clId="{88C4F344-4EC3-A640-BFD6-450220071165}" dt="2022-02-18T06:47:02.591" v="5076" actId="2696"/>
        <pc:sldMkLst>
          <pc:docMk/>
          <pc:sldMk cId="2683580437" sldId="308"/>
        </pc:sldMkLst>
        <pc:spChg chg="del">
          <ac:chgData name="Bojian Zheng" userId="21437657-5924-4a6c-938a-f03b52287135" providerId="ADAL" clId="{88C4F344-4EC3-A640-BFD6-450220071165}" dt="2022-02-18T06:46:48.829" v="5073" actId="478"/>
          <ac:spMkLst>
            <pc:docMk/>
            <pc:sldMk cId="2683580437" sldId="308"/>
            <ac:spMk id="9" creationId="{B04A2FA5-C7EE-E946-A66F-D00067BB9909}"/>
          </ac:spMkLst>
        </pc:spChg>
        <pc:picChg chg="del">
          <ac:chgData name="Bojian Zheng" userId="21437657-5924-4a6c-938a-f03b52287135" providerId="ADAL" clId="{88C4F344-4EC3-A640-BFD6-450220071165}" dt="2022-02-18T06:46:49.790" v="5074" actId="478"/>
          <ac:picMkLst>
            <pc:docMk/>
            <pc:sldMk cId="2683580437" sldId="308"/>
            <ac:picMk id="8" creationId="{B5B24FAE-B86B-7D44-BD44-2659913DA445}"/>
          </ac:picMkLst>
        </pc:picChg>
      </pc:sldChg>
      <pc:sldChg chg="addSp delSp modSp new mod delAnim modAnim">
        <pc:chgData name="Bojian Zheng" userId="21437657-5924-4a6c-938a-f03b52287135" providerId="ADAL" clId="{88C4F344-4EC3-A640-BFD6-450220071165}" dt="2022-02-18T09:19:32.461" v="6215" actId="20577"/>
        <pc:sldMkLst>
          <pc:docMk/>
          <pc:sldMk cId="2019735053" sldId="309"/>
        </pc:sldMkLst>
        <pc:spChg chg="mod">
          <ac:chgData name="Bojian Zheng" userId="21437657-5924-4a6c-938a-f03b52287135" providerId="ADAL" clId="{88C4F344-4EC3-A640-BFD6-450220071165}" dt="2022-02-18T07:49:17.300" v="5336" actId="207"/>
          <ac:spMkLst>
            <pc:docMk/>
            <pc:sldMk cId="2019735053" sldId="309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09:19:32.461" v="6215" actId="20577"/>
          <ac:spMkLst>
            <pc:docMk/>
            <pc:sldMk cId="2019735053" sldId="309"/>
            <ac:spMk id="3" creationId="{D31A5DD1-05FB-434A-BD4E-9129239AAF49}"/>
          </ac:spMkLst>
        </pc:spChg>
        <pc:spChg chg="mod">
          <ac:chgData name="Bojian Zheng" userId="21437657-5924-4a6c-938a-f03b52287135" providerId="ADAL" clId="{88C4F344-4EC3-A640-BFD6-450220071165}" dt="2022-02-18T08:10:29.430" v="5573" actId="1076"/>
          <ac:spMkLst>
            <pc:docMk/>
            <pc:sldMk cId="2019735053" sldId="309"/>
            <ac:spMk id="4" creationId="{426E0544-6E49-DF49-830F-686AB33B0443}"/>
          </ac:spMkLst>
        </pc:spChg>
        <pc:spChg chg="add mod">
          <ac:chgData name="Bojian Zheng" userId="21437657-5924-4a6c-938a-f03b52287135" providerId="ADAL" clId="{88C4F344-4EC3-A640-BFD6-450220071165}" dt="2022-02-18T08:14:45.911" v="5627" actId="20577"/>
          <ac:spMkLst>
            <pc:docMk/>
            <pc:sldMk cId="2019735053" sldId="309"/>
            <ac:spMk id="22" creationId="{92F186D1-21F9-B04A-9B46-65AE87543EF5}"/>
          </ac:spMkLst>
        </pc:spChg>
        <pc:picChg chg="add mod">
          <ac:chgData name="Bojian Zheng" userId="21437657-5924-4a6c-938a-f03b52287135" providerId="ADAL" clId="{88C4F344-4EC3-A640-BFD6-450220071165}" dt="2022-02-18T08:36:45.934" v="5815" actId="1076"/>
          <ac:picMkLst>
            <pc:docMk/>
            <pc:sldMk cId="2019735053" sldId="309"/>
            <ac:picMk id="5" creationId="{1FFEA883-7768-4449-BB3E-B9E8DDE762C1}"/>
          </ac:picMkLst>
        </pc:picChg>
        <pc:picChg chg="add del mod">
          <ac:chgData name="Bojian Zheng" userId="21437657-5924-4a6c-938a-f03b52287135" providerId="ADAL" clId="{88C4F344-4EC3-A640-BFD6-450220071165}" dt="2022-02-18T07:53:38.572" v="5389" actId="478"/>
          <ac:picMkLst>
            <pc:docMk/>
            <pc:sldMk cId="2019735053" sldId="309"/>
            <ac:picMk id="7" creationId="{4457F82C-67FE-1847-9220-72D0346CBB53}"/>
          </ac:picMkLst>
        </pc:picChg>
        <pc:picChg chg="add del mod">
          <ac:chgData name="Bojian Zheng" userId="21437657-5924-4a6c-938a-f03b52287135" providerId="ADAL" clId="{88C4F344-4EC3-A640-BFD6-450220071165}" dt="2022-02-18T07:53:38.572" v="5389" actId="478"/>
          <ac:picMkLst>
            <pc:docMk/>
            <pc:sldMk cId="2019735053" sldId="309"/>
            <ac:picMk id="8" creationId="{1511DDDE-2C94-2A47-94F3-7D15AB4493F4}"/>
          </ac:picMkLst>
        </pc:picChg>
        <pc:picChg chg="add del mod">
          <ac:chgData name="Bojian Zheng" userId="21437657-5924-4a6c-938a-f03b52287135" providerId="ADAL" clId="{88C4F344-4EC3-A640-BFD6-450220071165}" dt="2022-02-18T07:53:38.572" v="5389" actId="478"/>
          <ac:picMkLst>
            <pc:docMk/>
            <pc:sldMk cId="2019735053" sldId="309"/>
            <ac:picMk id="9" creationId="{51E44312-B3C6-EB4E-9AB2-5ABC762654C7}"/>
          </ac:picMkLst>
        </pc:picChg>
        <pc:picChg chg="add del mod">
          <ac:chgData name="Bojian Zheng" userId="21437657-5924-4a6c-938a-f03b52287135" providerId="ADAL" clId="{88C4F344-4EC3-A640-BFD6-450220071165}" dt="2022-02-18T07:53:38.572" v="5389" actId="478"/>
          <ac:picMkLst>
            <pc:docMk/>
            <pc:sldMk cId="2019735053" sldId="309"/>
            <ac:picMk id="10" creationId="{500D18F6-C718-D846-83F9-5234C1F98F23}"/>
          </ac:picMkLst>
        </pc:picChg>
        <pc:picChg chg="add del mod">
          <ac:chgData name="Bojian Zheng" userId="21437657-5924-4a6c-938a-f03b52287135" providerId="ADAL" clId="{88C4F344-4EC3-A640-BFD6-450220071165}" dt="2022-02-18T07:53:25.708" v="5386"/>
          <ac:picMkLst>
            <pc:docMk/>
            <pc:sldMk cId="2019735053" sldId="309"/>
            <ac:picMk id="11" creationId="{AB4A4E55-91BB-C945-A863-BE6DCE56C071}"/>
          </ac:picMkLst>
        </pc:picChg>
        <pc:picChg chg="add del mod">
          <ac:chgData name="Bojian Zheng" userId="21437657-5924-4a6c-938a-f03b52287135" providerId="ADAL" clId="{88C4F344-4EC3-A640-BFD6-450220071165}" dt="2022-02-18T07:53:25.708" v="5386"/>
          <ac:picMkLst>
            <pc:docMk/>
            <pc:sldMk cId="2019735053" sldId="309"/>
            <ac:picMk id="12" creationId="{1497A4FA-8761-8C48-9F78-717F0B71C49E}"/>
          </ac:picMkLst>
        </pc:picChg>
        <pc:picChg chg="add del mod">
          <ac:chgData name="Bojian Zheng" userId="21437657-5924-4a6c-938a-f03b52287135" providerId="ADAL" clId="{88C4F344-4EC3-A640-BFD6-450220071165}" dt="2022-02-18T07:53:25.708" v="5386"/>
          <ac:picMkLst>
            <pc:docMk/>
            <pc:sldMk cId="2019735053" sldId="309"/>
            <ac:picMk id="13" creationId="{F99E8292-7FC0-7146-830D-9C00D672BB95}"/>
          </ac:picMkLst>
        </pc:picChg>
        <pc:picChg chg="add del mod">
          <ac:chgData name="Bojian Zheng" userId="21437657-5924-4a6c-938a-f03b52287135" providerId="ADAL" clId="{88C4F344-4EC3-A640-BFD6-450220071165}" dt="2022-02-18T07:53:25.708" v="5386"/>
          <ac:picMkLst>
            <pc:docMk/>
            <pc:sldMk cId="2019735053" sldId="309"/>
            <ac:picMk id="14" creationId="{B4A2BCFA-1D05-D442-99F7-862679949CD2}"/>
          </ac:picMkLst>
        </pc:picChg>
        <pc:picChg chg="add del mod">
          <ac:chgData name="Bojian Zheng" userId="21437657-5924-4a6c-938a-f03b52287135" providerId="ADAL" clId="{88C4F344-4EC3-A640-BFD6-450220071165}" dt="2022-02-18T07:53:24.655" v="5384"/>
          <ac:picMkLst>
            <pc:docMk/>
            <pc:sldMk cId="2019735053" sldId="309"/>
            <ac:picMk id="15" creationId="{D2482F67-15CB-5245-B429-2BBD28215F89}"/>
          </ac:picMkLst>
        </pc:picChg>
        <pc:picChg chg="add del mod">
          <ac:chgData name="Bojian Zheng" userId="21437657-5924-4a6c-938a-f03b52287135" providerId="ADAL" clId="{88C4F344-4EC3-A640-BFD6-450220071165}" dt="2022-02-18T07:53:24.655" v="5384"/>
          <ac:picMkLst>
            <pc:docMk/>
            <pc:sldMk cId="2019735053" sldId="309"/>
            <ac:picMk id="16" creationId="{EC2B65E2-57AF-804D-913A-AEA3C7DDE373}"/>
          </ac:picMkLst>
        </pc:picChg>
        <pc:picChg chg="add del mod">
          <ac:chgData name="Bojian Zheng" userId="21437657-5924-4a6c-938a-f03b52287135" providerId="ADAL" clId="{88C4F344-4EC3-A640-BFD6-450220071165}" dt="2022-02-18T07:53:24.655" v="5384"/>
          <ac:picMkLst>
            <pc:docMk/>
            <pc:sldMk cId="2019735053" sldId="309"/>
            <ac:picMk id="17" creationId="{58C9049F-5220-534E-B7FB-2593933C9AD1}"/>
          </ac:picMkLst>
        </pc:picChg>
        <pc:picChg chg="add del mod">
          <ac:chgData name="Bojian Zheng" userId="21437657-5924-4a6c-938a-f03b52287135" providerId="ADAL" clId="{88C4F344-4EC3-A640-BFD6-450220071165}" dt="2022-02-18T07:53:24.655" v="5384"/>
          <ac:picMkLst>
            <pc:docMk/>
            <pc:sldMk cId="2019735053" sldId="309"/>
            <ac:picMk id="18" creationId="{44DD099C-97CF-2A47-9D0E-F1E9FA431265}"/>
          </ac:picMkLst>
        </pc:picChg>
        <pc:picChg chg="add del mod">
          <ac:chgData name="Bojian Zheng" userId="21437657-5924-4a6c-938a-f03b52287135" providerId="ADAL" clId="{88C4F344-4EC3-A640-BFD6-450220071165}" dt="2022-02-18T08:36:05.375" v="5809" actId="478"/>
          <ac:picMkLst>
            <pc:docMk/>
            <pc:sldMk cId="2019735053" sldId="309"/>
            <ac:picMk id="20" creationId="{ECE54580-5B04-6E44-BC3B-9FC738F1F3A7}"/>
          </ac:picMkLst>
        </pc:picChg>
        <pc:picChg chg="add del mod">
          <ac:chgData name="Bojian Zheng" userId="21437657-5924-4a6c-938a-f03b52287135" providerId="ADAL" clId="{88C4F344-4EC3-A640-BFD6-450220071165}" dt="2022-02-18T08:36:04.919" v="5808" actId="478"/>
          <ac:picMkLst>
            <pc:docMk/>
            <pc:sldMk cId="2019735053" sldId="309"/>
            <ac:picMk id="21" creationId="{FA136022-40E2-BC48-892D-29F2086E130D}"/>
          </ac:picMkLst>
        </pc:picChg>
        <pc:picChg chg="add del mod">
          <ac:chgData name="Bojian Zheng" userId="21437657-5924-4a6c-938a-f03b52287135" providerId="ADAL" clId="{88C4F344-4EC3-A640-BFD6-450220071165}" dt="2022-02-18T08:36:04.034" v="5807" actId="478"/>
          <ac:picMkLst>
            <pc:docMk/>
            <pc:sldMk cId="2019735053" sldId="309"/>
            <ac:picMk id="23" creationId="{EEBC58B1-AC3F-874D-B797-A558B69FD9B5}"/>
          </ac:picMkLst>
        </pc:picChg>
        <pc:picChg chg="add mod">
          <ac:chgData name="Bojian Zheng" userId="21437657-5924-4a6c-938a-f03b52287135" providerId="ADAL" clId="{88C4F344-4EC3-A640-BFD6-450220071165}" dt="2022-02-18T08:36:49.288" v="5816" actId="1076"/>
          <ac:picMkLst>
            <pc:docMk/>
            <pc:sldMk cId="2019735053" sldId="309"/>
            <ac:picMk id="24" creationId="{E96F4308-B48A-D947-8D39-592AB87E335F}"/>
          </ac:picMkLst>
        </pc:picChg>
        <pc:picChg chg="add mod">
          <ac:chgData name="Bojian Zheng" userId="21437657-5924-4a6c-938a-f03b52287135" providerId="ADAL" clId="{88C4F344-4EC3-A640-BFD6-450220071165}" dt="2022-02-18T08:36:51.928" v="5817" actId="1076"/>
          <ac:picMkLst>
            <pc:docMk/>
            <pc:sldMk cId="2019735053" sldId="309"/>
            <ac:picMk id="25" creationId="{09940F73-EC45-7243-890B-E5845DB9FCD9}"/>
          </ac:picMkLst>
        </pc:picChg>
        <pc:picChg chg="add mod">
          <ac:chgData name="Bojian Zheng" userId="21437657-5924-4a6c-938a-f03b52287135" providerId="ADAL" clId="{88C4F344-4EC3-A640-BFD6-450220071165}" dt="2022-02-18T08:37:02.931" v="5821" actId="1076"/>
          <ac:picMkLst>
            <pc:docMk/>
            <pc:sldMk cId="2019735053" sldId="309"/>
            <ac:picMk id="26" creationId="{C2ABC882-B8DA-F543-8C9E-FB3DD08E4399}"/>
          </ac:picMkLst>
        </pc:picChg>
        <pc:picChg chg="add mod">
          <ac:chgData name="Bojian Zheng" userId="21437657-5924-4a6c-938a-f03b52287135" providerId="ADAL" clId="{88C4F344-4EC3-A640-BFD6-450220071165}" dt="2022-02-18T08:10:37.216" v="5574" actId="1076"/>
          <ac:picMkLst>
            <pc:docMk/>
            <pc:sldMk cId="2019735053" sldId="309"/>
            <ac:picMk id="11266" creationId="{0DD54537-335F-4740-A702-6D4167A7DE2A}"/>
          </ac:picMkLst>
        </pc:picChg>
        <pc:picChg chg="add del mod">
          <ac:chgData name="Bojian Zheng" userId="21437657-5924-4a6c-938a-f03b52287135" providerId="ADAL" clId="{88C4F344-4EC3-A640-BFD6-450220071165}" dt="2022-02-18T07:52:06.816" v="5370" actId="478"/>
          <ac:picMkLst>
            <pc:docMk/>
            <pc:sldMk cId="2019735053" sldId="309"/>
            <ac:picMk id="11268" creationId="{5BB99FA9-CE81-8D41-84CA-A6E0C93F96B9}"/>
          </ac:picMkLst>
        </pc:picChg>
      </pc:sldChg>
      <pc:sldChg chg="addSp modSp new">
        <pc:chgData name="Bojian Zheng" userId="21437657-5924-4a6c-938a-f03b52287135" providerId="ADAL" clId="{88C4F344-4EC3-A640-BFD6-450220071165}" dt="2022-02-18T07:53:32.407" v="5388"/>
        <pc:sldMkLst>
          <pc:docMk/>
          <pc:sldMk cId="2177316804" sldId="310"/>
        </pc:sldMkLst>
        <pc:picChg chg="add mod">
          <ac:chgData name="Bojian Zheng" userId="21437657-5924-4a6c-938a-f03b52287135" providerId="ADAL" clId="{88C4F344-4EC3-A640-BFD6-450220071165}" dt="2022-02-18T07:53:32.407" v="5388"/>
          <ac:picMkLst>
            <pc:docMk/>
            <pc:sldMk cId="2177316804" sldId="310"/>
            <ac:picMk id="5" creationId="{309FBDE0-6E48-624D-887D-13971BE6F1A6}"/>
          </ac:picMkLst>
        </pc:picChg>
        <pc:picChg chg="add mod">
          <ac:chgData name="Bojian Zheng" userId="21437657-5924-4a6c-938a-f03b52287135" providerId="ADAL" clId="{88C4F344-4EC3-A640-BFD6-450220071165}" dt="2022-02-18T07:53:32.407" v="5388"/>
          <ac:picMkLst>
            <pc:docMk/>
            <pc:sldMk cId="2177316804" sldId="310"/>
            <ac:picMk id="6" creationId="{4609A15E-EB20-744B-85CB-06ECEB2245A1}"/>
          </ac:picMkLst>
        </pc:picChg>
        <pc:picChg chg="add mod">
          <ac:chgData name="Bojian Zheng" userId="21437657-5924-4a6c-938a-f03b52287135" providerId="ADAL" clId="{88C4F344-4EC3-A640-BFD6-450220071165}" dt="2022-02-18T07:53:32.407" v="5388"/>
          <ac:picMkLst>
            <pc:docMk/>
            <pc:sldMk cId="2177316804" sldId="310"/>
            <ac:picMk id="7" creationId="{8AF0230C-3FA6-8A49-A7CC-C709B4C4D7A3}"/>
          </ac:picMkLst>
        </pc:picChg>
        <pc:picChg chg="add mod">
          <ac:chgData name="Bojian Zheng" userId="21437657-5924-4a6c-938a-f03b52287135" providerId="ADAL" clId="{88C4F344-4EC3-A640-BFD6-450220071165}" dt="2022-02-18T07:53:32.407" v="5388"/>
          <ac:picMkLst>
            <pc:docMk/>
            <pc:sldMk cId="2177316804" sldId="310"/>
            <ac:picMk id="8" creationId="{8590CF61-E45F-8C4A-93E8-1E678331D1F0}"/>
          </ac:picMkLst>
        </pc:picChg>
      </pc:sldChg>
      <pc:sldChg chg="addSp delSp modSp add mod ord delAnim modAnim">
        <pc:chgData name="Bojian Zheng" userId="21437657-5924-4a6c-938a-f03b52287135" providerId="ADAL" clId="{88C4F344-4EC3-A640-BFD6-450220071165}" dt="2022-02-18T09:15:32.250" v="6108" actId="20578"/>
        <pc:sldMkLst>
          <pc:docMk/>
          <pc:sldMk cId="2883641558" sldId="311"/>
        </pc:sldMkLst>
        <pc:spChg chg="mod">
          <ac:chgData name="Bojian Zheng" userId="21437657-5924-4a6c-938a-f03b52287135" providerId="ADAL" clId="{88C4F344-4EC3-A640-BFD6-450220071165}" dt="2022-02-18T08:24:36.164" v="5662" actId="20577"/>
          <ac:spMkLst>
            <pc:docMk/>
            <pc:sldMk cId="2883641558" sldId="311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09:11:46.829" v="6076" actId="20577"/>
          <ac:spMkLst>
            <pc:docMk/>
            <pc:sldMk cId="2883641558" sldId="311"/>
            <ac:spMk id="3" creationId="{D31A5DD1-05FB-434A-BD4E-9129239AAF49}"/>
          </ac:spMkLst>
        </pc:spChg>
        <pc:picChg chg="del">
          <ac:chgData name="Bojian Zheng" userId="21437657-5924-4a6c-938a-f03b52287135" providerId="ADAL" clId="{88C4F344-4EC3-A640-BFD6-450220071165}" dt="2022-02-18T08:37:24.877" v="5824" actId="478"/>
          <ac:picMkLst>
            <pc:docMk/>
            <pc:sldMk cId="2883641558" sldId="311"/>
            <ac:picMk id="5" creationId="{1FFEA883-7768-4449-BB3E-B9E8DDE762C1}"/>
          </ac:picMkLst>
        </pc:picChg>
        <pc:picChg chg="add mod">
          <ac:chgData name="Bojian Zheng" userId="21437657-5924-4a6c-938a-f03b52287135" providerId="ADAL" clId="{88C4F344-4EC3-A640-BFD6-450220071165}" dt="2022-02-18T08:37:29.122" v="5826"/>
          <ac:picMkLst>
            <pc:docMk/>
            <pc:sldMk cId="2883641558" sldId="311"/>
            <ac:picMk id="10" creationId="{9DFD48C8-CD46-1D4C-B05C-BAA769E54BCB}"/>
          </ac:picMkLst>
        </pc:picChg>
        <pc:picChg chg="add mod">
          <ac:chgData name="Bojian Zheng" userId="21437657-5924-4a6c-938a-f03b52287135" providerId="ADAL" clId="{88C4F344-4EC3-A640-BFD6-450220071165}" dt="2022-02-18T08:37:29.122" v="5826"/>
          <ac:picMkLst>
            <pc:docMk/>
            <pc:sldMk cId="2883641558" sldId="311"/>
            <ac:picMk id="11" creationId="{A92BE688-55BF-D54A-90B2-D560D0698068}"/>
          </ac:picMkLst>
        </pc:picChg>
        <pc:picChg chg="add mod">
          <ac:chgData name="Bojian Zheng" userId="21437657-5924-4a6c-938a-f03b52287135" providerId="ADAL" clId="{88C4F344-4EC3-A640-BFD6-450220071165}" dt="2022-02-18T08:37:29.122" v="5826"/>
          <ac:picMkLst>
            <pc:docMk/>
            <pc:sldMk cId="2883641558" sldId="311"/>
            <ac:picMk id="12" creationId="{00B78DDC-BF5D-A344-83EE-16EE03697716}"/>
          </ac:picMkLst>
        </pc:picChg>
        <pc:picChg chg="add mod">
          <ac:chgData name="Bojian Zheng" userId="21437657-5924-4a6c-938a-f03b52287135" providerId="ADAL" clId="{88C4F344-4EC3-A640-BFD6-450220071165}" dt="2022-02-18T08:37:29.122" v="5826"/>
          <ac:picMkLst>
            <pc:docMk/>
            <pc:sldMk cId="2883641558" sldId="311"/>
            <ac:picMk id="13" creationId="{A9EFC28D-716E-2D44-A2C8-D695F0856E39}"/>
          </ac:picMkLst>
        </pc:picChg>
        <pc:picChg chg="add del mod">
          <ac:chgData name="Bojian Zheng" userId="21437657-5924-4a6c-938a-f03b52287135" providerId="ADAL" clId="{88C4F344-4EC3-A640-BFD6-450220071165}" dt="2022-02-18T09:00:44.309" v="5898" actId="478"/>
          <ac:picMkLst>
            <pc:docMk/>
            <pc:sldMk cId="2883641558" sldId="311"/>
            <ac:picMk id="15" creationId="{22B4BF32-89B0-FB4C-904D-A49262A60772}"/>
          </ac:picMkLst>
        </pc:picChg>
        <pc:picChg chg="del">
          <ac:chgData name="Bojian Zheng" userId="21437657-5924-4a6c-938a-f03b52287135" providerId="ADAL" clId="{88C4F344-4EC3-A640-BFD6-450220071165}" dt="2022-02-18T08:37:24.287" v="5823" actId="478"/>
          <ac:picMkLst>
            <pc:docMk/>
            <pc:sldMk cId="2883641558" sldId="311"/>
            <ac:picMk id="20" creationId="{ECE54580-5B04-6E44-BC3B-9FC738F1F3A7}"/>
          </ac:picMkLst>
        </pc:picChg>
        <pc:picChg chg="del">
          <ac:chgData name="Bojian Zheng" userId="21437657-5924-4a6c-938a-f03b52287135" providerId="ADAL" clId="{88C4F344-4EC3-A640-BFD6-450220071165}" dt="2022-02-18T08:37:23.383" v="5822" actId="478"/>
          <ac:picMkLst>
            <pc:docMk/>
            <pc:sldMk cId="2883641558" sldId="311"/>
            <ac:picMk id="21" creationId="{FA136022-40E2-BC48-892D-29F2086E130D}"/>
          </ac:picMkLst>
        </pc:picChg>
        <pc:picChg chg="add mod">
          <ac:chgData name="Bojian Zheng" userId="21437657-5924-4a6c-938a-f03b52287135" providerId="ADAL" clId="{88C4F344-4EC3-A640-BFD6-450220071165}" dt="2022-02-18T09:07:58.708" v="6007" actId="1076"/>
          <ac:picMkLst>
            <pc:docMk/>
            <pc:sldMk cId="2883641558" sldId="311"/>
            <ac:picMk id="13314" creationId="{B4C1AAD9-8742-FD41-AD95-4B7B36418E51}"/>
          </ac:picMkLst>
        </pc:picChg>
        <pc:picChg chg="add del mod">
          <ac:chgData name="Bojian Zheng" userId="21437657-5924-4a6c-938a-f03b52287135" providerId="ADAL" clId="{88C4F344-4EC3-A640-BFD6-450220071165}" dt="2022-02-18T09:02:14.739" v="5902" actId="478"/>
          <ac:picMkLst>
            <pc:docMk/>
            <pc:sldMk cId="2883641558" sldId="311"/>
            <ac:picMk id="13316" creationId="{0C2CD768-45E2-904C-A83B-EF90C1EA2C47}"/>
          </ac:picMkLst>
        </pc:picChg>
        <pc:picChg chg="add del mod">
          <ac:chgData name="Bojian Zheng" userId="21437657-5924-4a6c-938a-f03b52287135" providerId="ADAL" clId="{88C4F344-4EC3-A640-BFD6-450220071165}" dt="2022-02-18T09:02:47.938" v="5912" actId="478"/>
          <ac:picMkLst>
            <pc:docMk/>
            <pc:sldMk cId="2883641558" sldId="311"/>
            <ac:picMk id="13318" creationId="{9D15811A-BA60-294D-A371-EFB0369B2204}"/>
          </ac:picMkLst>
        </pc:picChg>
        <pc:picChg chg="add mod">
          <ac:chgData name="Bojian Zheng" userId="21437657-5924-4a6c-938a-f03b52287135" providerId="ADAL" clId="{88C4F344-4EC3-A640-BFD6-450220071165}" dt="2022-02-18T09:07:52.996" v="6006" actId="1076"/>
          <ac:picMkLst>
            <pc:docMk/>
            <pc:sldMk cId="2883641558" sldId="311"/>
            <ac:picMk id="13320" creationId="{0100293F-6C6D-9945-9512-6070B039C0EF}"/>
          </ac:picMkLst>
        </pc:picChg>
      </pc:sldChg>
      <pc:sldChg chg="addSp delSp modSp add mod modAnim">
        <pc:chgData name="Bojian Zheng" userId="21437657-5924-4a6c-938a-f03b52287135" providerId="ADAL" clId="{88C4F344-4EC3-A640-BFD6-450220071165}" dt="2022-02-18T09:33:08.072" v="6539"/>
        <pc:sldMkLst>
          <pc:docMk/>
          <pc:sldMk cId="3914086325" sldId="312"/>
        </pc:sldMkLst>
        <pc:spChg chg="mod">
          <ac:chgData name="Bojian Zheng" userId="21437657-5924-4a6c-938a-f03b52287135" providerId="ADAL" clId="{88C4F344-4EC3-A640-BFD6-450220071165}" dt="2022-02-18T09:32:47.480" v="6535" actId="20577"/>
          <ac:spMkLst>
            <pc:docMk/>
            <pc:sldMk cId="3914086325" sldId="312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09:23:55.233" v="6441" actId="20577"/>
          <ac:spMkLst>
            <pc:docMk/>
            <pc:sldMk cId="3914086325" sldId="312"/>
            <ac:spMk id="3" creationId="{D31A5DD1-05FB-434A-BD4E-9129239AAF49}"/>
          </ac:spMkLst>
        </pc:spChg>
        <pc:graphicFrameChg chg="add mod modGraphic">
          <ac:chgData name="Bojian Zheng" userId="21437657-5924-4a6c-938a-f03b52287135" providerId="ADAL" clId="{88C4F344-4EC3-A640-BFD6-450220071165}" dt="2022-02-18T09:27:18.828" v="6533" actId="572"/>
          <ac:graphicFrameMkLst>
            <pc:docMk/>
            <pc:sldMk cId="3914086325" sldId="312"/>
            <ac:graphicFrameMk id="5" creationId="{D31BCA56-6452-0046-A063-4F21B1B0C99E}"/>
          </ac:graphicFrameMkLst>
        </pc:graphicFrameChg>
        <pc:picChg chg="del">
          <ac:chgData name="Bojian Zheng" userId="21437657-5924-4a6c-938a-f03b52287135" providerId="ADAL" clId="{88C4F344-4EC3-A640-BFD6-450220071165}" dt="2022-02-18T09:15:10.133" v="6103" actId="478"/>
          <ac:picMkLst>
            <pc:docMk/>
            <pc:sldMk cId="3914086325" sldId="312"/>
            <ac:picMk id="10" creationId="{9DFD48C8-CD46-1D4C-B05C-BAA769E54BCB}"/>
          </ac:picMkLst>
        </pc:picChg>
        <pc:picChg chg="del">
          <ac:chgData name="Bojian Zheng" userId="21437657-5924-4a6c-938a-f03b52287135" providerId="ADAL" clId="{88C4F344-4EC3-A640-BFD6-450220071165}" dt="2022-02-18T09:15:09.870" v="6102" actId="478"/>
          <ac:picMkLst>
            <pc:docMk/>
            <pc:sldMk cId="3914086325" sldId="312"/>
            <ac:picMk id="11" creationId="{A92BE688-55BF-D54A-90B2-D560D0698068}"/>
          </ac:picMkLst>
        </pc:picChg>
        <pc:picChg chg="del">
          <ac:chgData name="Bojian Zheng" userId="21437657-5924-4a6c-938a-f03b52287135" providerId="ADAL" clId="{88C4F344-4EC3-A640-BFD6-450220071165}" dt="2022-02-18T09:15:09.002" v="6101" actId="478"/>
          <ac:picMkLst>
            <pc:docMk/>
            <pc:sldMk cId="3914086325" sldId="312"/>
            <ac:picMk id="12" creationId="{00B78DDC-BF5D-A344-83EE-16EE03697716}"/>
          </ac:picMkLst>
        </pc:picChg>
        <pc:picChg chg="del">
          <ac:chgData name="Bojian Zheng" userId="21437657-5924-4a6c-938a-f03b52287135" providerId="ADAL" clId="{88C4F344-4EC3-A640-BFD6-450220071165}" dt="2022-02-18T09:15:08.552" v="6100" actId="478"/>
          <ac:picMkLst>
            <pc:docMk/>
            <pc:sldMk cId="3914086325" sldId="312"/>
            <ac:picMk id="13" creationId="{A9EFC28D-716E-2D44-A2C8-D695F0856E39}"/>
          </ac:picMkLst>
        </pc:picChg>
        <pc:picChg chg="del">
          <ac:chgData name="Bojian Zheng" userId="21437657-5924-4a6c-938a-f03b52287135" providerId="ADAL" clId="{88C4F344-4EC3-A640-BFD6-450220071165}" dt="2022-02-18T09:15:10.737" v="6104" actId="478"/>
          <ac:picMkLst>
            <pc:docMk/>
            <pc:sldMk cId="3914086325" sldId="312"/>
            <ac:picMk id="11266" creationId="{0DD54537-335F-4740-A702-6D4167A7DE2A}"/>
          </ac:picMkLst>
        </pc:picChg>
        <pc:picChg chg="del">
          <ac:chgData name="Bojian Zheng" userId="21437657-5924-4a6c-938a-f03b52287135" providerId="ADAL" clId="{88C4F344-4EC3-A640-BFD6-450220071165}" dt="2022-02-18T09:15:07.412" v="6099" actId="478"/>
          <ac:picMkLst>
            <pc:docMk/>
            <pc:sldMk cId="3914086325" sldId="312"/>
            <ac:picMk id="13314" creationId="{B4C1AAD9-8742-FD41-AD95-4B7B36418E51}"/>
          </ac:picMkLst>
        </pc:picChg>
        <pc:picChg chg="del">
          <ac:chgData name="Bojian Zheng" userId="21437657-5924-4a6c-938a-f03b52287135" providerId="ADAL" clId="{88C4F344-4EC3-A640-BFD6-450220071165}" dt="2022-02-18T09:15:06.443" v="6098" actId="478"/>
          <ac:picMkLst>
            <pc:docMk/>
            <pc:sldMk cId="3914086325" sldId="312"/>
            <ac:picMk id="13320" creationId="{0100293F-6C6D-9945-9512-6070B039C0EF}"/>
          </ac:picMkLst>
        </pc:picChg>
      </pc:sldChg>
      <pc:sldChg chg="addSp delSp modSp add mod delAnim modAnim">
        <pc:chgData name="Bojian Zheng" userId="21437657-5924-4a6c-938a-f03b52287135" providerId="ADAL" clId="{88C4F344-4EC3-A640-BFD6-450220071165}" dt="2022-02-18T13:16:31.499" v="9550"/>
        <pc:sldMkLst>
          <pc:docMk/>
          <pc:sldMk cId="688048823" sldId="313"/>
        </pc:sldMkLst>
        <pc:spChg chg="mod">
          <ac:chgData name="Bojian Zheng" userId="21437657-5924-4a6c-938a-f03b52287135" providerId="ADAL" clId="{88C4F344-4EC3-A640-BFD6-450220071165}" dt="2022-02-18T13:15:46.815" v="9496" actId="20577"/>
          <ac:spMkLst>
            <pc:docMk/>
            <pc:sldMk cId="688048823" sldId="313"/>
            <ac:spMk id="2" creationId="{05AE7EA2-A192-4F49-A635-60E56187788B}"/>
          </ac:spMkLst>
        </pc:spChg>
        <pc:spChg chg="add del mod">
          <ac:chgData name="Bojian Zheng" userId="21437657-5924-4a6c-938a-f03b52287135" providerId="ADAL" clId="{88C4F344-4EC3-A640-BFD6-450220071165}" dt="2022-02-18T12:23:54.353" v="8433"/>
          <ac:spMkLst>
            <pc:docMk/>
            <pc:sldMk cId="688048823" sldId="313"/>
            <ac:spMk id="3" creationId="{D31A5DD1-05FB-434A-BD4E-9129239AAF49}"/>
          </ac:spMkLst>
        </pc:spChg>
        <pc:spChg chg="add del mod">
          <ac:chgData name="Bojian Zheng" userId="21437657-5924-4a6c-938a-f03b52287135" providerId="ADAL" clId="{88C4F344-4EC3-A640-BFD6-450220071165}" dt="2022-02-18T11:29:09.591" v="7801" actId="478"/>
          <ac:spMkLst>
            <pc:docMk/>
            <pc:sldMk cId="688048823" sldId="313"/>
            <ac:spMk id="6" creationId="{F4F88D4F-83F0-BA42-99CF-9694B5435BB5}"/>
          </ac:spMkLst>
        </pc:spChg>
        <pc:spChg chg="add del mod">
          <ac:chgData name="Bojian Zheng" userId="21437657-5924-4a6c-938a-f03b52287135" providerId="ADAL" clId="{88C4F344-4EC3-A640-BFD6-450220071165}" dt="2022-02-18T13:16:31.499" v="9550"/>
          <ac:spMkLst>
            <pc:docMk/>
            <pc:sldMk cId="688048823" sldId="313"/>
            <ac:spMk id="9" creationId="{DE05E798-B0E5-E947-A805-77D99C240056}"/>
          </ac:spMkLst>
        </pc:spChg>
        <pc:spChg chg="del">
          <ac:chgData name="Bojian Zheng" userId="21437657-5924-4a6c-938a-f03b52287135" providerId="ADAL" clId="{88C4F344-4EC3-A640-BFD6-450220071165}" dt="2022-02-18T13:15:49.860" v="9497" actId="478"/>
          <ac:spMkLst>
            <pc:docMk/>
            <pc:sldMk cId="688048823" sldId="313"/>
            <ac:spMk id="22" creationId="{92F186D1-21F9-B04A-9B46-65AE87543EF5}"/>
          </ac:spMkLst>
        </pc:spChg>
        <pc:graphicFrameChg chg="del">
          <ac:chgData name="Bojian Zheng" userId="21437657-5924-4a6c-938a-f03b52287135" providerId="ADAL" clId="{88C4F344-4EC3-A640-BFD6-450220071165}" dt="2022-02-18T09:52:57.993" v="6543" actId="478"/>
          <ac:graphicFrameMkLst>
            <pc:docMk/>
            <pc:sldMk cId="688048823" sldId="313"/>
            <ac:graphicFrameMk id="5" creationId="{D31BCA56-6452-0046-A063-4F21B1B0C99E}"/>
          </ac:graphicFrameMkLst>
        </pc:graphicFrameChg>
        <pc:graphicFrameChg chg="add del mod modGraphic">
          <ac:chgData name="Bojian Zheng" userId="21437657-5924-4a6c-938a-f03b52287135" providerId="ADAL" clId="{88C4F344-4EC3-A640-BFD6-450220071165}" dt="2022-02-18T11:29:08.301" v="7800" actId="478"/>
          <ac:graphicFrameMkLst>
            <pc:docMk/>
            <pc:sldMk cId="688048823" sldId="313"/>
            <ac:graphicFrameMk id="7" creationId="{74539532-2679-054B-97D0-CD20C467C628}"/>
          </ac:graphicFrameMkLst>
        </pc:graphicFrameChg>
        <pc:picChg chg="add del mod">
          <ac:chgData name="Bojian Zheng" userId="21437657-5924-4a6c-938a-f03b52287135" providerId="ADAL" clId="{88C4F344-4EC3-A640-BFD6-450220071165}" dt="2022-02-18T11:29:03.876" v="7799" actId="21"/>
          <ac:picMkLst>
            <pc:docMk/>
            <pc:sldMk cId="688048823" sldId="313"/>
            <ac:picMk id="8" creationId="{47D27314-77E4-1E49-96E0-0EE568010C9A}"/>
          </ac:picMkLst>
        </pc:picChg>
      </pc:sldChg>
      <pc:sldChg chg="addSp delSp modSp add mod delAnim modAnim">
        <pc:chgData name="Bojian Zheng" userId="21437657-5924-4a6c-938a-f03b52287135" providerId="ADAL" clId="{88C4F344-4EC3-A640-BFD6-450220071165}" dt="2022-02-18T13:17:13.588" v="9586" actId="20577"/>
        <pc:sldMkLst>
          <pc:docMk/>
          <pc:sldMk cId="2311568532" sldId="314"/>
        </pc:sldMkLst>
        <pc:spChg chg="mod">
          <ac:chgData name="Bojian Zheng" userId="21437657-5924-4a6c-938a-f03b52287135" providerId="ADAL" clId="{88C4F344-4EC3-A640-BFD6-450220071165}" dt="2022-02-18T13:17:13.588" v="9586" actId="20577"/>
          <ac:spMkLst>
            <pc:docMk/>
            <pc:sldMk cId="2311568532" sldId="314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12:23:51.179" v="8432"/>
          <ac:spMkLst>
            <pc:docMk/>
            <pc:sldMk cId="2311568532" sldId="314"/>
            <ac:spMk id="3" creationId="{D31A5DD1-05FB-434A-BD4E-9129239AAF49}"/>
          </ac:spMkLst>
        </pc:spChg>
        <pc:spChg chg="del">
          <ac:chgData name="Bojian Zheng" userId="21437657-5924-4a6c-938a-f03b52287135" providerId="ADAL" clId="{88C4F344-4EC3-A640-BFD6-450220071165}" dt="2022-02-18T10:32:02.696" v="7037" actId="478"/>
          <ac:spMkLst>
            <pc:docMk/>
            <pc:sldMk cId="2311568532" sldId="314"/>
            <ac:spMk id="6" creationId="{F4F88D4F-83F0-BA42-99CF-9694B5435BB5}"/>
          </ac:spMkLst>
        </pc:spChg>
        <pc:spChg chg="del">
          <ac:chgData name="Bojian Zheng" userId="21437657-5924-4a6c-938a-f03b52287135" providerId="ADAL" clId="{88C4F344-4EC3-A640-BFD6-450220071165}" dt="2022-02-18T13:16:36.810" v="9552" actId="478"/>
          <ac:spMkLst>
            <pc:docMk/>
            <pc:sldMk cId="2311568532" sldId="314"/>
            <ac:spMk id="22" creationId="{92F186D1-21F9-B04A-9B46-65AE87543EF5}"/>
          </ac:spMkLst>
        </pc:spChg>
        <pc:graphicFrameChg chg="del">
          <ac:chgData name="Bojian Zheng" userId="21437657-5924-4a6c-938a-f03b52287135" providerId="ADAL" clId="{88C4F344-4EC3-A640-BFD6-450220071165}" dt="2022-02-18T10:32:04.417" v="7038" actId="478"/>
          <ac:graphicFrameMkLst>
            <pc:docMk/>
            <pc:sldMk cId="2311568532" sldId="314"/>
            <ac:graphicFrameMk id="7" creationId="{74539532-2679-054B-97D0-CD20C467C628}"/>
          </ac:graphicFrameMkLst>
        </pc:graphicFrameChg>
        <pc:picChg chg="add mod">
          <ac:chgData name="Bojian Zheng" userId="21437657-5924-4a6c-938a-f03b52287135" providerId="ADAL" clId="{88C4F344-4EC3-A640-BFD6-450220071165}" dt="2022-02-18T12:04:14.333" v="8102" actId="1035"/>
          <ac:picMkLst>
            <pc:docMk/>
            <pc:sldMk cId="2311568532" sldId="314"/>
            <ac:picMk id="8" creationId="{C584D638-5218-364B-9675-013637796D9C}"/>
          </ac:picMkLst>
        </pc:picChg>
        <pc:picChg chg="add del mod">
          <ac:chgData name="Bojian Zheng" userId="21437657-5924-4a6c-938a-f03b52287135" providerId="ADAL" clId="{88C4F344-4EC3-A640-BFD6-450220071165}" dt="2022-02-18T11:32:52.096" v="7810"/>
          <ac:picMkLst>
            <pc:docMk/>
            <pc:sldMk cId="2311568532" sldId="314"/>
            <ac:picMk id="9" creationId="{DB4D59AD-6BC1-3B4F-80F0-CB34BD568971}"/>
          </ac:picMkLst>
        </pc:picChg>
      </pc:sldChg>
      <pc:sldChg chg="addSp delSp modSp add mod">
        <pc:chgData name="Bojian Zheng" userId="21437657-5924-4a6c-938a-f03b52287135" providerId="ADAL" clId="{88C4F344-4EC3-A640-BFD6-450220071165}" dt="2022-02-18T13:17:23.624" v="9588" actId="478"/>
        <pc:sldMkLst>
          <pc:docMk/>
          <pc:sldMk cId="1298374688" sldId="315"/>
        </pc:sldMkLst>
        <pc:spChg chg="mod">
          <ac:chgData name="Bojian Zheng" userId="21437657-5924-4a6c-938a-f03b52287135" providerId="ADAL" clId="{88C4F344-4EC3-A640-BFD6-450220071165}" dt="2022-02-18T13:17:21.648" v="9587"/>
          <ac:spMkLst>
            <pc:docMk/>
            <pc:sldMk cId="1298374688" sldId="315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12:23:48.181" v="8431"/>
          <ac:spMkLst>
            <pc:docMk/>
            <pc:sldMk cId="1298374688" sldId="315"/>
            <ac:spMk id="3" creationId="{D31A5DD1-05FB-434A-BD4E-9129239AAF49}"/>
          </ac:spMkLst>
        </pc:spChg>
        <pc:spChg chg="add del mod">
          <ac:chgData name="Bojian Zheng" userId="21437657-5924-4a6c-938a-f03b52287135" providerId="ADAL" clId="{88C4F344-4EC3-A640-BFD6-450220071165}" dt="2022-02-18T11:34:33.808" v="7815" actId="478"/>
          <ac:spMkLst>
            <pc:docMk/>
            <pc:sldMk cId="1298374688" sldId="315"/>
            <ac:spMk id="5" creationId="{F3D59FCD-356D-0E4D-8319-74A4537842D1}"/>
          </ac:spMkLst>
        </pc:spChg>
        <pc:spChg chg="add del mod">
          <ac:chgData name="Bojian Zheng" userId="21437657-5924-4a6c-938a-f03b52287135" providerId="ADAL" clId="{88C4F344-4EC3-A640-BFD6-450220071165}" dt="2022-02-18T11:54:46.167" v="7975" actId="478"/>
          <ac:spMkLst>
            <pc:docMk/>
            <pc:sldMk cId="1298374688" sldId="315"/>
            <ac:spMk id="6" creationId="{A1F6BA44-B700-304F-971E-F7934BC805B1}"/>
          </ac:spMkLst>
        </pc:spChg>
        <pc:spChg chg="add mod">
          <ac:chgData name="Bojian Zheng" userId="21437657-5924-4a6c-938a-f03b52287135" providerId="ADAL" clId="{88C4F344-4EC3-A640-BFD6-450220071165}" dt="2022-02-18T12:04:35.381" v="8108" actId="1038"/>
          <ac:spMkLst>
            <pc:docMk/>
            <pc:sldMk cId="1298374688" sldId="315"/>
            <ac:spMk id="9" creationId="{9BE3E402-3C8D-5D47-90F4-5D78AD03FE1B}"/>
          </ac:spMkLst>
        </pc:spChg>
        <pc:spChg chg="del">
          <ac:chgData name="Bojian Zheng" userId="21437657-5924-4a6c-938a-f03b52287135" providerId="ADAL" clId="{88C4F344-4EC3-A640-BFD6-450220071165}" dt="2022-02-18T13:17:23.624" v="9588" actId="478"/>
          <ac:spMkLst>
            <pc:docMk/>
            <pc:sldMk cId="1298374688" sldId="315"/>
            <ac:spMk id="22" creationId="{92F186D1-21F9-B04A-9B46-65AE87543EF5}"/>
          </ac:spMkLst>
        </pc:spChg>
        <pc:picChg chg="del">
          <ac:chgData name="Bojian Zheng" userId="21437657-5924-4a6c-938a-f03b52287135" providerId="ADAL" clId="{88C4F344-4EC3-A640-BFD6-450220071165}" dt="2022-02-18T12:04:20.365" v="8104" actId="478"/>
          <ac:picMkLst>
            <pc:docMk/>
            <pc:sldMk cId="1298374688" sldId="315"/>
            <ac:picMk id="8" creationId="{C584D638-5218-364B-9675-013637796D9C}"/>
          </ac:picMkLst>
        </pc:picChg>
        <pc:picChg chg="add mod">
          <ac:chgData name="Bojian Zheng" userId="21437657-5924-4a6c-938a-f03b52287135" providerId="ADAL" clId="{88C4F344-4EC3-A640-BFD6-450220071165}" dt="2022-02-18T12:04:18.372" v="8103"/>
          <ac:picMkLst>
            <pc:docMk/>
            <pc:sldMk cId="1298374688" sldId="315"/>
            <ac:picMk id="10" creationId="{38C9FB25-3618-8249-A1C6-1C70F04BAD11}"/>
          </ac:picMkLst>
        </pc:picChg>
      </pc:sldChg>
      <pc:sldChg chg="addSp delSp modSp add mod">
        <pc:chgData name="Bojian Zheng" userId="21437657-5924-4a6c-938a-f03b52287135" providerId="ADAL" clId="{88C4F344-4EC3-A640-BFD6-450220071165}" dt="2022-02-18T16:54:19.880" v="10797" actId="478"/>
        <pc:sldMkLst>
          <pc:docMk/>
          <pc:sldMk cId="95421427" sldId="316"/>
        </pc:sldMkLst>
        <pc:spChg chg="mod">
          <ac:chgData name="Bojian Zheng" userId="21437657-5924-4a6c-938a-f03b52287135" providerId="ADAL" clId="{88C4F344-4EC3-A640-BFD6-450220071165}" dt="2022-02-18T13:17:26.858" v="9589"/>
          <ac:spMkLst>
            <pc:docMk/>
            <pc:sldMk cId="95421427" sldId="316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12:23:45.369" v="8430"/>
          <ac:spMkLst>
            <pc:docMk/>
            <pc:sldMk cId="95421427" sldId="316"/>
            <ac:spMk id="3" creationId="{D31A5DD1-05FB-434A-BD4E-9129239AAF49}"/>
          </ac:spMkLst>
        </pc:spChg>
        <pc:spChg chg="del">
          <ac:chgData name="Bojian Zheng" userId="21437657-5924-4a6c-938a-f03b52287135" providerId="ADAL" clId="{88C4F344-4EC3-A640-BFD6-450220071165}" dt="2022-02-18T11:36:55.475" v="7837" actId="478"/>
          <ac:spMkLst>
            <pc:docMk/>
            <pc:sldMk cId="95421427" sldId="316"/>
            <ac:spMk id="6" creationId="{A1F6BA44-B700-304F-971E-F7934BC805B1}"/>
          </ac:spMkLst>
        </pc:spChg>
        <pc:spChg chg="add mod">
          <ac:chgData name="Bojian Zheng" userId="21437657-5924-4a6c-938a-f03b52287135" providerId="ADAL" clId="{88C4F344-4EC3-A640-BFD6-450220071165}" dt="2022-02-18T12:05:14.190" v="8134" actId="1038"/>
          <ac:spMkLst>
            <pc:docMk/>
            <pc:sldMk cId="95421427" sldId="316"/>
            <ac:spMk id="9" creationId="{D8CAE054-B556-3B4D-9CC7-7EE8D5D74BD1}"/>
          </ac:spMkLst>
        </pc:spChg>
        <pc:spChg chg="del">
          <ac:chgData name="Bojian Zheng" userId="21437657-5924-4a6c-938a-f03b52287135" providerId="ADAL" clId="{88C4F344-4EC3-A640-BFD6-450220071165}" dt="2022-02-18T16:54:19.880" v="10797" actId="478"/>
          <ac:spMkLst>
            <pc:docMk/>
            <pc:sldMk cId="95421427" sldId="316"/>
            <ac:spMk id="22" creationId="{92F186D1-21F9-B04A-9B46-65AE87543EF5}"/>
          </ac:spMkLst>
        </pc:spChg>
        <pc:picChg chg="del">
          <ac:chgData name="Bojian Zheng" userId="21437657-5924-4a6c-938a-f03b52287135" providerId="ADAL" clId="{88C4F344-4EC3-A640-BFD6-450220071165}" dt="2022-02-18T12:04:44.394" v="8110" actId="478"/>
          <ac:picMkLst>
            <pc:docMk/>
            <pc:sldMk cId="95421427" sldId="316"/>
            <ac:picMk id="8" creationId="{C584D638-5218-364B-9675-013637796D9C}"/>
          </ac:picMkLst>
        </pc:picChg>
        <pc:picChg chg="add mod">
          <ac:chgData name="Bojian Zheng" userId="21437657-5924-4a6c-938a-f03b52287135" providerId="ADAL" clId="{88C4F344-4EC3-A640-BFD6-450220071165}" dt="2022-02-18T12:04:42.063" v="8109"/>
          <ac:picMkLst>
            <pc:docMk/>
            <pc:sldMk cId="95421427" sldId="316"/>
            <ac:picMk id="10" creationId="{38BBC8FC-EC0F-7247-B9EA-6760F2A65E2F}"/>
          </ac:picMkLst>
        </pc:picChg>
      </pc:sldChg>
      <pc:sldChg chg="addSp delSp modSp add mod">
        <pc:chgData name="Bojian Zheng" userId="21437657-5924-4a6c-938a-f03b52287135" providerId="ADAL" clId="{88C4F344-4EC3-A640-BFD6-450220071165}" dt="2022-02-18T13:17:55.487" v="9596" actId="1076"/>
        <pc:sldMkLst>
          <pc:docMk/>
          <pc:sldMk cId="4280503107" sldId="317"/>
        </pc:sldMkLst>
        <pc:spChg chg="mod">
          <ac:chgData name="Bojian Zheng" userId="21437657-5924-4a6c-938a-f03b52287135" providerId="ADAL" clId="{88C4F344-4EC3-A640-BFD6-450220071165}" dt="2022-02-18T13:17:29.232" v="9590"/>
          <ac:spMkLst>
            <pc:docMk/>
            <pc:sldMk cId="4280503107" sldId="317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12:23:42.295" v="8429"/>
          <ac:spMkLst>
            <pc:docMk/>
            <pc:sldMk cId="4280503107" sldId="317"/>
            <ac:spMk id="3" creationId="{D31A5DD1-05FB-434A-BD4E-9129239AAF49}"/>
          </ac:spMkLst>
        </pc:spChg>
        <pc:spChg chg="add mod">
          <ac:chgData name="Bojian Zheng" userId="21437657-5924-4a6c-938a-f03b52287135" providerId="ADAL" clId="{88C4F344-4EC3-A640-BFD6-450220071165}" dt="2022-02-18T13:17:55.487" v="9596" actId="1076"/>
          <ac:spMkLst>
            <pc:docMk/>
            <pc:sldMk cId="4280503107" sldId="317"/>
            <ac:spMk id="5" creationId="{1E56427F-3A89-F348-AD82-965F00D25428}"/>
          </ac:spMkLst>
        </pc:spChg>
        <pc:spChg chg="del mod">
          <ac:chgData name="Bojian Zheng" userId="21437657-5924-4a6c-938a-f03b52287135" providerId="ADAL" clId="{88C4F344-4EC3-A640-BFD6-450220071165}" dt="2022-02-18T11:55:17.518" v="7981" actId="478"/>
          <ac:spMkLst>
            <pc:docMk/>
            <pc:sldMk cId="4280503107" sldId="317"/>
            <ac:spMk id="9" creationId="{D8CAE054-B556-3B4D-9CC7-7EE8D5D74BD1}"/>
          </ac:spMkLst>
        </pc:spChg>
        <pc:spChg chg="add del mod">
          <ac:chgData name="Bojian Zheng" userId="21437657-5924-4a6c-938a-f03b52287135" providerId="ADAL" clId="{88C4F344-4EC3-A640-BFD6-450220071165}" dt="2022-02-18T12:05:28.649" v="8137" actId="478"/>
          <ac:spMkLst>
            <pc:docMk/>
            <pc:sldMk cId="4280503107" sldId="317"/>
            <ac:spMk id="10" creationId="{A273D80D-477B-1646-8441-BDEA95835081}"/>
          </ac:spMkLst>
        </pc:spChg>
        <pc:spChg chg="add mod">
          <ac:chgData name="Bojian Zheng" userId="21437657-5924-4a6c-938a-f03b52287135" providerId="ADAL" clId="{88C4F344-4EC3-A640-BFD6-450220071165}" dt="2022-02-18T12:06:14.433" v="8145" actId="14100"/>
          <ac:spMkLst>
            <pc:docMk/>
            <pc:sldMk cId="4280503107" sldId="317"/>
            <ac:spMk id="12" creationId="{E579B57D-7CE4-0A45-BA16-DBB5354EB768}"/>
          </ac:spMkLst>
        </pc:spChg>
        <pc:spChg chg="add del mod">
          <ac:chgData name="Bojian Zheng" userId="21437657-5924-4a6c-938a-f03b52287135" providerId="ADAL" clId="{88C4F344-4EC3-A640-BFD6-450220071165}" dt="2022-02-18T13:17:30.623" v="9591" actId="478"/>
          <ac:spMkLst>
            <pc:docMk/>
            <pc:sldMk cId="4280503107" sldId="317"/>
            <ac:spMk id="13" creationId="{6327FC5A-46E3-2C47-9A85-B06BC17044FC}"/>
          </ac:spMkLst>
        </pc:spChg>
        <pc:spChg chg="del">
          <ac:chgData name="Bojian Zheng" userId="21437657-5924-4a6c-938a-f03b52287135" providerId="ADAL" clId="{88C4F344-4EC3-A640-BFD6-450220071165}" dt="2022-02-18T11:38:46.725" v="7841" actId="478"/>
          <ac:spMkLst>
            <pc:docMk/>
            <pc:sldMk cId="4280503107" sldId="317"/>
            <ac:spMk id="22" creationId="{92F186D1-21F9-B04A-9B46-65AE87543EF5}"/>
          </ac:spMkLst>
        </pc:spChg>
        <pc:picChg chg="del">
          <ac:chgData name="Bojian Zheng" userId="21437657-5924-4a6c-938a-f03b52287135" providerId="ADAL" clId="{88C4F344-4EC3-A640-BFD6-450220071165}" dt="2022-02-18T12:05:21.521" v="8136" actId="478"/>
          <ac:picMkLst>
            <pc:docMk/>
            <pc:sldMk cId="4280503107" sldId="317"/>
            <ac:picMk id="8" creationId="{C584D638-5218-364B-9675-013637796D9C}"/>
          </ac:picMkLst>
        </pc:picChg>
        <pc:picChg chg="add mod">
          <ac:chgData name="Bojian Zheng" userId="21437657-5924-4a6c-938a-f03b52287135" providerId="ADAL" clId="{88C4F344-4EC3-A640-BFD6-450220071165}" dt="2022-02-18T12:05:19.479" v="8135"/>
          <ac:picMkLst>
            <pc:docMk/>
            <pc:sldMk cId="4280503107" sldId="317"/>
            <ac:picMk id="11" creationId="{B719D75D-743D-F540-9934-B808E42D149A}"/>
          </ac:picMkLst>
        </pc:picChg>
      </pc:sldChg>
      <pc:sldChg chg="addSp delSp modSp add mod">
        <pc:chgData name="Bojian Zheng" userId="21437657-5924-4a6c-938a-f03b52287135" providerId="ADAL" clId="{88C4F344-4EC3-A640-BFD6-450220071165}" dt="2022-02-18T18:00:32.966" v="10881"/>
        <pc:sldMkLst>
          <pc:docMk/>
          <pc:sldMk cId="2426913887" sldId="318"/>
        </pc:sldMkLst>
        <pc:spChg chg="mod">
          <ac:chgData name="Bojian Zheng" userId="21437657-5924-4a6c-938a-f03b52287135" providerId="ADAL" clId="{88C4F344-4EC3-A640-BFD6-450220071165}" dt="2022-02-18T13:17:40.046" v="9593"/>
          <ac:spMkLst>
            <pc:docMk/>
            <pc:sldMk cId="2426913887" sldId="318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12:23:38.752" v="8428"/>
          <ac:spMkLst>
            <pc:docMk/>
            <pc:sldMk cId="2426913887" sldId="318"/>
            <ac:spMk id="3" creationId="{D31A5DD1-05FB-434A-BD4E-9129239AAF49}"/>
          </ac:spMkLst>
        </pc:spChg>
        <pc:spChg chg="del">
          <ac:chgData name="Bojian Zheng" userId="21437657-5924-4a6c-938a-f03b52287135" providerId="ADAL" clId="{88C4F344-4EC3-A640-BFD6-450220071165}" dt="2022-02-18T11:53:29.665" v="7970" actId="478"/>
          <ac:spMkLst>
            <pc:docMk/>
            <pc:sldMk cId="2426913887" sldId="318"/>
            <ac:spMk id="5" creationId="{1E56427F-3A89-F348-AD82-965F00D25428}"/>
          </ac:spMkLst>
        </pc:spChg>
        <pc:spChg chg="del">
          <ac:chgData name="Bojian Zheng" userId="21437657-5924-4a6c-938a-f03b52287135" providerId="ADAL" clId="{88C4F344-4EC3-A640-BFD6-450220071165}" dt="2022-02-18T12:01:02.726" v="7984" actId="478"/>
          <ac:spMkLst>
            <pc:docMk/>
            <pc:sldMk cId="2426913887" sldId="318"/>
            <ac:spMk id="9" creationId="{D8CAE054-B556-3B4D-9CC7-7EE8D5D74BD1}"/>
          </ac:spMkLst>
        </pc:spChg>
        <pc:spChg chg="add del mod">
          <ac:chgData name="Bojian Zheng" userId="21437657-5924-4a6c-938a-f03b52287135" providerId="ADAL" clId="{88C4F344-4EC3-A640-BFD6-450220071165}" dt="2022-02-18T12:06:30.328" v="8147" actId="478"/>
          <ac:spMkLst>
            <pc:docMk/>
            <pc:sldMk cId="2426913887" sldId="318"/>
            <ac:spMk id="10" creationId="{C882D768-E128-A04F-965E-B70F15986364}"/>
          </ac:spMkLst>
        </pc:spChg>
        <pc:spChg chg="add del mod">
          <ac:chgData name="Bojian Zheng" userId="21437657-5924-4a6c-938a-f03b52287135" providerId="ADAL" clId="{88C4F344-4EC3-A640-BFD6-450220071165}" dt="2022-02-18T12:06:59.990" v="8151" actId="478"/>
          <ac:spMkLst>
            <pc:docMk/>
            <pc:sldMk cId="2426913887" sldId="318"/>
            <ac:spMk id="11" creationId="{519002CC-B8F5-1144-97A5-9FA9F36EA8E2}"/>
          </ac:spMkLst>
        </pc:spChg>
        <pc:spChg chg="add mod">
          <ac:chgData name="Bojian Zheng" userId="21437657-5924-4a6c-938a-f03b52287135" providerId="ADAL" clId="{88C4F344-4EC3-A640-BFD6-450220071165}" dt="2022-02-18T12:07:19.985" v="8153" actId="14100"/>
          <ac:spMkLst>
            <pc:docMk/>
            <pc:sldMk cId="2426913887" sldId="318"/>
            <ac:spMk id="13" creationId="{5C59DAAA-D340-114F-9064-89AA94C40852}"/>
          </ac:spMkLst>
        </pc:spChg>
        <pc:spChg chg="add mod">
          <ac:chgData name="Bojian Zheng" userId="21437657-5924-4a6c-938a-f03b52287135" providerId="ADAL" clId="{88C4F344-4EC3-A640-BFD6-450220071165}" dt="2022-02-18T13:17:49.039" v="9595" actId="1076"/>
          <ac:spMkLst>
            <pc:docMk/>
            <pc:sldMk cId="2426913887" sldId="318"/>
            <ac:spMk id="14" creationId="{31BE4038-B3B6-2247-B927-B97249A2D7F3}"/>
          </ac:spMkLst>
        </pc:spChg>
        <pc:spChg chg="add del mod">
          <ac:chgData name="Bojian Zheng" userId="21437657-5924-4a6c-938a-f03b52287135" providerId="ADAL" clId="{88C4F344-4EC3-A640-BFD6-450220071165}" dt="2022-02-18T13:17:42.614" v="9594" actId="478"/>
          <ac:spMkLst>
            <pc:docMk/>
            <pc:sldMk cId="2426913887" sldId="318"/>
            <ac:spMk id="15" creationId="{628D17AA-D8E3-8947-B92D-1840FA38EAFA}"/>
          </ac:spMkLst>
        </pc:spChg>
        <pc:picChg chg="del">
          <ac:chgData name="Bojian Zheng" userId="21437657-5924-4a6c-938a-f03b52287135" providerId="ADAL" clId="{88C4F344-4EC3-A640-BFD6-450220071165}" dt="2022-02-18T12:06:29.634" v="8146" actId="478"/>
          <ac:picMkLst>
            <pc:docMk/>
            <pc:sldMk cId="2426913887" sldId="318"/>
            <ac:picMk id="8" creationId="{C584D638-5218-364B-9675-013637796D9C}"/>
          </ac:picMkLst>
        </pc:picChg>
        <pc:picChg chg="add mod">
          <ac:chgData name="Bojian Zheng" userId="21437657-5924-4a6c-938a-f03b52287135" providerId="ADAL" clId="{88C4F344-4EC3-A640-BFD6-450220071165}" dt="2022-02-18T12:06:38.790" v="8148"/>
          <ac:picMkLst>
            <pc:docMk/>
            <pc:sldMk cId="2426913887" sldId="318"/>
            <ac:picMk id="12" creationId="{7AD70410-4FF9-DA49-9C57-565E289A3294}"/>
          </ac:picMkLst>
        </pc:picChg>
        <pc:inkChg chg="add">
          <ac:chgData name="Bojian Zheng" userId="21437657-5924-4a6c-938a-f03b52287135" providerId="ADAL" clId="{88C4F344-4EC3-A640-BFD6-450220071165}" dt="2022-02-18T18:00:32.966" v="10881"/>
          <ac:inkMkLst>
            <pc:docMk/>
            <pc:sldMk cId="2426913887" sldId="318"/>
            <ac:inkMk id="6" creationId="{75B07901-0027-6549-832A-5E8DF732AB99}"/>
          </ac:inkMkLst>
        </pc:inkChg>
      </pc:sldChg>
      <pc:sldChg chg="modSp add del">
        <pc:chgData name="Bojian Zheng" userId="21437657-5924-4a6c-938a-f03b52287135" providerId="ADAL" clId="{88C4F344-4EC3-A640-BFD6-450220071165}" dt="2022-02-18T12:35:05.845" v="8877" actId="2696"/>
        <pc:sldMkLst>
          <pc:docMk/>
          <pc:sldMk cId="3480527021" sldId="319"/>
        </pc:sldMkLst>
        <pc:spChg chg="mod">
          <ac:chgData name="Bojian Zheng" userId="21437657-5924-4a6c-938a-f03b52287135" providerId="ADAL" clId="{88C4F344-4EC3-A640-BFD6-450220071165}" dt="2022-02-18T12:23:36.142" v="8427"/>
          <ac:spMkLst>
            <pc:docMk/>
            <pc:sldMk cId="3480527021" sldId="319"/>
            <ac:spMk id="3" creationId="{D31A5DD1-05FB-434A-BD4E-9129239AAF49}"/>
          </ac:spMkLst>
        </pc:spChg>
      </pc:sldChg>
      <pc:sldChg chg="addSp delSp modSp add mod modAnim">
        <pc:chgData name="Bojian Zheng" userId="21437657-5924-4a6c-938a-f03b52287135" providerId="ADAL" clId="{88C4F344-4EC3-A640-BFD6-450220071165}" dt="2022-02-18T13:18:13.664" v="9624" actId="478"/>
        <pc:sldMkLst>
          <pc:docMk/>
          <pc:sldMk cId="3712639271" sldId="320"/>
        </pc:sldMkLst>
        <pc:spChg chg="mod">
          <ac:chgData name="Bojian Zheng" userId="21437657-5924-4a6c-938a-f03b52287135" providerId="ADAL" clId="{88C4F344-4EC3-A640-BFD6-450220071165}" dt="2022-02-18T13:18:11.021" v="9623" actId="20577"/>
          <ac:spMkLst>
            <pc:docMk/>
            <pc:sldMk cId="3712639271" sldId="320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12:27:15.295" v="8667" actId="20577"/>
          <ac:spMkLst>
            <pc:docMk/>
            <pc:sldMk cId="3712639271" sldId="320"/>
            <ac:spMk id="3" creationId="{D31A5DD1-05FB-434A-BD4E-9129239AAF49}"/>
          </ac:spMkLst>
        </pc:spChg>
        <pc:spChg chg="add mod">
          <ac:chgData name="Bojian Zheng" userId="21437657-5924-4a6c-938a-f03b52287135" providerId="ADAL" clId="{88C4F344-4EC3-A640-BFD6-450220071165}" dt="2022-02-18T12:34:33.212" v="8875" actId="20577"/>
          <ac:spMkLst>
            <pc:docMk/>
            <pc:sldMk cId="3712639271" sldId="320"/>
            <ac:spMk id="10" creationId="{66031A44-0DBD-DA4C-BE60-B2900396F02F}"/>
          </ac:spMkLst>
        </pc:spChg>
        <pc:spChg chg="add del mod">
          <ac:chgData name="Bojian Zheng" userId="21437657-5924-4a6c-938a-f03b52287135" providerId="ADAL" clId="{88C4F344-4EC3-A640-BFD6-450220071165}" dt="2022-02-18T12:33:38.963" v="8852" actId="478"/>
          <ac:spMkLst>
            <pc:docMk/>
            <pc:sldMk cId="3712639271" sldId="320"/>
            <ac:spMk id="11" creationId="{947024F0-361F-9641-BE47-28CC7C96DD49}"/>
          </ac:spMkLst>
        </pc:spChg>
        <pc:spChg chg="del">
          <ac:chgData name="Bojian Zheng" userId="21437657-5924-4a6c-938a-f03b52287135" providerId="ADAL" clId="{88C4F344-4EC3-A640-BFD6-450220071165}" dt="2022-02-18T12:18:58.381" v="8263" actId="478"/>
          <ac:spMkLst>
            <pc:docMk/>
            <pc:sldMk cId="3712639271" sldId="320"/>
            <ac:spMk id="13" creationId="{5C59DAAA-D340-114F-9064-89AA94C40852}"/>
          </ac:spMkLst>
        </pc:spChg>
        <pc:spChg chg="del">
          <ac:chgData name="Bojian Zheng" userId="21437657-5924-4a6c-938a-f03b52287135" providerId="ADAL" clId="{88C4F344-4EC3-A640-BFD6-450220071165}" dt="2022-02-18T12:18:57.643" v="8262" actId="478"/>
          <ac:spMkLst>
            <pc:docMk/>
            <pc:sldMk cId="3712639271" sldId="320"/>
            <ac:spMk id="14" creationId="{31BE4038-B3B6-2247-B927-B97249A2D7F3}"/>
          </ac:spMkLst>
        </pc:spChg>
        <pc:spChg chg="add del">
          <ac:chgData name="Bojian Zheng" userId="21437657-5924-4a6c-938a-f03b52287135" providerId="ADAL" clId="{88C4F344-4EC3-A640-BFD6-450220071165}" dt="2022-02-18T13:18:13.664" v="9624" actId="478"/>
          <ac:spMkLst>
            <pc:docMk/>
            <pc:sldMk cId="3712639271" sldId="320"/>
            <ac:spMk id="15" creationId="{628D17AA-D8E3-8947-B92D-1840FA38EAFA}"/>
          </ac:spMkLst>
        </pc:spChg>
        <pc:graphicFrameChg chg="add mod modGraphic">
          <ac:chgData name="Bojian Zheng" userId="21437657-5924-4a6c-938a-f03b52287135" providerId="ADAL" clId="{88C4F344-4EC3-A640-BFD6-450220071165}" dt="2022-02-18T12:33:55.839" v="8855" actId="572"/>
          <ac:graphicFrameMkLst>
            <pc:docMk/>
            <pc:sldMk cId="3712639271" sldId="320"/>
            <ac:graphicFrameMk id="5" creationId="{3D65EA3E-E1E1-5B43-BDDA-91DD424416EA}"/>
          </ac:graphicFrameMkLst>
        </pc:graphicFrameChg>
        <pc:picChg chg="del">
          <ac:chgData name="Bojian Zheng" userId="21437657-5924-4a6c-938a-f03b52287135" providerId="ADAL" clId="{88C4F344-4EC3-A640-BFD6-450220071165}" dt="2022-02-18T12:18:53.921" v="8259" actId="478"/>
          <ac:picMkLst>
            <pc:docMk/>
            <pc:sldMk cId="3712639271" sldId="320"/>
            <ac:picMk id="12" creationId="{7AD70410-4FF9-DA49-9C57-565E289A3294}"/>
          </ac:picMkLst>
        </pc:picChg>
      </pc:sldChg>
      <pc:sldChg chg="addSp delSp modSp add mod modAnim">
        <pc:chgData name="Bojian Zheng" userId="21437657-5924-4a6c-938a-f03b52287135" providerId="ADAL" clId="{88C4F344-4EC3-A640-BFD6-450220071165}" dt="2022-02-18T16:54:43.366" v="10871" actId="6549"/>
        <pc:sldMkLst>
          <pc:docMk/>
          <pc:sldMk cId="288629318" sldId="321"/>
        </pc:sldMkLst>
        <pc:spChg chg="mod">
          <ac:chgData name="Bojian Zheng" userId="21437657-5924-4a6c-938a-f03b52287135" providerId="ADAL" clId="{88C4F344-4EC3-A640-BFD6-450220071165}" dt="2022-02-18T13:18:37.124" v="9646" actId="20577"/>
          <ac:spMkLst>
            <pc:docMk/>
            <pc:sldMk cId="288629318" sldId="321"/>
            <ac:spMk id="2" creationId="{05AE7EA2-A192-4F49-A635-60E56187788B}"/>
          </ac:spMkLst>
        </pc:spChg>
        <pc:spChg chg="mod">
          <ac:chgData name="Bojian Zheng" userId="21437657-5924-4a6c-938a-f03b52287135" providerId="ADAL" clId="{88C4F344-4EC3-A640-BFD6-450220071165}" dt="2022-02-18T16:54:33.378" v="10799" actId="20577"/>
          <ac:spMkLst>
            <pc:docMk/>
            <pc:sldMk cId="288629318" sldId="321"/>
            <ac:spMk id="3" creationId="{D31A5DD1-05FB-434A-BD4E-9129239AAF49}"/>
          </ac:spMkLst>
        </pc:spChg>
        <pc:spChg chg="add del mod">
          <ac:chgData name="Bojian Zheng" userId="21437657-5924-4a6c-938a-f03b52287135" providerId="ADAL" clId="{88C4F344-4EC3-A640-BFD6-450220071165}" dt="2022-02-18T13:06:08.101" v="9420"/>
          <ac:spMkLst>
            <pc:docMk/>
            <pc:sldMk cId="288629318" sldId="321"/>
            <ac:spMk id="5" creationId="{AB3DA8A7-0CAF-764A-81E9-AF55C0AB77E5}"/>
          </ac:spMkLst>
        </pc:spChg>
        <pc:spChg chg="add del mod">
          <ac:chgData name="Bojian Zheng" userId="21437657-5924-4a6c-938a-f03b52287135" providerId="ADAL" clId="{88C4F344-4EC3-A640-BFD6-450220071165}" dt="2022-02-18T13:07:48.249" v="9444" actId="1076"/>
          <ac:spMkLst>
            <pc:docMk/>
            <pc:sldMk cId="288629318" sldId="321"/>
            <ac:spMk id="6" creationId="{615E1A99-2A6E-5C41-BBA7-50BC12318ED5}"/>
          </ac:spMkLst>
        </pc:spChg>
        <pc:spChg chg="add mod">
          <ac:chgData name="Bojian Zheng" userId="21437657-5924-4a6c-938a-f03b52287135" providerId="ADAL" clId="{88C4F344-4EC3-A640-BFD6-450220071165}" dt="2022-02-18T13:06:06.100" v="9418" actId="14100"/>
          <ac:spMkLst>
            <pc:docMk/>
            <pc:sldMk cId="288629318" sldId="321"/>
            <ac:spMk id="8" creationId="{C908BDDE-ECE3-7C4E-A82B-0315262680EC}"/>
          </ac:spMkLst>
        </pc:spChg>
        <pc:spChg chg="add mod">
          <ac:chgData name="Bojian Zheng" userId="21437657-5924-4a6c-938a-f03b52287135" providerId="ADAL" clId="{88C4F344-4EC3-A640-BFD6-450220071165}" dt="2022-02-18T13:07:07.984" v="9432" actId="20577"/>
          <ac:spMkLst>
            <pc:docMk/>
            <pc:sldMk cId="288629318" sldId="321"/>
            <ac:spMk id="10" creationId="{3AF7F449-1229-0E43-89C5-C0924F346D22}"/>
          </ac:spMkLst>
        </pc:spChg>
        <pc:spChg chg="add mod">
          <ac:chgData name="Bojian Zheng" userId="21437657-5924-4a6c-938a-f03b52287135" providerId="ADAL" clId="{88C4F344-4EC3-A640-BFD6-450220071165}" dt="2022-02-18T13:07:34.739" v="9443" actId="1076"/>
          <ac:spMkLst>
            <pc:docMk/>
            <pc:sldMk cId="288629318" sldId="321"/>
            <ac:spMk id="11" creationId="{53414143-DA00-DE44-9961-3B9B329AF23D}"/>
          </ac:spMkLst>
        </pc:spChg>
        <pc:spChg chg="mod">
          <ac:chgData name="Bojian Zheng" userId="21437657-5924-4a6c-938a-f03b52287135" providerId="ADAL" clId="{88C4F344-4EC3-A640-BFD6-450220071165}" dt="2022-02-18T16:54:43.366" v="10871" actId="6549"/>
          <ac:spMkLst>
            <pc:docMk/>
            <pc:sldMk cId="288629318" sldId="321"/>
            <ac:spMk id="22" creationId="{92F186D1-21F9-B04A-9B46-65AE87543EF5}"/>
          </ac:spMkLst>
        </pc:spChg>
        <pc:picChg chg="add mod">
          <ac:chgData name="Bojian Zheng" userId="21437657-5924-4a6c-938a-f03b52287135" providerId="ADAL" clId="{88C4F344-4EC3-A640-BFD6-450220071165}" dt="2022-02-18T13:02:34.235" v="9382" actId="1076"/>
          <ac:picMkLst>
            <pc:docMk/>
            <pc:sldMk cId="288629318" sldId="321"/>
            <ac:picMk id="23554" creationId="{45EC86EE-794B-094F-87D6-2F01A16A2B6A}"/>
          </ac:picMkLst>
        </pc:picChg>
      </pc:sldChg>
      <pc:sldChg chg="addSp delSp modSp add mod delAnim modAnim">
        <pc:chgData name="Bojian Zheng" userId="21437657-5924-4a6c-938a-f03b52287135" providerId="ADAL" clId="{88C4F344-4EC3-A640-BFD6-450220071165}" dt="2022-02-18T13:20:17.426" v="9658"/>
        <pc:sldMkLst>
          <pc:docMk/>
          <pc:sldMk cId="2815808016" sldId="322"/>
        </pc:sldMkLst>
        <pc:spChg chg="mod">
          <ac:chgData name="Bojian Zheng" userId="21437657-5924-4a6c-938a-f03b52287135" providerId="ADAL" clId="{88C4F344-4EC3-A640-BFD6-450220071165}" dt="2022-02-18T13:18:47" v="9657" actId="20577"/>
          <ac:spMkLst>
            <pc:docMk/>
            <pc:sldMk cId="2815808016" sldId="322"/>
            <ac:spMk id="2" creationId="{05AE7EA2-A192-4F49-A635-60E56187788B}"/>
          </ac:spMkLst>
        </pc:spChg>
        <pc:spChg chg="del mod">
          <ac:chgData name="Bojian Zheng" userId="21437657-5924-4a6c-938a-f03b52287135" providerId="ADAL" clId="{88C4F344-4EC3-A640-BFD6-450220071165}" dt="2022-02-18T13:20:17.426" v="9658"/>
          <ac:spMkLst>
            <pc:docMk/>
            <pc:sldMk cId="2815808016" sldId="322"/>
            <ac:spMk id="3" creationId="{D31A5DD1-05FB-434A-BD4E-9129239AAF49}"/>
          </ac:spMkLst>
        </pc:spChg>
        <pc:spChg chg="del">
          <ac:chgData name="Bojian Zheng" userId="21437657-5924-4a6c-938a-f03b52287135" providerId="ADAL" clId="{88C4F344-4EC3-A640-BFD6-450220071165}" dt="2022-02-18T13:15:13.818" v="9461" actId="478"/>
          <ac:spMkLst>
            <pc:docMk/>
            <pc:sldMk cId="2815808016" sldId="322"/>
            <ac:spMk id="6" creationId="{615E1A99-2A6E-5C41-BBA7-50BC12318ED5}"/>
          </ac:spMkLst>
        </pc:spChg>
        <pc:spChg chg="del">
          <ac:chgData name="Bojian Zheng" userId="21437657-5924-4a6c-938a-f03b52287135" providerId="ADAL" clId="{88C4F344-4EC3-A640-BFD6-450220071165}" dt="2022-02-18T13:15:11.580" v="9460" actId="478"/>
          <ac:spMkLst>
            <pc:docMk/>
            <pc:sldMk cId="2815808016" sldId="322"/>
            <ac:spMk id="8" creationId="{C908BDDE-ECE3-7C4E-A82B-0315262680EC}"/>
          </ac:spMkLst>
        </pc:spChg>
        <pc:spChg chg="del">
          <ac:chgData name="Bojian Zheng" userId="21437657-5924-4a6c-938a-f03b52287135" providerId="ADAL" clId="{88C4F344-4EC3-A640-BFD6-450220071165}" dt="2022-02-18T13:15:13.818" v="9461" actId="478"/>
          <ac:spMkLst>
            <pc:docMk/>
            <pc:sldMk cId="2815808016" sldId="322"/>
            <ac:spMk id="10" creationId="{3AF7F449-1229-0E43-89C5-C0924F346D22}"/>
          </ac:spMkLst>
        </pc:spChg>
        <pc:spChg chg="del">
          <ac:chgData name="Bojian Zheng" userId="21437657-5924-4a6c-938a-f03b52287135" providerId="ADAL" clId="{88C4F344-4EC3-A640-BFD6-450220071165}" dt="2022-02-18T13:15:13.818" v="9461" actId="478"/>
          <ac:spMkLst>
            <pc:docMk/>
            <pc:sldMk cId="2815808016" sldId="322"/>
            <ac:spMk id="11" creationId="{53414143-DA00-DE44-9961-3B9B329AF23D}"/>
          </ac:spMkLst>
        </pc:spChg>
        <pc:spChg chg="del">
          <ac:chgData name="Bojian Zheng" userId="21437657-5924-4a6c-938a-f03b52287135" providerId="ADAL" clId="{88C4F344-4EC3-A640-BFD6-450220071165}" dt="2022-02-18T13:15:13.818" v="9461" actId="478"/>
          <ac:spMkLst>
            <pc:docMk/>
            <pc:sldMk cId="2815808016" sldId="322"/>
            <ac:spMk id="22" creationId="{92F186D1-21F9-B04A-9B46-65AE87543EF5}"/>
          </ac:spMkLst>
        </pc:spChg>
        <pc:picChg chg="add mod">
          <ac:chgData name="Bojian Zheng" userId="21437657-5924-4a6c-938a-f03b52287135" providerId="ADAL" clId="{88C4F344-4EC3-A640-BFD6-450220071165}" dt="2022-02-18T13:20:17.426" v="9658"/>
          <ac:picMkLst>
            <pc:docMk/>
            <pc:sldMk cId="2815808016" sldId="322"/>
            <ac:picMk id="5" creationId="{A09B7902-C763-9D4D-B7E5-3CDF1D950C44}"/>
          </ac:picMkLst>
        </pc:picChg>
        <pc:picChg chg="del">
          <ac:chgData name="Bojian Zheng" userId="21437657-5924-4a6c-938a-f03b52287135" providerId="ADAL" clId="{88C4F344-4EC3-A640-BFD6-450220071165}" dt="2022-02-18T13:15:10.142" v="9459" actId="478"/>
          <ac:picMkLst>
            <pc:docMk/>
            <pc:sldMk cId="2815808016" sldId="322"/>
            <ac:picMk id="23554" creationId="{45EC86EE-794B-094F-87D6-2F01A16A2B6A}"/>
          </ac:picMkLst>
        </pc:picChg>
      </pc:sldChg>
      <pc:sldChg chg="addSp modSp add mod modAnim">
        <pc:chgData name="Bojian Zheng" userId="21437657-5924-4a6c-938a-f03b52287135" providerId="ADAL" clId="{88C4F344-4EC3-A640-BFD6-450220071165}" dt="2022-02-18T13:21:55.422" v="9723" actId="1076"/>
        <pc:sldMkLst>
          <pc:docMk/>
          <pc:sldMk cId="930030805" sldId="323"/>
        </pc:sldMkLst>
        <pc:spChg chg="add mod">
          <ac:chgData name="Bojian Zheng" userId="21437657-5924-4a6c-938a-f03b52287135" providerId="ADAL" clId="{88C4F344-4EC3-A640-BFD6-450220071165}" dt="2022-02-18T13:21:55.422" v="9723" actId="1076"/>
          <ac:spMkLst>
            <pc:docMk/>
            <pc:sldMk cId="930030805" sldId="323"/>
            <ac:spMk id="3" creationId="{FD579FD6-E8A9-EC4E-9AB2-553248779E54}"/>
          </ac:spMkLst>
        </pc:spChg>
        <pc:spChg chg="add mod">
          <ac:chgData name="Bojian Zheng" userId="21437657-5924-4a6c-938a-f03b52287135" providerId="ADAL" clId="{88C4F344-4EC3-A640-BFD6-450220071165}" dt="2022-02-18T13:20:59.456" v="9665" actId="14100"/>
          <ac:spMkLst>
            <pc:docMk/>
            <pc:sldMk cId="930030805" sldId="323"/>
            <ac:spMk id="6" creationId="{9D8463AE-A72D-2340-BB1D-833B6F022692}"/>
          </ac:spMkLst>
        </pc:spChg>
      </pc:sldChg>
      <pc:sldChg chg="modSp add mod">
        <pc:chgData name="Bojian Zheng" userId="21437657-5924-4a6c-938a-f03b52287135" providerId="ADAL" clId="{88C4F344-4EC3-A640-BFD6-450220071165}" dt="2022-02-18T13:23:38.153" v="9855" actId="113"/>
        <pc:sldMkLst>
          <pc:docMk/>
          <pc:sldMk cId="531830734" sldId="324"/>
        </pc:sldMkLst>
        <pc:spChg chg="mod">
          <ac:chgData name="Bojian Zheng" userId="21437657-5924-4a6c-938a-f03b52287135" providerId="ADAL" clId="{88C4F344-4EC3-A640-BFD6-450220071165}" dt="2022-02-18T13:23:38.153" v="9855" actId="113"/>
          <ac:spMkLst>
            <pc:docMk/>
            <pc:sldMk cId="531830734" sldId="324"/>
            <ac:spMk id="3" creationId="{FD579FD6-E8A9-EC4E-9AB2-553248779E54}"/>
          </ac:spMkLst>
        </pc:spChg>
        <pc:spChg chg="mod">
          <ac:chgData name="Bojian Zheng" userId="21437657-5924-4a6c-938a-f03b52287135" providerId="ADAL" clId="{88C4F344-4EC3-A640-BFD6-450220071165}" dt="2022-02-18T13:22:25.237" v="9728" actId="14100"/>
          <ac:spMkLst>
            <pc:docMk/>
            <pc:sldMk cId="531830734" sldId="324"/>
            <ac:spMk id="6" creationId="{9D8463AE-A72D-2340-BB1D-833B6F022692}"/>
          </ac:spMkLst>
        </pc:spChg>
      </pc:sldChg>
      <pc:sldChg chg="modSp add mod">
        <pc:chgData name="Bojian Zheng" userId="21437657-5924-4a6c-938a-f03b52287135" providerId="ADAL" clId="{88C4F344-4EC3-A640-BFD6-450220071165}" dt="2022-02-18T13:24:59.899" v="9935" actId="1076"/>
        <pc:sldMkLst>
          <pc:docMk/>
          <pc:sldMk cId="2125319208" sldId="325"/>
        </pc:sldMkLst>
        <pc:spChg chg="mod">
          <ac:chgData name="Bojian Zheng" userId="21437657-5924-4a6c-938a-f03b52287135" providerId="ADAL" clId="{88C4F344-4EC3-A640-BFD6-450220071165}" dt="2022-02-18T13:24:59.899" v="9935" actId="1076"/>
          <ac:spMkLst>
            <pc:docMk/>
            <pc:sldMk cId="2125319208" sldId="325"/>
            <ac:spMk id="3" creationId="{FD579FD6-E8A9-EC4E-9AB2-553248779E54}"/>
          </ac:spMkLst>
        </pc:spChg>
        <pc:spChg chg="mod">
          <ac:chgData name="Bojian Zheng" userId="21437657-5924-4a6c-938a-f03b52287135" providerId="ADAL" clId="{88C4F344-4EC3-A640-BFD6-450220071165}" dt="2022-02-18T13:24:07.031" v="9858" actId="14100"/>
          <ac:spMkLst>
            <pc:docMk/>
            <pc:sldMk cId="2125319208" sldId="325"/>
            <ac:spMk id="6" creationId="{9D8463AE-A72D-2340-BB1D-833B6F022692}"/>
          </ac:spMkLst>
        </pc:spChg>
      </pc:sldChg>
      <pc:sldChg chg="modSp new mod modAnim">
        <pc:chgData name="Bojian Zheng" userId="21437657-5924-4a6c-938a-f03b52287135" providerId="ADAL" clId="{88C4F344-4EC3-A640-BFD6-450220071165}" dt="2022-02-18T13:42:58.120" v="10795"/>
        <pc:sldMkLst>
          <pc:docMk/>
          <pc:sldMk cId="3564980385" sldId="326"/>
        </pc:sldMkLst>
        <pc:spChg chg="mod">
          <ac:chgData name="Bojian Zheng" userId="21437657-5924-4a6c-938a-f03b52287135" providerId="ADAL" clId="{88C4F344-4EC3-A640-BFD6-450220071165}" dt="2022-02-18T13:35:08.099" v="10421" actId="20577"/>
          <ac:spMkLst>
            <pc:docMk/>
            <pc:sldMk cId="3564980385" sldId="326"/>
            <ac:spMk id="2" creationId="{53BB1B6C-4088-244A-B600-43D5722E8F4A}"/>
          </ac:spMkLst>
        </pc:spChg>
        <pc:spChg chg="mod">
          <ac:chgData name="Bojian Zheng" userId="21437657-5924-4a6c-938a-f03b52287135" providerId="ADAL" clId="{88C4F344-4EC3-A640-BFD6-450220071165}" dt="2022-02-18T13:42:20.251" v="10787" actId="20577"/>
          <ac:spMkLst>
            <pc:docMk/>
            <pc:sldMk cId="3564980385" sldId="326"/>
            <ac:spMk id="3" creationId="{1025AAC2-7D31-6540-9664-93128A58B2E9}"/>
          </ac:spMkLst>
        </pc:spChg>
      </pc:sldChg>
      <pc:sldChg chg="add">
        <pc:chgData name="Bojian Zheng" userId="21437657-5924-4a6c-938a-f03b52287135" providerId="ADAL" clId="{88C4F344-4EC3-A640-BFD6-450220071165}" dt="2022-02-18T16:41:08.591" v="10796"/>
        <pc:sldMkLst>
          <pc:docMk/>
          <pc:sldMk cId="1343833832" sldId="327"/>
        </pc:sldMkLst>
      </pc:sldChg>
      <pc:sldMasterChg chg="modSp">
        <pc:chgData name="Bojian Zheng" userId="21437657-5924-4a6c-938a-f03b52287135" providerId="ADAL" clId="{88C4F344-4EC3-A640-BFD6-450220071165}" dt="2022-02-17T18:35:31.322" v="74" actId="255"/>
        <pc:sldMasterMkLst>
          <pc:docMk/>
          <pc:sldMasterMk cId="2088662427" sldId="2147483648"/>
        </pc:sldMasterMkLst>
        <pc:spChg chg="mod">
          <ac:chgData name="Bojian Zheng" userId="21437657-5924-4a6c-938a-f03b52287135" providerId="ADAL" clId="{88C4F344-4EC3-A640-BFD6-450220071165}" dt="2022-02-17T18:35:17.979" v="72" actId="113"/>
          <ac:spMkLst>
            <pc:docMk/>
            <pc:sldMasterMk cId="2088662427" sldId="2147483648"/>
            <ac:spMk id="2" creationId="{56580E48-1E7A-AB40-B671-2CEBEA4C51F0}"/>
          </ac:spMkLst>
        </pc:spChg>
        <pc:spChg chg="mod">
          <ac:chgData name="Bojian Zheng" userId="21437657-5924-4a6c-938a-f03b52287135" providerId="ADAL" clId="{88C4F344-4EC3-A640-BFD6-450220071165}" dt="2022-02-17T18:35:25.517" v="73" actId="255"/>
          <ac:spMkLst>
            <pc:docMk/>
            <pc:sldMasterMk cId="2088662427" sldId="2147483648"/>
            <ac:spMk id="3" creationId="{B1E10BFD-D926-A948-90B6-BE849361152C}"/>
          </ac:spMkLst>
        </pc:spChg>
        <pc:spChg chg="mod">
          <ac:chgData name="Bojian Zheng" userId="21437657-5924-4a6c-938a-f03b52287135" providerId="ADAL" clId="{88C4F344-4EC3-A640-BFD6-450220071165}" dt="2022-02-17T18:35:31.322" v="74" actId="255"/>
          <ac:spMkLst>
            <pc:docMk/>
            <pc:sldMasterMk cId="2088662427" sldId="2147483648"/>
            <ac:spMk id="6" creationId="{B32E2284-690F-594B-9CBF-D56259F79A26}"/>
          </ac:spMkLst>
        </pc:sp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17:43:29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18678 16236 24575,'11'0'0,"0"0"0,0 0 0,-1 0 0,12 0 0,1 0 0,11 0-1639,-3 0 1,1 0-1639,5 0 2627,1 0 0,8 0 1,-7 0-372,-13 0 1,0 0 1020,14 0 0,7 0 0,-7 0 0,-13 0 0,2 0 0,7 0 0,9 0 0,5 0 0,-2 0 0,-7 0-1093,-3 0 1,-4 0 0,4 0 1089,1 0 0,3 0 0,3 0 0,1 0 1,-2 0 2,-1 0 0,2 0 0,-1 0 0,-2 0 0,-4 0-734,-1 0 0,-4 0 1,5 0 733,0 0 0,6 0 0,1 0 0,0 0 0,-6 0 292,6 0 1,-5 0 0,-2 0-293,3 0 0,-2 0 0,6 0 0,-4 0 0,-10 0 2013,-18 0-2013,7 0 0,10 0 0,-14 0 3276,18 0-2918,-1 0-358,-1 0 3276,13 0-1517,-17 0-1759,-5 0 0,-3 0 3276,-8 0-2573,23 0-703,-19 0 0,13 0 0,-18 0 0,0 0 0,0 0 0,-1 0 0,1 0 0,0 0 0,5 0 0,17 0 0,-8 0-936,8 0 936,-1 0 0,-17 0 0,28 0 0,-23 0 0,8 0 0,-12 0 0,-5 0 0,21 0 0,-16 0 0,20 0 0,-24 0 0,4 0 0,-6 0 0,1 0 0,0 0 0,0 0 0,0 0 1433,4 0-1433,7 0 0,-7-4 0,10-2 0,-16 0 0,16 1 0,-7 5-1903,4 0 1903,-7 0-102,7-6 102,-9 5 0,13-10-2235,-14 10 2235,10-4 0,0-1 0,-3 4 0,5-6-1351,-12 5 1351,1-2 1525,-3-1-1525,1-1 90,2 1-90,-4-2 0,2 2 0,-6 1 2272,3 2-2272,0 1 0,3 2 0,-3-3 1704,0 0-1704,0-2 0,0 0 0,1-1 0,-4-2 0,2 0 0,-3 0 0,3 0 0,-4 0 0,0-5 0,-3 1 0,0-4 0,0 1 0,0-2 0,0-5 0,0 0 0,-10-10 0,3 8 0,-4-3 0,4 5 0,4 9-2277,0-15 2277,1 14 0,2-21 0,0 20 0,0-15 0,0 18 0,0-29 0,0 24 0,3-10 0,1 1 0,1 5 0,1-9 0,0 0 0,-2 6 0,1-7 0,0 3 0,0 13 0,4-14 0,1-2 0,-5 6 0,9-20 0,-6 23 0,-1 4 0,-2-14 0,-2-2 0,3 5 0,-4-4 0,-1 2 0,2 14 0,-1-32 0,4 9 0,-5 15 0,0-2 0,5-20-159,-6 10 159,2 10 0,0-1 0,-1-2 0,0 1-3277,6-9 2634,-4-1 643,9-1 0,-7 21 0,0-7 0,0 2-1874,0 13 1874,-1-16 0,4-14 0,2 6 0,-8 9 0,0 1 0,8-4 0,-1-15 0,-4 16 0,4-16 0,-9 15-1517,0-1 1,0-2 1516,0-6 0,0 1 0,0 2-1389,0 14 1389,0-6 1333,0 12-1333,0-25 0,5-1 0,-2 12 0,-1 0 0,5-9 0,-4 5 0,-3 15 1401,0-5-1401,0-17 0,0 17 3270,0-16-3270,0 28 0,0 0 2597,0 0-2597,3-18 0,0 9-601,0-11 601,-1 15 0,-2-26 0,0 18 0,-1-6 0,2-1-3277,4-7 1423,2-11 1854,0 0-650,-1 6 650,-6 16 0,0-3 0,0-10 0,0 0-1222,0 5 1,0 0 1221,0-12 0,0-1-921,0 10 0,0 1 921,0-2 0,0 0 849,0 7 0,0 0-849,0-9 0,0 2-764,0 7 764,0 7 0,0-1 0,0-18 1204,0 9-1204,0-3 0,0-1 1864,0-3-1864,0 5 0,0 1-1452,0 7 1452,0-17 0,0 23 2945,0-1-2945,0-14 0,0 11-1357,0-9 0,0 1 1357,0 9 0,0-1 0,0 1 1730,0 8-1730,0-32 0,0 26 2972,0-25-2972,0 37 0,0-3 0,0-6 0,0 8 0,0-7 0,0 9 3276,0-4-254,0 3-3022,0-4 123,0 1-123,0-12 0,0-2 0,-5 1-12,1 1 12,-6 9 0,6-11 0,0 5 0,0-14 0,2 13 0,-2-2 0,4 10 0,0 2 0,-3-2 0,0 0 0,-2-3 0,-2 2 0,4-5 0,-5 1 0,0-12-3277,1 14 2630,-4-13 647,1 10 0,0-1 0,-5-4 0,3 5 0,3 0 0,-11-5 0,10 3 0,-10 1-2565,5 2 2565,3 8 553,2-2-553,8 6 0,-1 1 0,0 1 3276,-9-9-3130,7 6-146,-7-9 0,7 9 0,-6-4 0,2 3 3276,-4-1-3212,5 7-64,-1 1 0,-8-5 0,5-5 0,-14-10 0,4-1 0,3 5-718,3 3 718,1 3-1991,6 3 1991,-7-1 0,-4-2 0,9 7 0,-11-6 0,13 5 0,-2-2-1114,-2 1 1114,7-1 0,-9-2 0,6 4 605,-14-9-605,-1-4 0,1 3-961,-3-5 961,14 16 0,-3 0-363,-3-2 363,7 3 0,-12-7 0,9 5 0,-4-2 0,2 6-953,-7-4 953,9 6 0,-21-10 0,16 6 0,-3-2 0,-1 1 0,-6 5 1384,-8-1-1384,5 2 0,-8-1 0,25 0 1491,-10 0-1491,-7 3 0,-1 0 95,3-3-95,-18-1 0,-3-1-3172,9-6 3172,10 4 0,0 1 0,6 0 0,2 0 0,-24-6 0,13 3 0,-2 0-1639,-1 1 1,-1 0 1214,0-1 0,0 0-1215,-4 2 1,1 0 1511,16-2 1,-1 0-569,-7 2 0,-4 0 0,4 0 695,3-3 0,0 0 0,-13 1 0,-8 1 0,8-1-474,12 2 1,2 0 473,-17-3 0,-2-1 0,0-3 0,4 1 0,21 6 0,-1 0 0,-11-6 0,-6-1 0,7 3 0,-9 3 0,1 2 0,-8 0 0,5 1 0,13 2 0,-1 1 0,-8 0 0,-5 0 0,9-1 0,-4-4 512,8 4 1,0 0-513,0 0 0,-13-2 0,19 1 0,10 0 0,3 4 2536,4 0-2536,-4 0 3276,-9 17-2759,-9 7-517,9 2 0,2-1 0,11-9 0,5-5 3276,-7 3-1617,7-7 1555,-4 6-3214,4-6 0,-11 15 0,9-12 0,-12 8 0,16-7 0,-5 0 0,3 0 0,-2-3 0,-8 14 0,7-10-1208,-6 15 1208,9-15 0,-7 9 0,-4 13 0,-6 9-1971,0-1 1971,11-12 0,-1 3 0,1 0 0,-3 9 0,1 1 0,0-5 0,0 3 0,2-2-1092,2 7 1,1-3 1091,-2-8 0,3-3 0,3 8 0,-3 0 0,1 0 0,1-6 0,0 12 0,0-1-2725,2-15 2725,0 20 0,0-32-2247,4 4 2247,0 8 849,-6 8-849,4-11 0,0 0 219,-1-2 0,-1 1-219,-3 22 0,1 1 176,5-18 1,0-1-177,-2 5 0,0 2 0,0-4 0,3 8 0,-2-4 0,-1 13 0,-2 5 0,1-2 0,0-11-523,-1-1 1,0 2 522,2-8 0,0 10 0,0 4 0,0 2 0,0-2 0,1-5 0,0-8-1548,-2 6 1,2-3 1547,1 5 0,1 7 0,1 0 0,-1-7-882,0 1 1,0-2 881,0-5 0,1 3 0,-2 3-137,-1-1 1,-2 2 0,-1 2 0,2-3 136,-1 2 0,1-2 0,-1 2-91,-1 0 1,-1 3 0,-1-1 0,2-4 90,2-5 0,1-5 0,-1 4 0,-2 5 0,-1 4 0,0-1 0,2-3 0,2-4 0,2-3 0,-1 2 0,-2 4 0,-1 3 0,0-1 0,1-5 0,0 4 0,-1-2 0,2 2 0,-1 4 0,0-5 0,-4-2 0,0 2 0,2-1 0,2 7 0,-1-1 0,1-8 0,-1-7 0,0-3 484,-1 17 1,-2 5-485,1-9 0,0 2 0,-1-2 0,-4 5 0,0-1 0,3-2 0,-1 4 0,0-6 804,0-5 0,0-1-804,0 11 0,2-1 0,3-15 0,0 0 0,-1 11 0,1-3 0,4-3 482,0-1-482,-3-2 0,-2 5 0,2-3 444,2-8 0,-1 1-444,-4 12 0,-2 6 0,2-7-1939,3 2 1939,-1-12 0,-1 3 0,-1 10 0,1-1 0,2 5 0,-3-4 0,1-3-1075,5-8 1075,0 6-278,0-3 1,0 1 277,0-2 0,0 13 0,0-1 1286,0-14-1286,0 0 0,0 1 0,0-1 0,0 0 0,0-10 2853,0-10-2853,0 5 0,0 0 0,0 1 0,0 3 0,0-2 0,0 19 0,0 1 2758,0 2-2758,0-1 0,5-11 0,-1-4 0,3 3 0,-4-10 0,0 11 0,-3-9 3276,0 2-919,2-8 386,1-1-2743,0 1 0,-1-2 0,-2 0 733,5-1-733,-4 1 0,8 6 0,-6-5 0,1 4 0,1-7 0,-2 1 0,2-4 0,8-13 0,-1-3 0,2-7 0,-2 7 0,1 1 0,-1 4 0,4-5 0,-8 2 0,10 2 0,-11-1 0,13-1 0,-11-3 0,2 2 0,-6 1 0,-2 6 0</inkml:trace>
  <inkml:trace contextRef="#ctx0" brushRef="#br0" timeOffset="12100">22075 13227 24575,'11'0'0,"0"-7"0,0-2 0,-1 0 0,1 2 0,5 7 0,-4 0 0,3 0 0,1 0 0,0 0 0,1 0 0,8 0 0,-12 0 0,8 0 0,-10 0 0,4 0 0,-5-2 0,2-1 0,2 0 0,-4 0 0,21 3 0,-3 0 0,1 0 0,11 0 0,-19 0 0,6 0 0,-1 0 0,-2 0-1639,1 0 1,1 0-769,3 0 2407,-1 0 0,-1 0-1747,-12 0 1747,12 0 0,-11 0 0,2 0 0,6 0 0,4 0 0,7 0 0,-4 0-2248,-4 0 2248,-4 0 0,17 0 0,-17 0 0,21 0 0,-26 0-326,24 0 326,-10 0 0,6 0 0,-1 0 786,-17 0-786,15 0 0,-17 0 754,19 0-754,-16 0 0,18 0 0,-16 7 2042,4 0-2042,-8 1 0,18 4 0,-7-10 0,7 5-2508,-5-7 2508,-9 0 0,0 0 2703,5 0-2703,-5 0 0,5 0 0,10 0 0,-11 0-1495,12 0 1495,-22 0 415,8 0-415,-6 0 0,9 0 0,-1 0 0,-8 0 3276,6 0-3192,-8 0-84,5 0 0,-6 0 717,0 0-717,0 2 0,5 1 0,-3 0 0,2 2 0,-4-2 3231,-4 0-3231,29 5 0,-18-6-3277,21 4 2280,-20-6 997,22 0 0,-17 0 0,17 0 0,-28 0-288,5 0 288,-5 0 0,4 0 0,-4 0 0,-2 0 0,16 0 0,-12 0 0,6 0 0,1 0 0,-2 0-2111,6 0 2111,-16 0 1779,6 0-1779,-8 0 0,13 0 0,14 0 0,-16 0 0,3 0 0,0 0 0,-7 0 0,24 7 0,-23-6 0,28 6 0,-21-6 0,0-2-2037,21 1 2037,-14 0 0,-1 0 0,3 0 0,-12 0 0,1 0 0,6 0 0,13-7 0,-26 3 2072,17-4-2072,-18 6 0,13 2 0,-12 0 0,8 0 0,2 0-730,13 0 730,-9 0 0,-2 0 0,8 0 0,-12 0 0,2 0 0,3 0 0,0 0-908,0 0 1,2 0 907,14 0 0,-1 0-1639,-19 0 1,0 0 1110,6 0 1,4 0 527,0 0 0,2 0 0,-1 0-1448,6 0 0,0 0 1448,-5 0 0,3 0 0,-4 0-313,-1 0 1,-3 0 312,2 0 0,-1 0-565,12 0 565,-18 0 0,-1 0 1752,12 0-1752,-15 0 0,13 0 0,1 0 0,7 0 0,-12 0 0,0 0 0,-1 0 3066,-16 0-3066,-2 0 0,-6 0 2983,6 0-2983,-4 0 0,8 0 0,-2 0 0,9 0 0,-7 0 3276,6 0-2711,-9 0 848,6 0-1413,15 0 0,-6 9-2972,2-4 2972,-13 5-2076,4-8 2076,-10-2 1810,10 0-1810,-14 0 0,9 0 0,-1 0 0,8 0 0,-4 0 0,-5 0 3120,-3 0-3120,1 0 0,-4 0 2885,4 0-2885,-6 0 0,11 0 0,-2 0-2447,8 0 2447,-9 0 0,-1 0-1574,4 0 1574,20 0 0,-6 0-1639,-6 0 1,-1 0 227,-1 0 1411,4 0 0,-1 0 0,1 0 0,-1 0 0,0 0-1637,-10 0 1637,8 0 1375,-18 0-1375,11-4 0,-8 0 1101,12-4-1101,-8 5 3276,-1 1-1531,5 2-1745,-9 0 0,3 0 2849,1 0-2849,5 0 0,2 0 0,-1 0 0,-7 0 0,-4 0 0,0 0 0,-1 0 0,1 0 0,-2-3 0,6 0 0,-3-2 0,1 0 0,-3-1 0,1 1 0,-2 2 0,4 1 0,-2 2 0,-1 0 0,1-3 0,0 0 0,0-2 0,-1-1 0,1 3 0,-5 1 0,-1 2 0</inkml:trace>
  <inkml:trace contextRef="#ctx0" brushRef="#br0" timeOffset="135086">22130 13383 24575,'0'15'0,"0"2"0,0 6-3277,0-1 1838,0-4 2249,0 8-810,0-7 0,0 9 901,0 0-901,0 12 0,0-14-2522,0 10 2522,0-24 0,0 14 1419,0 5-1419,0 11 0,0-7 0,0 0-1500,0 7 1500,0-13 0,0-2 0,0-9 0,0 3-319,0-3 319,0 4 0,0 2 0,0 14 0,4-10-1590,2 6 0,0 2 1590,1-5 0,-1-3 0,-1 0 205,-5 9-205,3-11 0,0 5 0,6 10 0,-6-9 0,3 12 0,-6 5 0,0-13-20,0-10 1,0 1 19,0 9 0,0 10 0,0-25 253,0 6-253,0-16 0,0 0 3276,0-1-712,0 12-2564,0-3-3266,0 25 3266,0-23 0,3 11 607,0-21-607,0 0 0,4 15 0,-4-1 0,5 4-466,-5-8 466,9 18 1489,-10-4-1489,7 14 0,-7-19 0,5 2 0,0-12 0,0 8 0,-3-6 1437,-4 1-1437,0 1 0,0-2 0,0 8 0,2-18-980,1 13 980,0-17 0,-1 3 0,-2 14 0,4-5 0,0 13 0,1-10 0,-2 10 0,-3-8-2780,0 13 2780,0-13 0,5 4 0,-1 3-175,-1 12 175,1-15 0,1 1-700,0 14 700,-4-19 0,3 2 763,-4-12-763,6 9 0,-4 4 0,4-1 3276,-6-1-3272,0-11-4,0-3 0,0 4 2577,0-6-2577,0 1 0,0 0 1062,5 9-1062,-4-7 0,4 8 0,-5-1 0,0-2 0,0 13 0,0-3 0,0-6 0,0-1 0,0-10 0,2-3 0,3 0 0,4-5 0,6-1 0,7-2 0,1 5 0,-2-4 0,-1 4 0,-8-5 0,9 0 0,-9 0 0,3 0 0,6 0 0,-8 0 0,13 0 0,-9 0-2325,1 0 2325,3 0 0,18 0 0,-10 0 0,16 0 0,-22 0 0,5-10 0,1-2 0,3 3-1639,8-3 1,-1 2-1099,-10 6 2737,12 2-954,-14 0 1,0 0 953,3-8 0,-1 8 0,-1-1 0,-5-3 0,9 6 0,-11-3 0,24-1-508,-14-7 508,2 8 0,1 1 0,3-4 0,4 3 0,-1 0-1071,-16 2 1071,19-5 0,-27 6 3276,13 0-3092,2 0-184,9 0 307,0-3-307,3-4 0,-1 2 0,-6 0 0,-8 5 0,-5 0-746,0 0 746,-5 0 3014,7 0-3014,-12 0 0,7 0 0,-4 0 0,1 0 0,2 4 0,-3 0 0,-3 4 0,-2-5 1002,15 5-1002,-1-6 0,21 3-3277,1 1 3061,-8-4 216,5 4 1092,-19-6-1092,2 0 0,1 0 0,7 0 0,-5 0 0,1 0 0,15 0-1473,-13-5 1473,15-3 0,-33-1 0,26-6 0,-26 8 3276,15-3-3134,-13 4-805,23-6 663,-18 5 0,17-2 0,-30 4 0,17 2 0,-15 0 0,14 1 0,-13 2 0,19 0 0,-17 0 0,18 0 0,-14 0 0,16 0 0,-13 0 0,11 0 0,-20 0 0,35 0 0,-23 0-1639,16 0 1,3 0 1386,1 0 252,-12 0 0,6 0 0,-5 0-2076,13 0 2076,0 0 0,-3 0 0,-13 0 0,9 0 0,1 0 0,-8 0 0,1 0 0,1 0-1527,4 0 1527,-1 0 0,-2 0 0,-1 0 0,-8 0 0,12 0 0,0 0 0,-15 0 0,11 0 0,3 0 0,5 0 0,-13 0 0,-1 0 0,9 0 0,-8 0-699,1 0 1,8 0 0,-5 0 698,10 0 0,2 0 0,10 0 0,-9 0 0,0 0 0,-6 0 0,4 0-472,3 0 1,0 0 471,-5 0 0,1 0-103,-3 0 1,2 0 0,-1 0 102,1 0 0,0 0 0,0 0 0,0 0 0,1 0 0,2 0 0,-5 0 0,2 0 0,0 0 0,-1 0 0,7 0 0,-1 0 0,2 0 0,-1 0 0,3 0 0,0 0 0,-4 0 0,-3 0 0,-3 0 0,0 0 0,6 0 0,0 0 0,-5 0 282,-4 0 0,-3 0-282,1 0 0,0 0 0,4 0 0,-2 0 0,-4 0 0,-1 0 0,9 0 0,-4 0 0,-9 0 0,12 0 0,-8 0 0,-1 0 0,-3 0 0,10 0 0,0 0 0,-13 0 0,8 0 0,5 0 0,-17 0 1903,26 7-1903,-33-3 0,33 6 0,-31-7 0,30-1 0,-27-2 0,9 0 0,3 0 1772,10 0-1772,-9 0 0,-1 0 0,7 0 0,0 0 0,1 0 1842,6 0-1842,-6-2 0,1-3 0,-16 2 0,0-1 0,15-6 0,0-1 0,7 2 0,-5 3 0,-2 0 0,-12 2 0,19-4 0,-26 3 0,9-2 3199,-7 1-3199,6 4 0,-5-4 828,-4 6-828,0 0 0,-7 0 0,14 0 0,2 0 0,12 0-1287,-7 0 1287,2 0 0,-18 0 0,26 0 0,-21 0 0,14 0 1304,-26 0-1304,-1 0 0,1 0 0,0 0 0,0-16 0,-5 7 3276,-2-14-2363,-4 7 1157,0-5-2070,0 3 0,0-3 0,0 5 0,0 4 0,0-5 0,0 1 0,0-12 0,0 8 0,0-6 0,0-11 0,-7 9-333,4 1 0,-1-3 333,-13-15-1639,10 17 1,0 1-1639,-3-9 3272,2 6 1,3 2-591,3 6 595,-4-16 0,6-5 0,0 14 0,0-17 0,-3 18 0,-1 2 0,2-3 0,-1-1 0,-1 1 0,4 2 0,0-10 0,0 13-890,0-4 890,-3-6-2089,0 13 2089,-1-12 0,-2 0 0,1 5 0,1-15 0,0 18 0,2 2 0,-3-4 0,-1 0 0,-2 7 0,1-5 0,1 2 0,3 6 3276,0-1-1758,-1-9-1518,2 8 679,-2-11-679,4 2 0,0 4 0,0-1 0,0 9 1147,-4-2-1147,1-10 0,-5-1 0,1 0 0,-2-14 2141,-1 4-2141,0 9 0,-1-3 0,-4-7 0,-1 1-1639,4 11 1,1 0 1256,-7-16 0,4 5-2895,8 15 2959,-7-21 318,2 14 0,0 1 0,-2-4 0,-1-12 0,0 2 0,6 15 0,-1-10 0,0 1 0,0 12 0,2-5 0,1-1-445,4 1 445,-3-13 0,1 13 0,-3 8 0,1 12 1147,1-5-1147,-3-1 0,2-4 0,-2 4 0,5-4 0,-3 3 3229,3 0-3229,-1-3 0,-2 3 3276,2-5-1649,-5-2-1627,-1 2 0,2 6 844,0 5-844,3 1 0,-3 0 0,-1-3 0,1 1 0,-2-2 0,4 5 0,-4 0 0,-3 7 0,1 3 0,-4-2 0,-2-3 0,8-1 0,-13 0 0,8 4 0,-7 2 0,5 0 0,-8 0 0,7 0 0,-19 8 0,7-2-3277,4 5 2642,-1-3 635,-3 5 0,9-7 0,-20 8 0,13-4 0,4-1-366,-7 0 366,19-7 0,-4-2 0,1 0 0,3 0 0,-9 0 3276,9 0-2726,-3 0-550,6 3 0,-1 0 0,-3 4 0,1-3 0,-6 3 0,7-4 0,-23 9 0,18-4 0,-26 6 452,29-10-452,-22 8 0,21-8-2204,-16 9 2204,18-10 0,-11 4 0,11-4 0,-6 0 0,7 0 0,5-3 0,1 0 0</inkml:trace>
  <inkml:trace contextRef="#ctx0" brushRef="#br0" timeOffset="137070">5707 13441 24575,'0'42'0,"-5"-15"0,-1-2 0,-3 6-3277,-6 1 2348,6-6 1,1 3-2349,3 18 1393,-6-1 1884,5 2 0,0-1 0,-5-5 0,5-7 0,0 6 0,0-6 0,-5 9 0,6-16 0,0 1 0,0 0 0,0 0-567,1-2 0,0 1 567,-5 20 0,0 1-1499,6-15 0,0-1 1499,-3 4 0,1-2-157,4-9 0,2-2 157,-1 7 0,0-1-65,0-3 1,0-1 64,0 4 0,0 1 0,0 5 0,0 0-292,0-8 1,0 0 291,0 9 0,0-1 0,0-11 0,0 0 0,-3 0 0,0 0-395,0 6 0,-1-1 395,-3 11 1563,1 5-1563,6-23 0,0 11 0,0-10 2872,0 24-2872,0-23 3276,0 6-2256,0-11 2256,0-3-773,0 9-2503,0-8 0,0 3 0,0-6 0,0-3 0,0 34 0,0-27-895,5 22 895,-1-30 0,4 5 0,-5-4 0,-1 3 0,4 4 0,-5-6 0,5 6 0,-6 6 0,5-8 0,-4 8 0,4-11 0,-5-4 2628,2-1-2628,1-2 0,0 1 0,2 1 0,-2 1 0,0 1 0,0 0 0,-3 0 0,0-1 0,0 1 0,0 0 0,0 0 0,0 4 0,0-3 0,0 4 0,0-5 0,0-1 0,0 6 0,0 1 0,0 5 0,0-5-3277,0 10 3277,0-8 0,0 10-1824,0 17 1824,2-18 0,1 17-401,0-28 401,-1-2 0,-2-4 0,0 0 2853,3-3-2853,0 3 2114,0-38-2114,-1 9 0,-2-8 0,0-3-3277,0-15 3225,3 8 0,0 0 0,-2 2 0,5-10 1</inkml:trace>
  <inkml:trace contextRef="#ctx0" brushRef="#br0" timeOffset="139291">5779 13154 24575,'35'8'0,"0"0"0,8-1-1639,-9 1 1,-2 1-1639,-4-3 1638,11-1 1,1 0 709,-2 4 929,-3-5 0,7-1 0,-7 0-2432,-3 4 2432,0-3 0,4-1 0,5-1 0,0 0 51,-11 1 1,1 0-52,15 1 0,0-1 0,-14-2 0,-3 0-1895,11 6 1895,6-7 665,1 5 1,-1 1-666,-5-4 1462,5 4 1,-5-1-1463,-25-5 0,-5 0 2498,-1 0-2498,1 0 3276,0 0-2329,0 2 1830,-1 1-2777,1 0 0,10 0 0,-3-3 901,15 0-901,7 13 0,-13-10-3277,14 10 3227,-28-13 50,23 3-184,-16 2 184,15 1 0,-17 1 0,0-4 0,-2-1 0,5 3 0,-3-4 0,3 7 3276,-6-1-2936,-3 2-116,1 2-224,-3-1 0,-4-4 0,5 2 0,-5 0 0,1 0 0,-1 3 0,-1 4 0,3 2 0,-2 0 0,4 14 0,-6-12-2257,0 9 2257,-4-13 0,0 33 0,3-28 0,0 29 0,7-13 0,-6-13 0,3 21 0,-3-5 0,-1-17 0,-1 18 0,0 1 0,4-12 0,-4 9 0,-1 1 0,3-13 0,-1 1 0,-3 6-1280,5 10 1280,0 6 0,2-6 0,-4-11 0,-3 0 0,0-10 0,0 25 0,5-27 0,-4 18 0,4-15 0,-5 3 0,0 3-1639,0-3 1,0 0 470,0 2 1,0 0 1167,0 20-420,0-14 420,0-6 0,0-1 0,0-7 0,0-8 0,5 19 0,-4-11 0,4 12-114,-5-14 114,0-2 0,0 9 0,0-11 0,0 16 0,0-12 0,0 14 0,0-6 0,0 19 0,0-6 0,0-12 0,0-1 0,0 7 0,0 3 0,0-24 0,0 3 815,2-4-815,1 5 3276,0 5-800,-1 2-2476,-2-2 668,0-5-668,0-5 2448,0-1-2448,0 1 0,0 0 0,0 0 0,0-1 0,0 1 0,0 5 0,0-4 0,0 3 0,0-4 0,-7 2 0,-2 3 0,0-1 0,-3 10 0,11-12 0,-6 7 0,2-6 0,-1-5 0,-7 5 0,6-7 0,0 6 0,4-5 0,3 3 0,0 0 0,0-1 0,0 1 0,0 5 0,0 0 0,0 6 0,0-5 0,0 4 0,0-4 0,0 5 0,0-5 0,0 4 0,0-9 0,0 3 0,0-4 0,0 0 0,0-1 0,0 1 0,-2-2 0,-6 5 0,-1 1 0,-2-1 0,4-1 0,1-8 0,-2 0 0,0 1 0,0-1 0,-5 1 0,-1 1 0,2-1 0,-5 2 0,10-2 0,-3-1 0,3 0 0,-7 1 0,2-1 0,-3 0 0,-6 3 0,8-2 0,-12 4 0,13-4 0,-13 0 0,12-1 0,-12-2-2491,13 0 2491,-9 2 0,-1-1 0,3 0 0,-1-2-116,4-2 116,-2 0 0,-5 0 0,6 0 0,0 0 0,1 0 0,4 0 0,-3 0 0,-2 0 0,-1 0 0,-5 0 2475,-6 0-2475,10 0 0,-12 0 0,18 0 132,-12 0-132,13 0 0,-30 0 0,25-5-3277,-24-1 3061,23 0 216,-9 3 0,-3 2 0,-12 1 0,15 0 0,0 0 0,-4 0 0,14 0 0,-4 0 0,-6 0 0,9 0 0,-12 3 0,6 2 0,-10 4 0,6-4 0,-6 4 0,16-8 0,0 4 0,13-5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C2F8D-5C1D-7049-8D07-E6E57CF8ACAB}" type="datetimeFigureOut">
              <a:rPr lang="en-US" smtClean="0"/>
              <a:t>5/30/22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A11FB-D9EA-014C-9A55-90822472A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70056-9A26-E74D-95E9-0F9A4D7104BC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6359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4755-37EF-AC49-B4DE-2AFA777B9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9E614-04D4-5643-8A98-E09AF0EC8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463E-6495-C647-ADFE-A954BE7DF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2F23-0BC9-0E4C-BBA3-D627F953AB85}" type="datetime1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5CE41-FC93-0848-A026-200ACD83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2B9A5-8B5A-DB45-85AE-0C2668DF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3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AE9E-DA41-204F-8ECD-D0BCDCB2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6954C-0730-5D4E-ABC3-732F3ED83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C4E46-B8F7-5046-8C66-F833849E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E91F-35EE-2543-AF91-EC9F46481343}" type="datetime1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77ED-F802-0242-8A5A-70F82A38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7A431-2F14-5F45-B495-EED9714F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7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487C4-90FB-1C4D-AF2D-41DFD4D24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D6773-CC52-984C-8D1D-6491B60D6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388F8-A6AA-0A4C-9DF9-C6DAF8EB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68D8-EBA8-DF46-8CAF-7C2EF52BA57D}" type="datetime1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DF8B5-4587-E142-B160-163945D6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4973A-9A7B-964C-A461-B28073C8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4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F79F1-EE07-6D4E-AB47-7DCCAB95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432D-4115-BD4C-A461-43D662BB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6554F-DA8B-294E-94D8-34A2BC03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70D2-9D21-4D40-81B6-CFBF4890969F}" type="datetime1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2ACA-BA3A-8B45-826E-C9B78443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BF6AB-5268-D54E-B9A1-BE65D4E8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0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34B3-F575-7949-8DCA-EE36AA4F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D677D-91D0-F44C-9F32-443646A85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743FC-EFB9-0646-AD0F-8EDF427E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EF80-897C-0B4B-AA04-65649E0B962E}" type="datetime1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8ADF2-971F-3442-92CF-144B6137A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87017-E238-474D-B661-F707CB1C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2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6C2A-51A0-F048-A121-45201486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69390-F48F-DE49-A7A0-5211C9B8F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3136D-2C17-B642-9D6E-815BE7037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112AF-9103-414A-9DAA-38C131A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29584-15C2-FC4C-9C71-E90F93A9BE2A}" type="datetime1">
              <a:rPr lang="en-US" smtClean="0"/>
              <a:t>5/30/22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97D42-4B85-774B-B9DC-449060FD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C6417-BEB2-D045-B170-5A7062FE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6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93F7-8FB4-4244-8C52-B75EBE22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4FEE5-FCDE-514F-859C-AEEA20C87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01B9B-8F42-0F4C-A21F-D53642675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516D75-97D3-DC4D-AC07-D67A7C266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61699-5692-634F-BCFD-69EBB62CC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3AD26-3FFF-6B4C-A834-7E749C7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D01B-9F98-074A-8692-2ED0FD4ABD72}" type="datetime1">
              <a:rPr lang="en-US" smtClean="0"/>
              <a:t>5/30/22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9751F1-68D8-514D-A52E-B4897F19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E4BEC-1CBE-684A-A7D5-76517954F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1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6D06-7989-2F4B-A6BB-429FD7A2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431D2-4FBB-3D41-ACEF-9BA454CE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3BAA-741B-7A48-91C1-F87DF3290689}" type="datetime1">
              <a:rPr lang="en-US" smtClean="0"/>
              <a:t>5/30/22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A07A2-B932-0F4F-AE4D-EF93BBAF4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5ECF7-89B8-E94B-AEDA-32935F24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4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A7A56-65D7-6E48-9FBC-B8F18D6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06BB-1C5D-D849-AFB8-DDE97276E38E}" type="datetime1">
              <a:rPr lang="en-US" smtClean="0"/>
              <a:t>5/30/22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7E444-11DD-3043-B716-911D24AB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178B8-F891-EA41-A78F-6E23ADE5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366-1A34-B841-9600-D7D4B74B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AF025-EC01-0941-A149-8BDB3EE03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68562-8BF4-6448-AF0F-D768D255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8CAE4-D0CD-6043-94B8-EE96FF88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ECF82-1B03-524C-A8C5-F18D4D89F088}" type="datetime1">
              <a:rPr lang="en-US" smtClean="0"/>
              <a:t>5/30/22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0C07-D80E-374A-B8C8-E96E2AD8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FF6CE-C5F3-F14B-956D-48180D2C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0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72B4-A26B-8549-8283-41A940A9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6FAFA-41D0-D146-8F63-72FBB73C2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1BCB3-08E8-6F42-B60A-C861AD112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711A5-CF8B-7442-85DC-C8874AC4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9AE6-9CEE-C046-ADA1-DF07C5FEC34B}" type="datetime1">
              <a:rPr lang="en-US" smtClean="0"/>
              <a:t>5/30/22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7E395-F5BA-014A-B21A-3F235956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11255-F15D-3943-A142-0B899DCF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80E48-1E7A-AB40-B671-2CEBEA4C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10BFD-D926-A948-90B6-BE8493611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88A3E-9C67-0649-A125-641D1C76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CDF93-59A4-6748-AE93-48CBFC11E735}" type="datetime1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F663C-4B80-8642-BA2E-89A580D3F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E2284-690F-594B-9CBF-D56259F79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F566C-F241-F14E-937F-665321D176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github.com/microsoft/DeepSpeed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tiff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microsoft.com/office/2007/relationships/hdphoto" Target="../media/hdphoto2.wdp"/><Relationship Id="rId4" Type="http://schemas.openxmlformats.org/officeDocument/2006/relationships/image" Target="../media/image33.tiff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tiff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microsoft.com/office/2007/relationships/hdphoto" Target="../media/hdphoto4.wdp"/><Relationship Id="rId4" Type="http://schemas.openxmlformats.org/officeDocument/2006/relationships/image" Target="../media/image33.tiff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google-research/ber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B2C5-25BB-8A4F-B47E-0D5454C80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 Memory Footprint Reduction Techniques for DNN Training: An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1C0D6-B5C7-604D-B7E6-9555746D14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Episode III. Weight Placement for EX-Large Models</a:t>
            </a:r>
          </a:p>
          <a:p>
            <a:r>
              <a:rPr lang="en-US" dirty="0"/>
              <a:t>Bojian Zheng</a:t>
            </a:r>
          </a:p>
          <a:p>
            <a:r>
              <a:rPr lang="en-US" dirty="0"/>
              <a:t>2022/2/18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CE5A9-A4E8-9B4B-84C7-6B0CB1E4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2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and Model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1D7EA-EB20-3241-A722-6E6331E9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Partition into multiple devices? E.g., Data and/or Model Parallelism?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ABA81-F808-B646-BDEB-D2D8FFF2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10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D265BD-C343-EF4F-B862-20FA1BB3A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63" y="2528440"/>
            <a:ext cx="7989074" cy="38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98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1D7EA-EB20-3241-A722-6E6331E9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Partitions the </a:t>
            </a:r>
            <a:r>
              <a:rPr lang="en-US" b="1" dirty="0"/>
              <a:t>data</a:t>
            </a:r>
            <a:r>
              <a:rPr lang="en-US" dirty="0"/>
              <a:t> into multiple devices.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ABA81-F808-B646-BDEB-D2D8FFF2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2F58-856A-ED4C-9A62-1F92C0F6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61412"/>
            <a:ext cx="10515600" cy="24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1D7EA-EB20-3241-A722-6E6331E9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Partitions the </a:t>
            </a:r>
            <a:r>
              <a:rPr lang="en-US" b="1" dirty="0"/>
              <a:t>model</a:t>
            </a:r>
            <a:r>
              <a:rPr lang="en-US" dirty="0"/>
              <a:t> into multiple devices.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ABA81-F808-B646-BDEB-D2D8FFF2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12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30FEE5-44E7-3D41-9840-6930D96AB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11" y="2481251"/>
            <a:ext cx="8468577" cy="40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A1D0-1E7A-7A48-BEA1-28624B21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vs. Model Parallelism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2D072-32C9-DE48-A56C-4D94961CC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Data Parallelism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E5DAD03-FD48-8A42-819A-507E7419909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349200" indent="-34920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endParaRPr lang="en-US" dirty="0"/>
              </a:p>
              <a:p>
                <a:pPr marL="349200" indent="-34920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endParaRPr lang="en-US" dirty="0"/>
              </a:p>
              <a:p>
                <a:pPr marL="349200" indent="-34920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Need to replicate the entire model. Challenges of the EX-large models persist!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E5DAD03-FD48-8A42-819A-507E741990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F67167-DAF1-9349-A09B-AEA814224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Model Parallelism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5CFABEE-B64B-6C40-94D7-95B6112711D0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pPr marL="349200" indent="-34920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0" i="1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b="0" dirty="0"/>
                  <a:t>Need to significantly refactor the code for load-balancing.</a:t>
                </a:r>
              </a:p>
              <a:p>
                <a:pPr marL="349200" indent="-34920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0" dirty="0"/>
                  <a:t> Hard to support models with complex dependencies.</a:t>
                </a:r>
              </a:p>
              <a:p>
                <a:pPr marL="349200" indent="-34920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0" dirty="0"/>
                  <a:t>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5CFABEE-B64B-6C40-94D7-95B611271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3"/>
                <a:stretch>
                  <a:fillRect l="-733" t="-2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FA818-7205-144F-904D-EDEE5052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2" descr="小肥柴10】微信表情- 来自微信表情商店，扫二维码下载表情">
            <a:extLst>
              <a:ext uri="{FF2B5EF4-FFF2-40B4-BE49-F238E27FC236}">
                <a16:creationId xmlns:a16="http://schemas.microsoft.com/office/drawing/2014/main" id="{B5B24FAE-B86B-7D44-BD44-2659913D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23" y="5520243"/>
            <a:ext cx="1338839" cy="13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>
            <a:extLst>
              <a:ext uri="{FF2B5EF4-FFF2-40B4-BE49-F238E27FC236}">
                <a16:creationId xmlns:a16="http://schemas.microsoft.com/office/drawing/2014/main" id="{B04A2FA5-C7EE-E946-A66F-D00067BB9909}"/>
              </a:ext>
            </a:extLst>
          </p:cNvPr>
          <p:cNvSpPr/>
          <p:nvPr/>
        </p:nvSpPr>
        <p:spPr>
          <a:xfrm>
            <a:off x="4385008" y="5034836"/>
            <a:ext cx="7081738" cy="1686639"/>
          </a:xfrm>
          <a:prstGeom prst="cloudCallout">
            <a:avLst>
              <a:gd name="adj1" fmla="val -53340"/>
              <a:gd name="adj2" fmla="val -2343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/>
              <a:t>Could we have the merits from both?</a:t>
            </a:r>
            <a:br>
              <a:rPr lang="en-US" sz="2400" dirty="0"/>
            </a:br>
            <a:r>
              <a:rPr lang="en-US" sz="2400" dirty="0"/>
              <a:t>i.e., generic support for EX-Large models with minor code changes?</a:t>
            </a:r>
          </a:p>
        </p:txBody>
      </p:sp>
    </p:spTree>
    <p:extLst>
      <p:ext uri="{BB962C8B-B14F-4D97-AF65-F5344CB8AC3E}">
        <p14:creationId xmlns:p14="http://schemas.microsoft.com/office/powerpoint/2010/main" val="39936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m and Jerry Hungry Nibbles Sticker - Sticker Mania">
            <a:extLst>
              <a:ext uri="{FF2B5EF4-FFF2-40B4-BE49-F238E27FC236}">
                <a16:creationId xmlns:a16="http://schemas.microsoft.com/office/drawing/2014/main" id="{0DD54537-335F-4740-A702-6D4167A7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58" y="3429000"/>
            <a:ext cx="2654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[1]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A5DD1-05FB-434A-BD4E-9129239A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solution that is based on data-parallelism.</a:t>
            </a:r>
          </a:p>
          <a:p>
            <a:pPr defTabSz="230400"/>
            <a:r>
              <a:rPr lang="en-US" dirty="0">
                <a:highlight>
                  <a:srgbClr val="FFFF00"/>
                </a:highlight>
              </a:rPr>
              <a:t>Key Idea</a:t>
            </a:r>
            <a:r>
              <a:rPr lang="en-US" dirty="0"/>
              <a:t> 	Partitions model states among devices and use efficient</a:t>
            </a:r>
            <a:br>
              <a:rPr lang="en-US" dirty="0"/>
            </a:br>
            <a:r>
              <a:rPr lang="en-US" dirty="0"/>
              <a:t>							communication primitives to gather them.</a:t>
            </a:r>
          </a:p>
          <a:p>
            <a:r>
              <a:rPr lang="en-US" dirty="0"/>
              <a:t>However, hungry DNN models need much more memory!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EA883-7768-4449-BB3E-B9E8DDE7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758" y="4896000"/>
            <a:ext cx="698500" cy="8509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F186D1-21F9-B04A-9B46-65AE87543EF5}"/>
              </a:ext>
            </a:extLst>
          </p:cNvPr>
          <p:cNvSpPr txBox="1"/>
          <p:nvPr/>
        </p:nvSpPr>
        <p:spPr>
          <a:xfrm>
            <a:off x="838199" y="6173400"/>
            <a:ext cx="673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Rajbhandari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ZeRO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: Memory Optimizations toward Training Trillion Parameter Models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SC 2020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96F4308-B48A-D947-8D39-592AB87E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008" y="5040000"/>
            <a:ext cx="698500" cy="850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940F73-EC45-7243-890B-E5845DB9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58" y="5184000"/>
            <a:ext cx="698500" cy="850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ABC882-B8DA-F543-8C9E-FB3DD08E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508" y="5328000"/>
            <a:ext cx="698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</a:t>
            </a:r>
            <a:r>
              <a:rPr lang="en-US" dirty="0"/>
              <a:t>-Infinity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[1]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A5DD1-05FB-434A-BD4E-9129239A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ZeRO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[2]</a:t>
            </a:r>
            <a:r>
              <a:rPr lang="en-US" dirty="0"/>
              <a:t> + Infinity Offload Engine</a:t>
            </a:r>
          </a:p>
          <a:p>
            <a:pPr defTabSz="230400"/>
            <a:r>
              <a:rPr lang="en-US" dirty="0">
                <a:highlight>
                  <a:srgbClr val="FFFF00"/>
                </a:highlight>
              </a:rPr>
              <a:t>Observation</a:t>
            </a:r>
            <a:r>
              <a:rPr lang="en-US" dirty="0"/>
              <a:t> GPUs are also accompanied with a CPU and </a:t>
            </a:r>
            <a:r>
              <a:rPr lang="en-US" dirty="0" err="1"/>
              <a:t>NVMe</a:t>
            </a:r>
            <a:r>
              <a:rPr lang="en-US" dirty="0"/>
              <a:t> SSDs</a:t>
            </a:r>
          </a:p>
          <a:p>
            <a:pPr defTabSz="230400"/>
            <a:endParaRPr lang="en-US" dirty="0"/>
          </a:p>
          <a:p>
            <a:pPr defTabSz="230400"/>
            <a:endParaRPr lang="en-US" dirty="0"/>
          </a:p>
          <a:p>
            <a:pPr defTabSz="230400"/>
            <a:r>
              <a:rPr lang="en-US" dirty="0">
                <a:highlight>
                  <a:srgbClr val="FFFF00"/>
                </a:highlight>
              </a:rPr>
              <a:t>Key Idea</a:t>
            </a:r>
            <a:r>
              <a:rPr lang="en-US" dirty="0"/>
              <a:t> 			Partitions model states among (GPUs + CPU + SSD) and </a:t>
            </a:r>
            <a:br>
              <a:rPr lang="en-US" dirty="0"/>
            </a:br>
            <a:r>
              <a:rPr lang="en-US" dirty="0"/>
              <a:t>									Keeps most of the states to the latter two.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15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186D1-21F9-B04A-9B46-65AE87543EF5}"/>
              </a:ext>
            </a:extLst>
          </p:cNvPr>
          <p:cNvSpPr txBox="1"/>
          <p:nvPr/>
        </p:nvSpPr>
        <p:spPr>
          <a:xfrm>
            <a:off x="838199" y="6173400"/>
            <a:ext cx="673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Rajbhandari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ZeRO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: Memory Optimizations toward Training Trillion Parameter Models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SC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D31BCA56-6452-0046-A063-4F21B1B0C9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9111585"/>
                  </p:ext>
                </p:extLst>
              </p:nvPr>
            </p:nvGraphicFramePr>
            <p:xfrm>
              <a:off x="1141352" y="2863241"/>
              <a:ext cx="10212448" cy="914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53112">
                      <a:extLst>
                        <a:ext uri="{9D8B030D-6E8A-4147-A177-3AD203B41FA5}">
                          <a16:colId xmlns:a16="http://schemas.microsoft.com/office/drawing/2014/main" val="14002704"/>
                        </a:ext>
                      </a:extLst>
                    </a:gridCol>
                    <a:gridCol w="2553112">
                      <a:extLst>
                        <a:ext uri="{9D8B030D-6E8A-4147-A177-3AD203B41FA5}">
                          <a16:colId xmlns:a16="http://schemas.microsoft.com/office/drawing/2014/main" val="4020879281"/>
                        </a:ext>
                      </a:extLst>
                    </a:gridCol>
                    <a:gridCol w="2553112">
                      <a:extLst>
                        <a:ext uri="{9D8B030D-6E8A-4147-A177-3AD203B41FA5}">
                          <a16:colId xmlns:a16="http://schemas.microsoft.com/office/drawing/2014/main" val="498414999"/>
                        </a:ext>
                      </a:extLst>
                    </a:gridCol>
                    <a:gridCol w="2553112">
                      <a:extLst>
                        <a:ext uri="{9D8B030D-6E8A-4147-A177-3AD203B41FA5}">
                          <a16:colId xmlns:a16="http://schemas.microsoft.com/office/drawing/2014/main" val="16186719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GPUs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CPU</a:t>
                          </a:r>
                        </a:p>
                      </a:txBody>
                      <a:tcPr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/>
                            <a:t>NVMe</a:t>
                          </a:r>
                          <a:r>
                            <a:rPr lang="en-US" sz="2400" dirty="0"/>
                            <a:t> SSDs</a:t>
                          </a:r>
                        </a:p>
                      </a:txBody>
                      <a:tcPr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3148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Memory (TB)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oMath>
                          </a14:m>
                          <a:r>
                            <a:rPr lang="en-US" sz="2400" dirty="0"/>
                            <a:t> 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1.5</m:t>
                              </m:r>
                            </m:oMath>
                          </a14:m>
                          <a:r>
                            <a:rPr lang="en-US" sz="2400" dirty="0"/>
                            <a:t> 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oMath>
                          </a14:m>
                          <a:r>
                            <a:rPr lang="en-US" sz="2400" dirty="0"/>
                            <a:t> 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89871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D31BCA56-6452-0046-A063-4F21B1B0C9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9111585"/>
                  </p:ext>
                </p:extLst>
              </p:nvPr>
            </p:nvGraphicFramePr>
            <p:xfrm>
              <a:off x="1141352" y="2863241"/>
              <a:ext cx="10212448" cy="914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53112">
                      <a:extLst>
                        <a:ext uri="{9D8B030D-6E8A-4147-A177-3AD203B41FA5}">
                          <a16:colId xmlns:a16="http://schemas.microsoft.com/office/drawing/2014/main" val="14002704"/>
                        </a:ext>
                      </a:extLst>
                    </a:gridCol>
                    <a:gridCol w="2553112">
                      <a:extLst>
                        <a:ext uri="{9D8B030D-6E8A-4147-A177-3AD203B41FA5}">
                          <a16:colId xmlns:a16="http://schemas.microsoft.com/office/drawing/2014/main" val="4020879281"/>
                        </a:ext>
                      </a:extLst>
                    </a:gridCol>
                    <a:gridCol w="2553112">
                      <a:extLst>
                        <a:ext uri="{9D8B030D-6E8A-4147-A177-3AD203B41FA5}">
                          <a16:colId xmlns:a16="http://schemas.microsoft.com/office/drawing/2014/main" val="498414999"/>
                        </a:ext>
                      </a:extLst>
                    </a:gridCol>
                    <a:gridCol w="2553112">
                      <a:extLst>
                        <a:ext uri="{9D8B030D-6E8A-4147-A177-3AD203B41FA5}">
                          <a16:colId xmlns:a16="http://schemas.microsoft.com/office/drawing/2014/main" val="161867199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GPUs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CPU</a:t>
                          </a:r>
                        </a:p>
                      </a:txBody>
                      <a:tcPr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/>
                            <a:t>NVMe</a:t>
                          </a:r>
                          <a:r>
                            <a:rPr lang="en-US" sz="2400" dirty="0"/>
                            <a:t> SSDs</a:t>
                          </a:r>
                        </a:p>
                      </a:txBody>
                      <a:tcPr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314897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Memory (TB)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R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99505" t="-113889" r="-202475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0498" t="-113889" r="-103483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R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0498" t="-113889" r="-3483" b="-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987135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140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A5DD1-05FB-434A-BD4E-9129239A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230400">
              <a:buClr>
                <a:schemeClr val="tx1"/>
              </a:buClr>
            </a:pPr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Challenge #1</a:t>
            </a:r>
            <a:r>
              <a:rPr lang="en-US" dirty="0"/>
              <a:t> 	How to efficiently get the weights from CPU/SSDs?</a:t>
            </a:r>
            <a:br>
              <a:rPr lang="en-US" dirty="0"/>
            </a:br>
            <a:endParaRPr lang="en-US" dirty="0"/>
          </a:p>
          <a:p>
            <a:pPr defTabSz="230400">
              <a:buClr>
                <a:schemeClr val="tx1"/>
              </a:buClr>
            </a:pPr>
            <a:endParaRPr lang="en-US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defTabSz="230400">
              <a:buClr>
                <a:schemeClr val="tx1"/>
              </a:buClr>
            </a:pPr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Challenge #2</a:t>
            </a:r>
            <a:r>
              <a:rPr lang="en-US" dirty="0"/>
              <a:t> 	How to handle cases when the weight of a single layer </a:t>
            </a:r>
            <a:br>
              <a:rPr lang="en-US" dirty="0"/>
            </a:br>
            <a:r>
              <a:rPr lang="en-US" dirty="0"/>
              <a:t>										cannot fit into the GPU memory?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#1. Weight Gathering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Challenge #1</a:t>
                </a:r>
                <a:r>
                  <a:rPr lang="en-US" dirty="0"/>
                  <a:t> 	How to efficiently get the weights from CPU/SSDs?</a:t>
                </a: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Optimization #1</a:t>
                </a: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weight, each GPU worker holds a portion of it and </a:t>
                </a:r>
                <a:br>
                  <a:rPr lang="en-US" dirty="0"/>
                </a:br>
                <a:r>
                  <a:rPr lang="en-US" dirty="0"/>
                  <a:t>												</a:t>
                </a:r>
                <a:r>
                  <a:rPr lang="en-US" b="1" dirty="0"/>
                  <a:t>gathers</a:t>
                </a:r>
                <a:r>
                  <a:rPr lang="en-US" dirty="0"/>
                  <a:t> the rest from others.</a:t>
                </a:r>
              </a:p>
              <a:p>
                <a:pPr lvl="1" defTabSz="230400">
                  <a:buClr>
                    <a:schemeClr val="tx1"/>
                  </a:buClr>
                </a:pPr>
                <a:r>
                  <a:rPr lang="en-US" dirty="0"/>
                  <a:t>Better utilization than having a single worker </a:t>
                </a:r>
                <a:r>
                  <a:rPr lang="en-US" i="1" dirty="0"/>
                  <a:t>broadcast</a:t>
                </a:r>
                <a:r>
                  <a:rPr lang="en-US" dirty="0"/>
                  <a:t> the weight to others.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84D638-5218-364B-9675-01363779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052" y="3559896"/>
            <a:ext cx="9212613" cy="22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68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#1. Weight Gathering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Challenge #1</a:t>
                </a:r>
                <a:r>
                  <a:rPr lang="en-US" dirty="0"/>
                  <a:t> 	How to efficiently get the weights from CPU/SSDs?</a:t>
                </a: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Optimization #1</a:t>
                </a: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weight, each GPU worker holds a portion of it and </a:t>
                </a:r>
                <a:br>
                  <a:rPr lang="en-US" dirty="0"/>
                </a:br>
                <a:r>
                  <a:rPr lang="en-US" dirty="0"/>
                  <a:t>												</a:t>
                </a:r>
                <a:r>
                  <a:rPr lang="en-US" b="1" dirty="0"/>
                  <a:t>gathers</a:t>
                </a:r>
                <a:r>
                  <a:rPr lang="en-US" dirty="0"/>
                  <a:t> the rest from others.</a:t>
                </a:r>
              </a:p>
              <a:p>
                <a:pPr lvl="1" defTabSz="230400">
                  <a:buClr>
                    <a:schemeClr val="tx1"/>
                  </a:buClr>
                </a:pPr>
                <a:r>
                  <a:rPr lang="en-US" dirty="0"/>
                  <a:t>Better utilization than having a single worker </a:t>
                </a:r>
                <a:r>
                  <a:rPr lang="en-US" i="1" dirty="0"/>
                  <a:t>broadcast</a:t>
                </a:r>
                <a:r>
                  <a:rPr lang="en-US" dirty="0"/>
                  <a:t> the weight to others.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C9FB25-3618-8249-A1C6-1C70F04B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052" y="3559896"/>
            <a:ext cx="9212613" cy="22928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E3E402-3C8D-5D47-90F4-5D78AD03FE1B}"/>
              </a:ext>
            </a:extLst>
          </p:cNvPr>
          <p:cNvSpPr/>
          <p:nvPr/>
        </p:nvSpPr>
        <p:spPr>
          <a:xfrm>
            <a:off x="1295071" y="4144490"/>
            <a:ext cx="1412504" cy="170827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7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#1. Weight Gathering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Challenge #1</a:t>
                </a:r>
                <a:r>
                  <a:rPr lang="en-US" dirty="0"/>
                  <a:t> 	How to efficiently get the weights from CPU/SSDs?</a:t>
                </a: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Optimization #1</a:t>
                </a: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weight, each GPU worker holds a portion of it and </a:t>
                </a:r>
                <a:br>
                  <a:rPr lang="en-US" dirty="0"/>
                </a:br>
                <a:r>
                  <a:rPr lang="en-US" dirty="0"/>
                  <a:t>												</a:t>
                </a:r>
                <a:r>
                  <a:rPr lang="en-US" b="1" dirty="0"/>
                  <a:t>gathers</a:t>
                </a:r>
                <a:r>
                  <a:rPr lang="en-US" dirty="0"/>
                  <a:t> the rest from others.</a:t>
                </a:r>
              </a:p>
              <a:p>
                <a:pPr lvl="1" defTabSz="230400">
                  <a:buClr>
                    <a:schemeClr val="tx1"/>
                  </a:buClr>
                </a:pPr>
                <a:r>
                  <a:rPr lang="en-US" dirty="0"/>
                  <a:t>Better utilization than having a single worker </a:t>
                </a:r>
                <a:r>
                  <a:rPr lang="en-US" i="1" dirty="0"/>
                  <a:t>broadcast</a:t>
                </a:r>
                <a:r>
                  <a:rPr lang="en-US" dirty="0"/>
                  <a:t> the weight to others.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BC8FC-EC0F-7247-B9EA-6760F2A6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052" y="3559896"/>
            <a:ext cx="9212613" cy="22928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CAE054-B556-3B4D-9CC7-7EE8D5D74BD1}"/>
              </a:ext>
            </a:extLst>
          </p:cNvPr>
          <p:cNvSpPr/>
          <p:nvPr/>
        </p:nvSpPr>
        <p:spPr>
          <a:xfrm>
            <a:off x="7839363" y="3524000"/>
            <a:ext cx="2801917" cy="2292871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1D7EA-EB20-3241-A722-6E6331E9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EX-Large Models: Bring us better accuracy but also challenges.</a:t>
            </a:r>
          </a:p>
          <a:p>
            <a:r>
              <a:rPr lang="en-US" dirty="0"/>
              <a:t>Existing Solutions: Data and Model Parallelism</a:t>
            </a:r>
          </a:p>
          <a:p>
            <a:r>
              <a:rPr lang="en-US" dirty="0" err="1"/>
              <a:t>ZeRO</a:t>
            </a:r>
            <a:r>
              <a:rPr lang="en-US" dirty="0"/>
              <a:t>-Infinity: Data-Parallelism-based Solution for EX-Large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BC666-E9A3-CE4E-A92A-A1CD9F08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65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#1. Weight Gathering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Challenge #1</a:t>
                </a:r>
                <a:r>
                  <a:rPr lang="en-US" dirty="0"/>
                  <a:t> 	How to efficiently get the weights from CPU/SSDs?</a:t>
                </a: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Optimization #1</a:t>
                </a: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weight, each GPU worker holds a portion of it and </a:t>
                </a:r>
                <a:br>
                  <a:rPr lang="en-US" dirty="0"/>
                </a:br>
                <a:r>
                  <a:rPr lang="en-US" dirty="0"/>
                  <a:t>												</a:t>
                </a:r>
                <a:r>
                  <a:rPr lang="en-US" b="1" dirty="0"/>
                  <a:t>gathers</a:t>
                </a:r>
                <a:r>
                  <a:rPr lang="en-US" dirty="0"/>
                  <a:t> the rest from others.</a:t>
                </a:r>
              </a:p>
              <a:p>
                <a:pPr lvl="1" defTabSz="230400">
                  <a:buClr>
                    <a:schemeClr val="tx1"/>
                  </a:buClr>
                </a:pPr>
                <a:r>
                  <a:rPr lang="en-US" dirty="0"/>
                  <a:t>Better utilization than having a single worker </a:t>
                </a:r>
                <a:r>
                  <a:rPr lang="en-US" i="1" dirty="0"/>
                  <a:t>broadcast</a:t>
                </a:r>
                <a:r>
                  <a:rPr lang="en-US" dirty="0"/>
                  <a:t> the weight to others.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6427F-3A89-F348-AD82-965F00D25428}"/>
                  </a:ext>
                </a:extLst>
              </p:cNvPr>
              <p:cNvSpPr txBox="1"/>
              <p:nvPr/>
            </p:nvSpPr>
            <p:spPr>
              <a:xfrm>
                <a:off x="1392052" y="5894685"/>
                <a:ext cx="8611653" cy="46166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Same effective bandwidth even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1024</m:t>
                    </m:r>
                  </m:oMath>
                </a14:m>
                <a:r>
                  <a:rPr lang="en-US" sz="2400" dirty="0"/>
                  <a:t> GPUs are reading in parallel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6427F-3A89-F348-AD82-965F00D25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052" y="5894685"/>
                <a:ext cx="8611653" cy="461665"/>
              </a:xfrm>
              <a:prstGeom prst="rect">
                <a:avLst/>
              </a:prstGeom>
              <a:blipFill>
                <a:blip r:embed="rId3"/>
                <a:stretch>
                  <a:fillRect l="-880" t="-2439" b="-21951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719D75D-743D-F540-9934-B808E42D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52" y="3559896"/>
            <a:ext cx="9212613" cy="22928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79B57D-7CE4-0A45-BA16-DBB5354EB768}"/>
              </a:ext>
            </a:extLst>
          </p:cNvPr>
          <p:cNvSpPr/>
          <p:nvPr/>
        </p:nvSpPr>
        <p:spPr>
          <a:xfrm>
            <a:off x="7839363" y="4750130"/>
            <a:ext cx="2801917" cy="100167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03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#1. Weight Gathering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Challenge #1</a:t>
                </a:r>
                <a:r>
                  <a:rPr lang="en-US" dirty="0"/>
                  <a:t> 	How to efficiently get the weights from CPU/SSDs?</a:t>
                </a: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Optimization #1</a:t>
                </a: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weight, each GPU worker holds a portion of it and </a:t>
                </a:r>
                <a:br>
                  <a:rPr lang="en-US" dirty="0"/>
                </a:br>
                <a:r>
                  <a:rPr lang="en-US" dirty="0"/>
                  <a:t>												</a:t>
                </a:r>
                <a:r>
                  <a:rPr lang="en-US" b="1" dirty="0"/>
                  <a:t>gathers</a:t>
                </a:r>
                <a:r>
                  <a:rPr lang="en-US" dirty="0"/>
                  <a:t> the rest from others.</a:t>
                </a:r>
              </a:p>
              <a:p>
                <a:pPr lvl="1" defTabSz="230400">
                  <a:buClr>
                    <a:schemeClr val="tx1"/>
                  </a:buClr>
                </a:pPr>
                <a:r>
                  <a:rPr lang="en-US" dirty="0"/>
                  <a:t>Better utilization than having a single worker </a:t>
                </a:r>
                <a:r>
                  <a:rPr lang="en-US" i="1" dirty="0"/>
                  <a:t>broadcast</a:t>
                </a:r>
                <a:r>
                  <a:rPr lang="en-US" dirty="0"/>
                  <a:t> the weight to others.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70410-4FF9-DA49-9C57-565E289A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052" y="3559896"/>
            <a:ext cx="9212613" cy="22928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59DAAA-D340-114F-9064-89AA94C40852}"/>
              </a:ext>
            </a:extLst>
          </p:cNvPr>
          <p:cNvSpPr/>
          <p:nvPr/>
        </p:nvSpPr>
        <p:spPr>
          <a:xfrm flipV="1">
            <a:off x="7839363" y="4488873"/>
            <a:ext cx="2801917" cy="26125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E4038-B3B6-2247-B927-B97249A2D7F3}"/>
                  </a:ext>
                </a:extLst>
              </p:cNvPr>
              <p:cNvSpPr txBox="1"/>
              <p:nvPr/>
            </p:nvSpPr>
            <p:spPr>
              <a:xfrm>
                <a:off x="1392052" y="5897363"/>
                <a:ext cx="6101735" cy="46166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4/1.6</m:t>
                    </m:r>
                  </m:oMath>
                </a14:m>
                <a:r>
                  <a:rPr lang="en-US" sz="2400" dirty="0"/>
                  <a:t> TB/s (Gather) vs.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12/12</m:t>
                    </m:r>
                  </m:oMath>
                </a14:m>
                <a:r>
                  <a:rPr lang="en-US" sz="2400" dirty="0"/>
                  <a:t> GB/s (Broadcast)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E4038-B3B6-2247-B927-B97249A2D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052" y="5897363"/>
                <a:ext cx="6101735" cy="461665"/>
              </a:xfrm>
              <a:prstGeom prst="rect">
                <a:avLst/>
              </a:prstGeom>
              <a:blipFill>
                <a:blip r:embed="rId4"/>
                <a:stretch>
                  <a:fillRect t="-2439" r="-207" b="-21951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5B07901-0027-6549-832A-5E8DF732AB99}"/>
                  </a:ext>
                </a:extLst>
              </p14:cNvPr>
              <p14:cNvContentPartPr/>
              <p14:nvPr/>
            </p14:nvContentPartPr>
            <p14:xfrm>
              <a:off x="1979280" y="3537360"/>
              <a:ext cx="8896680" cy="2490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5B07901-0027-6549-832A-5E8DF732AB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9920" y="3528000"/>
                <a:ext cx="8915400" cy="250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691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#1. Pipelined Prefetch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Challenge #1</a:t>
                </a:r>
                <a:r>
                  <a:rPr lang="en-US" dirty="0"/>
                  <a:t> 	How to efficiently get the weights from CPU/SSDs?</a:t>
                </a: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Optimization #1</a:t>
                </a: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weight, each GPU worker holds a portion of it and </a:t>
                </a:r>
                <a:br>
                  <a:rPr lang="en-US" dirty="0"/>
                </a:br>
                <a:r>
                  <a:rPr lang="en-US" dirty="0"/>
                  <a:t>												</a:t>
                </a:r>
                <a:r>
                  <a:rPr lang="en-US" b="1" dirty="0"/>
                  <a:t>gathers</a:t>
                </a:r>
                <a:r>
                  <a:rPr lang="en-US" dirty="0"/>
                  <a:t> the rest from others.</a:t>
                </a:r>
                <a:endParaRPr lang="en-US" dirty="0">
                  <a:highlight>
                    <a:srgbClr val="FFFF00"/>
                  </a:highlight>
                </a:endParaRPr>
              </a:p>
              <a:p>
                <a:pPr defTabSz="230400">
                  <a:buClr>
                    <a:schemeClr val="tx1"/>
                  </a:buClr>
                </a:pPr>
                <a:endParaRPr lang="en-US" dirty="0">
                  <a:highlight>
                    <a:srgbClr val="FFFF00"/>
                  </a:highlight>
                </a:endParaRP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Optimization #2</a:t>
                </a:r>
                <a:r>
                  <a:rPr lang="en-US" dirty="0"/>
                  <a:t> 	</a:t>
                </a:r>
                <a:r>
                  <a:rPr lang="en-US" b="1" dirty="0"/>
                  <a:t>Pipelined prefetch </a:t>
                </a:r>
                <a:r>
                  <a:rPr lang="en-US" dirty="0"/>
                  <a:t>from SSD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CPU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GPU.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D65EA3E-E1E1-5B43-BDDA-91DD42441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2634666"/>
                  </p:ext>
                </p:extLst>
              </p:nvPr>
            </p:nvGraphicFramePr>
            <p:xfrm>
              <a:off x="1129475" y="4362077"/>
              <a:ext cx="581759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63518">
                      <a:extLst>
                        <a:ext uri="{9D8B030D-6E8A-4147-A177-3AD203B41FA5}">
                          <a16:colId xmlns:a16="http://schemas.microsoft.com/office/drawing/2014/main" val="3302397039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600604454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4174517265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3114082533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37211347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CPU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GPU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Compute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507265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CPU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GPU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04721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CPU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70793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268857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D65EA3E-E1E1-5B43-BDDA-91DD42441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2634666"/>
                  </p:ext>
                </p:extLst>
              </p:nvPr>
            </p:nvGraphicFramePr>
            <p:xfrm>
              <a:off x="1129475" y="4362077"/>
              <a:ext cx="581759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63518">
                      <a:extLst>
                        <a:ext uri="{9D8B030D-6E8A-4147-A177-3AD203B41FA5}">
                          <a16:colId xmlns:a16="http://schemas.microsoft.com/office/drawing/2014/main" val="3302397039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600604454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4174517265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3114082533"/>
                        </a:ext>
                      </a:extLst>
                    </a:gridCol>
                    <a:gridCol w="1163518">
                      <a:extLst>
                        <a:ext uri="{9D8B030D-6E8A-4147-A177-3AD203B41FA5}">
                          <a16:colId xmlns:a16="http://schemas.microsoft.com/office/drawing/2014/main" val="37211347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3"/>
                          <a:stretch>
                            <a:fillRect t="-10000" r="-406522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CPU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GPU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Compute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507265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3"/>
                          <a:stretch>
                            <a:fillRect t="-113793" r="-406522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CPU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GPU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04721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3"/>
                          <a:stretch>
                            <a:fillRect t="-206667" r="-406522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CPU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70793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3"/>
                          <a:stretch>
                            <a:fillRect t="-317241" r="-406522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SSD</a:t>
                          </a:r>
                        </a:p>
                      </a:txBody>
                      <a:tcPr>
                        <a:lnL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268857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031A44-0DBD-DA4C-BE60-B2900396F02F}"/>
                  </a:ext>
                </a:extLst>
              </p:cNvPr>
              <p:cNvSpPr txBox="1"/>
              <p:nvPr/>
            </p:nvSpPr>
            <p:spPr>
              <a:xfrm>
                <a:off x="7061495" y="4362077"/>
                <a:ext cx="4136936" cy="1200329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Read the weight slice from SSD for layer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sz="2400" dirty="0"/>
                  <a:t> while layer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is computing its results.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031A44-0DBD-DA4C-BE60-B2900396F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495" y="4362077"/>
                <a:ext cx="4136936" cy="1200329"/>
              </a:xfrm>
              <a:prstGeom prst="rect">
                <a:avLst/>
              </a:prstGeom>
              <a:blipFill>
                <a:blip r:embed="rId4"/>
                <a:stretch>
                  <a:fillRect l="-1818" t="-3061" r="-303" b="-8163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6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#3. Tiled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Challenge #2</a:t>
                </a:r>
                <a:r>
                  <a:rPr lang="en-US" dirty="0"/>
                  <a:t> 	How to handle cases when the weight of a single layer </a:t>
                </a:r>
                <a:br>
                  <a:rPr lang="en-US" dirty="0"/>
                </a:br>
                <a:r>
                  <a:rPr lang="en-US" dirty="0"/>
                  <a:t>										cannot fit into the GPU memory?</a:t>
                </a:r>
              </a:p>
              <a:p>
                <a:pPr defTabSz="230400">
                  <a:buClr>
                    <a:schemeClr val="tx1"/>
                  </a:buClr>
                </a:pPr>
                <a:r>
                  <a:rPr lang="en-US" dirty="0">
                    <a:highlight>
                      <a:srgbClr val="FFFF00"/>
                    </a:highlight>
                  </a:rPr>
                  <a:t>Key Idea </a:t>
                </a:r>
                <a:r>
                  <a:rPr lang="en-US" dirty="0"/>
                  <a:t>				Some layers can evaluate their results in </a:t>
                </a:r>
                <a:r>
                  <a:rPr lang="en-US" b="1" dirty="0"/>
                  <a:t>tiles</a:t>
                </a:r>
                <a:r>
                  <a:rPr lang="en-US" dirty="0"/>
                  <a:t> and some </a:t>
                </a:r>
                <a:br>
                  <a:rPr lang="en-US" dirty="0"/>
                </a:br>
                <a:r>
                  <a:rPr lang="en-US" dirty="0"/>
                  <a:t>										do not need the whole weight for the full results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[1]</a:t>
                </a:r>
                <a:r>
                  <a:rPr lang="en-US" dirty="0"/>
                  <a:t>.</a:t>
                </a:r>
              </a:p>
              <a:p>
                <a:pPr lvl="1" defTabSz="230400">
                  <a:buClr>
                    <a:schemeClr val="tx1"/>
                  </a:buClr>
                </a:pPr>
                <a:r>
                  <a:rPr lang="en-US" dirty="0"/>
                  <a:t>E.g., Dense Layer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A5DD1-05FB-434A-BD4E-9129239AA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23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186D1-21F9-B04A-9B46-65AE87543EF5}"/>
              </a:ext>
            </a:extLst>
          </p:cNvPr>
          <p:cNvSpPr txBox="1"/>
          <p:nvPr/>
        </p:nvSpPr>
        <p:spPr>
          <a:xfrm>
            <a:off x="838199" y="6173400"/>
            <a:ext cx="6216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M. Wang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Characterizing Deep Learning Training Workloads on Alibaba-PAI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IISWC 2019</a:t>
            </a:r>
          </a:p>
        </p:txBody>
      </p:sp>
      <p:pic>
        <p:nvPicPr>
          <p:cNvPr id="23554" name="Picture 2" descr="CUTLASS: Fast Linear Algebra in CUDA C++ | NVIDIA Developer Blog">
            <a:extLst>
              <a:ext uri="{FF2B5EF4-FFF2-40B4-BE49-F238E27FC236}">
                <a16:creationId xmlns:a16="http://schemas.microsoft.com/office/drawing/2014/main" id="{45EC86EE-794B-094F-87D6-2F01A16A2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38" b="29963"/>
          <a:stretch/>
        </p:blipFill>
        <p:spPr bwMode="auto">
          <a:xfrm>
            <a:off x="2303813" y="3900532"/>
            <a:ext cx="2280063" cy="19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08BDDE-ECE3-7C4E-A82B-0315262680EC}"/>
              </a:ext>
            </a:extLst>
          </p:cNvPr>
          <p:cNvSpPr/>
          <p:nvPr/>
        </p:nvSpPr>
        <p:spPr>
          <a:xfrm flipV="1">
            <a:off x="3633849" y="4108862"/>
            <a:ext cx="296883" cy="1765908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15E1A99-2A6E-5C41-BBA7-50BC12318ED5}"/>
                  </a:ext>
                </a:extLst>
              </p:cNvPr>
              <p:cNvSpPr/>
              <p:nvPr/>
            </p:nvSpPr>
            <p:spPr>
              <a:xfrm>
                <a:off x="1861375" y="5173684"/>
                <a:ext cx="5060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15E1A99-2A6E-5C41-BBA7-50BC12318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375" y="5173684"/>
                <a:ext cx="50603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AF7F449-1229-0E43-89C5-C0924F346D22}"/>
                  </a:ext>
                </a:extLst>
              </p:cNvPr>
              <p:cNvSpPr/>
              <p:nvPr/>
            </p:nvSpPr>
            <p:spPr>
              <a:xfrm>
                <a:off x="4404412" y="4377028"/>
                <a:ext cx="621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AF7F449-1229-0E43-89C5-C0924F346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412" y="4377028"/>
                <a:ext cx="62190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3414143-DA00-DE44-9961-3B9B329AF23D}"/>
                  </a:ext>
                </a:extLst>
              </p:cNvPr>
              <p:cNvSpPr/>
              <p:nvPr/>
            </p:nvSpPr>
            <p:spPr>
              <a:xfrm>
                <a:off x="4469558" y="5173684"/>
                <a:ext cx="4916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3414143-DA00-DE44-9961-3B9B329AF2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558" y="5173684"/>
                <a:ext cx="49160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2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9B7902-C763-9D4D-B7E5-3CDF1D950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584" y="1825625"/>
            <a:ext cx="6502832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08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9B7902-C763-9D4D-B7E5-3CDF1D950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584" y="1825625"/>
            <a:ext cx="6502832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8463AE-A72D-2340-BB1D-833B6F022692}"/>
              </a:ext>
            </a:extLst>
          </p:cNvPr>
          <p:cNvSpPr/>
          <p:nvPr/>
        </p:nvSpPr>
        <p:spPr>
          <a:xfrm flipV="1">
            <a:off x="6293921" y="1690687"/>
            <a:ext cx="1579419" cy="458746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79FD6-E8A9-EC4E-9AB2-553248779E54}"/>
              </a:ext>
            </a:extLst>
          </p:cNvPr>
          <p:cNvSpPr txBox="1"/>
          <p:nvPr/>
        </p:nvSpPr>
        <p:spPr>
          <a:xfrm>
            <a:off x="6298866" y="1229021"/>
            <a:ext cx="502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Baseline with Data + Model Parallelism</a:t>
            </a:r>
          </a:p>
        </p:txBody>
      </p:sp>
    </p:spTree>
    <p:extLst>
      <p:ext uri="{BB962C8B-B14F-4D97-AF65-F5344CB8AC3E}">
        <p14:creationId xmlns:p14="http://schemas.microsoft.com/office/powerpoint/2010/main" val="930030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9B7902-C763-9D4D-B7E5-3CDF1D950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584" y="1825625"/>
            <a:ext cx="6502832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8463AE-A72D-2340-BB1D-833B6F022692}"/>
              </a:ext>
            </a:extLst>
          </p:cNvPr>
          <p:cNvSpPr/>
          <p:nvPr/>
        </p:nvSpPr>
        <p:spPr>
          <a:xfrm flipV="1">
            <a:off x="3669474" y="1916318"/>
            <a:ext cx="950027" cy="4068846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79FD6-E8A9-EC4E-9AB2-553248779E54}"/>
              </a:ext>
            </a:extLst>
          </p:cNvPr>
          <p:cNvSpPr txBox="1"/>
          <p:nvPr/>
        </p:nvSpPr>
        <p:spPr>
          <a:xfrm>
            <a:off x="3669474" y="1085321"/>
            <a:ext cx="4414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Offloading to CPU/SSDs cause </a:t>
            </a:r>
            <a:r>
              <a:rPr lang="en-US" sz="2400" b="1" dirty="0">
                <a:solidFill>
                  <a:srgbClr val="00B050"/>
                </a:solidFill>
              </a:rPr>
              <a:t>2%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performance degradation</a:t>
            </a:r>
          </a:p>
        </p:txBody>
      </p:sp>
    </p:spTree>
    <p:extLst>
      <p:ext uri="{BB962C8B-B14F-4D97-AF65-F5344CB8AC3E}">
        <p14:creationId xmlns:p14="http://schemas.microsoft.com/office/powerpoint/2010/main" val="531830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9B7902-C763-9D4D-B7E5-3CDF1D950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584" y="1825625"/>
            <a:ext cx="6502832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8463AE-A72D-2340-BB1D-833B6F022692}"/>
              </a:ext>
            </a:extLst>
          </p:cNvPr>
          <p:cNvSpPr/>
          <p:nvPr/>
        </p:nvSpPr>
        <p:spPr>
          <a:xfrm flipV="1">
            <a:off x="3669474" y="5154166"/>
            <a:ext cx="5795160" cy="83099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79FD6-E8A9-EC4E-9AB2-553248779E54}"/>
              </a:ext>
            </a:extLst>
          </p:cNvPr>
          <p:cNvSpPr txBox="1"/>
          <p:nvPr/>
        </p:nvSpPr>
        <p:spPr>
          <a:xfrm>
            <a:off x="6381" y="5154166"/>
            <a:ext cx="3301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Support for models that have trillion parameters</a:t>
            </a:r>
          </a:p>
        </p:txBody>
      </p:sp>
    </p:spTree>
    <p:extLst>
      <p:ext uri="{BB962C8B-B14F-4D97-AF65-F5344CB8AC3E}">
        <p14:creationId xmlns:p14="http://schemas.microsoft.com/office/powerpoint/2010/main" val="212531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1B6C-4088-244A-B600-43D5722E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25AAC2-7D31-6540-9664-93128A58B2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EX-Large Models: Bring us better accuracy but also challenges.</a:t>
                </a:r>
              </a:p>
              <a:p>
                <a:r>
                  <a:rPr lang="en-US" dirty="0"/>
                  <a:t>Existing Solutions: Data and Model Parallelism</a:t>
                </a:r>
              </a:p>
              <a:p>
                <a:pPr lvl="1"/>
                <a:r>
                  <a:rPr lang="en-US" dirty="0"/>
                  <a:t>Can’t make EX-large training practical while being easily programmable.</a:t>
                </a:r>
              </a:p>
              <a:p>
                <a:r>
                  <a:rPr lang="en-US" dirty="0" err="1"/>
                  <a:t>ZeRO</a:t>
                </a:r>
                <a:r>
                  <a:rPr lang="en-US" dirty="0"/>
                  <a:t>-Infinity: Data-Parallelism-based Solution for EX-Large Training</a:t>
                </a:r>
              </a:p>
              <a:p>
                <a:pPr lvl="1"/>
                <a:r>
                  <a:rPr lang="en-US" dirty="0"/>
                  <a:t>Key Ideas: Weight Gathering, Pipelined Prefetch, Tiled Computation</a:t>
                </a:r>
              </a:p>
              <a:p>
                <a:pPr lvl="1"/>
                <a:r>
                  <a:rPr lang="en-US" dirty="0"/>
                  <a:t>Makes it possible to train models with trillion parameters with small performance overhead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2%</m:t>
                    </m:r>
                  </m:oMath>
                </a14:m>
                <a:r>
                  <a:rPr lang="en-US" dirty="0"/>
                  <a:t>).</a:t>
                </a:r>
              </a:p>
              <a:p>
                <a:r>
                  <a:rPr lang="en-US" dirty="0">
                    <a:hlinkClick r:id="rId2"/>
                  </a:rPr>
                  <a:t>https://github.com/microsoft/DeepSpeed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25AAC2-7D31-6540-9664-93128A58B2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81C32-1703-9B40-AA8C-45B3D01E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B2C5-25BB-8A4F-B47E-0D5454C80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 Memory Footprint Reduction Techniques for DNN Training: An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1C0D6-B5C7-604D-B7E6-9555746D14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Episode III. Weight Placement for EX-Large Models</a:t>
            </a:r>
          </a:p>
          <a:p>
            <a:r>
              <a:rPr lang="en-US" dirty="0"/>
              <a:t>Bojian Zheng</a:t>
            </a:r>
          </a:p>
          <a:p>
            <a:r>
              <a:rPr lang="en-US" dirty="0"/>
              <a:t>2022/2/18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CE5A9-A4E8-9B4B-84C7-6B0CB1E4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0666-7C21-BE43-AA2A-351DBDE2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Recall: A History of Prior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1BAAE-9002-AF4E-9869-B25F423F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6E7-4DD7-734D-9E3C-E9AC35807E66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A841EAE-2942-C544-BD76-819FF83F0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198081"/>
              </p:ext>
            </p:extLst>
          </p:nvPr>
        </p:nvGraphicFramePr>
        <p:xfrm>
          <a:off x="838200" y="1825625"/>
          <a:ext cx="10515597" cy="5008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31038976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54705048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56588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2015-2016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2016-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2019-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108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39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/>
                        <a:t>Weight Pruning for Efficient </a:t>
                      </a:r>
                      <a:r>
                        <a:rPr lang="en-US" sz="2800" b="1"/>
                        <a:t>Inference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Feature Maps Reduction for Efficient </a:t>
                      </a:r>
                      <a:r>
                        <a:rPr lang="en-US" sz="2800" b="1"/>
                        <a:t>Training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Weight Placement for </a:t>
                      </a:r>
                      <a:r>
                        <a:rPr lang="en-US" sz="2800" b="1" dirty="0"/>
                        <a:t>EX-Large Models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2155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324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81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[1] T. Chen et al. </a:t>
                      </a:r>
                      <a:r>
                        <a:rPr lang="en-US" sz="1200" i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DianNao</a:t>
                      </a:r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: A Small-Footprint High-Throughput Accelerator for Ubiquitous Machine-Learning</a:t>
                      </a:r>
                      <a:r>
                        <a:rPr lang="en-US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ASPLOS 2014</a:t>
                      </a:r>
                    </a:p>
                    <a:p>
                      <a:pPr marL="201600" indent="-201600">
                        <a:buFont typeface="Arial" panose="020B0604020202020204" pitchFamily="34" charset="0"/>
                        <a:buNone/>
                      </a:pPr>
                      <a:r>
                        <a:rPr lang="en-US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[2] S. Han et al. </a:t>
                      </a:r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EIE: Efficient Inference Engine on</a:t>
                      </a:r>
                      <a:b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Compressed Deep Neural Network</a:t>
                      </a:r>
                      <a:r>
                        <a:rPr lang="en-US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ISCA 2015</a:t>
                      </a:r>
                    </a:p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[3] S. Han et al. </a:t>
                      </a:r>
                      <a:r>
                        <a:rPr lang="en-US" sz="1200" b="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Deep Compression: Compressing Deep Neural Networks with Pruning, Trained Quantization and Huffman Coding</a:t>
                      </a:r>
                      <a:r>
                        <a:rPr lang="en-US" sz="1200" b="0" i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ICLR 2015</a:t>
                      </a:r>
                      <a:endParaRPr lang="en-US" sz="12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201600" indent="-201600">
                        <a:buFont typeface="Arial" panose="020B0604020202020204" pitchFamily="34" charset="0"/>
                        <a:buNone/>
                      </a:pPr>
                      <a:r>
                        <a:rPr lang="en-US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[4] Y. Chen et al. </a:t>
                      </a:r>
                      <a:r>
                        <a:rPr lang="en-US" sz="1200" i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Eyeriss</a:t>
                      </a:r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: A Spatial Architecture for Energy-Efficient Dataflow for Convolutional Neural Networks</a:t>
                      </a:r>
                      <a:r>
                        <a:rPr lang="en-US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ISCA 2016</a:t>
                      </a:r>
                    </a:p>
                    <a:p>
                      <a:pPr marL="201600" indent="-201600">
                        <a:buFont typeface="Arial" panose="020B0604020202020204" pitchFamily="34" charset="0"/>
                        <a:buNone/>
                      </a:pPr>
                      <a:r>
                        <a:rPr lang="en-US" sz="1200" i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[5] T. Chen et al. </a:t>
                      </a:r>
                      <a:r>
                        <a:rPr kumimoji="0" lang="en-U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Training Deep Nets with Sublinear Memory Cost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arXiv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2016</a:t>
                      </a:r>
                    </a:p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[6] M.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Rhu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et al. </a:t>
                      </a:r>
                      <a:r>
                        <a:rPr kumimoji="0" lang="en-US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vDNN</a:t>
                      </a:r>
                      <a:r>
                        <a:rPr kumimoji="0" lang="en-U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Virtualized Deep Neural Networks for Scalable, Memory-Efficient Neural Network Design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MICRO 2016</a:t>
                      </a:r>
                      <a:endParaRPr kumimoji="0" lang="en-US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[7] A. Jain et al. </a:t>
                      </a:r>
                      <a:r>
                        <a:rPr kumimoji="0" lang="en-U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Gist: Efficient Data Encoding for Deep Neural Network Training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ISCA 2018</a:t>
                      </a:r>
                    </a:p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[8] B. Zheng et al. </a:t>
                      </a:r>
                      <a:r>
                        <a:rPr kumimoji="0" lang="en-U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Echo: Compiler-based GPU Memory Footprint Reduction for LSTM RNN Training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ISCA 2020</a:t>
                      </a:r>
                    </a:p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[9] 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S. </a:t>
                      </a:r>
                      <a:r>
                        <a:rPr lang="en-US" sz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Rajbhandari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et al. </a:t>
                      </a:r>
                      <a:r>
                        <a:rPr lang="en-US" sz="12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ZeRO</a:t>
                      </a:r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-Infinity: Breaking the GPU Memory Wall for Extreme Scale Deep Learning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SC 2021</a:t>
                      </a:r>
                    </a:p>
                    <a:p>
                      <a:pPr marL="201600" marR="0" lvl="0" indent="-201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158042"/>
                  </a:ext>
                </a:extLst>
              </a:tr>
            </a:tbl>
          </a:graphicData>
        </a:graphic>
      </p:graphicFrame>
      <p:sp>
        <p:nvSpPr>
          <p:cNvPr id="9" name="Chevron 8">
            <a:extLst>
              <a:ext uri="{FF2B5EF4-FFF2-40B4-BE49-F238E27FC236}">
                <a16:creationId xmlns:a16="http://schemas.microsoft.com/office/drawing/2014/main" id="{A2733352-4E0F-BB4E-B01B-FE6791A8373D}"/>
              </a:ext>
            </a:extLst>
          </p:cNvPr>
          <p:cNvSpPr/>
          <p:nvPr/>
        </p:nvSpPr>
        <p:spPr>
          <a:xfrm>
            <a:off x="10874293" y="1271238"/>
            <a:ext cx="903249" cy="1650381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5FAC1-7765-7E4D-A426-D6371E37D7BD}"/>
              </a:ext>
            </a:extLst>
          </p:cNvPr>
          <p:cNvSpPr/>
          <p:nvPr/>
        </p:nvSpPr>
        <p:spPr>
          <a:xfrm>
            <a:off x="7851306" y="3798600"/>
            <a:ext cx="281577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Topic for Today!</a:t>
            </a:r>
          </a:p>
        </p:txBody>
      </p:sp>
    </p:spTree>
    <p:extLst>
      <p:ext uri="{BB962C8B-B14F-4D97-AF65-F5344CB8AC3E}">
        <p14:creationId xmlns:p14="http://schemas.microsoft.com/office/powerpoint/2010/main" val="155248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1D7EA-EB20-3241-A722-6E6331E9BDE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Reduce the precision of the weight parameters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[1]</a:t>
                </a:r>
                <a:r>
                  <a:rPr lang="en-US" dirty="0"/>
                  <a:t>? E.g., FP32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FP16?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b="1" dirty="0">
                    <a:solidFill>
                      <a:srgbClr val="FF0000"/>
                    </a:solidFill>
                  </a:rPr>
                  <a:t>Challenge</a:t>
                </a:r>
                <a:r>
                  <a:rPr lang="en-US" dirty="0"/>
                  <a:t>: Weights need to be in high-precision format to accommodate for incremental gradient updates.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1D7EA-EB20-3241-A722-6E6331E9B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5250371-CD2F-394C-B57E-04154F2AE9A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a:fld id="{825F15A7-03F4-43D7-82C5-3E23DA2F108C}" type="mathplaceholder">
                      <a:rPr lang="en-US" i="1" smtClean="0">
                        <a:latin typeface="Cambria Math" panose="02040503050406030204" pitchFamily="18" charset="0"/>
                      </a:rPr>
                      <a:t>Type equation here.</a:t>
                    </a:fl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5250371-CD2F-394C-B57E-04154F2AE9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ABA81-F808-B646-BDEB-D2D8FFF2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6B8A1E-2926-4D44-9E0A-AE71DDB99BEC}"/>
                  </a:ext>
                </a:extLst>
              </p:cNvPr>
              <p:cNvSpPr txBox="1"/>
              <p:nvPr/>
            </p:nvSpPr>
            <p:spPr>
              <a:xfrm>
                <a:off x="8662169" y="1410885"/>
                <a:ext cx="3050755" cy="510778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lg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Cool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Dog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=100%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6B8A1E-2926-4D44-9E0A-AE71DDB99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69" y="1410885"/>
                <a:ext cx="3050755" cy="510778"/>
              </a:xfrm>
              <a:prstGeom prst="roundRect">
                <a:avLst/>
              </a:prstGeom>
              <a:blipFill>
                <a:blip r:embed="rId2"/>
                <a:stretch>
                  <a:fillRect b="-11364"/>
                </a:stretch>
              </a:blipFill>
              <a:ln w="3810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D10525F-44E3-3F43-AF6E-3AE91396E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68" y="1410885"/>
            <a:ext cx="1296004" cy="1296004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3D98315A-96ED-AE49-A48B-AB889522E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434" y="1413049"/>
            <a:ext cx="7797800" cy="2146300"/>
          </a:xfrm>
          <a:prstGeom prst="rect">
            <a:avLst/>
          </a:prstGeom>
        </p:spPr>
      </p:pic>
      <p:pic>
        <p:nvPicPr>
          <p:cNvPr id="8" name="Picture 2" descr="5 Cool Summer Gadgets for Dogs | Pet Health Insurance &amp;amp; Tips">
            <a:extLst>
              <a:ext uri="{FF2B5EF4-FFF2-40B4-BE49-F238E27FC236}">
                <a16:creationId xmlns:a16="http://schemas.microsoft.com/office/drawing/2014/main" id="{A5A199BD-55CD-6849-940A-B566DC3F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94" y="2546352"/>
            <a:ext cx="1805134" cy="10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un's Out... Tongues Out! - Kennel &amp; Paddock">
            <a:extLst>
              <a:ext uri="{FF2B5EF4-FFF2-40B4-BE49-F238E27FC236}">
                <a16:creationId xmlns:a16="http://schemas.microsoft.com/office/drawing/2014/main" id="{1A5B1838-E13D-C942-9144-A78DF0D0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4" y="2139534"/>
            <a:ext cx="1481500" cy="112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uy NVIDIA Graphics Cards | NVIDIA Store">
            <a:extLst>
              <a:ext uri="{FF2B5EF4-FFF2-40B4-BE49-F238E27FC236}">
                <a16:creationId xmlns:a16="http://schemas.microsoft.com/office/drawing/2014/main" id="{5C66E622-C3CC-5F4A-BDE3-F88FB80B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4" y="4377379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uy NVIDIA Graphics Cards | NVIDIA Store">
            <a:extLst>
              <a:ext uri="{FF2B5EF4-FFF2-40B4-BE49-F238E27FC236}">
                <a16:creationId xmlns:a16="http://schemas.microsoft.com/office/drawing/2014/main" id="{F01B0F4E-7EBF-EF4C-8888-89195977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30" y="4377379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uy NVIDIA Graphics Cards | NVIDIA Store">
            <a:extLst>
              <a:ext uri="{FF2B5EF4-FFF2-40B4-BE49-F238E27FC236}">
                <a16:creationId xmlns:a16="http://schemas.microsoft.com/office/drawing/2014/main" id="{2CA72F46-E19D-B54D-9C15-01ABF918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16" y="4380535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ite Circle">
            <a:extLst>
              <a:ext uri="{FF2B5EF4-FFF2-40B4-BE49-F238E27FC236}">
                <a16:creationId xmlns:a16="http://schemas.microsoft.com/office/drawing/2014/main" id="{8BA16779-64C8-B04F-9DC6-3C5CD0CD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333" y1="47692" x2="49778" y2="46154"/>
                        <a14:foregroundMark x1="73333" y1="48846" x2="73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84" y="5923963"/>
            <a:ext cx="1481500" cy="8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White Circle">
            <a:extLst>
              <a:ext uri="{FF2B5EF4-FFF2-40B4-BE49-F238E27FC236}">
                <a16:creationId xmlns:a16="http://schemas.microsoft.com/office/drawing/2014/main" id="{E8160C4C-D8F6-8B43-A60B-DB8B3196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47692" x2="49778" y2="46154"/>
                        <a14:foregroundMark x1="73333" y1="48846" x2="73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0" y="3638722"/>
            <a:ext cx="1481500" cy="8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2DDF104-AC79-714C-A47E-718F9BF75EA5}"/>
              </a:ext>
            </a:extLst>
          </p:cNvPr>
          <p:cNvSpPr/>
          <p:nvPr/>
        </p:nvSpPr>
        <p:spPr>
          <a:xfrm>
            <a:off x="5829396" y="3692766"/>
            <a:ext cx="529874" cy="74789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DA2E855-D85D-E04C-8C11-F59DD9BD1456}"/>
              </a:ext>
            </a:extLst>
          </p:cNvPr>
          <p:cNvSpPr/>
          <p:nvPr/>
        </p:nvSpPr>
        <p:spPr>
          <a:xfrm rot="2782181">
            <a:off x="4058473" y="3488086"/>
            <a:ext cx="529874" cy="123762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ECCBF60B-550A-794D-9CED-059AA4F99683}"/>
              </a:ext>
            </a:extLst>
          </p:cNvPr>
          <p:cNvSpPr/>
          <p:nvPr/>
        </p:nvSpPr>
        <p:spPr>
          <a:xfrm rot="18817819" flipH="1">
            <a:off x="7600319" y="3488084"/>
            <a:ext cx="529874" cy="123762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93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6B8A1E-2926-4D44-9E0A-AE71DDB99BEC}"/>
                  </a:ext>
                </a:extLst>
              </p:cNvPr>
              <p:cNvSpPr txBox="1"/>
              <p:nvPr/>
            </p:nvSpPr>
            <p:spPr>
              <a:xfrm>
                <a:off x="8662169" y="1410885"/>
                <a:ext cx="3050755" cy="510778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lg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Cool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Dog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=100%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6B8A1E-2926-4D44-9E0A-AE71DDB99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69" y="1410885"/>
                <a:ext cx="3050755" cy="510778"/>
              </a:xfrm>
              <a:prstGeom prst="roundRect">
                <a:avLst/>
              </a:prstGeom>
              <a:blipFill>
                <a:blip r:embed="rId2"/>
                <a:stretch>
                  <a:fillRect b="-11364"/>
                </a:stretch>
              </a:blipFill>
              <a:ln w="3810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D10525F-44E3-3F43-AF6E-3AE91396E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68" y="1410885"/>
            <a:ext cx="1296004" cy="1296004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3D98315A-96ED-AE49-A48B-AB889522E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434" y="1413049"/>
            <a:ext cx="7797800" cy="2146300"/>
          </a:xfrm>
          <a:prstGeom prst="rect">
            <a:avLst/>
          </a:prstGeom>
        </p:spPr>
      </p:pic>
      <p:pic>
        <p:nvPicPr>
          <p:cNvPr id="8" name="Picture 2" descr="5 Cool Summer Gadgets for Dogs | Pet Health Insurance &amp;amp; Tips">
            <a:extLst>
              <a:ext uri="{FF2B5EF4-FFF2-40B4-BE49-F238E27FC236}">
                <a16:creationId xmlns:a16="http://schemas.microsoft.com/office/drawing/2014/main" id="{A5A199BD-55CD-6849-940A-B566DC3F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94" y="2546352"/>
            <a:ext cx="1805134" cy="10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un's Out... Tongues Out! - Kennel &amp; Paddock">
            <a:extLst>
              <a:ext uri="{FF2B5EF4-FFF2-40B4-BE49-F238E27FC236}">
                <a16:creationId xmlns:a16="http://schemas.microsoft.com/office/drawing/2014/main" id="{1A5B1838-E13D-C942-9144-A78DF0D0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4" y="2139534"/>
            <a:ext cx="1481500" cy="112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uy NVIDIA Graphics Cards | NVIDIA Store">
            <a:extLst>
              <a:ext uri="{FF2B5EF4-FFF2-40B4-BE49-F238E27FC236}">
                <a16:creationId xmlns:a16="http://schemas.microsoft.com/office/drawing/2014/main" id="{5C66E622-C3CC-5F4A-BDE3-F88FB80B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4" y="4377379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uy NVIDIA Graphics Cards | NVIDIA Store">
            <a:extLst>
              <a:ext uri="{FF2B5EF4-FFF2-40B4-BE49-F238E27FC236}">
                <a16:creationId xmlns:a16="http://schemas.microsoft.com/office/drawing/2014/main" id="{F01B0F4E-7EBF-EF4C-8888-89195977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30" y="4377379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uy NVIDIA Graphics Cards | NVIDIA Store">
            <a:extLst>
              <a:ext uri="{FF2B5EF4-FFF2-40B4-BE49-F238E27FC236}">
                <a16:creationId xmlns:a16="http://schemas.microsoft.com/office/drawing/2014/main" id="{2CA72F46-E19D-B54D-9C15-01ABF918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16" y="4380535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ite Circle">
            <a:extLst>
              <a:ext uri="{FF2B5EF4-FFF2-40B4-BE49-F238E27FC236}">
                <a16:creationId xmlns:a16="http://schemas.microsoft.com/office/drawing/2014/main" id="{8BA16779-64C8-B04F-9DC6-3C5CD0CD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333" y1="47692" x2="49778" y2="46154"/>
                        <a14:foregroundMark x1="73333" y1="48846" x2="73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84" y="5923963"/>
            <a:ext cx="1481500" cy="8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White Circle">
            <a:extLst>
              <a:ext uri="{FF2B5EF4-FFF2-40B4-BE49-F238E27FC236}">
                <a16:creationId xmlns:a16="http://schemas.microsoft.com/office/drawing/2014/main" id="{E8160C4C-D8F6-8B43-A60B-DB8B3196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47692" x2="49778" y2="46154"/>
                        <a14:foregroundMark x1="73333" y1="48846" x2="73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0" y="3638722"/>
            <a:ext cx="1481500" cy="8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2DDF104-AC79-714C-A47E-718F9BF75EA5}"/>
              </a:ext>
            </a:extLst>
          </p:cNvPr>
          <p:cNvSpPr/>
          <p:nvPr/>
        </p:nvSpPr>
        <p:spPr>
          <a:xfrm>
            <a:off x="5829396" y="3692766"/>
            <a:ext cx="529874" cy="74789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DA2E855-D85D-E04C-8C11-F59DD9BD1456}"/>
              </a:ext>
            </a:extLst>
          </p:cNvPr>
          <p:cNvSpPr/>
          <p:nvPr/>
        </p:nvSpPr>
        <p:spPr>
          <a:xfrm rot="2782181">
            <a:off x="4058473" y="3488086"/>
            <a:ext cx="529874" cy="12376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ECCBF60B-550A-794D-9CED-059AA4F99683}"/>
              </a:ext>
            </a:extLst>
          </p:cNvPr>
          <p:cNvSpPr/>
          <p:nvPr/>
        </p:nvSpPr>
        <p:spPr>
          <a:xfrm rot="18817819" flipH="1">
            <a:off x="7600319" y="3488084"/>
            <a:ext cx="529874" cy="1237621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6C7718-423E-D246-9B71-CD7ED2476A83}"/>
              </a:ext>
            </a:extLst>
          </p:cNvPr>
          <p:cNvSpPr/>
          <p:nvPr/>
        </p:nvSpPr>
        <p:spPr>
          <a:xfrm>
            <a:off x="3960295" y="1590798"/>
            <a:ext cx="1349941" cy="1642881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BD779E6-7F95-F14E-8E83-D2A4B0BCC0C8}"/>
              </a:ext>
            </a:extLst>
          </p:cNvPr>
          <p:cNvSpPr/>
          <p:nvPr/>
        </p:nvSpPr>
        <p:spPr>
          <a:xfrm>
            <a:off x="5452213" y="1605155"/>
            <a:ext cx="1349941" cy="1642881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8AE46A-48A5-2E4A-A344-CC37900F52AC}"/>
              </a:ext>
            </a:extLst>
          </p:cNvPr>
          <p:cNvSpPr/>
          <p:nvPr/>
        </p:nvSpPr>
        <p:spPr>
          <a:xfrm>
            <a:off x="6942479" y="1604211"/>
            <a:ext cx="1349941" cy="1642881"/>
          </a:xfrm>
          <a:prstGeom prst="roundRect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37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m and Jerry Hungry Nibbles Sticker - Sticker Mania">
            <a:extLst>
              <a:ext uri="{FF2B5EF4-FFF2-40B4-BE49-F238E27FC236}">
                <a16:creationId xmlns:a16="http://schemas.microsoft.com/office/drawing/2014/main" id="{0DD54537-335F-4740-A702-6D4167A7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58" y="3429000"/>
            <a:ext cx="2654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E7EA2-A192-4F49-A635-60E5618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</a:t>
            </a:r>
            <a:r>
              <a:rPr lang="en-US" dirty="0"/>
              <a:t>-Infinity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[1]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A5DD1-05FB-434A-BD4E-9129239A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ZeRO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[2]</a:t>
            </a:r>
            <a:r>
              <a:rPr lang="en-US" dirty="0"/>
              <a:t> + Infinity Offload Engine</a:t>
            </a:r>
          </a:p>
          <a:p>
            <a:r>
              <a:rPr lang="en-US" dirty="0"/>
              <a:t>Observation GPUs are accompanied with large CPU memory and 	</a:t>
            </a:r>
          </a:p>
          <a:p>
            <a:r>
              <a:rPr lang="en-US" dirty="0">
                <a:highlight>
                  <a:srgbClr val="FFFF00"/>
                </a:highlight>
              </a:rPr>
              <a:t>Key Idea</a:t>
            </a:r>
            <a:r>
              <a:rPr lang="en-US" dirty="0"/>
              <a:t> 	Partitions model states among workers (GPUs + CPU +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NVMe</a:t>
            </a:r>
            <a:r>
              <a:rPr lang="en-US" dirty="0"/>
              <a:t> SSD). Offload the states in the latter two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0544-6E49-DF49-830F-686AB33B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33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186D1-21F9-B04A-9B46-65AE87543EF5}"/>
              </a:ext>
            </a:extLst>
          </p:cNvPr>
          <p:cNvSpPr txBox="1"/>
          <p:nvPr/>
        </p:nvSpPr>
        <p:spPr>
          <a:xfrm>
            <a:off x="838199" y="6173400"/>
            <a:ext cx="673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Rajbhandari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ZeRO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: Memory Optimizations toward Training Trillion Parameter Models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SC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D48C8-CD46-1D4C-B05C-BAA769E54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758" y="4896000"/>
            <a:ext cx="6985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2BE688-55BF-D54A-90B2-D560D0698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008" y="5040000"/>
            <a:ext cx="6985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78DDC-BF5D-A344-83EE-16EE03697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58" y="5184000"/>
            <a:ext cx="6985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EFC28D-716E-2D44-A2C8-D695F0856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508" y="5328000"/>
            <a:ext cx="698500" cy="850900"/>
          </a:xfrm>
          <a:prstGeom prst="rect">
            <a:avLst/>
          </a:prstGeom>
        </p:spPr>
      </p:pic>
      <p:pic>
        <p:nvPicPr>
          <p:cNvPr id="13314" name="Picture 2" descr="CPU PNG Transparent Images | PNG All">
            <a:extLst>
              <a:ext uri="{FF2B5EF4-FFF2-40B4-BE49-F238E27FC236}">
                <a16:creationId xmlns:a16="http://schemas.microsoft.com/office/drawing/2014/main" id="{B4C1AAD9-8742-FD41-AD95-4B7B3641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76" y="4002641"/>
            <a:ext cx="1181563" cy="11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0100293F-6C6D-9945-9512-6070B039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66" y="4004204"/>
            <a:ext cx="2816024" cy="211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41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y NVIDIA Graphics Cards | NVIDIA Store">
            <a:extLst>
              <a:ext uri="{FF2B5EF4-FFF2-40B4-BE49-F238E27FC236}">
                <a16:creationId xmlns:a16="http://schemas.microsoft.com/office/drawing/2014/main" id="{5C66E622-C3CC-5F4A-BDE3-F88FB80B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4" y="4377379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uy NVIDIA Graphics Cards | NVIDIA Store">
            <a:extLst>
              <a:ext uri="{FF2B5EF4-FFF2-40B4-BE49-F238E27FC236}">
                <a16:creationId xmlns:a16="http://schemas.microsoft.com/office/drawing/2014/main" id="{F01B0F4E-7EBF-EF4C-8888-89195977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30" y="4377379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uy NVIDIA Graphics Cards | NVIDIA Store">
            <a:extLst>
              <a:ext uri="{FF2B5EF4-FFF2-40B4-BE49-F238E27FC236}">
                <a16:creationId xmlns:a16="http://schemas.microsoft.com/office/drawing/2014/main" id="{2CA72F46-E19D-B54D-9C15-01ABF918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16" y="4380535"/>
            <a:ext cx="3643607" cy="1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366E7-2CFF-8947-B3F0-E9115319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44" y="3585379"/>
            <a:ext cx="3955396" cy="79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B8AD7-858B-1D4B-B135-ABE6C5DBA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30" y="3585379"/>
            <a:ext cx="4084324" cy="79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E323F-AB89-8940-B17E-9A75E2CB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316" y="3585379"/>
            <a:ext cx="381265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8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B6AFD-4BC3-EA49-B739-465D9A21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E9BA2-0FF1-AD45-B25C-57621450E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8DDC8-4F37-BA47-BF9C-DB366B56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NVIDIA Tesla V100 Volta GPU Accelerator 32GB Graphics Card : Amazon.ca:  Electronics">
            <a:extLst>
              <a:ext uri="{FF2B5EF4-FFF2-40B4-BE49-F238E27FC236}">
                <a16:creationId xmlns:a16="http://schemas.microsoft.com/office/drawing/2014/main" id="{309FBDE0-6E48-624D-887D-13971BE6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1" b="96285" l="2533" r="95800">
                        <a14:foregroundMark x1="5800" y1="53664" x2="6133" y2="59649"/>
                        <a14:foregroundMark x1="16800" y1="69350" x2="21267" y2="81218"/>
                        <a14:foregroundMark x1="32267" y1="74819" x2="34000" y2="85346"/>
                        <a14:foregroundMark x1="38467" y1="73891" x2="38200" y2="87203"/>
                        <a14:foregroundMark x1="38467" y1="91331" x2="38800" y2="93705"/>
                        <a14:foregroundMark x1="41133" y1="96388" x2="41133" y2="96388"/>
                        <a14:foregroundMark x1="78867" y1="41280" x2="95800" y2="27451"/>
                        <a14:foregroundMark x1="89267" y1="19711" x2="75333" y2="8669"/>
                        <a14:foregroundMark x1="70533" y1="4541" x2="70533" y2="4541"/>
                        <a14:foregroundMark x1="2867" y1="54180" x2="2533" y2="7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04" y="5467568"/>
            <a:ext cx="688174" cy="4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VIDIA Tesla V100 Volta GPU Accelerator 32GB Graphics Card : Amazon.ca:  Electronics">
            <a:extLst>
              <a:ext uri="{FF2B5EF4-FFF2-40B4-BE49-F238E27FC236}">
                <a16:creationId xmlns:a16="http://schemas.microsoft.com/office/drawing/2014/main" id="{4609A15E-EB20-744B-85CB-06ECEB22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41" b="96285" l="2533" r="95800">
                        <a14:foregroundMark x1="5800" y1="53664" x2="6133" y2="59649"/>
                        <a14:foregroundMark x1="16800" y1="69350" x2="21267" y2="81218"/>
                        <a14:foregroundMark x1="32267" y1="74819" x2="34000" y2="85346"/>
                        <a14:foregroundMark x1="38467" y1="73891" x2="38200" y2="87203"/>
                        <a14:foregroundMark x1="38467" y1="91331" x2="38800" y2="93705"/>
                        <a14:foregroundMark x1="41133" y1="96388" x2="41133" y2="96388"/>
                        <a14:foregroundMark x1="78867" y1="41280" x2="95800" y2="27451"/>
                        <a14:foregroundMark x1="89267" y1="19711" x2="75333" y2="8669"/>
                        <a14:foregroundMark x1="70533" y1="4541" x2="70533" y2="4541"/>
                        <a14:foregroundMark x1="2867" y1="54180" x2="2533" y2="7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04" y="5334972"/>
            <a:ext cx="688174" cy="4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VIDIA Tesla V100 Volta GPU Accelerator 32GB Graphics Card : Amazon.ca:  Electronics">
            <a:extLst>
              <a:ext uri="{FF2B5EF4-FFF2-40B4-BE49-F238E27FC236}">
                <a16:creationId xmlns:a16="http://schemas.microsoft.com/office/drawing/2014/main" id="{8AF0230C-3FA6-8A49-A7CC-C709B4C4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41" b="96285" l="2533" r="95800">
                        <a14:foregroundMark x1="5800" y1="53664" x2="6133" y2="59649"/>
                        <a14:foregroundMark x1="16800" y1="69350" x2="21267" y2="81218"/>
                        <a14:foregroundMark x1="32267" y1="74819" x2="34000" y2="85346"/>
                        <a14:foregroundMark x1="38467" y1="73891" x2="38200" y2="87203"/>
                        <a14:foregroundMark x1="38467" y1="91331" x2="38800" y2="93705"/>
                        <a14:foregroundMark x1="41133" y1="96388" x2="41133" y2="96388"/>
                        <a14:foregroundMark x1="78867" y1="41280" x2="95800" y2="27451"/>
                        <a14:foregroundMark x1="89267" y1="19711" x2="75333" y2="8669"/>
                        <a14:foregroundMark x1="70533" y1="4541" x2="70533" y2="4541"/>
                        <a14:foregroundMark x1="2867" y1="54180" x2="2533" y2="7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04" y="5202376"/>
            <a:ext cx="688174" cy="4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VIDIA Tesla V100 Volta GPU Accelerator 32GB Graphics Card : Amazon.ca:  Electronics">
            <a:extLst>
              <a:ext uri="{FF2B5EF4-FFF2-40B4-BE49-F238E27FC236}">
                <a16:creationId xmlns:a16="http://schemas.microsoft.com/office/drawing/2014/main" id="{8590CF61-E45F-8C4A-93E8-1E678331D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1" b="96285" l="2533" r="95800">
                        <a14:foregroundMark x1="5800" y1="53664" x2="6133" y2="59649"/>
                        <a14:foregroundMark x1="16800" y1="69350" x2="21267" y2="81218"/>
                        <a14:foregroundMark x1="32267" y1="74819" x2="34000" y2="85346"/>
                        <a14:foregroundMark x1="38467" y1="73891" x2="38200" y2="87203"/>
                        <a14:foregroundMark x1="38467" y1="91331" x2="38800" y2="93705"/>
                        <a14:foregroundMark x1="41133" y1="96388" x2="41133" y2="96388"/>
                        <a14:foregroundMark x1="78867" y1="41280" x2="95800" y2="27451"/>
                        <a14:foregroundMark x1="89267" y1="19711" x2="75333" y2="8669"/>
                        <a14:foregroundMark x1="70533" y1="4541" x2="70533" y2="4541"/>
                        <a14:foregroundMark x1="2867" y1="54180" x2="2533" y2="7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04" y="5069780"/>
            <a:ext cx="688174" cy="4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1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BB87F86-9248-B84E-A38B-207991F4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3"/>
            <a:ext cx="6958800" cy="2723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D444E-CE31-514F-8B8C-D030B6A5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Recall: </a:t>
            </a:r>
            <a:r>
              <a:rPr lang="en-US" sz="4000" b="1" dirty="0"/>
              <a:t>GPU Memory Allocations in DNN Training</a:t>
            </a:r>
            <a:endParaRPr lang="en-CN" sz="4000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CDA2A26-737E-DA45-A2E7-8E3F41A03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Major GPU memory consumers: </a:t>
            </a:r>
            <a:r>
              <a:rPr lang="en-US" b="1" dirty="0"/>
              <a:t>Model States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alpha val="10000"/>
                  </a:schemeClr>
                </a:solidFill>
              </a:rPr>
              <a:t>&amp; </a:t>
            </a:r>
            <a:r>
              <a:rPr lang="en-US" b="1" dirty="0">
                <a:solidFill>
                  <a:schemeClr val="tx1">
                    <a:alpha val="10000"/>
                  </a:schemeClr>
                </a:solidFill>
              </a:rPr>
              <a:t>Feature Maps</a:t>
            </a:r>
          </a:p>
          <a:p>
            <a:pPr lvl="1"/>
            <a:r>
              <a:rPr lang="en-US" b="1" dirty="0"/>
              <a:t>Model States</a:t>
            </a:r>
            <a:r>
              <a:rPr lang="en-US" dirty="0"/>
              <a:t>: weights (</a:t>
            </a:r>
            <a:r>
              <a:rPr lang="en-CN" sz="1600" dirty="0"/>
              <a:t>①</a:t>
            </a:r>
            <a:r>
              <a:rPr lang="en-US" dirty="0"/>
              <a:t>), gradients (</a:t>
            </a:r>
            <a:r>
              <a:rPr lang="en-CN" sz="1600" dirty="0"/>
              <a:t>②</a:t>
            </a:r>
            <a:r>
              <a:rPr lang="en-US" dirty="0"/>
              <a:t>), optimizer states (</a:t>
            </a:r>
            <a:r>
              <a:rPr lang="en-CN" sz="1600" dirty="0"/>
              <a:t>③</a:t>
            </a:r>
            <a:r>
              <a:rPr lang="en-US" dirty="0"/>
              <a:t>)</a:t>
            </a:r>
            <a:endParaRPr lang="en-US" b="1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3591072-3E6F-D34E-9EC1-D1ADA1C5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5ACC80-577D-244B-9B08-F59FFBE6192A}" type="slidenum">
              <a:rPr lang="en-CN" smtClean="0"/>
              <a:t>4</a:t>
            </a:fld>
            <a:endParaRPr lang="en-CN"/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C0E45570-041A-4646-8285-787580997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1701" y="2771774"/>
            <a:ext cx="723900" cy="723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8222EC-9059-CC40-B402-FA1668D8F9E1}"/>
              </a:ext>
            </a:extLst>
          </p:cNvPr>
          <p:cNvSpPr/>
          <p:nvPr/>
        </p:nvSpPr>
        <p:spPr>
          <a:xfrm>
            <a:off x="2171701" y="2996683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>
                <a:solidFill>
                  <a:schemeClr val="bg1"/>
                </a:solidFill>
              </a:rPr>
              <a:t>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E5A1F-3206-5648-95A0-03AEFC362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17479">
            <a:off x="7904065" y="4002085"/>
            <a:ext cx="787400" cy="723900"/>
          </a:xfrm>
          <a:prstGeom prst="rect">
            <a:avLst/>
          </a:prstGeom>
        </p:spPr>
      </p:pic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135BDBC1-891D-4045-8ECC-B50CED6C3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4652" y="4184650"/>
            <a:ext cx="723900" cy="7239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165B7D0-A7CA-404F-ABF0-1EBC1E56DFCF}"/>
              </a:ext>
            </a:extLst>
          </p:cNvPr>
          <p:cNvSpPr/>
          <p:nvPr/>
        </p:nvSpPr>
        <p:spPr>
          <a:xfrm>
            <a:off x="2914652" y="4409559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>
                <a:solidFill>
                  <a:schemeClr val="bg1"/>
                </a:solidFill>
              </a:rPr>
              <a:t>②</a:t>
            </a:r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2F10FE-95CC-5E4B-A5D2-BC89B944B6C0}"/>
                  </a:ext>
                </a:extLst>
              </p:cNvPr>
              <p:cNvSpPr txBox="1"/>
              <p:nvPr/>
            </p:nvSpPr>
            <p:spPr>
              <a:xfrm>
                <a:off x="7852680" y="3163093"/>
                <a:ext cx="3684653" cy="1021556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state-of-the-art weight update optimizers (e.g., Adam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[1]</a:t>
                </a:r>
                <a:r>
                  <a:rPr lang="en-US" dirty="0"/>
                  <a:t>), need extra </a:t>
                </a:r>
                <a:r>
                  <a:rPr lang="en-US" dirty="0">
                    <a:solidFill>
                      <a:srgbClr val="0000FF"/>
                    </a:solidFill>
                  </a:rPr>
                  <a:t>states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weight.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2F10FE-95CC-5E4B-A5D2-BC89B944B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680" y="3163093"/>
                <a:ext cx="3684653" cy="1021556"/>
              </a:xfrm>
              <a:prstGeom prst="roundRect">
                <a:avLst/>
              </a:prstGeom>
              <a:blipFill>
                <a:blip r:embed="rId7"/>
                <a:stretch>
                  <a:fillRect b="-3550"/>
                </a:stretch>
              </a:blipFill>
              <a:ln w="127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EF98FAD-B811-084C-BB78-9629C11CA608}"/>
              </a:ext>
            </a:extLst>
          </p:cNvPr>
          <p:cNvSpPr txBox="1"/>
          <p:nvPr/>
        </p:nvSpPr>
        <p:spPr>
          <a:xfrm>
            <a:off x="838200" y="6176963"/>
            <a:ext cx="4931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D.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Kingma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Ba.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Adam: A Method for Stochastic Optimization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ICLR 2015</a:t>
            </a:r>
          </a:p>
        </p:txBody>
      </p:sp>
    </p:spTree>
    <p:extLst>
      <p:ext uri="{BB962C8B-B14F-4D97-AF65-F5344CB8AC3E}">
        <p14:creationId xmlns:p14="http://schemas.microsoft.com/office/powerpoint/2010/main" val="235629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EX-Large Models?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1D7EA-EB20-3241-A722-6E6331E9B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Rule of Thumb in Deep Learning: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Larger &amp; Deeper Models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olidFill>
                      <a:srgbClr val="00B050"/>
                    </a:solidFill>
                  </a:rPr>
                  <a:t>Better Model Accuracy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[1, 2]</a:t>
                </a:r>
              </a:p>
              <a:p>
                <a:endParaRPr lang="en-US" i="1" dirty="0"/>
              </a:p>
              <a:p>
                <a:r>
                  <a:rPr lang="en-US" i="1" dirty="0"/>
                  <a:t>The amount of computation resources consumed by a job can reject the </a:t>
                </a:r>
                <a:r>
                  <a:rPr lang="en-US" b="1" i="1" dirty="0"/>
                  <a:t>problem scale</a:t>
                </a:r>
                <a:r>
                  <a:rPr lang="en-US" i="1" dirty="0"/>
                  <a:t> and may also indicate the </a:t>
                </a:r>
                <a:r>
                  <a:rPr lang="en-US" b="1" i="1" dirty="0"/>
                  <a:t>commercial value</a:t>
                </a:r>
                <a:r>
                  <a:rPr lang="en-US" i="1" dirty="0"/>
                  <a:t> of the workload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[3]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1D7EA-EB20-3241-A722-6E6331E9B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4EB58AF-80BD-0444-A099-43A4B03D0B1A}"/>
              </a:ext>
            </a:extLst>
          </p:cNvPr>
          <p:cNvSpPr txBox="1"/>
          <p:nvPr/>
        </p:nvSpPr>
        <p:spPr>
          <a:xfrm>
            <a:off x="838200" y="6176963"/>
            <a:ext cx="6208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K. He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Deep Residual Learning for Image Recognition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CVPR 2016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T. Brown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Language Models are Few-Shot Learners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M. Wang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Characterizing Deep Learning Training Workloads on Alibaba-PAI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IISWC 2019 </a:t>
            </a:r>
          </a:p>
        </p:txBody>
      </p:sp>
      <p:pic>
        <p:nvPicPr>
          <p:cNvPr id="14" name="Picture 2" descr="小肥柴 - Sticker 17">
            <a:extLst>
              <a:ext uri="{FF2B5EF4-FFF2-40B4-BE49-F238E27FC236}">
                <a16:creationId xmlns:a16="http://schemas.microsoft.com/office/drawing/2014/main" id="{2C79D634-C800-674F-A754-EFC275F38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483" y="5103315"/>
            <a:ext cx="1341582" cy="13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F90901B6-BEB8-0A48-9AA4-5DC3AEA265CB}"/>
              </a:ext>
            </a:extLst>
          </p:cNvPr>
          <p:cNvSpPr/>
          <p:nvPr/>
        </p:nvSpPr>
        <p:spPr>
          <a:xfrm>
            <a:off x="5215242" y="4705080"/>
            <a:ext cx="3859067" cy="796469"/>
          </a:xfrm>
          <a:prstGeom prst="cloudCallout">
            <a:avLst>
              <a:gd name="adj1" fmla="val 50303"/>
              <a:gd name="adj2" fmla="val 34652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rIns="0" rtlCol="0" anchor="ctr">
            <a:spAutoFit/>
          </a:bodyPr>
          <a:lstStyle/>
          <a:p>
            <a:pPr algn="ctr"/>
            <a:r>
              <a:rPr lang="en-US" sz="2800" dirty="0"/>
              <a:t>But at what </a:t>
            </a:r>
            <a:r>
              <a:rPr lang="en-US" sz="2800" b="1" dirty="0">
                <a:solidFill>
                  <a:srgbClr val="FF0000"/>
                </a:solidFill>
              </a:rPr>
              <a:t>cost</a:t>
            </a:r>
            <a:r>
              <a:rPr lang="en-US" sz="2800" dirty="0"/>
              <a:t>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4727CB1-B6BF-B544-82B7-9E8DB4FA1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Training EX-Large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274288A-3048-0247-BD0C-BFD679B28CF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BERT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[1]</a:t>
                </a:r>
              </a:p>
              <a:p>
                <a:pPr lvl="1"/>
                <a:r>
                  <a:rPr lang="en-US" dirty="0"/>
                  <a:t>State-of-the-Art Natural Language Processing Model (2018)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340</m:t>
                    </m:r>
                  </m:oMath>
                </a14:m>
                <a:r>
                  <a:rPr lang="en-US" dirty="0"/>
                  <a:t>M parameters</a:t>
                </a:r>
              </a:p>
              <a:p>
                <a:pPr lvl="1"/>
                <a:r>
                  <a:rPr lang="en-US" dirty="0"/>
                  <a:t>Cannot fit into the GPU memory even with a batch size of 1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[2]</a:t>
                </a:r>
                <a:r>
                  <a:rPr lang="en-US" dirty="0"/>
                  <a:t>.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b="1" dirty="0">
                    <a:solidFill>
                      <a:srgbClr val="00B050"/>
                    </a:solidFill>
                  </a:rPr>
                  <a:t>Addressable</a:t>
                </a:r>
                <a:r>
                  <a:rPr lang="en-US" dirty="0"/>
                  <a:t> with offloading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[3]</a:t>
                </a:r>
                <a:r>
                  <a:rPr lang="en-US" dirty="0"/>
                  <a:t>, checkpointing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[4]</a:t>
                </a:r>
                <a:r>
                  <a:rPr lang="en-US" dirty="0"/>
                  <a:t> etc.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274288A-3048-0247-BD0C-BFD679B28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4A2E2-FB63-3740-9D54-AA02150D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2" descr="Welcome BERT: Google&amp;#39;s latest search algorithm to better understand natural  language">
            <a:extLst>
              <a:ext uri="{FF2B5EF4-FFF2-40B4-BE49-F238E27FC236}">
                <a16:creationId xmlns:a16="http://schemas.microsoft.com/office/drawing/2014/main" id="{673E291F-419D-D441-A77E-382FCE3968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2E9CCD-C232-8444-B688-271E2DA93562}"/>
              </a:ext>
            </a:extLst>
          </p:cNvPr>
          <p:cNvSpPr txBox="1"/>
          <p:nvPr/>
        </p:nvSpPr>
        <p:spPr>
          <a:xfrm>
            <a:off x="838200" y="5657671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600" indent="-2016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J. Devlin et al. 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BERT: Pre-training of Deep Bidirectional Transformers for Language Understanding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NAACL 2019</a:t>
            </a:r>
          </a:p>
          <a:p>
            <a:pPr marL="201600" indent="-201600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https://github.com/google-research/bert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01600" indent="-201600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M.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Rhu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 et al. </a:t>
            </a:r>
            <a:r>
              <a:rPr lang="en-US" sz="1200" i="1" dirty="0" err="1">
                <a:solidFill>
                  <a:prstClr val="white">
                    <a:lumMod val="50000"/>
                  </a:prstClr>
                </a:solidFill>
              </a:rPr>
              <a:t>vDNN</a:t>
            </a:r>
            <a:r>
              <a:rPr lang="en-US" sz="1200" i="1" dirty="0">
                <a:solidFill>
                  <a:prstClr val="white">
                    <a:lumMod val="50000"/>
                  </a:prstClr>
                </a:solidFill>
              </a:rPr>
              <a:t>: Virtualized Deep Neural Networks for Scalable, Memory-Efficient Neural Network Design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. MICRO 2016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01600" indent="-201600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[4]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T. Chen et al. </a:t>
            </a:r>
            <a:r>
              <a:rPr lang="en-US" sz="1200" i="1" dirty="0">
                <a:solidFill>
                  <a:prstClr val="white">
                    <a:lumMod val="50000"/>
                  </a:prstClr>
                </a:solidFill>
              </a:rPr>
              <a:t>Training Deep Nets with Sublinear Memory Cost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.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arXiv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84892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Training EX-Large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274288A-3048-0247-BD0C-BFD679B28CF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GPT-3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[1]</a:t>
                </a:r>
                <a:endParaRPr lang="en-US" dirty="0"/>
              </a:p>
              <a:p>
                <a:pPr lvl="1"/>
                <a:r>
                  <a:rPr lang="en-US" dirty="0"/>
                  <a:t>State-of-the-Art Natural Language Processing Model (</a:t>
                </a:r>
                <a:r>
                  <a:rPr lang="en-US" b="1" dirty="0"/>
                  <a:t>2020</a:t>
                </a:r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  <a:r>
                  <a:rPr lang="en-US" dirty="0"/>
                  <a:t> parameters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470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LARGER)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700</m:t>
                    </m:r>
                  </m:oMath>
                </a14:m>
                <a:r>
                  <a:rPr lang="en-US" dirty="0"/>
                  <a:t> GB storage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dirty="0"/>
                  <a:t> modern GPU memory capacity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700</m:t>
                    </m:r>
                  </m:oMath>
                </a14:m>
                <a:r>
                  <a:rPr lang="en-US" dirty="0"/>
                  <a:t> GB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2.1</m:t>
                    </m:r>
                  </m:oMath>
                </a14:m>
                <a:r>
                  <a:rPr lang="en-US" dirty="0"/>
                  <a:t> TB more for gradients &amp; optimizer states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274288A-3048-0247-BD0C-BFD679B28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4A2E2-FB63-3740-9D54-AA02150D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E9CCD-C232-8444-B688-271E2DA93562}"/>
              </a:ext>
            </a:extLst>
          </p:cNvPr>
          <p:cNvSpPr txBox="1"/>
          <p:nvPr/>
        </p:nvSpPr>
        <p:spPr>
          <a:xfrm>
            <a:off x="838200" y="6173400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T. Brown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Language Models are Few-Shot Learners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pic>
        <p:nvPicPr>
          <p:cNvPr id="9" name="Picture 2" descr="GPT-3: A Full Guide - Part 1">
            <a:extLst>
              <a:ext uri="{FF2B5EF4-FFF2-40B4-BE49-F238E27FC236}">
                <a16:creationId xmlns:a16="http://schemas.microsoft.com/office/drawing/2014/main" id="{CD7C6EAA-5C33-E54D-9D39-497AB901DC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6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Training EX-Large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274288A-3048-0247-BD0C-BFD679B28CF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Multi-Interests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[1, 2, 3]</a:t>
                </a:r>
              </a:p>
              <a:p>
                <a:pPr lvl="1"/>
                <a:r>
                  <a:rPr lang="en-US" dirty="0"/>
                  <a:t>Industry-scale recommender</a:t>
                </a:r>
              </a:p>
              <a:p>
                <a:pPr lvl="1"/>
                <a:r>
                  <a:rPr lang="en-US" dirty="0"/>
                  <a:t>Encodes every object of interest into a vector, which assembles into an </a:t>
                </a:r>
                <a:r>
                  <a:rPr lang="en-US" b="1" dirty="0"/>
                  <a:t>embedding table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Up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240</m:t>
                    </m:r>
                  </m:oMath>
                </a14:m>
                <a:r>
                  <a:rPr lang="en-US" dirty="0"/>
                  <a:t> GB storage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dirty="0"/>
                  <a:t> modern GPU memory capacity</a:t>
                </a:r>
              </a:p>
              <a:p>
                <a:pPr lvl="1"/>
                <a:r>
                  <a:rPr lang="en-US" dirty="0"/>
                  <a:t>Cannot fit a single layer into the GPU memory!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274288A-3048-0247-BD0C-BFD679B28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 r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4A2E2-FB63-3740-9D54-AA02150D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E9CCD-C232-8444-B688-271E2DA93562}"/>
              </a:ext>
            </a:extLst>
          </p:cNvPr>
          <p:cNvSpPr txBox="1"/>
          <p:nvPr/>
        </p:nvSpPr>
        <p:spPr>
          <a:xfrm>
            <a:off x="838200" y="5657671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600" indent="-2016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P. Covington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Deep Neural Networks for YouTube Recommendations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RecSys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2016</a:t>
            </a:r>
          </a:p>
          <a:p>
            <a:pPr marL="201600" indent="-2016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J. Weston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Nonlinear Latent Factorization by Embedding Multiple User Interests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RecSys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2013</a:t>
            </a:r>
          </a:p>
          <a:p>
            <a:pPr marL="201600" indent="-2016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M. Wang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Characterizing Deep Learning Training Workloads on Alibaba-PAI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IISWC 2019</a:t>
            </a:r>
          </a:p>
        </p:txBody>
      </p:sp>
      <p:pic>
        <p:nvPicPr>
          <p:cNvPr id="7" name="Content Placeholder 6" descr="A simple way to explain the Recommendation Engine in AI | by Roger Chua |  Voice Tech Podcast | Medium">
            <a:extLst>
              <a:ext uri="{FF2B5EF4-FFF2-40B4-BE49-F238E27FC236}">
                <a16:creationId xmlns:a16="http://schemas.microsoft.com/office/drawing/2014/main" id="{935C532C-859A-124C-944E-60A76D0C90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7048"/>
            <a:ext cx="5181600" cy="3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232B-4970-D34D-8D04-AF9E2FE7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DNN Training In A Nutshell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4A2E2-FB63-3740-9D54-AA02150D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566C-F241-F14E-937F-665321D176CF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Suez Canal: epic mission to free Ever Given ship sparks flood of memes,  jokes | South China Morning Post">
            <a:extLst>
              <a:ext uri="{FF2B5EF4-FFF2-40B4-BE49-F238E27FC236}">
                <a16:creationId xmlns:a16="http://schemas.microsoft.com/office/drawing/2014/main" id="{D7C4CA23-FFB5-7949-BA60-60D5BDBF9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80" y="1825625"/>
            <a:ext cx="63094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F904F5-A181-4840-80A6-C06393C95EA0}"/>
              </a:ext>
            </a:extLst>
          </p:cNvPr>
          <p:cNvSpPr txBox="1"/>
          <p:nvPr/>
        </p:nvSpPr>
        <p:spPr>
          <a:xfrm>
            <a:off x="6209087" y="2007219"/>
            <a:ext cx="2654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DNN Models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0A60E5-0BA2-F34F-9461-29E78C123074}"/>
              </a:ext>
            </a:extLst>
          </p:cNvPr>
          <p:cNvSpPr txBox="1"/>
          <p:nvPr/>
        </p:nvSpPr>
        <p:spPr>
          <a:xfrm>
            <a:off x="3147757" y="4001294"/>
            <a:ext cx="2896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GPU Memory </a:t>
            </a:r>
            <a:br>
              <a:rPr lang="en-US" sz="4000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809644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1979</Words>
  <Application>Microsoft Macintosh PowerPoint</Application>
  <PresentationFormat>Widescreen</PresentationFormat>
  <Paragraphs>230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Impact</vt:lpstr>
      <vt:lpstr>Office Theme</vt:lpstr>
      <vt:lpstr> Memory Footprint Reduction Techniques for DNN Training: An Overview</vt:lpstr>
      <vt:lpstr>Outline</vt:lpstr>
      <vt:lpstr>Recall: A History of Prior Works</vt:lpstr>
      <vt:lpstr>Recall: GPU Memory Allocations in DNN Training</vt:lpstr>
      <vt:lpstr>Why EX-Large Models?</vt:lpstr>
      <vt:lpstr>Challenges with Training EX-Large Models</vt:lpstr>
      <vt:lpstr>Challenges with Training EX-Large Models</vt:lpstr>
      <vt:lpstr>Challenges with Training EX-Large Models</vt:lpstr>
      <vt:lpstr>Today’s DNN Training In A Nutshell</vt:lpstr>
      <vt:lpstr>Data and Model Parallelism</vt:lpstr>
      <vt:lpstr>Data Parallelism</vt:lpstr>
      <vt:lpstr>Model Parallelism</vt:lpstr>
      <vt:lpstr>Data vs. Model Parallelism</vt:lpstr>
      <vt:lpstr>ZeRO[1]</vt:lpstr>
      <vt:lpstr>ZeRO-Infinity[1]</vt:lpstr>
      <vt:lpstr>Challenges</vt:lpstr>
      <vt:lpstr>Key Idea #1. Weight Gathering</vt:lpstr>
      <vt:lpstr>Key Idea #1. Weight Gathering</vt:lpstr>
      <vt:lpstr>Key Idea #1. Weight Gathering</vt:lpstr>
      <vt:lpstr>Key Idea #1. Weight Gathering</vt:lpstr>
      <vt:lpstr>Key Idea #1. Weight Gathering</vt:lpstr>
      <vt:lpstr>Key Idea #1. Pipelined Prefetch</vt:lpstr>
      <vt:lpstr>Key Idea #3. Tiled Computation</vt:lpstr>
      <vt:lpstr>Key Results</vt:lpstr>
      <vt:lpstr>Key Results</vt:lpstr>
      <vt:lpstr>Key Results</vt:lpstr>
      <vt:lpstr>Key Results</vt:lpstr>
      <vt:lpstr>Conclusions</vt:lpstr>
      <vt:lpstr> Memory Footprint Reduction Techniques for DNN Training: An Overview</vt:lpstr>
      <vt:lpstr>Why Not?</vt:lpstr>
      <vt:lpstr>PowerPoint Presentation</vt:lpstr>
      <vt:lpstr>PowerPoint Presentation</vt:lpstr>
      <vt:lpstr>ZeRO-Infinity[1]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Memory Footprint Reduction Techniques for DNN Training: An Overview</dc:title>
  <dc:creator>Bojian Zheng</dc:creator>
  <cp:lastModifiedBy>Bojian Zheng</cp:lastModifiedBy>
  <cp:revision>1</cp:revision>
  <cp:lastPrinted>2022-05-30T05:16:41Z</cp:lastPrinted>
  <dcterms:created xsi:type="dcterms:W3CDTF">2022-02-17T18:31:52Z</dcterms:created>
  <dcterms:modified xsi:type="dcterms:W3CDTF">2022-05-30T05:18:38Z</dcterms:modified>
</cp:coreProperties>
</file>