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sldIdLst>
    <p:sldId id="256" r:id="rId2"/>
    <p:sldId id="257" r:id="rId3"/>
    <p:sldId id="263" r:id="rId4"/>
    <p:sldId id="262" r:id="rId5"/>
    <p:sldId id="265" r:id="rId6"/>
    <p:sldId id="267" r:id="rId7"/>
    <p:sldId id="268" r:id="rId8"/>
    <p:sldId id="269" r:id="rId9"/>
    <p:sldId id="274" r:id="rId10"/>
    <p:sldId id="277" r:id="rId11"/>
    <p:sldId id="282" r:id="rId12"/>
    <p:sldId id="280" r:id="rId13"/>
    <p:sldId id="285" r:id="rId14"/>
    <p:sldId id="295" r:id="rId15"/>
    <p:sldId id="306" r:id="rId16"/>
    <p:sldId id="307" r:id="rId17"/>
    <p:sldId id="308" r:id="rId18"/>
    <p:sldId id="290" r:id="rId19"/>
    <p:sldId id="287" r:id="rId20"/>
    <p:sldId id="288" r:id="rId21"/>
    <p:sldId id="291" r:id="rId22"/>
    <p:sldId id="297" r:id="rId23"/>
    <p:sldId id="284" r:id="rId24"/>
    <p:sldId id="296" r:id="rId25"/>
    <p:sldId id="258" r:id="rId26"/>
    <p:sldId id="300" r:id="rId27"/>
    <p:sldId id="294" r:id="rId28"/>
    <p:sldId id="293" r:id="rId29"/>
    <p:sldId id="292" r:id="rId30"/>
    <p:sldId id="281" r:id="rId31"/>
  </p:sldIdLst>
  <p:sldSz cx="12192000" cy="6858000"/>
  <p:notesSz cx="6858000" cy="9144000"/>
  <p:defaultText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F71351-E05E-E043-8030-0173E7BBFE30}" v="2" dt="2022-04-01T07:44:02.7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00"/>
    <p:restoredTop sz="84898"/>
  </p:normalViewPr>
  <p:slideViewPr>
    <p:cSldViewPr snapToGrid="0" snapToObjects="1">
      <p:cViewPr varScale="1">
        <p:scale>
          <a:sx n="108" d="100"/>
          <a:sy n="108" d="100"/>
        </p:scale>
        <p:origin x="320" y="184"/>
      </p:cViewPr>
      <p:guideLst/>
    </p:cSldViewPr>
  </p:slideViewPr>
  <p:notesTextViewPr>
    <p:cViewPr>
      <p:scale>
        <a:sx n="1" d="1"/>
        <a:sy n="1" d="1"/>
      </p:scale>
      <p:origin x="0" y="0"/>
    </p:cViewPr>
  </p:notesTextViewPr>
  <p:notesViewPr>
    <p:cSldViewPr snapToGrid="0" snapToObjects="1">
      <p:cViewPr varScale="1">
        <p:scale>
          <a:sx n="99" d="100"/>
          <a:sy n="99" d="100"/>
        </p:scale>
        <p:origin x="4592"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jian Zheng" userId="21437657-5924-4a6c-938a-f03b52287135" providerId="ADAL" clId="{05E1DC68-C009-6149-8810-B151C50EEFFE}"/>
    <pc:docChg chg="undo redo custSel addSld delSld modSld sldOrd modNotesMaster">
      <pc:chgData name="Bojian Zheng" userId="21437657-5924-4a6c-938a-f03b52287135" providerId="ADAL" clId="{05E1DC68-C009-6149-8810-B151C50EEFFE}" dt="2021-12-06T09:58:13.061" v="13228" actId="20577"/>
      <pc:docMkLst>
        <pc:docMk/>
      </pc:docMkLst>
      <pc:sldChg chg="addSp delSp modSp mod modNotesTx">
        <pc:chgData name="Bojian Zheng" userId="21437657-5924-4a6c-938a-f03b52287135" providerId="ADAL" clId="{05E1DC68-C009-6149-8810-B151C50EEFFE}" dt="2021-12-05T21:20:21.634" v="2648" actId="20577"/>
        <pc:sldMkLst>
          <pc:docMk/>
          <pc:sldMk cId="262740889" sldId="256"/>
        </pc:sldMkLst>
        <pc:spChg chg="mod">
          <ac:chgData name="Bojian Zheng" userId="21437657-5924-4a6c-938a-f03b52287135" providerId="ADAL" clId="{05E1DC68-C009-6149-8810-B151C50EEFFE}" dt="2021-12-03T08:50:05.122" v="248" actId="20577"/>
          <ac:spMkLst>
            <pc:docMk/>
            <pc:sldMk cId="262740889" sldId="256"/>
            <ac:spMk id="3" creationId="{C85515F5-D006-5149-8624-116D922B27E4}"/>
          </ac:spMkLst>
        </pc:spChg>
        <pc:spChg chg="del mod">
          <ac:chgData name="Bojian Zheng" userId="21437657-5924-4a6c-938a-f03b52287135" providerId="ADAL" clId="{05E1DC68-C009-6149-8810-B151C50EEFFE}" dt="2021-12-03T09:02:52.654" v="333" actId="478"/>
          <ac:spMkLst>
            <pc:docMk/>
            <pc:sldMk cId="262740889" sldId="256"/>
            <ac:spMk id="6" creationId="{F89799D0-07D8-624B-A985-C514AA2A7A68}"/>
          </ac:spMkLst>
        </pc:spChg>
        <pc:spChg chg="add del">
          <ac:chgData name="Bojian Zheng" userId="21437657-5924-4a6c-938a-f03b52287135" providerId="ADAL" clId="{05E1DC68-C009-6149-8810-B151C50EEFFE}" dt="2021-12-03T08:41:44.056" v="176" actId="478"/>
          <ac:spMkLst>
            <pc:docMk/>
            <pc:sldMk cId="262740889" sldId="256"/>
            <ac:spMk id="7" creationId="{D5722C65-6B9D-354C-870F-299C7F7D7728}"/>
          </ac:spMkLst>
        </pc:spChg>
        <pc:spChg chg="add del">
          <ac:chgData name="Bojian Zheng" userId="21437657-5924-4a6c-938a-f03b52287135" providerId="ADAL" clId="{05E1DC68-C009-6149-8810-B151C50EEFFE}" dt="2021-12-03T09:00:33.406" v="298" actId="478"/>
          <ac:spMkLst>
            <pc:docMk/>
            <pc:sldMk cId="262740889" sldId="256"/>
            <ac:spMk id="10" creationId="{F2D6D62E-EBFD-9642-A056-11B6AF833C20}"/>
          </ac:spMkLst>
        </pc:spChg>
        <pc:spChg chg="add mod">
          <ac:chgData name="Bojian Zheng" userId="21437657-5924-4a6c-938a-f03b52287135" providerId="ADAL" clId="{05E1DC68-C009-6149-8810-B151C50EEFFE}" dt="2021-12-03T09:12:16.126" v="433" actId="1076"/>
          <ac:spMkLst>
            <pc:docMk/>
            <pc:sldMk cId="262740889" sldId="256"/>
            <ac:spMk id="13" creationId="{FF71F761-FC0A-044B-8095-CD400E3F0C99}"/>
          </ac:spMkLst>
        </pc:spChg>
        <pc:spChg chg="del mod">
          <ac:chgData name="Bojian Zheng" userId="21437657-5924-4a6c-938a-f03b52287135" providerId="ADAL" clId="{05E1DC68-C009-6149-8810-B151C50EEFFE}" dt="2021-12-03T09:02:52.654" v="333" actId="478"/>
          <ac:spMkLst>
            <pc:docMk/>
            <pc:sldMk cId="262740889" sldId="256"/>
            <ac:spMk id="14" creationId="{EC889DB0-7DD7-CC42-B549-DB2BF7774D94}"/>
          </ac:spMkLst>
        </pc:spChg>
        <pc:spChg chg="del mod">
          <ac:chgData name="Bojian Zheng" userId="21437657-5924-4a6c-938a-f03b52287135" providerId="ADAL" clId="{05E1DC68-C009-6149-8810-B151C50EEFFE}" dt="2021-12-03T09:02:54.700" v="335" actId="478"/>
          <ac:spMkLst>
            <pc:docMk/>
            <pc:sldMk cId="262740889" sldId="256"/>
            <ac:spMk id="15" creationId="{0611A330-534A-4A48-9684-A2E69F578523}"/>
          </ac:spMkLst>
        </pc:spChg>
        <pc:spChg chg="del mod topLvl">
          <ac:chgData name="Bojian Zheng" userId="21437657-5924-4a6c-938a-f03b52287135" providerId="ADAL" clId="{05E1DC68-C009-6149-8810-B151C50EEFFE}" dt="2021-12-03T09:02:57.717" v="337" actId="478"/>
          <ac:spMkLst>
            <pc:docMk/>
            <pc:sldMk cId="262740889" sldId="256"/>
            <ac:spMk id="16" creationId="{C3110DC1-CFB1-CE4B-8FCC-76C32184F629}"/>
          </ac:spMkLst>
        </pc:spChg>
        <pc:spChg chg="del mod topLvl">
          <ac:chgData name="Bojian Zheng" userId="21437657-5924-4a6c-938a-f03b52287135" providerId="ADAL" clId="{05E1DC68-C009-6149-8810-B151C50EEFFE}" dt="2021-12-03T09:03:01.044" v="338" actId="478"/>
          <ac:spMkLst>
            <pc:docMk/>
            <pc:sldMk cId="262740889" sldId="256"/>
            <ac:spMk id="17" creationId="{7A7FCF99-456E-C14A-812F-C10D78FBCA84}"/>
          </ac:spMkLst>
        </pc:spChg>
        <pc:spChg chg="del mod topLvl">
          <ac:chgData name="Bojian Zheng" userId="21437657-5924-4a6c-938a-f03b52287135" providerId="ADAL" clId="{05E1DC68-C009-6149-8810-B151C50EEFFE}" dt="2021-12-03T09:03:02.827" v="339" actId="478"/>
          <ac:spMkLst>
            <pc:docMk/>
            <pc:sldMk cId="262740889" sldId="256"/>
            <ac:spMk id="18" creationId="{0F745A03-FF1F-8F47-B678-E20279ABA238}"/>
          </ac:spMkLst>
        </pc:spChg>
        <pc:spChg chg="add del mod">
          <ac:chgData name="Bojian Zheng" userId="21437657-5924-4a6c-938a-f03b52287135" providerId="ADAL" clId="{05E1DC68-C009-6149-8810-B151C50EEFFE}" dt="2021-12-03T09:01:26.284" v="311" actId="478"/>
          <ac:spMkLst>
            <pc:docMk/>
            <pc:sldMk cId="262740889" sldId="256"/>
            <ac:spMk id="24" creationId="{71AADEB1-0691-934A-9CC4-0C1BC961735B}"/>
          </ac:spMkLst>
        </pc:spChg>
        <pc:spChg chg="add mod">
          <ac:chgData name="Bojian Zheng" userId="21437657-5924-4a6c-938a-f03b52287135" providerId="ADAL" clId="{05E1DC68-C009-6149-8810-B151C50EEFFE}" dt="2021-12-03T09:12:16.126" v="433" actId="1076"/>
          <ac:spMkLst>
            <pc:docMk/>
            <pc:sldMk cId="262740889" sldId="256"/>
            <ac:spMk id="28" creationId="{F481908E-E045-224D-8FF5-8B849D696D69}"/>
          </ac:spMkLst>
        </pc:spChg>
        <pc:spChg chg="add mod">
          <ac:chgData name="Bojian Zheng" userId="21437657-5924-4a6c-938a-f03b52287135" providerId="ADAL" clId="{05E1DC68-C009-6149-8810-B151C50EEFFE}" dt="2021-12-03T09:12:16.126" v="433" actId="1076"/>
          <ac:spMkLst>
            <pc:docMk/>
            <pc:sldMk cId="262740889" sldId="256"/>
            <ac:spMk id="29" creationId="{6A980E62-123E-C14E-A442-0F969939A0C5}"/>
          </ac:spMkLst>
        </pc:spChg>
        <pc:spChg chg="add mod">
          <ac:chgData name="Bojian Zheng" userId="21437657-5924-4a6c-938a-f03b52287135" providerId="ADAL" clId="{05E1DC68-C009-6149-8810-B151C50EEFFE}" dt="2021-12-03T09:12:16.126" v="433" actId="1076"/>
          <ac:spMkLst>
            <pc:docMk/>
            <pc:sldMk cId="262740889" sldId="256"/>
            <ac:spMk id="30" creationId="{BA11026D-0C65-704B-873E-B65AA0C7F906}"/>
          </ac:spMkLst>
        </pc:spChg>
        <pc:spChg chg="add mod">
          <ac:chgData name="Bojian Zheng" userId="21437657-5924-4a6c-938a-f03b52287135" providerId="ADAL" clId="{05E1DC68-C009-6149-8810-B151C50EEFFE}" dt="2021-12-03T09:12:16.126" v="433" actId="1076"/>
          <ac:spMkLst>
            <pc:docMk/>
            <pc:sldMk cId="262740889" sldId="256"/>
            <ac:spMk id="31" creationId="{7CD20A19-FDA5-4141-833E-A2A767209F72}"/>
          </ac:spMkLst>
        </pc:spChg>
        <pc:spChg chg="add mod">
          <ac:chgData name="Bojian Zheng" userId="21437657-5924-4a6c-938a-f03b52287135" providerId="ADAL" clId="{05E1DC68-C009-6149-8810-B151C50EEFFE}" dt="2021-12-03T09:12:16.126" v="433" actId="1076"/>
          <ac:spMkLst>
            <pc:docMk/>
            <pc:sldMk cId="262740889" sldId="256"/>
            <ac:spMk id="32" creationId="{82543A9A-CF64-0D46-A4C5-9DF084FC8ADC}"/>
          </ac:spMkLst>
        </pc:spChg>
        <pc:spChg chg="add mod">
          <ac:chgData name="Bojian Zheng" userId="21437657-5924-4a6c-938a-f03b52287135" providerId="ADAL" clId="{05E1DC68-C009-6149-8810-B151C50EEFFE}" dt="2021-12-03T09:12:16.126" v="433" actId="1076"/>
          <ac:spMkLst>
            <pc:docMk/>
            <pc:sldMk cId="262740889" sldId="256"/>
            <ac:spMk id="33" creationId="{1F3F0BF7-950C-1D42-9525-E1FA51E299C3}"/>
          </ac:spMkLst>
        </pc:spChg>
        <pc:grpChg chg="del">
          <ac:chgData name="Bojian Zheng" userId="21437657-5924-4a6c-938a-f03b52287135" providerId="ADAL" clId="{05E1DC68-C009-6149-8810-B151C50EEFFE}" dt="2021-12-03T08:50:20.504" v="249" actId="165"/>
          <ac:grpSpMkLst>
            <pc:docMk/>
            <pc:sldMk cId="262740889" sldId="256"/>
            <ac:grpSpMk id="5" creationId="{8425D7E7-5A0D-FC44-8E92-C2415A00A03F}"/>
          </ac:grpSpMkLst>
        </pc:grpChg>
        <pc:grpChg chg="add del mod">
          <ac:chgData name="Bojian Zheng" userId="21437657-5924-4a6c-938a-f03b52287135" providerId="ADAL" clId="{05E1DC68-C009-6149-8810-B151C50EEFFE}" dt="2021-12-03T08:57:39.385" v="285" actId="165"/>
          <ac:grpSpMkLst>
            <pc:docMk/>
            <pc:sldMk cId="262740889" sldId="256"/>
            <ac:grpSpMk id="8" creationId="{9E6471A8-9C86-7447-89E9-4167A53B5E1C}"/>
          </ac:grpSpMkLst>
        </pc:grpChg>
        <pc:grpChg chg="add mod">
          <ac:chgData name="Bojian Zheng" userId="21437657-5924-4a6c-938a-f03b52287135" providerId="ADAL" clId="{05E1DC68-C009-6149-8810-B151C50EEFFE}" dt="2021-12-03T09:12:16.126" v="433" actId="1076"/>
          <ac:grpSpMkLst>
            <pc:docMk/>
            <pc:sldMk cId="262740889" sldId="256"/>
            <ac:grpSpMk id="19" creationId="{CDB9A896-83FE-ED44-8776-5E7A04F84B62}"/>
          </ac:grpSpMkLst>
        </pc:grpChg>
        <pc:graphicFrameChg chg="add del mod modGraphic">
          <ac:chgData name="Bojian Zheng" userId="21437657-5924-4a6c-938a-f03b52287135" providerId="ADAL" clId="{05E1DC68-C009-6149-8810-B151C50EEFFE}" dt="2021-12-03T09:00:15.612" v="296" actId="478"/>
          <ac:graphicFrameMkLst>
            <pc:docMk/>
            <pc:sldMk cId="262740889" sldId="256"/>
            <ac:graphicFrameMk id="9" creationId="{997A0D0B-A76A-D346-883E-EBB7CA59127C}"/>
          </ac:graphicFrameMkLst>
        </pc:graphicFrameChg>
        <pc:graphicFrameChg chg="add del mod modGraphic">
          <ac:chgData name="Bojian Zheng" userId="21437657-5924-4a6c-938a-f03b52287135" providerId="ADAL" clId="{05E1DC68-C009-6149-8810-B151C50EEFFE}" dt="2021-12-03T09:06:45.139" v="375" actId="478"/>
          <ac:graphicFrameMkLst>
            <pc:docMk/>
            <pc:sldMk cId="262740889" sldId="256"/>
            <ac:graphicFrameMk id="11" creationId="{9CCB57D9-44B1-0548-9549-A1C8713E7E62}"/>
          </ac:graphicFrameMkLst>
        </pc:graphicFrameChg>
        <pc:picChg chg="mod topLvl">
          <ac:chgData name="Bojian Zheng" userId="21437657-5924-4a6c-938a-f03b52287135" providerId="ADAL" clId="{05E1DC68-C009-6149-8810-B151C50EEFFE}" dt="2021-12-03T09:12:16.126" v="433" actId="1076"/>
          <ac:picMkLst>
            <pc:docMk/>
            <pc:sldMk cId="262740889" sldId="256"/>
            <ac:picMk id="4" creationId="{F148C0D1-34E9-8348-9426-9A2C11ED559A}"/>
          </ac:picMkLst>
        </pc:picChg>
        <pc:picChg chg="add mod">
          <ac:chgData name="Bojian Zheng" userId="21437657-5924-4a6c-938a-f03b52287135" providerId="ADAL" clId="{05E1DC68-C009-6149-8810-B151C50EEFFE}" dt="2021-12-03T09:12:16.126" v="433" actId="1076"/>
          <ac:picMkLst>
            <pc:docMk/>
            <pc:sldMk cId="262740889" sldId="256"/>
            <ac:picMk id="12" creationId="{95C822E3-49DF-154F-932A-C3F98EF7FA10}"/>
          </ac:picMkLst>
        </pc:picChg>
        <pc:picChg chg="add mod">
          <ac:chgData name="Bojian Zheng" userId="21437657-5924-4a6c-938a-f03b52287135" providerId="ADAL" clId="{05E1DC68-C009-6149-8810-B151C50EEFFE}" dt="2021-12-03T09:12:16.126" v="433" actId="1076"/>
          <ac:picMkLst>
            <pc:docMk/>
            <pc:sldMk cId="262740889" sldId="256"/>
            <ac:picMk id="22" creationId="{43F2170F-0F53-104B-A845-ABF6BC3DD08D}"/>
          </ac:picMkLst>
        </pc:picChg>
        <pc:picChg chg="mod topLvl">
          <ac:chgData name="Bojian Zheng" userId="21437657-5924-4a6c-938a-f03b52287135" providerId="ADAL" clId="{05E1DC68-C009-6149-8810-B151C50EEFFE}" dt="2021-12-03T09:12:16.126" v="433" actId="1076"/>
          <ac:picMkLst>
            <pc:docMk/>
            <pc:sldMk cId="262740889" sldId="256"/>
            <ac:picMk id="1026" creationId="{D7A4E8DC-26C4-804A-A543-1379405C51F9}"/>
          </ac:picMkLst>
        </pc:picChg>
        <pc:picChg chg="mod topLvl">
          <ac:chgData name="Bojian Zheng" userId="21437657-5924-4a6c-938a-f03b52287135" providerId="ADAL" clId="{05E1DC68-C009-6149-8810-B151C50EEFFE}" dt="2021-12-03T09:12:16.126" v="433" actId="1076"/>
          <ac:picMkLst>
            <pc:docMk/>
            <pc:sldMk cId="262740889" sldId="256"/>
            <ac:picMk id="1030" creationId="{4FF64459-3100-6347-881A-D4CE6A7F73E2}"/>
          </ac:picMkLst>
        </pc:picChg>
        <pc:picChg chg="del mod topLvl">
          <ac:chgData name="Bojian Zheng" userId="21437657-5924-4a6c-938a-f03b52287135" providerId="ADAL" clId="{05E1DC68-C009-6149-8810-B151C50EEFFE}" dt="2021-12-03T08:55:54.105" v="272" actId="21"/>
          <ac:picMkLst>
            <pc:docMk/>
            <pc:sldMk cId="262740889" sldId="256"/>
            <ac:picMk id="1034" creationId="{F0431C29-4155-A141-896C-CD3024093D4E}"/>
          </ac:picMkLst>
        </pc:picChg>
        <pc:picChg chg="mod topLvl">
          <ac:chgData name="Bojian Zheng" userId="21437657-5924-4a6c-938a-f03b52287135" providerId="ADAL" clId="{05E1DC68-C009-6149-8810-B151C50EEFFE}" dt="2021-12-03T09:12:16.126" v="433" actId="1076"/>
          <ac:picMkLst>
            <pc:docMk/>
            <pc:sldMk cId="262740889" sldId="256"/>
            <ac:picMk id="1036" creationId="{5F866790-E6AD-E448-825D-964204D3E151}"/>
          </ac:picMkLst>
        </pc:picChg>
        <pc:picChg chg="mod topLvl">
          <ac:chgData name="Bojian Zheng" userId="21437657-5924-4a6c-938a-f03b52287135" providerId="ADAL" clId="{05E1DC68-C009-6149-8810-B151C50EEFFE}" dt="2021-12-03T09:12:16.126" v="433" actId="1076"/>
          <ac:picMkLst>
            <pc:docMk/>
            <pc:sldMk cId="262740889" sldId="256"/>
            <ac:picMk id="1042" creationId="{983206FE-6EFC-4B46-A2A5-123878E69634}"/>
          </ac:picMkLst>
        </pc:picChg>
      </pc:sldChg>
      <pc:sldChg chg="addSp delSp modSp mod delAnim modNotesTx">
        <pc:chgData name="Bojian Zheng" userId="21437657-5924-4a6c-938a-f03b52287135" providerId="ADAL" clId="{05E1DC68-C009-6149-8810-B151C50EEFFE}" dt="2021-12-06T09:48:45.027" v="13162" actId="33524"/>
        <pc:sldMkLst>
          <pc:docMk/>
          <pc:sldMk cId="3535461036" sldId="257"/>
        </pc:sldMkLst>
        <pc:spChg chg="add del mod">
          <ac:chgData name="Bojian Zheng" userId="21437657-5924-4a6c-938a-f03b52287135" providerId="ADAL" clId="{05E1DC68-C009-6149-8810-B151C50EEFFE}" dt="2021-12-06T03:46:18.353" v="4545" actId="931"/>
          <ac:spMkLst>
            <pc:docMk/>
            <pc:sldMk cId="3535461036" sldId="257"/>
            <ac:spMk id="5" creationId="{87AF74F6-3D71-1544-B76E-4B993E37719E}"/>
          </ac:spMkLst>
        </pc:spChg>
        <pc:spChg chg="add del mod">
          <ac:chgData name="Bojian Zheng" userId="21437657-5924-4a6c-938a-f03b52287135" providerId="ADAL" clId="{05E1DC68-C009-6149-8810-B151C50EEFFE}" dt="2021-12-06T03:46:29.429" v="4551"/>
          <ac:spMkLst>
            <pc:docMk/>
            <pc:sldMk cId="3535461036" sldId="257"/>
            <ac:spMk id="9" creationId="{070D307D-5757-1F4B-859A-F86826DFA2F3}"/>
          </ac:spMkLst>
        </pc:spChg>
        <pc:picChg chg="add del mod">
          <ac:chgData name="Bojian Zheng" userId="21437657-5924-4a6c-938a-f03b52287135" providerId="ADAL" clId="{05E1DC68-C009-6149-8810-B151C50EEFFE}" dt="2021-12-06T03:46:28.559" v="4550" actId="21"/>
          <ac:picMkLst>
            <pc:docMk/>
            <pc:sldMk cId="3535461036" sldId="257"/>
            <ac:picMk id="7" creationId="{B8F11B64-6774-1A44-AD91-5D58920DDADF}"/>
          </ac:picMkLst>
        </pc:picChg>
        <pc:picChg chg="add mod">
          <ac:chgData name="Bojian Zheng" userId="21437657-5924-4a6c-938a-f03b52287135" providerId="ADAL" clId="{05E1DC68-C009-6149-8810-B151C50EEFFE}" dt="2021-12-06T03:47:14.442" v="4572" actId="1076"/>
          <ac:picMkLst>
            <pc:docMk/>
            <pc:sldMk cId="3535461036" sldId="257"/>
            <ac:picMk id="12" creationId="{9B87C7F5-3574-9347-924D-AAEBA8B744BE}"/>
          </ac:picMkLst>
        </pc:picChg>
        <pc:picChg chg="del">
          <ac:chgData name="Bojian Zheng" userId="21437657-5924-4a6c-938a-f03b52287135" providerId="ADAL" clId="{05E1DC68-C009-6149-8810-B151C50EEFFE}" dt="2021-12-06T03:45:53.789" v="4544" actId="478"/>
          <ac:picMkLst>
            <pc:docMk/>
            <pc:sldMk cId="3535461036" sldId="257"/>
            <ac:picMk id="16" creationId="{7199BFB0-99F4-4E46-A1A7-4CB93BCCA7DC}"/>
          </ac:picMkLst>
        </pc:picChg>
        <pc:picChg chg="del">
          <ac:chgData name="Bojian Zheng" userId="21437657-5924-4a6c-938a-f03b52287135" providerId="ADAL" clId="{05E1DC68-C009-6149-8810-B151C50EEFFE}" dt="2021-12-05T21:34:48.421" v="3736" actId="478"/>
          <ac:picMkLst>
            <pc:docMk/>
            <pc:sldMk cId="3535461036" sldId="257"/>
            <ac:picMk id="18" creationId="{F8E84084-0992-564B-B5C4-83345E1E787E}"/>
          </ac:picMkLst>
        </pc:picChg>
      </pc:sldChg>
      <pc:sldChg chg="modSp mod addAnim delAnim modAnim modNotesTx">
        <pc:chgData name="Bojian Zheng" userId="21437657-5924-4a6c-938a-f03b52287135" providerId="ADAL" clId="{05E1DC68-C009-6149-8810-B151C50EEFFE}" dt="2021-12-06T09:58:13.061" v="13228" actId="20577"/>
        <pc:sldMkLst>
          <pc:docMk/>
          <pc:sldMk cId="3808191530" sldId="258"/>
        </pc:sldMkLst>
        <pc:spChg chg="mod">
          <ac:chgData name="Bojian Zheng" userId="21437657-5924-4a6c-938a-f03b52287135" providerId="ADAL" clId="{05E1DC68-C009-6149-8810-B151C50EEFFE}" dt="2021-12-06T06:06:57.545" v="6017" actId="12"/>
          <ac:spMkLst>
            <pc:docMk/>
            <pc:sldMk cId="3808191530" sldId="258"/>
            <ac:spMk id="3" creationId="{DB734D17-D0DA-1E4C-98CC-6F17B9708121}"/>
          </ac:spMkLst>
        </pc:spChg>
        <pc:spChg chg="mod">
          <ac:chgData name="Bojian Zheng" userId="21437657-5924-4a6c-938a-f03b52287135" providerId="ADAL" clId="{05E1DC68-C009-6149-8810-B151C50EEFFE}" dt="2021-12-03T07:21:57.943" v="38" actId="20577"/>
          <ac:spMkLst>
            <pc:docMk/>
            <pc:sldMk cId="3808191530" sldId="258"/>
            <ac:spMk id="4" creationId="{C289BA8A-671B-B449-B597-4C15A536799A}"/>
          </ac:spMkLst>
        </pc:spChg>
      </pc:sldChg>
      <pc:sldChg chg="addSp delSp modSp mod modAnim modNotesTx">
        <pc:chgData name="Bojian Zheng" userId="21437657-5924-4a6c-938a-f03b52287135" providerId="ADAL" clId="{05E1DC68-C009-6149-8810-B151C50EEFFE}" dt="2021-12-06T09:47:37.476" v="13075" actId="12"/>
        <pc:sldMkLst>
          <pc:docMk/>
          <pc:sldMk cId="3916746486" sldId="262"/>
        </pc:sldMkLst>
        <pc:spChg chg="add del mod">
          <ac:chgData name="Bojian Zheng" userId="21437657-5924-4a6c-938a-f03b52287135" providerId="ADAL" clId="{05E1DC68-C009-6149-8810-B151C50EEFFE}" dt="2021-12-06T03:51:27.464" v="4817" actId="478"/>
          <ac:spMkLst>
            <pc:docMk/>
            <pc:sldMk cId="3916746486" sldId="262"/>
            <ac:spMk id="6" creationId="{9E0227A8-DC08-EE41-8E7E-47B3E4BE20EA}"/>
          </ac:spMkLst>
        </pc:spChg>
        <pc:spChg chg="add del mod">
          <ac:chgData name="Bojian Zheng" userId="21437657-5924-4a6c-938a-f03b52287135" providerId="ADAL" clId="{05E1DC68-C009-6149-8810-B151C50EEFFE}" dt="2021-12-06T03:51:35.137" v="4819"/>
          <ac:spMkLst>
            <pc:docMk/>
            <pc:sldMk cId="3916746486" sldId="262"/>
            <ac:spMk id="8" creationId="{3AABA94B-B6FA-B548-B516-1771A09EBA8F}"/>
          </ac:spMkLst>
        </pc:spChg>
        <pc:picChg chg="add del">
          <ac:chgData name="Bojian Zheng" userId="21437657-5924-4a6c-938a-f03b52287135" providerId="ADAL" clId="{05E1DC68-C009-6149-8810-B151C50EEFFE}" dt="2021-12-06T03:51:33.557" v="4818" actId="478"/>
          <ac:picMkLst>
            <pc:docMk/>
            <pc:sldMk cId="3916746486" sldId="262"/>
            <ac:picMk id="10" creationId="{EAD8663B-80F3-6848-BB1C-DC85F26E405D}"/>
          </ac:picMkLst>
        </pc:picChg>
        <pc:picChg chg="add mod">
          <ac:chgData name="Bojian Zheng" userId="21437657-5924-4a6c-938a-f03b52287135" providerId="ADAL" clId="{05E1DC68-C009-6149-8810-B151C50EEFFE}" dt="2021-12-06T03:52:20.103" v="4847" actId="1076"/>
          <ac:picMkLst>
            <pc:docMk/>
            <pc:sldMk cId="3916746486" sldId="262"/>
            <ac:picMk id="14" creationId="{7FBFEC27-1517-9A4F-BD1B-627256C76132}"/>
          </ac:picMkLst>
        </pc:picChg>
      </pc:sldChg>
      <pc:sldChg chg="addSp delSp modSp mod modNotesTx">
        <pc:chgData name="Bojian Zheng" userId="21437657-5924-4a6c-938a-f03b52287135" providerId="ADAL" clId="{05E1DC68-C009-6149-8810-B151C50EEFFE}" dt="2021-12-06T03:50:01.958" v="4815" actId="20577"/>
        <pc:sldMkLst>
          <pc:docMk/>
          <pc:sldMk cId="2601994675" sldId="263"/>
        </pc:sldMkLst>
        <pc:spChg chg="add del mod">
          <ac:chgData name="Bojian Zheng" userId="21437657-5924-4a6c-938a-f03b52287135" providerId="ADAL" clId="{05E1DC68-C009-6149-8810-B151C50EEFFE}" dt="2021-12-06T03:47:37.111" v="4574" actId="931"/>
          <ac:spMkLst>
            <pc:docMk/>
            <pc:sldMk cId="2601994675" sldId="263"/>
            <ac:spMk id="5" creationId="{6CAB34C5-397F-4D45-B910-B2C7AFD86084}"/>
          </ac:spMkLst>
        </pc:spChg>
        <pc:picChg chg="add mod">
          <ac:chgData name="Bojian Zheng" userId="21437657-5924-4a6c-938a-f03b52287135" providerId="ADAL" clId="{05E1DC68-C009-6149-8810-B151C50EEFFE}" dt="2021-12-06T03:48:10.393" v="4584" actId="1076"/>
          <ac:picMkLst>
            <pc:docMk/>
            <pc:sldMk cId="2601994675" sldId="263"/>
            <ac:picMk id="7" creationId="{B02F5455-F577-8241-9CC1-C9F90A3892D7}"/>
          </ac:picMkLst>
        </pc:picChg>
        <pc:picChg chg="del">
          <ac:chgData name="Bojian Zheng" userId="21437657-5924-4a6c-938a-f03b52287135" providerId="ADAL" clId="{05E1DC68-C009-6149-8810-B151C50EEFFE}" dt="2021-12-06T03:47:21.838" v="4573" actId="478"/>
          <ac:picMkLst>
            <pc:docMk/>
            <pc:sldMk cId="2601994675" sldId="263"/>
            <ac:picMk id="10" creationId="{EAD8663B-80F3-6848-BB1C-DC85F26E405D}"/>
          </ac:picMkLst>
        </pc:picChg>
      </pc:sldChg>
      <pc:sldChg chg="addSp delSp modSp mod modAnim modNotesTx">
        <pc:chgData name="Bojian Zheng" userId="21437657-5924-4a6c-938a-f03b52287135" providerId="ADAL" clId="{05E1DC68-C009-6149-8810-B151C50EEFFE}" dt="2021-12-06T09:50:10.327" v="13167" actId="20577"/>
        <pc:sldMkLst>
          <pc:docMk/>
          <pc:sldMk cId="770680861" sldId="265"/>
        </pc:sldMkLst>
        <pc:spChg chg="add del mod">
          <ac:chgData name="Bojian Zheng" userId="21437657-5924-4a6c-938a-f03b52287135" providerId="ADAL" clId="{05E1DC68-C009-6149-8810-B151C50EEFFE}" dt="2021-12-06T03:56:09.367" v="5004" actId="931"/>
          <ac:spMkLst>
            <pc:docMk/>
            <pc:sldMk cId="770680861" sldId="265"/>
            <ac:spMk id="6" creationId="{E69F849B-D699-8643-AF20-9A85C19D9109}"/>
          </ac:spMkLst>
        </pc:spChg>
        <pc:spChg chg="add mod">
          <ac:chgData name="Bojian Zheng" userId="21437657-5924-4a6c-938a-f03b52287135" providerId="ADAL" clId="{05E1DC68-C009-6149-8810-B151C50EEFFE}" dt="2021-12-06T06:04:12.847" v="6006"/>
          <ac:spMkLst>
            <pc:docMk/>
            <pc:sldMk cId="770680861" sldId="265"/>
            <ac:spMk id="14" creationId="{0CFD2C72-9105-6943-BD90-07A2D55136C4}"/>
          </ac:spMkLst>
        </pc:spChg>
        <pc:spChg chg="mod">
          <ac:chgData name="Bojian Zheng" userId="21437657-5924-4a6c-938a-f03b52287135" providerId="ADAL" clId="{05E1DC68-C009-6149-8810-B151C50EEFFE}" dt="2021-12-06T05:29:48.663" v="5591"/>
          <ac:spMkLst>
            <pc:docMk/>
            <pc:sldMk cId="770680861" sldId="265"/>
            <ac:spMk id="15" creationId="{C103D239-35F9-9448-A755-32B9077FC46C}"/>
          </ac:spMkLst>
        </pc:spChg>
        <pc:picChg chg="add mod">
          <ac:chgData name="Bojian Zheng" userId="21437657-5924-4a6c-938a-f03b52287135" providerId="ADAL" clId="{05E1DC68-C009-6149-8810-B151C50EEFFE}" dt="2021-12-06T03:56:41.892" v="5028" actId="167"/>
          <ac:picMkLst>
            <pc:docMk/>
            <pc:sldMk cId="770680861" sldId="265"/>
            <ac:picMk id="8" creationId="{AAFA4FD1-E6F4-5643-9138-C5E8A129ECA5}"/>
          </ac:picMkLst>
        </pc:picChg>
        <pc:picChg chg="del">
          <ac:chgData name="Bojian Zheng" userId="21437657-5924-4a6c-938a-f03b52287135" providerId="ADAL" clId="{05E1DC68-C009-6149-8810-B151C50EEFFE}" dt="2021-12-06T03:55:29.309" v="4848" actId="478"/>
          <ac:picMkLst>
            <pc:docMk/>
            <pc:sldMk cId="770680861" sldId="265"/>
            <ac:picMk id="9" creationId="{87714FBB-1874-934E-BCF2-64B06BDBCFE1}"/>
          </ac:picMkLst>
        </pc:picChg>
      </pc:sldChg>
      <pc:sldChg chg="addSp delSp modSp mod delAnim modAnim modNotesTx">
        <pc:chgData name="Bojian Zheng" userId="21437657-5924-4a6c-938a-f03b52287135" providerId="ADAL" clId="{05E1DC68-C009-6149-8810-B151C50EEFFE}" dt="2021-12-06T09:45:37.275" v="13067" actId="12"/>
        <pc:sldMkLst>
          <pc:docMk/>
          <pc:sldMk cId="2816531136" sldId="267"/>
        </pc:sldMkLst>
        <pc:spChg chg="add mod topLvl">
          <ac:chgData name="Bojian Zheng" userId="21437657-5924-4a6c-938a-f03b52287135" providerId="ADAL" clId="{05E1DC68-C009-6149-8810-B151C50EEFFE}" dt="2021-12-06T05:28:31.142" v="5459" actId="1035"/>
          <ac:spMkLst>
            <pc:docMk/>
            <pc:sldMk cId="2816531136" sldId="267"/>
            <ac:spMk id="3" creationId="{A0450F56-612D-D149-8E37-52EBBEBD1A8C}"/>
          </ac:spMkLst>
        </pc:spChg>
        <pc:spChg chg="add mod topLvl">
          <ac:chgData name="Bojian Zheng" userId="21437657-5924-4a6c-938a-f03b52287135" providerId="ADAL" clId="{05E1DC68-C009-6149-8810-B151C50EEFFE}" dt="2021-12-06T05:28:27.141" v="5457" actId="165"/>
          <ac:spMkLst>
            <pc:docMk/>
            <pc:sldMk cId="2816531136" sldId="267"/>
            <ac:spMk id="5" creationId="{E66DD33C-A001-C54E-9628-7FC881106BBC}"/>
          </ac:spMkLst>
        </pc:spChg>
        <pc:spChg chg="add del mod">
          <ac:chgData name="Bojian Zheng" userId="21437657-5924-4a6c-938a-f03b52287135" providerId="ADAL" clId="{05E1DC68-C009-6149-8810-B151C50EEFFE}" dt="2021-12-06T04:13:27.690" v="5030" actId="931"/>
          <ac:spMkLst>
            <pc:docMk/>
            <pc:sldMk cId="2816531136" sldId="267"/>
            <ac:spMk id="7" creationId="{56641626-B806-A646-B082-CAAFF6442F15}"/>
          </ac:spMkLst>
        </pc:spChg>
        <pc:grpChg chg="add del mod">
          <ac:chgData name="Bojian Zheng" userId="21437657-5924-4a6c-938a-f03b52287135" providerId="ADAL" clId="{05E1DC68-C009-6149-8810-B151C50EEFFE}" dt="2021-12-06T05:28:27.141" v="5457" actId="165"/>
          <ac:grpSpMkLst>
            <pc:docMk/>
            <pc:sldMk cId="2816531136" sldId="267"/>
            <ac:grpSpMk id="11" creationId="{45047524-789D-BA4B-83F6-D66D2DCC9A8B}"/>
          </ac:grpSpMkLst>
        </pc:grpChg>
        <pc:grpChg chg="add">
          <ac:chgData name="Bojian Zheng" userId="21437657-5924-4a6c-938a-f03b52287135" providerId="ADAL" clId="{05E1DC68-C009-6149-8810-B151C50EEFFE}" dt="2021-12-06T05:28:37.765" v="5460" actId="164"/>
          <ac:grpSpMkLst>
            <pc:docMk/>
            <pc:sldMk cId="2816531136" sldId="267"/>
            <ac:grpSpMk id="12" creationId="{490403B0-4CF4-2B4B-98FD-756BD0523F5B}"/>
          </ac:grpSpMkLst>
        </pc:grpChg>
        <pc:picChg chg="del">
          <ac:chgData name="Bojian Zheng" userId="21437657-5924-4a6c-938a-f03b52287135" providerId="ADAL" clId="{05E1DC68-C009-6149-8810-B151C50EEFFE}" dt="2021-12-06T04:13:22.178" v="5029" actId="478"/>
          <ac:picMkLst>
            <pc:docMk/>
            <pc:sldMk cId="2816531136" sldId="267"/>
            <ac:picMk id="8" creationId="{64440CCF-9533-724A-B495-9CA49E4EE118}"/>
          </ac:picMkLst>
        </pc:picChg>
        <pc:picChg chg="add mod">
          <ac:chgData name="Bojian Zheng" userId="21437657-5924-4a6c-938a-f03b52287135" providerId="ADAL" clId="{05E1DC68-C009-6149-8810-B151C50EEFFE}" dt="2021-12-06T04:13:43.747" v="5054" actId="167"/>
          <ac:picMkLst>
            <pc:docMk/>
            <pc:sldMk cId="2816531136" sldId="267"/>
            <ac:picMk id="10" creationId="{86F5699A-9E30-0843-BB4B-0C685E772591}"/>
          </ac:picMkLst>
        </pc:picChg>
        <pc:picChg chg="add mod topLvl">
          <ac:chgData name="Bojian Zheng" userId="21437657-5924-4a6c-938a-f03b52287135" providerId="ADAL" clId="{05E1DC68-C009-6149-8810-B151C50EEFFE}" dt="2021-12-06T05:28:31.142" v="5459" actId="1035"/>
          <ac:picMkLst>
            <pc:docMk/>
            <pc:sldMk cId="2816531136" sldId="267"/>
            <ac:picMk id="1026" creationId="{1D523257-4512-7B46-A108-8E63AC229452}"/>
          </ac:picMkLst>
        </pc:picChg>
      </pc:sldChg>
      <pc:sldChg chg="addSp delSp modSp mod modNotesTx">
        <pc:chgData name="Bojian Zheng" userId="21437657-5924-4a6c-938a-f03b52287135" providerId="ADAL" clId="{05E1DC68-C009-6149-8810-B151C50EEFFE}" dt="2021-12-06T09:44:55.113" v="13064" actId="12"/>
        <pc:sldMkLst>
          <pc:docMk/>
          <pc:sldMk cId="1909161757" sldId="268"/>
        </pc:sldMkLst>
        <pc:spChg chg="add del mod">
          <ac:chgData name="Bojian Zheng" userId="21437657-5924-4a6c-938a-f03b52287135" providerId="ADAL" clId="{05E1DC68-C009-6149-8810-B151C50EEFFE}" dt="2021-12-06T04:14:41.626" v="5059" actId="931"/>
          <ac:spMkLst>
            <pc:docMk/>
            <pc:sldMk cId="1909161757" sldId="268"/>
            <ac:spMk id="5" creationId="{C64CD163-0F50-8040-B718-DC89B887F206}"/>
          </ac:spMkLst>
        </pc:spChg>
        <pc:picChg chg="add mod">
          <ac:chgData name="Bojian Zheng" userId="21437657-5924-4a6c-938a-f03b52287135" providerId="ADAL" clId="{05E1DC68-C009-6149-8810-B151C50EEFFE}" dt="2021-12-06T04:15:35.532" v="5087" actId="1076"/>
          <ac:picMkLst>
            <pc:docMk/>
            <pc:sldMk cId="1909161757" sldId="268"/>
            <ac:picMk id="7" creationId="{71E6B8F2-E0D9-4D4C-93DD-B4754D7E3AF2}"/>
          </ac:picMkLst>
        </pc:picChg>
        <pc:picChg chg="del">
          <ac:chgData name="Bojian Zheng" userId="21437657-5924-4a6c-938a-f03b52287135" providerId="ADAL" clId="{05E1DC68-C009-6149-8810-B151C50EEFFE}" dt="2021-12-06T04:14:31.630" v="5058" actId="478"/>
          <ac:picMkLst>
            <pc:docMk/>
            <pc:sldMk cId="1909161757" sldId="268"/>
            <ac:picMk id="12" creationId="{6C14A3D4-30AB-2F46-A2E0-AF5CE67EE1BF}"/>
          </ac:picMkLst>
        </pc:picChg>
        <pc:picChg chg="mod">
          <ac:chgData name="Bojian Zheng" userId="21437657-5924-4a6c-938a-f03b52287135" providerId="ADAL" clId="{05E1DC68-C009-6149-8810-B151C50EEFFE}" dt="2021-12-06T04:15:40.742" v="5088" actId="1076"/>
          <ac:picMkLst>
            <pc:docMk/>
            <pc:sldMk cId="1909161757" sldId="268"/>
            <ac:picMk id="9218" creationId="{BA992F9A-7ADB-E242-8054-3C10748E565C}"/>
          </ac:picMkLst>
        </pc:picChg>
      </pc:sldChg>
      <pc:sldChg chg="addSp delSp modSp mod modNotesTx">
        <pc:chgData name="Bojian Zheng" userId="21437657-5924-4a6c-938a-f03b52287135" providerId="ADAL" clId="{05E1DC68-C009-6149-8810-B151C50EEFFE}" dt="2021-12-06T09:44:58.783" v="13065" actId="12"/>
        <pc:sldMkLst>
          <pc:docMk/>
          <pc:sldMk cId="708530377" sldId="269"/>
        </pc:sldMkLst>
        <pc:spChg chg="add del mod">
          <ac:chgData name="Bojian Zheng" userId="21437657-5924-4a6c-938a-f03b52287135" providerId="ADAL" clId="{05E1DC68-C009-6149-8810-B151C50EEFFE}" dt="2021-12-06T04:15:55.593" v="5090" actId="931"/>
          <ac:spMkLst>
            <pc:docMk/>
            <pc:sldMk cId="708530377" sldId="269"/>
            <ac:spMk id="5" creationId="{9854AA8F-2182-BF4A-87B4-A03AD37564CC}"/>
          </ac:spMkLst>
        </pc:spChg>
        <pc:picChg chg="add mod">
          <ac:chgData name="Bojian Zheng" userId="21437657-5924-4a6c-938a-f03b52287135" providerId="ADAL" clId="{05E1DC68-C009-6149-8810-B151C50EEFFE}" dt="2021-12-06T04:16:07.491" v="5113" actId="1076"/>
          <ac:picMkLst>
            <pc:docMk/>
            <pc:sldMk cId="708530377" sldId="269"/>
            <ac:picMk id="7" creationId="{EF5A990D-B45D-6344-900D-BC4F2DC524A8}"/>
          </ac:picMkLst>
        </pc:picChg>
        <pc:picChg chg="del">
          <ac:chgData name="Bojian Zheng" userId="21437657-5924-4a6c-938a-f03b52287135" providerId="ADAL" clId="{05E1DC68-C009-6149-8810-B151C50EEFFE}" dt="2021-12-06T04:15:51.333" v="5089" actId="478"/>
          <ac:picMkLst>
            <pc:docMk/>
            <pc:sldMk cId="708530377" sldId="269"/>
            <ac:picMk id="11" creationId="{CB330D9A-6FC9-9843-B274-6A745A8E3A66}"/>
          </ac:picMkLst>
        </pc:picChg>
      </pc:sldChg>
      <pc:sldChg chg="addSp delSp modSp mod addAnim delAnim modAnim modNotesTx">
        <pc:chgData name="Bojian Zheng" userId="21437657-5924-4a6c-938a-f03b52287135" providerId="ADAL" clId="{05E1DC68-C009-6149-8810-B151C50EEFFE}" dt="2021-12-06T09:44:47.028" v="13063" actId="20577"/>
        <pc:sldMkLst>
          <pc:docMk/>
          <pc:sldMk cId="4072720149" sldId="274"/>
        </pc:sldMkLst>
        <pc:spChg chg="add del mod">
          <ac:chgData name="Bojian Zheng" userId="21437657-5924-4a6c-938a-f03b52287135" providerId="ADAL" clId="{05E1DC68-C009-6149-8810-B151C50EEFFE}" dt="2021-12-06T04:16:33.014" v="5118" actId="931"/>
          <ac:spMkLst>
            <pc:docMk/>
            <pc:sldMk cId="4072720149" sldId="274"/>
            <ac:spMk id="5" creationId="{BA5F1897-58E7-F34C-9731-D6ED9C7024AA}"/>
          </ac:spMkLst>
        </pc:spChg>
        <pc:picChg chg="add mod">
          <ac:chgData name="Bojian Zheng" userId="21437657-5924-4a6c-938a-f03b52287135" providerId="ADAL" clId="{05E1DC68-C009-6149-8810-B151C50EEFFE}" dt="2021-12-06T04:16:33.973" v="5120" actId="962"/>
          <ac:picMkLst>
            <pc:docMk/>
            <pc:sldMk cId="4072720149" sldId="274"/>
            <ac:picMk id="8" creationId="{CE9D5373-FA63-E547-8910-9330CB61DDA4}"/>
          </ac:picMkLst>
        </pc:picChg>
        <pc:picChg chg="add del">
          <ac:chgData name="Bojian Zheng" userId="21437657-5924-4a6c-938a-f03b52287135" providerId="ADAL" clId="{05E1DC68-C009-6149-8810-B151C50EEFFE}" dt="2021-12-06T04:16:25.827" v="5116" actId="478"/>
          <ac:picMkLst>
            <pc:docMk/>
            <pc:sldMk cId="4072720149" sldId="274"/>
            <ac:picMk id="10" creationId="{6A419A4F-D550-C847-A046-9234EBD436DE}"/>
          </ac:picMkLst>
        </pc:picChg>
        <pc:picChg chg="del">
          <ac:chgData name="Bojian Zheng" userId="21437657-5924-4a6c-938a-f03b52287135" providerId="ADAL" clId="{05E1DC68-C009-6149-8810-B151C50EEFFE}" dt="2021-12-06T04:16:27.019" v="5117" actId="478"/>
          <ac:picMkLst>
            <pc:docMk/>
            <pc:sldMk cId="4072720149" sldId="274"/>
            <ac:picMk id="14" creationId="{A38DDC7C-FBA5-2942-A9E2-1F603640F645}"/>
          </ac:picMkLst>
        </pc:picChg>
        <pc:picChg chg="add mod">
          <ac:chgData name="Bojian Zheng" userId="21437657-5924-4a6c-938a-f03b52287135" providerId="ADAL" clId="{05E1DC68-C009-6149-8810-B151C50EEFFE}" dt="2021-12-06T04:16:52.390" v="5124" actId="1076"/>
          <ac:picMkLst>
            <pc:docMk/>
            <pc:sldMk cId="4072720149" sldId="274"/>
            <ac:picMk id="16" creationId="{04B6E0CA-735F-3F47-A161-C303325E04BF}"/>
          </ac:picMkLst>
        </pc:picChg>
      </pc:sldChg>
      <pc:sldChg chg="addSp delSp modSp mod modAnim modNotesTx">
        <pc:chgData name="Bojian Zheng" userId="21437657-5924-4a6c-938a-f03b52287135" providerId="ADAL" clId="{05E1DC68-C009-6149-8810-B151C50EEFFE}" dt="2021-12-06T09:46:52.380" v="13071" actId="20577"/>
        <pc:sldMkLst>
          <pc:docMk/>
          <pc:sldMk cId="621097136" sldId="277"/>
        </pc:sldMkLst>
        <pc:spChg chg="add del mod">
          <ac:chgData name="Bojian Zheng" userId="21437657-5924-4a6c-938a-f03b52287135" providerId="ADAL" clId="{05E1DC68-C009-6149-8810-B151C50EEFFE}" dt="2021-12-06T04:17:20.755" v="5128" actId="931"/>
          <ac:spMkLst>
            <pc:docMk/>
            <pc:sldMk cId="621097136" sldId="277"/>
            <ac:spMk id="5" creationId="{D7BE672A-F35F-FD4C-8292-958191672DD2}"/>
          </ac:spMkLst>
        </pc:spChg>
        <pc:picChg chg="add mod">
          <ac:chgData name="Bojian Zheng" userId="21437657-5924-4a6c-938a-f03b52287135" providerId="ADAL" clId="{05E1DC68-C009-6149-8810-B151C50EEFFE}" dt="2021-12-06T04:17:22.181" v="5129" actId="27614"/>
          <ac:picMkLst>
            <pc:docMk/>
            <pc:sldMk cId="621097136" sldId="277"/>
            <ac:picMk id="10" creationId="{E234667C-645A-4845-9997-42FCE83BDFA3}"/>
          </ac:picMkLst>
        </pc:picChg>
        <pc:picChg chg="del">
          <ac:chgData name="Bojian Zheng" userId="21437657-5924-4a6c-938a-f03b52287135" providerId="ADAL" clId="{05E1DC68-C009-6149-8810-B151C50EEFFE}" dt="2021-12-06T04:17:15.088" v="5127" actId="478"/>
          <ac:picMkLst>
            <pc:docMk/>
            <pc:sldMk cId="621097136" sldId="277"/>
            <ac:picMk id="13" creationId="{1A113CBA-58A4-3341-B649-159E6A2ED650}"/>
          </ac:picMkLst>
        </pc:picChg>
      </pc:sldChg>
      <pc:sldChg chg="addSp delSp modSp mod modAnim modNotesTx">
        <pc:chgData name="Bojian Zheng" userId="21437657-5924-4a6c-938a-f03b52287135" providerId="ADAL" clId="{05E1DC68-C009-6149-8810-B151C50EEFFE}" dt="2021-12-06T09:43:17.793" v="13030" actId="20577"/>
        <pc:sldMkLst>
          <pc:docMk/>
          <pc:sldMk cId="1472140377" sldId="280"/>
        </pc:sldMkLst>
        <pc:spChg chg="mod">
          <ac:chgData name="Bojian Zheng" userId="21437657-5924-4a6c-938a-f03b52287135" providerId="ADAL" clId="{05E1DC68-C009-6149-8810-B151C50EEFFE}" dt="2021-12-03T07:49:54.306" v="39" actId="113"/>
          <ac:spMkLst>
            <pc:docMk/>
            <pc:sldMk cId="1472140377" sldId="280"/>
            <ac:spMk id="6" creationId="{80771AB7-A81F-5942-8466-CE6AA405AB1F}"/>
          </ac:spMkLst>
        </pc:spChg>
        <pc:spChg chg="add del mod">
          <ac:chgData name="Bojian Zheng" userId="21437657-5924-4a6c-938a-f03b52287135" providerId="ADAL" clId="{05E1DC68-C009-6149-8810-B151C50EEFFE}" dt="2021-12-06T04:18:19.301" v="5135"/>
          <ac:spMkLst>
            <pc:docMk/>
            <pc:sldMk cId="1472140377" sldId="280"/>
            <ac:spMk id="8" creationId="{E98349B6-F54F-DD44-9F94-B900119B79B1}"/>
          </ac:spMkLst>
        </pc:spChg>
        <pc:spChg chg="mod">
          <ac:chgData name="Bojian Zheng" userId="21437657-5924-4a6c-938a-f03b52287135" providerId="ADAL" clId="{05E1DC68-C009-6149-8810-B151C50EEFFE}" dt="2021-12-06T05:07:52.495" v="5156" actId="1076"/>
          <ac:spMkLst>
            <pc:docMk/>
            <pc:sldMk cId="1472140377" sldId="280"/>
            <ac:spMk id="11" creationId="{3A78FEDC-866D-E543-B572-645AC0385E54}"/>
          </ac:spMkLst>
        </pc:spChg>
        <pc:spChg chg="add del mod">
          <ac:chgData name="Bojian Zheng" userId="21437657-5924-4a6c-938a-f03b52287135" providerId="ADAL" clId="{05E1DC68-C009-6149-8810-B151C50EEFFE}" dt="2021-12-06T05:07:17.310" v="5149"/>
          <ac:spMkLst>
            <pc:docMk/>
            <pc:sldMk cId="1472140377" sldId="280"/>
            <ac:spMk id="18" creationId="{3FB94280-15CE-A045-8456-C1976DED03AC}"/>
          </ac:spMkLst>
        </pc:spChg>
        <pc:spChg chg="mod">
          <ac:chgData name="Bojian Zheng" userId="21437657-5924-4a6c-938a-f03b52287135" providerId="ADAL" clId="{05E1DC68-C009-6149-8810-B151C50EEFFE}" dt="2021-12-06T05:08:55.850" v="5164" actId="1076"/>
          <ac:spMkLst>
            <pc:docMk/>
            <pc:sldMk cId="1472140377" sldId="280"/>
            <ac:spMk id="19" creationId="{35B820A5-99BE-4846-82B9-710286E74B7C}"/>
          </ac:spMkLst>
        </pc:spChg>
        <pc:spChg chg="mod">
          <ac:chgData name="Bojian Zheng" userId="21437657-5924-4a6c-938a-f03b52287135" providerId="ADAL" clId="{05E1DC68-C009-6149-8810-B151C50EEFFE}" dt="2021-12-06T05:09:15.449" v="5166" actId="1076"/>
          <ac:spMkLst>
            <pc:docMk/>
            <pc:sldMk cId="1472140377" sldId="280"/>
            <ac:spMk id="20" creationId="{1957B80F-9783-D04E-AD1D-FCC914F9798A}"/>
          </ac:spMkLst>
        </pc:spChg>
        <pc:picChg chg="del">
          <ac:chgData name="Bojian Zheng" userId="21437657-5924-4a6c-938a-f03b52287135" providerId="ADAL" clId="{05E1DC68-C009-6149-8810-B151C50EEFFE}" dt="2021-12-06T04:18:17.640" v="5134" actId="478"/>
          <ac:picMkLst>
            <pc:docMk/>
            <pc:sldMk cId="1472140377" sldId="280"/>
            <ac:picMk id="13" creationId="{1A113CBA-58A4-3341-B649-159E6A2ED650}"/>
          </ac:picMkLst>
        </pc:picChg>
        <pc:picChg chg="add mod">
          <ac:chgData name="Bojian Zheng" userId="21437657-5924-4a6c-938a-f03b52287135" providerId="ADAL" clId="{05E1DC68-C009-6149-8810-B151C50EEFFE}" dt="2021-12-06T04:18:19.301" v="5135"/>
          <ac:picMkLst>
            <pc:docMk/>
            <pc:sldMk cId="1472140377" sldId="280"/>
            <ac:picMk id="17" creationId="{5922ABC3-66C9-5249-8D4D-56FF959423D6}"/>
          </ac:picMkLst>
        </pc:picChg>
      </pc:sldChg>
      <pc:sldChg chg="addSp delSp modSp mod modNotesTx">
        <pc:chgData name="Bojian Zheng" userId="21437657-5924-4a6c-938a-f03b52287135" providerId="ADAL" clId="{05E1DC68-C009-6149-8810-B151C50EEFFE}" dt="2021-12-06T09:52:15.436" v="13181" actId="20577"/>
        <pc:sldMkLst>
          <pc:docMk/>
          <pc:sldMk cId="3632278399" sldId="282"/>
        </pc:sldMkLst>
        <pc:spChg chg="add del mod">
          <ac:chgData name="Bojian Zheng" userId="21437657-5924-4a6c-938a-f03b52287135" providerId="ADAL" clId="{05E1DC68-C009-6149-8810-B151C50EEFFE}" dt="2021-12-06T04:17:36.121" v="5131" actId="931"/>
          <ac:spMkLst>
            <pc:docMk/>
            <pc:sldMk cId="3632278399" sldId="282"/>
            <ac:spMk id="5" creationId="{21BEA221-1155-C140-BDF4-D1FC9CC3D5F4}"/>
          </ac:spMkLst>
        </pc:spChg>
        <pc:spChg chg="mod">
          <ac:chgData name="Bojian Zheng" userId="21437657-5924-4a6c-938a-f03b52287135" providerId="ADAL" clId="{05E1DC68-C009-6149-8810-B151C50EEFFE}" dt="2021-12-05T21:43:03.400" v="3759"/>
          <ac:spMkLst>
            <pc:docMk/>
            <pc:sldMk cId="3632278399" sldId="282"/>
            <ac:spMk id="11" creationId="{3A78FEDC-866D-E543-B572-645AC0385E54}"/>
          </ac:spMkLst>
        </pc:spChg>
        <pc:spChg chg="add del mod">
          <ac:chgData name="Bojian Zheng" userId="21437657-5924-4a6c-938a-f03b52287135" providerId="ADAL" clId="{05E1DC68-C009-6149-8810-B151C50EEFFE}" dt="2021-12-06T05:07:24.204" v="5151"/>
          <ac:spMkLst>
            <pc:docMk/>
            <pc:sldMk cId="3632278399" sldId="282"/>
            <ac:spMk id="17" creationId="{57CDE05C-9975-4B48-ADB8-EE4BAADA9DE7}"/>
          </ac:spMkLst>
        </pc:spChg>
        <pc:picChg chg="add mod">
          <ac:chgData name="Bojian Zheng" userId="21437657-5924-4a6c-938a-f03b52287135" providerId="ADAL" clId="{05E1DC68-C009-6149-8810-B151C50EEFFE}" dt="2021-12-06T04:17:37.083" v="5133" actId="962"/>
          <ac:picMkLst>
            <pc:docMk/>
            <pc:sldMk cId="3632278399" sldId="282"/>
            <ac:picMk id="10" creationId="{2E33394B-38AF-4B42-9A29-168F25E12A64}"/>
          </ac:picMkLst>
        </pc:picChg>
        <pc:picChg chg="del">
          <ac:chgData name="Bojian Zheng" userId="21437657-5924-4a6c-938a-f03b52287135" providerId="ADAL" clId="{05E1DC68-C009-6149-8810-B151C50EEFFE}" dt="2021-12-06T04:17:25.201" v="5130" actId="478"/>
          <ac:picMkLst>
            <pc:docMk/>
            <pc:sldMk cId="3632278399" sldId="282"/>
            <ac:picMk id="27" creationId="{7F2D10CD-7685-D541-90C8-CD7FC8607FC8}"/>
          </ac:picMkLst>
        </pc:picChg>
      </pc:sldChg>
      <pc:sldChg chg="addSp delSp modSp mod ord modAnim modNotesTx">
        <pc:chgData name="Bojian Zheng" userId="21437657-5924-4a6c-938a-f03b52287135" providerId="ADAL" clId="{05E1DC68-C009-6149-8810-B151C50EEFFE}" dt="2021-12-06T09:37:14.026" v="12940" actId="20577"/>
        <pc:sldMkLst>
          <pc:docMk/>
          <pc:sldMk cId="8929352" sldId="283"/>
        </pc:sldMkLst>
        <pc:spChg chg="mod">
          <ac:chgData name="Bojian Zheng" userId="21437657-5924-4a6c-938a-f03b52287135" providerId="ADAL" clId="{05E1DC68-C009-6149-8810-B151C50EEFFE}" dt="2021-12-03T11:58:55.188" v="1801" actId="20577"/>
          <ac:spMkLst>
            <pc:docMk/>
            <pc:sldMk cId="8929352" sldId="283"/>
            <ac:spMk id="3" creationId="{CDC8CF88-CADF-984C-8F76-727408E2D58F}"/>
          </ac:spMkLst>
        </pc:spChg>
        <pc:spChg chg="del">
          <ac:chgData name="Bojian Zheng" userId="21437657-5924-4a6c-938a-f03b52287135" providerId="ADAL" clId="{05E1DC68-C009-6149-8810-B151C50EEFFE}" dt="2021-12-03T11:42:18.509" v="1617"/>
          <ac:spMkLst>
            <pc:docMk/>
            <pc:sldMk cId="8929352" sldId="283"/>
            <ac:spMk id="5" creationId="{2620A6AF-23DB-D740-A467-FF2D22494D74}"/>
          </ac:spMkLst>
        </pc:spChg>
        <pc:picChg chg="add mod">
          <ac:chgData name="Bojian Zheng" userId="21437657-5924-4a6c-938a-f03b52287135" providerId="ADAL" clId="{05E1DC68-C009-6149-8810-B151C50EEFFE}" dt="2021-12-03T11:42:18.509" v="1617"/>
          <ac:picMkLst>
            <pc:docMk/>
            <pc:sldMk cId="8929352" sldId="283"/>
            <ac:picMk id="1026" creationId="{1EDB998B-614B-CE42-BACE-64DC96F775C8}"/>
          </ac:picMkLst>
        </pc:picChg>
      </pc:sldChg>
      <pc:sldChg chg="addSp delSp modSp mod modAnim modNotesTx">
        <pc:chgData name="Bojian Zheng" userId="21437657-5924-4a6c-938a-f03b52287135" providerId="ADAL" clId="{05E1DC68-C009-6149-8810-B151C50EEFFE}" dt="2021-12-06T09:56:27.237" v="13210" actId="20577"/>
        <pc:sldMkLst>
          <pc:docMk/>
          <pc:sldMk cId="4123332425" sldId="284"/>
        </pc:sldMkLst>
        <pc:spChg chg="mod">
          <ac:chgData name="Bojian Zheng" userId="21437657-5924-4a6c-938a-f03b52287135" providerId="ADAL" clId="{05E1DC68-C009-6149-8810-B151C50EEFFE}" dt="2021-12-03T10:53:32.145" v="1434" actId="6549"/>
          <ac:spMkLst>
            <pc:docMk/>
            <pc:sldMk cId="4123332425" sldId="284"/>
            <ac:spMk id="2" creationId="{446E6EDA-9A0F-A640-8FB2-06993621938D}"/>
          </ac:spMkLst>
        </pc:spChg>
        <pc:spChg chg="add del mod">
          <ac:chgData name="Bojian Zheng" userId="21437657-5924-4a6c-938a-f03b52287135" providerId="ADAL" clId="{05E1DC68-C009-6149-8810-B151C50EEFFE}" dt="2021-12-03T09:53:27.710" v="688"/>
          <ac:spMkLst>
            <pc:docMk/>
            <pc:sldMk cId="4123332425" sldId="284"/>
            <ac:spMk id="3" creationId="{12EBFD20-F902-7E4B-84BA-1F1B1A8FA55C}"/>
          </ac:spMkLst>
        </pc:spChg>
        <pc:spChg chg="mod">
          <ac:chgData name="Bojian Zheng" userId="21437657-5924-4a6c-938a-f03b52287135" providerId="ADAL" clId="{05E1DC68-C009-6149-8810-B151C50EEFFE}" dt="2021-12-03T11:09:42.254" v="1608" actId="20577"/>
          <ac:spMkLst>
            <pc:docMk/>
            <pc:sldMk cId="4123332425" sldId="284"/>
            <ac:spMk id="4" creationId="{32DCE39F-8AA6-7943-A63F-87B179885DF3}"/>
          </ac:spMkLst>
        </pc:spChg>
        <pc:spChg chg="add del mod">
          <ac:chgData name="Bojian Zheng" userId="21437657-5924-4a6c-938a-f03b52287135" providerId="ADAL" clId="{05E1DC68-C009-6149-8810-B151C50EEFFE}" dt="2021-12-03T09:53:33.146" v="689"/>
          <ac:spMkLst>
            <pc:docMk/>
            <pc:sldMk cId="4123332425" sldId="284"/>
            <ac:spMk id="5" creationId="{DBAE8383-594A-7748-8EEF-D94DB1AAE2B1}"/>
          </ac:spMkLst>
        </pc:spChg>
        <pc:spChg chg="add del mod">
          <ac:chgData name="Bojian Zheng" userId="21437657-5924-4a6c-938a-f03b52287135" providerId="ADAL" clId="{05E1DC68-C009-6149-8810-B151C50EEFFE}" dt="2021-12-03T10:06:19.845" v="705" actId="478"/>
          <ac:spMkLst>
            <pc:docMk/>
            <pc:sldMk cId="4123332425" sldId="284"/>
            <ac:spMk id="6" creationId="{12273687-7B24-0148-9725-EC59BB6EDE96}"/>
          </ac:spMkLst>
        </pc:spChg>
        <pc:spChg chg="add mod">
          <ac:chgData name="Bojian Zheng" userId="21437657-5924-4a6c-938a-f03b52287135" providerId="ADAL" clId="{05E1DC68-C009-6149-8810-B151C50EEFFE}" dt="2021-12-03T10:06:58.203" v="718" actId="1076"/>
          <ac:spMkLst>
            <pc:docMk/>
            <pc:sldMk cId="4123332425" sldId="284"/>
            <ac:spMk id="7" creationId="{CE65D8A1-7456-E241-9844-876CFCF1A126}"/>
          </ac:spMkLst>
        </pc:spChg>
        <pc:spChg chg="add mod">
          <ac:chgData name="Bojian Zheng" userId="21437657-5924-4a6c-938a-f03b52287135" providerId="ADAL" clId="{05E1DC68-C009-6149-8810-B151C50EEFFE}" dt="2021-12-05T21:10:21.012" v="2172" actId="20577"/>
          <ac:spMkLst>
            <pc:docMk/>
            <pc:sldMk cId="4123332425" sldId="284"/>
            <ac:spMk id="8" creationId="{62DDD4A8-CAAF-F343-96D8-D803149A51E9}"/>
          </ac:spMkLst>
        </pc:spChg>
        <pc:spChg chg="add mod">
          <ac:chgData name="Bojian Zheng" userId="21437657-5924-4a6c-938a-f03b52287135" providerId="ADAL" clId="{05E1DC68-C009-6149-8810-B151C50EEFFE}" dt="2021-12-03T10:17:58.088" v="836" actId="207"/>
          <ac:spMkLst>
            <pc:docMk/>
            <pc:sldMk cId="4123332425" sldId="284"/>
            <ac:spMk id="9" creationId="{0779BD46-1719-AE4F-89A6-877DB4B9DF93}"/>
          </ac:spMkLst>
        </pc:spChg>
        <pc:spChg chg="add del mod">
          <ac:chgData name="Bojian Zheng" userId="21437657-5924-4a6c-938a-f03b52287135" providerId="ADAL" clId="{05E1DC68-C009-6149-8810-B151C50EEFFE}" dt="2021-12-03T10:17:17.489" v="824"/>
          <ac:spMkLst>
            <pc:docMk/>
            <pc:sldMk cId="4123332425" sldId="284"/>
            <ac:spMk id="11" creationId="{D9D470F1-A95D-FD48-8624-7CE0B235D6F1}"/>
          </ac:spMkLst>
        </pc:spChg>
        <pc:spChg chg="mod">
          <ac:chgData name="Bojian Zheng" userId="21437657-5924-4a6c-938a-f03b52287135" providerId="ADAL" clId="{05E1DC68-C009-6149-8810-B151C50EEFFE}" dt="2021-12-03T10:33:43.089" v="991" actId="255"/>
          <ac:spMkLst>
            <pc:docMk/>
            <pc:sldMk cId="4123332425" sldId="284"/>
            <ac:spMk id="18" creationId="{2DF6D799-FFC0-2846-BB06-80AAF25E4E43}"/>
          </ac:spMkLst>
        </pc:spChg>
        <pc:spChg chg="mod">
          <ac:chgData name="Bojian Zheng" userId="21437657-5924-4a6c-938a-f03b52287135" providerId="ADAL" clId="{05E1DC68-C009-6149-8810-B151C50EEFFE}" dt="2021-12-03T10:33:47.669" v="992" actId="255"/>
          <ac:spMkLst>
            <pc:docMk/>
            <pc:sldMk cId="4123332425" sldId="284"/>
            <ac:spMk id="20" creationId="{C08FBE18-F4FB-0940-BCFA-4057E9BBB965}"/>
          </ac:spMkLst>
        </pc:spChg>
        <pc:grpChg chg="add del mod">
          <ac:chgData name="Bojian Zheng" userId="21437657-5924-4a6c-938a-f03b52287135" providerId="ADAL" clId="{05E1DC68-C009-6149-8810-B151C50EEFFE}" dt="2021-12-03T10:34:15.473" v="995" actId="478"/>
          <ac:grpSpMkLst>
            <pc:docMk/>
            <pc:sldMk cId="4123332425" sldId="284"/>
            <ac:grpSpMk id="16" creationId="{87DE6430-6285-6C48-B7D3-692F786B6C6F}"/>
          </ac:grpSpMkLst>
        </pc:grpChg>
        <pc:picChg chg="add mod">
          <ac:chgData name="Bojian Zheng" userId="21437657-5924-4a6c-938a-f03b52287135" providerId="ADAL" clId="{05E1DC68-C009-6149-8810-B151C50EEFFE}" dt="2021-12-03T10:28:10.049" v="928" actId="1076"/>
          <ac:picMkLst>
            <pc:docMk/>
            <pc:sldMk cId="4123332425" sldId="284"/>
            <ac:picMk id="10" creationId="{38C4467F-74A4-DF43-B4C1-BB570FBA359A}"/>
          </ac:picMkLst>
        </pc:picChg>
        <pc:picChg chg="add del mod">
          <ac:chgData name="Bojian Zheng" userId="21437657-5924-4a6c-938a-f03b52287135" providerId="ADAL" clId="{05E1DC68-C009-6149-8810-B151C50EEFFE}" dt="2021-12-03T11:10:16.446" v="1616" actId="478"/>
          <ac:picMkLst>
            <pc:docMk/>
            <pc:sldMk cId="4123332425" sldId="284"/>
            <ac:picMk id="11" creationId="{210CE371-214C-0345-89A2-6C2C6852B0F1}"/>
          </ac:picMkLst>
        </pc:picChg>
        <pc:picChg chg="add del mod">
          <ac:chgData name="Bojian Zheng" userId="21437657-5924-4a6c-938a-f03b52287135" providerId="ADAL" clId="{05E1DC68-C009-6149-8810-B151C50EEFFE}" dt="2021-12-03T10:34:16.267" v="996" actId="478"/>
          <ac:picMkLst>
            <pc:docMk/>
            <pc:sldMk cId="4123332425" sldId="284"/>
            <ac:picMk id="15" creationId="{C6A9A5A7-352F-CA4B-8B67-A7ECC8B9AE54}"/>
          </ac:picMkLst>
        </pc:picChg>
        <pc:picChg chg="mod">
          <ac:chgData name="Bojian Zheng" userId="21437657-5924-4a6c-938a-f03b52287135" providerId="ADAL" clId="{05E1DC68-C009-6149-8810-B151C50EEFFE}" dt="2021-12-03T10:33:25.929" v="987"/>
          <ac:picMkLst>
            <pc:docMk/>
            <pc:sldMk cId="4123332425" sldId="284"/>
            <ac:picMk id="17" creationId="{F0A3A126-1F58-A44E-937E-5197D9524F91}"/>
          </ac:picMkLst>
        </pc:picChg>
        <pc:picChg chg="mod">
          <ac:chgData name="Bojian Zheng" userId="21437657-5924-4a6c-938a-f03b52287135" providerId="ADAL" clId="{05E1DC68-C009-6149-8810-B151C50EEFFE}" dt="2021-12-03T10:33:25.929" v="987"/>
          <ac:picMkLst>
            <pc:docMk/>
            <pc:sldMk cId="4123332425" sldId="284"/>
            <ac:picMk id="19" creationId="{55333F10-7513-D642-B4DC-C56A26EF7F85}"/>
          </ac:picMkLst>
        </pc:picChg>
        <pc:picChg chg="add del mod">
          <ac:chgData name="Bojian Zheng" userId="21437657-5924-4a6c-938a-f03b52287135" providerId="ADAL" clId="{05E1DC68-C009-6149-8810-B151C50EEFFE}" dt="2021-12-03T10:14:45.166" v="823" actId="478"/>
          <ac:picMkLst>
            <pc:docMk/>
            <pc:sldMk cId="4123332425" sldId="284"/>
            <ac:picMk id="4100" creationId="{D058EC62-C464-D543-BED6-47383A17A9F5}"/>
          </ac:picMkLst>
        </pc:picChg>
        <pc:picChg chg="add mod">
          <ac:chgData name="Bojian Zheng" userId="21437657-5924-4a6c-938a-f03b52287135" providerId="ADAL" clId="{05E1DC68-C009-6149-8810-B151C50EEFFE}" dt="2021-12-03T10:34:21.609" v="997" actId="167"/>
          <ac:picMkLst>
            <pc:docMk/>
            <pc:sldMk cId="4123332425" sldId="284"/>
            <ac:picMk id="4102" creationId="{047B95D4-5F63-6145-9955-C1D5C3EDB210}"/>
          </ac:picMkLst>
        </pc:picChg>
        <pc:picChg chg="del">
          <ac:chgData name="Bojian Zheng" userId="21437657-5924-4a6c-938a-f03b52287135" providerId="ADAL" clId="{05E1DC68-C009-6149-8810-B151C50EEFFE}" dt="2021-12-03T07:50:48.726" v="40" actId="478"/>
          <ac:picMkLst>
            <pc:docMk/>
            <pc:sldMk cId="4123332425" sldId="284"/>
            <ac:picMk id="36868" creationId="{ADE2BE4B-462E-094E-9960-D16763F9BE6E}"/>
          </ac:picMkLst>
        </pc:picChg>
      </pc:sldChg>
      <pc:sldChg chg="addSp delSp modSp mod ord modAnim modNotesTx">
        <pc:chgData name="Bojian Zheng" userId="21437657-5924-4a6c-938a-f03b52287135" providerId="ADAL" clId="{05E1DC68-C009-6149-8810-B151C50EEFFE}" dt="2021-12-06T09:41:22.628" v="13017" actId="20577"/>
        <pc:sldMkLst>
          <pc:docMk/>
          <pc:sldMk cId="2198397897" sldId="285"/>
        </pc:sldMkLst>
        <pc:spChg chg="add del mod">
          <ac:chgData name="Bojian Zheng" userId="21437657-5924-4a6c-938a-f03b52287135" providerId="ADAL" clId="{05E1DC68-C009-6149-8810-B151C50EEFFE}" dt="2021-12-06T04:36:42.342" v="5146"/>
          <ac:spMkLst>
            <pc:docMk/>
            <pc:sldMk cId="2198397897" sldId="285"/>
            <ac:spMk id="3" creationId="{6ADA06C6-9BC5-9D42-A77A-48C74C5764CC}"/>
          </ac:spMkLst>
        </pc:spChg>
        <pc:spChg chg="del mod">
          <ac:chgData name="Bojian Zheng" userId="21437657-5924-4a6c-938a-f03b52287135" providerId="ADAL" clId="{05E1DC68-C009-6149-8810-B151C50EEFFE}" dt="2021-12-03T11:46:57.134" v="1622"/>
          <ac:spMkLst>
            <pc:docMk/>
            <pc:sldMk cId="2198397897" sldId="285"/>
            <ac:spMk id="3" creationId="{CDC8CF88-CADF-984C-8F76-727408E2D58F}"/>
          </ac:spMkLst>
        </pc:spChg>
        <pc:picChg chg="add mod">
          <ac:chgData name="Bojian Zheng" userId="21437657-5924-4a6c-938a-f03b52287135" providerId="ADAL" clId="{05E1DC68-C009-6149-8810-B151C50EEFFE}" dt="2021-12-03T11:49:24.183" v="1636" actId="1076"/>
          <ac:picMkLst>
            <pc:docMk/>
            <pc:sldMk cId="2198397897" sldId="285"/>
            <ac:picMk id="8" creationId="{2EB23A7D-72F6-324A-B0CA-7BD81A9F1D0C}"/>
          </ac:picMkLst>
        </pc:picChg>
        <pc:picChg chg="add mod">
          <ac:chgData name="Bojian Zheng" userId="21437657-5924-4a6c-938a-f03b52287135" providerId="ADAL" clId="{05E1DC68-C009-6149-8810-B151C50EEFFE}" dt="2021-12-06T04:36:47.222" v="5147" actId="167"/>
          <ac:picMkLst>
            <pc:docMk/>
            <pc:sldMk cId="2198397897" sldId="285"/>
            <ac:picMk id="2050" creationId="{97E39FE1-6FC7-794C-AF2F-B6A2F1DA67D2}"/>
          </ac:picMkLst>
        </pc:picChg>
        <pc:picChg chg="add del mod">
          <ac:chgData name="Bojian Zheng" userId="21437657-5924-4a6c-938a-f03b52287135" providerId="ADAL" clId="{05E1DC68-C009-6149-8810-B151C50EEFFE}" dt="2021-12-06T04:31:37.525" v="5145" actId="478"/>
          <ac:picMkLst>
            <pc:docMk/>
            <pc:sldMk cId="2198397897" sldId="285"/>
            <ac:picMk id="4098" creationId="{55168872-F698-4B4B-AB5E-20E72C516404}"/>
          </ac:picMkLst>
        </pc:picChg>
        <pc:picChg chg="add del">
          <ac:chgData name="Bojian Zheng" userId="21437657-5924-4a6c-938a-f03b52287135" providerId="ADAL" clId="{05E1DC68-C009-6149-8810-B151C50EEFFE}" dt="2021-12-03T11:48:33.959" v="1624" actId="478"/>
          <ac:picMkLst>
            <pc:docMk/>
            <pc:sldMk cId="2198397897" sldId="285"/>
            <ac:picMk id="4100" creationId="{C48279B8-3A80-054C-BA67-A1D14F3D249F}"/>
          </ac:picMkLst>
        </pc:picChg>
        <pc:picChg chg="add mod">
          <ac:chgData name="Bojian Zheng" userId="21437657-5924-4a6c-938a-f03b52287135" providerId="ADAL" clId="{05E1DC68-C009-6149-8810-B151C50EEFFE}" dt="2021-12-06T07:55:56.352" v="8252" actId="1038"/>
          <ac:picMkLst>
            <pc:docMk/>
            <pc:sldMk cId="2198397897" sldId="285"/>
            <ac:picMk id="4102" creationId="{AC383C37-8A95-644E-B2DE-690ED8C90C2D}"/>
          </ac:picMkLst>
        </pc:picChg>
      </pc:sldChg>
      <pc:sldChg chg="modSp mod modNotesTx">
        <pc:chgData name="Bojian Zheng" userId="21437657-5924-4a6c-938a-f03b52287135" providerId="ADAL" clId="{05E1DC68-C009-6149-8810-B151C50EEFFE}" dt="2021-12-06T08:33:20.548" v="10417" actId="20577"/>
        <pc:sldMkLst>
          <pc:docMk/>
          <pc:sldMk cId="3884517855" sldId="287"/>
        </pc:sldMkLst>
        <pc:spChg chg="mod">
          <ac:chgData name="Bojian Zheng" userId="21437657-5924-4a6c-938a-f03b52287135" providerId="ADAL" clId="{05E1DC68-C009-6149-8810-B151C50EEFFE}" dt="2021-12-03T09:40:53.006" v="580"/>
          <ac:spMkLst>
            <pc:docMk/>
            <pc:sldMk cId="3884517855" sldId="287"/>
            <ac:spMk id="2" creationId="{446E6EDA-9A0F-A640-8FB2-06993621938D}"/>
          </ac:spMkLst>
        </pc:spChg>
        <pc:spChg chg="mod">
          <ac:chgData name="Bojian Zheng" userId="21437657-5924-4a6c-938a-f03b52287135" providerId="ADAL" clId="{05E1DC68-C009-6149-8810-B151C50EEFFE}" dt="2021-12-03T11:09:17.122" v="1599" actId="20577"/>
          <ac:spMkLst>
            <pc:docMk/>
            <pc:sldMk cId="3884517855" sldId="287"/>
            <ac:spMk id="4" creationId="{32DCE39F-8AA6-7943-A63F-87B179885DF3}"/>
          </ac:spMkLst>
        </pc:spChg>
      </pc:sldChg>
      <pc:sldChg chg="modSp mod modNotesTx">
        <pc:chgData name="Bojian Zheng" userId="21437657-5924-4a6c-938a-f03b52287135" providerId="ADAL" clId="{05E1DC68-C009-6149-8810-B151C50EEFFE}" dt="2021-12-06T09:38:04.449" v="12943" actId="20577"/>
        <pc:sldMkLst>
          <pc:docMk/>
          <pc:sldMk cId="386918045" sldId="288"/>
        </pc:sldMkLst>
        <pc:spChg chg="mod">
          <ac:chgData name="Bojian Zheng" userId="21437657-5924-4a6c-938a-f03b52287135" providerId="ADAL" clId="{05E1DC68-C009-6149-8810-B151C50EEFFE}" dt="2021-12-03T09:40:56.911" v="581"/>
          <ac:spMkLst>
            <pc:docMk/>
            <pc:sldMk cId="386918045" sldId="288"/>
            <ac:spMk id="2" creationId="{446E6EDA-9A0F-A640-8FB2-06993621938D}"/>
          </ac:spMkLst>
        </pc:spChg>
        <pc:spChg chg="mod">
          <ac:chgData name="Bojian Zheng" userId="21437657-5924-4a6c-938a-f03b52287135" providerId="ADAL" clId="{05E1DC68-C009-6149-8810-B151C50EEFFE}" dt="2021-12-03T11:09:21.695" v="1601" actId="20577"/>
          <ac:spMkLst>
            <pc:docMk/>
            <pc:sldMk cId="386918045" sldId="288"/>
            <ac:spMk id="4" creationId="{32DCE39F-8AA6-7943-A63F-87B179885DF3}"/>
          </ac:spMkLst>
        </pc:spChg>
      </pc:sldChg>
      <pc:sldChg chg="modSp mod modNotesTx">
        <pc:chgData name="Bojian Zheng" userId="21437657-5924-4a6c-938a-f03b52287135" providerId="ADAL" clId="{05E1DC68-C009-6149-8810-B151C50EEFFE}" dt="2021-12-06T08:32:47.503" v="10292" actId="20577"/>
        <pc:sldMkLst>
          <pc:docMk/>
          <pc:sldMk cId="352528558" sldId="290"/>
        </pc:sldMkLst>
        <pc:spChg chg="mod">
          <ac:chgData name="Bojian Zheng" userId="21437657-5924-4a6c-938a-f03b52287135" providerId="ADAL" clId="{05E1DC68-C009-6149-8810-B151C50EEFFE}" dt="2021-12-03T09:40:48.237" v="579" actId="20577"/>
          <ac:spMkLst>
            <pc:docMk/>
            <pc:sldMk cId="352528558" sldId="290"/>
            <ac:spMk id="2" creationId="{446E6EDA-9A0F-A640-8FB2-06993621938D}"/>
          </ac:spMkLst>
        </pc:spChg>
        <pc:spChg chg="mod">
          <ac:chgData name="Bojian Zheng" userId="21437657-5924-4a6c-938a-f03b52287135" providerId="ADAL" clId="{05E1DC68-C009-6149-8810-B151C50EEFFE}" dt="2021-12-03T11:09:13.474" v="1597" actId="20577"/>
          <ac:spMkLst>
            <pc:docMk/>
            <pc:sldMk cId="352528558" sldId="290"/>
            <ac:spMk id="4" creationId="{32DCE39F-8AA6-7943-A63F-87B179885DF3}"/>
          </ac:spMkLst>
        </pc:spChg>
      </pc:sldChg>
      <pc:sldChg chg="modSp mod modNotesTx">
        <pc:chgData name="Bojian Zheng" userId="21437657-5924-4a6c-938a-f03b52287135" providerId="ADAL" clId="{05E1DC68-C009-6149-8810-B151C50EEFFE}" dt="2021-12-06T08:34:00.633" v="10581" actId="20577"/>
        <pc:sldMkLst>
          <pc:docMk/>
          <pc:sldMk cId="250740681" sldId="291"/>
        </pc:sldMkLst>
        <pc:spChg chg="mod">
          <ac:chgData name="Bojian Zheng" userId="21437657-5924-4a6c-938a-f03b52287135" providerId="ADAL" clId="{05E1DC68-C009-6149-8810-B151C50EEFFE}" dt="2021-12-03T09:40:59.968" v="582"/>
          <ac:spMkLst>
            <pc:docMk/>
            <pc:sldMk cId="250740681" sldId="291"/>
            <ac:spMk id="2" creationId="{446E6EDA-9A0F-A640-8FB2-06993621938D}"/>
          </ac:spMkLst>
        </pc:spChg>
        <pc:spChg chg="mod">
          <ac:chgData name="Bojian Zheng" userId="21437657-5924-4a6c-938a-f03b52287135" providerId="ADAL" clId="{05E1DC68-C009-6149-8810-B151C50EEFFE}" dt="2021-12-03T06:59:00.029" v="27" actId="20577"/>
          <ac:spMkLst>
            <pc:docMk/>
            <pc:sldMk cId="250740681" sldId="291"/>
            <ac:spMk id="3" creationId="{CDC8CF88-CADF-984C-8F76-727408E2D58F}"/>
          </ac:spMkLst>
        </pc:spChg>
        <pc:spChg chg="mod">
          <ac:chgData name="Bojian Zheng" userId="21437657-5924-4a6c-938a-f03b52287135" providerId="ADAL" clId="{05E1DC68-C009-6149-8810-B151C50EEFFE}" dt="2021-12-03T11:09:27.117" v="1603" actId="20577"/>
          <ac:spMkLst>
            <pc:docMk/>
            <pc:sldMk cId="250740681" sldId="291"/>
            <ac:spMk id="4" creationId="{32DCE39F-8AA6-7943-A63F-87B179885DF3}"/>
          </ac:spMkLst>
        </pc:spChg>
      </pc:sldChg>
      <pc:sldChg chg="delSp modSp mod ord delAnim modAnim modNotesTx">
        <pc:chgData name="Bojian Zheng" userId="21437657-5924-4a6c-938a-f03b52287135" providerId="ADAL" clId="{05E1DC68-C009-6149-8810-B151C50EEFFE}" dt="2021-12-06T09:36:36.728" v="12938" actId="20577"/>
        <pc:sldMkLst>
          <pc:docMk/>
          <pc:sldMk cId="1698932528" sldId="295"/>
        </pc:sldMkLst>
        <pc:spChg chg="mod">
          <ac:chgData name="Bojian Zheng" userId="21437657-5924-4a6c-938a-f03b52287135" providerId="ADAL" clId="{05E1DC68-C009-6149-8810-B151C50EEFFE}" dt="2021-12-06T09:36:29.362" v="12926" actId="13926"/>
          <ac:spMkLst>
            <pc:docMk/>
            <pc:sldMk cId="1698932528" sldId="295"/>
            <ac:spMk id="5" creationId="{C3663054-178A-9A4C-A502-31563F867022}"/>
          </ac:spMkLst>
        </pc:spChg>
        <pc:picChg chg="del">
          <ac:chgData name="Bojian Zheng" userId="21437657-5924-4a6c-938a-f03b52287135" providerId="ADAL" clId="{05E1DC68-C009-6149-8810-B151C50EEFFE}" dt="2021-12-03T07:08:13.705" v="29" actId="478"/>
          <ac:picMkLst>
            <pc:docMk/>
            <pc:sldMk cId="1698932528" sldId="295"/>
            <ac:picMk id="7" creationId="{95BFE17D-8C58-E341-B986-ABDBE2285759}"/>
          </ac:picMkLst>
        </pc:picChg>
        <pc:picChg chg="mod">
          <ac:chgData name="Bojian Zheng" userId="21437657-5924-4a6c-938a-f03b52287135" providerId="ADAL" clId="{05E1DC68-C009-6149-8810-B151C50EEFFE}" dt="2021-12-06T09:36:14.863" v="12925" actId="14826"/>
          <ac:picMkLst>
            <pc:docMk/>
            <pc:sldMk cId="1698932528" sldId="295"/>
            <ac:picMk id="9" creationId="{46DA5318-CFB4-D647-80F1-33EB048F282E}"/>
          </ac:picMkLst>
        </pc:picChg>
      </pc:sldChg>
      <pc:sldChg chg="addSp delSp modSp mod modAnim modNotesTx">
        <pc:chgData name="Bojian Zheng" userId="21437657-5924-4a6c-938a-f03b52287135" providerId="ADAL" clId="{05E1DC68-C009-6149-8810-B151C50EEFFE}" dt="2021-12-06T09:40:08.462" v="12995" actId="20577"/>
        <pc:sldMkLst>
          <pc:docMk/>
          <pc:sldMk cId="1493436548" sldId="296"/>
        </pc:sldMkLst>
        <pc:spChg chg="mod">
          <ac:chgData name="Bojian Zheng" userId="21437657-5924-4a6c-938a-f03b52287135" providerId="ADAL" clId="{05E1DC68-C009-6149-8810-B151C50EEFFE}" dt="2021-12-03T10:53:34.206" v="1435" actId="6549"/>
          <ac:spMkLst>
            <pc:docMk/>
            <pc:sldMk cId="1493436548" sldId="296"/>
            <ac:spMk id="2" creationId="{446E6EDA-9A0F-A640-8FB2-06993621938D}"/>
          </ac:spMkLst>
        </pc:spChg>
        <pc:spChg chg="del">
          <ac:chgData name="Bojian Zheng" userId="21437657-5924-4a6c-938a-f03b52287135" providerId="ADAL" clId="{05E1DC68-C009-6149-8810-B151C50EEFFE}" dt="2021-12-03T09:54:34.089" v="690"/>
          <ac:spMkLst>
            <pc:docMk/>
            <pc:sldMk cId="1493436548" sldId="296"/>
            <ac:spMk id="3" creationId="{17999086-D274-6C42-9D1A-84D9568E3AA2}"/>
          </ac:spMkLst>
        </pc:spChg>
        <pc:spChg chg="add del mod">
          <ac:chgData name="Bojian Zheng" userId="21437657-5924-4a6c-938a-f03b52287135" providerId="ADAL" clId="{05E1DC68-C009-6149-8810-B151C50EEFFE}" dt="2021-12-06T09:01:22.467" v="12349" actId="478"/>
          <ac:spMkLst>
            <pc:docMk/>
            <pc:sldMk cId="1493436548" sldId="296"/>
            <ac:spMk id="3" creationId="{3A2E108A-5A70-8D49-912A-88D49303CABE}"/>
          </ac:spMkLst>
        </pc:spChg>
        <pc:spChg chg="mod">
          <ac:chgData name="Bojian Zheng" userId="21437657-5924-4a6c-938a-f03b52287135" providerId="ADAL" clId="{05E1DC68-C009-6149-8810-B151C50EEFFE}" dt="2021-12-03T11:09:47.237" v="1610" actId="20577"/>
          <ac:spMkLst>
            <pc:docMk/>
            <pc:sldMk cId="1493436548" sldId="296"/>
            <ac:spMk id="4" creationId="{32DCE39F-8AA6-7943-A63F-87B179885DF3}"/>
          </ac:spMkLst>
        </pc:spChg>
        <pc:spChg chg="add del mod">
          <ac:chgData name="Bojian Zheng" userId="21437657-5924-4a6c-938a-f03b52287135" providerId="ADAL" clId="{05E1DC68-C009-6149-8810-B151C50EEFFE}" dt="2021-12-03T10:04:17.077" v="692"/>
          <ac:spMkLst>
            <pc:docMk/>
            <pc:sldMk cId="1493436548" sldId="296"/>
            <ac:spMk id="5" creationId="{1D37AFAC-9A88-864D-A535-19805309E345}"/>
          </ac:spMkLst>
        </pc:spChg>
        <pc:spChg chg="add del mod">
          <ac:chgData name="Bojian Zheng" userId="21437657-5924-4a6c-938a-f03b52287135" providerId="ADAL" clId="{05E1DC68-C009-6149-8810-B151C50EEFFE}" dt="2021-12-06T09:01:28.300" v="12351"/>
          <ac:spMkLst>
            <pc:docMk/>
            <pc:sldMk cId="1493436548" sldId="296"/>
            <ac:spMk id="5" creationId="{C6CF212A-0379-0D4D-9BE6-FD6218AB9DC8}"/>
          </ac:spMkLst>
        </pc:spChg>
        <pc:spChg chg="add mod">
          <ac:chgData name="Bojian Zheng" userId="21437657-5924-4a6c-938a-f03b52287135" providerId="ADAL" clId="{05E1DC68-C009-6149-8810-B151C50EEFFE}" dt="2021-12-03T10:07:06.662" v="720" actId="1076"/>
          <ac:spMkLst>
            <pc:docMk/>
            <pc:sldMk cId="1493436548" sldId="296"/>
            <ac:spMk id="8" creationId="{8E8B9C34-F24E-D14C-ABAD-032A19043A70}"/>
          </ac:spMkLst>
        </pc:spChg>
        <pc:spChg chg="add mod">
          <ac:chgData name="Bojian Zheng" userId="21437657-5924-4a6c-938a-f03b52287135" providerId="ADAL" clId="{05E1DC68-C009-6149-8810-B151C50EEFFE}" dt="2021-12-03T10:29:32.558" v="936" actId="1076"/>
          <ac:spMkLst>
            <pc:docMk/>
            <pc:sldMk cId="1493436548" sldId="296"/>
            <ac:spMk id="10" creationId="{820CD58E-3AE4-6C4A-A778-2FC84BBA1AC7}"/>
          </ac:spMkLst>
        </pc:spChg>
        <pc:spChg chg="add mod">
          <ac:chgData name="Bojian Zheng" userId="21437657-5924-4a6c-938a-f03b52287135" providerId="ADAL" clId="{05E1DC68-C009-6149-8810-B151C50EEFFE}" dt="2021-12-03T10:22:27.136" v="866" actId="1037"/>
          <ac:spMkLst>
            <pc:docMk/>
            <pc:sldMk cId="1493436548" sldId="296"/>
            <ac:spMk id="11" creationId="{81A707B0-6C4E-DF4A-BF4A-E73F2BF793E8}"/>
          </ac:spMkLst>
        </pc:spChg>
        <pc:spChg chg="add mod">
          <ac:chgData name="Bojian Zheng" userId="21437657-5924-4a6c-938a-f03b52287135" providerId="ADAL" clId="{05E1DC68-C009-6149-8810-B151C50EEFFE}" dt="2021-12-03T10:31:56.886" v="982" actId="1076"/>
          <ac:spMkLst>
            <pc:docMk/>
            <pc:sldMk cId="1493436548" sldId="296"/>
            <ac:spMk id="14" creationId="{30391162-F46F-8246-9DA2-561CDA8A5C48}"/>
          </ac:spMkLst>
        </pc:spChg>
        <pc:picChg chg="add mod">
          <ac:chgData name="Bojian Zheng" userId="21437657-5924-4a6c-938a-f03b52287135" providerId="ADAL" clId="{05E1DC68-C009-6149-8810-B151C50EEFFE}" dt="2021-12-03T10:28:17.907" v="929" actId="1076"/>
          <ac:picMkLst>
            <pc:docMk/>
            <pc:sldMk cId="1493436548" sldId="296"/>
            <ac:picMk id="9" creationId="{10FE5676-D7D7-0045-B7ED-0939E0059D42}"/>
          </ac:picMkLst>
        </pc:picChg>
        <pc:picChg chg="add del mod">
          <ac:chgData name="Bojian Zheng" userId="21437657-5924-4a6c-938a-f03b52287135" providerId="ADAL" clId="{05E1DC68-C009-6149-8810-B151C50EEFFE}" dt="2021-12-03T10:30:56.030" v="941" actId="478"/>
          <ac:picMkLst>
            <pc:docMk/>
            <pc:sldMk cId="1493436548" sldId="296"/>
            <ac:picMk id="12" creationId="{C1D9ECDE-8C54-1A4D-9F8A-CC22A45FD062}"/>
          </ac:picMkLst>
        </pc:picChg>
        <pc:picChg chg="add mod">
          <ac:chgData name="Bojian Zheng" userId="21437657-5924-4a6c-938a-f03b52287135" providerId="ADAL" clId="{05E1DC68-C009-6149-8810-B151C50EEFFE}" dt="2021-12-03T10:31:12.690" v="943" actId="1076"/>
          <ac:picMkLst>
            <pc:docMk/>
            <pc:sldMk cId="1493436548" sldId="296"/>
            <ac:picMk id="13" creationId="{C5D9F8D3-F95F-AE40-BE1F-7785342E4ACB}"/>
          </ac:picMkLst>
        </pc:picChg>
        <pc:picChg chg="add mod">
          <ac:chgData name="Bojian Zheng" userId="21437657-5924-4a6c-938a-f03b52287135" providerId="ADAL" clId="{05E1DC68-C009-6149-8810-B151C50EEFFE}" dt="2021-12-06T09:01:31.711" v="12352" actId="167"/>
          <ac:picMkLst>
            <pc:docMk/>
            <pc:sldMk cId="1493436548" sldId="296"/>
            <ac:picMk id="3074" creationId="{FDA610EF-0509-014F-89E9-85D6E635DA78}"/>
          </ac:picMkLst>
        </pc:picChg>
        <pc:picChg chg="add del mod">
          <ac:chgData name="Bojian Zheng" userId="21437657-5924-4a6c-938a-f03b52287135" providerId="ADAL" clId="{05E1DC68-C009-6149-8810-B151C50EEFFE}" dt="2021-12-03T09:55:13.300" v="691" actId="478"/>
          <ac:picMkLst>
            <pc:docMk/>
            <pc:sldMk cId="1493436548" sldId="296"/>
            <ac:picMk id="5122" creationId="{0D074E35-2254-D649-A151-D337026A7977}"/>
          </ac:picMkLst>
        </pc:picChg>
        <pc:picChg chg="add del mod">
          <ac:chgData name="Bojian Zheng" userId="21437657-5924-4a6c-938a-f03b52287135" providerId="ADAL" clId="{05E1DC68-C009-6149-8810-B151C50EEFFE}" dt="2021-12-06T09:01:25.150" v="12350" actId="478"/>
          <ac:picMkLst>
            <pc:docMk/>
            <pc:sldMk cId="1493436548" sldId="296"/>
            <ac:picMk id="5124" creationId="{7F5E8C31-D44F-AB42-B9FE-72428933D0B3}"/>
          </ac:picMkLst>
        </pc:picChg>
      </pc:sldChg>
      <pc:sldChg chg="addSp delSp modSp add mod modClrScheme delAnim modAnim chgLayout modNotesTx">
        <pc:chgData name="Bojian Zheng" userId="21437657-5924-4a6c-938a-f03b52287135" providerId="ADAL" clId="{05E1DC68-C009-6149-8810-B151C50EEFFE}" dt="2021-12-06T08:36:25.195" v="10759" actId="20577"/>
        <pc:sldMkLst>
          <pc:docMk/>
          <pc:sldMk cId="3241432764" sldId="297"/>
        </pc:sldMkLst>
        <pc:spChg chg="mod ord">
          <ac:chgData name="Bojian Zheng" userId="21437657-5924-4a6c-938a-f03b52287135" providerId="ADAL" clId="{05E1DC68-C009-6149-8810-B151C50EEFFE}" dt="2021-12-03T10:53:30.296" v="1433" actId="6549"/>
          <ac:spMkLst>
            <pc:docMk/>
            <pc:sldMk cId="3241432764" sldId="297"/>
            <ac:spMk id="2" creationId="{446E6EDA-9A0F-A640-8FB2-06993621938D}"/>
          </ac:spMkLst>
        </pc:spChg>
        <pc:spChg chg="add del mod ord">
          <ac:chgData name="Bojian Zheng" userId="21437657-5924-4a6c-938a-f03b52287135" providerId="ADAL" clId="{05E1DC68-C009-6149-8810-B151C50EEFFE}" dt="2021-12-03T09:14:20.167" v="444" actId="700"/>
          <ac:spMkLst>
            <pc:docMk/>
            <pc:sldMk cId="3241432764" sldId="297"/>
            <ac:spMk id="3" creationId="{E44EDCB6-B79B-6E4A-B396-C6CB5CE65062}"/>
          </ac:spMkLst>
        </pc:spChg>
        <pc:spChg chg="mod ord">
          <ac:chgData name="Bojian Zheng" userId="21437657-5924-4a6c-938a-f03b52287135" providerId="ADAL" clId="{05E1DC68-C009-6149-8810-B151C50EEFFE}" dt="2021-12-03T11:09:37.196" v="1605" actId="20577"/>
          <ac:spMkLst>
            <pc:docMk/>
            <pc:sldMk cId="3241432764" sldId="297"/>
            <ac:spMk id="4" creationId="{32DCE39F-8AA6-7943-A63F-87B179885DF3}"/>
          </ac:spMkLst>
        </pc:spChg>
        <pc:spChg chg="add del mod">
          <ac:chgData name="Bojian Zheng" userId="21437657-5924-4a6c-938a-f03b52287135" providerId="ADAL" clId="{05E1DC68-C009-6149-8810-B151C50EEFFE}" dt="2021-12-03T09:13:33.489" v="437"/>
          <ac:spMkLst>
            <pc:docMk/>
            <pc:sldMk cId="3241432764" sldId="297"/>
            <ac:spMk id="8" creationId="{FC0E040A-6CAB-0845-BCE8-B5A559073843}"/>
          </ac:spMkLst>
        </pc:spChg>
        <pc:spChg chg="add del mod">
          <ac:chgData name="Bojian Zheng" userId="21437657-5924-4a6c-938a-f03b52287135" providerId="ADAL" clId="{05E1DC68-C009-6149-8810-B151C50EEFFE}" dt="2021-12-03T09:13:33.489" v="437"/>
          <ac:spMkLst>
            <pc:docMk/>
            <pc:sldMk cId="3241432764" sldId="297"/>
            <ac:spMk id="13" creationId="{7E7E3676-7F1E-FA4F-8343-DEDC26536976}"/>
          </ac:spMkLst>
        </pc:spChg>
        <pc:spChg chg="add del mod">
          <ac:chgData name="Bojian Zheng" userId="21437657-5924-4a6c-938a-f03b52287135" providerId="ADAL" clId="{05E1DC68-C009-6149-8810-B151C50EEFFE}" dt="2021-12-03T09:13:33.489" v="437"/>
          <ac:spMkLst>
            <pc:docMk/>
            <pc:sldMk cId="3241432764" sldId="297"/>
            <ac:spMk id="15" creationId="{8FB6949E-6475-FC42-B776-302C56E62B6F}"/>
          </ac:spMkLst>
        </pc:spChg>
        <pc:spChg chg="add del mod">
          <ac:chgData name="Bojian Zheng" userId="21437657-5924-4a6c-938a-f03b52287135" providerId="ADAL" clId="{05E1DC68-C009-6149-8810-B151C50EEFFE}" dt="2021-12-03T09:13:33.489" v="437"/>
          <ac:spMkLst>
            <pc:docMk/>
            <pc:sldMk cId="3241432764" sldId="297"/>
            <ac:spMk id="17" creationId="{BEEDD2E5-6138-A44F-BFD0-F252D700C484}"/>
          </ac:spMkLst>
        </pc:spChg>
        <pc:spChg chg="add del mod">
          <ac:chgData name="Bojian Zheng" userId="21437657-5924-4a6c-938a-f03b52287135" providerId="ADAL" clId="{05E1DC68-C009-6149-8810-B151C50EEFFE}" dt="2021-12-03T09:13:41.943" v="439"/>
          <ac:spMkLst>
            <pc:docMk/>
            <pc:sldMk cId="3241432764" sldId="297"/>
            <ac:spMk id="21" creationId="{DAB473A3-C1E5-A64B-B907-4246D27B3D3A}"/>
          </ac:spMkLst>
        </pc:spChg>
        <pc:spChg chg="add del mod">
          <ac:chgData name="Bojian Zheng" userId="21437657-5924-4a6c-938a-f03b52287135" providerId="ADAL" clId="{05E1DC68-C009-6149-8810-B151C50EEFFE}" dt="2021-12-03T09:13:41.943" v="439"/>
          <ac:spMkLst>
            <pc:docMk/>
            <pc:sldMk cId="3241432764" sldId="297"/>
            <ac:spMk id="26" creationId="{E843B527-F7EE-7644-AA2A-432C0FFC3AE0}"/>
          </ac:spMkLst>
        </pc:spChg>
        <pc:spChg chg="add del mod">
          <ac:chgData name="Bojian Zheng" userId="21437657-5924-4a6c-938a-f03b52287135" providerId="ADAL" clId="{05E1DC68-C009-6149-8810-B151C50EEFFE}" dt="2021-12-03T09:13:41.943" v="439"/>
          <ac:spMkLst>
            <pc:docMk/>
            <pc:sldMk cId="3241432764" sldId="297"/>
            <ac:spMk id="28" creationId="{1F4E6C1C-EDFF-2B43-B9E0-085994B4DBEC}"/>
          </ac:spMkLst>
        </pc:spChg>
        <pc:spChg chg="add del mod">
          <ac:chgData name="Bojian Zheng" userId="21437657-5924-4a6c-938a-f03b52287135" providerId="ADAL" clId="{05E1DC68-C009-6149-8810-B151C50EEFFE}" dt="2021-12-03T09:13:41.943" v="439"/>
          <ac:spMkLst>
            <pc:docMk/>
            <pc:sldMk cId="3241432764" sldId="297"/>
            <ac:spMk id="30" creationId="{FCDB8315-C3BB-BF41-BD4E-C1D894472E79}"/>
          </ac:spMkLst>
        </pc:spChg>
        <pc:spChg chg="add del mod">
          <ac:chgData name="Bojian Zheng" userId="21437657-5924-4a6c-938a-f03b52287135" providerId="ADAL" clId="{05E1DC68-C009-6149-8810-B151C50EEFFE}" dt="2021-12-03T09:14:01.764" v="442"/>
          <ac:spMkLst>
            <pc:docMk/>
            <pc:sldMk cId="3241432764" sldId="297"/>
            <ac:spMk id="35" creationId="{E9D1CA96-2A7E-004A-8EBA-19A763EFD806}"/>
          </ac:spMkLst>
        </pc:spChg>
        <pc:spChg chg="add del mod">
          <ac:chgData name="Bojian Zheng" userId="21437657-5924-4a6c-938a-f03b52287135" providerId="ADAL" clId="{05E1DC68-C009-6149-8810-B151C50EEFFE}" dt="2021-12-03T09:14:01.764" v="442"/>
          <ac:spMkLst>
            <pc:docMk/>
            <pc:sldMk cId="3241432764" sldId="297"/>
            <ac:spMk id="40" creationId="{1C3C58A9-0EFD-CC49-B460-3749147954DB}"/>
          </ac:spMkLst>
        </pc:spChg>
        <pc:spChg chg="add del mod">
          <ac:chgData name="Bojian Zheng" userId="21437657-5924-4a6c-938a-f03b52287135" providerId="ADAL" clId="{05E1DC68-C009-6149-8810-B151C50EEFFE}" dt="2021-12-03T09:14:01.764" v="442"/>
          <ac:spMkLst>
            <pc:docMk/>
            <pc:sldMk cId="3241432764" sldId="297"/>
            <ac:spMk id="42" creationId="{65812759-FCA2-6347-A6C0-09F70D74F1CF}"/>
          </ac:spMkLst>
        </pc:spChg>
        <pc:spChg chg="add del mod">
          <ac:chgData name="Bojian Zheng" userId="21437657-5924-4a6c-938a-f03b52287135" providerId="ADAL" clId="{05E1DC68-C009-6149-8810-B151C50EEFFE}" dt="2021-12-03T09:14:01.764" v="442"/>
          <ac:spMkLst>
            <pc:docMk/>
            <pc:sldMk cId="3241432764" sldId="297"/>
            <ac:spMk id="44" creationId="{739E3870-36CE-8A43-AC5D-E34258F0581E}"/>
          </ac:spMkLst>
        </pc:spChg>
        <pc:spChg chg="add mod ord">
          <ac:chgData name="Bojian Zheng" userId="21437657-5924-4a6c-938a-f03b52287135" providerId="ADAL" clId="{05E1DC68-C009-6149-8810-B151C50EEFFE}" dt="2021-12-03T09:38:55.004" v="524" actId="20577"/>
          <ac:spMkLst>
            <pc:docMk/>
            <pc:sldMk cId="3241432764" sldId="297"/>
            <ac:spMk id="45" creationId="{0847E547-1981-8E4E-AD0A-AC09A18DDA0E}"/>
          </ac:spMkLst>
        </pc:spChg>
        <pc:spChg chg="add del mod ord">
          <ac:chgData name="Bojian Zheng" userId="21437657-5924-4a6c-938a-f03b52287135" providerId="ADAL" clId="{05E1DC68-C009-6149-8810-B151C50EEFFE}" dt="2021-12-03T09:38:28.176" v="491"/>
          <ac:spMkLst>
            <pc:docMk/>
            <pc:sldMk cId="3241432764" sldId="297"/>
            <ac:spMk id="46" creationId="{036597C1-490E-8940-B9A9-1A8814907C63}"/>
          </ac:spMkLst>
        </pc:spChg>
        <pc:spChg chg="add mod ord">
          <ac:chgData name="Bojian Zheng" userId="21437657-5924-4a6c-938a-f03b52287135" providerId="ADAL" clId="{05E1DC68-C009-6149-8810-B151C50EEFFE}" dt="2021-12-03T09:39:12.088" v="552" actId="20577"/>
          <ac:spMkLst>
            <pc:docMk/>
            <pc:sldMk cId="3241432764" sldId="297"/>
            <ac:spMk id="47" creationId="{40DB0EFB-9627-E54A-AEB7-EB10FC89FECE}"/>
          </ac:spMkLst>
        </pc:spChg>
        <pc:spChg chg="add mod ord">
          <ac:chgData name="Bojian Zheng" userId="21437657-5924-4a6c-938a-f03b52287135" providerId="ADAL" clId="{05E1DC68-C009-6149-8810-B151C50EEFFE}" dt="2021-12-03T09:14:20.167" v="444" actId="700"/>
          <ac:spMkLst>
            <pc:docMk/>
            <pc:sldMk cId="3241432764" sldId="297"/>
            <ac:spMk id="48" creationId="{A455146E-FF19-854C-9AD1-AF6AF5B4FE88}"/>
          </ac:spMkLst>
        </pc:spChg>
        <pc:spChg chg="add mod">
          <ac:chgData name="Bojian Zheng" userId="21437657-5924-4a6c-938a-f03b52287135" providerId="ADAL" clId="{05E1DC68-C009-6149-8810-B151C50EEFFE}" dt="2021-12-03T09:39:50.733" v="559" actId="20577"/>
          <ac:spMkLst>
            <pc:docMk/>
            <pc:sldMk cId="3241432764" sldId="297"/>
            <ac:spMk id="51" creationId="{E89C0A83-4FB8-994A-A263-D259EF9B9CBF}"/>
          </ac:spMkLst>
        </pc:spChg>
        <pc:spChg chg="add mod">
          <ac:chgData name="Bojian Zheng" userId="21437657-5924-4a6c-938a-f03b52287135" providerId="ADAL" clId="{05E1DC68-C009-6149-8810-B151C50EEFFE}" dt="2021-12-03T09:39:55.958" v="567" actId="20577"/>
          <ac:spMkLst>
            <pc:docMk/>
            <pc:sldMk cId="3241432764" sldId="297"/>
            <ac:spMk id="53" creationId="{F11F0762-425F-544D-9743-4C43F5460C71}"/>
          </ac:spMkLst>
        </pc:spChg>
        <pc:spChg chg="add mod">
          <ac:chgData name="Bojian Zheng" userId="21437657-5924-4a6c-938a-f03b52287135" providerId="ADAL" clId="{05E1DC68-C009-6149-8810-B151C50EEFFE}" dt="2021-12-03T09:50:17.111" v="605" actId="1076"/>
          <ac:spMkLst>
            <pc:docMk/>
            <pc:sldMk cId="3241432764" sldId="297"/>
            <ac:spMk id="56" creationId="{FF500DEF-AB73-2146-9EB2-E2FBF56E3E9A}"/>
          </ac:spMkLst>
        </pc:spChg>
        <pc:grpChg chg="add mod">
          <ac:chgData name="Bojian Zheng" userId="21437657-5924-4a6c-938a-f03b52287135" providerId="ADAL" clId="{05E1DC68-C009-6149-8810-B151C50EEFFE}" dt="2021-12-03T09:40:14.142" v="570" actId="1076"/>
          <ac:grpSpMkLst>
            <pc:docMk/>
            <pc:sldMk cId="3241432764" sldId="297"/>
            <ac:grpSpMk id="49" creationId="{2502FFDD-44FD-1049-BF57-C487584F6DE3}"/>
          </ac:grpSpMkLst>
        </pc:grpChg>
        <pc:grpChg chg="add mod">
          <ac:chgData name="Bojian Zheng" userId="21437657-5924-4a6c-938a-f03b52287135" providerId="ADAL" clId="{05E1DC68-C009-6149-8810-B151C50EEFFE}" dt="2021-12-03T09:50:17.111" v="605" actId="1076"/>
          <ac:grpSpMkLst>
            <pc:docMk/>
            <pc:sldMk cId="3241432764" sldId="297"/>
            <ac:grpSpMk id="54" creationId="{AC9121D4-6961-894E-8BCF-41053DD5F00B}"/>
          </ac:grpSpMkLst>
        </pc:grpChg>
        <pc:graphicFrameChg chg="add del mod">
          <ac:chgData name="Bojian Zheng" userId="21437657-5924-4a6c-938a-f03b52287135" providerId="ADAL" clId="{05E1DC68-C009-6149-8810-B151C50EEFFE}" dt="2021-12-03T09:13:33.489" v="437"/>
          <ac:graphicFrameMkLst>
            <pc:docMk/>
            <pc:sldMk cId="3241432764" sldId="297"/>
            <ac:graphicFrameMk id="5" creationId="{857DCBAF-DFDB-9F4E-A5B9-6F38622E520E}"/>
          </ac:graphicFrameMkLst>
        </pc:graphicFrameChg>
        <pc:graphicFrameChg chg="add del mod">
          <ac:chgData name="Bojian Zheng" userId="21437657-5924-4a6c-938a-f03b52287135" providerId="ADAL" clId="{05E1DC68-C009-6149-8810-B151C50EEFFE}" dt="2021-12-03T09:13:33.489" v="437"/>
          <ac:graphicFrameMkLst>
            <pc:docMk/>
            <pc:sldMk cId="3241432764" sldId="297"/>
            <ac:graphicFrameMk id="6" creationId="{3CDA4556-C608-8547-96B5-7E61120E6315}"/>
          </ac:graphicFrameMkLst>
        </pc:graphicFrameChg>
        <pc:graphicFrameChg chg="add del mod">
          <ac:chgData name="Bojian Zheng" userId="21437657-5924-4a6c-938a-f03b52287135" providerId="ADAL" clId="{05E1DC68-C009-6149-8810-B151C50EEFFE}" dt="2021-12-03T09:13:41.943" v="439"/>
          <ac:graphicFrameMkLst>
            <pc:docMk/>
            <pc:sldMk cId="3241432764" sldId="297"/>
            <ac:graphicFrameMk id="18" creationId="{A8D256F9-2226-FC47-88F9-F84C847C37DB}"/>
          </ac:graphicFrameMkLst>
        </pc:graphicFrameChg>
        <pc:graphicFrameChg chg="add del mod">
          <ac:chgData name="Bojian Zheng" userId="21437657-5924-4a6c-938a-f03b52287135" providerId="ADAL" clId="{05E1DC68-C009-6149-8810-B151C50EEFFE}" dt="2021-12-03T09:13:41.943" v="439"/>
          <ac:graphicFrameMkLst>
            <pc:docMk/>
            <pc:sldMk cId="3241432764" sldId="297"/>
            <ac:graphicFrameMk id="19" creationId="{BEB96C32-EF17-6045-8F06-9CA4A0E3514F}"/>
          </ac:graphicFrameMkLst>
        </pc:graphicFrameChg>
        <pc:graphicFrameChg chg="add del mod ord modGraphic">
          <ac:chgData name="Bojian Zheng" userId="21437657-5924-4a6c-938a-f03b52287135" providerId="ADAL" clId="{05E1DC68-C009-6149-8810-B151C50EEFFE}" dt="2021-12-03T09:14:11.383" v="443" actId="3680"/>
          <ac:graphicFrameMkLst>
            <pc:docMk/>
            <pc:sldMk cId="3241432764" sldId="297"/>
            <ac:graphicFrameMk id="31" creationId="{E773B34B-FF78-3C4C-890E-EC68F87706D0}"/>
          </ac:graphicFrameMkLst>
        </pc:graphicFrameChg>
        <pc:graphicFrameChg chg="add del mod">
          <ac:chgData name="Bojian Zheng" userId="21437657-5924-4a6c-938a-f03b52287135" providerId="ADAL" clId="{05E1DC68-C009-6149-8810-B151C50EEFFE}" dt="2021-12-03T09:14:01.764" v="442"/>
          <ac:graphicFrameMkLst>
            <pc:docMk/>
            <pc:sldMk cId="3241432764" sldId="297"/>
            <ac:graphicFrameMk id="32" creationId="{7BBA85E3-8434-CE48-973F-7A993811FBDA}"/>
          </ac:graphicFrameMkLst>
        </pc:graphicFrameChg>
        <pc:graphicFrameChg chg="add del mod">
          <ac:chgData name="Bojian Zheng" userId="21437657-5924-4a6c-938a-f03b52287135" providerId="ADAL" clId="{05E1DC68-C009-6149-8810-B151C50EEFFE}" dt="2021-12-03T09:14:01.764" v="442"/>
          <ac:graphicFrameMkLst>
            <pc:docMk/>
            <pc:sldMk cId="3241432764" sldId="297"/>
            <ac:graphicFrameMk id="33" creationId="{1456FFE4-C416-ED41-80C1-DE5EDA30DBBD}"/>
          </ac:graphicFrameMkLst>
        </pc:graphicFrameChg>
        <pc:picChg chg="add del mod">
          <ac:chgData name="Bojian Zheng" userId="21437657-5924-4a6c-938a-f03b52287135" providerId="ADAL" clId="{05E1DC68-C009-6149-8810-B151C50EEFFE}" dt="2021-12-03T09:13:33.489" v="437"/>
          <ac:picMkLst>
            <pc:docMk/>
            <pc:sldMk cId="3241432764" sldId="297"/>
            <ac:picMk id="7" creationId="{AA95E5F6-05C6-FF4E-8A51-898160C33E27}"/>
          </ac:picMkLst>
        </pc:picChg>
        <pc:picChg chg="add del mod">
          <ac:chgData name="Bojian Zheng" userId="21437657-5924-4a6c-938a-f03b52287135" providerId="ADAL" clId="{05E1DC68-C009-6149-8810-B151C50EEFFE}" dt="2021-12-03T09:13:33.489" v="437"/>
          <ac:picMkLst>
            <pc:docMk/>
            <pc:sldMk cId="3241432764" sldId="297"/>
            <ac:picMk id="9" creationId="{9341544F-629A-A448-8503-C262D5F1EF5A}"/>
          </ac:picMkLst>
        </pc:picChg>
        <pc:picChg chg="add del mod">
          <ac:chgData name="Bojian Zheng" userId="21437657-5924-4a6c-938a-f03b52287135" providerId="ADAL" clId="{05E1DC68-C009-6149-8810-B151C50EEFFE}" dt="2021-12-03T09:13:33.489" v="437"/>
          <ac:picMkLst>
            <pc:docMk/>
            <pc:sldMk cId="3241432764" sldId="297"/>
            <ac:picMk id="10" creationId="{59D3CA90-99B1-B94C-9A4E-042F9CD2B17D}"/>
          </ac:picMkLst>
        </pc:picChg>
        <pc:picChg chg="add del mod">
          <ac:chgData name="Bojian Zheng" userId="21437657-5924-4a6c-938a-f03b52287135" providerId="ADAL" clId="{05E1DC68-C009-6149-8810-B151C50EEFFE}" dt="2021-12-03T09:13:33.489" v="437"/>
          <ac:picMkLst>
            <pc:docMk/>
            <pc:sldMk cId="3241432764" sldId="297"/>
            <ac:picMk id="11" creationId="{B9F1DBE5-18DB-A94F-B0CB-A8A06AD0C608}"/>
          </ac:picMkLst>
        </pc:picChg>
        <pc:picChg chg="add del mod">
          <ac:chgData name="Bojian Zheng" userId="21437657-5924-4a6c-938a-f03b52287135" providerId="ADAL" clId="{05E1DC68-C009-6149-8810-B151C50EEFFE}" dt="2021-12-03T09:13:33.489" v="437"/>
          <ac:picMkLst>
            <pc:docMk/>
            <pc:sldMk cId="3241432764" sldId="297"/>
            <ac:picMk id="12" creationId="{39EEED77-D63A-D843-8C75-14B0C969ABC4}"/>
          </ac:picMkLst>
        </pc:picChg>
        <pc:picChg chg="add del mod">
          <ac:chgData name="Bojian Zheng" userId="21437657-5924-4a6c-938a-f03b52287135" providerId="ADAL" clId="{05E1DC68-C009-6149-8810-B151C50EEFFE}" dt="2021-12-03T09:13:33.489" v="437"/>
          <ac:picMkLst>
            <pc:docMk/>
            <pc:sldMk cId="3241432764" sldId="297"/>
            <ac:picMk id="14" creationId="{0700B323-C34B-A644-ABCB-8BA20665E726}"/>
          </ac:picMkLst>
        </pc:picChg>
        <pc:picChg chg="add del mod">
          <ac:chgData name="Bojian Zheng" userId="21437657-5924-4a6c-938a-f03b52287135" providerId="ADAL" clId="{05E1DC68-C009-6149-8810-B151C50EEFFE}" dt="2021-12-03T09:13:33.489" v="437"/>
          <ac:picMkLst>
            <pc:docMk/>
            <pc:sldMk cId="3241432764" sldId="297"/>
            <ac:picMk id="16" creationId="{8B20501A-2579-1B4F-9342-9734FBB13B4C}"/>
          </ac:picMkLst>
        </pc:picChg>
        <pc:picChg chg="add del mod">
          <ac:chgData name="Bojian Zheng" userId="21437657-5924-4a6c-938a-f03b52287135" providerId="ADAL" clId="{05E1DC68-C009-6149-8810-B151C50EEFFE}" dt="2021-12-03T09:13:41.943" v="439"/>
          <ac:picMkLst>
            <pc:docMk/>
            <pc:sldMk cId="3241432764" sldId="297"/>
            <ac:picMk id="20" creationId="{DE9ED3E5-9D59-024E-BAB3-C3F56CDAD163}"/>
          </ac:picMkLst>
        </pc:picChg>
        <pc:picChg chg="add del mod">
          <ac:chgData name="Bojian Zheng" userId="21437657-5924-4a6c-938a-f03b52287135" providerId="ADAL" clId="{05E1DC68-C009-6149-8810-B151C50EEFFE}" dt="2021-12-03T09:13:41.943" v="439"/>
          <ac:picMkLst>
            <pc:docMk/>
            <pc:sldMk cId="3241432764" sldId="297"/>
            <ac:picMk id="22" creationId="{7DC3B98C-7946-044D-BF57-1B38D5153945}"/>
          </ac:picMkLst>
        </pc:picChg>
        <pc:picChg chg="add del mod">
          <ac:chgData name="Bojian Zheng" userId="21437657-5924-4a6c-938a-f03b52287135" providerId="ADAL" clId="{05E1DC68-C009-6149-8810-B151C50EEFFE}" dt="2021-12-03T09:13:41.943" v="439"/>
          <ac:picMkLst>
            <pc:docMk/>
            <pc:sldMk cId="3241432764" sldId="297"/>
            <ac:picMk id="23" creationId="{93B62E84-7787-5A44-9B2F-B27D4FE7DF46}"/>
          </ac:picMkLst>
        </pc:picChg>
        <pc:picChg chg="add del mod">
          <ac:chgData name="Bojian Zheng" userId="21437657-5924-4a6c-938a-f03b52287135" providerId="ADAL" clId="{05E1DC68-C009-6149-8810-B151C50EEFFE}" dt="2021-12-03T09:13:41.943" v="439"/>
          <ac:picMkLst>
            <pc:docMk/>
            <pc:sldMk cId="3241432764" sldId="297"/>
            <ac:picMk id="24" creationId="{CA0B0728-F05B-D249-B533-0B42EAE02E65}"/>
          </ac:picMkLst>
        </pc:picChg>
        <pc:picChg chg="add del mod">
          <ac:chgData name="Bojian Zheng" userId="21437657-5924-4a6c-938a-f03b52287135" providerId="ADAL" clId="{05E1DC68-C009-6149-8810-B151C50EEFFE}" dt="2021-12-03T09:13:41.943" v="439"/>
          <ac:picMkLst>
            <pc:docMk/>
            <pc:sldMk cId="3241432764" sldId="297"/>
            <ac:picMk id="25" creationId="{A638E0D6-7214-D24E-9AC6-55D313DB6848}"/>
          </ac:picMkLst>
        </pc:picChg>
        <pc:picChg chg="add del mod">
          <ac:chgData name="Bojian Zheng" userId="21437657-5924-4a6c-938a-f03b52287135" providerId="ADAL" clId="{05E1DC68-C009-6149-8810-B151C50EEFFE}" dt="2021-12-03T09:13:41.943" v="439"/>
          <ac:picMkLst>
            <pc:docMk/>
            <pc:sldMk cId="3241432764" sldId="297"/>
            <ac:picMk id="27" creationId="{7B98DF96-0325-D64C-B4B1-067B66DBA2B4}"/>
          </ac:picMkLst>
        </pc:picChg>
        <pc:picChg chg="add del mod">
          <ac:chgData name="Bojian Zheng" userId="21437657-5924-4a6c-938a-f03b52287135" providerId="ADAL" clId="{05E1DC68-C009-6149-8810-B151C50EEFFE}" dt="2021-12-03T09:13:41.943" v="439"/>
          <ac:picMkLst>
            <pc:docMk/>
            <pc:sldMk cId="3241432764" sldId="297"/>
            <ac:picMk id="29" creationId="{3042829C-1CED-7442-BACA-26030B2916D8}"/>
          </ac:picMkLst>
        </pc:picChg>
        <pc:picChg chg="add del mod">
          <ac:chgData name="Bojian Zheng" userId="21437657-5924-4a6c-938a-f03b52287135" providerId="ADAL" clId="{05E1DC68-C009-6149-8810-B151C50EEFFE}" dt="2021-12-03T09:14:01.764" v="442"/>
          <ac:picMkLst>
            <pc:docMk/>
            <pc:sldMk cId="3241432764" sldId="297"/>
            <ac:picMk id="34" creationId="{2532CDC5-269D-0D4E-9494-AFA71E7968E2}"/>
          </ac:picMkLst>
        </pc:picChg>
        <pc:picChg chg="add del mod">
          <ac:chgData name="Bojian Zheng" userId="21437657-5924-4a6c-938a-f03b52287135" providerId="ADAL" clId="{05E1DC68-C009-6149-8810-B151C50EEFFE}" dt="2021-12-03T09:14:01.764" v="442"/>
          <ac:picMkLst>
            <pc:docMk/>
            <pc:sldMk cId="3241432764" sldId="297"/>
            <ac:picMk id="36" creationId="{8E7CFD51-87E9-234A-B324-A3F2FF68F8DB}"/>
          </ac:picMkLst>
        </pc:picChg>
        <pc:picChg chg="add del mod">
          <ac:chgData name="Bojian Zheng" userId="21437657-5924-4a6c-938a-f03b52287135" providerId="ADAL" clId="{05E1DC68-C009-6149-8810-B151C50EEFFE}" dt="2021-12-03T09:14:01.764" v="442"/>
          <ac:picMkLst>
            <pc:docMk/>
            <pc:sldMk cId="3241432764" sldId="297"/>
            <ac:picMk id="37" creationId="{9100128D-8445-DE4C-9E53-B95FBBDB63EB}"/>
          </ac:picMkLst>
        </pc:picChg>
        <pc:picChg chg="add del mod">
          <ac:chgData name="Bojian Zheng" userId="21437657-5924-4a6c-938a-f03b52287135" providerId="ADAL" clId="{05E1DC68-C009-6149-8810-B151C50EEFFE}" dt="2021-12-03T09:14:01.764" v="442"/>
          <ac:picMkLst>
            <pc:docMk/>
            <pc:sldMk cId="3241432764" sldId="297"/>
            <ac:picMk id="38" creationId="{81D4CA57-B360-F543-BC81-BF9A9874E6C4}"/>
          </ac:picMkLst>
        </pc:picChg>
        <pc:picChg chg="add del mod">
          <ac:chgData name="Bojian Zheng" userId="21437657-5924-4a6c-938a-f03b52287135" providerId="ADAL" clId="{05E1DC68-C009-6149-8810-B151C50EEFFE}" dt="2021-12-03T09:14:01.764" v="442"/>
          <ac:picMkLst>
            <pc:docMk/>
            <pc:sldMk cId="3241432764" sldId="297"/>
            <ac:picMk id="39" creationId="{C3FF0D04-975E-7847-816C-6C05299CAAF8}"/>
          </ac:picMkLst>
        </pc:picChg>
        <pc:picChg chg="add del mod">
          <ac:chgData name="Bojian Zheng" userId="21437657-5924-4a6c-938a-f03b52287135" providerId="ADAL" clId="{05E1DC68-C009-6149-8810-B151C50EEFFE}" dt="2021-12-03T09:14:01.764" v="442"/>
          <ac:picMkLst>
            <pc:docMk/>
            <pc:sldMk cId="3241432764" sldId="297"/>
            <ac:picMk id="41" creationId="{F6BB326C-C731-4840-A0B5-38BD82D77F30}"/>
          </ac:picMkLst>
        </pc:picChg>
        <pc:picChg chg="add del mod">
          <ac:chgData name="Bojian Zheng" userId="21437657-5924-4a6c-938a-f03b52287135" providerId="ADAL" clId="{05E1DC68-C009-6149-8810-B151C50EEFFE}" dt="2021-12-03T09:14:01.764" v="442"/>
          <ac:picMkLst>
            <pc:docMk/>
            <pc:sldMk cId="3241432764" sldId="297"/>
            <ac:picMk id="43" creationId="{7F9FB295-A9D1-CC43-BBAC-D7C10813CD73}"/>
          </ac:picMkLst>
        </pc:picChg>
        <pc:picChg chg="add mod">
          <ac:chgData name="Bojian Zheng" userId="21437657-5924-4a6c-938a-f03b52287135" providerId="ADAL" clId="{05E1DC68-C009-6149-8810-B151C50EEFFE}" dt="2021-12-03T09:39:46.494" v="555" actId="1076"/>
          <ac:picMkLst>
            <pc:docMk/>
            <pc:sldMk cId="3241432764" sldId="297"/>
            <ac:picMk id="50" creationId="{6F439D3A-239D-824A-8DAF-BE752642490C}"/>
          </ac:picMkLst>
        </pc:picChg>
        <pc:picChg chg="add mod">
          <ac:chgData name="Bojian Zheng" userId="21437657-5924-4a6c-938a-f03b52287135" providerId="ADAL" clId="{05E1DC68-C009-6149-8810-B151C50EEFFE}" dt="2021-12-03T09:39:46.494" v="555" actId="1076"/>
          <ac:picMkLst>
            <pc:docMk/>
            <pc:sldMk cId="3241432764" sldId="297"/>
            <ac:picMk id="52" creationId="{080BF8E2-5BEB-4E4E-9D1D-8CDAEA685B32}"/>
          </ac:picMkLst>
        </pc:picChg>
        <pc:picChg chg="add del mod">
          <ac:chgData name="Bojian Zheng" userId="21437657-5924-4a6c-938a-f03b52287135" providerId="ADAL" clId="{05E1DC68-C009-6149-8810-B151C50EEFFE}" dt="2021-12-03T09:48:53.996" v="597" actId="478"/>
          <ac:picMkLst>
            <pc:docMk/>
            <pc:sldMk cId="3241432764" sldId="297"/>
            <ac:picMk id="55" creationId="{6F563EC2-12F9-CD4E-A351-A0B68B41245C}"/>
          </ac:picMkLst>
        </pc:picChg>
        <pc:picChg chg="add mod">
          <ac:chgData name="Bojian Zheng" userId="21437657-5924-4a6c-938a-f03b52287135" providerId="ADAL" clId="{05E1DC68-C009-6149-8810-B151C50EEFFE}" dt="2021-12-03T09:38:28.176" v="491"/>
          <ac:picMkLst>
            <pc:docMk/>
            <pc:sldMk cId="3241432764" sldId="297"/>
            <ac:picMk id="3074" creationId="{4B3B906F-3C24-9843-8C59-2F96E8CDBF9D}"/>
          </ac:picMkLst>
        </pc:picChg>
        <pc:picChg chg="add mod">
          <ac:chgData name="Bojian Zheng" userId="21437657-5924-4a6c-938a-f03b52287135" providerId="ADAL" clId="{05E1DC68-C009-6149-8810-B151C50EEFFE}" dt="2021-12-03T09:50:17.111" v="605" actId="1076"/>
          <ac:picMkLst>
            <pc:docMk/>
            <pc:sldMk cId="3241432764" sldId="297"/>
            <ac:picMk id="3076" creationId="{011F30CC-F7E4-0F45-BE4A-02CA5F4DD970}"/>
          </ac:picMkLst>
        </pc:picChg>
        <pc:picChg chg="del">
          <ac:chgData name="Bojian Zheng" userId="21437657-5924-4a6c-938a-f03b52287135" providerId="ADAL" clId="{05E1DC68-C009-6149-8810-B151C50EEFFE}" dt="2021-12-01T09:01:57.034" v="1" actId="478"/>
          <ac:picMkLst>
            <pc:docMk/>
            <pc:sldMk cId="3241432764" sldId="297"/>
            <ac:picMk id="36868" creationId="{ADE2BE4B-462E-094E-9960-D16763F9BE6E}"/>
          </ac:picMkLst>
        </pc:picChg>
      </pc:sldChg>
      <pc:sldChg chg="addSp delSp modSp new del mod">
        <pc:chgData name="Bojian Zheng" userId="21437657-5924-4a6c-938a-f03b52287135" providerId="ADAL" clId="{05E1DC68-C009-6149-8810-B151C50EEFFE}" dt="2021-12-03T09:06:37.132" v="374" actId="2696"/>
        <pc:sldMkLst>
          <pc:docMk/>
          <pc:sldMk cId="782016339" sldId="298"/>
        </pc:sldMkLst>
        <pc:spChg chg="del mod">
          <ac:chgData name="Bojian Zheng" userId="21437657-5924-4a6c-938a-f03b52287135" providerId="ADAL" clId="{05E1DC68-C009-6149-8810-B151C50EEFFE}" dt="2021-12-03T09:06:24.138" v="369"/>
          <ac:spMkLst>
            <pc:docMk/>
            <pc:sldMk cId="782016339" sldId="298"/>
            <ac:spMk id="3" creationId="{6234247B-B4B5-CC4B-8421-6ACD4EAEEB8E}"/>
          </ac:spMkLst>
        </pc:spChg>
        <pc:spChg chg="add mod">
          <ac:chgData name="Bojian Zheng" userId="21437657-5924-4a6c-938a-f03b52287135" providerId="ADAL" clId="{05E1DC68-C009-6149-8810-B151C50EEFFE}" dt="2021-12-03T09:06:34.284" v="373" actId="478"/>
          <ac:spMkLst>
            <pc:docMk/>
            <pc:sldMk cId="782016339" sldId="298"/>
            <ac:spMk id="7" creationId="{027C0FA9-CFE4-4C4E-94E7-DB5F86DB8042}"/>
          </ac:spMkLst>
        </pc:spChg>
        <pc:picChg chg="add del mod">
          <ac:chgData name="Bojian Zheng" userId="21437657-5924-4a6c-938a-f03b52287135" providerId="ADAL" clId="{05E1DC68-C009-6149-8810-B151C50EEFFE}" dt="2021-12-03T09:06:34.284" v="373" actId="478"/>
          <ac:picMkLst>
            <pc:docMk/>
            <pc:sldMk cId="782016339" sldId="298"/>
            <ac:picMk id="5" creationId="{16316CFD-8322-244B-B8A7-4AD1209FB610}"/>
          </ac:picMkLst>
        </pc:picChg>
        <pc:picChg chg="add del mod">
          <ac:chgData name="Bojian Zheng" userId="21437657-5924-4a6c-938a-f03b52287135" providerId="ADAL" clId="{05E1DC68-C009-6149-8810-B151C50EEFFE}" dt="2021-12-03T09:06:31.352" v="372" actId="478"/>
          <ac:picMkLst>
            <pc:docMk/>
            <pc:sldMk cId="782016339" sldId="298"/>
            <ac:picMk id="6" creationId="{2D8EA734-346E-8B4B-903B-A4102E74EA5E}"/>
          </ac:picMkLst>
        </pc:picChg>
      </pc:sldChg>
      <pc:sldChg chg="addSp delSp modSp add mod modTransition modAnim modNotesTx">
        <pc:chgData name="Bojian Zheng" userId="21437657-5924-4a6c-938a-f03b52287135" providerId="ADAL" clId="{05E1DC68-C009-6149-8810-B151C50EEFFE}" dt="2021-12-06T08:31:45.621" v="10132" actId="20577"/>
        <pc:sldMkLst>
          <pc:docMk/>
          <pc:sldMk cId="1147818166" sldId="298"/>
        </pc:sldMkLst>
        <pc:spChg chg="mod">
          <ac:chgData name="Bojian Zheng" userId="21437657-5924-4a6c-938a-f03b52287135" providerId="ADAL" clId="{05E1DC68-C009-6149-8810-B151C50EEFFE}" dt="2021-12-03T11:58:51.933" v="1799" actId="20577"/>
          <ac:spMkLst>
            <pc:docMk/>
            <pc:sldMk cId="1147818166" sldId="298"/>
            <ac:spMk id="3" creationId="{CDC8CF88-CADF-984C-8F76-727408E2D58F}"/>
          </ac:spMkLst>
        </pc:spChg>
        <pc:spChg chg="del">
          <ac:chgData name="Bojian Zheng" userId="21437657-5924-4a6c-938a-f03b52287135" providerId="ADAL" clId="{05E1DC68-C009-6149-8810-B151C50EEFFE}" dt="2021-12-03T11:42:24.098" v="1618"/>
          <ac:spMkLst>
            <pc:docMk/>
            <pc:sldMk cId="1147818166" sldId="298"/>
            <ac:spMk id="5" creationId="{2620A6AF-23DB-D740-A467-FF2D22494D74}"/>
          </ac:spMkLst>
        </pc:spChg>
        <pc:picChg chg="add mod">
          <ac:chgData name="Bojian Zheng" userId="21437657-5924-4a6c-938a-f03b52287135" providerId="ADAL" clId="{05E1DC68-C009-6149-8810-B151C50EEFFE}" dt="2021-12-03T11:42:24.098" v="1618"/>
          <ac:picMkLst>
            <pc:docMk/>
            <pc:sldMk cId="1147818166" sldId="298"/>
            <ac:picMk id="2050" creationId="{A5AF63CC-41C5-9A4C-9E25-8DA18427CCAD}"/>
          </ac:picMkLst>
        </pc:picChg>
      </pc:sldChg>
      <pc:sldChg chg="add del">
        <pc:chgData name="Bojian Zheng" userId="21437657-5924-4a6c-938a-f03b52287135" providerId="ADAL" clId="{05E1DC68-C009-6149-8810-B151C50EEFFE}" dt="2021-12-03T09:05:58.503" v="363"/>
        <pc:sldMkLst>
          <pc:docMk/>
          <pc:sldMk cId="3501697147" sldId="298"/>
        </pc:sldMkLst>
      </pc:sldChg>
      <pc:sldChg chg="addSp delSp modSp add mod modTransition modNotesTx">
        <pc:chgData name="Bojian Zheng" userId="21437657-5924-4a6c-938a-f03b52287135" providerId="ADAL" clId="{05E1DC68-C009-6149-8810-B151C50EEFFE}" dt="2021-12-06T08:31:54.418" v="10176" actId="20577"/>
        <pc:sldMkLst>
          <pc:docMk/>
          <pc:sldMk cId="3035569731" sldId="299"/>
        </pc:sldMkLst>
        <pc:spChg chg="mod">
          <ac:chgData name="Bojian Zheng" userId="21437657-5924-4a6c-938a-f03b52287135" providerId="ADAL" clId="{05E1DC68-C009-6149-8810-B151C50EEFFE}" dt="2021-12-03T11:58:48.150" v="1797" actId="20577"/>
          <ac:spMkLst>
            <pc:docMk/>
            <pc:sldMk cId="3035569731" sldId="299"/>
            <ac:spMk id="3" creationId="{CDC8CF88-CADF-984C-8F76-727408E2D58F}"/>
          </ac:spMkLst>
        </pc:spChg>
        <pc:spChg chg="del mod">
          <ac:chgData name="Bojian Zheng" userId="21437657-5924-4a6c-938a-f03b52287135" providerId="ADAL" clId="{05E1DC68-C009-6149-8810-B151C50EEFFE}" dt="2021-12-03T11:42:25.614" v="1619"/>
          <ac:spMkLst>
            <pc:docMk/>
            <pc:sldMk cId="3035569731" sldId="299"/>
            <ac:spMk id="5" creationId="{2620A6AF-23DB-D740-A467-FF2D22494D74}"/>
          </ac:spMkLst>
        </pc:spChg>
        <pc:picChg chg="add mod">
          <ac:chgData name="Bojian Zheng" userId="21437657-5924-4a6c-938a-f03b52287135" providerId="ADAL" clId="{05E1DC68-C009-6149-8810-B151C50EEFFE}" dt="2021-12-03T11:42:25.614" v="1619"/>
          <ac:picMkLst>
            <pc:docMk/>
            <pc:sldMk cId="3035569731" sldId="299"/>
            <ac:picMk id="3074" creationId="{648F0222-30A1-1849-BF83-55A9BE9A6AB0}"/>
          </ac:picMkLst>
        </pc:picChg>
      </pc:sldChg>
      <pc:sldChg chg="add modNotesTx">
        <pc:chgData name="Bojian Zheng" userId="21437657-5924-4a6c-938a-f03b52287135" providerId="ADAL" clId="{05E1DC68-C009-6149-8810-B151C50EEFFE}" dt="2021-12-06T07:58:47.160" v="8466" actId="20577"/>
        <pc:sldMkLst>
          <pc:docMk/>
          <pc:sldMk cId="1032521009" sldId="300"/>
        </pc:sldMkLst>
      </pc:sldChg>
    </pc:docChg>
  </pc:docChgLst>
  <pc:docChgLst>
    <pc:chgData name="Bojian Zheng" userId="21437657-5924-4a6c-938a-f03b52287135" providerId="ADAL" clId="{C9F71351-E05E-E043-8030-0173E7BBFE30}"/>
    <pc:docChg chg="modSld">
      <pc:chgData name="Bojian Zheng" userId="21437657-5924-4a6c-938a-f03b52287135" providerId="ADAL" clId="{C9F71351-E05E-E043-8030-0173E7BBFE30}" dt="2022-04-01T07:44:02.731" v="1"/>
      <pc:docMkLst>
        <pc:docMk/>
      </pc:docMkLst>
      <pc:sldChg chg="addSp delSp modSp">
        <pc:chgData name="Bojian Zheng" userId="21437657-5924-4a6c-938a-f03b52287135" providerId="ADAL" clId="{C9F71351-E05E-E043-8030-0173E7BBFE30}" dt="2022-04-01T07:44:02.731" v="1"/>
        <pc:sldMkLst>
          <pc:docMk/>
          <pc:sldMk cId="3035569731" sldId="299"/>
        </pc:sldMkLst>
        <pc:spChg chg="add del mod">
          <ac:chgData name="Bojian Zheng" userId="21437657-5924-4a6c-938a-f03b52287135" providerId="ADAL" clId="{C9F71351-E05E-E043-8030-0173E7BBFE30}" dt="2022-04-01T07:44:02.731" v="1"/>
          <ac:spMkLst>
            <pc:docMk/>
            <pc:sldMk cId="3035569731" sldId="299"/>
            <ac:spMk id="5" creationId="{DAFBBA35-223E-7B47-9953-A225729624EC}"/>
          </ac:spMkLst>
        </pc:spChg>
        <pc:picChg chg="add mod">
          <ac:chgData name="Bojian Zheng" userId="21437657-5924-4a6c-938a-f03b52287135" providerId="ADAL" clId="{C9F71351-E05E-E043-8030-0173E7BBFE30}" dt="2022-04-01T07:44:02.731" v="1"/>
          <ac:picMkLst>
            <pc:docMk/>
            <pc:sldMk cId="3035569731" sldId="299"/>
            <ac:picMk id="7" creationId="{4A87C4BE-A087-C64C-9BAC-E9DA5CFE94AB}"/>
          </ac:picMkLst>
        </pc:picChg>
        <pc:picChg chg="del">
          <ac:chgData name="Bojian Zheng" userId="21437657-5924-4a6c-938a-f03b52287135" providerId="ADAL" clId="{C9F71351-E05E-E043-8030-0173E7BBFE30}" dt="2022-04-01T07:43:56.737" v="0" actId="478"/>
          <ac:picMkLst>
            <pc:docMk/>
            <pc:sldMk cId="3035569731" sldId="299"/>
            <ac:picMk id="3074" creationId="{648F0222-30A1-1849-BF83-55A9BE9A6AB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D03AE1-9861-4545-9B3D-6332E5E16F77}" type="datetimeFigureOut">
              <a:rPr lang="en-US" smtClean="0"/>
              <a:t>5/30/22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034C7-4B94-9B48-A7A9-523ECB9758BE}" type="slidenum">
              <a:rPr lang="en-US" smtClean="0"/>
              <a:t>‹#›</a:t>
            </a:fld>
            <a:endParaRPr lang="en-US"/>
          </a:p>
        </p:txBody>
      </p:sp>
    </p:spTree>
    <p:extLst>
      <p:ext uri="{BB962C8B-B14F-4D97-AF65-F5344CB8AC3E}">
        <p14:creationId xmlns:p14="http://schemas.microsoft.com/office/powerpoint/2010/main" val="718417280"/>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Thank you so much for attending this presentation my name is Bojian and I’m here to present our work DietCode which is on automatic code generation for dynamic tensor programs.</a:t>
            </a:r>
          </a:p>
        </p:txBody>
      </p:sp>
      <p:sp>
        <p:nvSpPr>
          <p:cNvPr id="4" name="Slide Number Placeholder 3"/>
          <p:cNvSpPr>
            <a:spLocks noGrp="1"/>
          </p:cNvSpPr>
          <p:nvPr>
            <p:ph type="sldNum" sz="quarter" idx="5"/>
          </p:nvPr>
        </p:nvSpPr>
        <p:spPr/>
        <p:txBody>
          <a:bodyPr/>
          <a:lstStyle/>
          <a:p>
            <a:fld id="{3B7034C7-4B94-9B48-A7A9-523ECB9758BE}" type="slidenum">
              <a:rPr lang="en-US" smtClean="0"/>
              <a:t>1</a:t>
            </a:fld>
            <a:endParaRPr lang="en-US"/>
          </a:p>
        </p:txBody>
      </p:sp>
    </p:spTree>
    <p:extLst>
      <p:ext uri="{BB962C8B-B14F-4D97-AF65-F5344CB8AC3E}">
        <p14:creationId xmlns:p14="http://schemas.microsoft.com/office/powerpoint/2010/main" val="3060479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With this single change, the tiling candidates have been reduced to a single-element set 7, </a:t>
            </a:r>
          </a:p>
          <a:p>
            <a:pPr marL="285750" indent="-285750">
              <a:buFont typeface="Arial" panose="020B0604020202020204" pitchFamily="34" charset="0"/>
              <a:buChar char="•"/>
            </a:pPr>
            <a:r>
              <a:rPr lang="en-US" dirty="0"/>
              <a:t>which does not have any intersection with the factors of 50.</a:t>
            </a:r>
          </a:p>
        </p:txBody>
      </p:sp>
      <p:sp>
        <p:nvSpPr>
          <p:cNvPr id="4" name="Slide Number Placeholder 3"/>
          <p:cNvSpPr>
            <a:spLocks noGrp="1"/>
          </p:cNvSpPr>
          <p:nvPr>
            <p:ph type="sldNum" sz="quarter" idx="5"/>
          </p:nvPr>
        </p:nvSpPr>
        <p:spPr/>
        <p:txBody>
          <a:bodyPr/>
          <a:lstStyle/>
          <a:p>
            <a:fld id="{3B7034C7-4B94-9B48-A7A9-523ECB9758BE}" type="slidenum">
              <a:rPr lang="en-US" smtClean="0"/>
              <a:t>10</a:t>
            </a:fld>
            <a:endParaRPr lang="en-US"/>
          </a:p>
        </p:txBody>
      </p:sp>
    </p:spTree>
    <p:extLst>
      <p:ext uri="{BB962C8B-B14F-4D97-AF65-F5344CB8AC3E}">
        <p14:creationId xmlns:p14="http://schemas.microsoft.com/office/powerpoint/2010/main" val="3240555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fact that it is hard to share schedules under the shape-dependent search space construction further implies that it is extremely challenging to auto-schedule dynamic-shape workloads. Assuming that we have a workload whose shapes are dynamic at compile time, in order to auto-schedule for such a workload, we need to search for each shape instance of the workload, as is shown on the RHS of the slide, which is clearly inefficient.</a:t>
            </a:r>
          </a:p>
        </p:txBody>
      </p:sp>
      <p:sp>
        <p:nvSpPr>
          <p:cNvPr id="4" name="Slide Number Placeholder 3"/>
          <p:cNvSpPr>
            <a:spLocks noGrp="1"/>
          </p:cNvSpPr>
          <p:nvPr>
            <p:ph type="sldNum" sz="quarter" idx="5"/>
          </p:nvPr>
        </p:nvSpPr>
        <p:spPr/>
        <p:txBody>
          <a:bodyPr/>
          <a:lstStyle/>
          <a:p>
            <a:fld id="{3B7034C7-4B94-9B48-A7A9-523ECB9758BE}" type="slidenum">
              <a:rPr lang="en-US" smtClean="0"/>
              <a:t>11</a:t>
            </a:fld>
            <a:endParaRPr lang="en-US"/>
          </a:p>
        </p:txBody>
      </p:sp>
    </p:spTree>
    <p:extLst>
      <p:ext uri="{BB962C8B-B14F-4D97-AF65-F5344CB8AC3E}">
        <p14:creationId xmlns:p14="http://schemas.microsoft.com/office/powerpoint/2010/main" val="4142851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second challenge the current auto-scheduler is facing is that it can deliver sub-optimal performance for not considering non-perfect candidates.</a:t>
            </a:r>
          </a:p>
          <a:p>
            <a:pPr marL="285750" indent="-285750">
              <a:buFont typeface="Arial" panose="020B0604020202020204" pitchFamily="34" charset="0"/>
              <a:buChar char="•"/>
            </a:pPr>
            <a:r>
              <a:rPr lang="en-US" dirty="0"/>
              <a:t>Still the same tiling example. Clearly, the current set with a single candidate is too limited, as tiling factors 2, 3, etc. are also viable, and they might deliver better performance compared with 7.</a:t>
            </a:r>
          </a:p>
          <a:p>
            <a:pPr marL="285750" indent="-285750">
              <a:buFont typeface="Arial" panose="020B0604020202020204" pitchFamily="34" charset="0"/>
              <a:buChar char="•"/>
            </a:pPr>
            <a:r>
              <a:rPr lang="en-US" dirty="0"/>
              <a:t>Although it is correct that extra out-of-boundary checks have now to be injected inside the loop body for the program to be correct.</a:t>
            </a:r>
          </a:p>
          <a:p>
            <a:pPr marL="285750" indent="-285750">
              <a:buFont typeface="Arial" panose="020B0604020202020204" pitchFamily="34" charset="0"/>
              <a:buChar char="•"/>
            </a:pPr>
            <a:r>
              <a:rPr lang="en-US" dirty="0"/>
              <a:t>We observe that the performance overhead of those out-of-boundary checks can be negligible with the local padding code generation optimization technique. A technique that pads tensors locally by the size of the local workspace.</a:t>
            </a:r>
          </a:p>
        </p:txBody>
      </p:sp>
      <p:sp>
        <p:nvSpPr>
          <p:cNvPr id="4" name="Slide Number Placeholder 3"/>
          <p:cNvSpPr>
            <a:spLocks noGrp="1"/>
          </p:cNvSpPr>
          <p:nvPr>
            <p:ph type="sldNum" sz="quarter" idx="5"/>
          </p:nvPr>
        </p:nvSpPr>
        <p:spPr/>
        <p:txBody>
          <a:bodyPr/>
          <a:lstStyle/>
          <a:p>
            <a:fld id="{3B7034C7-4B94-9B48-A7A9-523ECB9758BE}" type="slidenum">
              <a:rPr lang="en-US" smtClean="0"/>
              <a:t>12</a:t>
            </a:fld>
            <a:endParaRPr lang="en-US"/>
          </a:p>
        </p:txBody>
      </p:sp>
    </p:spTree>
    <p:extLst>
      <p:ext uri="{BB962C8B-B14F-4D97-AF65-F5344CB8AC3E}">
        <p14:creationId xmlns:p14="http://schemas.microsoft.com/office/powerpoint/2010/main" val="2529637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To address those two challenges, we propose DietCode, a new auto-scheduler framework that efficiently supports dynamic-shape workloads.</a:t>
            </a:r>
          </a:p>
          <a:p>
            <a:pPr marL="285750" indent="-285750">
              <a:buFont typeface="Arial" panose="020B0604020202020204" pitchFamily="34" charset="0"/>
              <a:buChar char="•"/>
            </a:pPr>
            <a:r>
              <a:rPr lang="en-US" dirty="0"/>
              <a:t>Due to the time limitation, in this presentation, we mainly focus on two key ideas, or submodules, of DietCode, namely the shape-generic search space and the micro-kernel based cost model.</a:t>
            </a:r>
          </a:p>
        </p:txBody>
      </p:sp>
      <p:sp>
        <p:nvSpPr>
          <p:cNvPr id="4" name="Slide Number Placeholder 3"/>
          <p:cNvSpPr>
            <a:spLocks noGrp="1"/>
          </p:cNvSpPr>
          <p:nvPr>
            <p:ph type="sldNum" sz="quarter" idx="5"/>
          </p:nvPr>
        </p:nvSpPr>
        <p:spPr/>
        <p:txBody>
          <a:bodyPr/>
          <a:lstStyle/>
          <a:p>
            <a:fld id="{3B7034C7-4B94-9B48-A7A9-523ECB9758BE}" type="slidenum">
              <a:rPr lang="en-US" smtClean="0"/>
              <a:t>13</a:t>
            </a:fld>
            <a:endParaRPr lang="en-US"/>
          </a:p>
        </p:txBody>
      </p:sp>
    </p:spTree>
    <p:extLst>
      <p:ext uri="{BB962C8B-B14F-4D97-AF65-F5344CB8AC3E}">
        <p14:creationId xmlns:p14="http://schemas.microsoft.com/office/powerpoint/2010/main" val="2238285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Our first key idea, shape-generic search space, constructs a search space that is composed of micro-kernels. </a:t>
            </a:r>
          </a:p>
          <a:p>
            <a:pPr marL="285750" indent="-285750">
              <a:buFont typeface="Arial" panose="020B0604020202020204" pitchFamily="34" charset="0"/>
              <a:buChar char="•"/>
            </a:pPr>
            <a:r>
              <a:rPr lang="en-US" dirty="0"/>
              <a:t>Each micro-kernel does a tile of the entire compute and can be ported to all shapes of the same operator.</a:t>
            </a:r>
          </a:p>
          <a:p>
            <a:pPr marL="285750" indent="-285750">
              <a:buFont typeface="Arial" panose="020B0604020202020204" pitchFamily="34" charset="0"/>
              <a:buChar char="•"/>
            </a:pPr>
            <a:r>
              <a:rPr lang="en-US" dirty="0"/>
              <a:t>As an example, on the RHS of the slide, we are illustrating how the micro-kernel dense_128x128 can be used to realize the compute 1024x2304 by replicating itself 8x18 times along the spatial dimensions.</a:t>
            </a:r>
          </a:p>
          <a:p>
            <a:pPr marL="285750" indent="-285750">
              <a:buFont typeface="Arial" panose="020B0604020202020204" pitchFamily="34" charset="0"/>
              <a:buChar char="•"/>
            </a:pPr>
            <a:r>
              <a:rPr lang="en-US" dirty="0"/>
              <a:t>The micro-kernels are sampled mostly from the hardware constraints instead of the shape factors. Hence, they form a search space that is shape-generic.</a:t>
            </a:r>
          </a:p>
        </p:txBody>
      </p:sp>
      <p:sp>
        <p:nvSpPr>
          <p:cNvPr id="4" name="Slide Number Placeholder 3"/>
          <p:cNvSpPr>
            <a:spLocks noGrp="1"/>
          </p:cNvSpPr>
          <p:nvPr>
            <p:ph type="sldNum" sz="quarter" idx="5"/>
          </p:nvPr>
        </p:nvSpPr>
        <p:spPr/>
        <p:txBody>
          <a:bodyPr/>
          <a:lstStyle/>
          <a:p>
            <a:fld id="{3B7034C7-4B94-9B48-A7A9-523ECB9758BE}" type="slidenum">
              <a:rPr lang="en-US" smtClean="0"/>
              <a:t>14</a:t>
            </a:fld>
            <a:endParaRPr lang="en-US"/>
          </a:p>
        </p:txBody>
      </p:sp>
    </p:spTree>
    <p:extLst>
      <p:ext uri="{BB962C8B-B14F-4D97-AF65-F5344CB8AC3E}">
        <p14:creationId xmlns:p14="http://schemas.microsoft.com/office/powerpoint/2010/main" val="383711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Our second key idea, micro-kernel based cost model, is from the observation that the existing cost model, if trained on one shape, can be inaccurate on other shapes. As we can see from the RHS of the slide. As we vary the shape of the workload, the existing cost model is unable to capture the change in the compute throughputs.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further notice, however, that the compute throughputs exhibit predictable linear trend w.r.t. the shape dimensions.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therefore motivates us to build a new cost model that can be decomposed into two components: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B7034C7-4B94-9B48-A7A9-523ECB9758BE}" type="slidenum">
              <a:rPr lang="en-US" smtClean="0"/>
              <a:t>15</a:t>
            </a:fld>
            <a:endParaRPr lang="en-US"/>
          </a:p>
        </p:txBody>
      </p:sp>
    </p:spTree>
    <p:extLst>
      <p:ext uri="{BB962C8B-B14F-4D97-AF65-F5344CB8AC3E}">
        <p14:creationId xmlns:p14="http://schemas.microsoft.com/office/powerpoint/2010/main" val="1918678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trainable micro-kernel cost that is modelled using </a:t>
            </a:r>
            <a:r>
              <a:rPr lang="en-US" dirty="0" err="1"/>
              <a:t>XGBoost</a:t>
            </a:r>
            <a:r>
              <a:rPr lang="en-US" dirty="0"/>
              <a:t>.</a:t>
            </a:r>
          </a:p>
        </p:txBody>
      </p:sp>
      <p:sp>
        <p:nvSpPr>
          <p:cNvPr id="4" name="Slide Number Placeholder 3"/>
          <p:cNvSpPr>
            <a:spLocks noGrp="1"/>
          </p:cNvSpPr>
          <p:nvPr>
            <p:ph type="sldNum" sz="quarter" idx="5"/>
          </p:nvPr>
        </p:nvSpPr>
        <p:spPr/>
        <p:txBody>
          <a:bodyPr/>
          <a:lstStyle/>
          <a:p>
            <a:fld id="{3B7034C7-4B94-9B48-A7A9-523ECB9758BE}" type="slidenum">
              <a:rPr lang="en-US" smtClean="0"/>
              <a:t>16</a:t>
            </a:fld>
            <a:endParaRPr lang="en-US"/>
          </a:p>
        </p:txBody>
      </p:sp>
    </p:spTree>
    <p:extLst>
      <p:ext uri="{BB962C8B-B14F-4D97-AF65-F5344CB8AC3E}">
        <p14:creationId xmlns:p14="http://schemas.microsoft.com/office/powerpoint/2010/main" val="4114913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an analytical spatial generalization cost that is modelled using a linear function.</a:t>
            </a:r>
          </a:p>
        </p:txBody>
      </p:sp>
      <p:sp>
        <p:nvSpPr>
          <p:cNvPr id="4" name="Slide Number Placeholder 3"/>
          <p:cNvSpPr>
            <a:spLocks noGrp="1"/>
          </p:cNvSpPr>
          <p:nvPr>
            <p:ph type="sldNum" sz="quarter" idx="5"/>
          </p:nvPr>
        </p:nvSpPr>
        <p:spPr/>
        <p:txBody>
          <a:bodyPr/>
          <a:lstStyle/>
          <a:p>
            <a:fld id="{3B7034C7-4B94-9B48-A7A9-523ECB9758BE}" type="slidenum">
              <a:rPr lang="en-US" smtClean="0"/>
              <a:t>17</a:t>
            </a:fld>
            <a:endParaRPr lang="en-US"/>
          </a:p>
        </p:txBody>
      </p:sp>
    </p:spTree>
    <p:extLst>
      <p:ext uri="{BB962C8B-B14F-4D97-AF65-F5344CB8AC3E}">
        <p14:creationId xmlns:p14="http://schemas.microsoft.com/office/powerpoint/2010/main" val="1189604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those two key ideas, we further devise a new interface of DietCode to better support dynamic-shape workloads.</a:t>
            </a:r>
          </a:p>
        </p:txBody>
      </p:sp>
      <p:sp>
        <p:nvSpPr>
          <p:cNvPr id="4" name="Slide Number Placeholder 3"/>
          <p:cNvSpPr>
            <a:spLocks noGrp="1"/>
          </p:cNvSpPr>
          <p:nvPr>
            <p:ph type="sldNum" sz="quarter" idx="5"/>
          </p:nvPr>
        </p:nvSpPr>
        <p:spPr/>
        <p:txBody>
          <a:bodyPr/>
          <a:lstStyle/>
          <a:p>
            <a:fld id="{3B7034C7-4B94-9B48-A7A9-523ECB9758BE}" type="slidenum">
              <a:rPr lang="en-US" smtClean="0"/>
              <a:t>18</a:t>
            </a:fld>
            <a:endParaRPr lang="en-US"/>
          </a:p>
        </p:txBody>
      </p:sp>
    </p:spTree>
    <p:extLst>
      <p:ext uri="{BB962C8B-B14F-4D97-AF65-F5344CB8AC3E}">
        <p14:creationId xmlns:p14="http://schemas.microsoft.com/office/powerpoint/2010/main" val="3926576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interface allows users to define dynamic-shape variables and their instances.</a:t>
            </a:r>
          </a:p>
        </p:txBody>
      </p:sp>
      <p:sp>
        <p:nvSpPr>
          <p:cNvPr id="4" name="Slide Number Placeholder 3"/>
          <p:cNvSpPr>
            <a:spLocks noGrp="1"/>
          </p:cNvSpPr>
          <p:nvPr>
            <p:ph type="sldNum" sz="quarter" idx="5"/>
          </p:nvPr>
        </p:nvSpPr>
        <p:spPr/>
        <p:txBody>
          <a:bodyPr/>
          <a:lstStyle/>
          <a:p>
            <a:fld id="{3B7034C7-4B94-9B48-A7A9-523ECB9758BE}" type="slidenum">
              <a:rPr lang="en-US" smtClean="0"/>
              <a:t>19</a:t>
            </a:fld>
            <a:endParaRPr lang="en-US"/>
          </a:p>
        </p:txBody>
      </p:sp>
    </p:spTree>
    <p:extLst>
      <p:ext uri="{BB962C8B-B14F-4D97-AF65-F5344CB8AC3E}">
        <p14:creationId xmlns:p14="http://schemas.microsoft.com/office/powerpoint/2010/main" val="3379518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Before diving into the details of DietCode, let us first do a quick review of the current auto scheduler design, which starts with a user supplying an operator specification and static shape description.</a:t>
            </a:r>
          </a:p>
        </p:txBody>
      </p:sp>
      <p:sp>
        <p:nvSpPr>
          <p:cNvPr id="4" name="Slide Number Placeholder 3"/>
          <p:cNvSpPr>
            <a:spLocks noGrp="1"/>
          </p:cNvSpPr>
          <p:nvPr>
            <p:ph type="sldNum" sz="quarter" idx="5"/>
          </p:nvPr>
        </p:nvSpPr>
        <p:spPr/>
        <p:txBody>
          <a:bodyPr/>
          <a:lstStyle/>
          <a:p>
            <a:fld id="{3B7034C7-4B94-9B48-A7A9-523ECB9758BE}" type="slidenum">
              <a:rPr lang="en-US" smtClean="0"/>
              <a:t>2</a:t>
            </a:fld>
            <a:endParaRPr lang="en-US"/>
          </a:p>
        </p:txBody>
      </p:sp>
    </p:spTree>
    <p:extLst>
      <p:ext uri="{BB962C8B-B14F-4D97-AF65-F5344CB8AC3E}">
        <p14:creationId xmlns:p14="http://schemas.microsoft.com/office/powerpoint/2010/main" val="3974584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 those variables and instances to the workload function.</a:t>
            </a:r>
          </a:p>
        </p:txBody>
      </p:sp>
      <p:sp>
        <p:nvSpPr>
          <p:cNvPr id="4" name="Slide Number Placeholder 3"/>
          <p:cNvSpPr>
            <a:spLocks noGrp="1"/>
          </p:cNvSpPr>
          <p:nvPr>
            <p:ph type="sldNum" sz="quarter" idx="5"/>
          </p:nvPr>
        </p:nvSpPr>
        <p:spPr/>
        <p:txBody>
          <a:bodyPr/>
          <a:lstStyle/>
          <a:p>
            <a:fld id="{3B7034C7-4B94-9B48-A7A9-523ECB9758BE}" type="slidenum">
              <a:rPr lang="en-US" smtClean="0"/>
              <a:t>20</a:t>
            </a:fld>
            <a:endParaRPr lang="en-US"/>
          </a:p>
        </p:txBody>
      </p:sp>
    </p:spTree>
    <p:extLst>
      <p:ext uri="{BB962C8B-B14F-4D97-AF65-F5344CB8AC3E}">
        <p14:creationId xmlns:p14="http://schemas.microsoft.com/office/powerpoint/2010/main" val="3726139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optionally, assign weight to each shape instance.</a:t>
            </a:r>
          </a:p>
        </p:txBody>
      </p:sp>
      <p:sp>
        <p:nvSpPr>
          <p:cNvPr id="4" name="Slide Number Placeholder 3"/>
          <p:cNvSpPr>
            <a:spLocks noGrp="1"/>
          </p:cNvSpPr>
          <p:nvPr>
            <p:ph type="sldNum" sz="quarter" idx="5"/>
          </p:nvPr>
        </p:nvSpPr>
        <p:spPr/>
        <p:txBody>
          <a:bodyPr/>
          <a:lstStyle/>
          <a:p>
            <a:fld id="{3B7034C7-4B94-9B48-A7A9-523ECB9758BE}" type="slidenum">
              <a:rPr lang="en-US" smtClean="0"/>
              <a:t>21</a:t>
            </a:fld>
            <a:endParaRPr lang="en-US"/>
          </a:p>
        </p:txBody>
      </p:sp>
    </p:spTree>
    <p:extLst>
      <p:ext uri="{BB962C8B-B14F-4D97-AF65-F5344CB8AC3E}">
        <p14:creationId xmlns:p14="http://schemas.microsoft.com/office/powerpoint/2010/main" val="3487508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To test the effectiveness of DietCode, we evaluate on a hardware platform equipped with a modern Tesla T4 GPU, CUDA 11.3 and cuDNN 8.3.</a:t>
            </a:r>
          </a:p>
        </p:txBody>
      </p:sp>
      <p:sp>
        <p:nvSpPr>
          <p:cNvPr id="4" name="Slide Number Placeholder 3"/>
          <p:cNvSpPr>
            <a:spLocks noGrp="1"/>
          </p:cNvSpPr>
          <p:nvPr>
            <p:ph type="sldNum" sz="quarter" idx="5"/>
          </p:nvPr>
        </p:nvSpPr>
        <p:spPr/>
        <p:txBody>
          <a:bodyPr/>
          <a:lstStyle/>
          <a:p>
            <a:fld id="{3B7034C7-4B94-9B48-A7A9-523ECB9758BE}" type="slidenum">
              <a:rPr lang="en-US" smtClean="0"/>
              <a:t>22</a:t>
            </a:fld>
            <a:endParaRPr lang="en-US"/>
          </a:p>
        </p:txBody>
      </p:sp>
    </p:spTree>
    <p:extLst>
      <p:ext uri="{BB962C8B-B14F-4D97-AF65-F5344CB8AC3E}">
        <p14:creationId xmlns:p14="http://schemas.microsoft.com/office/powerpoint/2010/main" val="1410589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We use DietCode to auto-schedule the dense layers extracted from the BERT model, which is a state-of-the-art language modelling application. The sequence length we use is uniformly sampled within the range of [1, 128].</a:t>
            </a:r>
          </a:p>
          <a:p>
            <a:pPr marL="285750" indent="-285750">
              <a:buFont typeface="Arial" panose="020B0604020202020204" pitchFamily="34" charset="0"/>
              <a:buChar char="•"/>
            </a:pPr>
            <a:r>
              <a:rPr lang="en-US" dirty="0"/>
              <a:t>We observe that with those sampled sequence lengths. DietCode delivers on average 30% better than Ansor, the current auto-scheduler design in TVM, in terms of performance, and 5% better than the cuBLAS Vendor library. Furthermore, since DietCode only needs to auto-schedule once and for all shape instances. Its auto-scheduling time is 5.6x less than Ansor.</a:t>
            </a:r>
          </a:p>
        </p:txBody>
      </p:sp>
      <p:sp>
        <p:nvSpPr>
          <p:cNvPr id="4" name="Slide Number Placeholder 3"/>
          <p:cNvSpPr>
            <a:spLocks noGrp="1"/>
          </p:cNvSpPr>
          <p:nvPr>
            <p:ph type="sldNum" sz="quarter" idx="5"/>
          </p:nvPr>
        </p:nvSpPr>
        <p:spPr/>
        <p:txBody>
          <a:bodyPr/>
          <a:lstStyle/>
          <a:p>
            <a:fld id="{3B7034C7-4B94-9B48-A7A9-523ECB9758BE}" type="slidenum">
              <a:rPr lang="en-US" smtClean="0"/>
              <a:t>23</a:t>
            </a:fld>
            <a:endParaRPr lang="en-US"/>
          </a:p>
        </p:txBody>
      </p:sp>
    </p:spTree>
    <p:extLst>
      <p:ext uri="{BB962C8B-B14F-4D97-AF65-F5344CB8AC3E}">
        <p14:creationId xmlns:p14="http://schemas.microsoft.com/office/powerpoint/2010/main" val="615558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To make it even more exciting, DietCode also supports workloads with multiple dynamic axes.</a:t>
            </a:r>
          </a:p>
          <a:p>
            <a:pPr marL="285750" indent="-285750">
              <a:buFont typeface="Arial" panose="020B0604020202020204" pitchFamily="34" charset="0"/>
              <a:buChar char="•"/>
            </a:pPr>
            <a:r>
              <a:rPr lang="en-US" dirty="0"/>
              <a:t>We auto-schedule the batched matrix multiply layers extracted from the BERT model, with a spatial axis and a dynamic axis being dynamic.</a:t>
            </a:r>
          </a:p>
          <a:p>
            <a:pPr marL="285750" indent="-285750">
              <a:buFont typeface="Arial" panose="020B0604020202020204" pitchFamily="34" charset="0"/>
              <a:buChar char="•"/>
            </a:pPr>
            <a:r>
              <a:rPr lang="en-US" dirty="0"/>
              <a:t>As we can see from the result, across all the sequence lengths evaluated, DietCode delivers on average 24% better performance than Ansor and 15% better than Vendor. These results indicate that DietCode is a practical auto-scheduler for dynamic-shape workloads.</a:t>
            </a:r>
          </a:p>
        </p:txBody>
      </p:sp>
      <p:sp>
        <p:nvSpPr>
          <p:cNvPr id="4" name="Slide Number Placeholder 3"/>
          <p:cNvSpPr>
            <a:spLocks noGrp="1"/>
          </p:cNvSpPr>
          <p:nvPr>
            <p:ph type="sldNum" sz="quarter" idx="5"/>
          </p:nvPr>
        </p:nvSpPr>
        <p:spPr/>
        <p:txBody>
          <a:bodyPr/>
          <a:lstStyle/>
          <a:p>
            <a:fld id="{3B7034C7-4B94-9B48-A7A9-523ECB9758BE}" type="slidenum">
              <a:rPr lang="en-US" smtClean="0"/>
              <a:t>24</a:t>
            </a:fld>
            <a:endParaRPr lang="en-US"/>
          </a:p>
        </p:txBody>
      </p:sp>
    </p:spTree>
    <p:extLst>
      <p:ext uri="{BB962C8B-B14F-4D97-AF65-F5344CB8AC3E}">
        <p14:creationId xmlns:p14="http://schemas.microsoft.com/office/powerpoint/2010/main" val="2641817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In this presentation, we present DietCode, an auto-scheduler for dynamic-shape workloads.</a:t>
            </a:r>
          </a:p>
          <a:p>
            <a:pPr marL="285750" indent="-285750">
              <a:buFont typeface="Arial" panose="020B0604020202020204" pitchFamily="34" charset="0"/>
              <a:buChar char="•"/>
            </a:pPr>
            <a:r>
              <a:rPr lang="en-US" dirty="0"/>
              <a:t>DietCode is based on two key ideas: Constructing a shape-generic search space that is composed of micro-kernels. Using a micro-kernel-based cost model that consists of a trainable micro-kernel cost and an analytical spatial generalization cost.</a:t>
            </a:r>
          </a:p>
          <a:p>
            <a:pPr marL="285750" indent="-285750">
              <a:buFont typeface="Arial" panose="020B0604020202020204" pitchFamily="34" charset="0"/>
              <a:buChar char="•"/>
            </a:pPr>
            <a:r>
              <a:rPr lang="en-US" dirty="0"/>
              <a:t>Our evaluation of DietCode shows that it only needs to auto-schedule once and for all shapes, leading to large reduction in the auto-scheduling time. Furthermore, it can deliver performance by up to 30% better than Ansor, the current auto-scheduler design in TVM, and 15% better than the </a:t>
            </a:r>
            <a:r>
              <a:rPr lang="en-US"/>
              <a:t>vendor library </a:t>
            </a:r>
            <a:r>
              <a:rPr lang="en-US" dirty="0"/>
              <a:t>on a modern GPU.</a:t>
            </a:r>
          </a:p>
          <a:p>
            <a:pPr marL="285750" indent="-285750">
              <a:buFont typeface="Arial" panose="020B0604020202020204" pitchFamily="34" charset="0"/>
              <a:buChar char="•"/>
            </a:pPr>
            <a:r>
              <a:rPr lang="en-US" dirty="0"/>
              <a:t>We are currently working on integrating DietCode as part of the TVM main branch.</a:t>
            </a:r>
          </a:p>
        </p:txBody>
      </p:sp>
      <p:sp>
        <p:nvSpPr>
          <p:cNvPr id="4" name="Slide Number Placeholder 3"/>
          <p:cNvSpPr>
            <a:spLocks noGrp="1"/>
          </p:cNvSpPr>
          <p:nvPr>
            <p:ph type="sldNum" sz="quarter" idx="5"/>
          </p:nvPr>
        </p:nvSpPr>
        <p:spPr/>
        <p:txBody>
          <a:bodyPr/>
          <a:lstStyle/>
          <a:p>
            <a:fld id="{3B7034C7-4B94-9B48-A7A9-523ECB9758BE}" type="slidenum">
              <a:rPr lang="en-US" smtClean="0"/>
              <a:t>25</a:t>
            </a:fld>
            <a:endParaRPr lang="en-US"/>
          </a:p>
        </p:txBody>
      </p:sp>
    </p:spTree>
    <p:extLst>
      <p:ext uri="{BB962C8B-B14F-4D97-AF65-F5344CB8AC3E}">
        <p14:creationId xmlns:p14="http://schemas.microsoft.com/office/powerpoint/2010/main" val="1724423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Thanks again for attending this presentation.</a:t>
            </a:r>
          </a:p>
        </p:txBody>
      </p:sp>
      <p:sp>
        <p:nvSpPr>
          <p:cNvPr id="4" name="Slide Number Placeholder 3"/>
          <p:cNvSpPr>
            <a:spLocks noGrp="1"/>
          </p:cNvSpPr>
          <p:nvPr>
            <p:ph type="sldNum" sz="quarter" idx="5"/>
          </p:nvPr>
        </p:nvSpPr>
        <p:spPr/>
        <p:txBody>
          <a:bodyPr/>
          <a:lstStyle/>
          <a:p>
            <a:fld id="{3B7034C7-4B94-9B48-A7A9-523ECB9758BE}" type="slidenum">
              <a:rPr lang="en-US" smtClean="0"/>
              <a:t>26</a:t>
            </a:fld>
            <a:endParaRPr lang="en-US"/>
          </a:p>
        </p:txBody>
      </p:sp>
    </p:spTree>
    <p:extLst>
      <p:ext uri="{BB962C8B-B14F-4D97-AF65-F5344CB8AC3E}">
        <p14:creationId xmlns:p14="http://schemas.microsoft.com/office/powerpoint/2010/main" val="1917383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034C7-4B94-9B48-A7A9-523ECB9758BE}" type="slidenum">
              <a:rPr lang="en-US" smtClean="0"/>
              <a:t>29</a:t>
            </a:fld>
            <a:endParaRPr lang="en-US"/>
          </a:p>
        </p:txBody>
      </p:sp>
    </p:spTree>
    <p:extLst>
      <p:ext uri="{BB962C8B-B14F-4D97-AF65-F5344CB8AC3E}">
        <p14:creationId xmlns:p14="http://schemas.microsoft.com/office/powerpoint/2010/main" val="3406298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Based on the provided information, the auto-scheduler automatically constructs a search space that includes all the schedules under consideration.</a:t>
            </a:r>
          </a:p>
          <a:p>
            <a:pPr marL="285750" indent="-285750">
              <a:buFont typeface="Arial" panose="020B0604020202020204" pitchFamily="34" charset="0"/>
              <a:buChar char="•"/>
            </a:pPr>
            <a:r>
              <a:rPr lang="en-US" dirty="0"/>
              <a:t>However, the key challenge is that an operator can in theory have infinitely many possible schedules.</a:t>
            </a:r>
          </a:p>
          <a:p>
            <a:pPr marL="285750" indent="-285750">
              <a:buFont typeface="Arial" panose="020B0604020202020204" pitchFamily="34" charset="0"/>
              <a:buChar char="•"/>
            </a:pPr>
            <a:r>
              <a:rPr lang="en-US" dirty="0"/>
              <a:t>As an example, consider the compute as is shown on the screen. Imagine that we are about to apply the loop tiling transformation to the loop structure.</a:t>
            </a:r>
          </a:p>
        </p:txBody>
      </p:sp>
      <p:sp>
        <p:nvSpPr>
          <p:cNvPr id="4" name="Slide Number Placeholder 3"/>
          <p:cNvSpPr>
            <a:spLocks noGrp="1"/>
          </p:cNvSpPr>
          <p:nvPr>
            <p:ph type="sldNum" sz="quarter" idx="5"/>
          </p:nvPr>
        </p:nvSpPr>
        <p:spPr/>
        <p:txBody>
          <a:bodyPr/>
          <a:lstStyle/>
          <a:p>
            <a:fld id="{3B7034C7-4B94-9B48-A7A9-523ECB9758BE}" type="slidenum">
              <a:rPr lang="en-US" smtClean="0"/>
              <a:t>3</a:t>
            </a:fld>
            <a:endParaRPr lang="en-US"/>
          </a:p>
        </p:txBody>
      </p:sp>
    </p:spTree>
    <p:extLst>
      <p:ext uri="{BB962C8B-B14F-4D97-AF65-F5344CB8AC3E}">
        <p14:creationId xmlns:p14="http://schemas.microsoft.com/office/powerpoint/2010/main" val="4082593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As you might notice as well, even with such a simple transformation. There can be infinitely many possible tiling candidates as is shown on the slide.</a:t>
            </a:r>
          </a:p>
        </p:txBody>
      </p:sp>
      <p:sp>
        <p:nvSpPr>
          <p:cNvPr id="4" name="Slide Number Placeholder 3"/>
          <p:cNvSpPr>
            <a:spLocks noGrp="1"/>
          </p:cNvSpPr>
          <p:nvPr>
            <p:ph type="sldNum" sz="quarter" idx="5"/>
          </p:nvPr>
        </p:nvSpPr>
        <p:spPr/>
        <p:txBody>
          <a:bodyPr/>
          <a:lstStyle/>
          <a:p>
            <a:fld id="{3B7034C7-4B94-9B48-A7A9-523ECB9758BE}" type="slidenum">
              <a:rPr lang="en-US" smtClean="0"/>
              <a:t>4</a:t>
            </a:fld>
            <a:endParaRPr lang="en-US"/>
          </a:p>
        </p:txBody>
      </p:sp>
    </p:spTree>
    <p:extLst>
      <p:ext uri="{BB962C8B-B14F-4D97-AF65-F5344CB8AC3E}">
        <p14:creationId xmlns:p14="http://schemas.microsoft.com/office/powerpoint/2010/main" val="2451377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To limit the search space, one of the solutions that is commonly adopted is to circumscribe the tiling candidates to those that are perfect factors. Because the perfect factors are dependent on the loop extent, we hence name this approach shape-dependent search space construction.</a:t>
            </a:r>
          </a:p>
          <a:p>
            <a:pPr marL="285750" indent="-285750">
              <a:buFont typeface="Arial" panose="020B0604020202020204" pitchFamily="34" charset="0"/>
              <a:buChar char="•"/>
            </a:pPr>
            <a:r>
              <a:rPr lang="en-US" dirty="0"/>
              <a:t>The additional benefit of this approach is that it also avoids the necessity of introducing out-of-boundary checks in the loop body.</a:t>
            </a:r>
          </a:p>
        </p:txBody>
      </p:sp>
      <p:sp>
        <p:nvSpPr>
          <p:cNvPr id="4" name="Slide Number Placeholder 3"/>
          <p:cNvSpPr>
            <a:spLocks noGrp="1"/>
          </p:cNvSpPr>
          <p:nvPr>
            <p:ph type="sldNum" sz="quarter" idx="5"/>
          </p:nvPr>
        </p:nvSpPr>
        <p:spPr/>
        <p:txBody>
          <a:bodyPr/>
          <a:lstStyle/>
          <a:p>
            <a:fld id="{3B7034C7-4B94-9B48-A7A9-523ECB9758BE}" type="slidenum">
              <a:rPr lang="en-US" smtClean="0"/>
              <a:t>5</a:t>
            </a:fld>
            <a:endParaRPr lang="en-US"/>
          </a:p>
        </p:txBody>
      </p:sp>
    </p:spTree>
    <p:extLst>
      <p:ext uri="{BB962C8B-B14F-4D97-AF65-F5344CB8AC3E}">
        <p14:creationId xmlns:p14="http://schemas.microsoft.com/office/powerpoint/2010/main" val="1404071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To efficiently search through the search space, the auto-scheduler introduces a complete program cost model that can accurately predict the performance of each schedule.</a:t>
            </a:r>
          </a:p>
        </p:txBody>
      </p:sp>
      <p:sp>
        <p:nvSpPr>
          <p:cNvPr id="4" name="Slide Number Placeholder 3"/>
          <p:cNvSpPr>
            <a:spLocks noGrp="1"/>
          </p:cNvSpPr>
          <p:nvPr>
            <p:ph type="sldNum" sz="quarter" idx="5"/>
          </p:nvPr>
        </p:nvSpPr>
        <p:spPr/>
        <p:txBody>
          <a:bodyPr/>
          <a:lstStyle/>
          <a:p>
            <a:fld id="{3B7034C7-4B94-9B48-A7A9-523ECB9758BE}" type="slidenum">
              <a:rPr lang="en-US" smtClean="0"/>
              <a:t>6</a:t>
            </a:fld>
            <a:endParaRPr lang="en-US"/>
          </a:p>
        </p:txBody>
      </p:sp>
    </p:spTree>
    <p:extLst>
      <p:ext uri="{BB962C8B-B14F-4D97-AF65-F5344CB8AC3E}">
        <p14:creationId xmlns:p14="http://schemas.microsoft.com/office/powerpoint/2010/main" val="238505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During the learning process, the auto-scheduler uses a cost model that is constantly updated using real hardware measurements to guide the search in the shape-dependent search space.</a:t>
            </a:r>
          </a:p>
        </p:txBody>
      </p:sp>
      <p:sp>
        <p:nvSpPr>
          <p:cNvPr id="4" name="Slide Number Placeholder 3"/>
          <p:cNvSpPr>
            <a:spLocks noGrp="1"/>
          </p:cNvSpPr>
          <p:nvPr>
            <p:ph type="sldNum" sz="quarter" idx="5"/>
          </p:nvPr>
        </p:nvSpPr>
        <p:spPr/>
        <p:txBody>
          <a:bodyPr/>
          <a:lstStyle/>
          <a:p>
            <a:fld id="{3B7034C7-4B94-9B48-A7A9-523ECB9758BE}" type="slidenum">
              <a:rPr lang="en-US" smtClean="0"/>
              <a:t>7</a:t>
            </a:fld>
            <a:endParaRPr lang="en-US"/>
          </a:p>
        </p:txBody>
      </p:sp>
    </p:spTree>
    <p:extLst>
      <p:ext uri="{BB962C8B-B14F-4D97-AF65-F5344CB8AC3E}">
        <p14:creationId xmlns:p14="http://schemas.microsoft.com/office/powerpoint/2010/main" val="2128772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and finally deliver a high-performance program.</a:t>
            </a:r>
          </a:p>
        </p:txBody>
      </p:sp>
      <p:sp>
        <p:nvSpPr>
          <p:cNvPr id="4" name="Slide Number Placeholder 3"/>
          <p:cNvSpPr>
            <a:spLocks noGrp="1"/>
          </p:cNvSpPr>
          <p:nvPr>
            <p:ph type="sldNum" sz="quarter" idx="5"/>
          </p:nvPr>
        </p:nvSpPr>
        <p:spPr/>
        <p:txBody>
          <a:bodyPr/>
          <a:lstStyle/>
          <a:p>
            <a:fld id="{3B7034C7-4B94-9B48-A7A9-523ECB9758BE}" type="slidenum">
              <a:rPr lang="en-US" smtClean="0"/>
              <a:t>8</a:t>
            </a:fld>
            <a:endParaRPr lang="en-US"/>
          </a:p>
        </p:txBody>
      </p:sp>
    </p:spTree>
    <p:extLst>
      <p:ext uri="{BB962C8B-B14F-4D97-AF65-F5344CB8AC3E}">
        <p14:creationId xmlns:p14="http://schemas.microsoft.com/office/powerpoint/2010/main" val="2966472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However, we do notice that there are several challenges faced with the current auto-scheduler design, with the first one being that it is hard to share schedules across different shapes of the same operator.</a:t>
            </a:r>
          </a:p>
          <a:p>
            <a:pPr marL="285750" indent="-285750">
              <a:buFont typeface="Arial" panose="020B0604020202020204" pitchFamily="34" charset="0"/>
              <a:buChar char="•"/>
            </a:pPr>
            <a:r>
              <a:rPr lang="en-US" dirty="0"/>
              <a:t>Consider the loop tiling example that we have previously, imagine that the outer loop extent has been changed from 50 to say, </a:t>
            </a:r>
          </a:p>
          <a:p>
            <a:pPr marL="285750" indent="-285750">
              <a:buFont typeface="Arial" panose="020B0604020202020204" pitchFamily="34" charset="0"/>
              <a:buChar char="•"/>
            </a:pPr>
            <a:r>
              <a:rPr lang="en-US" dirty="0"/>
              <a:t>49.</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B7034C7-4B94-9B48-A7A9-523ECB9758BE}" type="slidenum">
              <a:rPr lang="en-US" smtClean="0"/>
              <a:t>9</a:t>
            </a:fld>
            <a:endParaRPr lang="en-US"/>
          </a:p>
        </p:txBody>
      </p:sp>
    </p:spTree>
    <p:extLst>
      <p:ext uri="{BB962C8B-B14F-4D97-AF65-F5344CB8AC3E}">
        <p14:creationId xmlns:p14="http://schemas.microsoft.com/office/powerpoint/2010/main" val="725659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A38A2-ED25-4F4B-BB39-B50DC01A8E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2B47ED-7117-364F-B684-0E7E06E92C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C82467-4717-2B4D-87FF-07791F756EE0}"/>
              </a:ext>
            </a:extLst>
          </p:cNvPr>
          <p:cNvSpPr>
            <a:spLocks noGrp="1"/>
          </p:cNvSpPr>
          <p:nvPr>
            <p:ph type="dt" sz="half" idx="10"/>
          </p:nvPr>
        </p:nvSpPr>
        <p:spPr/>
        <p:txBody>
          <a:bodyPr/>
          <a:lstStyle/>
          <a:p>
            <a:fld id="{A8836A38-1AE9-9A4E-9E96-45865DD354E7}" type="datetime1">
              <a:rPr lang="en-US" smtClean="0"/>
              <a:t>5/30/22</a:t>
            </a:fld>
            <a:endParaRPr lang="en-US"/>
          </a:p>
        </p:txBody>
      </p:sp>
      <p:sp>
        <p:nvSpPr>
          <p:cNvPr id="5" name="Footer Placeholder 4">
            <a:extLst>
              <a:ext uri="{FF2B5EF4-FFF2-40B4-BE49-F238E27FC236}">
                <a16:creationId xmlns:a16="http://schemas.microsoft.com/office/drawing/2014/main" id="{8CC34576-4665-3544-9091-802A3F0EDE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09BC5E-1C18-B04E-94E5-05AAAD393252}"/>
              </a:ext>
            </a:extLst>
          </p:cNvPr>
          <p:cNvSpPr>
            <a:spLocks noGrp="1"/>
          </p:cNvSpPr>
          <p:nvPr>
            <p:ph type="sldNum" sz="quarter" idx="12"/>
          </p:nvPr>
        </p:nvSpPr>
        <p:spPr/>
        <p:txBody>
          <a:bodyPr/>
          <a:lstStyle/>
          <a:p>
            <a:fld id="{B2CA87BB-AFB9-694F-B971-0769F128666B}" type="slidenum">
              <a:rPr lang="en-US" smtClean="0"/>
              <a:t>‹#›</a:t>
            </a:fld>
            <a:endParaRPr lang="en-US"/>
          </a:p>
        </p:txBody>
      </p:sp>
    </p:spTree>
    <p:extLst>
      <p:ext uri="{BB962C8B-B14F-4D97-AF65-F5344CB8AC3E}">
        <p14:creationId xmlns:p14="http://schemas.microsoft.com/office/powerpoint/2010/main" val="2935650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7A6A2-A47C-7540-8B9A-1B048B6D08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7354C2-4131-3747-954D-7324587A74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6B53BF-9B90-AD4C-9D51-B62384B46539}"/>
              </a:ext>
            </a:extLst>
          </p:cNvPr>
          <p:cNvSpPr>
            <a:spLocks noGrp="1"/>
          </p:cNvSpPr>
          <p:nvPr>
            <p:ph type="dt" sz="half" idx="10"/>
          </p:nvPr>
        </p:nvSpPr>
        <p:spPr/>
        <p:txBody>
          <a:bodyPr/>
          <a:lstStyle/>
          <a:p>
            <a:fld id="{CC0D4421-FFC3-874F-A26D-72A4F5B5C6CF}" type="datetime1">
              <a:rPr lang="en-US" smtClean="0"/>
              <a:t>5/30/22</a:t>
            </a:fld>
            <a:endParaRPr lang="en-US"/>
          </a:p>
        </p:txBody>
      </p:sp>
      <p:sp>
        <p:nvSpPr>
          <p:cNvPr id="5" name="Footer Placeholder 4">
            <a:extLst>
              <a:ext uri="{FF2B5EF4-FFF2-40B4-BE49-F238E27FC236}">
                <a16:creationId xmlns:a16="http://schemas.microsoft.com/office/drawing/2014/main" id="{C55C3529-8D21-8645-A485-1D042D0B5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D0D119-9472-8A47-9B28-CE538FE80DCA}"/>
              </a:ext>
            </a:extLst>
          </p:cNvPr>
          <p:cNvSpPr>
            <a:spLocks noGrp="1"/>
          </p:cNvSpPr>
          <p:nvPr>
            <p:ph type="sldNum" sz="quarter" idx="12"/>
          </p:nvPr>
        </p:nvSpPr>
        <p:spPr/>
        <p:txBody>
          <a:bodyPr/>
          <a:lstStyle/>
          <a:p>
            <a:fld id="{B2CA87BB-AFB9-694F-B971-0769F128666B}" type="slidenum">
              <a:rPr lang="en-US" smtClean="0"/>
              <a:t>‹#›</a:t>
            </a:fld>
            <a:endParaRPr lang="en-US"/>
          </a:p>
        </p:txBody>
      </p:sp>
    </p:spTree>
    <p:extLst>
      <p:ext uri="{BB962C8B-B14F-4D97-AF65-F5344CB8AC3E}">
        <p14:creationId xmlns:p14="http://schemas.microsoft.com/office/powerpoint/2010/main" val="538145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29BAB-5F16-0448-A396-88ECE6A78C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04F502-22E4-5E41-B718-AED185C6CB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46B815-F9C3-3146-BCA2-19F146C05B14}"/>
              </a:ext>
            </a:extLst>
          </p:cNvPr>
          <p:cNvSpPr>
            <a:spLocks noGrp="1"/>
          </p:cNvSpPr>
          <p:nvPr>
            <p:ph type="dt" sz="half" idx="10"/>
          </p:nvPr>
        </p:nvSpPr>
        <p:spPr/>
        <p:txBody>
          <a:bodyPr/>
          <a:lstStyle/>
          <a:p>
            <a:fld id="{0A10EBD0-2F5D-C048-8418-D13CDF83EC6D}" type="datetime1">
              <a:rPr lang="en-US" smtClean="0"/>
              <a:t>5/30/22</a:t>
            </a:fld>
            <a:endParaRPr lang="en-US"/>
          </a:p>
        </p:txBody>
      </p:sp>
      <p:sp>
        <p:nvSpPr>
          <p:cNvPr id="5" name="Footer Placeholder 4">
            <a:extLst>
              <a:ext uri="{FF2B5EF4-FFF2-40B4-BE49-F238E27FC236}">
                <a16:creationId xmlns:a16="http://schemas.microsoft.com/office/drawing/2014/main" id="{948CE5DF-1475-6241-AB93-651C041AD7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95A18-330B-F34C-98D6-F50DE3DC06C7}"/>
              </a:ext>
            </a:extLst>
          </p:cNvPr>
          <p:cNvSpPr>
            <a:spLocks noGrp="1"/>
          </p:cNvSpPr>
          <p:nvPr>
            <p:ph type="sldNum" sz="quarter" idx="12"/>
          </p:nvPr>
        </p:nvSpPr>
        <p:spPr/>
        <p:txBody>
          <a:bodyPr/>
          <a:lstStyle/>
          <a:p>
            <a:fld id="{B2CA87BB-AFB9-694F-B971-0769F128666B}" type="slidenum">
              <a:rPr lang="en-US" smtClean="0"/>
              <a:t>‹#›</a:t>
            </a:fld>
            <a:endParaRPr lang="en-US"/>
          </a:p>
        </p:txBody>
      </p:sp>
    </p:spTree>
    <p:extLst>
      <p:ext uri="{BB962C8B-B14F-4D97-AF65-F5344CB8AC3E}">
        <p14:creationId xmlns:p14="http://schemas.microsoft.com/office/powerpoint/2010/main" val="212486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A061E-6F95-FB4F-A9E5-F6A42BE7E8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264C7C-73B6-1342-A3D0-28AFC5A2AE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608BC3-1A65-A34B-ACD6-C4D0742E5376}"/>
              </a:ext>
            </a:extLst>
          </p:cNvPr>
          <p:cNvSpPr>
            <a:spLocks noGrp="1"/>
          </p:cNvSpPr>
          <p:nvPr>
            <p:ph type="dt" sz="half" idx="10"/>
          </p:nvPr>
        </p:nvSpPr>
        <p:spPr/>
        <p:txBody>
          <a:bodyPr/>
          <a:lstStyle/>
          <a:p>
            <a:fld id="{3EAE7643-2D60-C54B-B7C8-F17141DFCB40}" type="datetime1">
              <a:rPr lang="en-US" smtClean="0"/>
              <a:t>5/30/22</a:t>
            </a:fld>
            <a:endParaRPr lang="en-US"/>
          </a:p>
        </p:txBody>
      </p:sp>
      <p:sp>
        <p:nvSpPr>
          <p:cNvPr id="5" name="Footer Placeholder 4">
            <a:extLst>
              <a:ext uri="{FF2B5EF4-FFF2-40B4-BE49-F238E27FC236}">
                <a16:creationId xmlns:a16="http://schemas.microsoft.com/office/drawing/2014/main" id="{AABA107C-307C-494E-A2C0-98FE2B81A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45C613-FB54-624B-A875-2CEF7BBC7BB2}"/>
              </a:ext>
            </a:extLst>
          </p:cNvPr>
          <p:cNvSpPr>
            <a:spLocks noGrp="1"/>
          </p:cNvSpPr>
          <p:nvPr>
            <p:ph type="sldNum" sz="quarter" idx="12"/>
          </p:nvPr>
        </p:nvSpPr>
        <p:spPr/>
        <p:txBody>
          <a:bodyPr/>
          <a:lstStyle>
            <a:lvl1pPr>
              <a:defRPr sz="2400"/>
            </a:lvl1pPr>
          </a:lstStyle>
          <a:p>
            <a:fld id="{B2CA87BB-AFB9-694F-B971-0769F128666B}" type="slidenum">
              <a:rPr lang="en-US" smtClean="0"/>
              <a:pPr/>
              <a:t>‹#›</a:t>
            </a:fld>
            <a:endParaRPr lang="en-US"/>
          </a:p>
        </p:txBody>
      </p:sp>
    </p:spTree>
    <p:extLst>
      <p:ext uri="{BB962C8B-B14F-4D97-AF65-F5344CB8AC3E}">
        <p14:creationId xmlns:p14="http://schemas.microsoft.com/office/powerpoint/2010/main" val="3606948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E98EB-6637-F14D-A16B-246638103C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CDD886-B70C-7141-84D8-57B18D7EC0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DA1919-F366-1243-AF4D-F4E56BAD316D}"/>
              </a:ext>
            </a:extLst>
          </p:cNvPr>
          <p:cNvSpPr>
            <a:spLocks noGrp="1"/>
          </p:cNvSpPr>
          <p:nvPr>
            <p:ph type="dt" sz="half" idx="10"/>
          </p:nvPr>
        </p:nvSpPr>
        <p:spPr/>
        <p:txBody>
          <a:bodyPr/>
          <a:lstStyle/>
          <a:p>
            <a:fld id="{7DDC355A-9D79-5140-B55C-813DAC4DA2CD}" type="datetime1">
              <a:rPr lang="en-US" smtClean="0"/>
              <a:t>5/30/22</a:t>
            </a:fld>
            <a:endParaRPr lang="en-US"/>
          </a:p>
        </p:txBody>
      </p:sp>
      <p:sp>
        <p:nvSpPr>
          <p:cNvPr id="5" name="Footer Placeholder 4">
            <a:extLst>
              <a:ext uri="{FF2B5EF4-FFF2-40B4-BE49-F238E27FC236}">
                <a16:creationId xmlns:a16="http://schemas.microsoft.com/office/drawing/2014/main" id="{7B070E29-8C0D-9C48-8A43-CEE399B8A2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004A09-F145-C24F-8AEB-E7C370A9DF4B}"/>
              </a:ext>
            </a:extLst>
          </p:cNvPr>
          <p:cNvSpPr>
            <a:spLocks noGrp="1"/>
          </p:cNvSpPr>
          <p:nvPr>
            <p:ph type="sldNum" sz="quarter" idx="12"/>
          </p:nvPr>
        </p:nvSpPr>
        <p:spPr/>
        <p:txBody>
          <a:bodyPr/>
          <a:lstStyle/>
          <a:p>
            <a:fld id="{B2CA87BB-AFB9-694F-B971-0769F128666B}" type="slidenum">
              <a:rPr lang="en-US" smtClean="0"/>
              <a:t>‹#›</a:t>
            </a:fld>
            <a:endParaRPr lang="en-US"/>
          </a:p>
        </p:txBody>
      </p:sp>
    </p:spTree>
    <p:extLst>
      <p:ext uri="{BB962C8B-B14F-4D97-AF65-F5344CB8AC3E}">
        <p14:creationId xmlns:p14="http://schemas.microsoft.com/office/powerpoint/2010/main" val="1955745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2117A-1803-B941-8A9F-747096443A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D406AA-29B9-0540-9754-EE8746B7FB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DDC28D-4795-674A-88B6-7E21B895B6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E04280-800C-7C46-9C68-C23A68799E83}"/>
              </a:ext>
            </a:extLst>
          </p:cNvPr>
          <p:cNvSpPr>
            <a:spLocks noGrp="1"/>
          </p:cNvSpPr>
          <p:nvPr>
            <p:ph type="dt" sz="half" idx="10"/>
          </p:nvPr>
        </p:nvSpPr>
        <p:spPr/>
        <p:txBody>
          <a:bodyPr/>
          <a:lstStyle/>
          <a:p>
            <a:fld id="{D12F072F-9623-304F-A10C-9397A52D9B41}" type="datetime1">
              <a:rPr lang="en-US" smtClean="0"/>
              <a:t>5/30/22</a:t>
            </a:fld>
            <a:endParaRPr lang="en-US"/>
          </a:p>
        </p:txBody>
      </p:sp>
      <p:sp>
        <p:nvSpPr>
          <p:cNvPr id="6" name="Footer Placeholder 5">
            <a:extLst>
              <a:ext uri="{FF2B5EF4-FFF2-40B4-BE49-F238E27FC236}">
                <a16:creationId xmlns:a16="http://schemas.microsoft.com/office/drawing/2014/main" id="{1C092FC1-5BDE-4644-8CE8-9D95FF4D31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4B1A91-2915-2F43-B31D-A9EBC8FE1E87}"/>
              </a:ext>
            </a:extLst>
          </p:cNvPr>
          <p:cNvSpPr>
            <a:spLocks noGrp="1"/>
          </p:cNvSpPr>
          <p:nvPr>
            <p:ph type="sldNum" sz="quarter" idx="12"/>
          </p:nvPr>
        </p:nvSpPr>
        <p:spPr/>
        <p:txBody>
          <a:bodyPr/>
          <a:lstStyle/>
          <a:p>
            <a:fld id="{B2CA87BB-AFB9-694F-B971-0769F128666B}" type="slidenum">
              <a:rPr lang="en-US" smtClean="0"/>
              <a:t>‹#›</a:t>
            </a:fld>
            <a:endParaRPr lang="en-US"/>
          </a:p>
        </p:txBody>
      </p:sp>
    </p:spTree>
    <p:extLst>
      <p:ext uri="{BB962C8B-B14F-4D97-AF65-F5344CB8AC3E}">
        <p14:creationId xmlns:p14="http://schemas.microsoft.com/office/powerpoint/2010/main" val="2420202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0AB19-74B0-4242-B264-8DB9DCC7C8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E56953-2A68-AD4A-AE14-844CC8DF22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E68513-3C28-B046-BE69-93A1C91EAF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0C983C-91E3-7746-8D0F-AC3056C8C7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3667CB-39AD-2B4C-A347-6B1FCDF483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358EB6-2E4E-8E40-9E78-2A1CA2E9B665}"/>
              </a:ext>
            </a:extLst>
          </p:cNvPr>
          <p:cNvSpPr>
            <a:spLocks noGrp="1"/>
          </p:cNvSpPr>
          <p:nvPr>
            <p:ph type="dt" sz="half" idx="10"/>
          </p:nvPr>
        </p:nvSpPr>
        <p:spPr/>
        <p:txBody>
          <a:bodyPr/>
          <a:lstStyle/>
          <a:p>
            <a:fld id="{B2F56CA4-9C13-9544-A3F7-2066818B606E}" type="datetime1">
              <a:rPr lang="en-US" smtClean="0"/>
              <a:t>5/30/22</a:t>
            </a:fld>
            <a:endParaRPr lang="en-US"/>
          </a:p>
        </p:txBody>
      </p:sp>
      <p:sp>
        <p:nvSpPr>
          <p:cNvPr id="8" name="Footer Placeholder 7">
            <a:extLst>
              <a:ext uri="{FF2B5EF4-FFF2-40B4-BE49-F238E27FC236}">
                <a16:creationId xmlns:a16="http://schemas.microsoft.com/office/drawing/2014/main" id="{1ABE6F12-EBAC-EC4A-BB65-475C74873A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35751E-CC42-874B-8D44-77649FE6B90F}"/>
              </a:ext>
            </a:extLst>
          </p:cNvPr>
          <p:cNvSpPr>
            <a:spLocks noGrp="1"/>
          </p:cNvSpPr>
          <p:nvPr>
            <p:ph type="sldNum" sz="quarter" idx="12"/>
          </p:nvPr>
        </p:nvSpPr>
        <p:spPr/>
        <p:txBody>
          <a:bodyPr/>
          <a:lstStyle/>
          <a:p>
            <a:fld id="{B2CA87BB-AFB9-694F-B971-0769F128666B}" type="slidenum">
              <a:rPr lang="en-US" smtClean="0"/>
              <a:t>‹#›</a:t>
            </a:fld>
            <a:endParaRPr lang="en-US"/>
          </a:p>
        </p:txBody>
      </p:sp>
    </p:spTree>
    <p:extLst>
      <p:ext uri="{BB962C8B-B14F-4D97-AF65-F5344CB8AC3E}">
        <p14:creationId xmlns:p14="http://schemas.microsoft.com/office/powerpoint/2010/main" val="699008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475DB-3E34-0B45-819E-5897C0E064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43F6B9-717B-C849-AE76-746EE928C8A9}"/>
              </a:ext>
            </a:extLst>
          </p:cNvPr>
          <p:cNvSpPr>
            <a:spLocks noGrp="1"/>
          </p:cNvSpPr>
          <p:nvPr>
            <p:ph type="dt" sz="half" idx="10"/>
          </p:nvPr>
        </p:nvSpPr>
        <p:spPr/>
        <p:txBody>
          <a:bodyPr/>
          <a:lstStyle/>
          <a:p>
            <a:fld id="{4FADA927-F565-2745-B85C-F7AC7E0F5848}" type="datetime1">
              <a:rPr lang="en-US" smtClean="0"/>
              <a:t>5/30/22</a:t>
            </a:fld>
            <a:endParaRPr lang="en-US"/>
          </a:p>
        </p:txBody>
      </p:sp>
      <p:sp>
        <p:nvSpPr>
          <p:cNvPr id="4" name="Footer Placeholder 3">
            <a:extLst>
              <a:ext uri="{FF2B5EF4-FFF2-40B4-BE49-F238E27FC236}">
                <a16:creationId xmlns:a16="http://schemas.microsoft.com/office/drawing/2014/main" id="{DC8EDAC9-CE96-6E41-B1C6-EEE42C1871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AE1489-54A5-7640-8DAC-3699C483AFED}"/>
              </a:ext>
            </a:extLst>
          </p:cNvPr>
          <p:cNvSpPr>
            <a:spLocks noGrp="1"/>
          </p:cNvSpPr>
          <p:nvPr>
            <p:ph type="sldNum" sz="quarter" idx="12"/>
          </p:nvPr>
        </p:nvSpPr>
        <p:spPr/>
        <p:txBody>
          <a:bodyPr/>
          <a:lstStyle/>
          <a:p>
            <a:fld id="{B2CA87BB-AFB9-694F-B971-0769F128666B}" type="slidenum">
              <a:rPr lang="en-US" smtClean="0"/>
              <a:t>‹#›</a:t>
            </a:fld>
            <a:endParaRPr lang="en-US"/>
          </a:p>
        </p:txBody>
      </p:sp>
    </p:spTree>
    <p:extLst>
      <p:ext uri="{BB962C8B-B14F-4D97-AF65-F5344CB8AC3E}">
        <p14:creationId xmlns:p14="http://schemas.microsoft.com/office/powerpoint/2010/main" val="3139359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2B3256-4BDF-A64B-BBD0-C1DB577CF73A}"/>
              </a:ext>
            </a:extLst>
          </p:cNvPr>
          <p:cNvSpPr>
            <a:spLocks noGrp="1"/>
          </p:cNvSpPr>
          <p:nvPr>
            <p:ph type="dt" sz="half" idx="10"/>
          </p:nvPr>
        </p:nvSpPr>
        <p:spPr/>
        <p:txBody>
          <a:bodyPr/>
          <a:lstStyle/>
          <a:p>
            <a:fld id="{D6D18195-DFB5-2047-BCF1-8B7A71016B90}" type="datetime1">
              <a:rPr lang="en-US" smtClean="0"/>
              <a:t>5/30/22</a:t>
            </a:fld>
            <a:endParaRPr lang="en-US"/>
          </a:p>
        </p:txBody>
      </p:sp>
      <p:sp>
        <p:nvSpPr>
          <p:cNvPr id="3" name="Footer Placeholder 2">
            <a:extLst>
              <a:ext uri="{FF2B5EF4-FFF2-40B4-BE49-F238E27FC236}">
                <a16:creationId xmlns:a16="http://schemas.microsoft.com/office/drawing/2014/main" id="{7B4AFC34-E3B5-C948-A7AA-ED48EC8A5A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3BBDB3-11DD-414F-8A3F-CA415A9C037A}"/>
              </a:ext>
            </a:extLst>
          </p:cNvPr>
          <p:cNvSpPr>
            <a:spLocks noGrp="1"/>
          </p:cNvSpPr>
          <p:nvPr>
            <p:ph type="sldNum" sz="quarter" idx="12"/>
          </p:nvPr>
        </p:nvSpPr>
        <p:spPr/>
        <p:txBody>
          <a:bodyPr/>
          <a:lstStyle/>
          <a:p>
            <a:fld id="{B2CA87BB-AFB9-694F-B971-0769F128666B}" type="slidenum">
              <a:rPr lang="en-US" smtClean="0"/>
              <a:t>‹#›</a:t>
            </a:fld>
            <a:endParaRPr lang="en-US"/>
          </a:p>
        </p:txBody>
      </p:sp>
    </p:spTree>
    <p:extLst>
      <p:ext uri="{BB962C8B-B14F-4D97-AF65-F5344CB8AC3E}">
        <p14:creationId xmlns:p14="http://schemas.microsoft.com/office/powerpoint/2010/main" val="1885879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C2CC2-0798-4D45-BA08-8A565C372A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5937C6-D969-4441-BB98-2BBCD9302D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DD7124-2493-DA4B-AC08-E25E9ADD3E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CB1898-98C8-D241-8BE3-EDA3A98F9EDE}"/>
              </a:ext>
            </a:extLst>
          </p:cNvPr>
          <p:cNvSpPr>
            <a:spLocks noGrp="1"/>
          </p:cNvSpPr>
          <p:nvPr>
            <p:ph type="dt" sz="half" idx="10"/>
          </p:nvPr>
        </p:nvSpPr>
        <p:spPr/>
        <p:txBody>
          <a:bodyPr/>
          <a:lstStyle/>
          <a:p>
            <a:fld id="{18592392-898A-0C45-A155-6C6180F12B42}" type="datetime1">
              <a:rPr lang="en-US" smtClean="0"/>
              <a:t>5/30/22</a:t>
            </a:fld>
            <a:endParaRPr lang="en-US"/>
          </a:p>
        </p:txBody>
      </p:sp>
      <p:sp>
        <p:nvSpPr>
          <p:cNvPr id="6" name="Footer Placeholder 5">
            <a:extLst>
              <a:ext uri="{FF2B5EF4-FFF2-40B4-BE49-F238E27FC236}">
                <a16:creationId xmlns:a16="http://schemas.microsoft.com/office/drawing/2014/main" id="{69BB8490-3472-1148-B094-9D59F82685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56EDAD-4601-CD4C-B3CD-68BCBE74A45E}"/>
              </a:ext>
            </a:extLst>
          </p:cNvPr>
          <p:cNvSpPr>
            <a:spLocks noGrp="1"/>
          </p:cNvSpPr>
          <p:nvPr>
            <p:ph type="sldNum" sz="quarter" idx="12"/>
          </p:nvPr>
        </p:nvSpPr>
        <p:spPr/>
        <p:txBody>
          <a:bodyPr/>
          <a:lstStyle/>
          <a:p>
            <a:fld id="{B2CA87BB-AFB9-694F-B971-0769F128666B}" type="slidenum">
              <a:rPr lang="en-US" smtClean="0"/>
              <a:t>‹#›</a:t>
            </a:fld>
            <a:endParaRPr lang="en-US"/>
          </a:p>
        </p:txBody>
      </p:sp>
    </p:spTree>
    <p:extLst>
      <p:ext uri="{BB962C8B-B14F-4D97-AF65-F5344CB8AC3E}">
        <p14:creationId xmlns:p14="http://schemas.microsoft.com/office/powerpoint/2010/main" val="541672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B99B2-5CCC-2140-B318-51D2AEA4E2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744A35-F84A-B94F-9270-3060865785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537DD3-6463-6F4D-8B88-4294ACE4C9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0D8751-DECC-1342-B078-481264D4326A}"/>
              </a:ext>
            </a:extLst>
          </p:cNvPr>
          <p:cNvSpPr>
            <a:spLocks noGrp="1"/>
          </p:cNvSpPr>
          <p:nvPr>
            <p:ph type="dt" sz="half" idx="10"/>
          </p:nvPr>
        </p:nvSpPr>
        <p:spPr/>
        <p:txBody>
          <a:bodyPr/>
          <a:lstStyle/>
          <a:p>
            <a:fld id="{69F23C5E-CE85-9443-94DB-EA5EECA398F3}" type="datetime1">
              <a:rPr lang="en-US" smtClean="0"/>
              <a:t>5/30/22</a:t>
            </a:fld>
            <a:endParaRPr lang="en-US"/>
          </a:p>
        </p:txBody>
      </p:sp>
      <p:sp>
        <p:nvSpPr>
          <p:cNvPr id="6" name="Footer Placeholder 5">
            <a:extLst>
              <a:ext uri="{FF2B5EF4-FFF2-40B4-BE49-F238E27FC236}">
                <a16:creationId xmlns:a16="http://schemas.microsoft.com/office/drawing/2014/main" id="{452D8A86-41D7-6448-A70C-489FB5AD1D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AA19A7-7B8C-8C43-A1D3-481682C42D66}"/>
              </a:ext>
            </a:extLst>
          </p:cNvPr>
          <p:cNvSpPr>
            <a:spLocks noGrp="1"/>
          </p:cNvSpPr>
          <p:nvPr>
            <p:ph type="sldNum" sz="quarter" idx="12"/>
          </p:nvPr>
        </p:nvSpPr>
        <p:spPr/>
        <p:txBody>
          <a:bodyPr/>
          <a:lstStyle/>
          <a:p>
            <a:fld id="{B2CA87BB-AFB9-694F-B971-0769F128666B}" type="slidenum">
              <a:rPr lang="en-US" smtClean="0"/>
              <a:t>‹#›</a:t>
            </a:fld>
            <a:endParaRPr lang="en-US"/>
          </a:p>
        </p:txBody>
      </p:sp>
    </p:spTree>
    <p:extLst>
      <p:ext uri="{BB962C8B-B14F-4D97-AF65-F5344CB8AC3E}">
        <p14:creationId xmlns:p14="http://schemas.microsoft.com/office/powerpoint/2010/main" val="519845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B061F9-4E63-224E-AEB0-CEB6042F66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F74CBE-30D4-D44F-8EFA-24907C0811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14123D-F95A-3C48-A864-CE5024A65B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7AC5D5-606C-2844-B03E-FA6B2E7580CA}" type="datetime1">
              <a:rPr lang="en-US" smtClean="0"/>
              <a:t>5/30/22</a:t>
            </a:fld>
            <a:endParaRPr lang="en-US"/>
          </a:p>
        </p:txBody>
      </p:sp>
      <p:sp>
        <p:nvSpPr>
          <p:cNvPr id="5" name="Footer Placeholder 4">
            <a:extLst>
              <a:ext uri="{FF2B5EF4-FFF2-40B4-BE49-F238E27FC236}">
                <a16:creationId xmlns:a16="http://schemas.microsoft.com/office/drawing/2014/main" id="{3915C71D-499C-3045-B9BB-7AB56C09A7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DE1618-799F-2D46-B6F4-7C5D44DCB1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B2CA87BB-AFB9-694F-B971-0769F128666B}" type="slidenum">
              <a:rPr lang="en-US" smtClean="0"/>
              <a:pPr/>
              <a:t>‹#›</a:t>
            </a:fld>
            <a:endParaRPr lang="en-US"/>
          </a:p>
        </p:txBody>
      </p:sp>
    </p:spTree>
    <p:extLst>
      <p:ext uri="{BB962C8B-B14F-4D97-AF65-F5344CB8AC3E}">
        <p14:creationId xmlns:p14="http://schemas.microsoft.com/office/powerpoint/2010/main" val="1970582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2.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8.png"/><Relationship Id="rId9"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2.wdp"/><Relationship Id="rId5" Type="http://schemas.microsoft.com/office/2007/relationships/hdphoto" Target="../media/hdphoto1.wdp"/><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39.jpeg"/><Relationship Id="rId5" Type="http://schemas.openxmlformats.org/officeDocument/2006/relationships/image" Target="../media/image38.tiff"/><Relationship Id="rId4" Type="http://schemas.openxmlformats.org/officeDocument/2006/relationships/image" Target="../media/image37.tiff"/></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55.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44.jpg"/><Relationship Id="rId4" Type="http://schemas.openxmlformats.org/officeDocument/2006/relationships/image" Target="../media/image43.jp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29.png"/><Relationship Id="rId4" Type="http://schemas.openxmlformats.org/officeDocument/2006/relationships/image" Target="../media/image45.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1.jp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ilver Can Stock Photos, Pictures &amp;amp; Royalty-Free Images - iStock">
            <a:extLst>
              <a:ext uri="{FF2B5EF4-FFF2-40B4-BE49-F238E27FC236}">
                <a16:creationId xmlns:a16="http://schemas.microsoft.com/office/drawing/2014/main" id="{F5FF733E-B276-5C43-BB8F-96EAB1F105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982" y="2863273"/>
            <a:ext cx="1939636" cy="19396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8040D13-07F6-444B-8A4B-F8338B97179E}"/>
              </a:ext>
            </a:extLst>
          </p:cNvPr>
          <p:cNvSpPr>
            <a:spLocks noGrp="1"/>
          </p:cNvSpPr>
          <p:nvPr>
            <p:ph type="ctrTitle"/>
          </p:nvPr>
        </p:nvSpPr>
        <p:spPr/>
        <p:txBody>
          <a:bodyPr>
            <a:normAutofit/>
          </a:bodyPr>
          <a:lstStyle/>
          <a:p>
            <a:r>
              <a:rPr lang="en-US" sz="4400" b="1" dirty="0"/>
              <a:t>DietCode: Automatic Code Generation for Dynamic Tensor Programs</a:t>
            </a:r>
          </a:p>
        </p:txBody>
      </p:sp>
      <p:sp>
        <p:nvSpPr>
          <p:cNvPr id="3" name="Subtitle 2">
            <a:extLst>
              <a:ext uri="{FF2B5EF4-FFF2-40B4-BE49-F238E27FC236}">
                <a16:creationId xmlns:a16="http://schemas.microsoft.com/office/drawing/2014/main" id="{C85515F5-D006-5149-8624-116D922B27E4}"/>
              </a:ext>
            </a:extLst>
          </p:cNvPr>
          <p:cNvSpPr>
            <a:spLocks noGrp="1"/>
          </p:cNvSpPr>
          <p:nvPr>
            <p:ph type="subTitle" idx="1"/>
          </p:nvPr>
        </p:nvSpPr>
        <p:spPr>
          <a:xfrm>
            <a:off x="1524000" y="3602038"/>
            <a:ext cx="9144000" cy="3255962"/>
          </a:xfrm>
        </p:spPr>
        <p:txBody>
          <a:bodyPr>
            <a:normAutofit/>
          </a:bodyPr>
          <a:lstStyle/>
          <a:p>
            <a:r>
              <a:rPr lang="en-US" b="1" dirty="0"/>
              <a:t>Bojian Zheng</a:t>
            </a:r>
            <a:r>
              <a:rPr lang="en-US" b="1" baseline="30000" dirty="0"/>
              <a:t>*1, 2, 3</a:t>
            </a:r>
            <a:r>
              <a:rPr lang="en-US" b="1" dirty="0"/>
              <a:t>, </a:t>
            </a:r>
            <a:r>
              <a:rPr lang="en-US" b="1" dirty="0" err="1"/>
              <a:t>Ziheng</a:t>
            </a:r>
            <a:r>
              <a:rPr lang="en-US" b="1" dirty="0"/>
              <a:t> Jiang</a:t>
            </a:r>
            <a:r>
              <a:rPr lang="en-US" b="1" baseline="30000" dirty="0"/>
              <a:t>*4</a:t>
            </a:r>
            <a:r>
              <a:rPr lang="en-US" dirty="0"/>
              <a:t>, Cody Yu</a:t>
            </a:r>
            <a:r>
              <a:rPr lang="en-US" baseline="30000" dirty="0"/>
              <a:t>2</a:t>
            </a:r>
            <a:r>
              <a:rPr lang="en-US" dirty="0"/>
              <a:t>, </a:t>
            </a:r>
            <a:r>
              <a:rPr lang="en-US" dirty="0" err="1"/>
              <a:t>Haichen</a:t>
            </a:r>
            <a:r>
              <a:rPr lang="en-US" dirty="0"/>
              <a:t> Shen</a:t>
            </a:r>
            <a:r>
              <a:rPr lang="en-US" baseline="30000" dirty="0"/>
              <a:t>2</a:t>
            </a:r>
            <a:r>
              <a:rPr lang="en-US" dirty="0"/>
              <a:t>, </a:t>
            </a:r>
            <a:br>
              <a:rPr lang="en-US" dirty="0"/>
            </a:br>
            <a:r>
              <a:rPr lang="en-US" dirty="0"/>
              <a:t>Josh Fromm</a:t>
            </a:r>
            <a:r>
              <a:rPr lang="en-US" baseline="30000" dirty="0"/>
              <a:t>5</a:t>
            </a:r>
            <a:r>
              <a:rPr lang="en-US" dirty="0"/>
              <a:t>, Yizhi Liu</a:t>
            </a:r>
            <a:r>
              <a:rPr lang="en-US" baseline="30000" dirty="0"/>
              <a:t>2</a:t>
            </a:r>
            <a:r>
              <a:rPr lang="en-US" dirty="0"/>
              <a:t>, Yida Wang</a:t>
            </a:r>
            <a:r>
              <a:rPr lang="en-US" baseline="30000" dirty="0"/>
              <a:t>2</a:t>
            </a:r>
            <a:r>
              <a:rPr lang="en-US" dirty="0"/>
              <a:t>,</a:t>
            </a:r>
            <a:br>
              <a:rPr lang="en-US" dirty="0"/>
            </a:br>
            <a:r>
              <a:rPr lang="en-US" dirty="0"/>
              <a:t>Luis Ceze</a:t>
            </a:r>
            <a:r>
              <a:rPr lang="en-US" baseline="30000" dirty="0"/>
              <a:t>5, 6</a:t>
            </a:r>
            <a:r>
              <a:rPr lang="en-US" dirty="0"/>
              <a:t>, Tianqi Chen</a:t>
            </a:r>
            <a:r>
              <a:rPr lang="en-US" baseline="30000" dirty="0"/>
              <a:t>5, 7</a:t>
            </a:r>
            <a:r>
              <a:rPr lang="en-US" dirty="0"/>
              <a:t>, Gennady Pekhimenko</a:t>
            </a:r>
            <a:r>
              <a:rPr lang="en-US" baseline="30000" dirty="0"/>
              <a:t>1, 2, 3</a:t>
            </a:r>
            <a:endParaRPr lang="en-US" dirty="0"/>
          </a:p>
          <a:p>
            <a:r>
              <a:rPr lang="en-US" dirty="0"/>
              <a:t>* Equal Contribution</a:t>
            </a:r>
          </a:p>
          <a:p>
            <a:pPr algn="l"/>
            <a:endParaRPr lang="en-US" dirty="0"/>
          </a:p>
        </p:txBody>
      </p:sp>
      <p:pic>
        <p:nvPicPr>
          <p:cNvPr id="1032" name="Picture 8">
            <a:extLst>
              <a:ext uri="{FF2B5EF4-FFF2-40B4-BE49-F238E27FC236}">
                <a16:creationId xmlns:a16="http://schemas.microsoft.com/office/drawing/2014/main" id="{740B0150-C671-E84E-8FFA-02577B2831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65956" y="3662652"/>
            <a:ext cx="1309687" cy="340877"/>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CDB9A896-83FE-ED44-8776-5E7A04F84B62}"/>
              </a:ext>
            </a:extLst>
          </p:cNvPr>
          <p:cNvGrpSpPr/>
          <p:nvPr/>
        </p:nvGrpSpPr>
        <p:grpSpPr>
          <a:xfrm>
            <a:off x="403017" y="5159539"/>
            <a:ext cx="11385966" cy="1152195"/>
            <a:chOff x="536320" y="5157824"/>
            <a:chExt cx="11385966" cy="1152195"/>
          </a:xfrm>
        </p:grpSpPr>
        <p:pic>
          <p:nvPicPr>
            <p:cNvPr id="1030" name="Picture 6" descr="Amazon Web Services - Wikipedia">
              <a:extLst>
                <a:ext uri="{FF2B5EF4-FFF2-40B4-BE49-F238E27FC236}">
                  <a16:creationId xmlns:a16="http://schemas.microsoft.com/office/drawing/2014/main" id="{4FF64459-3100-6347-881A-D4CE6A7F73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1890" y="5495545"/>
              <a:ext cx="917455" cy="54894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vector-institute-logo – Vector Institute for Artificial Intelligence">
              <a:extLst>
                <a:ext uri="{FF2B5EF4-FFF2-40B4-BE49-F238E27FC236}">
                  <a16:creationId xmlns:a16="http://schemas.microsoft.com/office/drawing/2014/main" id="{5F866790-E6AD-E448-825D-964204D3E1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6766" y="5374019"/>
              <a:ext cx="1858561" cy="7920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OctoML raises $28M for machine learning deployment optimization |  VentureBeat">
              <a:extLst>
                <a:ext uri="{FF2B5EF4-FFF2-40B4-BE49-F238E27FC236}">
                  <a16:creationId xmlns:a16="http://schemas.microsoft.com/office/drawing/2014/main" id="{983206FE-6EFC-4B46-A2A5-123878E696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30935" y="5241981"/>
              <a:ext cx="1858561" cy="92928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niversity of Washington - Wikipedia">
              <a:extLst>
                <a:ext uri="{FF2B5EF4-FFF2-40B4-BE49-F238E27FC236}">
                  <a16:creationId xmlns:a16="http://schemas.microsoft.com/office/drawing/2014/main" id="{D7A4E8DC-26C4-804A-A543-1379405C51F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57252" y="5285637"/>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F148C0D1-34E9-8348-9426-9A2C11ED559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22286" y="5285637"/>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Coat of arms of the University of Toronto - Wikipedia">
              <a:extLst>
                <a:ext uri="{FF2B5EF4-FFF2-40B4-BE49-F238E27FC236}">
                  <a16:creationId xmlns:a16="http://schemas.microsoft.com/office/drawing/2014/main" id="{43F2170F-0F53-104B-A845-ABF6BC3DD08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6320" y="5230019"/>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a16="http://schemas.microsoft.com/office/drawing/2014/main" id="{95C822E3-49DF-154F-932A-C3F98EF7FA1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02748" y="5527156"/>
              <a:ext cx="2080766" cy="35893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F71F761-FC0A-044B-8095-CD400E3F0C99}"/>
                </a:ext>
              </a:extLst>
            </p:cNvPr>
            <p:cNvSpPr txBox="1"/>
            <p:nvPr/>
          </p:nvSpPr>
          <p:spPr>
            <a:xfrm>
              <a:off x="536320" y="5157824"/>
              <a:ext cx="301686" cy="369332"/>
            </a:xfrm>
            <a:prstGeom prst="rect">
              <a:avLst/>
            </a:prstGeom>
            <a:noFill/>
          </p:spPr>
          <p:txBody>
            <a:bodyPr wrap="none" rtlCol="0">
              <a:spAutoFit/>
            </a:bodyPr>
            <a:lstStyle/>
            <a:p>
              <a:r>
                <a:rPr lang="en-US" dirty="0"/>
                <a:t>1</a:t>
              </a:r>
            </a:p>
          </p:txBody>
        </p:sp>
        <p:sp>
          <p:nvSpPr>
            <p:cNvPr id="28" name="TextBox 27">
              <a:extLst>
                <a:ext uri="{FF2B5EF4-FFF2-40B4-BE49-F238E27FC236}">
                  <a16:creationId xmlns:a16="http://schemas.microsoft.com/office/drawing/2014/main" id="{F481908E-E045-224D-8FF5-8B849D696D69}"/>
                </a:ext>
              </a:extLst>
            </p:cNvPr>
            <p:cNvSpPr txBox="1"/>
            <p:nvPr/>
          </p:nvSpPr>
          <p:spPr>
            <a:xfrm>
              <a:off x="1579668" y="5157824"/>
              <a:ext cx="301686" cy="369332"/>
            </a:xfrm>
            <a:prstGeom prst="rect">
              <a:avLst/>
            </a:prstGeom>
            <a:noFill/>
          </p:spPr>
          <p:txBody>
            <a:bodyPr wrap="none" rtlCol="0">
              <a:spAutoFit/>
            </a:bodyPr>
            <a:lstStyle/>
            <a:p>
              <a:r>
                <a:rPr lang="en-US" dirty="0"/>
                <a:t>2</a:t>
              </a:r>
            </a:p>
          </p:txBody>
        </p:sp>
        <p:sp>
          <p:nvSpPr>
            <p:cNvPr id="29" name="TextBox 28">
              <a:extLst>
                <a:ext uri="{FF2B5EF4-FFF2-40B4-BE49-F238E27FC236}">
                  <a16:creationId xmlns:a16="http://schemas.microsoft.com/office/drawing/2014/main" id="{6A980E62-123E-C14E-A442-0F969939A0C5}"/>
                </a:ext>
              </a:extLst>
            </p:cNvPr>
            <p:cNvSpPr txBox="1"/>
            <p:nvPr/>
          </p:nvSpPr>
          <p:spPr>
            <a:xfrm>
              <a:off x="2929543" y="5157824"/>
              <a:ext cx="301686" cy="369332"/>
            </a:xfrm>
            <a:prstGeom prst="rect">
              <a:avLst/>
            </a:prstGeom>
            <a:noFill/>
          </p:spPr>
          <p:txBody>
            <a:bodyPr wrap="none" rtlCol="0">
              <a:spAutoFit/>
            </a:bodyPr>
            <a:lstStyle/>
            <a:p>
              <a:r>
                <a:rPr lang="en-US" dirty="0"/>
                <a:t>3</a:t>
              </a:r>
            </a:p>
          </p:txBody>
        </p:sp>
        <p:sp>
          <p:nvSpPr>
            <p:cNvPr id="30" name="TextBox 29">
              <a:extLst>
                <a:ext uri="{FF2B5EF4-FFF2-40B4-BE49-F238E27FC236}">
                  <a16:creationId xmlns:a16="http://schemas.microsoft.com/office/drawing/2014/main" id="{BA11026D-0C65-704B-873E-B65AA0C7F906}"/>
                </a:ext>
              </a:extLst>
            </p:cNvPr>
            <p:cNvSpPr txBox="1"/>
            <p:nvPr/>
          </p:nvSpPr>
          <p:spPr>
            <a:xfrm>
              <a:off x="5001062" y="5157824"/>
              <a:ext cx="301686" cy="369332"/>
            </a:xfrm>
            <a:prstGeom prst="rect">
              <a:avLst/>
            </a:prstGeom>
            <a:noFill/>
          </p:spPr>
          <p:txBody>
            <a:bodyPr wrap="none" rtlCol="0">
              <a:spAutoFit/>
            </a:bodyPr>
            <a:lstStyle/>
            <a:p>
              <a:r>
                <a:rPr lang="en-US" dirty="0"/>
                <a:t>4</a:t>
              </a:r>
            </a:p>
          </p:txBody>
        </p:sp>
        <p:sp>
          <p:nvSpPr>
            <p:cNvPr id="31" name="TextBox 30">
              <a:extLst>
                <a:ext uri="{FF2B5EF4-FFF2-40B4-BE49-F238E27FC236}">
                  <a16:creationId xmlns:a16="http://schemas.microsoft.com/office/drawing/2014/main" id="{7CD20A19-FDA5-4141-833E-A2A767209F72}"/>
                </a:ext>
              </a:extLst>
            </p:cNvPr>
            <p:cNvSpPr txBox="1"/>
            <p:nvPr/>
          </p:nvSpPr>
          <p:spPr>
            <a:xfrm>
              <a:off x="7423874" y="5157824"/>
              <a:ext cx="301686" cy="369332"/>
            </a:xfrm>
            <a:prstGeom prst="rect">
              <a:avLst/>
            </a:prstGeom>
            <a:noFill/>
          </p:spPr>
          <p:txBody>
            <a:bodyPr wrap="none" rtlCol="0">
              <a:spAutoFit/>
            </a:bodyPr>
            <a:lstStyle/>
            <a:p>
              <a:r>
                <a:rPr lang="en-US" dirty="0"/>
                <a:t>5</a:t>
              </a:r>
            </a:p>
          </p:txBody>
        </p:sp>
        <p:sp>
          <p:nvSpPr>
            <p:cNvPr id="32" name="TextBox 31">
              <a:extLst>
                <a:ext uri="{FF2B5EF4-FFF2-40B4-BE49-F238E27FC236}">
                  <a16:creationId xmlns:a16="http://schemas.microsoft.com/office/drawing/2014/main" id="{82543A9A-CF64-0D46-A4C5-9DF084FC8ADC}"/>
                </a:ext>
              </a:extLst>
            </p:cNvPr>
            <p:cNvSpPr txBox="1"/>
            <p:nvPr/>
          </p:nvSpPr>
          <p:spPr>
            <a:xfrm>
              <a:off x="9702358" y="5157824"/>
              <a:ext cx="301686" cy="369332"/>
            </a:xfrm>
            <a:prstGeom prst="rect">
              <a:avLst/>
            </a:prstGeom>
            <a:noFill/>
          </p:spPr>
          <p:txBody>
            <a:bodyPr wrap="none" rtlCol="0">
              <a:spAutoFit/>
            </a:bodyPr>
            <a:lstStyle/>
            <a:p>
              <a:r>
                <a:rPr lang="en-US" dirty="0"/>
                <a:t>6</a:t>
              </a:r>
            </a:p>
          </p:txBody>
        </p:sp>
        <p:sp>
          <p:nvSpPr>
            <p:cNvPr id="33" name="TextBox 32">
              <a:extLst>
                <a:ext uri="{FF2B5EF4-FFF2-40B4-BE49-F238E27FC236}">
                  <a16:creationId xmlns:a16="http://schemas.microsoft.com/office/drawing/2014/main" id="{1F3F0BF7-950C-1D42-9525-E1FA51E299C3}"/>
                </a:ext>
              </a:extLst>
            </p:cNvPr>
            <p:cNvSpPr txBox="1"/>
            <p:nvPr/>
          </p:nvSpPr>
          <p:spPr>
            <a:xfrm>
              <a:off x="10871443" y="5157824"/>
              <a:ext cx="301686" cy="369332"/>
            </a:xfrm>
            <a:prstGeom prst="rect">
              <a:avLst/>
            </a:prstGeom>
            <a:noFill/>
          </p:spPr>
          <p:txBody>
            <a:bodyPr wrap="none" rtlCol="0">
              <a:spAutoFit/>
            </a:bodyPr>
            <a:lstStyle/>
            <a:p>
              <a:r>
                <a:rPr lang="en-US" dirty="0"/>
                <a:t>7</a:t>
              </a:r>
            </a:p>
          </p:txBody>
        </p:sp>
      </p:grpSp>
    </p:spTree>
    <p:extLst>
      <p:ext uri="{BB962C8B-B14F-4D97-AF65-F5344CB8AC3E}">
        <p14:creationId xmlns:p14="http://schemas.microsoft.com/office/powerpoint/2010/main" val="26274088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24FD8-822B-F440-966C-83FBBD809E43}"/>
              </a:ext>
            </a:extLst>
          </p:cNvPr>
          <p:cNvSpPr>
            <a:spLocks noGrp="1"/>
          </p:cNvSpPr>
          <p:nvPr>
            <p:ph type="title"/>
          </p:nvPr>
        </p:nvSpPr>
        <p:spPr/>
        <p:txBody>
          <a:bodyPr/>
          <a:lstStyle/>
          <a:p>
            <a:r>
              <a:rPr lang="en-US" b="1" dirty="0"/>
              <a:t>Challenges Faced by the Current Design </a:t>
            </a:r>
          </a:p>
        </p:txBody>
      </p:sp>
      <p:sp>
        <p:nvSpPr>
          <p:cNvPr id="4" name="Slide Number Placeholder 3">
            <a:extLst>
              <a:ext uri="{FF2B5EF4-FFF2-40B4-BE49-F238E27FC236}">
                <a16:creationId xmlns:a16="http://schemas.microsoft.com/office/drawing/2014/main" id="{FECD42A9-6810-8549-8A9E-9A62665435AF}"/>
              </a:ext>
            </a:extLst>
          </p:cNvPr>
          <p:cNvSpPr>
            <a:spLocks noGrp="1"/>
          </p:cNvSpPr>
          <p:nvPr>
            <p:ph type="sldNum" sz="quarter" idx="12"/>
          </p:nvPr>
        </p:nvSpPr>
        <p:spPr/>
        <p:txBody>
          <a:bodyPr/>
          <a:lstStyle/>
          <a:p>
            <a:r>
              <a:rPr lang="en-US" dirty="0"/>
              <a:t>3</a:t>
            </a:r>
          </a:p>
        </p:txBody>
      </p:sp>
      <p:sp>
        <p:nvSpPr>
          <p:cNvPr id="6" name="Content Placeholder 5">
            <a:extLst>
              <a:ext uri="{FF2B5EF4-FFF2-40B4-BE49-F238E27FC236}">
                <a16:creationId xmlns:a16="http://schemas.microsoft.com/office/drawing/2014/main" id="{80771AB7-A81F-5942-8466-CE6AA405AB1F}"/>
              </a:ext>
            </a:extLst>
          </p:cNvPr>
          <p:cNvSpPr>
            <a:spLocks noGrp="1"/>
          </p:cNvSpPr>
          <p:nvPr>
            <p:ph sz="half" idx="1"/>
          </p:nvPr>
        </p:nvSpPr>
        <p:spPr/>
        <p:txBody>
          <a:bodyPr/>
          <a:lstStyle/>
          <a:p>
            <a:endParaRPr lang="en-US" sz="2400" dirty="0"/>
          </a:p>
          <a:p>
            <a:endParaRPr lang="en-US" sz="2400" dirty="0"/>
          </a:p>
          <a:p>
            <a:r>
              <a:rPr lang="en-US" sz="2400" dirty="0"/>
              <a:t>Challenge #1:</a:t>
            </a:r>
          </a:p>
          <a:p>
            <a:pPr lvl="1">
              <a:buClr>
                <a:schemeClr val="tx1"/>
              </a:buClr>
            </a:pPr>
            <a:r>
              <a:rPr lang="en-US" sz="2000" dirty="0">
                <a:solidFill>
                  <a:srgbClr val="FF0000"/>
                </a:solidFill>
              </a:rPr>
              <a:t>Hard to share schedules</a:t>
            </a:r>
            <a:r>
              <a:rPr lang="en-US" sz="2000" dirty="0"/>
              <a:t> across different shapes of the same operator.</a:t>
            </a:r>
          </a:p>
        </p:txBody>
      </p:sp>
      <p:pic>
        <p:nvPicPr>
          <p:cNvPr id="9" name="Picture 2" descr="小肥柴8 - Sticker 26">
            <a:extLst>
              <a:ext uri="{FF2B5EF4-FFF2-40B4-BE49-F238E27FC236}">
                <a16:creationId xmlns:a16="http://schemas.microsoft.com/office/drawing/2014/main" id="{1E3D8ED6-4C26-4C4C-AB51-84F339FC68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054" y="1587125"/>
            <a:ext cx="1304636" cy="130463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3A78FEDC-866D-E543-B572-645AC0385E54}"/>
                  </a:ext>
                </a:extLst>
              </p:cNvPr>
              <p:cNvSpPr/>
              <p:nvPr/>
            </p:nvSpPr>
            <p:spPr>
              <a:xfrm>
                <a:off x="838200" y="4035822"/>
                <a:ext cx="5400000" cy="1933083"/>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solidFill>
                      <a:srgbClr val="24292E"/>
                    </a:solidFill>
                  </a:rPr>
                  <a:t>Schedule:</a:t>
                </a:r>
              </a:p>
              <a:p>
                <a:pPr lvl="1"/>
                <a:r>
                  <a:rPr lang="en-US" sz="1600" dirty="0">
                    <a:solidFill>
                      <a:srgbClr val="24292E"/>
                    </a:solidFill>
                    <a:latin typeface="Menlo" panose="020B0609030804020204" pitchFamily="49" charset="0"/>
                  </a:rPr>
                  <a:t>for (int io = 0; io &lt; </a:t>
                </a:r>
                <a14:m>
                  <m:oMath xmlns:m="http://schemas.openxmlformats.org/officeDocument/2006/math">
                    <m:d>
                      <m:dPr>
                        <m:begChr m:val="⌈"/>
                        <m:endChr m:val="⌉"/>
                        <m:ctrlPr>
                          <a:rPr lang="en-US" sz="2000" i="1" smtClean="0">
                            <a:solidFill>
                              <a:srgbClr val="24292E"/>
                            </a:solidFill>
                            <a:latin typeface="Cambria Math" panose="02040503050406030204" pitchFamily="18" charset="0"/>
                          </a:rPr>
                        </m:ctrlPr>
                      </m:dPr>
                      <m:e>
                        <m:r>
                          <a:rPr lang="en-US" sz="2000" b="1" i="1" smtClean="0">
                            <a:solidFill>
                              <a:srgbClr val="24292E"/>
                            </a:solidFill>
                            <a:highlight>
                              <a:srgbClr val="00FFFF"/>
                            </a:highlight>
                            <a:latin typeface="Cambria Math" panose="02040503050406030204" pitchFamily="18" charset="0"/>
                          </a:rPr>
                          <m:t>𝟒𝟗</m:t>
                        </m:r>
                        <m:r>
                          <m:rPr>
                            <m:lit/>
                          </m:rPr>
                          <a:rPr lang="en-US" sz="2000" b="0" i="1" smtClean="0">
                            <a:solidFill>
                              <a:srgbClr val="24292E"/>
                            </a:solidFill>
                            <a:latin typeface="Cambria Math" panose="02040503050406030204" pitchFamily="18" charset="0"/>
                          </a:rPr>
                          <m:t>/</m:t>
                        </m:r>
                        <m:r>
                          <a:rPr lang="en-US" sz="2000" b="0" i="1" smtClean="0">
                            <a:solidFill>
                              <a:srgbClr val="24292E"/>
                            </a:solidFill>
                            <a:latin typeface="Cambria Math" panose="02040503050406030204" pitchFamily="18" charset="0"/>
                          </a:rPr>
                          <m:t>𝑡</m:t>
                        </m:r>
                      </m:e>
                    </m:d>
                  </m:oMath>
                </a14:m>
                <a:r>
                  <a:rPr lang="en-US" sz="1600" dirty="0">
                    <a:solidFill>
                      <a:srgbClr val="24292E"/>
                    </a:solidFill>
                    <a:latin typeface="Menlo" panose="020B0609030804020204" pitchFamily="49" charset="0"/>
                  </a:rPr>
                  <a:t>; ++io) {</a:t>
                </a:r>
              </a:p>
              <a:p>
                <a:pPr lvl="1"/>
                <a:r>
                  <a:rPr lang="en-US" sz="1600" dirty="0">
                    <a:solidFill>
                      <a:srgbClr val="24292E"/>
                    </a:solidFill>
                    <a:latin typeface="Menlo" panose="020B0609030804020204" pitchFamily="49" charset="0"/>
                  </a:rPr>
                  <a:t>  for (int ii = 0; ii &lt; </a:t>
                </a:r>
                <a14:m>
                  <m:oMath xmlns:m="http://schemas.openxmlformats.org/officeDocument/2006/math">
                    <m:r>
                      <a:rPr lang="en-US" sz="1600" b="1" i="1" dirty="0" smtClean="0">
                        <a:solidFill>
                          <a:schemeClr val="tx1"/>
                        </a:solidFill>
                        <a:highlight>
                          <a:srgbClr val="00FFFF"/>
                        </a:highlight>
                        <a:latin typeface="Cambria Math" panose="02040503050406030204" pitchFamily="18" charset="0"/>
                      </a:rPr>
                      <m:t>𝒕</m:t>
                    </m:r>
                  </m:oMath>
                </a14:m>
                <a:r>
                  <a:rPr lang="en-US" sz="1600" dirty="0">
                    <a:solidFill>
                      <a:srgbClr val="24292E"/>
                    </a:solidFill>
                    <a:latin typeface="Menlo" panose="020B0609030804020204" pitchFamily="49" charset="0"/>
                  </a:rPr>
                  <a:t>; ++ii) {</a:t>
                </a:r>
              </a:p>
              <a:p>
                <a:pPr lvl="1"/>
                <a:r>
                  <a:rPr lang="en-US" sz="1600" dirty="0">
                    <a:solidFill>
                      <a:srgbClr val="24292E"/>
                    </a:solidFill>
                    <a:latin typeface="Menlo" panose="020B0609030804020204" pitchFamily="49" charset="0"/>
                  </a:rPr>
                  <a:t>    A[</a:t>
                </a:r>
                <a14:m>
                  <m:oMath xmlns:m="http://schemas.openxmlformats.org/officeDocument/2006/math">
                    <m:r>
                      <a:rPr lang="en-US" sz="1600" i="1">
                        <a:solidFill>
                          <a:srgbClr val="24292E"/>
                        </a:solidFill>
                        <a:latin typeface="Cambria Math" panose="02040503050406030204" pitchFamily="18" charset="0"/>
                      </a:rPr>
                      <m:t>𝑖𝑜</m:t>
                    </m:r>
                    <m:r>
                      <a:rPr lang="en-US" sz="1600" i="1">
                        <a:solidFill>
                          <a:srgbClr val="24292E"/>
                        </a:solidFill>
                        <a:latin typeface="Cambria Math" panose="02040503050406030204" pitchFamily="18" charset="0"/>
                        <a:ea typeface="Cambria Math" panose="02040503050406030204" pitchFamily="18" charset="0"/>
                      </a:rPr>
                      <m:t>×</m:t>
                    </m:r>
                    <m:r>
                      <a:rPr lang="en-US" sz="1600" i="1">
                        <a:solidFill>
                          <a:srgbClr val="24292E"/>
                        </a:solidFill>
                        <a:latin typeface="Cambria Math" panose="02040503050406030204" pitchFamily="18" charset="0"/>
                        <a:ea typeface="Cambria Math" panose="02040503050406030204" pitchFamily="18" charset="0"/>
                      </a:rPr>
                      <m:t>𝑡</m:t>
                    </m:r>
                    <m:r>
                      <a:rPr lang="en-US" sz="1600" i="1">
                        <a:solidFill>
                          <a:srgbClr val="24292E"/>
                        </a:solidFill>
                        <a:latin typeface="Cambria Math" panose="02040503050406030204" pitchFamily="18" charset="0"/>
                        <a:ea typeface="Cambria Math" panose="02040503050406030204" pitchFamily="18" charset="0"/>
                      </a:rPr>
                      <m:t>+</m:t>
                    </m:r>
                    <m:r>
                      <a:rPr lang="en-US" sz="1600" i="1">
                        <a:solidFill>
                          <a:srgbClr val="24292E"/>
                        </a:solidFill>
                        <a:latin typeface="Cambria Math" panose="02040503050406030204" pitchFamily="18" charset="0"/>
                        <a:ea typeface="Cambria Math" panose="02040503050406030204" pitchFamily="18" charset="0"/>
                      </a:rPr>
                      <m:t>𝑖𝑖</m:t>
                    </m:r>
                  </m:oMath>
                </a14:m>
                <a:r>
                  <a:rPr lang="en-US" sz="1600" dirty="0">
                    <a:solidFill>
                      <a:srgbClr val="24292E"/>
                    </a:solidFill>
                    <a:latin typeface="Menlo" panose="020B0609030804020204" pitchFamily="49" charset="0"/>
                  </a:rPr>
                  <a:t>] = ...</a:t>
                </a:r>
              </a:p>
              <a:p>
                <a:pPr lvl="1"/>
                <a:r>
                  <a:rPr lang="en-US" sz="1600" dirty="0">
                    <a:solidFill>
                      <a:srgbClr val="24292E"/>
                    </a:solidFill>
                    <a:latin typeface="Menlo" panose="020B0609030804020204" pitchFamily="49" charset="0"/>
                  </a:rPr>
                  <a:t>  }</a:t>
                </a:r>
              </a:p>
              <a:p>
                <a:pPr lvl="1"/>
                <a:r>
                  <a:rPr lang="en-US" sz="1600" dirty="0">
                    <a:solidFill>
                      <a:srgbClr val="24292E"/>
                    </a:solidFill>
                    <a:latin typeface="Menlo" panose="020B0609030804020204" pitchFamily="49" charset="0"/>
                  </a:rPr>
                  <a:t>}</a:t>
                </a:r>
              </a:p>
            </p:txBody>
          </p:sp>
        </mc:Choice>
        <mc:Fallback xmlns="">
          <p:sp>
            <p:nvSpPr>
              <p:cNvPr id="11" name="Rounded Rectangle 10">
                <a:extLst>
                  <a:ext uri="{FF2B5EF4-FFF2-40B4-BE49-F238E27FC236}">
                    <a16:creationId xmlns:a16="http://schemas.microsoft.com/office/drawing/2014/main" id="{3A78FEDC-866D-E543-B572-645AC0385E54}"/>
                  </a:ext>
                </a:extLst>
              </p:cNvPr>
              <p:cNvSpPr>
                <a:spLocks noRot="1" noChangeAspect="1" noMove="1" noResize="1" noEditPoints="1" noAdjustHandles="1" noChangeArrowheads="1" noChangeShapeType="1" noTextEdit="1"/>
              </p:cNvSpPr>
              <p:nvPr/>
            </p:nvSpPr>
            <p:spPr>
              <a:xfrm>
                <a:off x="838200" y="4035822"/>
                <a:ext cx="5400000" cy="1933083"/>
              </a:xfrm>
              <a:prstGeom prst="roundRect">
                <a:avLst/>
              </a:prstGeom>
              <a:blipFill>
                <a:blip r:embed="rId4"/>
                <a:stretch>
                  <a:fillRect/>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4E597D48-A1BE-5940-9C8D-F4AD6CF35DE6}"/>
              </a:ext>
            </a:extLst>
          </p:cNvPr>
          <p:cNvSpPr/>
          <p:nvPr/>
        </p:nvSpPr>
        <p:spPr>
          <a:xfrm>
            <a:off x="2914486" y="3804988"/>
            <a:ext cx="1241878"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r>
              <a:rPr lang="en-US" sz="2400" dirty="0">
                <a:solidFill>
                  <a:srgbClr val="24292E"/>
                </a:solidFill>
              </a:rPr>
              <a:t>Example</a:t>
            </a:r>
            <a:endParaRPr lang="en-US" dirty="0">
              <a:solidFill>
                <a:srgbClr val="24292E"/>
              </a:solidFill>
              <a:latin typeface="Menlo" panose="020B0609030804020204" pitchFamily="49"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520C486-FE61-BB41-BCCA-7FC4B39D608E}"/>
                  </a:ext>
                </a:extLst>
              </p:cNvPr>
              <p:cNvSpPr txBox="1"/>
              <p:nvPr/>
            </p:nvSpPr>
            <p:spPr>
              <a:xfrm>
                <a:off x="2829032" y="5403563"/>
                <a:ext cx="1154547" cy="461665"/>
              </a:xfrm>
              <a:prstGeom prst="rect">
                <a:avLst/>
              </a:prstGeom>
              <a:noFill/>
              <a:ln w="38100">
                <a:solidFill>
                  <a:schemeClr val="tx1"/>
                </a:solidFill>
              </a:ln>
            </p:spPr>
            <p:txBody>
              <a:bodyPr wrap="none" rtlCol="0">
                <a:spAutoFit/>
              </a:bodyPr>
              <a:lstStyle/>
              <a:p>
                <a:pPr/>
                <a14:m>
                  <m:oMathPara xmlns:m="http://schemas.openxmlformats.org/officeDocument/2006/math">
                    <m:oMathParaPr>
                      <m:jc m:val="left"/>
                    </m:oMathParaPr>
                    <m:oMath xmlns:m="http://schemas.openxmlformats.org/officeDocument/2006/math">
                      <m:r>
                        <a:rPr lang="en-US" sz="2400" b="0" i="1" smtClean="0">
                          <a:solidFill>
                            <a:schemeClr val="tx1"/>
                          </a:solidFill>
                          <a:latin typeface="Cambria Math" panose="02040503050406030204" pitchFamily="18" charset="0"/>
                        </a:rPr>
                        <m:t>𝑡</m:t>
                      </m:r>
                      <m:r>
                        <a:rPr lang="en-US" sz="24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sz="2400" b="0" i="1" smtClean="0">
                              <a:solidFill>
                                <a:schemeClr val="tx1"/>
                              </a:solidFill>
                              <a:latin typeface="Cambria Math" panose="02040503050406030204" pitchFamily="18" charset="0"/>
                              <a:ea typeface="Cambria Math" panose="02040503050406030204" pitchFamily="18" charset="0"/>
                            </a:rPr>
                          </m:ctrlPr>
                        </m:dPr>
                        <m:e>
                          <m:r>
                            <a:rPr lang="en-US" sz="2400" b="0" i="1" smtClean="0">
                              <a:solidFill>
                                <a:schemeClr val="tx1"/>
                              </a:solidFill>
                              <a:latin typeface="Cambria Math" panose="02040503050406030204" pitchFamily="18" charset="0"/>
                              <a:ea typeface="Cambria Math" panose="02040503050406030204" pitchFamily="18" charset="0"/>
                            </a:rPr>
                            <m:t>7</m:t>
                          </m:r>
                        </m:e>
                      </m:d>
                    </m:oMath>
                  </m:oMathPara>
                </a14:m>
                <a:endParaRPr lang="en-US" sz="2400" dirty="0">
                  <a:solidFill>
                    <a:schemeClr val="tx1"/>
                  </a:solidFill>
                </a:endParaRPr>
              </a:p>
            </p:txBody>
          </p:sp>
        </mc:Choice>
        <mc:Fallback xmlns="">
          <p:sp>
            <p:nvSpPr>
              <p:cNvPr id="16" name="TextBox 15">
                <a:extLst>
                  <a:ext uri="{FF2B5EF4-FFF2-40B4-BE49-F238E27FC236}">
                    <a16:creationId xmlns:a16="http://schemas.microsoft.com/office/drawing/2014/main" id="{D520C486-FE61-BB41-BCCA-7FC4B39D608E}"/>
                  </a:ext>
                </a:extLst>
              </p:cNvPr>
              <p:cNvSpPr txBox="1">
                <a:spLocks noRot="1" noChangeAspect="1" noMove="1" noResize="1" noEditPoints="1" noAdjustHandles="1" noChangeArrowheads="1" noChangeShapeType="1" noTextEdit="1"/>
              </p:cNvSpPr>
              <p:nvPr/>
            </p:nvSpPr>
            <p:spPr>
              <a:xfrm>
                <a:off x="2829032" y="5403563"/>
                <a:ext cx="1154547" cy="461665"/>
              </a:xfrm>
              <a:prstGeom prst="rect">
                <a:avLst/>
              </a:prstGeom>
              <a:blipFill>
                <a:blip r:embed="rId5"/>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7AEEA880-ADA9-5B4E-8B50-575639A2C77B}"/>
                  </a:ext>
                </a:extLst>
              </p:cNvPr>
              <p:cNvSpPr/>
              <p:nvPr/>
            </p:nvSpPr>
            <p:spPr>
              <a:xfrm>
                <a:off x="4021812" y="5449729"/>
                <a:ext cx="206902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m:t>
                      </m:r>
                      <m:d>
                        <m:dPr>
                          <m:begChr m:val="{"/>
                          <m:endChr m:val="}"/>
                          <m:ctrlPr>
                            <a:rPr lang="en-US" i="1" smtClean="0">
                              <a:solidFill>
                                <a:srgbClr val="FF0000"/>
                              </a:solidFill>
                              <a:latin typeface="Cambria Math" panose="02040503050406030204" pitchFamily="18" charset="0"/>
                              <a:ea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2, 5, 10, 25</m:t>
                          </m:r>
                        </m:e>
                      </m:d>
                      <m:r>
                        <a:rPr lang="en-US" b="0" i="1" smtClean="0">
                          <a:solidFill>
                            <a:srgbClr val="FF0000"/>
                          </a:solidFill>
                          <a:latin typeface="Cambria Math" panose="02040503050406030204" pitchFamily="18" charset="0"/>
                          <a:ea typeface="Cambria Math" panose="02040503050406030204" pitchFamily="18" charset="0"/>
                        </a:rPr>
                        <m:t>=∅</m:t>
                      </m:r>
                    </m:oMath>
                  </m:oMathPara>
                </a14:m>
                <a:endParaRPr lang="en-US" dirty="0">
                  <a:solidFill>
                    <a:srgbClr val="FF0000"/>
                  </a:solidFill>
                </a:endParaRPr>
              </a:p>
            </p:txBody>
          </p:sp>
        </mc:Choice>
        <mc:Fallback xmlns="">
          <p:sp>
            <p:nvSpPr>
              <p:cNvPr id="7" name="Rectangle 6">
                <a:extLst>
                  <a:ext uri="{FF2B5EF4-FFF2-40B4-BE49-F238E27FC236}">
                    <a16:creationId xmlns:a16="http://schemas.microsoft.com/office/drawing/2014/main" id="{7AEEA880-ADA9-5B4E-8B50-575639A2C77B}"/>
                  </a:ext>
                </a:extLst>
              </p:cNvPr>
              <p:cNvSpPr>
                <a:spLocks noRot="1" noChangeAspect="1" noMove="1" noResize="1" noEditPoints="1" noAdjustHandles="1" noChangeArrowheads="1" noChangeShapeType="1" noTextEdit="1"/>
              </p:cNvSpPr>
              <p:nvPr/>
            </p:nvSpPr>
            <p:spPr>
              <a:xfrm>
                <a:off x="4021812" y="5449729"/>
                <a:ext cx="2069028" cy="369332"/>
              </a:xfrm>
              <a:prstGeom prst="rect">
                <a:avLst/>
              </a:prstGeom>
              <a:blipFill>
                <a:blip r:embed="rId6"/>
                <a:stretch>
                  <a:fillRect b="-3333"/>
                </a:stretch>
              </a:blipFill>
            </p:spPr>
            <p:txBody>
              <a:bodyPr/>
              <a:lstStyle/>
              <a:p>
                <a:r>
                  <a:rPr lang="en-US">
                    <a:noFill/>
                  </a:rPr>
                  <a:t> </a:t>
                </a:r>
              </a:p>
            </p:txBody>
          </p:sp>
        </mc:Fallback>
      </mc:AlternateContent>
      <p:pic>
        <p:nvPicPr>
          <p:cNvPr id="10" name="Content Placeholder 9" descr="Diagram&#10;&#10;Description automatically generated">
            <a:extLst>
              <a:ext uri="{FF2B5EF4-FFF2-40B4-BE49-F238E27FC236}">
                <a16:creationId xmlns:a16="http://schemas.microsoft.com/office/drawing/2014/main" id="{E234667C-645A-4845-9997-42FCE83BDFA3}"/>
              </a:ext>
            </a:extLst>
          </p:cNvPr>
          <p:cNvPicPr>
            <a:picLocks noGrp="1" noChangeAspect="1"/>
          </p:cNvPicPr>
          <p:nvPr>
            <p:ph sz="half" idx="2"/>
          </p:nvPr>
        </p:nvPicPr>
        <p:blipFill>
          <a:blip r:embed="rId7"/>
          <a:stretch>
            <a:fillRect/>
          </a:stretch>
        </p:blipFill>
        <p:spPr>
          <a:xfrm>
            <a:off x="6623050" y="2509044"/>
            <a:ext cx="4279900" cy="2984500"/>
          </a:xfrm>
        </p:spPr>
      </p:pic>
    </p:spTree>
    <p:extLst>
      <p:ext uri="{BB962C8B-B14F-4D97-AF65-F5344CB8AC3E}">
        <p14:creationId xmlns:p14="http://schemas.microsoft.com/office/powerpoint/2010/main" val="6210971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24FD8-822B-F440-966C-83FBBD809E43}"/>
              </a:ext>
            </a:extLst>
          </p:cNvPr>
          <p:cNvSpPr>
            <a:spLocks noGrp="1"/>
          </p:cNvSpPr>
          <p:nvPr>
            <p:ph type="title"/>
          </p:nvPr>
        </p:nvSpPr>
        <p:spPr/>
        <p:txBody>
          <a:bodyPr/>
          <a:lstStyle/>
          <a:p>
            <a:r>
              <a:rPr lang="en-US" b="1" dirty="0"/>
              <a:t>Challenges Faced by the Current Design </a:t>
            </a:r>
          </a:p>
        </p:txBody>
      </p:sp>
      <p:sp>
        <p:nvSpPr>
          <p:cNvPr id="6" name="Content Placeholder 5">
            <a:extLst>
              <a:ext uri="{FF2B5EF4-FFF2-40B4-BE49-F238E27FC236}">
                <a16:creationId xmlns:a16="http://schemas.microsoft.com/office/drawing/2014/main" id="{80771AB7-A81F-5942-8466-CE6AA405AB1F}"/>
              </a:ext>
            </a:extLst>
          </p:cNvPr>
          <p:cNvSpPr>
            <a:spLocks noGrp="1"/>
          </p:cNvSpPr>
          <p:nvPr>
            <p:ph sz="half" idx="1"/>
          </p:nvPr>
        </p:nvSpPr>
        <p:spPr/>
        <p:txBody>
          <a:bodyPr/>
          <a:lstStyle/>
          <a:p>
            <a:endParaRPr lang="en-US" sz="2400" dirty="0"/>
          </a:p>
          <a:p>
            <a:endParaRPr lang="en-US" sz="2400" dirty="0"/>
          </a:p>
          <a:p>
            <a:r>
              <a:rPr lang="en-US" sz="2400" dirty="0"/>
              <a:t>Challenge #1:</a:t>
            </a:r>
          </a:p>
          <a:p>
            <a:pPr lvl="1">
              <a:buClr>
                <a:schemeClr val="tx1"/>
              </a:buClr>
            </a:pPr>
            <a:r>
              <a:rPr lang="en-US" sz="2000" dirty="0">
                <a:solidFill>
                  <a:srgbClr val="FF0000"/>
                </a:solidFill>
              </a:rPr>
              <a:t>Hard to share schedules</a:t>
            </a:r>
            <a:r>
              <a:rPr lang="en-US" sz="2000" dirty="0"/>
              <a:t> across different shapes of the same operator.</a:t>
            </a:r>
          </a:p>
        </p:txBody>
      </p:sp>
      <p:pic>
        <p:nvPicPr>
          <p:cNvPr id="9" name="Picture 2" descr="小肥柴8 - Sticker 26">
            <a:extLst>
              <a:ext uri="{FF2B5EF4-FFF2-40B4-BE49-F238E27FC236}">
                <a16:creationId xmlns:a16="http://schemas.microsoft.com/office/drawing/2014/main" id="{1E3D8ED6-4C26-4C4C-AB51-84F339FC68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054" y="1587125"/>
            <a:ext cx="1304636" cy="130463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3A78FEDC-866D-E543-B572-645AC0385E54}"/>
                  </a:ext>
                </a:extLst>
              </p:cNvPr>
              <p:cNvSpPr/>
              <p:nvPr/>
            </p:nvSpPr>
            <p:spPr>
              <a:xfrm>
                <a:off x="838200" y="4035822"/>
                <a:ext cx="5400000" cy="1933083"/>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solidFill>
                      <a:srgbClr val="24292E"/>
                    </a:solidFill>
                  </a:rPr>
                  <a:t>Schedule:</a:t>
                </a:r>
              </a:p>
              <a:p>
                <a:pPr lvl="1"/>
                <a:r>
                  <a:rPr lang="en-US" sz="1600" dirty="0">
                    <a:solidFill>
                      <a:srgbClr val="24292E"/>
                    </a:solidFill>
                    <a:latin typeface="Menlo" panose="020B0609030804020204" pitchFamily="49" charset="0"/>
                  </a:rPr>
                  <a:t>for (int io = 0; io &lt; </a:t>
                </a:r>
                <a14:m>
                  <m:oMath xmlns:m="http://schemas.openxmlformats.org/officeDocument/2006/math">
                    <m:d>
                      <m:dPr>
                        <m:begChr m:val="⌈"/>
                        <m:endChr m:val="⌉"/>
                        <m:ctrlPr>
                          <a:rPr lang="en-US" sz="2000" i="1" smtClean="0">
                            <a:solidFill>
                              <a:srgbClr val="24292E"/>
                            </a:solidFill>
                            <a:latin typeface="Cambria Math" panose="02040503050406030204" pitchFamily="18" charset="0"/>
                          </a:rPr>
                        </m:ctrlPr>
                      </m:dPr>
                      <m:e>
                        <m:r>
                          <a:rPr lang="en-US" sz="2000" b="1" i="1" smtClean="0">
                            <a:solidFill>
                              <a:srgbClr val="24292E"/>
                            </a:solidFill>
                            <a:highlight>
                              <a:srgbClr val="00FFFF"/>
                            </a:highlight>
                            <a:latin typeface="Cambria Math" panose="02040503050406030204" pitchFamily="18" charset="0"/>
                          </a:rPr>
                          <m:t>𝟒𝟗</m:t>
                        </m:r>
                        <m:r>
                          <m:rPr>
                            <m:lit/>
                          </m:rPr>
                          <a:rPr lang="en-US" sz="2000" b="0" i="1" smtClean="0">
                            <a:solidFill>
                              <a:srgbClr val="24292E"/>
                            </a:solidFill>
                            <a:latin typeface="Cambria Math" panose="02040503050406030204" pitchFamily="18" charset="0"/>
                          </a:rPr>
                          <m:t>/</m:t>
                        </m:r>
                        <m:r>
                          <a:rPr lang="en-US" sz="2000" b="0" i="1" smtClean="0">
                            <a:solidFill>
                              <a:srgbClr val="24292E"/>
                            </a:solidFill>
                            <a:latin typeface="Cambria Math" panose="02040503050406030204" pitchFamily="18" charset="0"/>
                          </a:rPr>
                          <m:t>𝑡</m:t>
                        </m:r>
                      </m:e>
                    </m:d>
                  </m:oMath>
                </a14:m>
                <a:r>
                  <a:rPr lang="en-US" sz="1600" dirty="0">
                    <a:solidFill>
                      <a:srgbClr val="24292E"/>
                    </a:solidFill>
                    <a:latin typeface="Menlo" panose="020B0609030804020204" pitchFamily="49" charset="0"/>
                  </a:rPr>
                  <a:t>; ++io) {</a:t>
                </a:r>
              </a:p>
              <a:p>
                <a:pPr lvl="1"/>
                <a:r>
                  <a:rPr lang="en-US" sz="1600" dirty="0">
                    <a:solidFill>
                      <a:srgbClr val="24292E"/>
                    </a:solidFill>
                    <a:latin typeface="Menlo" panose="020B0609030804020204" pitchFamily="49" charset="0"/>
                  </a:rPr>
                  <a:t>  for (int ii = 0; ii &lt; </a:t>
                </a:r>
                <a14:m>
                  <m:oMath xmlns:m="http://schemas.openxmlformats.org/officeDocument/2006/math">
                    <m:r>
                      <a:rPr lang="en-US" sz="1600" b="1" i="1" dirty="0" smtClean="0">
                        <a:solidFill>
                          <a:schemeClr val="tx1"/>
                        </a:solidFill>
                        <a:highlight>
                          <a:srgbClr val="00FFFF"/>
                        </a:highlight>
                        <a:latin typeface="Cambria Math" panose="02040503050406030204" pitchFamily="18" charset="0"/>
                      </a:rPr>
                      <m:t>𝒕</m:t>
                    </m:r>
                  </m:oMath>
                </a14:m>
                <a:r>
                  <a:rPr lang="en-US" sz="1600" dirty="0">
                    <a:solidFill>
                      <a:srgbClr val="24292E"/>
                    </a:solidFill>
                    <a:latin typeface="Menlo" panose="020B0609030804020204" pitchFamily="49" charset="0"/>
                  </a:rPr>
                  <a:t>; ++ii) {</a:t>
                </a:r>
              </a:p>
              <a:p>
                <a:pPr lvl="1"/>
                <a:r>
                  <a:rPr lang="en-US" sz="1600" dirty="0">
                    <a:solidFill>
                      <a:srgbClr val="24292E"/>
                    </a:solidFill>
                    <a:latin typeface="Menlo" panose="020B0609030804020204" pitchFamily="49" charset="0"/>
                  </a:rPr>
                  <a:t>    A[</a:t>
                </a:r>
                <a14:m>
                  <m:oMath xmlns:m="http://schemas.openxmlformats.org/officeDocument/2006/math">
                    <m:r>
                      <a:rPr lang="en-US" sz="1600" i="1">
                        <a:solidFill>
                          <a:srgbClr val="24292E"/>
                        </a:solidFill>
                        <a:latin typeface="Cambria Math" panose="02040503050406030204" pitchFamily="18" charset="0"/>
                      </a:rPr>
                      <m:t>𝑖𝑜</m:t>
                    </m:r>
                    <m:r>
                      <a:rPr lang="en-US" sz="1600" i="1">
                        <a:solidFill>
                          <a:srgbClr val="24292E"/>
                        </a:solidFill>
                        <a:latin typeface="Cambria Math" panose="02040503050406030204" pitchFamily="18" charset="0"/>
                        <a:ea typeface="Cambria Math" panose="02040503050406030204" pitchFamily="18" charset="0"/>
                      </a:rPr>
                      <m:t>×</m:t>
                    </m:r>
                    <m:r>
                      <a:rPr lang="en-US" sz="1600" i="1">
                        <a:solidFill>
                          <a:srgbClr val="24292E"/>
                        </a:solidFill>
                        <a:latin typeface="Cambria Math" panose="02040503050406030204" pitchFamily="18" charset="0"/>
                        <a:ea typeface="Cambria Math" panose="02040503050406030204" pitchFamily="18" charset="0"/>
                      </a:rPr>
                      <m:t>𝑡</m:t>
                    </m:r>
                    <m:r>
                      <a:rPr lang="en-US" sz="1600" i="1">
                        <a:solidFill>
                          <a:srgbClr val="24292E"/>
                        </a:solidFill>
                        <a:latin typeface="Cambria Math" panose="02040503050406030204" pitchFamily="18" charset="0"/>
                        <a:ea typeface="Cambria Math" panose="02040503050406030204" pitchFamily="18" charset="0"/>
                      </a:rPr>
                      <m:t>+</m:t>
                    </m:r>
                    <m:r>
                      <a:rPr lang="en-US" sz="1600" i="1">
                        <a:solidFill>
                          <a:srgbClr val="24292E"/>
                        </a:solidFill>
                        <a:latin typeface="Cambria Math" panose="02040503050406030204" pitchFamily="18" charset="0"/>
                        <a:ea typeface="Cambria Math" panose="02040503050406030204" pitchFamily="18" charset="0"/>
                      </a:rPr>
                      <m:t>𝑖𝑖</m:t>
                    </m:r>
                  </m:oMath>
                </a14:m>
                <a:r>
                  <a:rPr lang="en-US" sz="1600" dirty="0">
                    <a:solidFill>
                      <a:srgbClr val="24292E"/>
                    </a:solidFill>
                    <a:latin typeface="Menlo" panose="020B0609030804020204" pitchFamily="49" charset="0"/>
                  </a:rPr>
                  <a:t>] = ...</a:t>
                </a:r>
              </a:p>
              <a:p>
                <a:pPr lvl="1"/>
                <a:r>
                  <a:rPr lang="en-US" sz="1600" dirty="0">
                    <a:solidFill>
                      <a:srgbClr val="24292E"/>
                    </a:solidFill>
                    <a:latin typeface="Menlo" panose="020B0609030804020204" pitchFamily="49" charset="0"/>
                  </a:rPr>
                  <a:t>  }</a:t>
                </a:r>
              </a:p>
              <a:p>
                <a:pPr lvl="1"/>
                <a:r>
                  <a:rPr lang="en-US" sz="1600" dirty="0">
                    <a:solidFill>
                      <a:srgbClr val="24292E"/>
                    </a:solidFill>
                    <a:latin typeface="Menlo" panose="020B0609030804020204" pitchFamily="49" charset="0"/>
                  </a:rPr>
                  <a:t>}</a:t>
                </a:r>
              </a:p>
            </p:txBody>
          </p:sp>
        </mc:Choice>
        <mc:Fallback xmlns="">
          <p:sp>
            <p:nvSpPr>
              <p:cNvPr id="11" name="Rounded Rectangle 10">
                <a:extLst>
                  <a:ext uri="{FF2B5EF4-FFF2-40B4-BE49-F238E27FC236}">
                    <a16:creationId xmlns:a16="http://schemas.microsoft.com/office/drawing/2014/main" id="{3A78FEDC-866D-E543-B572-645AC0385E54}"/>
                  </a:ext>
                </a:extLst>
              </p:cNvPr>
              <p:cNvSpPr>
                <a:spLocks noRot="1" noChangeAspect="1" noMove="1" noResize="1" noEditPoints="1" noAdjustHandles="1" noChangeArrowheads="1" noChangeShapeType="1" noTextEdit="1"/>
              </p:cNvSpPr>
              <p:nvPr/>
            </p:nvSpPr>
            <p:spPr>
              <a:xfrm>
                <a:off x="838200" y="4035822"/>
                <a:ext cx="5400000" cy="1933083"/>
              </a:xfrm>
              <a:prstGeom prst="roundRect">
                <a:avLst/>
              </a:prstGeom>
              <a:blipFill>
                <a:blip r:embed="rId4"/>
                <a:stretch>
                  <a:fillRect/>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4E597D48-A1BE-5940-9C8D-F4AD6CF35DE6}"/>
              </a:ext>
            </a:extLst>
          </p:cNvPr>
          <p:cNvSpPr/>
          <p:nvPr/>
        </p:nvSpPr>
        <p:spPr>
          <a:xfrm>
            <a:off x="2914486" y="3804988"/>
            <a:ext cx="1241878"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r>
              <a:rPr lang="en-US" sz="2400" dirty="0">
                <a:solidFill>
                  <a:srgbClr val="24292E"/>
                </a:solidFill>
              </a:rPr>
              <a:t>Example</a:t>
            </a:r>
            <a:endParaRPr lang="en-US" dirty="0">
              <a:solidFill>
                <a:srgbClr val="24292E"/>
              </a:solidFill>
              <a:latin typeface="Menlo" panose="020B0609030804020204" pitchFamily="49"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520C486-FE61-BB41-BCCA-7FC4B39D608E}"/>
                  </a:ext>
                </a:extLst>
              </p:cNvPr>
              <p:cNvSpPr txBox="1"/>
              <p:nvPr/>
            </p:nvSpPr>
            <p:spPr>
              <a:xfrm>
                <a:off x="2829032" y="5403563"/>
                <a:ext cx="1154547" cy="461665"/>
              </a:xfrm>
              <a:prstGeom prst="rect">
                <a:avLst/>
              </a:prstGeom>
              <a:noFill/>
              <a:ln w="38100">
                <a:solidFill>
                  <a:schemeClr val="tx1"/>
                </a:solidFill>
              </a:ln>
            </p:spPr>
            <p:txBody>
              <a:bodyPr wrap="none" rtlCol="0">
                <a:spAutoFit/>
              </a:bodyPr>
              <a:lstStyle/>
              <a:p>
                <a:pPr/>
                <a14:m>
                  <m:oMathPara xmlns:m="http://schemas.openxmlformats.org/officeDocument/2006/math">
                    <m:oMathParaPr>
                      <m:jc m:val="left"/>
                    </m:oMathParaPr>
                    <m:oMath xmlns:m="http://schemas.openxmlformats.org/officeDocument/2006/math">
                      <m:r>
                        <a:rPr lang="en-US" sz="2400" b="0" i="1" smtClean="0">
                          <a:solidFill>
                            <a:schemeClr val="tx1"/>
                          </a:solidFill>
                          <a:latin typeface="Cambria Math" panose="02040503050406030204" pitchFamily="18" charset="0"/>
                        </a:rPr>
                        <m:t>𝑡</m:t>
                      </m:r>
                      <m:r>
                        <a:rPr lang="en-US" sz="24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sz="2400" b="0" i="1" smtClean="0">
                              <a:solidFill>
                                <a:schemeClr val="tx1"/>
                              </a:solidFill>
                              <a:latin typeface="Cambria Math" panose="02040503050406030204" pitchFamily="18" charset="0"/>
                              <a:ea typeface="Cambria Math" panose="02040503050406030204" pitchFamily="18" charset="0"/>
                            </a:rPr>
                          </m:ctrlPr>
                        </m:dPr>
                        <m:e>
                          <m:r>
                            <a:rPr lang="en-US" sz="2400" b="0" i="1" smtClean="0">
                              <a:solidFill>
                                <a:schemeClr val="tx1"/>
                              </a:solidFill>
                              <a:latin typeface="Cambria Math" panose="02040503050406030204" pitchFamily="18" charset="0"/>
                              <a:ea typeface="Cambria Math" panose="02040503050406030204" pitchFamily="18" charset="0"/>
                            </a:rPr>
                            <m:t>7</m:t>
                          </m:r>
                        </m:e>
                      </m:d>
                    </m:oMath>
                  </m:oMathPara>
                </a14:m>
                <a:endParaRPr lang="en-US" sz="2400" dirty="0">
                  <a:solidFill>
                    <a:schemeClr val="tx1"/>
                  </a:solidFill>
                </a:endParaRPr>
              </a:p>
            </p:txBody>
          </p:sp>
        </mc:Choice>
        <mc:Fallback xmlns="">
          <p:sp>
            <p:nvSpPr>
              <p:cNvPr id="16" name="TextBox 15">
                <a:extLst>
                  <a:ext uri="{FF2B5EF4-FFF2-40B4-BE49-F238E27FC236}">
                    <a16:creationId xmlns:a16="http://schemas.microsoft.com/office/drawing/2014/main" id="{D520C486-FE61-BB41-BCCA-7FC4B39D608E}"/>
                  </a:ext>
                </a:extLst>
              </p:cNvPr>
              <p:cNvSpPr txBox="1">
                <a:spLocks noRot="1" noChangeAspect="1" noMove="1" noResize="1" noEditPoints="1" noAdjustHandles="1" noChangeArrowheads="1" noChangeShapeType="1" noTextEdit="1"/>
              </p:cNvSpPr>
              <p:nvPr/>
            </p:nvSpPr>
            <p:spPr>
              <a:xfrm>
                <a:off x="2829032" y="5403563"/>
                <a:ext cx="1154547" cy="461665"/>
              </a:xfrm>
              <a:prstGeom prst="rect">
                <a:avLst/>
              </a:prstGeom>
              <a:blipFill>
                <a:blip r:embed="rId5"/>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7AEEA880-ADA9-5B4E-8B50-575639A2C77B}"/>
                  </a:ext>
                </a:extLst>
              </p:cNvPr>
              <p:cNvSpPr/>
              <p:nvPr/>
            </p:nvSpPr>
            <p:spPr>
              <a:xfrm>
                <a:off x="4021812" y="5449729"/>
                <a:ext cx="206902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m:t>
                      </m:r>
                      <m:d>
                        <m:dPr>
                          <m:begChr m:val="{"/>
                          <m:endChr m:val="}"/>
                          <m:ctrlPr>
                            <a:rPr lang="en-US" i="1" smtClean="0">
                              <a:solidFill>
                                <a:srgbClr val="FF0000"/>
                              </a:solidFill>
                              <a:latin typeface="Cambria Math" panose="02040503050406030204" pitchFamily="18" charset="0"/>
                              <a:ea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2, 5, 10, 25</m:t>
                          </m:r>
                        </m:e>
                      </m:d>
                      <m:r>
                        <a:rPr lang="en-US" b="0" i="1" smtClean="0">
                          <a:solidFill>
                            <a:srgbClr val="FF0000"/>
                          </a:solidFill>
                          <a:latin typeface="Cambria Math" panose="02040503050406030204" pitchFamily="18" charset="0"/>
                          <a:ea typeface="Cambria Math" panose="02040503050406030204" pitchFamily="18" charset="0"/>
                        </a:rPr>
                        <m:t>=∅</m:t>
                      </m:r>
                    </m:oMath>
                  </m:oMathPara>
                </a14:m>
                <a:endParaRPr lang="en-US" dirty="0">
                  <a:solidFill>
                    <a:srgbClr val="FF0000"/>
                  </a:solidFill>
                </a:endParaRPr>
              </a:p>
            </p:txBody>
          </p:sp>
        </mc:Choice>
        <mc:Fallback xmlns="">
          <p:sp>
            <p:nvSpPr>
              <p:cNvPr id="7" name="Rectangle 6">
                <a:extLst>
                  <a:ext uri="{FF2B5EF4-FFF2-40B4-BE49-F238E27FC236}">
                    <a16:creationId xmlns:a16="http://schemas.microsoft.com/office/drawing/2014/main" id="{7AEEA880-ADA9-5B4E-8B50-575639A2C77B}"/>
                  </a:ext>
                </a:extLst>
              </p:cNvPr>
              <p:cNvSpPr>
                <a:spLocks noRot="1" noChangeAspect="1" noMove="1" noResize="1" noEditPoints="1" noAdjustHandles="1" noChangeArrowheads="1" noChangeShapeType="1" noTextEdit="1"/>
              </p:cNvSpPr>
              <p:nvPr/>
            </p:nvSpPr>
            <p:spPr>
              <a:xfrm>
                <a:off x="4021812" y="5449729"/>
                <a:ext cx="2069028" cy="369332"/>
              </a:xfrm>
              <a:prstGeom prst="rect">
                <a:avLst/>
              </a:prstGeom>
              <a:blipFill>
                <a:blip r:embed="rId6"/>
                <a:stretch>
                  <a:fillRect b="-333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ECD42A9-6810-8549-8A9E-9A62665435AF}"/>
              </a:ext>
            </a:extLst>
          </p:cNvPr>
          <p:cNvSpPr>
            <a:spLocks noGrp="1"/>
          </p:cNvSpPr>
          <p:nvPr>
            <p:ph type="sldNum" sz="quarter" idx="12"/>
          </p:nvPr>
        </p:nvSpPr>
        <p:spPr/>
        <p:txBody>
          <a:bodyPr/>
          <a:lstStyle/>
          <a:p>
            <a:r>
              <a:rPr lang="en-US" dirty="0"/>
              <a:t>3</a:t>
            </a:r>
          </a:p>
        </p:txBody>
      </p:sp>
      <p:cxnSp>
        <p:nvCxnSpPr>
          <p:cNvPr id="21" name="Straight Connector 20">
            <a:extLst>
              <a:ext uri="{FF2B5EF4-FFF2-40B4-BE49-F238E27FC236}">
                <a16:creationId xmlns:a16="http://schemas.microsoft.com/office/drawing/2014/main" id="{E9068313-9D74-8D4D-BA5A-C352C8CEAE39}"/>
              </a:ext>
            </a:extLst>
          </p:cNvPr>
          <p:cNvCxnSpPr>
            <a:cxnSpLocks/>
          </p:cNvCxnSpPr>
          <p:nvPr/>
        </p:nvCxnSpPr>
        <p:spPr>
          <a:xfrm>
            <a:off x="8763000" y="5524540"/>
            <a:ext cx="0" cy="165204"/>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20BCEB3-FCC2-1A43-9B44-E8149D689575}"/>
              </a:ext>
            </a:extLst>
          </p:cNvPr>
          <p:cNvSpPr txBox="1"/>
          <p:nvPr/>
        </p:nvSpPr>
        <p:spPr>
          <a:xfrm>
            <a:off x="6779816" y="6163194"/>
            <a:ext cx="3966360" cy="646331"/>
          </a:xfrm>
          <a:prstGeom prst="rect">
            <a:avLst/>
          </a:prstGeom>
          <a:noFill/>
        </p:spPr>
        <p:txBody>
          <a:bodyPr wrap="square" rtlCol="0">
            <a:spAutoFit/>
          </a:bodyPr>
          <a:lstStyle/>
          <a:p>
            <a:r>
              <a:rPr lang="en-US" dirty="0" err="1">
                <a:solidFill>
                  <a:srgbClr val="FF0000"/>
                </a:solidFill>
              </a:rPr>
              <a:t>Prohibitably</a:t>
            </a:r>
            <a:r>
              <a:rPr lang="en-US" dirty="0">
                <a:solidFill>
                  <a:srgbClr val="FF0000"/>
                </a:solidFill>
              </a:rPr>
              <a:t> expensive auto-scheduling time </a:t>
            </a:r>
            <a:r>
              <a:rPr lang="en-US" dirty="0"/>
              <a:t>for dynamic-shape workloads.</a:t>
            </a:r>
          </a:p>
        </p:txBody>
      </p:sp>
      <p:pic>
        <p:nvPicPr>
          <p:cNvPr id="10" name="Content Placeholder 9" descr="Diagram&#10;&#10;Description automatically generated">
            <a:extLst>
              <a:ext uri="{FF2B5EF4-FFF2-40B4-BE49-F238E27FC236}">
                <a16:creationId xmlns:a16="http://schemas.microsoft.com/office/drawing/2014/main" id="{2E33394B-38AF-4B42-9A29-168F25E12A64}"/>
              </a:ext>
            </a:extLst>
          </p:cNvPr>
          <p:cNvPicPr>
            <a:picLocks noGrp="1" noChangeAspect="1"/>
          </p:cNvPicPr>
          <p:nvPr>
            <p:ph sz="half" idx="2"/>
          </p:nvPr>
        </p:nvPicPr>
        <p:blipFill>
          <a:blip r:embed="rId7"/>
          <a:stretch>
            <a:fillRect/>
          </a:stretch>
        </p:blipFill>
        <p:spPr>
          <a:xfrm>
            <a:off x="6767186" y="1825625"/>
            <a:ext cx="3991627" cy="4351338"/>
          </a:xfrm>
        </p:spPr>
      </p:pic>
    </p:spTree>
    <p:extLst>
      <p:ext uri="{BB962C8B-B14F-4D97-AF65-F5344CB8AC3E}">
        <p14:creationId xmlns:p14="http://schemas.microsoft.com/office/powerpoint/2010/main" val="363227839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24FD8-822B-F440-966C-83FBBD809E43}"/>
              </a:ext>
            </a:extLst>
          </p:cNvPr>
          <p:cNvSpPr>
            <a:spLocks noGrp="1"/>
          </p:cNvSpPr>
          <p:nvPr>
            <p:ph type="title"/>
          </p:nvPr>
        </p:nvSpPr>
        <p:spPr/>
        <p:txBody>
          <a:bodyPr/>
          <a:lstStyle/>
          <a:p>
            <a:r>
              <a:rPr lang="en-US" b="1" dirty="0"/>
              <a:t>Challenges Faced by the Current Design </a:t>
            </a:r>
          </a:p>
        </p:txBody>
      </p:sp>
      <p:sp>
        <p:nvSpPr>
          <p:cNvPr id="6" name="Content Placeholder 5">
            <a:extLst>
              <a:ext uri="{FF2B5EF4-FFF2-40B4-BE49-F238E27FC236}">
                <a16:creationId xmlns:a16="http://schemas.microsoft.com/office/drawing/2014/main" id="{80771AB7-A81F-5942-8466-CE6AA405AB1F}"/>
              </a:ext>
            </a:extLst>
          </p:cNvPr>
          <p:cNvSpPr>
            <a:spLocks noGrp="1"/>
          </p:cNvSpPr>
          <p:nvPr>
            <p:ph sz="half" idx="1"/>
          </p:nvPr>
        </p:nvSpPr>
        <p:spPr/>
        <p:txBody>
          <a:bodyPr/>
          <a:lstStyle/>
          <a:p>
            <a:endParaRPr lang="en-US" sz="2400" dirty="0"/>
          </a:p>
          <a:p>
            <a:endParaRPr lang="en-US" sz="2400" dirty="0"/>
          </a:p>
          <a:p>
            <a:r>
              <a:rPr lang="en-US" sz="2400" dirty="0"/>
              <a:t>Challenge #2:</a:t>
            </a:r>
          </a:p>
          <a:p>
            <a:pPr lvl="1">
              <a:buClr>
                <a:schemeClr val="tx1"/>
              </a:buClr>
            </a:pPr>
            <a:r>
              <a:rPr lang="en-US" sz="2000" dirty="0">
                <a:solidFill>
                  <a:srgbClr val="FF0000"/>
                </a:solidFill>
              </a:rPr>
              <a:t>Can deliver sub-optimal performance</a:t>
            </a:r>
            <a:r>
              <a:rPr lang="en-US" sz="2000" dirty="0"/>
              <a:t> for not considering non-perfect candidates.</a:t>
            </a:r>
          </a:p>
        </p:txBody>
      </p:sp>
      <p:pic>
        <p:nvPicPr>
          <p:cNvPr id="9" name="Picture 2" descr="小肥柴8 - Sticker 26">
            <a:extLst>
              <a:ext uri="{FF2B5EF4-FFF2-40B4-BE49-F238E27FC236}">
                <a16:creationId xmlns:a16="http://schemas.microsoft.com/office/drawing/2014/main" id="{1E3D8ED6-4C26-4C4C-AB51-84F339FC68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054" y="1587125"/>
            <a:ext cx="1304636" cy="130463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3A78FEDC-866D-E543-B572-645AC0385E54}"/>
                  </a:ext>
                </a:extLst>
              </p:cNvPr>
              <p:cNvSpPr/>
              <p:nvPr/>
            </p:nvSpPr>
            <p:spPr>
              <a:xfrm>
                <a:off x="838200" y="4035822"/>
                <a:ext cx="5400000" cy="1933083"/>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solidFill>
                      <a:srgbClr val="24292E"/>
                    </a:solidFill>
                  </a:rPr>
                  <a:t>Schedule:</a:t>
                </a:r>
              </a:p>
              <a:p>
                <a:pPr lvl="1"/>
                <a:r>
                  <a:rPr lang="en-US" sz="1600" dirty="0">
                    <a:solidFill>
                      <a:srgbClr val="24292E"/>
                    </a:solidFill>
                    <a:latin typeface="Menlo" panose="020B0609030804020204" pitchFamily="49" charset="0"/>
                  </a:rPr>
                  <a:t>for (int io = 0; io &lt; </a:t>
                </a:r>
                <a14:m>
                  <m:oMath xmlns:m="http://schemas.openxmlformats.org/officeDocument/2006/math">
                    <m:d>
                      <m:dPr>
                        <m:begChr m:val="⌈"/>
                        <m:endChr m:val="⌉"/>
                        <m:ctrlPr>
                          <a:rPr lang="en-US" sz="2000" i="1" smtClean="0">
                            <a:solidFill>
                              <a:srgbClr val="24292E"/>
                            </a:solidFill>
                            <a:latin typeface="Cambria Math" panose="02040503050406030204" pitchFamily="18" charset="0"/>
                          </a:rPr>
                        </m:ctrlPr>
                      </m:dPr>
                      <m:e>
                        <m:r>
                          <a:rPr lang="en-US" sz="2000" b="1" i="1" smtClean="0">
                            <a:solidFill>
                              <a:srgbClr val="24292E"/>
                            </a:solidFill>
                            <a:highlight>
                              <a:srgbClr val="00FFFF"/>
                            </a:highlight>
                            <a:latin typeface="Cambria Math" panose="02040503050406030204" pitchFamily="18" charset="0"/>
                          </a:rPr>
                          <m:t>𝟒𝟗</m:t>
                        </m:r>
                        <m:r>
                          <m:rPr>
                            <m:lit/>
                          </m:rPr>
                          <a:rPr lang="en-US" sz="2000" b="0" i="1" smtClean="0">
                            <a:solidFill>
                              <a:srgbClr val="24292E"/>
                            </a:solidFill>
                            <a:latin typeface="Cambria Math" panose="02040503050406030204" pitchFamily="18" charset="0"/>
                          </a:rPr>
                          <m:t>/</m:t>
                        </m:r>
                        <m:r>
                          <a:rPr lang="en-US" sz="2000" b="0" i="1" smtClean="0">
                            <a:solidFill>
                              <a:srgbClr val="24292E"/>
                            </a:solidFill>
                            <a:latin typeface="Cambria Math" panose="02040503050406030204" pitchFamily="18" charset="0"/>
                          </a:rPr>
                          <m:t>𝑡</m:t>
                        </m:r>
                      </m:e>
                    </m:d>
                  </m:oMath>
                </a14:m>
                <a:r>
                  <a:rPr lang="en-US" sz="1600" dirty="0">
                    <a:solidFill>
                      <a:srgbClr val="24292E"/>
                    </a:solidFill>
                    <a:latin typeface="Menlo" panose="020B0609030804020204" pitchFamily="49" charset="0"/>
                  </a:rPr>
                  <a:t>; ++io) {</a:t>
                </a:r>
              </a:p>
              <a:p>
                <a:pPr lvl="1"/>
                <a:r>
                  <a:rPr lang="en-US" sz="1600" dirty="0">
                    <a:solidFill>
                      <a:srgbClr val="24292E"/>
                    </a:solidFill>
                    <a:latin typeface="Menlo" panose="020B0609030804020204" pitchFamily="49" charset="0"/>
                  </a:rPr>
                  <a:t>  for (int ii = 0; ii &lt; </a:t>
                </a:r>
                <a14:m>
                  <m:oMath xmlns:m="http://schemas.openxmlformats.org/officeDocument/2006/math">
                    <m:r>
                      <a:rPr lang="en-US" sz="1600" b="1" i="1" dirty="0" smtClean="0">
                        <a:solidFill>
                          <a:schemeClr val="tx1"/>
                        </a:solidFill>
                        <a:highlight>
                          <a:srgbClr val="00FFFF"/>
                        </a:highlight>
                        <a:latin typeface="Cambria Math" panose="02040503050406030204" pitchFamily="18" charset="0"/>
                      </a:rPr>
                      <m:t>𝒕</m:t>
                    </m:r>
                  </m:oMath>
                </a14:m>
                <a:r>
                  <a:rPr lang="en-US" sz="1600" dirty="0">
                    <a:solidFill>
                      <a:srgbClr val="24292E"/>
                    </a:solidFill>
                    <a:latin typeface="Menlo" panose="020B0609030804020204" pitchFamily="49" charset="0"/>
                  </a:rPr>
                  <a:t>; ++ii) {</a:t>
                </a:r>
              </a:p>
              <a:p>
                <a:pPr lvl="1"/>
                <a:r>
                  <a:rPr lang="en-US" sz="1600" dirty="0">
                    <a:solidFill>
                      <a:srgbClr val="24292E"/>
                    </a:solidFill>
                    <a:latin typeface="Menlo" panose="020B0609030804020204" pitchFamily="49" charset="0"/>
                  </a:rPr>
                  <a:t>    A[</a:t>
                </a:r>
                <a14:m>
                  <m:oMath xmlns:m="http://schemas.openxmlformats.org/officeDocument/2006/math">
                    <m:r>
                      <a:rPr lang="en-US" sz="1600" i="1">
                        <a:solidFill>
                          <a:srgbClr val="24292E"/>
                        </a:solidFill>
                        <a:latin typeface="Cambria Math" panose="02040503050406030204" pitchFamily="18" charset="0"/>
                      </a:rPr>
                      <m:t>𝑖𝑜</m:t>
                    </m:r>
                    <m:r>
                      <a:rPr lang="en-US" sz="1600" i="1">
                        <a:solidFill>
                          <a:srgbClr val="24292E"/>
                        </a:solidFill>
                        <a:latin typeface="Cambria Math" panose="02040503050406030204" pitchFamily="18" charset="0"/>
                        <a:ea typeface="Cambria Math" panose="02040503050406030204" pitchFamily="18" charset="0"/>
                      </a:rPr>
                      <m:t>×</m:t>
                    </m:r>
                    <m:r>
                      <a:rPr lang="en-US" sz="1600" i="1">
                        <a:solidFill>
                          <a:srgbClr val="24292E"/>
                        </a:solidFill>
                        <a:latin typeface="Cambria Math" panose="02040503050406030204" pitchFamily="18" charset="0"/>
                        <a:ea typeface="Cambria Math" panose="02040503050406030204" pitchFamily="18" charset="0"/>
                      </a:rPr>
                      <m:t>𝑡</m:t>
                    </m:r>
                    <m:r>
                      <a:rPr lang="en-US" sz="1600" i="1">
                        <a:solidFill>
                          <a:srgbClr val="24292E"/>
                        </a:solidFill>
                        <a:latin typeface="Cambria Math" panose="02040503050406030204" pitchFamily="18" charset="0"/>
                        <a:ea typeface="Cambria Math" panose="02040503050406030204" pitchFamily="18" charset="0"/>
                      </a:rPr>
                      <m:t>+</m:t>
                    </m:r>
                    <m:r>
                      <a:rPr lang="en-US" sz="1600" i="1">
                        <a:solidFill>
                          <a:srgbClr val="24292E"/>
                        </a:solidFill>
                        <a:latin typeface="Cambria Math" panose="02040503050406030204" pitchFamily="18" charset="0"/>
                        <a:ea typeface="Cambria Math" panose="02040503050406030204" pitchFamily="18" charset="0"/>
                      </a:rPr>
                      <m:t>𝑖𝑖</m:t>
                    </m:r>
                  </m:oMath>
                </a14:m>
                <a:r>
                  <a:rPr lang="en-US" sz="1600" dirty="0">
                    <a:solidFill>
                      <a:srgbClr val="24292E"/>
                    </a:solidFill>
                    <a:latin typeface="Menlo" panose="020B0609030804020204" pitchFamily="49" charset="0"/>
                  </a:rPr>
                  <a:t>] = ...</a:t>
                </a:r>
              </a:p>
              <a:p>
                <a:pPr lvl="1"/>
                <a:r>
                  <a:rPr lang="en-US" sz="1600" dirty="0">
                    <a:solidFill>
                      <a:srgbClr val="24292E"/>
                    </a:solidFill>
                    <a:latin typeface="Menlo" panose="020B0609030804020204" pitchFamily="49" charset="0"/>
                  </a:rPr>
                  <a:t>  }</a:t>
                </a:r>
              </a:p>
              <a:p>
                <a:pPr lvl="1"/>
                <a:r>
                  <a:rPr lang="en-US" sz="1600" dirty="0">
                    <a:solidFill>
                      <a:srgbClr val="24292E"/>
                    </a:solidFill>
                    <a:latin typeface="Menlo" panose="020B0609030804020204" pitchFamily="49" charset="0"/>
                  </a:rPr>
                  <a:t>}</a:t>
                </a:r>
              </a:p>
            </p:txBody>
          </p:sp>
        </mc:Choice>
        <mc:Fallback xmlns="">
          <p:sp>
            <p:nvSpPr>
              <p:cNvPr id="11" name="Rounded Rectangle 10">
                <a:extLst>
                  <a:ext uri="{FF2B5EF4-FFF2-40B4-BE49-F238E27FC236}">
                    <a16:creationId xmlns:a16="http://schemas.microsoft.com/office/drawing/2014/main" id="{3A78FEDC-866D-E543-B572-645AC0385E54}"/>
                  </a:ext>
                </a:extLst>
              </p:cNvPr>
              <p:cNvSpPr>
                <a:spLocks noRot="1" noChangeAspect="1" noMove="1" noResize="1" noEditPoints="1" noAdjustHandles="1" noChangeArrowheads="1" noChangeShapeType="1" noTextEdit="1"/>
              </p:cNvSpPr>
              <p:nvPr/>
            </p:nvSpPr>
            <p:spPr>
              <a:xfrm>
                <a:off x="838200" y="4035822"/>
                <a:ext cx="5400000" cy="1933083"/>
              </a:xfrm>
              <a:prstGeom prst="round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ounded Rectangle 18">
                <a:extLst>
                  <a:ext uri="{FF2B5EF4-FFF2-40B4-BE49-F238E27FC236}">
                    <a16:creationId xmlns:a16="http://schemas.microsoft.com/office/drawing/2014/main" id="{35B820A5-99BE-4846-82B9-710286E74B7C}"/>
                  </a:ext>
                </a:extLst>
              </p:cNvPr>
              <p:cNvSpPr/>
              <p:nvPr/>
            </p:nvSpPr>
            <p:spPr>
              <a:xfrm>
                <a:off x="838800" y="4035600"/>
                <a:ext cx="5400000" cy="1933083"/>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solidFill>
                      <a:srgbClr val="24292E"/>
                    </a:solidFill>
                  </a:rPr>
                  <a:t>Schedule:</a:t>
                </a:r>
              </a:p>
              <a:p>
                <a:pPr lvl="1"/>
                <a:r>
                  <a:rPr lang="en-US" sz="1600" dirty="0">
                    <a:solidFill>
                      <a:srgbClr val="24292E"/>
                    </a:solidFill>
                    <a:latin typeface="Menlo" panose="020B0609030804020204" pitchFamily="49" charset="0"/>
                  </a:rPr>
                  <a:t>for (int io = 0; io &lt; </a:t>
                </a:r>
                <a14:m>
                  <m:oMath xmlns:m="http://schemas.openxmlformats.org/officeDocument/2006/math">
                    <m:d>
                      <m:dPr>
                        <m:begChr m:val="⌈"/>
                        <m:endChr m:val="⌉"/>
                        <m:ctrlPr>
                          <a:rPr lang="en-US" sz="2000" i="1" smtClean="0">
                            <a:solidFill>
                              <a:srgbClr val="24292E"/>
                            </a:solidFill>
                            <a:latin typeface="Cambria Math" panose="02040503050406030204" pitchFamily="18" charset="0"/>
                          </a:rPr>
                        </m:ctrlPr>
                      </m:dPr>
                      <m:e>
                        <m:r>
                          <a:rPr lang="en-US" sz="2000" b="1" i="1" smtClean="0">
                            <a:solidFill>
                              <a:srgbClr val="24292E"/>
                            </a:solidFill>
                            <a:highlight>
                              <a:srgbClr val="00FFFF"/>
                            </a:highlight>
                            <a:latin typeface="Cambria Math" panose="02040503050406030204" pitchFamily="18" charset="0"/>
                          </a:rPr>
                          <m:t>𝟒𝟗</m:t>
                        </m:r>
                        <m:r>
                          <m:rPr>
                            <m:lit/>
                          </m:rPr>
                          <a:rPr lang="en-US" sz="2000" b="0" i="1" smtClean="0">
                            <a:solidFill>
                              <a:srgbClr val="24292E"/>
                            </a:solidFill>
                            <a:latin typeface="Cambria Math" panose="02040503050406030204" pitchFamily="18" charset="0"/>
                          </a:rPr>
                          <m:t>/</m:t>
                        </m:r>
                        <m:r>
                          <a:rPr lang="en-US" sz="2000" b="0" i="1" smtClean="0">
                            <a:solidFill>
                              <a:srgbClr val="24292E"/>
                            </a:solidFill>
                            <a:latin typeface="Cambria Math" panose="02040503050406030204" pitchFamily="18" charset="0"/>
                          </a:rPr>
                          <m:t>𝑡</m:t>
                        </m:r>
                      </m:e>
                    </m:d>
                  </m:oMath>
                </a14:m>
                <a:r>
                  <a:rPr lang="en-US" sz="1600" dirty="0">
                    <a:solidFill>
                      <a:srgbClr val="24292E"/>
                    </a:solidFill>
                    <a:latin typeface="Menlo" panose="020B0609030804020204" pitchFamily="49" charset="0"/>
                  </a:rPr>
                  <a:t>; ++io) {</a:t>
                </a:r>
              </a:p>
              <a:p>
                <a:pPr lvl="1"/>
                <a:r>
                  <a:rPr lang="en-US" sz="1600" dirty="0">
                    <a:solidFill>
                      <a:srgbClr val="24292E"/>
                    </a:solidFill>
                    <a:latin typeface="Menlo" panose="020B0609030804020204" pitchFamily="49" charset="0"/>
                  </a:rPr>
                  <a:t>  for (int ii = 0; ii &lt; </a:t>
                </a:r>
                <a14:m>
                  <m:oMath xmlns:m="http://schemas.openxmlformats.org/officeDocument/2006/math">
                    <m:r>
                      <a:rPr lang="en-US" sz="1600" b="1" i="1" dirty="0" smtClean="0">
                        <a:solidFill>
                          <a:schemeClr val="tx1"/>
                        </a:solidFill>
                        <a:highlight>
                          <a:srgbClr val="00FFFF"/>
                        </a:highlight>
                        <a:latin typeface="Cambria Math" panose="02040503050406030204" pitchFamily="18" charset="0"/>
                      </a:rPr>
                      <m:t>𝒕</m:t>
                    </m:r>
                  </m:oMath>
                </a14:m>
                <a:r>
                  <a:rPr lang="en-US" sz="1600" dirty="0">
                    <a:solidFill>
                      <a:srgbClr val="24292E"/>
                    </a:solidFill>
                    <a:latin typeface="Menlo" panose="020B0609030804020204" pitchFamily="49" charset="0"/>
                  </a:rPr>
                  <a:t>; ++ii) {</a:t>
                </a:r>
              </a:p>
              <a:p>
                <a:pPr lvl="1"/>
                <a:r>
                  <a:rPr lang="en-US" sz="1600" dirty="0">
                    <a:solidFill>
                      <a:srgbClr val="24292E"/>
                    </a:solidFill>
                    <a:latin typeface="Menlo" panose="020B0609030804020204" pitchFamily="49" charset="0"/>
                  </a:rPr>
                  <a:t>    </a:t>
                </a:r>
                <a:r>
                  <a:rPr lang="en-US" sz="1600" dirty="0">
                    <a:solidFill>
                      <a:srgbClr val="FF0000"/>
                    </a:solidFill>
                    <a:latin typeface="Menlo" panose="020B0609030804020204" pitchFamily="49" charset="0"/>
                  </a:rPr>
                  <a:t>if (</a:t>
                </a:r>
                <a14:m>
                  <m:oMath xmlns:m="http://schemas.openxmlformats.org/officeDocument/2006/math">
                    <m:r>
                      <a:rPr lang="en-US" sz="1600" i="1">
                        <a:solidFill>
                          <a:srgbClr val="FF0000"/>
                        </a:solidFill>
                        <a:latin typeface="Cambria Math" panose="02040503050406030204" pitchFamily="18" charset="0"/>
                      </a:rPr>
                      <m:t>𝑖𝑜</m:t>
                    </m:r>
                    <m:r>
                      <a:rPr lang="en-US" sz="1600" i="1">
                        <a:solidFill>
                          <a:srgbClr val="FF0000"/>
                        </a:solidFill>
                        <a:latin typeface="Cambria Math" panose="02040503050406030204" pitchFamily="18" charset="0"/>
                        <a:ea typeface="Cambria Math" panose="02040503050406030204" pitchFamily="18" charset="0"/>
                      </a:rPr>
                      <m:t>×</m:t>
                    </m:r>
                    <m:r>
                      <a:rPr lang="en-US" sz="1600" i="1">
                        <a:solidFill>
                          <a:srgbClr val="FF0000"/>
                        </a:solidFill>
                        <a:latin typeface="Cambria Math" panose="02040503050406030204" pitchFamily="18" charset="0"/>
                        <a:ea typeface="Cambria Math" panose="02040503050406030204" pitchFamily="18" charset="0"/>
                      </a:rPr>
                      <m:t>𝑡</m:t>
                    </m:r>
                    <m:r>
                      <a:rPr lang="en-US" sz="1600" i="1">
                        <a:solidFill>
                          <a:srgbClr val="FF0000"/>
                        </a:solidFill>
                        <a:latin typeface="Cambria Math" panose="02040503050406030204" pitchFamily="18" charset="0"/>
                        <a:ea typeface="Cambria Math" panose="02040503050406030204" pitchFamily="18" charset="0"/>
                      </a:rPr>
                      <m:t>+</m:t>
                    </m:r>
                    <m:r>
                      <a:rPr lang="en-US" sz="1600" i="1">
                        <a:solidFill>
                          <a:srgbClr val="FF0000"/>
                        </a:solidFill>
                        <a:latin typeface="Cambria Math" panose="02040503050406030204" pitchFamily="18" charset="0"/>
                        <a:ea typeface="Cambria Math" panose="02040503050406030204" pitchFamily="18" charset="0"/>
                      </a:rPr>
                      <m:t>𝑖𝑖</m:t>
                    </m:r>
                    <m:r>
                      <a:rPr lang="en-US" sz="1600" i="1">
                        <a:solidFill>
                          <a:srgbClr val="FF0000"/>
                        </a:solidFill>
                        <a:latin typeface="Cambria Math" panose="02040503050406030204" pitchFamily="18" charset="0"/>
                        <a:ea typeface="Cambria Math" panose="02040503050406030204" pitchFamily="18" charset="0"/>
                      </a:rPr>
                      <m:t>&lt;49</m:t>
                    </m:r>
                  </m:oMath>
                </a14:m>
                <a:r>
                  <a:rPr lang="en-US" sz="1600" dirty="0">
                    <a:solidFill>
                      <a:srgbClr val="FF0000"/>
                    </a:solidFill>
                    <a:latin typeface="Menlo" panose="020B0609030804020204" pitchFamily="49" charset="0"/>
                  </a:rPr>
                  <a:t>)</a:t>
                </a:r>
                <a:r>
                  <a:rPr lang="en-US" sz="1600" dirty="0">
                    <a:solidFill>
                      <a:srgbClr val="24292E"/>
                    </a:solidFill>
                    <a:latin typeface="Menlo" panose="020B0609030804020204" pitchFamily="49" charset="0"/>
                  </a:rPr>
                  <a:t> A[</a:t>
                </a:r>
                <a14:m>
                  <m:oMath xmlns:m="http://schemas.openxmlformats.org/officeDocument/2006/math">
                    <m:r>
                      <a:rPr lang="en-US" sz="1600" i="1">
                        <a:solidFill>
                          <a:srgbClr val="24292E"/>
                        </a:solidFill>
                        <a:latin typeface="Cambria Math" panose="02040503050406030204" pitchFamily="18" charset="0"/>
                      </a:rPr>
                      <m:t>𝑖𝑜</m:t>
                    </m:r>
                    <m:r>
                      <a:rPr lang="en-US" sz="1600" i="1">
                        <a:solidFill>
                          <a:srgbClr val="24292E"/>
                        </a:solidFill>
                        <a:latin typeface="Cambria Math" panose="02040503050406030204" pitchFamily="18" charset="0"/>
                        <a:ea typeface="Cambria Math" panose="02040503050406030204" pitchFamily="18" charset="0"/>
                      </a:rPr>
                      <m:t>×</m:t>
                    </m:r>
                    <m:r>
                      <a:rPr lang="en-US" sz="1600" i="1">
                        <a:solidFill>
                          <a:srgbClr val="24292E"/>
                        </a:solidFill>
                        <a:latin typeface="Cambria Math" panose="02040503050406030204" pitchFamily="18" charset="0"/>
                        <a:ea typeface="Cambria Math" panose="02040503050406030204" pitchFamily="18" charset="0"/>
                      </a:rPr>
                      <m:t>𝑡</m:t>
                    </m:r>
                    <m:r>
                      <a:rPr lang="en-US" sz="1600" i="1">
                        <a:solidFill>
                          <a:srgbClr val="24292E"/>
                        </a:solidFill>
                        <a:latin typeface="Cambria Math" panose="02040503050406030204" pitchFamily="18" charset="0"/>
                        <a:ea typeface="Cambria Math" panose="02040503050406030204" pitchFamily="18" charset="0"/>
                      </a:rPr>
                      <m:t>+</m:t>
                    </m:r>
                    <m:r>
                      <a:rPr lang="en-US" sz="1600" i="1">
                        <a:solidFill>
                          <a:srgbClr val="24292E"/>
                        </a:solidFill>
                        <a:latin typeface="Cambria Math" panose="02040503050406030204" pitchFamily="18" charset="0"/>
                        <a:ea typeface="Cambria Math" panose="02040503050406030204" pitchFamily="18" charset="0"/>
                      </a:rPr>
                      <m:t>𝑖𝑖</m:t>
                    </m:r>
                  </m:oMath>
                </a14:m>
                <a:r>
                  <a:rPr lang="en-US" sz="1600" dirty="0">
                    <a:solidFill>
                      <a:srgbClr val="24292E"/>
                    </a:solidFill>
                    <a:latin typeface="Menlo" panose="020B0609030804020204" pitchFamily="49" charset="0"/>
                  </a:rPr>
                  <a:t>] = ...</a:t>
                </a:r>
              </a:p>
              <a:p>
                <a:pPr lvl="1"/>
                <a:r>
                  <a:rPr lang="en-US" sz="1600" dirty="0">
                    <a:solidFill>
                      <a:srgbClr val="24292E"/>
                    </a:solidFill>
                    <a:latin typeface="Menlo" panose="020B0609030804020204" pitchFamily="49" charset="0"/>
                  </a:rPr>
                  <a:t>  }</a:t>
                </a:r>
              </a:p>
              <a:p>
                <a:pPr lvl="1"/>
                <a:r>
                  <a:rPr lang="en-US" sz="1600" dirty="0">
                    <a:solidFill>
                      <a:srgbClr val="24292E"/>
                    </a:solidFill>
                    <a:latin typeface="Menlo" panose="020B0609030804020204" pitchFamily="49" charset="0"/>
                  </a:rPr>
                  <a:t>}</a:t>
                </a:r>
              </a:p>
            </p:txBody>
          </p:sp>
        </mc:Choice>
        <mc:Fallback xmlns="">
          <p:sp>
            <p:nvSpPr>
              <p:cNvPr id="19" name="Rounded Rectangle 18">
                <a:extLst>
                  <a:ext uri="{FF2B5EF4-FFF2-40B4-BE49-F238E27FC236}">
                    <a16:creationId xmlns:a16="http://schemas.microsoft.com/office/drawing/2014/main" id="{35B820A5-99BE-4846-82B9-710286E74B7C}"/>
                  </a:ext>
                </a:extLst>
              </p:cNvPr>
              <p:cNvSpPr>
                <a:spLocks noRot="1" noChangeAspect="1" noMove="1" noResize="1" noEditPoints="1" noAdjustHandles="1" noChangeArrowheads="1" noChangeShapeType="1" noTextEdit="1"/>
              </p:cNvSpPr>
              <p:nvPr/>
            </p:nvSpPr>
            <p:spPr>
              <a:xfrm>
                <a:off x="838800" y="4035600"/>
                <a:ext cx="5400000" cy="1933083"/>
              </a:xfrm>
              <a:prstGeom prst="round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ounded Rectangle 19">
                <a:extLst>
                  <a:ext uri="{FF2B5EF4-FFF2-40B4-BE49-F238E27FC236}">
                    <a16:creationId xmlns:a16="http://schemas.microsoft.com/office/drawing/2014/main" id="{1957B80F-9783-D04E-AD1D-FCC914F9798A}"/>
                  </a:ext>
                </a:extLst>
              </p:cNvPr>
              <p:cNvSpPr/>
              <p:nvPr/>
            </p:nvSpPr>
            <p:spPr>
              <a:xfrm>
                <a:off x="838800" y="4035600"/>
                <a:ext cx="5400000" cy="1933083"/>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solidFill>
                      <a:srgbClr val="24292E"/>
                    </a:solidFill>
                  </a:rPr>
                  <a:t>Schedule:</a:t>
                </a:r>
              </a:p>
              <a:p>
                <a:pPr lvl="1"/>
                <a:r>
                  <a:rPr lang="en-US" sz="1600" dirty="0">
                    <a:solidFill>
                      <a:srgbClr val="24292E"/>
                    </a:solidFill>
                    <a:latin typeface="Menlo" panose="020B0609030804020204" pitchFamily="49" charset="0"/>
                  </a:rPr>
                  <a:t>for (int io = 0; io &lt; </a:t>
                </a:r>
                <a14:m>
                  <m:oMath xmlns:m="http://schemas.openxmlformats.org/officeDocument/2006/math">
                    <m:d>
                      <m:dPr>
                        <m:begChr m:val="⌈"/>
                        <m:endChr m:val="⌉"/>
                        <m:ctrlPr>
                          <a:rPr lang="en-US" sz="2000" i="1" smtClean="0">
                            <a:solidFill>
                              <a:srgbClr val="24292E"/>
                            </a:solidFill>
                            <a:latin typeface="Cambria Math" panose="02040503050406030204" pitchFamily="18" charset="0"/>
                          </a:rPr>
                        </m:ctrlPr>
                      </m:dPr>
                      <m:e>
                        <m:r>
                          <a:rPr lang="en-US" sz="2000" b="1" i="1" smtClean="0">
                            <a:solidFill>
                              <a:srgbClr val="24292E"/>
                            </a:solidFill>
                            <a:highlight>
                              <a:srgbClr val="00FFFF"/>
                            </a:highlight>
                            <a:latin typeface="Cambria Math" panose="02040503050406030204" pitchFamily="18" charset="0"/>
                          </a:rPr>
                          <m:t>𝟒𝟗</m:t>
                        </m:r>
                        <m:r>
                          <m:rPr>
                            <m:lit/>
                          </m:rPr>
                          <a:rPr lang="en-US" sz="2000" b="0" i="1" smtClean="0">
                            <a:solidFill>
                              <a:srgbClr val="24292E"/>
                            </a:solidFill>
                            <a:latin typeface="Cambria Math" panose="02040503050406030204" pitchFamily="18" charset="0"/>
                          </a:rPr>
                          <m:t>/</m:t>
                        </m:r>
                        <m:r>
                          <a:rPr lang="en-US" sz="2000" b="0" i="1" smtClean="0">
                            <a:solidFill>
                              <a:srgbClr val="24292E"/>
                            </a:solidFill>
                            <a:latin typeface="Cambria Math" panose="02040503050406030204" pitchFamily="18" charset="0"/>
                          </a:rPr>
                          <m:t>𝑡</m:t>
                        </m:r>
                      </m:e>
                    </m:d>
                  </m:oMath>
                </a14:m>
                <a:r>
                  <a:rPr lang="en-US" sz="1600" dirty="0">
                    <a:solidFill>
                      <a:srgbClr val="24292E"/>
                    </a:solidFill>
                    <a:latin typeface="Menlo" panose="020B0609030804020204" pitchFamily="49" charset="0"/>
                  </a:rPr>
                  <a:t>; ++io) {</a:t>
                </a:r>
              </a:p>
              <a:p>
                <a:pPr lvl="1"/>
                <a:r>
                  <a:rPr lang="en-US" sz="1600" dirty="0">
                    <a:solidFill>
                      <a:srgbClr val="24292E"/>
                    </a:solidFill>
                    <a:latin typeface="Menlo" panose="020B0609030804020204" pitchFamily="49" charset="0"/>
                  </a:rPr>
                  <a:t>  for (int ii = 0; ii &lt; </a:t>
                </a:r>
                <a14:m>
                  <m:oMath xmlns:m="http://schemas.openxmlformats.org/officeDocument/2006/math">
                    <m:r>
                      <a:rPr lang="en-US" sz="1600" b="1" i="1" dirty="0" smtClean="0">
                        <a:solidFill>
                          <a:schemeClr val="tx1"/>
                        </a:solidFill>
                        <a:highlight>
                          <a:srgbClr val="00FFFF"/>
                        </a:highlight>
                        <a:latin typeface="Cambria Math" panose="02040503050406030204" pitchFamily="18" charset="0"/>
                      </a:rPr>
                      <m:t>𝒕</m:t>
                    </m:r>
                  </m:oMath>
                </a14:m>
                <a:r>
                  <a:rPr lang="en-US" sz="1600" dirty="0">
                    <a:solidFill>
                      <a:srgbClr val="24292E"/>
                    </a:solidFill>
                    <a:latin typeface="Menlo" panose="020B0609030804020204" pitchFamily="49" charset="0"/>
                  </a:rPr>
                  <a:t>; ++ii) {</a:t>
                </a:r>
              </a:p>
              <a:p>
                <a:pPr lvl="1"/>
                <a:r>
                  <a:rPr lang="en-US" sz="1600" dirty="0">
                    <a:solidFill>
                      <a:srgbClr val="24292E"/>
                    </a:solidFill>
                    <a:latin typeface="Menlo" panose="020B0609030804020204" pitchFamily="49" charset="0"/>
                  </a:rPr>
                  <a:t>    </a:t>
                </a:r>
                <a:r>
                  <a:rPr lang="en-US" sz="1600" dirty="0">
                    <a:solidFill>
                      <a:srgbClr val="0070C0"/>
                    </a:solidFill>
                    <a:latin typeface="Menlo" panose="020B0609030804020204" pitchFamily="49" charset="0"/>
                  </a:rPr>
                  <a:t>if (</a:t>
                </a:r>
                <a14:m>
                  <m:oMath xmlns:m="http://schemas.openxmlformats.org/officeDocument/2006/math">
                    <m:r>
                      <a:rPr lang="en-US" sz="1600" i="1">
                        <a:solidFill>
                          <a:srgbClr val="0070C0"/>
                        </a:solidFill>
                        <a:latin typeface="Cambria Math" panose="02040503050406030204" pitchFamily="18" charset="0"/>
                      </a:rPr>
                      <m:t>𝑖𝑜</m:t>
                    </m:r>
                    <m:r>
                      <a:rPr lang="en-US" sz="1600" i="1">
                        <a:solidFill>
                          <a:srgbClr val="0070C0"/>
                        </a:solidFill>
                        <a:latin typeface="Cambria Math" panose="02040503050406030204" pitchFamily="18" charset="0"/>
                        <a:ea typeface="Cambria Math" panose="02040503050406030204" pitchFamily="18" charset="0"/>
                      </a:rPr>
                      <m:t>×</m:t>
                    </m:r>
                    <m:r>
                      <a:rPr lang="en-US" sz="1600" i="1">
                        <a:solidFill>
                          <a:srgbClr val="0070C0"/>
                        </a:solidFill>
                        <a:latin typeface="Cambria Math" panose="02040503050406030204" pitchFamily="18" charset="0"/>
                        <a:ea typeface="Cambria Math" panose="02040503050406030204" pitchFamily="18" charset="0"/>
                      </a:rPr>
                      <m:t>𝑡</m:t>
                    </m:r>
                    <m:r>
                      <a:rPr lang="en-US" sz="1600" i="1">
                        <a:solidFill>
                          <a:srgbClr val="0070C0"/>
                        </a:solidFill>
                        <a:latin typeface="Cambria Math" panose="02040503050406030204" pitchFamily="18" charset="0"/>
                        <a:ea typeface="Cambria Math" panose="02040503050406030204" pitchFamily="18" charset="0"/>
                      </a:rPr>
                      <m:t>+</m:t>
                    </m:r>
                    <m:r>
                      <a:rPr lang="en-US" sz="1600" i="1">
                        <a:solidFill>
                          <a:srgbClr val="0070C0"/>
                        </a:solidFill>
                        <a:latin typeface="Cambria Math" panose="02040503050406030204" pitchFamily="18" charset="0"/>
                        <a:ea typeface="Cambria Math" panose="02040503050406030204" pitchFamily="18" charset="0"/>
                      </a:rPr>
                      <m:t>𝑖𝑖</m:t>
                    </m:r>
                    <m:r>
                      <a:rPr lang="en-US" sz="1600" i="1">
                        <a:solidFill>
                          <a:srgbClr val="0070C0"/>
                        </a:solidFill>
                        <a:latin typeface="Cambria Math" panose="02040503050406030204" pitchFamily="18" charset="0"/>
                        <a:ea typeface="Cambria Math" panose="02040503050406030204" pitchFamily="18" charset="0"/>
                      </a:rPr>
                      <m:t>&lt;49</m:t>
                    </m:r>
                  </m:oMath>
                </a14:m>
                <a:r>
                  <a:rPr lang="en-US" sz="1600" dirty="0">
                    <a:solidFill>
                      <a:srgbClr val="0070C0"/>
                    </a:solidFill>
                    <a:latin typeface="Menlo" panose="020B0609030804020204" pitchFamily="49" charset="0"/>
                  </a:rPr>
                  <a:t>)</a:t>
                </a:r>
                <a:r>
                  <a:rPr lang="en-US" sz="1600" dirty="0">
                    <a:solidFill>
                      <a:srgbClr val="24292E"/>
                    </a:solidFill>
                    <a:latin typeface="Menlo" panose="020B0609030804020204" pitchFamily="49" charset="0"/>
                  </a:rPr>
                  <a:t> A[</a:t>
                </a:r>
                <a14:m>
                  <m:oMath xmlns:m="http://schemas.openxmlformats.org/officeDocument/2006/math">
                    <m:r>
                      <a:rPr lang="en-US" sz="1600" i="1">
                        <a:solidFill>
                          <a:srgbClr val="24292E"/>
                        </a:solidFill>
                        <a:latin typeface="Cambria Math" panose="02040503050406030204" pitchFamily="18" charset="0"/>
                      </a:rPr>
                      <m:t>𝑖𝑜</m:t>
                    </m:r>
                    <m:r>
                      <a:rPr lang="en-US" sz="1600" i="1">
                        <a:solidFill>
                          <a:srgbClr val="24292E"/>
                        </a:solidFill>
                        <a:latin typeface="Cambria Math" panose="02040503050406030204" pitchFamily="18" charset="0"/>
                        <a:ea typeface="Cambria Math" panose="02040503050406030204" pitchFamily="18" charset="0"/>
                      </a:rPr>
                      <m:t>×</m:t>
                    </m:r>
                    <m:r>
                      <a:rPr lang="en-US" sz="1600" i="1">
                        <a:solidFill>
                          <a:srgbClr val="24292E"/>
                        </a:solidFill>
                        <a:latin typeface="Cambria Math" panose="02040503050406030204" pitchFamily="18" charset="0"/>
                        <a:ea typeface="Cambria Math" panose="02040503050406030204" pitchFamily="18" charset="0"/>
                      </a:rPr>
                      <m:t>𝑡</m:t>
                    </m:r>
                    <m:r>
                      <a:rPr lang="en-US" sz="1600" i="1">
                        <a:solidFill>
                          <a:srgbClr val="24292E"/>
                        </a:solidFill>
                        <a:latin typeface="Cambria Math" panose="02040503050406030204" pitchFamily="18" charset="0"/>
                        <a:ea typeface="Cambria Math" panose="02040503050406030204" pitchFamily="18" charset="0"/>
                      </a:rPr>
                      <m:t>+</m:t>
                    </m:r>
                    <m:r>
                      <a:rPr lang="en-US" sz="1600" i="1">
                        <a:solidFill>
                          <a:srgbClr val="24292E"/>
                        </a:solidFill>
                        <a:latin typeface="Cambria Math" panose="02040503050406030204" pitchFamily="18" charset="0"/>
                        <a:ea typeface="Cambria Math" panose="02040503050406030204" pitchFamily="18" charset="0"/>
                      </a:rPr>
                      <m:t>𝑖𝑖</m:t>
                    </m:r>
                  </m:oMath>
                </a14:m>
                <a:r>
                  <a:rPr lang="en-US" sz="1600" dirty="0">
                    <a:solidFill>
                      <a:srgbClr val="24292E"/>
                    </a:solidFill>
                    <a:latin typeface="Menlo" panose="020B0609030804020204" pitchFamily="49" charset="0"/>
                  </a:rPr>
                  <a:t>] = ...</a:t>
                </a:r>
              </a:p>
              <a:p>
                <a:pPr lvl="1"/>
                <a:r>
                  <a:rPr lang="en-US" sz="1600" dirty="0">
                    <a:solidFill>
                      <a:srgbClr val="24292E"/>
                    </a:solidFill>
                    <a:latin typeface="Menlo" panose="020B0609030804020204" pitchFamily="49" charset="0"/>
                  </a:rPr>
                  <a:t>  }</a:t>
                </a:r>
              </a:p>
              <a:p>
                <a:pPr lvl="1"/>
                <a:r>
                  <a:rPr lang="en-US" sz="1600" dirty="0">
                    <a:solidFill>
                      <a:srgbClr val="24292E"/>
                    </a:solidFill>
                    <a:latin typeface="Menlo" panose="020B0609030804020204" pitchFamily="49" charset="0"/>
                  </a:rPr>
                  <a:t>}</a:t>
                </a:r>
              </a:p>
            </p:txBody>
          </p:sp>
        </mc:Choice>
        <mc:Fallback xmlns="">
          <p:sp>
            <p:nvSpPr>
              <p:cNvPr id="20" name="Rounded Rectangle 19">
                <a:extLst>
                  <a:ext uri="{FF2B5EF4-FFF2-40B4-BE49-F238E27FC236}">
                    <a16:creationId xmlns:a16="http://schemas.microsoft.com/office/drawing/2014/main" id="{1957B80F-9783-D04E-AD1D-FCC914F9798A}"/>
                  </a:ext>
                </a:extLst>
              </p:cNvPr>
              <p:cNvSpPr>
                <a:spLocks noRot="1" noChangeAspect="1" noMove="1" noResize="1" noEditPoints="1" noAdjustHandles="1" noChangeArrowheads="1" noChangeShapeType="1" noTextEdit="1"/>
              </p:cNvSpPr>
              <p:nvPr/>
            </p:nvSpPr>
            <p:spPr>
              <a:xfrm>
                <a:off x="838800" y="4035600"/>
                <a:ext cx="5400000" cy="1933083"/>
              </a:xfrm>
              <a:prstGeom prst="roundRect">
                <a:avLst/>
              </a:prstGeom>
              <a:blipFill>
                <a:blip r:embed="rId6"/>
                <a:stretch>
                  <a:fillRect/>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4E597D48-A1BE-5940-9C8D-F4AD6CF35DE6}"/>
              </a:ext>
            </a:extLst>
          </p:cNvPr>
          <p:cNvSpPr/>
          <p:nvPr/>
        </p:nvSpPr>
        <p:spPr>
          <a:xfrm>
            <a:off x="2914486" y="3804988"/>
            <a:ext cx="1241878"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r>
              <a:rPr lang="en-US" sz="2400" dirty="0">
                <a:solidFill>
                  <a:srgbClr val="24292E"/>
                </a:solidFill>
              </a:rPr>
              <a:t>Example</a:t>
            </a:r>
            <a:endParaRPr lang="en-US" dirty="0">
              <a:solidFill>
                <a:srgbClr val="24292E"/>
              </a:solidFill>
              <a:latin typeface="Menlo" panose="020B0609030804020204" pitchFamily="49"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520C486-FE61-BB41-BCCA-7FC4B39D608E}"/>
                  </a:ext>
                </a:extLst>
              </p:cNvPr>
              <p:cNvSpPr txBox="1"/>
              <p:nvPr/>
            </p:nvSpPr>
            <p:spPr>
              <a:xfrm>
                <a:off x="2829032" y="5403563"/>
                <a:ext cx="1154547" cy="461665"/>
              </a:xfrm>
              <a:prstGeom prst="rect">
                <a:avLst/>
              </a:prstGeom>
              <a:noFill/>
              <a:ln w="38100">
                <a:solidFill>
                  <a:schemeClr val="tx1"/>
                </a:solidFill>
              </a:ln>
            </p:spPr>
            <p:txBody>
              <a:bodyPr wrap="none" rtlCol="0">
                <a:spAutoFit/>
              </a:bodyPr>
              <a:lstStyle/>
              <a:p>
                <a:pPr/>
                <a14:m>
                  <m:oMathPara xmlns:m="http://schemas.openxmlformats.org/officeDocument/2006/math">
                    <m:oMathParaPr>
                      <m:jc m:val="left"/>
                    </m:oMathParaPr>
                    <m:oMath xmlns:m="http://schemas.openxmlformats.org/officeDocument/2006/math">
                      <m:r>
                        <a:rPr lang="en-US" sz="2400" b="0" i="1" smtClean="0">
                          <a:solidFill>
                            <a:schemeClr val="tx1"/>
                          </a:solidFill>
                          <a:latin typeface="Cambria Math" panose="02040503050406030204" pitchFamily="18" charset="0"/>
                        </a:rPr>
                        <m:t>𝑡</m:t>
                      </m:r>
                      <m:r>
                        <a:rPr lang="en-US" sz="24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sz="2400" b="0" i="1" smtClean="0">
                              <a:solidFill>
                                <a:schemeClr val="tx1"/>
                              </a:solidFill>
                              <a:latin typeface="Cambria Math" panose="02040503050406030204" pitchFamily="18" charset="0"/>
                              <a:ea typeface="Cambria Math" panose="02040503050406030204" pitchFamily="18" charset="0"/>
                            </a:rPr>
                          </m:ctrlPr>
                        </m:dPr>
                        <m:e>
                          <m:r>
                            <a:rPr lang="en-US" sz="2400" b="0" i="1" smtClean="0">
                              <a:solidFill>
                                <a:schemeClr val="tx1"/>
                              </a:solidFill>
                              <a:latin typeface="Cambria Math" panose="02040503050406030204" pitchFamily="18" charset="0"/>
                              <a:ea typeface="Cambria Math" panose="02040503050406030204" pitchFamily="18" charset="0"/>
                            </a:rPr>
                            <m:t>7</m:t>
                          </m:r>
                        </m:e>
                      </m:d>
                    </m:oMath>
                  </m:oMathPara>
                </a14:m>
                <a:endParaRPr lang="en-US" sz="2400" dirty="0">
                  <a:solidFill>
                    <a:schemeClr val="tx1"/>
                  </a:solidFill>
                </a:endParaRPr>
              </a:p>
            </p:txBody>
          </p:sp>
        </mc:Choice>
        <mc:Fallback xmlns="">
          <p:sp>
            <p:nvSpPr>
              <p:cNvPr id="16" name="TextBox 15">
                <a:extLst>
                  <a:ext uri="{FF2B5EF4-FFF2-40B4-BE49-F238E27FC236}">
                    <a16:creationId xmlns:a16="http://schemas.microsoft.com/office/drawing/2014/main" id="{D520C486-FE61-BB41-BCCA-7FC4B39D608E}"/>
                  </a:ext>
                </a:extLst>
              </p:cNvPr>
              <p:cNvSpPr txBox="1">
                <a:spLocks noRot="1" noChangeAspect="1" noMove="1" noResize="1" noEditPoints="1" noAdjustHandles="1" noChangeArrowheads="1" noChangeShapeType="1" noTextEdit="1"/>
              </p:cNvSpPr>
              <p:nvPr/>
            </p:nvSpPr>
            <p:spPr>
              <a:xfrm>
                <a:off x="2829032" y="5403563"/>
                <a:ext cx="1154547" cy="461665"/>
              </a:xfrm>
              <a:prstGeom prst="rect">
                <a:avLst/>
              </a:prstGeom>
              <a:blipFill>
                <a:blip r:embed="rId7"/>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7AEEA880-ADA9-5B4E-8B50-575639A2C77B}"/>
                  </a:ext>
                </a:extLst>
              </p:cNvPr>
              <p:cNvSpPr/>
              <p:nvPr/>
            </p:nvSpPr>
            <p:spPr>
              <a:xfrm>
                <a:off x="3999743" y="5311229"/>
                <a:ext cx="2124621" cy="646331"/>
              </a:xfrm>
              <a:prstGeom prst="rect">
                <a:avLst/>
              </a:prstGeom>
            </p:spPr>
            <p:txBody>
              <a:bodyPr wrap="none">
                <a:spAutoFit/>
              </a:bodyPr>
              <a:lstStyle/>
              <a:p>
                <a14:m>
                  <m:oMath xmlns:m="http://schemas.openxmlformats.org/officeDocument/2006/math">
                    <m:r>
                      <a:rPr lang="en-US" b="0" i="1" smtClean="0">
                        <a:solidFill>
                          <a:srgbClr val="FF0000"/>
                        </a:solidFill>
                        <a:latin typeface="Cambria Math" panose="02040503050406030204" pitchFamily="18" charset="0"/>
                        <a:ea typeface="Cambria Math" panose="02040503050406030204" pitchFamily="18" charset="0"/>
                      </a:rPr>
                      <m:t>𝑡</m:t>
                    </m:r>
                    <m:r>
                      <a:rPr lang="en-US" b="0" i="1" smtClean="0">
                        <a:solidFill>
                          <a:srgbClr val="FF0000"/>
                        </a:solidFill>
                        <a:latin typeface="Cambria Math" panose="02040503050406030204" pitchFamily="18" charset="0"/>
                        <a:ea typeface="Cambria Math" panose="02040503050406030204" pitchFamily="18" charset="0"/>
                      </a:rPr>
                      <m:t>=2, 3, …</m:t>
                    </m:r>
                  </m:oMath>
                </a14:m>
                <a:r>
                  <a:rPr lang="en-US" dirty="0">
                    <a:solidFill>
                      <a:srgbClr val="FF0000"/>
                    </a:solidFill>
                  </a:rPr>
                  <a:t> might be </a:t>
                </a:r>
                <a:br>
                  <a:rPr lang="en-US" dirty="0">
                    <a:solidFill>
                      <a:srgbClr val="FF0000"/>
                    </a:solidFill>
                  </a:rPr>
                </a:br>
                <a:r>
                  <a:rPr lang="en-US" dirty="0">
                    <a:solidFill>
                      <a:srgbClr val="FF0000"/>
                    </a:solidFill>
                  </a:rPr>
                  <a:t>better candidates</a:t>
                </a:r>
              </a:p>
            </p:txBody>
          </p:sp>
        </mc:Choice>
        <mc:Fallback xmlns="">
          <p:sp>
            <p:nvSpPr>
              <p:cNvPr id="7" name="Rectangle 6">
                <a:extLst>
                  <a:ext uri="{FF2B5EF4-FFF2-40B4-BE49-F238E27FC236}">
                    <a16:creationId xmlns:a16="http://schemas.microsoft.com/office/drawing/2014/main" id="{7AEEA880-ADA9-5B4E-8B50-575639A2C77B}"/>
                  </a:ext>
                </a:extLst>
              </p:cNvPr>
              <p:cNvSpPr>
                <a:spLocks noRot="1" noChangeAspect="1" noMove="1" noResize="1" noEditPoints="1" noAdjustHandles="1" noChangeArrowheads="1" noChangeShapeType="1" noTextEdit="1"/>
              </p:cNvSpPr>
              <p:nvPr/>
            </p:nvSpPr>
            <p:spPr>
              <a:xfrm>
                <a:off x="3999743" y="5311229"/>
                <a:ext cx="2124621" cy="646331"/>
              </a:xfrm>
              <a:prstGeom prst="rect">
                <a:avLst/>
              </a:prstGeom>
              <a:blipFill>
                <a:blip r:embed="rId8"/>
                <a:stretch>
                  <a:fillRect l="-1775" t="-3922" r="-1183" b="-15686"/>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05411C73-8A8F-414B-BD0E-07ED22988649}"/>
              </a:ext>
            </a:extLst>
          </p:cNvPr>
          <p:cNvSpPr txBox="1"/>
          <p:nvPr/>
        </p:nvSpPr>
        <p:spPr>
          <a:xfrm>
            <a:off x="835425" y="5962172"/>
            <a:ext cx="5400000" cy="895828"/>
          </a:xfrm>
          <a:prstGeom prst="rect">
            <a:avLst/>
          </a:prstGeom>
          <a:noFill/>
        </p:spPr>
        <p:txBody>
          <a:bodyPr wrap="square" rtlCol="0">
            <a:noAutofit/>
          </a:bodyPr>
          <a:lstStyle/>
          <a:p>
            <a:r>
              <a:rPr lang="en-US" dirty="0"/>
              <a:t>Observation: Performance overhead of if-checks is </a:t>
            </a:r>
            <a:br>
              <a:rPr lang="en-US" dirty="0"/>
            </a:br>
            <a:r>
              <a:rPr lang="en-US" dirty="0">
                <a:solidFill>
                  <a:srgbClr val="00B050"/>
                </a:solidFill>
              </a:rPr>
              <a:t>negligible</a:t>
            </a:r>
            <a:r>
              <a:rPr lang="en-US" dirty="0"/>
              <a:t> with </a:t>
            </a:r>
            <a:r>
              <a:rPr lang="en-US" b="1" dirty="0"/>
              <a:t>local padding</a:t>
            </a:r>
            <a:r>
              <a:rPr lang="en-US" dirty="0"/>
              <a:t> (i.e., pad tensors locally by the size of local and/or shared memory variables).</a:t>
            </a:r>
          </a:p>
        </p:txBody>
      </p:sp>
      <p:sp>
        <p:nvSpPr>
          <p:cNvPr id="4" name="Slide Number Placeholder 3">
            <a:extLst>
              <a:ext uri="{FF2B5EF4-FFF2-40B4-BE49-F238E27FC236}">
                <a16:creationId xmlns:a16="http://schemas.microsoft.com/office/drawing/2014/main" id="{FECD42A9-6810-8549-8A9E-9A62665435AF}"/>
              </a:ext>
            </a:extLst>
          </p:cNvPr>
          <p:cNvSpPr>
            <a:spLocks noGrp="1"/>
          </p:cNvSpPr>
          <p:nvPr>
            <p:ph type="sldNum" sz="quarter" idx="12"/>
          </p:nvPr>
        </p:nvSpPr>
        <p:spPr/>
        <p:txBody>
          <a:bodyPr/>
          <a:lstStyle/>
          <a:p>
            <a:r>
              <a:rPr lang="en-US" dirty="0"/>
              <a:t>4</a:t>
            </a:r>
          </a:p>
        </p:txBody>
      </p:sp>
      <p:sp>
        <p:nvSpPr>
          <p:cNvPr id="5" name="TextBox 4">
            <a:extLst>
              <a:ext uri="{FF2B5EF4-FFF2-40B4-BE49-F238E27FC236}">
                <a16:creationId xmlns:a16="http://schemas.microsoft.com/office/drawing/2014/main" id="{7D4D4741-1B41-DE4D-B5A6-A57C66F14A33}"/>
              </a:ext>
            </a:extLst>
          </p:cNvPr>
          <p:cNvSpPr txBox="1"/>
          <p:nvPr/>
        </p:nvSpPr>
        <p:spPr>
          <a:xfrm>
            <a:off x="6964218" y="6871855"/>
            <a:ext cx="184731" cy="369332"/>
          </a:xfrm>
          <a:prstGeom prst="rect">
            <a:avLst/>
          </a:prstGeom>
          <a:noFill/>
        </p:spPr>
        <p:txBody>
          <a:bodyPr wrap="none" rtlCol="0">
            <a:spAutoFit/>
          </a:bodyPr>
          <a:lstStyle/>
          <a:p>
            <a:endParaRPr lang="en-US"/>
          </a:p>
        </p:txBody>
      </p:sp>
      <p:pic>
        <p:nvPicPr>
          <p:cNvPr id="17" name="Content Placeholder 9" descr="Diagram&#10;&#10;Description automatically generated">
            <a:extLst>
              <a:ext uri="{FF2B5EF4-FFF2-40B4-BE49-F238E27FC236}">
                <a16:creationId xmlns:a16="http://schemas.microsoft.com/office/drawing/2014/main" id="{5922ABC3-66C9-5249-8D4D-56FF959423D6}"/>
              </a:ext>
            </a:extLst>
          </p:cNvPr>
          <p:cNvPicPr>
            <a:picLocks noGrp="1" noChangeAspect="1"/>
          </p:cNvPicPr>
          <p:nvPr>
            <p:ph sz="half" idx="2"/>
          </p:nvPr>
        </p:nvPicPr>
        <p:blipFill>
          <a:blip r:embed="rId9"/>
          <a:stretch>
            <a:fillRect/>
          </a:stretch>
        </p:blipFill>
        <p:spPr>
          <a:xfrm>
            <a:off x="6623050" y="2509044"/>
            <a:ext cx="4279900" cy="2984500"/>
          </a:xfrm>
        </p:spPr>
      </p:pic>
    </p:spTree>
    <p:extLst>
      <p:ext uri="{BB962C8B-B14F-4D97-AF65-F5344CB8AC3E}">
        <p14:creationId xmlns:p14="http://schemas.microsoft.com/office/powerpoint/2010/main" val="147214037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7"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7E39FE1-6FC7-794C-AF2F-B6A2F1DA67D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05558" y="1825625"/>
            <a:ext cx="5780884" cy="43513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6E6EDA-9A0F-A640-8FB2-06993621938D}"/>
              </a:ext>
            </a:extLst>
          </p:cNvPr>
          <p:cNvSpPr>
            <a:spLocks noGrp="1"/>
          </p:cNvSpPr>
          <p:nvPr>
            <p:ph type="title"/>
          </p:nvPr>
        </p:nvSpPr>
        <p:spPr/>
        <p:txBody>
          <a:bodyPr/>
          <a:lstStyle/>
          <a:p>
            <a:r>
              <a:rPr lang="en-US" b="1" dirty="0"/>
              <a:t>DietCode: A New Auto-Scheduler Framework</a:t>
            </a:r>
          </a:p>
        </p:txBody>
      </p:sp>
      <p:sp>
        <p:nvSpPr>
          <p:cNvPr id="4" name="Slide Number Placeholder 3">
            <a:extLst>
              <a:ext uri="{FF2B5EF4-FFF2-40B4-BE49-F238E27FC236}">
                <a16:creationId xmlns:a16="http://schemas.microsoft.com/office/drawing/2014/main" id="{32DCE39F-8AA6-7943-A63F-87B179885DF3}"/>
              </a:ext>
            </a:extLst>
          </p:cNvPr>
          <p:cNvSpPr>
            <a:spLocks noGrp="1"/>
          </p:cNvSpPr>
          <p:nvPr>
            <p:ph type="sldNum" sz="quarter" idx="12"/>
          </p:nvPr>
        </p:nvSpPr>
        <p:spPr/>
        <p:txBody>
          <a:bodyPr/>
          <a:lstStyle/>
          <a:p>
            <a:r>
              <a:rPr lang="en-US" dirty="0"/>
              <a:t>5</a:t>
            </a:r>
          </a:p>
        </p:txBody>
      </p:sp>
      <p:pic>
        <p:nvPicPr>
          <p:cNvPr id="4102" name="Picture 6" descr="Hand Drawn Red Circle Png - Hand Drawing A Circle, Transparent Png ">
            <a:extLst>
              <a:ext uri="{FF2B5EF4-FFF2-40B4-BE49-F238E27FC236}">
                <a16:creationId xmlns:a16="http://schemas.microsoft.com/office/drawing/2014/main" id="{AC383C37-8A95-644E-B2DE-690ED8C90C2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804" b="89760" l="4286" r="96071">
                        <a14:foregroundMark x1="4286" y1="53595" x2="4286" y2="53595"/>
                        <a14:foregroundMark x1="44881" y1="18954" x2="44881" y2="18954"/>
                        <a14:foregroundMark x1="96071" y1="54902" x2="96071" y2="54902"/>
                      </a14:backgroundRemoval>
                    </a14:imgEffect>
                  </a14:imgLayer>
                </a14:imgProps>
              </a:ext>
              <a:ext uri="{28A0092B-C50C-407E-A947-70E740481C1C}">
                <a14:useLocalDpi xmlns:a14="http://schemas.microsoft.com/office/drawing/2010/main" val="0"/>
              </a:ext>
            </a:extLst>
          </a:blip>
          <a:srcRect/>
          <a:stretch>
            <a:fillRect/>
          </a:stretch>
        </p:blipFill>
        <p:spPr bwMode="auto">
          <a:xfrm>
            <a:off x="2901464" y="3182470"/>
            <a:ext cx="2116375" cy="11564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and Drawn Red Circle Png - Hand Drawing A Circle, Transparent Png ">
            <a:extLst>
              <a:ext uri="{FF2B5EF4-FFF2-40B4-BE49-F238E27FC236}">
                <a16:creationId xmlns:a16="http://schemas.microsoft.com/office/drawing/2014/main" id="{2EB23A7D-72F6-324A-B0CA-7BD81A9F1D0C}"/>
              </a:ext>
            </a:extLst>
          </p:cNvPr>
          <p:cNvPicPr>
            <a:picLocks noChangeAspect="1" noChangeArrowheads="1"/>
          </p:cNvPicPr>
          <p:nvPr/>
        </p:nvPicPr>
        <p:blipFill>
          <a:blip r:embed="rId4">
            <a:extLst>
              <a:ext uri="{BEBA8EAE-BF5A-486C-A8C5-ECC9F3942E4B}">
                <a14:imgProps xmlns:a14="http://schemas.microsoft.com/office/drawing/2010/main">
                  <a14:imgLayer r:embed="rId6">
                    <a14:imgEffect>
                      <a14:backgroundRemoval t="9804" b="89760" l="4286" r="96071">
                        <a14:foregroundMark x1="4286" y1="53595" x2="4286" y2="53595"/>
                        <a14:foregroundMark x1="44881" y1="18954" x2="44881" y2="18954"/>
                        <a14:foregroundMark x1="96071" y1="54902" x2="96071" y2="54902"/>
                      </a14:backgroundRemoval>
                    </a14:imgEffect>
                  </a14:imgLayer>
                </a14:imgProps>
              </a:ext>
              <a:ext uri="{28A0092B-C50C-407E-A947-70E740481C1C}">
                <a14:useLocalDpi xmlns:a14="http://schemas.microsoft.com/office/drawing/2010/main" val="0"/>
              </a:ext>
            </a:extLst>
          </a:blip>
          <a:srcRect/>
          <a:stretch>
            <a:fillRect/>
          </a:stretch>
        </p:blipFill>
        <p:spPr bwMode="auto">
          <a:xfrm>
            <a:off x="6777961" y="2429435"/>
            <a:ext cx="2116375" cy="1156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39789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102"/>
                                        </p:tgtEl>
                                        <p:attrNameLst>
                                          <p:attrName>style.visibility</p:attrName>
                                        </p:attrNameLst>
                                      </p:cBhvr>
                                      <p:to>
                                        <p:strVal val="visible"/>
                                      </p:to>
                                    </p:set>
                                    <p:animEffect transition="in" filter="fade">
                                      <p:cBhvr>
                                        <p:cTn id="11"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E6EDA-9A0F-A640-8FB2-06993621938D}"/>
              </a:ext>
            </a:extLst>
          </p:cNvPr>
          <p:cNvSpPr>
            <a:spLocks noGrp="1"/>
          </p:cNvSpPr>
          <p:nvPr>
            <p:ph type="title"/>
          </p:nvPr>
        </p:nvSpPr>
        <p:spPr/>
        <p:txBody>
          <a:bodyPr/>
          <a:lstStyle/>
          <a:p>
            <a:r>
              <a:rPr lang="en-US" b="1" dirty="0"/>
              <a:t>DietCode: Key Ideas</a:t>
            </a:r>
          </a:p>
        </p:txBody>
      </p:sp>
      <p:sp>
        <p:nvSpPr>
          <p:cNvPr id="3" name="Content Placeholder 2">
            <a:extLst>
              <a:ext uri="{FF2B5EF4-FFF2-40B4-BE49-F238E27FC236}">
                <a16:creationId xmlns:a16="http://schemas.microsoft.com/office/drawing/2014/main" id="{CDC8CF88-CADF-984C-8F76-727408E2D58F}"/>
              </a:ext>
            </a:extLst>
          </p:cNvPr>
          <p:cNvSpPr>
            <a:spLocks noGrp="1"/>
          </p:cNvSpPr>
          <p:nvPr>
            <p:ph sz="half" idx="1"/>
          </p:nvPr>
        </p:nvSpPr>
        <p:spPr/>
        <p:txBody>
          <a:bodyPr/>
          <a:lstStyle/>
          <a:p>
            <a:r>
              <a:rPr lang="en-US" dirty="0"/>
              <a:t>Key Idea #1: </a:t>
            </a:r>
            <a:r>
              <a:rPr lang="en-US" b="1" dirty="0"/>
              <a:t>Shape-Generic</a:t>
            </a:r>
            <a:r>
              <a:rPr lang="en-US" dirty="0"/>
              <a:t> Search Space</a:t>
            </a:r>
          </a:p>
          <a:p>
            <a:pPr lvl="1"/>
            <a:r>
              <a:rPr lang="en-US" dirty="0"/>
              <a:t>Composed of </a:t>
            </a:r>
            <a:r>
              <a:rPr lang="en-US" i="1" dirty="0"/>
              <a:t>micro-kernels</a:t>
            </a:r>
            <a:r>
              <a:rPr lang="en-US" dirty="0"/>
              <a:t>. Each does a tile of the entire compute.</a:t>
            </a:r>
          </a:p>
          <a:p>
            <a:pPr lvl="1"/>
            <a:r>
              <a:rPr lang="en-US" dirty="0"/>
              <a:t>A micro-kernel can be ported to </a:t>
            </a:r>
            <a:r>
              <a:rPr lang="en-US" i="1" dirty="0"/>
              <a:t>all</a:t>
            </a:r>
            <a:r>
              <a:rPr lang="en-US" dirty="0"/>
              <a:t> shapes of the same operator.</a:t>
            </a:r>
          </a:p>
          <a:p>
            <a:pPr lvl="1"/>
            <a:r>
              <a:rPr lang="en-US" dirty="0"/>
              <a:t>Sampled from </a:t>
            </a:r>
            <a:r>
              <a:rPr lang="en-US" i="1" dirty="0"/>
              <a:t>hardware</a:t>
            </a:r>
            <a:r>
              <a:rPr lang="en-US" dirty="0"/>
              <a:t> constraints instead of shape factors (i.e., shape-generic).</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3663054-178A-9A4C-A502-31563F867022}"/>
                  </a:ext>
                </a:extLst>
              </p:cNvPr>
              <p:cNvSpPr>
                <a:spLocks noGrp="1"/>
              </p:cNvSpPr>
              <p:nvPr>
                <p:ph sz="half" idx="2"/>
              </p:nvPr>
            </p:nvSpPr>
            <p:spPr/>
            <p:txBody>
              <a:bodyPr/>
              <a:lstStyle/>
              <a:p>
                <a:pPr marL="0" indent="0">
                  <a:buNone/>
                </a:pPr>
                <a:r>
                  <a:rPr lang="en-US" dirty="0"/>
                  <a:t>Example:</a:t>
                </a:r>
              </a:p>
              <a:p>
                <a:pPr marL="0" indent="0">
                  <a:buNone/>
                </a:pPr>
                <a14:m>
                  <m:oMath xmlns:m="http://schemas.openxmlformats.org/officeDocument/2006/math">
                    <m:r>
                      <a:rPr lang="en-US" sz="2000" i="1" smtClean="0">
                        <a:latin typeface="Cambria Math" panose="02040503050406030204" pitchFamily="18" charset="0"/>
                      </a:rPr>
                      <m:t>𝑌</m:t>
                    </m:r>
                    <m:r>
                      <a:rPr lang="en-US" sz="2000" i="1" smtClean="0">
                        <a:latin typeface="Cambria Math" panose="02040503050406030204" pitchFamily="18" charset="0"/>
                      </a:rPr>
                      <m:t>=</m:t>
                    </m:r>
                    <m:r>
                      <a:rPr lang="en-US" sz="2000" i="1" smtClean="0">
                        <a:latin typeface="Cambria Math" panose="02040503050406030204" pitchFamily="18" charset="0"/>
                      </a:rPr>
                      <m:t>𝑋</m:t>
                    </m:r>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𝑇</m:t>
                        </m:r>
                      </m:sup>
                    </m:sSup>
                    <m:r>
                      <a:rPr lang="en-US" sz="2000" b="0" i="1" smtClean="0">
                        <a:latin typeface="Cambria Math" panose="02040503050406030204" pitchFamily="18" charset="0"/>
                      </a:rPr>
                      <m:t>  </m:t>
                    </m:r>
                    <m:r>
                      <a:rPr lang="en-US" sz="2000" i="1">
                        <a:latin typeface="Cambria Math" panose="02040503050406030204" pitchFamily="18" charset="0"/>
                      </a:rPr>
                      <m:t>𝑋</m:t>
                    </m:r>
                    <m:r>
                      <a:rPr lang="en-US" sz="2000" i="1">
                        <a:latin typeface="Cambria Math" panose="02040503050406030204" pitchFamily="18" charset="0"/>
                      </a:rPr>
                      <m:t>: </m:t>
                    </m:r>
                    <m:d>
                      <m:dPr>
                        <m:begChr m:val="["/>
                        <m:endChr m:val="]"/>
                        <m:ctrlPr>
                          <a:rPr lang="en-US" sz="2000" i="1">
                            <a:latin typeface="Cambria Math" panose="02040503050406030204" pitchFamily="18" charset="0"/>
                          </a:rPr>
                        </m:ctrlPr>
                      </m:dPr>
                      <m:e>
                        <m:r>
                          <a:rPr lang="en-US" sz="2000" b="0" i="1" smtClean="0">
                            <a:highlight>
                              <a:srgbClr val="00FFFF"/>
                            </a:highlight>
                            <a:latin typeface="Cambria Math" panose="02040503050406030204" pitchFamily="18" charset="0"/>
                          </a:rPr>
                          <m:t>1024</m:t>
                        </m:r>
                        <m:r>
                          <a:rPr lang="en-US" sz="2000" i="1">
                            <a:latin typeface="Cambria Math" panose="02040503050406030204" pitchFamily="18" charset="0"/>
                          </a:rPr>
                          <m:t>, 768</m:t>
                        </m:r>
                      </m:e>
                    </m:d>
                    <m:r>
                      <a:rPr lang="en-US" sz="2000" i="1">
                        <a:latin typeface="Cambria Math" panose="02040503050406030204" pitchFamily="18" charset="0"/>
                      </a:rPr>
                      <m:t>, </m:t>
                    </m:r>
                    <m:r>
                      <a:rPr lang="en-US" sz="2000" i="1">
                        <a:latin typeface="Cambria Math" panose="02040503050406030204" pitchFamily="18" charset="0"/>
                      </a:rPr>
                      <m:t>𝑊</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highlight>
                              <a:srgbClr val="00FFFF"/>
                            </a:highlight>
                            <a:latin typeface="Cambria Math" panose="02040503050406030204" pitchFamily="18" charset="0"/>
                          </a:rPr>
                          <m:t>2304</m:t>
                        </m:r>
                        <m:r>
                          <a:rPr lang="en-US" sz="2000" i="1">
                            <a:latin typeface="Cambria Math" panose="02040503050406030204" pitchFamily="18" charset="0"/>
                          </a:rPr>
                          <m:t>, 768</m:t>
                        </m:r>
                      </m:e>
                    </m:d>
                  </m:oMath>
                </a14:m>
                <a:r>
                  <a:rPr lang="en-US" sz="2000" dirty="0"/>
                  <a:t> </a:t>
                </a:r>
                <a:r>
                  <a:rPr lang="en-US" sz="2400" dirty="0"/>
                  <a:t>with micro-kernel dense_128x128, which evaluates</a:t>
                </a:r>
              </a:p>
              <a:p>
                <a:pPr marL="0" indent="0">
                  <a:buNone/>
                </a:pPr>
                <a14:m>
                  <m:oMath xmlns:m="http://schemas.openxmlformats.org/officeDocument/2006/math">
                    <m:r>
                      <a:rPr lang="en-US" sz="2000" i="1">
                        <a:latin typeface="Cambria Math" panose="02040503050406030204" pitchFamily="18" charset="0"/>
                      </a:rPr>
                      <m:t>𝑌</m:t>
                    </m:r>
                    <m:r>
                      <a:rPr lang="en-US" sz="2000" i="1">
                        <a:latin typeface="Cambria Math" panose="02040503050406030204" pitchFamily="18" charset="0"/>
                      </a:rPr>
                      <m:t>=</m:t>
                    </m:r>
                    <m:r>
                      <a:rPr lang="en-US" sz="2000" i="1">
                        <a:latin typeface="Cambria Math" panose="02040503050406030204" pitchFamily="18" charset="0"/>
                      </a:rPr>
                      <m:t>𝑋</m:t>
                    </m:r>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𝑇</m:t>
                        </m:r>
                      </m:sup>
                    </m:sSup>
                    <m:r>
                      <a:rPr lang="en-US" sz="2000" i="1">
                        <a:latin typeface="Cambria Math" panose="02040503050406030204" pitchFamily="18" charset="0"/>
                      </a:rPr>
                      <m:t>  </m:t>
                    </m:r>
                    <m:r>
                      <a:rPr lang="en-US" sz="2000" i="1">
                        <a:latin typeface="Cambria Math" panose="02040503050406030204" pitchFamily="18" charset="0"/>
                      </a:rPr>
                      <m:t>𝑋</m:t>
                    </m:r>
                    <m:r>
                      <a:rPr lang="en-US" sz="2000" i="1">
                        <a:latin typeface="Cambria Math" panose="02040503050406030204" pitchFamily="18" charset="0"/>
                      </a:rPr>
                      <m:t>: </m:t>
                    </m:r>
                    <m:d>
                      <m:dPr>
                        <m:begChr m:val="["/>
                        <m:endChr m:val="]"/>
                        <m:ctrlPr>
                          <a:rPr lang="en-US" sz="2000" i="1">
                            <a:latin typeface="Cambria Math" panose="02040503050406030204" pitchFamily="18" charset="0"/>
                          </a:rPr>
                        </m:ctrlPr>
                      </m:dPr>
                      <m:e>
                        <m:r>
                          <a:rPr lang="en-US" sz="2000" b="0" i="1" smtClean="0">
                            <a:highlight>
                              <a:srgbClr val="00FFFF"/>
                            </a:highlight>
                            <a:latin typeface="Cambria Math" panose="02040503050406030204" pitchFamily="18" charset="0"/>
                          </a:rPr>
                          <m:t>128</m:t>
                        </m:r>
                        <m:r>
                          <a:rPr lang="en-US" sz="2000" i="1">
                            <a:latin typeface="Cambria Math" panose="02040503050406030204" pitchFamily="18" charset="0"/>
                          </a:rPr>
                          <m:t>, 768</m:t>
                        </m:r>
                      </m:e>
                    </m:d>
                    <m:r>
                      <a:rPr lang="en-US" sz="2000" i="1">
                        <a:latin typeface="Cambria Math" panose="02040503050406030204" pitchFamily="18" charset="0"/>
                      </a:rPr>
                      <m:t>, </m:t>
                    </m:r>
                    <m:r>
                      <a:rPr lang="en-US" sz="2000" i="1">
                        <a:latin typeface="Cambria Math" panose="02040503050406030204" pitchFamily="18" charset="0"/>
                      </a:rPr>
                      <m:t>𝑊</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b="0" i="1" smtClean="0">
                            <a:highlight>
                              <a:srgbClr val="00FFFF"/>
                            </a:highlight>
                            <a:latin typeface="Cambria Math" panose="02040503050406030204" pitchFamily="18" charset="0"/>
                          </a:rPr>
                          <m:t>128</m:t>
                        </m:r>
                        <m:r>
                          <a:rPr lang="en-US" sz="2000" i="1">
                            <a:latin typeface="Cambria Math" panose="02040503050406030204" pitchFamily="18" charset="0"/>
                          </a:rPr>
                          <m:t>, 768</m:t>
                        </m:r>
                      </m:e>
                    </m:d>
                  </m:oMath>
                </a14:m>
                <a:r>
                  <a:rPr lang="en-US" sz="2000" dirty="0"/>
                  <a:t> </a:t>
                </a:r>
              </a:p>
            </p:txBody>
          </p:sp>
        </mc:Choice>
        <mc:Fallback xmlns="">
          <p:sp>
            <p:nvSpPr>
              <p:cNvPr id="5" name="Content Placeholder 4">
                <a:extLst>
                  <a:ext uri="{FF2B5EF4-FFF2-40B4-BE49-F238E27FC236}">
                    <a16:creationId xmlns:a16="http://schemas.microsoft.com/office/drawing/2014/main" id="{C3663054-178A-9A4C-A502-31563F867022}"/>
                  </a:ext>
                </a:extLst>
              </p:cNvPr>
              <p:cNvSpPr>
                <a:spLocks noGrp="1" noRot="1" noChangeAspect="1" noMove="1" noResize="1" noEditPoints="1" noAdjustHandles="1" noChangeArrowheads="1" noChangeShapeType="1" noTextEdit="1"/>
              </p:cNvSpPr>
              <p:nvPr>
                <p:ph sz="half" idx="2"/>
              </p:nvPr>
            </p:nvSpPr>
            <p:spPr>
              <a:blipFill>
                <a:blip r:embed="rId3"/>
                <a:stretch>
                  <a:fillRect l="-2445" t="-232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2DCE39F-8AA6-7943-A63F-87B179885DF3}"/>
              </a:ext>
            </a:extLst>
          </p:cNvPr>
          <p:cNvSpPr>
            <a:spLocks noGrp="1"/>
          </p:cNvSpPr>
          <p:nvPr>
            <p:ph type="sldNum" sz="quarter" idx="12"/>
          </p:nvPr>
        </p:nvSpPr>
        <p:spPr/>
        <p:txBody>
          <a:bodyPr/>
          <a:lstStyle/>
          <a:p>
            <a:r>
              <a:rPr lang="en-US" dirty="0"/>
              <a:t>6</a:t>
            </a:r>
          </a:p>
        </p:txBody>
      </p:sp>
      <p:pic>
        <p:nvPicPr>
          <p:cNvPr id="9" name="Picture 8">
            <a:extLst>
              <a:ext uri="{FF2B5EF4-FFF2-40B4-BE49-F238E27FC236}">
                <a16:creationId xmlns:a16="http://schemas.microsoft.com/office/drawing/2014/main" id="{46DA5318-CFB4-D647-80F1-33EB048F282E}"/>
              </a:ext>
            </a:extLst>
          </p:cNvPr>
          <p:cNvPicPr>
            <a:picLocks noChangeAspect="1"/>
          </p:cNvPicPr>
          <p:nvPr/>
        </p:nvPicPr>
        <p:blipFill>
          <a:blip r:embed="rId4"/>
          <a:srcRect/>
          <a:stretch/>
        </p:blipFill>
        <p:spPr>
          <a:xfrm>
            <a:off x="6172200" y="3868304"/>
            <a:ext cx="4546600" cy="1689100"/>
          </a:xfrm>
          <a:prstGeom prst="rect">
            <a:avLst/>
          </a:prstGeom>
        </p:spPr>
      </p:pic>
    </p:spTree>
    <p:extLst>
      <p:ext uri="{BB962C8B-B14F-4D97-AF65-F5344CB8AC3E}">
        <p14:creationId xmlns:p14="http://schemas.microsoft.com/office/powerpoint/2010/main" val="169893252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E6EDA-9A0F-A640-8FB2-06993621938D}"/>
              </a:ext>
            </a:extLst>
          </p:cNvPr>
          <p:cNvSpPr>
            <a:spLocks noGrp="1"/>
          </p:cNvSpPr>
          <p:nvPr>
            <p:ph type="title"/>
          </p:nvPr>
        </p:nvSpPr>
        <p:spPr/>
        <p:txBody>
          <a:bodyPr/>
          <a:lstStyle/>
          <a:p>
            <a:r>
              <a:rPr lang="en-US" dirty="0"/>
              <a:t>DietCode: Key Ideas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DC8CF88-CADF-984C-8F76-727408E2D58F}"/>
                  </a:ext>
                </a:extLst>
              </p:cNvPr>
              <p:cNvSpPr>
                <a:spLocks noGrp="1"/>
              </p:cNvSpPr>
              <p:nvPr>
                <p:ph sz="half" idx="1"/>
              </p:nvPr>
            </p:nvSpPr>
            <p:spPr>
              <a:xfrm>
                <a:off x="838200" y="1825624"/>
                <a:ext cx="5181600" cy="5032375"/>
              </a:xfrm>
            </p:spPr>
            <p:txBody>
              <a:bodyPr/>
              <a:lstStyle/>
              <a:p>
                <a:r>
                  <a:rPr lang="en-US" dirty="0"/>
                  <a:t>Key Idea #2: </a:t>
                </a:r>
                <a:r>
                  <a:rPr lang="en-US" b="1" dirty="0"/>
                  <a:t>Micro-Kernel-based</a:t>
                </a:r>
                <a:r>
                  <a:rPr lang="en-US" dirty="0"/>
                  <a:t> Cost Model</a:t>
                </a:r>
              </a:p>
              <a:p>
                <a:pPr lvl="1"/>
                <a:r>
                  <a:rPr lang="en-US" dirty="0"/>
                  <a:t>Observation: A cost model trained on one shape can be </a:t>
                </a:r>
                <a:r>
                  <a:rPr lang="en-US" dirty="0">
                    <a:solidFill>
                      <a:srgbClr val="FF0000"/>
                    </a:solidFill>
                  </a:rPr>
                  <a:t>inaccurate</a:t>
                </a:r>
                <a:r>
                  <a:rPr lang="en-US" dirty="0"/>
                  <a:t> on other shapes.</a:t>
                </a:r>
              </a:p>
              <a:p>
                <a:pPr lvl="1"/>
                <a:r>
                  <a:rPr lang="en-US" dirty="0"/>
                  <a:t>Compute throughputs exhibit </a:t>
                </a:r>
                <a:r>
                  <a:rPr lang="en-US" dirty="0">
                    <a:solidFill>
                      <a:srgbClr val="00B050"/>
                    </a:solidFill>
                  </a:rPr>
                  <a:t>predictable linear</a:t>
                </a:r>
                <a:r>
                  <a:rPr lang="en-US" dirty="0"/>
                  <a:t> trend w.r.t. shape dimensions.</a:t>
                </a:r>
              </a:p>
              <a:p>
                <a:pPr lvl="1"/>
                <a:r>
                  <a:rPr lang="en-US" dirty="0"/>
                  <a:t>Decompose the cost model into:</a:t>
                </a:r>
              </a:p>
              <a:p>
                <a:pPr marL="457200" lvl="1"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m:rPr>
                              <m:sty m:val="p"/>
                            </m:rPr>
                            <a:rPr lang="en-US">
                              <a:latin typeface="Cambria Math" panose="02040503050406030204" pitchFamily="18" charset="0"/>
                            </a:rPr>
                            <m:t>MK</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m:rPr>
                              <m:sty m:val="p"/>
                            </m:rPr>
                            <a:rPr lang="en-US">
                              <a:latin typeface="Cambria Math" panose="02040503050406030204" pitchFamily="18" charset="0"/>
                            </a:rPr>
                            <m:t>spatial</m:t>
                          </m:r>
                        </m:sub>
                      </m:sSub>
                    </m:oMath>
                  </m:oMathPara>
                </a14:m>
                <a:endParaRPr lang="en-US" dirty="0"/>
              </a:p>
              <a:p>
                <a:pPr marL="457200" lvl="1" indent="0">
                  <a:buNone/>
                </a:pPr>
                <a:endParaRPr lang="en-US" dirty="0"/>
              </a:p>
            </p:txBody>
          </p:sp>
        </mc:Choice>
        <mc:Fallback xmlns="">
          <p:sp>
            <p:nvSpPr>
              <p:cNvPr id="3" name="Content Placeholder 2">
                <a:extLst>
                  <a:ext uri="{FF2B5EF4-FFF2-40B4-BE49-F238E27FC236}">
                    <a16:creationId xmlns:a16="http://schemas.microsoft.com/office/drawing/2014/main" id="{CDC8CF88-CADF-984C-8F76-727408E2D58F}"/>
                  </a:ext>
                </a:extLst>
              </p:cNvPr>
              <p:cNvSpPr>
                <a:spLocks noGrp="1" noRot="1" noChangeAspect="1" noMove="1" noResize="1" noEditPoints="1" noAdjustHandles="1" noChangeArrowheads="1" noChangeShapeType="1" noTextEdit="1"/>
              </p:cNvSpPr>
              <p:nvPr>
                <p:ph sz="half" idx="1"/>
              </p:nvPr>
            </p:nvSpPr>
            <p:spPr>
              <a:xfrm>
                <a:off x="838200" y="1825624"/>
                <a:ext cx="5181600" cy="5032375"/>
              </a:xfrm>
              <a:blipFill>
                <a:blip r:embed="rId3"/>
                <a:stretch>
                  <a:fillRect l="-2200" t="-2015" r="-2689"/>
                </a:stretch>
              </a:blipFill>
            </p:spPr>
            <p:txBody>
              <a:bodyPr/>
              <a:lstStyle/>
              <a:p>
                <a:r>
                  <a:rPr lang="en-US">
                    <a:noFill/>
                  </a:rPr>
                  <a:t> </a:t>
                </a:r>
              </a:p>
            </p:txBody>
          </p:sp>
        </mc:Fallback>
      </mc:AlternateContent>
      <p:sp>
        <p:nvSpPr>
          <p:cNvPr id="6" name="Slide Number Placeholder 2">
            <a:extLst>
              <a:ext uri="{FF2B5EF4-FFF2-40B4-BE49-F238E27FC236}">
                <a16:creationId xmlns:a16="http://schemas.microsoft.com/office/drawing/2014/main" id="{931B0CDD-8CED-7A42-A152-EE5B44100751}"/>
              </a:ext>
            </a:extLst>
          </p:cNvPr>
          <p:cNvSpPr>
            <a:spLocks noGrp="1"/>
          </p:cNvSpPr>
          <p:nvPr>
            <p:ph type="sldNum" sz="quarter" idx="12"/>
          </p:nvPr>
        </p:nvSpPr>
        <p:spPr>
          <a:xfrm>
            <a:off x="8610600" y="6356350"/>
            <a:ext cx="2743200" cy="365125"/>
          </a:xfrm>
        </p:spPr>
        <p:txBody>
          <a:bodyPr/>
          <a:lstStyle/>
          <a:p>
            <a:r>
              <a:rPr lang="en-US" dirty="0"/>
              <a:t>7</a:t>
            </a:r>
          </a:p>
        </p:txBody>
      </p:sp>
      <p:pic>
        <p:nvPicPr>
          <p:cNvPr id="20482" name="Picture 2">
            <a:extLst>
              <a:ext uri="{FF2B5EF4-FFF2-40B4-BE49-F238E27FC236}">
                <a16:creationId xmlns:a16="http://schemas.microsoft.com/office/drawing/2014/main" id="{BC295339-4A0F-064E-9DF4-620BCB7BAE83}"/>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172200" y="2058194"/>
            <a:ext cx="51816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80680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E6EDA-9A0F-A640-8FB2-06993621938D}"/>
              </a:ext>
            </a:extLst>
          </p:cNvPr>
          <p:cNvSpPr>
            <a:spLocks noGrp="1"/>
          </p:cNvSpPr>
          <p:nvPr>
            <p:ph type="title"/>
          </p:nvPr>
        </p:nvSpPr>
        <p:spPr/>
        <p:txBody>
          <a:bodyPr/>
          <a:lstStyle/>
          <a:p>
            <a:r>
              <a:rPr lang="en-US" dirty="0"/>
              <a:t>DietCode: Key Ideas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DC8CF88-CADF-984C-8F76-727408E2D58F}"/>
                  </a:ext>
                </a:extLst>
              </p:cNvPr>
              <p:cNvSpPr>
                <a:spLocks noGrp="1"/>
              </p:cNvSpPr>
              <p:nvPr>
                <p:ph sz="half" idx="1"/>
              </p:nvPr>
            </p:nvSpPr>
            <p:spPr>
              <a:xfrm>
                <a:off x="838200" y="1825624"/>
                <a:ext cx="5181600" cy="5032375"/>
              </a:xfrm>
            </p:spPr>
            <p:txBody>
              <a:bodyPr/>
              <a:lstStyle/>
              <a:p>
                <a:r>
                  <a:rPr lang="en-US" dirty="0"/>
                  <a:t>Key Idea #2: </a:t>
                </a:r>
                <a:r>
                  <a:rPr lang="en-US" b="1" dirty="0"/>
                  <a:t>Micro-Kernel-based</a:t>
                </a:r>
                <a:r>
                  <a:rPr lang="en-US" dirty="0"/>
                  <a:t> Cost Model</a:t>
                </a:r>
              </a:p>
              <a:p>
                <a:pPr lvl="1"/>
                <a:r>
                  <a:rPr lang="en-US" dirty="0"/>
                  <a:t>Observation: A cost model trained on one shape can be </a:t>
                </a:r>
                <a:r>
                  <a:rPr lang="en-US" dirty="0">
                    <a:solidFill>
                      <a:srgbClr val="FF0000"/>
                    </a:solidFill>
                  </a:rPr>
                  <a:t>inaccurate</a:t>
                </a:r>
                <a:r>
                  <a:rPr lang="en-US" dirty="0"/>
                  <a:t> on other shapes. </a:t>
                </a:r>
              </a:p>
              <a:p>
                <a:pPr lvl="1"/>
                <a:r>
                  <a:rPr lang="en-US" dirty="0"/>
                  <a:t>Compute throughputs exhibit </a:t>
                </a:r>
                <a:r>
                  <a:rPr lang="en-US" dirty="0">
                    <a:solidFill>
                      <a:srgbClr val="00B050"/>
                    </a:solidFill>
                  </a:rPr>
                  <a:t>predictable linear</a:t>
                </a:r>
                <a:r>
                  <a:rPr lang="en-US" dirty="0"/>
                  <a:t> trend w.r.t. shape dimensions.</a:t>
                </a:r>
              </a:p>
              <a:p>
                <a:pPr lvl="1"/>
                <a:r>
                  <a:rPr lang="en-US" dirty="0"/>
                  <a:t>Decompose the cost model into:</a:t>
                </a:r>
              </a:p>
              <a:p>
                <a:pPr marL="457200" lvl="1" indent="0">
                  <a:buNone/>
                </a:pPr>
                <a14:m>
                  <m:oMathPara xmlns:m="http://schemas.openxmlformats.org/officeDocument/2006/math">
                    <m:oMathParaPr>
                      <m:jc m:val="centerGroup"/>
                    </m:oMathParaPr>
                    <m:oMath xmlns:m="http://schemas.openxmlformats.org/officeDocument/2006/math">
                      <m:sSub>
                        <m:sSubPr>
                          <m:ctrlPr>
                            <a:rPr lang="en-US" i="1">
                              <a:highlight>
                                <a:srgbClr val="00FFFF"/>
                              </a:highlight>
                              <a:latin typeface="Cambria Math" panose="02040503050406030204" pitchFamily="18" charset="0"/>
                            </a:rPr>
                          </m:ctrlPr>
                        </m:sSubPr>
                        <m:e>
                          <m:r>
                            <a:rPr lang="en-US" i="1">
                              <a:highlight>
                                <a:srgbClr val="00FFFF"/>
                              </a:highlight>
                              <a:latin typeface="Cambria Math" panose="02040503050406030204" pitchFamily="18" charset="0"/>
                            </a:rPr>
                            <m:t>𝑓</m:t>
                          </m:r>
                        </m:e>
                        <m:sub>
                          <m:r>
                            <m:rPr>
                              <m:sty m:val="p"/>
                            </m:rPr>
                            <a:rPr lang="en-US">
                              <a:highlight>
                                <a:srgbClr val="00FFFF"/>
                              </a:highlight>
                              <a:latin typeface="Cambria Math" panose="02040503050406030204" pitchFamily="18" charset="0"/>
                            </a:rPr>
                            <m:t>MK</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m:rPr>
                              <m:sty m:val="p"/>
                            </m:rPr>
                            <a:rPr lang="en-US">
                              <a:latin typeface="Cambria Math" panose="02040503050406030204" pitchFamily="18" charset="0"/>
                            </a:rPr>
                            <m:t>spatial</m:t>
                          </m:r>
                        </m:sub>
                      </m:sSub>
                    </m:oMath>
                  </m:oMathPara>
                </a14:m>
                <a:endParaRPr lang="en-US" dirty="0"/>
              </a:p>
              <a:p>
                <a:pPr lvl="2"/>
                <a:r>
                  <a:rPr lang="en-US" sz="2000" dirty="0"/>
                  <a:t>Trainable Micro-Kernel Cost</a:t>
                </a:r>
              </a:p>
            </p:txBody>
          </p:sp>
        </mc:Choice>
        <mc:Fallback xmlns="">
          <p:sp>
            <p:nvSpPr>
              <p:cNvPr id="3" name="Content Placeholder 2">
                <a:extLst>
                  <a:ext uri="{FF2B5EF4-FFF2-40B4-BE49-F238E27FC236}">
                    <a16:creationId xmlns:a16="http://schemas.microsoft.com/office/drawing/2014/main" id="{CDC8CF88-CADF-984C-8F76-727408E2D58F}"/>
                  </a:ext>
                </a:extLst>
              </p:cNvPr>
              <p:cNvSpPr>
                <a:spLocks noGrp="1" noRot="1" noChangeAspect="1" noMove="1" noResize="1" noEditPoints="1" noAdjustHandles="1" noChangeArrowheads="1" noChangeShapeType="1" noTextEdit="1"/>
              </p:cNvSpPr>
              <p:nvPr>
                <p:ph sz="half" idx="1"/>
              </p:nvPr>
            </p:nvSpPr>
            <p:spPr>
              <a:xfrm>
                <a:off x="838200" y="1825624"/>
                <a:ext cx="5181600" cy="5032375"/>
              </a:xfrm>
              <a:blipFill>
                <a:blip r:embed="rId3"/>
                <a:stretch>
                  <a:fillRect l="-2200" t="-2015" r="-2689"/>
                </a:stretch>
              </a:blipFill>
            </p:spPr>
            <p:txBody>
              <a:bodyPr/>
              <a:lstStyle/>
              <a:p>
                <a:r>
                  <a:rPr lang="en-US">
                    <a:noFill/>
                  </a:rPr>
                  <a:t> </a:t>
                </a:r>
              </a:p>
            </p:txBody>
          </p:sp>
        </mc:Fallback>
      </mc:AlternateContent>
      <p:sp>
        <p:nvSpPr>
          <p:cNvPr id="6" name="Slide Number Placeholder 2">
            <a:extLst>
              <a:ext uri="{FF2B5EF4-FFF2-40B4-BE49-F238E27FC236}">
                <a16:creationId xmlns:a16="http://schemas.microsoft.com/office/drawing/2014/main" id="{79398E7C-ADAB-0C42-A130-B992BCF2D767}"/>
              </a:ext>
            </a:extLst>
          </p:cNvPr>
          <p:cNvSpPr>
            <a:spLocks noGrp="1"/>
          </p:cNvSpPr>
          <p:nvPr>
            <p:ph type="sldNum" sz="quarter" idx="12"/>
          </p:nvPr>
        </p:nvSpPr>
        <p:spPr>
          <a:xfrm>
            <a:off x="8610600" y="6356350"/>
            <a:ext cx="2743200" cy="365125"/>
          </a:xfrm>
        </p:spPr>
        <p:txBody>
          <a:bodyPr/>
          <a:lstStyle/>
          <a:p>
            <a:r>
              <a:rPr lang="en-US" dirty="0"/>
              <a:t>7</a:t>
            </a:r>
          </a:p>
        </p:txBody>
      </p:sp>
      <p:pic>
        <p:nvPicPr>
          <p:cNvPr id="21506" name="Picture 2">
            <a:extLst>
              <a:ext uri="{FF2B5EF4-FFF2-40B4-BE49-F238E27FC236}">
                <a16:creationId xmlns:a16="http://schemas.microsoft.com/office/drawing/2014/main" id="{63E1E715-0368-A549-A5E3-ADADF36537BA}"/>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172200" y="2058194"/>
            <a:ext cx="51816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91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E6EDA-9A0F-A640-8FB2-06993621938D}"/>
              </a:ext>
            </a:extLst>
          </p:cNvPr>
          <p:cNvSpPr>
            <a:spLocks noGrp="1"/>
          </p:cNvSpPr>
          <p:nvPr>
            <p:ph type="title"/>
          </p:nvPr>
        </p:nvSpPr>
        <p:spPr/>
        <p:txBody>
          <a:bodyPr/>
          <a:lstStyle/>
          <a:p>
            <a:r>
              <a:rPr lang="en-US" dirty="0"/>
              <a:t>DietCode: Key Ideas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DC8CF88-CADF-984C-8F76-727408E2D58F}"/>
                  </a:ext>
                </a:extLst>
              </p:cNvPr>
              <p:cNvSpPr>
                <a:spLocks noGrp="1"/>
              </p:cNvSpPr>
              <p:nvPr>
                <p:ph sz="half" idx="1"/>
              </p:nvPr>
            </p:nvSpPr>
            <p:spPr>
              <a:xfrm>
                <a:off x="838200" y="1825625"/>
                <a:ext cx="5181600" cy="4895850"/>
              </a:xfrm>
            </p:spPr>
            <p:txBody>
              <a:bodyPr>
                <a:normAutofit/>
              </a:bodyPr>
              <a:lstStyle/>
              <a:p>
                <a:r>
                  <a:rPr lang="en-US" dirty="0"/>
                  <a:t>Key Idea #2: </a:t>
                </a:r>
                <a:r>
                  <a:rPr lang="en-US" b="1" dirty="0"/>
                  <a:t>Micro-Kernel-based</a:t>
                </a:r>
                <a:r>
                  <a:rPr lang="en-US" dirty="0"/>
                  <a:t> Cost Model</a:t>
                </a:r>
              </a:p>
              <a:p>
                <a:pPr lvl="1"/>
                <a:r>
                  <a:rPr lang="en-US" dirty="0"/>
                  <a:t>Observation: A cost model trained on one shape can be </a:t>
                </a:r>
                <a:r>
                  <a:rPr lang="en-US" dirty="0">
                    <a:solidFill>
                      <a:srgbClr val="FF0000"/>
                    </a:solidFill>
                  </a:rPr>
                  <a:t>inaccurate</a:t>
                </a:r>
                <a:r>
                  <a:rPr lang="en-US" dirty="0"/>
                  <a:t> on other shapes. </a:t>
                </a:r>
              </a:p>
              <a:p>
                <a:pPr lvl="1"/>
                <a:r>
                  <a:rPr lang="en-US" dirty="0"/>
                  <a:t>Compute throughputs exhibit </a:t>
                </a:r>
                <a:r>
                  <a:rPr lang="en-US" dirty="0">
                    <a:solidFill>
                      <a:srgbClr val="00B050"/>
                    </a:solidFill>
                  </a:rPr>
                  <a:t>predictable linear</a:t>
                </a:r>
                <a:r>
                  <a:rPr lang="en-US" dirty="0"/>
                  <a:t> trend w.r.t. shape dimensions.</a:t>
                </a:r>
              </a:p>
              <a:p>
                <a:pPr lvl="1"/>
                <a:r>
                  <a:rPr lang="en-US" dirty="0"/>
                  <a:t>Decompose the cost model into:</a:t>
                </a:r>
              </a:p>
              <a:p>
                <a:pPr marL="457200" lvl="1"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m:rPr>
                              <m:sty m:val="p"/>
                            </m:rPr>
                            <a:rPr lang="en-US">
                              <a:latin typeface="Cambria Math" panose="02040503050406030204" pitchFamily="18" charset="0"/>
                            </a:rPr>
                            <m:t>MK</m:t>
                          </m:r>
                        </m:sub>
                      </m:sSub>
                      <m:r>
                        <a:rPr lang="en-US" i="1" smtClean="0">
                          <a:latin typeface="Cambria Math" panose="02040503050406030204" pitchFamily="18" charset="0"/>
                          <a:ea typeface="Cambria Math" panose="02040503050406030204" pitchFamily="18" charset="0"/>
                        </a:rPr>
                        <m:t>∙</m:t>
                      </m:r>
                      <m:sSub>
                        <m:sSubPr>
                          <m:ctrlPr>
                            <a:rPr lang="en-US" i="1">
                              <a:highlight>
                                <a:srgbClr val="00FFFF"/>
                              </a:highlight>
                              <a:latin typeface="Cambria Math" panose="02040503050406030204" pitchFamily="18" charset="0"/>
                            </a:rPr>
                          </m:ctrlPr>
                        </m:sSubPr>
                        <m:e>
                          <m:r>
                            <a:rPr lang="en-US" i="1">
                              <a:highlight>
                                <a:srgbClr val="00FFFF"/>
                              </a:highlight>
                              <a:latin typeface="Cambria Math" panose="02040503050406030204" pitchFamily="18" charset="0"/>
                            </a:rPr>
                            <m:t>𝑓</m:t>
                          </m:r>
                        </m:e>
                        <m:sub>
                          <m:r>
                            <m:rPr>
                              <m:sty m:val="p"/>
                            </m:rPr>
                            <a:rPr lang="en-US">
                              <a:highlight>
                                <a:srgbClr val="00FFFF"/>
                              </a:highlight>
                              <a:latin typeface="Cambria Math" panose="02040503050406030204" pitchFamily="18" charset="0"/>
                            </a:rPr>
                            <m:t>spatial</m:t>
                          </m:r>
                        </m:sub>
                      </m:sSub>
                    </m:oMath>
                  </m:oMathPara>
                </a14:m>
                <a:endParaRPr lang="en-US" dirty="0">
                  <a:highlight>
                    <a:srgbClr val="00FFFF"/>
                  </a:highlight>
                </a:endParaRPr>
              </a:p>
              <a:p>
                <a:pPr lvl="2"/>
                <a:r>
                  <a:rPr lang="en-US" sz="2000" dirty="0">
                    <a:solidFill>
                      <a:schemeClr val="bg1">
                        <a:lumMod val="75000"/>
                      </a:schemeClr>
                    </a:solidFill>
                  </a:rPr>
                  <a:t>Trainable Micro-Kernel Cost</a:t>
                </a:r>
              </a:p>
              <a:p>
                <a:pPr lvl="2"/>
                <a:r>
                  <a:rPr lang="en-US" sz="2000" dirty="0"/>
                  <a:t>Analytical Spatial Generalization Cost (linear function)</a:t>
                </a:r>
              </a:p>
            </p:txBody>
          </p:sp>
        </mc:Choice>
        <mc:Fallback xmlns="">
          <p:sp>
            <p:nvSpPr>
              <p:cNvPr id="3" name="Content Placeholder 2">
                <a:extLst>
                  <a:ext uri="{FF2B5EF4-FFF2-40B4-BE49-F238E27FC236}">
                    <a16:creationId xmlns:a16="http://schemas.microsoft.com/office/drawing/2014/main" id="{CDC8CF88-CADF-984C-8F76-727408E2D58F}"/>
                  </a:ext>
                </a:extLst>
              </p:cNvPr>
              <p:cNvSpPr>
                <a:spLocks noGrp="1" noRot="1" noChangeAspect="1" noMove="1" noResize="1" noEditPoints="1" noAdjustHandles="1" noChangeArrowheads="1" noChangeShapeType="1" noTextEdit="1"/>
              </p:cNvSpPr>
              <p:nvPr>
                <p:ph sz="half" idx="1"/>
              </p:nvPr>
            </p:nvSpPr>
            <p:spPr>
              <a:xfrm>
                <a:off x="838200" y="1825625"/>
                <a:ext cx="5181600" cy="4895850"/>
              </a:xfrm>
              <a:blipFill>
                <a:blip r:embed="rId3"/>
                <a:stretch>
                  <a:fillRect l="-2200" t="-2067" r="-2689"/>
                </a:stretch>
              </a:blipFill>
            </p:spPr>
            <p:txBody>
              <a:bodyPr/>
              <a:lstStyle/>
              <a:p>
                <a:r>
                  <a:rPr lang="en-US">
                    <a:noFill/>
                  </a:rPr>
                  <a:t> </a:t>
                </a:r>
              </a:p>
            </p:txBody>
          </p:sp>
        </mc:Fallback>
      </mc:AlternateContent>
      <p:sp>
        <p:nvSpPr>
          <p:cNvPr id="6" name="Slide Number Placeholder 2">
            <a:extLst>
              <a:ext uri="{FF2B5EF4-FFF2-40B4-BE49-F238E27FC236}">
                <a16:creationId xmlns:a16="http://schemas.microsoft.com/office/drawing/2014/main" id="{7815C0E7-91DE-0F40-BB51-003B8D65B150}"/>
              </a:ext>
            </a:extLst>
          </p:cNvPr>
          <p:cNvSpPr>
            <a:spLocks noGrp="1"/>
          </p:cNvSpPr>
          <p:nvPr>
            <p:ph type="sldNum" sz="quarter" idx="12"/>
          </p:nvPr>
        </p:nvSpPr>
        <p:spPr>
          <a:xfrm>
            <a:off x="8610600" y="6356350"/>
            <a:ext cx="2743200" cy="365125"/>
          </a:xfrm>
        </p:spPr>
        <p:txBody>
          <a:bodyPr/>
          <a:lstStyle/>
          <a:p>
            <a:r>
              <a:rPr lang="en-US"/>
              <a:t>7</a:t>
            </a:r>
          </a:p>
        </p:txBody>
      </p:sp>
      <p:pic>
        <p:nvPicPr>
          <p:cNvPr id="22534" name="Picture 6">
            <a:extLst>
              <a:ext uri="{FF2B5EF4-FFF2-40B4-BE49-F238E27FC236}">
                <a16:creationId xmlns:a16="http://schemas.microsoft.com/office/drawing/2014/main" id="{F21B0E6C-CB4F-E448-BEBC-1E89745CA3D1}"/>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172200" y="2058194"/>
            <a:ext cx="518160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a:extLst>
              <a:ext uri="{FF2B5EF4-FFF2-40B4-BE49-F238E27FC236}">
                <a16:creationId xmlns:a16="http://schemas.microsoft.com/office/drawing/2014/main" id="{3382BF11-8685-EB43-991A-A33C821772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9800" y="2056394"/>
            <a:ext cx="5184000" cy="388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47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E6EDA-9A0F-A640-8FB2-06993621938D}"/>
              </a:ext>
            </a:extLst>
          </p:cNvPr>
          <p:cNvSpPr>
            <a:spLocks noGrp="1"/>
          </p:cNvSpPr>
          <p:nvPr>
            <p:ph type="title"/>
          </p:nvPr>
        </p:nvSpPr>
        <p:spPr/>
        <p:txBody>
          <a:bodyPr/>
          <a:lstStyle/>
          <a:p>
            <a:r>
              <a:rPr lang="en-US" b="1" dirty="0"/>
              <a:t>DietCode: A New Interface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DC8CF88-CADF-984C-8F76-727408E2D58F}"/>
                  </a:ext>
                </a:extLst>
              </p:cNvPr>
              <p:cNvSpPr>
                <a:spLocks noGrp="1"/>
              </p:cNvSpPr>
              <p:nvPr>
                <p:ph idx="1"/>
              </p:nvPr>
            </p:nvSpPr>
            <p:spPr/>
            <p:txBody>
              <a:bodyPr/>
              <a:lstStyle/>
              <a:p>
                <a:r>
                  <a:rPr lang="en-US" dirty="0"/>
                  <a:t>Supports dynamic-shape workloads with its new interface.</a:t>
                </a:r>
              </a:p>
              <a:p>
                <a:pPr lvl="1"/>
                <a:r>
                  <a:rPr lang="en-US" dirty="0"/>
                  <a:t>E.g., </a:t>
                </a:r>
                <a14:m>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𝑋</m:t>
                    </m:r>
                    <m:sSup>
                      <m:sSupPr>
                        <m:ctrlPr>
                          <a:rPr lang="en-US" i="1">
                            <a:latin typeface="Cambria Math" panose="02040503050406030204" pitchFamily="18" charset="0"/>
                          </a:rPr>
                        </m:ctrlPr>
                      </m:sSupPr>
                      <m:e>
                        <m:r>
                          <a:rPr lang="en-US" i="1">
                            <a:latin typeface="Cambria Math" panose="02040503050406030204" pitchFamily="18" charset="0"/>
                          </a:rPr>
                          <m:t>𝑊</m:t>
                        </m:r>
                      </m:e>
                      <m:sup>
                        <m:r>
                          <a:rPr lang="en-US" i="1">
                            <a:latin typeface="Cambria Math" panose="02040503050406030204" pitchFamily="18" charset="0"/>
                          </a:rPr>
                          <m:t>𝑇</m:t>
                        </m:r>
                      </m:sup>
                    </m:sSup>
                    <m:r>
                      <a:rPr lang="en-US" i="1">
                        <a:latin typeface="Cambria Math" panose="02040503050406030204" pitchFamily="18" charset="0"/>
                      </a:rPr>
                      <m:t>  </m:t>
                    </m:r>
                    <m:r>
                      <a:rPr lang="en-US" i="1">
                        <a:latin typeface="Cambria Math" panose="02040503050406030204" pitchFamily="18" charset="0"/>
                      </a:rPr>
                      <m:t>𝑋</m:t>
                    </m:r>
                    <m:r>
                      <a:rPr lang="en-US" i="1">
                        <a:latin typeface="Cambria Math" panose="02040503050406030204" pitchFamily="18" charset="0"/>
                      </a:rPr>
                      <m:t>: </m:t>
                    </m:r>
                    <m:d>
                      <m:dPr>
                        <m:begChr m:val="["/>
                        <m:endChr m:val="]"/>
                        <m:ctrlPr>
                          <a:rPr lang="en-US" i="1">
                            <a:latin typeface="Cambria Math" panose="02040503050406030204" pitchFamily="18" charset="0"/>
                          </a:rPr>
                        </m:ctrlPr>
                      </m:dPr>
                      <m:e>
                        <m:r>
                          <a:rPr lang="en-US" i="1">
                            <a:latin typeface="Cambria Math" panose="02040503050406030204" pitchFamily="18" charset="0"/>
                          </a:rPr>
                          <m:t>16</m:t>
                        </m:r>
                        <m:r>
                          <a:rPr lang="en-US" i="1">
                            <a:latin typeface="Cambria Math" panose="02040503050406030204" pitchFamily="18" charset="0"/>
                            <a:ea typeface="Cambria Math" panose="02040503050406030204" pitchFamily="18" charset="0"/>
                          </a:rPr>
                          <m:t>×</m:t>
                        </m:r>
                        <m:r>
                          <a:rPr lang="en-US" b="1">
                            <a:highlight>
                              <a:srgbClr val="00FFFF"/>
                            </a:highlight>
                            <a:latin typeface="Cambria Math" panose="02040503050406030204" pitchFamily="18" charset="0"/>
                            <a:ea typeface="Cambria Math" panose="02040503050406030204" pitchFamily="18" charset="0"/>
                          </a:rPr>
                          <m:t>𝐓</m:t>
                        </m:r>
                        <m:r>
                          <a:rPr lang="en-US" i="1">
                            <a:latin typeface="Cambria Math" panose="02040503050406030204" pitchFamily="18" charset="0"/>
                          </a:rPr>
                          <m:t>, 768</m:t>
                        </m:r>
                      </m:e>
                    </m:d>
                    <m:r>
                      <a:rPr lang="en-US" i="1">
                        <a:latin typeface="Cambria Math" panose="02040503050406030204" pitchFamily="18" charset="0"/>
                      </a:rPr>
                      <m:t>, </m:t>
                    </m:r>
                    <m:r>
                      <a:rPr lang="en-US" i="1">
                        <a:latin typeface="Cambria Math" panose="02040503050406030204" pitchFamily="18" charset="0"/>
                      </a:rPr>
                      <m:t>𝑊</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2304, 768</m:t>
                        </m:r>
                      </m:e>
                    </m:d>
                    <m:r>
                      <a:rPr lang="en-US" b="0" i="1" smtClean="0">
                        <a:latin typeface="Cambria Math" panose="02040503050406030204" pitchFamily="18" charset="0"/>
                      </a:rPr>
                      <m:t>, </m:t>
                    </m:r>
                    <m:r>
                      <a:rPr lang="en-US" b="0" i="1" smtClean="0">
                        <a:latin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1, 128</m:t>
                        </m:r>
                      </m:e>
                    </m:d>
                  </m:oMath>
                </a14:m>
                <a:endParaRPr lang="en-US" dirty="0"/>
              </a:p>
              <a:p>
                <a:pPr marL="914400" lvl="2" indent="0">
                  <a:buNone/>
                </a:pPr>
                <a:r>
                  <a:rPr lang="en-US" sz="1600" dirty="0">
                    <a:solidFill>
                      <a:srgbClr val="24292E"/>
                    </a:solidFill>
                    <a:latin typeface="Menlo" panose="020B0609030804020204" pitchFamily="49" charset="0"/>
                  </a:rPr>
                  <a:t>T, </a:t>
                </a:r>
                <a:r>
                  <a:rPr lang="en-US" sz="1600" dirty="0" err="1">
                    <a:solidFill>
                      <a:srgbClr val="24292E"/>
                    </a:solidFill>
                    <a:latin typeface="Menlo" panose="020B0609030804020204" pitchFamily="49" charset="0"/>
                  </a:rPr>
                  <a:t>T_vals</a:t>
                </a:r>
                <a:r>
                  <a:rPr lang="en-US" sz="1600" dirty="0">
                    <a:solidFill>
                      <a:srgbClr val="24292E"/>
                    </a:solidFill>
                    <a:latin typeface="Menlo" panose="020B0609030804020204" pitchFamily="49" charset="0"/>
                  </a:rPr>
                  <a:t> </a:t>
                </a:r>
                <a:r>
                  <a:rPr lang="en-US" sz="1600" dirty="0">
                    <a:solidFill>
                      <a:srgbClr val="D73A49"/>
                    </a:solidFill>
                    <a:latin typeface="Menlo" panose="020B0609030804020204" pitchFamily="49" charset="0"/>
                  </a:rPr>
                  <a:t>=</a:t>
                </a:r>
                <a:r>
                  <a:rPr lang="en-US" sz="1600" dirty="0">
                    <a:solidFill>
                      <a:srgbClr val="24292E"/>
                    </a:solidFill>
                    <a:latin typeface="Menlo" panose="020B0609030804020204" pitchFamily="49" charset="0"/>
                  </a:rPr>
                  <a:t> </a:t>
                </a:r>
                <a:r>
                  <a:rPr lang="en-US" sz="1600" dirty="0" err="1">
                    <a:solidFill>
                      <a:srgbClr val="24292E"/>
                    </a:solidFill>
                    <a:latin typeface="Menlo" panose="020B0609030804020204" pitchFamily="49" charset="0"/>
                  </a:rPr>
                  <a:t>tir.</a:t>
                </a:r>
                <a:r>
                  <a:rPr lang="en-US" sz="1600" dirty="0" err="1">
                    <a:solidFill>
                      <a:srgbClr val="6F42C1"/>
                    </a:solidFill>
                    <a:latin typeface="Menlo" panose="020B0609030804020204" pitchFamily="49" charset="0"/>
                  </a:rPr>
                  <a:t>ShapeVar</a:t>
                </a:r>
                <a:r>
                  <a:rPr lang="en-US" sz="1600" dirty="0">
                    <a:solidFill>
                      <a:srgbClr val="24292E"/>
                    </a:solidFill>
                    <a:latin typeface="Menlo" panose="020B0609030804020204" pitchFamily="49" charset="0"/>
                  </a:rPr>
                  <a:t>(</a:t>
                </a:r>
                <a:r>
                  <a:rPr lang="en-US" sz="1600" dirty="0">
                    <a:solidFill>
                      <a:srgbClr val="032F62"/>
                    </a:solidFill>
                    <a:latin typeface="Menlo" panose="020B0609030804020204" pitchFamily="49" charset="0"/>
                  </a:rPr>
                  <a:t>'T’</a:t>
                </a:r>
                <a:r>
                  <a:rPr lang="en-US" sz="1600" dirty="0">
                    <a:solidFill>
                      <a:srgbClr val="24292E"/>
                    </a:solidFill>
                    <a:latin typeface="Menlo" panose="020B0609030804020204" pitchFamily="49" charset="0"/>
                  </a:rPr>
                  <a:t>), list(range(1, 128))</a:t>
                </a:r>
              </a:p>
              <a:p>
                <a:pPr marL="914400" lvl="2" indent="0">
                  <a:buNone/>
                </a:pPr>
                <a:endParaRPr lang="en-US" sz="1600" dirty="0">
                  <a:solidFill>
                    <a:srgbClr val="24292E"/>
                  </a:solidFill>
                  <a:latin typeface="Menlo" panose="020B0609030804020204" pitchFamily="49" charset="0"/>
                </a:endParaRPr>
              </a:p>
              <a:p>
                <a:pPr marL="914400" lvl="2" indent="0">
                  <a:buNone/>
                </a:pPr>
                <a:r>
                  <a:rPr lang="en-US" sz="1600" dirty="0">
                    <a:solidFill>
                      <a:srgbClr val="24292E"/>
                    </a:solidFill>
                    <a:latin typeface="Menlo" panose="020B0609030804020204" pitchFamily="49" charset="0"/>
                  </a:rPr>
                  <a:t>task </a:t>
                </a:r>
                <a:r>
                  <a:rPr lang="en-US" sz="1600" dirty="0">
                    <a:solidFill>
                      <a:srgbClr val="D73A49"/>
                    </a:solidFill>
                    <a:latin typeface="Menlo" panose="020B0609030804020204" pitchFamily="49" charset="0"/>
                  </a:rPr>
                  <a:t>=</a:t>
                </a:r>
                <a:r>
                  <a:rPr lang="en-US" sz="1600" dirty="0">
                    <a:solidFill>
                      <a:srgbClr val="24292E"/>
                    </a:solidFill>
                    <a:latin typeface="Menlo" panose="020B0609030804020204" pitchFamily="49" charset="0"/>
                  </a:rPr>
                  <a:t> </a:t>
                </a:r>
                <a:r>
                  <a:rPr lang="en-US" sz="1600" dirty="0" err="1">
                    <a:solidFill>
                      <a:srgbClr val="6F42C1"/>
                    </a:solidFill>
                    <a:latin typeface="Menlo" panose="020B0609030804020204" pitchFamily="49" charset="0"/>
                  </a:rPr>
                  <a:t>SearchTask</a:t>
                </a:r>
                <a:r>
                  <a:rPr lang="en-US" sz="1600" dirty="0">
                    <a:solidFill>
                      <a:srgbClr val="24292E"/>
                    </a:solidFill>
                    <a:latin typeface="Menlo" panose="020B0609030804020204" pitchFamily="49" charset="0"/>
                  </a:rPr>
                  <a:t>(</a:t>
                </a:r>
                <a:r>
                  <a:rPr lang="en-US" sz="1600" dirty="0" err="1">
                    <a:solidFill>
                      <a:srgbClr val="24292E"/>
                    </a:solidFill>
                    <a:latin typeface="Menlo" panose="020B0609030804020204" pitchFamily="49" charset="0"/>
                  </a:rPr>
                  <a:t>func</a:t>
                </a:r>
                <a:r>
                  <a:rPr lang="en-US" sz="1600" dirty="0">
                    <a:solidFill>
                      <a:srgbClr val="D73A49"/>
                    </a:solidFill>
                    <a:latin typeface="Menlo" panose="020B0609030804020204" pitchFamily="49" charset="0"/>
                  </a:rPr>
                  <a:t>=</a:t>
                </a:r>
                <a:r>
                  <a:rPr lang="en-US" sz="1600" dirty="0">
                    <a:solidFill>
                      <a:srgbClr val="24292E"/>
                    </a:solidFill>
                    <a:latin typeface="Menlo" panose="020B0609030804020204" pitchFamily="49" charset="0"/>
                  </a:rPr>
                  <a:t>Dense, </a:t>
                </a:r>
                <a:r>
                  <a:rPr lang="en-US" sz="1600" dirty="0" err="1">
                    <a:solidFill>
                      <a:srgbClr val="24292E"/>
                    </a:solidFill>
                    <a:latin typeface="Menlo" panose="020B0609030804020204" pitchFamily="49" charset="0"/>
                  </a:rPr>
                  <a:t>args</a:t>
                </a:r>
                <a:r>
                  <a:rPr lang="en-US" sz="1600" dirty="0">
                    <a:solidFill>
                      <a:srgbClr val="D73A49"/>
                    </a:solidFill>
                    <a:latin typeface="Menlo" panose="020B0609030804020204" pitchFamily="49" charset="0"/>
                  </a:rPr>
                  <a:t>=</a:t>
                </a:r>
                <a:r>
                  <a:rPr lang="en-US" sz="1600" dirty="0">
                    <a:solidFill>
                      <a:srgbClr val="24292E"/>
                    </a:solidFill>
                    <a:latin typeface="Menlo" panose="020B0609030804020204" pitchFamily="49" charset="0"/>
                  </a:rPr>
                  <a:t>(16*T, 768, 2304),</a:t>
                </a:r>
              </a:p>
              <a:p>
                <a:pPr marL="914400" lvl="2" indent="0">
                  <a:buNone/>
                </a:pPr>
                <a:r>
                  <a:rPr lang="en-US" sz="1600" dirty="0">
                    <a:solidFill>
                      <a:srgbClr val="24292E"/>
                    </a:solidFill>
                    <a:latin typeface="Menlo" panose="020B0609030804020204" pitchFamily="49" charset="0"/>
                  </a:rPr>
                  <a:t>                  </a:t>
                </a:r>
                <a:r>
                  <a:rPr lang="en-US" sz="1600" dirty="0" err="1">
                    <a:solidFill>
                      <a:srgbClr val="24292E"/>
                    </a:solidFill>
                    <a:latin typeface="Menlo" panose="020B0609030804020204" pitchFamily="49" charset="0"/>
                  </a:rPr>
                  <a:t>shape_vars</a:t>
                </a:r>
                <a:r>
                  <a:rPr lang="en-US" sz="1600" dirty="0">
                    <a:solidFill>
                      <a:srgbClr val="D73A49"/>
                    </a:solidFill>
                    <a:latin typeface="Menlo" panose="020B0609030804020204" pitchFamily="49" charset="0"/>
                  </a:rPr>
                  <a:t>=</a:t>
                </a:r>
                <a:r>
                  <a:rPr lang="en-US" sz="1600" dirty="0">
                    <a:solidFill>
                      <a:srgbClr val="24292E"/>
                    </a:solidFill>
                    <a:latin typeface="Menlo" panose="020B0609030804020204" pitchFamily="49" charset="0"/>
                  </a:rPr>
                  <a:t>(T,), </a:t>
                </a:r>
                <a:r>
                  <a:rPr lang="en-US" sz="1600" dirty="0" err="1">
                    <a:solidFill>
                      <a:srgbClr val="24292E"/>
                    </a:solidFill>
                    <a:latin typeface="Menlo" panose="020B0609030804020204" pitchFamily="49" charset="0"/>
                  </a:rPr>
                  <a:t>wkl_insts</a:t>
                </a:r>
                <a:r>
                  <a:rPr lang="en-US" sz="1600" dirty="0">
                    <a:solidFill>
                      <a:srgbClr val="D73A49"/>
                    </a:solidFill>
                    <a:latin typeface="Menlo" panose="020B0609030804020204" pitchFamily="49" charset="0"/>
                  </a:rPr>
                  <a:t>=</a:t>
                </a:r>
                <a:r>
                  <a:rPr lang="en-US" sz="1600" dirty="0">
                    <a:solidFill>
                      <a:srgbClr val="24292E"/>
                    </a:solidFill>
                    <a:latin typeface="Menlo" panose="020B0609030804020204" pitchFamily="49" charset="0"/>
                  </a:rPr>
                  <a:t>(</a:t>
                </a:r>
                <a:r>
                  <a:rPr lang="en-US" sz="1600" dirty="0" err="1">
                    <a:solidFill>
                      <a:srgbClr val="24292E"/>
                    </a:solidFill>
                    <a:latin typeface="Menlo" panose="020B0609030804020204" pitchFamily="49" charset="0"/>
                  </a:rPr>
                  <a:t>T_vals</a:t>
                </a:r>
                <a:r>
                  <a:rPr lang="en-US" sz="1600" dirty="0">
                    <a:solidFill>
                      <a:srgbClr val="24292E"/>
                    </a:solidFill>
                    <a:latin typeface="Menlo" panose="020B0609030804020204" pitchFamily="49" charset="0"/>
                  </a:rPr>
                  <a:t>,)</a:t>
                </a:r>
              </a:p>
              <a:p>
                <a:pPr marL="914400" lvl="2" indent="0">
                  <a:buNone/>
                </a:pPr>
                <a:r>
                  <a:rPr lang="en-US" sz="1600" dirty="0">
                    <a:solidFill>
                      <a:srgbClr val="24292E"/>
                    </a:solidFill>
                    <a:latin typeface="Menlo" panose="020B0609030804020204" pitchFamily="49" charset="0"/>
                  </a:rPr>
                  <a:t>                  </a:t>
                </a:r>
                <a:r>
                  <a:rPr lang="en-US" sz="1600" dirty="0" err="1">
                    <a:solidFill>
                      <a:srgbClr val="24292E"/>
                    </a:solidFill>
                    <a:latin typeface="Menlo" panose="020B0609030804020204" pitchFamily="49" charset="0"/>
                  </a:rPr>
                  <a:t>wkl_inst_weights</a:t>
                </a:r>
                <a:r>
                  <a:rPr lang="en-US" sz="1600" dirty="0">
                    <a:solidFill>
                      <a:srgbClr val="D73A49"/>
                    </a:solidFill>
                    <a:latin typeface="Menlo" panose="020B0609030804020204" pitchFamily="49" charset="0"/>
                  </a:rPr>
                  <a:t>=</a:t>
                </a:r>
                <a:r>
                  <a:rPr lang="en-US" sz="1600" dirty="0">
                    <a:solidFill>
                      <a:srgbClr val="24292E"/>
                    </a:solidFill>
                    <a:latin typeface="Menlo" panose="020B0609030804020204" pitchFamily="49" charset="0"/>
                  </a:rPr>
                  <a:t>([</a:t>
                </a:r>
                <a:r>
                  <a:rPr lang="en-CN" sz="1600" dirty="0">
                    <a:solidFill>
                      <a:srgbClr val="005CC5"/>
                    </a:solidFill>
                    <a:latin typeface="Menlo" panose="020B0609030804020204" pitchFamily="49" charset="0"/>
                  </a:rPr>
                  <a:t>1.</a:t>
                </a:r>
                <a:r>
                  <a:rPr lang="en-US" sz="1600" dirty="0">
                    <a:solidFill>
                      <a:srgbClr val="24292E"/>
                    </a:solidFill>
                    <a:latin typeface="Menlo" panose="020B0609030804020204" pitchFamily="49" charset="0"/>
                  </a:rPr>
                  <a:t> for _ in </a:t>
                </a:r>
                <a:r>
                  <a:rPr lang="en-US" sz="1600" dirty="0" err="1">
                    <a:solidFill>
                      <a:srgbClr val="24292E"/>
                    </a:solidFill>
                    <a:latin typeface="Menlo" panose="020B0609030804020204" pitchFamily="49" charset="0"/>
                  </a:rPr>
                  <a:t>T_vals</a:t>
                </a:r>
                <a:r>
                  <a:rPr lang="en-US" sz="1600" dirty="0">
                    <a:solidFill>
                      <a:srgbClr val="24292E"/>
                    </a:solidFill>
                    <a:latin typeface="Menlo" panose="020B0609030804020204" pitchFamily="49" charset="0"/>
                  </a:rPr>
                  <a:t>],)</a:t>
                </a:r>
              </a:p>
              <a:p>
                <a:pPr marL="914400" lvl="2" indent="0">
                  <a:buNone/>
                </a:pPr>
                <a:r>
                  <a:rPr lang="en-US" sz="1600" dirty="0">
                    <a:solidFill>
                      <a:srgbClr val="24292E"/>
                    </a:solidFill>
                    <a:latin typeface="Menlo" panose="020B0609030804020204" pitchFamily="49" charset="0"/>
                  </a:rPr>
                  <a:t>                  )</a:t>
                </a:r>
              </a:p>
              <a:p>
                <a:pPr lvl="1"/>
                <a:endParaRPr lang="en-US" dirty="0"/>
              </a:p>
            </p:txBody>
          </p:sp>
        </mc:Choice>
        <mc:Fallback xmlns="">
          <p:sp>
            <p:nvSpPr>
              <p:cNvPr id="3" name="Content Placeholder 2">
                <a:extLst>
                  <a:ext uri="{FF2B5EF4-FFF2-40B4-BE49-F238E27FC236}">
                    <a16:creationId xmlns:a16="http://schemas.microsoft.com/office/drawing/2014/main" id="{CDC8CF88-CADF-984C-8F76-727408E2D58F}"/>
                  </a:ext>
                </a:extLst>
              </p:cNvPr>
              <p:cNvSpPr>
                <a:spLocks noGrp="1" noRot="1" noChangeAspect="1" noMove="1" noResize="1" noEditPoints="1" noAdjustHandles="1" noChangeArrowheads="1" noChangeShapeType="1" noTextEdit="1"/>
              </p:cNvSpPr>
              <p:nvPr>
                <p:ph idx="1"/>
              </p:nvPr>
            </p:nvSpPr>
            <p:spPr>
              <a:blipFill>
                <a:blip r:embed="rId3"/>
                <a:stretch>
                  <a:fillRect l="-1086" t="-232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2DCE39F-8AA6-7943-A63F-87B179885DF3}"/>
              </a:ext>
            </a:extLst>
          </p:cNvPr>
          <p:cNvSpPr>
            <a:spLocks noGrp="1"/>
          </p:cNvSpPr>
          <p:nvPr>
            <p:ph type="sldNum" sz="quarter" idx="12"/>
          </p:nvPr>
        </p:nvSpPr>
        <p:spPr/>
        <p:txBody>
          <a:bodyPr/>
          <a:lstStyle/>
          <a:p>
            <a:r>
              <a:rPr lang="en-US" dirty="0"/>
              <a:t>8</a:t>
            </a:r>
          </a:p>
        </p:txBody>
      </p:sp>
    </p:spTree>
    <p:extLst>
      <p:ext uri="{BB962C8B-B14F-4D97-AF65-F5344CB8AC3E}">
        <p14:creationId xmlns:p14="http://schemas.microsoft.com/office/powerpoint/2010/main" val="35252855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E6EDA-9A0F-A640-8FB2-06993621938D}"/>
              </a:ext>
            </a:extLst>
          </p:cNvPr>
          <p:cNvSpPr>
            <a:spLocks noGrp="1"/>
          </p:cNvSpPr>
          <p:nvPr>
            <p:ph type="title"/>
          </p:nvPr>
        </p:nvSpPr>
        <p:spPr/>
        <p:txBody>
          <a:bodyPr/>
          <a:lstStyle/>
          <a:p>
            <a:r>
              <a:rPr lang="en-US" b="1" dirty="0"/>
              <a:t>DietCode: A New Interface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DC8CF88-CADF-984C-8F76-727408E2D58F}"/>
                  </a:ext>
                </a:extLst>
              </p:cNvPr>
              <p:cNvSpPr>
                <a:spLocks noGrp="1"/>
              </p:cNvSpPr>
              <p:nvPr>
                <p:ph idx="1"/>
              </p:nvPr>
            </p:nvSpPr>
            <p:spPr/>
            <p:txBody>
              <a:bodyPr/>
              <a:lstStyle/>
              <a:p>
                <a:r>
                  <a:rPr lang="en-US" dirty="0"/>
                  <a:t>Supports dynamic-shape workloads with its new interface.</a:t>
                </a:r>
              </a:p>
              <a:p>
                <a:pPr lvl="1"/>
                <a:r>
                  <a:rPr lang="en-US" dirty="0"/>
                  <a:t>E.g., </a:t>
                </a:r>
                <a14:m>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𝑋</m:t>
                    </m:r>
                    <m:sSup>
                      <m:sSupPr>
                        <m:ctrlPr>
                          <a:rPr lang="en-US" i="1">
                            <a:latin typeface="Cambria Math" panose="02040503050406030204" pitchFamily="18" charset="0"/>
                          </a:rPr>
                        </m:ctrlPr>
                      </m:sSupPr>
                      <m:e>
                        <m:r>
                          <a:rPr lang="en-US" i="1">
                            <a:latin typeface="Cambria Math" panose="02040503050406030204" pitchFamily="18" charset="0"/>
                          </a:rPr>
                          <m:t>𝑊</m:t>
                        </m:r>
                      </m:e>
                      <m:sup>
                        <m:r>
                          <a:rPr lang="en-US" i="1">
                            <a:latin typeface="Cambria Math" panose="02040503050406030204" pitchFamily="18" charset="0"/>
                          </a:rPr>
                          <m:t>𝑇</m:t>
                        </m:r>
                      </m:sup>
                    </m:sSup>
                    <m:r>
                      <a:rPr lang="en-US" i="1">
                        <a:latin typeface="Cambria Math" panose="02040503050406030204" pitchFamily="18" charset="0"/>
                      </a:rPr>
                      <m:t>  </m:t>
                    </m:r>
                    <m:r>
                      <a:rPr lang="en-US" i="1">
                        <a:latin typeface="Cambria Math" panose="02040503050406030204" pitchFamily="18" charset="0"/>
                      </a:rPr>
                      <m:t>𝑋</m:t>
                    </m:r>
                    <m:r>
                      <a:rPr lang="en-US" i="1">
                        <a:latin typeface="Cambria Math" panose="02040503050406030204" pitchFamily="18" charset="0"/>
                      </a:rPr>
                      <m:t>: </m:t>
                    </m:r>
                    <m:d>
                      <m:dPr>
                        <m:begChr m:val="["/>
                        <m:endChr m:val="]"/>
                        <m:ctrlPr>
                          <a:rPr lang="en-US" i="1">
                            <a:latin typeface="Cambria Math" panose="02040503050406030204" pitchFamily="18" charset="0"/>
                          </a:rPr>
                        </m:ctrlPr>
                      </m:dPr>
                      <m:e>
                        <m:r>
                          <a:rPr lang="en-US" i="1">
                            <a:latin typeface="Cambria Math" panose="02040503050406030204" pitchFamily="18" charset="0"/>
                          </a:rPr>
                          <m:t>16</m:t>
                        </m:r>
                        <m:r>
                          <a:rPr lang="en-US" i="1">
                            <a:latin typeface="Cambria Math" panose="02040503050406030204" pitchFamily="18" charset="0"/>
                            <a:ea typeface="Cambria Math" panose="02040503050406030204" pitchFamily="18" charset="0"/>
                          </a:rPr>
                          <m:t>×</m:t>
                        </m:r>
                        <m:r>
                          <a:rPr lang="en-US" b="1">
                            <a:highlight>
                              <a:srgbClr val="00FFFF"/>
                            </a:highlight>
                            <a:latin typeface="Cambria Math" panose="02040503050406030204" pitchFamily="18" charset="0"/>
                            <a:ea typeface="Cambria Math" panose="02040503050406030204" pitchFamily="18" charset="0"/>
                          </a:rPr>
                          <m:t>𝐓</m:t>
                        </m:r>
                        <m:r>
                          <a:rPr lang="en-US" i="1">
                            <a:latin typeface="Cambria Math" panose="02040503050406030204" pitchFamily="18" charset="0"/>
                          </a:rPr>
                          <m:t>, 768</m:t>
                        </m:r>
                      </m:e>
                    </m:d>
                    <m:r>
                      <a:rPr lang="en-US" i="1">
                        <a:latin typeface="Cambria Math" panose="02040503050406030204" pitchFamily="18" charset="0"/>
                      </a:rPr>
                      <m:t>, </m:t>
                    </m:r>
                    <m:r>
                      <a:rPr lang="en-US" i="1">
                        <a:latin typeface="Cambria Math" panose="02040503050406030204" pitchFamily="18" charset="0"/>
                      </a:rPr>
                      <m:t>𝑊</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2304, 768</m:t>
                        </m:r>
                      </m:e>
                    </m:d>
                    <m:r>
                      <a:rPr lang="en-US" b="0" i="1" smtClean="0">
                        <a:latin typeface="Cambria Math" panose="02040503050406030204" pitchFamily="18" charset="0"/>
                      </a:rPr>
                      <m:t>, </m:t>
                    </m:r>
                    <m:r>
                      <a:rPr lang="en-US" b="0" i="1" smtClean="0">
                        <a:latin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1, 128</m:t>
                        </m:r>
                      </m:e>
                    </m:d>
                  </m:oMath>
                </a14:m>
                <a:endParaRPr lang="en-US" dirty="0"/>
              </a:p>
              <a:p>
                <a:pPr marL="914400" lvl="2" indent="0">
                  <a:buNone/>
                </a:pPr>
                <a:r>
                  <a:rPr lang="en-US" sz="1600" dirty="0">
                    <a:solidFill>
                      <a:srgbClr val="24292E"/>
                    </a:solidFill>
                    <a:highlight>
                      <a:srgbClr val="FFFF00"/>
                    </a:highlight>
                    <a:latin typeface="Menlo" panose="020B0609030804020204" pitchFamily="49" charset="0"/>
                  </a:rPr>
                  <a:t>T, </a:t>
                </a:r>
                <a:r>
                  <a:rPr lang="en-US" sz="1600" dirty="0" err="1">
                    <a:solidFill>
                      <a:srgbClr val="24292E"/>
                    </a:solidFill>
                    <a:highlight>
                      <a:srgbClr val="FFFF00"/>
                    </a:highlight>
                    <a:latin typeface="Menlo" panose="020B0609030804020204" pitchFamily="49" charset="0"/>
                  </a:rPr>
                  <a:t>T_vals</a:t>
                </a:r>
                <a:r>
                  <a:rPr lang="en-US" sz="1600" dirty="0">
                    <a:solidFill>
                      <a:srgbClr val="24292E"/>
                    </a:solidFill>
                    <a:highlight>
                      <a:srgbClr val="FFFF00"/>
                    </a:highlight>
                    <a:latin typeface="Menlo" panose="020B0609030804020204" pitchFamily="49" charset="0"/>
                  </a:rPr>
                  <a:t> </a:t>
                </a:r>
                <a:r>
                  <a:rPr lang="en-US" sz="1600" dirty="0">
                    <a:solidFill>
                      <a:srgbClr val="D73A49"/>
                    </a:solidFill>
                    <a:highlight>
                      <a:srgbClr val="FFFF00"/>
                    </a:highlight>
                    <a:latin typeface="Menlo" panose="020B0609030804020204" pitchFamily="49" charset="0"/>
                  </a:rPr>
                  <a:t>=</a:t>
                </a:r>
                <a:r>
                  <a:rPr lang="en-US" sz="1600" dirty="0">
                    <a:solidFill>
                      <a:srgbClr val="24292E"/>
                    </a:solidFill>
                    <a:highlight>
                      <a:srgbClr val="FFFF00"/>
                    </a:highlight>
                    <a:latin typeface="Menlo" panose="020B0609030804020204" pitchFamily="49" charset="0"/>
                  </a:rPr>
                  <a:t> </a:t>
                </a:r>
                <a:r>
                  <a:rPr lang="en-US" sz="1600" dirty="0" err="1">
                    <a:solidFill>
                      <a:srgbClr val="24292E"/>
                    </a:solidFill>
                    <a:highlight>
                      <a:srgbClr val="FFFF00"/>
                    </a:highlight>
                    <a:latin typeface="Menlo" panose="020B0609030804020204" pitchFamily="49" charset="0"/>
                  </a:rPr>
                  <a:t>tir.</a:t>
                </a:r>
                <a:r>
                  <a:rPr lang="en-US" sz="1600" dirty="0" err="1">
                    <a:solidFill>
                      <a:srgbClr val="6F42C1"/>
                    </a:solidFill>
                    <a:highlight>
                      <a:srgbClr val="FFFF00"/>
                    </a:highlight>
                    <a:latin typeface="Menlo" panose="020B0609030804020204" pitchFamily="49" charset="0"/>
                  </a:rPr>
                  <a:t>ShapeVar</a:t>
                </a:r>
                <a:r>
                  <a:rPr lang="en-US" sz="1600" dirty="0">
                    <a:solidFill>
                      <a:srgbClr val="24292E"/>
                    </a:solidFill>
                    <a:highlight>
                      <a:srgbClr val="FFFF00"/>
                    </a:highlight>
                    <a:latin typeface="Menlo" panose="020B0609030804020204" pitchFamily="49" charset="0"/>
                  </a:rPr>
                  <a:t>(</a:t>
                </a:r>
                <a:r>
                  <a:rPr lang="en-US" sz="1600" dirty="0">
                    <a:solidFill>
                      <a:srgbClr val="032F62"/>
                    </a:solidFill>
                    <a:highlight>
                      <a:srgbClr val="FFFF00"/>
                    </a:highlight>
                    <a:latin typeface="Menlo" panose="020B0609030804020204" pitchFamily="49" charset="0"/>
                  </a:rPr>
                  <a:t>'T’</a:t>
                </a:r>
                <a:r>
                  <a:rPr lang="en-US" sz="1600" dirty="0">
                    <a:solidFill>
                      <a:srgbClr val="24292E"/>
                    </a:solidFill>
                    <a:highlight>
                      <a:srgbClr val="FFFF00"/>
                    </a:highlight>
                    <a:latin typeface="Menlo" panose="020B0609030804020204" pitchFamily="49" charset="0"/>
                  </a:rPr>
                  <a:t>), list(range(1, 128))</a:t>
                </a:r>
              </a:p>
              <a:p>
                <a:pPr marL="914400" lvl="2" indent="0">
                  <a:buNone/>
                </a:pPr>
                <a:endParaRPr lang="en-US" sz="1600" dirty="0">
                  <a:solidFill>
                    <a:srgbClr val="24292E"/>
                  </a:solidFill>
                  <a:latin typeface="Menlo" panose="020B0609030804020204" pitchFamily="49" charset="0"/>
                </a:endParaRPr>
              </a:p>
              <a:p>
                <a:pPr marL="914400" lvl="2" indent="0">
                  <a:buNone/>
                </a:pPr>
                <a:r>
                  <a:rPr lang="en-US" sz="1600" dirty="0">
                    <a:solidFill>
                      <a:srgbClr val="24292E"/>
                    </a:solidFill>
                    <a:latin typeface="Menlo" panose="020B0609030804020204" pitchFamily="49" charset="0"/>
                  </a:rPr>
                  <a:t>task </a:t>
                </a:r>
                <a:r>
                  <a:rPr lang="en-US" sz="1600" dirty="0">
                    <a:solidFill>
                      <a:srgbClr val="D73A49"/>
                    </a:solidFill>
                    <a:latin typeface="Menlo" panose="020B0609030804020204" pitchFamily="49" charset="0"/>
                  </a:rPr>
                  <a:t>=</a:t>
                </a:r>
                <a:r>
                  <a:rPr lang="en-US" sz="1600" dirty="0">
                    <a:solidFill>
                      <a:srgbClr val="24292E"/>
                    </a:solidFill>
                    <a:latin typeface="Menlo" panose="020B0609030804020204" pitchFamily="49" charset="0"/>
                  </a:rPr>
                  <a:t> </a:t>
                </a:r>
                <a:r>
                  <a:rPr lang="en-US" sz="1600" dirty="0" err="1">
                    <a:solidFill>
                      <a:srgbClr val="6F42C1"/>
                    </a:solidFill>
                    <a:latin typeface="Menlo" panose="020B0609030804020204" pitchFamily="49" charset="0"/>
                  </a:rPr>
                  <a:t>SearchTask</a:t>
                </a:r>
                <a:r>
                  <a:rPr lang="en-US" sz="1600" dirty="0">
                    <a:solidFill>
                      <a:srgbClr val="24292E"/>
                    </a:solidFill>
                    <a:latin typeface="Menlo" panose="020B0609030804020204" pitchFamily="49" charset="0"/>
                  </a:rPr>
                  <a:t>(</a:t>
                </a:r>
                <a:r>
                  <a:rPr lang="en-US" sz="1600" dirty="0" err="1">
                    <a:solidFill>
                      <a:srgbClr val="24292E"/>
                    </a:solidFill>
                    <a:latin typeface="Menlo" panose="020B0609030804020204" pitchFamily="49" charset="0"/>
                  </a:rPr>
                  <a:t>func</a:t>
                </a:r>
                <a:r>
                  <a:rPr lang="en-US" sz="1600" dirty="0">
                    <a:solidFill>
                      <a:srgbClr val="D73A49"/>
                    </a:solidFill>
                    <a:latin typeface="Menlo" panose="020B0609030804020204" pitchFamily="49" charset="0"/>
                  </a:rPr>
                  <a:t>=</a:t>
                </a:r>
                <a:r>
                  <a:rPr lang="en-US" sz="1600" dirty="0">
                    <a:solidFill>
                      <a:srgbClr val="24292E"/>
                    </a:solidFill>
                    <a:latin typeface="Menlo" panose="020B0609030804020204" pitchFamily="49" charset="0"/>
                  </a:rPr>
                  <a:t>Dense, </a:t>
                </a:r>
                <a:r>
                  <a:rPr lang="en-US" sz="1600" dirty="0" err="1">
                    <a:solidFill>
                      <a:srgbClr val="24292E"/>
                    </a:solidFill>
                    <a:latin typeface="Menlo" panose="020B0609030804020204" pitchFamily="49" charset="0"/>
                  </a:rPr>
                  <a:t>args</a:t>
                </a:r>
                <a:r>
                  <a:rPr lang="en-US" sz="1600" dirty="0">
                    <a:solidFill>
                      <a:srgbClr val="D73A49"/>
                    </a:solidFill>
                    <a:latin typeface="Menlo" panose="020B0609030804020204" pitchFamily="49" charset="0"/>
                  </a:rPr>
                  <a:t>=</a:t>
                </a:r>
                <a:r>
                  <a:rPr lang="en-US" sz="1600" dirty="0">
                    <a:solidFill>
                      <a:srgbClr val="24292E"/>
                    </a:solidFill>
                    <a:latin typeface="Menlo" panose="020B0609030804020204" pitchFamily="49" charset="0"/>
                  </a:rPr>
                  <a:t>(16*T, 768, 2304),</a:t>
                </a:r>
              </a:p>
              <a:p>
                <a:pPr marL="914400" lvl="2" indent="0">
                  <a:buNone/>
                </a:pPr>
                <a:r>
                  <a:rPr lang="en-US" sz="1600" dirty="0">
                    <a:solidFill>
                      <a:srgbClr val="24292E"/>
                    </a:solidFill>
                    <a:latin typeface="Menlo" panose="020B0609030804020204" pitchFamily="49" charset="0"/>
                  </a:rPr>
                  <a:t>                  </a:t>
                </a:r>
                <a:r>
                  <a:rPr lang="en-US" sz="1600" dirty="0" err="1">
                    <a:solidFill>
                      <a:srgbClr val="24292E"/>
                    </a:solidFill>
                    <a:latin typeface="Menlo" panose="020B0609030804020204" pitchFamily="49" charset="0"/>
                  </a:rPr>
                  <a:t>shape_vars</a:t>
                </a:r>
                <a:r>
                  <a:rPr lang="en-US" sz="1600" dirty="0">
                    <a:solidFill>
                      <a:srgbClr val="D73A49"/>
                    </a:solidFill>
                    <a:latin typeface="Menlo" panose="020B0609030804020204" pitchFamily="49" charset="0"/>
                  </a:rPr>
                  <a:t>=</a:t>
                </a:r>
                <a:r>
                  <a:rPr lang="en-US" sz="1600" dirty="0">
                    <a:solidFill>
                      <a:srgbClr val="24292E"/>
                    </a:solidFill>
                    <a:latin typeface="Menlo" panose="020B0609030804020204" pitchFamily="49" charset="0"/>
                  </a:rPr>
                  <a:t>(T,), </a:t>
                </a:r>
                <a:r>
                  <a:rPr lang="en-US" sz="1600" dirty="0" err="1">
                    <a:solidFill>
                      <a:srgbClr val="24292E"/>
                    </a:solidFill>
                    <a:latin typeface="Menlo" panose="020B0609030804020204" pitchFamily="49" charset="0"/>
                  </a:rPr>
                  <a:t>wkl_insts</a:t>
                </a:r>
                <a:r>
                  <a:rPr lang="en-US" sz="1600" dirty="0">
                    <a:solidFill>
                      <a:srgbClr val="D73A49"/>
                    </a:solidFill>
                    <a:latin typeface="Menlo" panose="020B0609030804020204" pitchFamily="49" charset="0"/>
                  </a:rPr>
                  <a:t>=</a:t>
                </a:r>
                <a:r>
                  <a:rPr lang="en-US" sz="1600" dirty="0">
                    <a:solidFill>
                      <a:srgbClr val="24292E"/>
                    </a:solidFill>
                    <a:latin typeface="Menlo" panose="020B0609030804020204" pitchFamily="49" charset="0"/>
                  </a:rPr>
                  <a:t>(</a:t>
                </a:r>
                <a:r>
                  <a:rPr lang="en-US" sz="1600" dirty="0" err="1">
                    <a:solidFill>
                      <a:srgbClr val="24292E"/>
                    </a:solidFill>
                    <a:latin typeface="Menlo" panose="020B0609030804020204" pitchFamily="49" charset="0"/>
                  </a:rPr>
                  <a:t>T_vals</a:t>
                </a:r>
                <a:r>
                  <a:rPr lang="en-US" sz="1600" dirty="0">
                    <a:solidFill>
                      <a:srgbClr val="24292E"/>
                    </a:solidFill>
                    <a:latin typeface="Menlo" panose="020B0609030804020204" pitchFamily="49" charset="0"/>
                  </a:rPr>
                  <a:t>,)</a:t>
                </a:r>
              </a:p>
              <a:p>
                <a:pPr marL="914400" lvl="2" indent="0">
                  <a:buNone/>
                </a:pPr>
                <a:r>
                  <a:rPr lang="en-US" sz="1600" dirty="0">
                    <a:solidFill>
                      <a:srgbClr val="24292E"/>
                    </a:solidFill>
                    <a:latin typeface="Menlo" panose="020B0609030804020204" pitchFamily="49" charset="0"/>
                  </a:rPr>
                  <a:t>                  </a:t>
                </a:r>
                <a:r>
                  <a:rPr lang="en-US" sz="1600" dirty="0" err="1">
                    <a:solidFill>
                      <a:srgbClr val="24292E"/>
                    </a:solidFill>
                    <a:latin typeface="Menlo" panose="020B0609030804020204" pitchFamily="49" charset="0"/>
                  </a:rPr>
                  <a:t>wkl_inst_weights</a:t>
                </a:r>
                <a:r>
                  <a:rPr lang="en-US" sz="1600" dirty="0">
                    <a:solidFill>
                      <a:srgbClr val="D73A49"/>
                    </a:solidFill>
                    <a:latin typeface="Menlo" panose="020B0609030804020204" pitchFamily="49" charset="0"/>
                  </a:rPr>
                  <a:t>=</a:t>
                </a:r>
                <a:r>
                  <a:rPr lang="en-US" sz="1600" dirty="0">
                    <a:solidFill>
                      <a:srgbClr val="24292E"/>
                    </a:solidFill>
                    <a:latin typeface="Menlo" panose="020B0609030804020204" pitchFamily="49" charset="0"/>
                  </a:rPr>
                  <a:t>([</a:t>
                </a:r>
                <a:r>
                  <a:rPr lang="en-CN" sz="1600" dirty="0">
                    <a:solidFill>
                      <a:srgbClr val="005CC5"/>
                    </a:solidFill>
                    <a:latin typeface="Menlo" panose="020B0609030804020204" pitchFamily="49" charset="0"/>
                  </a:rPr>
                  <a:t>1.</a:t>
                </a:r>
                <a:r>
                  <a:rPr lang="en-US" sz="1600" dirty="0">
                    <a:solidFill>
                      <a:srgbClr val="24292E"/>
                    </a:solidFill>
                    <a:latin typeface="Menlo" panose="020B0609030804020204" pitchFamily="49" charset="0"/>
                  </a:rPr>
                  <a:t> for _ in </a:t>
                </a:r>
                <a:r>
                  <a:rPr lang="en-US" sz="1600" dirty="0" err="1">
                    <a:solidFill>
                      <a:srgbClr val="24292E"/>
                    </a:solidFill>
                    <a:latin typeface="Menlo" panose="020B0609030804020204" pitchFamily="49" charset="0"/>
                  </a:rPr>
                  <a:t>T_vals</a:t>
                </a:r>
                <a:r>
                  <a:rPr lang="en-US" sz="1600" dirty="0">
                    <a:solidFill>
                      <a:srgbClr val="24292E"/>
                    </a:solidFill>
                    <a:latin typeface="Menlo" panose="020B0609030804020204" pitchFamily="49" charset="0"/>
                  </a:rPr>
                  <a:t>],)</a:t>
                </a:r>
              </a:p>
              <a:p>
                <a:pPr marL="914400" lvl="2" indent="0">
                  <a:buNone/>
                </a:pPr>
                <a:r>
                  <a:rPr lang="en-US" sz="1600" dirty="0">
                    <a:solidFill>
                      <a:srgbClr val="24292E"/>
                    </a:solidFill>
                    <a:latin typeface="Menlo" panose="020B0609030804020204" pitchFamily="49" charset="0"/>
                  </a:rPr>
                  <a:t>                  )</a:t>
                </a:r>
              </a:p>
              <a:p>
                <a:pPr lvl="1"/>
                <a:r>
                  <a:rPr lang="en-US" dirty="0"/>
                  <a:t>Define a dynamic shape variable </a:t>
                </a:r>
                <a14:m>
                  <m:oMath xmlns:m="http://schemas.openxmlformats.org/officeDocument/2006/math">
                    <m:r>
                      <a:rPr lang="en-US" b="0" i="1" smtClean="0">
                        <a:latin typeface="Cambria Math" panose="02040503050406030204" pitchFamily="18" charset="0"/>
                      </a:rPr>
                      <m:t>𝑇</m:t>
                    </m:r>
                  </m:oMath>
                </a14:m>
                <a:r>
                  <a:rPr lang="en-US" dirty="0"/>
                  <a:t> and its instances.</a:t>
                </a:r>
              </a:p>
            </p:txBody>
          </p:sp>
        </mc:Choice>
        <mc:Fallback xmlns="">
          <p:sp>
            <p:nvSpPr>
              <p:cNvPr id="3" name="Content Placeholder 2">
                <a:extLst>
                  <a:ext uri="{FF2B5EF4-FFF2-40B4-BE49-F238E27FC236}">
                    <a16:creationId xmlns:a16="http://schemas.microsoft.com/office/drawing/2014/main" id="{CDC8CF88-CADF-984C-8F76-727408E2D58F}"/>
                  </a:ext>
                </a:extLst>
              </p:cNvPr>
              <p:cNvSpPr>
                <a:spLocks noGrp="1" noRot="1" noChangeAspect="1" noMove="1" noResize="1" noEditPoints="1" noAdjustHandles="1" noChangeArrowheads="1" noChangeShapeType="1" noTextEdit="1"/>
              </p:cNvSpPr>
              <p:nvPr>
                <p:ph idx="1"/>
              </p:nvPr>
            </p:nvSpPr>
            <p:spPr>
              <a:blipFill>
                <a:blip r:embed="rId3"/>
                <a:stretch>
                  <a:fillRect l="-1086" t="-232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2DCE39F-8AA6-7943-A63F-87B179885DF3}"/>
              </a:ext>
            </a:extLst>
          </p:cNvPr>
          <p:cNvSpPr>
            <a:spLocks noGrp="1"/>
          </p:cNvSpPr>
          <p:nvPr>
            <p:ph type="sldNum" sz="quarter" idx="12"/>
          </p:nvPr>
        </p:nvSpPr>
        <p:spPr/>
        <p:txBody>
          <a:bodyPr/>
          <a:lstStyle/>
          <a:p>
            <a:r>
              <a:rPr lang="en-US" dirty="0"/>
              <a:t>8</a:t>
            </a:r>
          </a:p>
        </p:txBody>
      </p:sp>
    </p:spTree>
    <p:extLst>
      <p:ext uri="{BB962C8B-B14F-4D97-AF65-F5344CB8AC3E}">
        <p14:creationId xmlns:p14="http://schemas.microsoft.com/office/powerpoint/2010/main" val="388451785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FD5A7-12D2-3245-8B88-4D82000AAAAB}"/>
              </a:ext>
            </a:extLst>
          </p:cNvPr>
          <p:cNvSpPr>
            <a:spLocks noGrp="1"/>
          </p:cNvSpPr>
          <p:nvPr>
            <p:ph type="title"/>
          </p:nvPr>
        </p:nvSpPr>
        <p:spPr/>
        <p:txBody>
          <a:bodyPr/>
          <a:lstStyle/>
          <a:p>
            <a:r>
              <a:rPr lang="en-US" b="1" dirty="0"/>
              <a:t>Background: Current Auto-Scheduler</a:t>
            </a:r>
            <a:r>
              <a:rPr lang="zh-CN" altLang="en-US" b="1" dirty="0"/>
              <a:t> </a:t>
            </a:r>
            <a:r>
              <a:rPr lang="en-US" altLang="zh-CN" b="1" dirty="0"/>
              <a:t>Design</a:t>
            </a:r>
            <a:endParaRPr lang="en-US" b="1" dirty="0"/>
          </a:p>
        </p:txBody>
      </p:sp>
      <p:sp>
        <p:nvSpPr>
          <p:cNvPr id="4" name="Slide Number Placeholder 3">
            <a:extLst>
              <a:ext uri="{FF2B5EF4-FFF2-40B4-BE49-F238E27FC236}">
                <a16:creationId xmlns:a16="http://schemas.microsoft.com/office/drawing/2014/main" id="{5167D898-A504-DF49-89A1-B6984A04006A}"/>
              </a:ext>
            </a:extLst>
          </p:cNvPr>
          <p:cNvSpPr>
            <a:spLocks noGrp="1"/>
          </p:cNvSpPr>
          <p:nvPr>
            <p:ph type="sldNum" sz="quarter" idx="12"/>
          </p:nvPr>
        </p:nvSpPr>
        <p:spPr/>
        <p:txBody>
          <a:bodyPr/>
          <a:lstStyle/>
          <a:p>
            <a:fld id="{B2CA87BB-AFB9-694F-B971-0769F128666B}" type="slidenum">
              <a:rPr lang="en-US" smtClean="0"/>
              <a:t>2</a:t>
            </a:fld>
            <a:endParaRPr lang="en-US"/>
          </a:p>
        </p:txBody>
      </p:sp>
      <p:pic>
        <p:nvPicPr>
          <p:cNvPr id="12" name="Content Placeholder 6" descr="Text, letter&#10;&#10;Description automatically generated">
            <a:extLst>
              <a:ext uri="{FF2B5EF4-FFF2-40B4-BE49-F238E27FC236}">
                <a16:creationId xmlns:a16="http://schemas.microsoft.com/office/drawing/2014/main" id="{9B87C7F5-3574-9347-924D-AAEBA8B744BE}"/>
              </a:ext>
            </a:extLst>
          </p:cNvPr>
          <p:cNvPicPr>
            <a:picLocks noGrp="1" noChangeAspect="1"/>
          </p:cNvPicPr>
          <p:nvPr>
            <p:ph idx="1"/>
          </p:nvPr>
        </p:nvPicPr>
        <p:blipFill>
          <a:blip r:embed="rId3"/>
          <a:stretch>
            <a:fillRect/>
          </a:stretch>
        </p:blipFill>
        <p:spPr>
          <a:xfrm>
            <a:off x="3528060" y="1638300"/>
            <a:ext cx="5135880" cy="3581400"/>
          </a:xfrm>
        </p:spPr>
      </p:pic>
    </p:spTree>
    <p:extLst>
      <p:ext uri="{BB962C8B-B14F-4D97-AF65-F5344CB8AC3E}">
        <p14:creationId xmlns:p14="http://schemas.microsoft.com/office/powerpoint/2010/main" val="353546103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E6EDA-9A0F-A640-8FB2-06993621938D}"/>
              </a:ext>
            </a:extLst>
          </p:cNvPr>
          <p:cNvSpPr>
            <a:spLocks noGrp="1"/>
          </p:cNvSpPr>
          <p:nvPr>
            <p:ph type="title"/>
          </p:nvPr>
        </p:nvSpPr>
        <p:spPr/>
        <p:txBody>
          <a:bodyPr/>
          <a:lstStyle/>
          <a:p>
            <a:r>
              <a:rPr lang="en-US" b="1" dirty="0"/>
              <a:t>DietCode: A New Interface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DC8CF88-CADF-984C-8F76-727408E2D58F}"/>
                  </a:ext>
                </a:extLst>
              </p:cNvPr>
              <p:cNvSpPr>
                <a:spLocks noGrp="1"/>
              </p:cNvSpPr>
              <p:nvPr>
                <p:ph idx="1"/>
              </p:nvPr>
            </p:nvSpPr>
            <p:spPr/>
            <p:txBody>
              <a:bodyPr/>
              <a:lstStyle/>
              <a:p>
                <a:r>
                  <a:rPr lang="en-US" dirty="0"/>
                  <a:t>Supports dynamic-shape workloads with its new interface.</a:t>
                </a:r>
              </a:p>
              <a:p>
                <a:pPr lvl="1"/>
                <a:r>
                  <a:rPr lang="en-US" dirty="0"/>
                  <a:t>E.g., </a:t>
                </a:r>
                <a14:m>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𝑋</m:t>
                    </m:r>
                    <m:sSup>
                      <m:sSupPr>
                        <m:ctrlPr>
                          <a:rPr lang="en-US" i="1">
                            <a:latin typeface="Cambria Math" panose="02040503050406030204" pitchFamily="18" charset="0"/>
                          </a:rPr>
                        </m:ctrlPr>
                      </m:sSupPr>
                      <m:e>
                        <m:r>
                          <a:rPr lang="en-US" i="1">
                            <a:latin typeface="Cambria Math" panose="02040503050406030204" pitchFamily="18" charset="0"/>
                          </a:rPr>
                          <m:t>𝑊</m:t>
                        </m:r>
                      </m:e>
                      <m:sup>
                        <m:r>
                          <a:rPr lang="en-US" i="1">
                            <a:latin typeface="Cambria Math" panose="02040503050406030204" pitchFamily="18" charset="0"/>
                          </a:rPr>
                          <m:t>𝑇</m:t>
                        </m:r>
                      </m:sup>
                    </m:sSup>
                    <m:r>
                      <a:rPr lang="en-US" i="1">
                        <a:latin typeface="Cambria Math" panose="02040503050406030204" pitchFamily="18" charset="0"/>
                      </a:rPr>
                      <m:t>  </m:t>
                    </m:r>
                    <m:r>
                      <a:rPr lang="en-US" i="1">
                        <a:latin typeface="Cambria Math" panose="02040503050406030204" pitchFamily="18" charset="0"/>
                      </a:rPr>
                      <m:t>𝑋</m:t>
                    </m:r>
                    <m:r>
                      <a:rPr lang="en-US" i="1">
                        <a:latin typeface="Cambria Math" panose="02040503050406030204" pitchFamily="18" charset="0"/>
                      </a:rPr>
                      <m:t>: </m:t>
                    </m:r>
                    <m:d>
                      <m:dPr>
                        <m:begChr m:val="["/>
                        <m:endChr m:val="]"/>
                        <m:ctrlPr>
                          <a:rPr lang="en-US" i="1">
                            <a:latin typeface="Cambria Math" panose="02040503050406030204" pitchFamily="18" charset="0"/>
                          </a:rPr>
                        </m:ctrlPr>
                      </m:dPr>
                      <m:e>
                        <m:r>
                          <a:rPr lang="en-US" i="1">
                            <a:latin typeface="Cambria Math" panose="02040503050406030204" pitchFamily="18" charset="0"/>
                          </a:rPr>
                          <m:t>16</m:t>
                        </m:r>
                        <m:r>
                          <a:rPr lang="en-US" i="1">
                            <a:latin typeface="Cambria Math" panose="02040503050406030204" pitchFamily="18" charset="0"/>
                            <a:ea typeface="Cambria Math" panose="02040503050406030204" pitchFamily="18" charset="0"/>
                          </a:rPr>
                          <m:t>×</m:t>
                        </m:r>
                        <m:r>
                          <a:rPr lang="en-US" b="1">
                            <a:highlight>
                              <a:srgbClr val="00FFFF"/>
                            </a:highlight>
                            <a:latin typeface="Cambria Math" panose="02040503050406030204" pitchFamily="18" charset="0"/>
                            <a:ea typeface="Cambria Math" panose="02040503050406030204" pitchFamily="18" charset="0"/>
                          </a:rPr>
                          <m:t>𝐓</m:t>
                        </m:r>
                        <m:r>
                          <a:rPr lang="en-US" i="1">
                            <a:latin typeface="Cambria Math" panose="02040503050406030204" pitchFamily="18" charset="0"/>
                          </a:rPr>
                          <m:t>, 768</m:t>
                        </m:r>
                      </m:e>
                    </m:d>
                    <m:r>
                      <a:rPr lang="en-US" i="1">
                        <a:latin typeface="Cambria Math" panose="02040503050406030204" pitchFamily="18" charset="0"/>
                      </a:rPr>
                      <m:t>, </m:t>
                    </m:r>
                    <m:r>
                      <a:rPr lang="en-US" i="1">
                        <a:latin typeface="Cambria Math" panose="02040503050406030204" pitchFamily="18" charset="0"/>
                      </a:rPr>
                      <m:t>𝑊</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2304, 768</m:t>
                        </m:r>
                      </m:e>
                    </m:d>
                    <m:r>
                      <a:rPr lang="en-US" i="1">
                        <a:latin typeface="Cambria Math" panose="02040503050406030204" pitchFamily="18" charset="0"/>
                      </a:rPr>
                      <m:t>, </m:t>
                    </m:r>
                    <m:r>
                      <a:rPr lang="en-US" i="1">
                        <a:latin typeface="Cambria Math" panose="02040503050406030204" pitchFamily="18" charset="0"/>
                      </a:rPr>
                      <m:t>𝑇</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1, 128</m:t>
                        </m:r>
                      </m:e>
                    </m:d>
                  </m:oMath>
                </a14:m>
                <a:endParaRPr lang="en-US" dirty="0"/>
              </a:p>
              <a:p>
                <a:pPr marL="914400" lvl="2" indent="0">
                  <a:buNone/>
                </a:pPr>
                <a:r>
                  <a:rPr lang="en-US" sz="1600" dirty="0">
                    <a:solidFill>
                      <a:srgbClr val="24292E"/>
                    </a:solidFill>
                    <a:latin typeface="Menlo" panose="020B0609030804020204" pitchFamily="49" charset="0"/>
                  </a:rPr>
                  <a:t>T, </a:t>
                </a:r>
                <a:r>
                  <a:rPr lang="en-US" sz="1600" dirty="0" err="1">
                    <a:solidFill>
                      <a:srgbClr val="24292E"/>
                    </a:solidFill>
                    <a:latin typeface="Menlo" panose="020B0609030804020204" pitchFamily="49" charset="0"/>
                  </a:rPr>
                  <a:t>T_vals</a:t>
                </a:r>
                <a:r>
                  <a:rPr lang="en-US" sz="1600" dirty="0">
                    <a:solidFill>
                      <a:srgbClr val="24292E"/>
                    </a:solidFill>
                    <a:latin typeface="Menlo" panose="020B0609030804020204" pitchFamily="49" charset="0"/>
                  </a:rPr>
                  <a:t> </a:t>
                </a:r>
                <a:r>
                  <a:rPr lang="en-US" sz="1600" dirty="0">
                    <a:solidFill>
                      <a:srgbClr val="D73A49"/>
                    </a:solidFill>
                    <a:latin typeface="Menlo" panose="020B0609030804020204" pitchFamily="49" charset="0"/>
                  </a:rPr>
                  <a:t>=</a:t>
                </a:r>
                <a:r>
                  <a:rPr lang="en-US" sz="1600" dirty="0">
                    <a:solidFill>
                      <a:srgbClr val="24292E"/>
                    </a:solidFill>
                    <a:latin typeface="Menlo" panose="020B0609030804020204" pitchFamily="49" charset="0"/>
                  </a:rPr>
                  <a:t> </a:t>
                </a:r>
                <a:r>
                  <a:rPr lang="en-US" sz="1600" dirty="0" err="1">
                    <a:solidFill>
                      <a:srgbClr val="24292E"/>
                    </a:solidFill>
                    <a:latin typeface="Menlo" panose="020B0609030804020204" pitchFamily="49" charset="0"/>
                  </a:rPr>
                  <a:t>tir.</a:t>
                </a:r>
                <a:r>
                  <a:rPr lang="en-US" sz="1600" dirty="0" err="1">
                    <a:solidFill>
                      <a:srgbClr val="6F42C1"/>
                    </a:solidFill>
                    <a:latin typeface="Menlo" panose="020B0609030804020204" pitchFamily="49" charset="0"/>
                  </a:rPr>
                  <a:t>ShapeVar</a:t>
                </a:r>
                <a:r>
                  <a:rPr lang="en-US" sz="1600" dirty="0">
                    <a:solidFill>
                      <a:srgbClr val="24292E"/>
                    </a:solidFill>
                    <a:latin typeface="Menlo" panose="020B0609030804020204" pitchFamily="49" charset="0"/>
                  </a:rPr>
                  <a:t>(</a:t>
                </a:r>
                <a:r>
                  <a:rPr lang="en-US" sz="1600" dirty="0">
                    <a:solidFill>
                      <a:srgbClr val="032F62"/>
                    </a:solidFill>
                    <a:latin typeface="Menlo" panose="020B0609030804020204" pitchFamily="49" charset="0"/>
                  </a:rPr>
                  <a:t>'T’</a:t>
                </a:r>
                <a:r>
                  <a:rPr lang="en-US" sz="1600" dirty="0">
                    <a:solidFill>
                      <a:srgbClr val="24292E"/>
                    </a:solidFill>
                    <a:latin typeface="Menlo" panose="020B0609030804020204" pitchFamily="49" charset="0"/>
                  </a:rPr>
                  <a:t>), list(range(1, 128))</a:t>
                </a:r>
              </a:p>
              <a:p>
                <a:pPr marL="914400" lvl="2" indent="0">
                  <a:buNone/>
                </a:pPr>
                <a:endParaRPr lang="en-US" sz="1600" dirty="0">
                  <a:solidFill>
                    <a:srgbClr val="24292E"/>
                  </a:solidFill>
                  <a:latin typeface="Menlo" panose="020B0609030804020204" pitchFamily="49" charset="0"/>
                </a:endParaRPr>
              </a:p>
              <a:p>
                <a:pPr marL="914400" lvl="2" indent="0">
                  <a:buNone/>
                </a:pPr>
                <a:r>
                  <a:rPr lang="en-US" sz="1600" dirty="0">
                    <a:solidFill>
                      <a:srgbClr val="24292E"/>
                    </a:solidFill>
                    <a:latin typeface="Menlo" panose="020B0609030804020204" pitchFamily="49" charset="0"/>
                  </a:rPr>
                  <a:t>task </a:t>
                </a:r>
                <a:r>
                  <a:rPr lang="en-US" sz="1600" dirty="0">
                    <a:solidFill>
                      <a:srgbClr val="D73A49"/>
                    </a:solidFill>
                    <a:latin typeface="Menlo" panose="020B0609030804020204" pitchFamily="49" charset="0"/>
                  </a:rPr>
                  <a:t>=</a:t>
                </a:r>
                <a:r>
                  <a:rPr lang="en-US" sz="1600" dirty="0">
                    <a:solidFill>
                      <a:srgbClr val="24292E"/>
                    </a:solidFill>
                    <a:latin typeface="Menlo" panose="020B0609030804020204" pitchFamily="49" charset="0"/>
                  </a:rPr>
                  <a:t> </a:t>
                </a:r>
                <a:r>
                  <a:rPr lang="en-US" sz="1600" dirty="0" err="1">
                    <a:solidFill>
                      <a:srgbClr val="6F42C1"/>
                    </a:solidFill>
                    <a:latin typeface="Menlo" panose="020B0609030804020204" pitchFamily="49" charset="0"/>
                  </a:rPr>
                  <a:t>SearchTask</a:t>
                </a:r>
                <a:r>
                  <a:rPr lang="en-US" sz="1600" dirty="0">
                    <a:solidFill>
                      <a:srgbClr val="24292E"/>
                    </a:solidFill>
                    <a:latin typeface="Menlo" panose="020B0609030804020204" pitchFamily="49" charset="0"/>
                  </a:rPr>
                  <a:t>(</a:t>
                </a:r>
                <a:r>
                  <a:rPr lang="en-US" sz="1600" dirty="0" err="1">
                    <a:solidFill>
                      <a:srgbClr val="24292E"/>
                    </a:solidFill>
                    <a:latin typeface="Menlo" panose="020B0609030804020204" pitchFamily="49" charset="0"/>
                  </a:rPr>
                  <a:t>func</a:t>
                </a:r>
                <a:r>
                  <a:rPr lang="en-US" sz="1600" dirty="0">
                    <a:solidFill>
                      <a:srgbClr val="D73A49"/>
                    </a:solidFill>
                    <a:latin typeface="Menlo" panose="020B0609030804020204" pitchFamily="49" charset="0"/>
                  </a:rPr>
                  <a:t>=</a:t>
                </a:r>
                <a:r>
                  <a:rPr lang="en-US" sz="1600" dirty="0">
                    <a:solidFill>
                      <a:srgbClr val="24292E"/>
                    </a:solidFill>
                    <a:latin typeface="Menlo" panose="020B0609030804020204" pitchFamily="49" charset="0"/>
                  </a:rPr>
                  <a:t>Dense, </a:t>
                </a:r>
                <a:r>
                  <a:rPr lang="en-US" sz="1600" dirty="0" err="1">
                    <a:solidFill>
                      <a:srgbClr val="24292E"/>
                    </a:solidFill>
                    <a:latin typeface="Menlo" panose="020B0609030804020204" pitchFamily="49" charset="0"/>
                  </a:rPr>
                  <a:t>args</a:t>
                </a:r>
                <a:r>
                  <a:rPr lang="en-US" sz="1600" dirty="0">
                    <a:solidFill>
                      <a:srgbClr val="D73A49"/>
                    </a:solidFill>
                    <a:latin typeface="Menlo" panose="020B0609030804020204" pitchFamily="49" charset="0"/>
                  </a:rPr>
                  <a:t>=</a:t>
                </a:r>
                <a:r>
                  <a:rPr lang="en-US" sz="1600" dirty="0">
                    <a:solidFill>
                      <a:srgbClr val="24292E"/>
                    </a:solidFill>
                    <a:latin typeface="Menlo" panose="020B0609030804020204" pitchFamily="49" charset="0"/>
                  </a:rPr>
                  <a:t>(16*</a:t>
                </a:r>
                <a:r>
                  <a:rPr lang="en-US" sz="1600" dirty="0">
                    <a:solidFill>
                      <a:srgbClr val="24292E"/>
                    </a:solidFill>
                    <a:highlight>
                      <a:srgbClr val="FFFF00"/>
                    </a:highlight>
                    <a:latin typeface="Menlo" panose="020B0609030804020204" pitchFamily="49" charset="0"/>
                  </a:rPr>
                  <a:t>T</a:t>
                </a:r>
                <a:r>
                  <a:rPr lang="en-US" sz="1600" dirty="0">
                    <a:solidFill>
                      <a:srgbClr val="24292E"/>
                    </a:solidFill>
                    <a:latin typeface="Menlo" panose="020B0609030804020204" pitchFamily="49" charset="0"/>
                  </a:rPr>
                  <a:t>, 768, 2304),</a:t>
                </a:r>
              </a:p>
              <a:p>
                <a:pPr marL="914400" lvl="2" indent="0">
                  <a:buNone/>
                </a:pPr>
                <a:r>
                  <a:rPr lang="en-US" sz="1600" dirty="0">
                    <a:solidFill>
                      <a:srgbClr val="24292E"/>
                    </a:solidFill>
                    <a:latin typeface="Menlo" panose="020B0609030804020204" pitchFamily="49" charset="0"/>
                  </a:rPr>
                  <a:t>                  </a:t>
                </a:r>
                <a:r>
                  <a:rPr lang="en-US" sz="1600" dirty="0" err="1">
                    <a:solidFill>
                      <a:srgbClr val="24292E"/>
                    </a:solidFill>
                    <a:highlight>
                      <a:srgbClr val="FFFF00"/>
                    </a:highlight>
                    <a:latin typeface="Menlo" panose="020B0609030804020204" pitchFamily="49" charset="0"/>
                  </a:rPr>
                  <a:t>shape_vars</a:t>
                </a:r>
                <a:r>
                  <a:rPr lang="en-US" sz="1600" dirty="0">
                    <a:solidFill>
                      <a:srgbClr val="D73A49"/>
                    </a:solidFill>
                    <a:highlight>
                      <a:srgbClr val="FFFF00"/>
                    </a:highlight>
                    <a:latin typeface="Menlo" panose="020B0609030804020204" pitchFamily="49" charset="0"/>
                  </a:rPr>
                  <a:t>=</a:t>
                </a:r>
                <a:r>
                  <a:rPr lang="en-US" sz="1600" dirty="0">
                    <a:solidFill>
                      <a:srgbClr val="24292E"/>
                    </a:solidFill>
                    <a:highlight>
                      <a:srgbClr val="FFFF00"/>
                    </a:highlight>
                    <a:latin typeface="Menlo" panose="020B0609030804020204" pitchFamily="49" charset="0"/>
                  </a:rPr>
                  <a:t>(T,), </a:t>
                </a:r>
                <a:r>
                  <a:rPr lang="en-US" sz="1600" dirty="0" err="1">
                    <a:solidFill>
                      <a:srgbClr val="24292E"/>
                    </a:solidFill>
                    <a:highlight>
                      <a:srgbClr val="FFFF00"/>
                    </a:highlight>
                    <a:latin typeface="Menlo" panose="020B0609030804020204" pitchFamily="49" charset="0"/>
                  </a:rPr>
                  <a:t>wkl_insts</a:t>
                </a:r>
                <a:r>
                  <a:rPr lang="en-US" sz="1600" dirty="0">
                    <a:solidFill>
                      <a:srgbClr val="D73A49"/>
                    </a:solidFill>
                    <a:highlight>
                      <a:srgbClr val="FFFF00"/>
                    </a:highlight>
                    <a:latin typeface="Menlo" panose="020B0609030804020204" pitchFamily="49" charset="0"/>
                  </a:rPr>
                  <a:t>=</a:t>
                </a:r>
                <a:r>
                  <a:rPr lang="en-US" sz="1600" dirty="0">
                    <a:solidFill>
                      <a:srgbClr val="24292E"/>
                    </a:solidFill>
                    <a:highlight>
                      <a:srgbClr val="FFFF00"/>
                    </a:highlight>
                    <a:latin typeface="Menlo" panose="020B0609030804020204" pitchFamily="49" charset="0"/>
                  </a:rPr>
                  <a:t>(</a:t>
                </a:r>
                <a:r>
                  <a:rPr lang="en-US" sz="1600" dirty="0" err="1">
                    <a:solidFill>
                      <a:srgbClr val="24292E"/>
                    </a:solidFill>
                    <a:highlight>
                      <a:srgbClr val="FFFF00"/>
                    </a:highlight>
                    <a:latin typeface="Menlo" panose="020B0609030804020204" pitchFamily="49" charset="0"/>
                  </a:rPr>
                  <a:t>T_vals</a:t>
                </a:r>
                <a:r>
                  <a:rPr lang="en-US" sz="1600" dirty="0">
                    <a:solidFill>
                      <a:srgbClr val="24292E"/>
                    </a:solidFill>
                    <a:highlight>
                      <a:srgbClr val="FFFF00"/>
                    </a:highlight>
                    <a:latin typeface="Menlo" panose="020B0609030804020204" pitchFamily="49" charset="0"/>
                  </a:rPr>
                  <a:t>,)</a:t>
                </a:r>
              </a:p>
              <a:p>
                <a:pPr marL="914400" lvl="2" indent="0">
                  <a:buNone/>
                </a:pPr>
                <a:r>
                  <a:rPr lang="en-US" sz="1600" dirty="0">
                    <a:solidFill>
                      <a:srgbClr val="24292E"/>
                    </a:solidFill>
                    <a:latin typeface="Menlo" panose="020B0609030804020204" pitchFamily="49" charset="0"/>
                  </a:rPr>
                  <a:t>                  </a:t>
                </a:r>
                <a:r>
                  <a:rPr lang="en-US" sz="1600" dirty="0" err="1">
                    <a:solidFill>
                      <a:srgbClr val="24292E"/>
                    </a:solidFill>
                    <a:latin typeface="Menlo" panose="020B0609030804020204" pitchFamily="49" charset="0"/>
                  </a:rPr>
                  <a:t>wkl_inst_weights</a:t>
                </a:r>
                <a:r>
                  <a:rPr lang="en-US" sz="1600" dirty="0">
                    <a:solidFill>
                      <a:srgbClr val="D73A49"/>
                    </a:solidFill>
                    <a:latin typeface="Menlo" panose="020B0609030804020204" pitchFamily="49" charset="0"/>
                  </a:rPr>
                  <a:t>=</a:t>
                </a:r>
                <a:r>
                  <a:rPr lang="en-US" sz="1600" dirty="0">
                    <a:solidFill>
                      <a:srgbClr val="24292E"/>
                    </a:solidFill>
                    <a:latin typeface="Menlo" panose="020B0609030804020204" pitchFamily="49" charset="0"/>
                  </a:rPr>
                  <a:t>([</a:t>
                </a:r>
                <a:r>
                  <a:rPr lang="en-CN" sz="1600" dirty="0">
                    <a:solidFill>
                      <a:srgbClr val="005CC5"/>
                    </a:solidFill>
                    <a:latin typeface="Menlo" panose="020B0609030804020204" pitchFamily="49" charset="0"/>
                  </a:rPr>
                  <a:t>1.</a:t>
                </a:r>
                <a:r>
                  <a:rPr lang="en-US" sz="1600" dirty="0">
                    <a:solidFill>
                      <a:srgbClr val="24292E"/>
                    </a:solidFill>
                    <a:latin typeface="Menlo" panose="020B0609030804020204" pitchFamily="49" charset="0"/>
                  </a:rPr>
                  <a:t> for _ in </a:t>
                </a:r>
                <a:r>
                  <a:rPr lang="en-US" sz="1600" dirty="0" err="1">
                    <a:solidFill>
                      <a:srgbClr val="24292E"/>
                    </a:solidFill>
                    <a:latin typeface="Menlo" panose="020B0609030804020204" pitchFamily="49" charset="0"/>
                  </a:rPr>
                  <a:t>T_vals</a:t>
                </a:r>
                <a:r>
                  <a:rPr lang="en-US" sz="1600" dirty="0">
                    <a:solidFill>
                      <a:srgbClr val="24292E"/>
                    </a:solidFill>
                    <a:latin typeface="Menlo" panose="020B0609030804020204" pitchFamily="49" charset="0"/>
                  </a:rPr>
                  <a:t>],)</a:t>
                </a:r>
              </a:p>
              <a:p>
                <a:pPr marL="914400" lvl="2" indent="0">
                  <a:buNone/>
                </a:pPr>
                <a:r>
                  <a:rPr lang="en-US" sz="1600" dirty="0">
                    <a:solidFill>
                      <a:srgbClr val="24292E"/>
                    </a:solidFill>
                    <a:latin typeface="Menlo" panose="020B0609030804020204" pitchFamily="49" charset="0"/>
                  </a:rPr>
                  <a:t>                  )</a:t>
                </a:r>
              </a:p>
              <a:p>
                <a:pPr lvl="1"/>
                <a:r>
                  <a:rPr lang="en-US" dirty="0">
                    <a:solidFill>
                      <a:schemeClr val="bg1">
                        <a:lumMod val="75000"/>
                      </a:schemeClr>
                    </a:solidFill>
                  </a:rPr>
                  <a:t>Define a dynamic shape variable </a:t>
                </a:r>
                <a14:m>
                  <m:oMath xmlns:m="http://schemas.openxmlformats.org/officeDocument/2006/math">
                    <m:r>
                      <a:rPr lang="en-US" i="1">
                        <a:solidFill>
                          <a:schemeClr val="bg1">
                            <a:lumMod val="75000"/>
                          </a:schemeClr>
                        </a:solidFill>
                        <a:latin typeface="Cambria Math" panose="02040503050406030204" pitchFamily="18" charset="0"/>
                      </a:rPr>
                      <m:t>𝑇</m:t>
                    </m:r>
                  </m:oMath>
                </a14:m>
                <a:r>
                  <a:rPr lang="en-US" dirty="0">
                    <a:solidFill>
                      <a:schemeClr val="bg1">
                        <a:lumMod val="75000"/>
                      </a:schemeClr>
                    </a:solidFill>
                  </a:rPr>
                  <a:t> and its instances.</a:t>
                </a:r>
              </a:p>
              <a:p>
                <a:pPr lvl="1"/>
                <a:r>
                  <a:rPr lang="en-US" dirty="0"/>
                  <a:t>Pass the variable and its instances to the workload function.</a:t>
                </a:r>
              </a:p>
              <a:p>
                <a:pPr lvl="1"/>
                <a:endParaRPr lang="en-US" dirty="0"/>
              </a:p>
            </p:txBody>
          </p:sp>
        </mc:Choice>
        <mc:Fallback xmlns="">
          <p:sp>
            <p:nvSpPr>
              <p:cNvPr id="3" name="Content Placeholder 2">
                <a:extLst>
                  <a:ext uri="{FF2B5EF4-FFF2-40B4-BE49-F238E27FC236}">
                    <a16:creationId xmlns:a16="http://schemas.microsoft.com/office/drawing/2014/main" id="{CDC8CF88-CADF-984C-8F76-727408E2D58F}"/>
                  </a:ext>
                </a:extLst>
              </p:cNvPr>
              <p:cNvSpPr>
                <a:spLocks noGrp="1" noRot="1" noChangeAspect="1" noMove="1" noResize="1" noEditPoints="1" noAdjustHandles="1" noChangeArrowheads="1" noChangeShapeType="1" noTextEdit="1"/>
              </p:cNvSpPr>
              <p:nvPr>
                <p:ph idx="1"/>
              </p:nvPr>
            </p:nvSpPr>
            <p:spPr>
              <a:blipFill>
                <a:blip r:embed="rId3"/>
                <a:stretch>
                  <a:fillRect l="-1086" t="-232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2DCE39F-8AA6-7943-A63F-87B179885DF3}"/>
              </a:ext>
            </a:extLst>
          </p:cNvPr>
          <p:cNvSpPr>
            <a:spLocks noGrp="1"/>
          </p:cNvSpPr>
          <p:nvPr>
            <p:ph type="sldNum" sz="quarter" idx="12"/>
          </p:nvPr>
        </p:nvSpPr>
        <p:spPr/>
        <p:txBody>
          <a:bodyPr/>
          <a:lstStyle/>
          <a:p>
            <a:r>
              <a:rPr lang="en-US" dirty="0"/>
              <a:t>8</a:t>
            </a:r>
          </a:p>
        </p:txBody>
      </p:sp>
    </p:spTree>
    <p:extLst>
      <p:ext uri="{BB962C8B-B14F-4D97-AF65-F5344CB8AC3E}">
        <p14:creationId xmlns:p14="http://schemas.microsoft.com/office/powerpoint/2010/main" val="38691804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E6EDA-9A0F-A640-8FB2-06993621938D}"/>
              </a:ext>
            </a:extLst>
          </p:cNvPr>
          <p:cNvSpPr>
            <a:spLocks noGrp="1"/>
          </p:cNvSpPr>
          <p:nvPr>
            <p:ph type="title"/>
          </p:nvPr>
        </p:nvSpPr>
        <p:spPr/>
        <p:txBody>
          <a:bodyPr/>
          <a:lstStyle/>
          <a:p>
            <a:r>
              <a:rPr lang="en-US" b="1" dirty="0"/>
              <a:t>DietCode: A New Interface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DC8CF88-CADF-984C-8F76-727408E2D58F}"/>
                  </a:ext>
                </a:extLst>
              </p:cNvPr>
              <p:cNvSpPr>
                <a:spLocks noGrp="1"/>
              </p:cNvSpPr>
              <p:nvPr>
                <p:ph idx="1"/>
              </p:nvPr>
            </p:nvSpPr>
            <p:spPr/>
            <p:txBody>
              <a:bodyPr/>
              <a:lstStyle/>
              <a:p>
                <a:r>
                  <a:rPr lang="en-US" dirty="0"/>
                  <a:t>Supports dynamic-shape workloads with its new interface.</a:t>
                </a:r>
              </a:p>
              <a:p>
                <a:pPr lvl="1"/>
                <a:r>
                  <a:rPr lang="en-US" dirty="0"/>
                  <a:t>E.g., </a:t>
                </a:r>
                <a14:m>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𝑋</m:t>
                    </m:r>
                    <m:sSup>
                      <m:sSupPr>
                        <m:ctrlPr>
                          <a:rPr lang="en-US" i="1">
                            <a:latin typeface="Cambria Math" panose="02040503050406030204" pitchFamily="18" charset="0"/>
                          </a:rPr>
                        </m:ctrlPr>
                      </m:sSupPr>
                      <m:e>
                        <m:r>
                          <a:rPr lang="en-US" i="1">
                            <a:latin typeface="Cambria Math" panose="02040503050406030204" pitchFamily="18" charset="0"/>
                          </a:rPr>
                          <m:t>𝑊</m:t>
                        </m:r>
                      </m:e>
                      <m:sup>
                        <m:r>
                          <a:rPr lang="en-US" i="1">
                            <a:latin typeface="Cambria Math" panose="02040503050406030204" pitchFamily="18" charset="0"/>
                          </a:rPr>
                          <m:t>𝑇</m:t>
                        </m:r>
                      </m:sup>
                    </m:sSup>
                    <m:r>
                      <a:rPr lang="en-US" i="1">
                        <a:latin typeface="Cambria Math" panose="02040503050406030204" pitchFamily="18" charset="0"/>
                      </a:rPr>
                      <m:t>  </m:t>
                    </m:r>
                    <m:r>
                      <a:rPr lang="en-US" i="1">
                        <a:latin typeface="Cambria Math" panose="02040503050406030204" pitchFamily="18" charset="0"/>
                      </a:rPr>
                      <m:t>𝑋</m:t>
                    </m:r>
                    <m:r>
                      <a:rPr lang="en-US" i="1">
                        <a:latin typeface="Cambria Math" panose="02040503050406030204" pitchFamily="18" charset="0"/>
                      </a:rPr>
                      <m:t>: </m:t>
                    </m:r>
                    <m:d>
                      <m:dPr>
                        <m:begChr m:val="["/>
                        <m:endChr m:val="]"/>
                        <m:ctrlPr>
                          <a:rPr lang="en-US" i="1">
                            <a:latin typeface="Cambria Math" panose="02040503050406030204" pitchFamily="18" charset="0"/>
                          </a:rPr>
                        </m:ctrlPr>
                      </m:dPr>
                      <m:e>
                        <m:r>
                          <a:rPr lang="en-US" i="1">
                            <a:latin typeface="Cambria Math" panose="02040503050406030204" pitchFamily="18" charset="0"/>
                          </a:rPr>
                          <m:t>16</m:t>
                        </m:r>
                        <m:r>
                          <a:rPr lang="en-US" i="1">
                            <a:latin typeface="Cambria Math" panose="02040503050406030204" pitchFamily="18" charset="0"/>
                            <a:ea typeface="Cambria Math" panose="02040503050406030204" pitchFamily="18" charset="0"/>
                          </a:rPr>
                          <m:t>×</m:t>
                        </m:r>
                        <m:r>
                          <a:rPr lang="en-US" b="1">
                            <a:highlight>
                              <a:srgbClr val="00FFFF"/>
                            </a:highlight>
                            <a:latin typeface="Cambria Math" panose="02040503050406030204" pitchFamily="18" charset="0"/>
                            <a:ea typeface="Cambria Math" panose="02040503050406030204" pitchFamily="18" charset="0"/>
                          </a:rPr>
                          <m:t>𝐓</m:t>
                        </m:r>
                        <m:r>
                          <a:rPr lang="en-US" i="1">
                            <a:latin typeface="Cambria Math" panose="02040503050406030204" pitchFamily="18" charset="0"/>
                          </a:rPr>
                          <m:t>, 768</m:t>
                        </m:r>
                      </m:e>
                    </m:d>
                    <m:r>
                      <a:rPr lang="en-US" i="1">
                        <a:latin typeface="Cambria Math" panose="02040503050406030204" pitchFamily="18" charset="0"/>
                      </a:rPr>
                      <m:t>, </m:t>
                    </m:r>
                    <m:r>
                      <a:rPr lang="en-US" i="1">
                        <a:latin typeface="Cambria Math" panose="02040503050406030204" pitchFamily="18" charset="0"/>
                      </a:rPr>
                      <m:t>𝑊</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2304, 768</m:t>
                        </m:r>
                      </m:e>
                    </m:d>
                    <m:r>
                      <a:rPr lang="en-US" i="1">
                        <a:latin typeface="Cambria Math" panose="02040503050406030204" pitchFamily="18" charset="0"/>
                      </a:rPr>
                      <m:t>, </m:t>
                    </m:r>
                    <m:r>
                      <a:rPr lang="en-US" i="1">
                        <a:latin typeface="Cambria Math" panose="02040503050406030204" pitchFamily="18" charset="0"/>
                      </a:rPr>
                      <m:t>𝑇</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1, 128</m:t>
                        </m:r>
                      </m:e>
                    </m:d>
                  </m:oMath>
                </a14:m>
                <a:endParaRPr lang="en-US" dirty="0"/>
              </a:p>
              <a:p>
                <a:pPr marL="914400" lvl="2" indent="0">
                  <a:buNone/>
                </a:pPr>
                <a:r>
                  <a:rPr lang="en-US" sz="1600" dirty="0">
                    <a:solidFill>
                      <a:srgbClr val="24292E"/>
                    </a:solidFill>
                    <a:latin typeface="Menlo" panose="020B0609030804020204" pitchFamily="49" charset="0"/>
                  </a:rPr>
                  <a:t>T, </a:t>
                </a:r>
                <a:r>
                  <a:rPr lang="en-US" sz="1600" dirty="0" err="1">
                    <a:solidFill>
                      <a:srgbClr val="24292E"/>
                    </a:solidFill>
                    <a:latin typeface="Menlo" panose="020B0609030804020204" pitchFamily="49" charset="0"/>
                  </a:rPr>
                  <a:t>T_vals</a:t>
                </a:r>
                <a:r>
                  <a:rPr lang="en-US" sz="1600" dirty="0">
                    <a:solidFill>
                      <a:srgbClr val="24292E"/>
                    </a:solidFill>
                    <a:latin typeface="Menlo" panose="020B0609030804020204" pitchFamily="49" charset="0"/>
                  </a:rPr>
                  <a:t> </a:t>
                </a:r>
                <a:r>
                  <a:rPr lang="en-US" sz="1600" dirty="0">
                    <a:solidFill>
                      <a:srgbClr val="D73A49"/>
                    </a:solidFill>
                    <a:latin typeface="Menlo" panose="020B0609030804020204" pitchFamily="49" charset="0"/>
                  </a:rPr>
                  <a:t>=</a:t>
                </a:r>
                <a:r>
                  <a:rPr lang="en-US" sz="1600" dirty="0">
                    <a:solidFill>
                      <a:srgbClr val="24292E"/>
                    </a:solidFill>
                    <a:latin typeface="Menlo" panose="020B0609030804020204" pitchFamily="49" charset="0"/>
                  </a:rPr>
                  <a:t> </a:t>
                </a:r>
                <a:r>
                  <a:rPr lang="en-US" sz="1600" dirty="0" err="1">
                    <a:solidFill>
                      <a:srgbClr val="24292E"/>
                    </a:solidFill>
                    <a:latin typeface="Menlo" panose="020B0609030804020204" pitchFamily="49" charset="0"/>
                  </a:rPr>
                  <a:t>tir.</a:t>
                </a:r>
                <a:r>
                  <a:rPr lang="en-US" sz="1600" dirty="0" err="1">
                    <a:solidFill>
                      <a:srgbClr val="6F42C1"/>
                    </a:solidFill>
                    <a:latin typeface="Menlo" panose="020B0609030804020204" pitchFamily="49" charset="0"/>
                  </a:rPr>
                  <a:t>ShapeVar</a:t>
                </a:r>
                <a:r>
                  <a:rPr lang="en-US" sz="1600" dirty="0">
                    <a:solidFill>
                      <a:srgbClr val="24292E"/>
                    </a:solidFill>
                    <a:latin typeface="Menlo" panose="020B0609030804020204" pitchFamily="49" charset="0"/>
                  </a:rPr>
                  <a:t>(</a:t>
                </a:r>
                <a:r>
                  <a:rPr lang="en-US" sz="1600" dirty="0">
                    <a:solidFill>
                      <a:srgbClr val="032F62"/>
                    </a:solidFill>
                    <a:latin typeface="Menlo" panose="020B0609030804020204" pitchFamily="49" charset="0"/>
                  </a:rPr>
                  <a:t>'T’</a:t>
                </a:r>
                <a:r>
                  <a:rPr lang="en-US" sz="1600" dirty="0">
                    <a:solidFill>
                      <a:srgbClr val="24292E"/>
                    </a:solidFill>
                    <a:latin typeface="Menlo" panose="020B0609030804020204" pitchFamily="49" charset="0"/>
                  </a:rPr>
                  <a:t>), list(range(1, 128))</a:t>
                </a:r>
              </a:p>
              <a:p>
                <a:pPr marL="914400" lvl="2" indent="0">
                  <a:buNone/>
                </a:pPr>
                <a:endParaRPr lang="en-US" sz="1600" dirty="0">
                  <a:solidFill>
                    <a:srgbClr val="24292E"/>
                  </a:solidFill>
                  <a:latin typeface="Menlo" panose="020B0609030804020204" pitchFamily="49" charset="0"/>
                </a:endParaRPr>
              </a:p>
              <a:p>
                <a:pPr marL="914400" lvl="2" indent="0">
                  <a:buNone/>
                </a:pPr>
                <a:r>
                  <a:rPr lang="en-US" sz="1600" dirty="0">
                    <a:solidFill>
                      <a:srgbClr val="24292E"/>
                    </a:solidFill>
                    <a:latin typeface="Menlo" panose="020B0609030804020204" pitchFamily="49" charset="0"/>
                  </a:rPr>
                  <a:t>task </a:t>
                </a:r>
                <a:r>
                  <a:rPr lang="en-US" sz="1600" dirty="0">
                    <a:solidFill>
                      <a:srgbClr val="D73A49"/>
                    </a:solidFill>
                    <a:latin typeface="Menlo" panose="020B0609030804020204" pitchFamily="49" charset="0"/>
                  </a:rPr>
                  <a:t>=</a:t>
                </a:r>
                <a:r>
                  <a:rPr lang="en-US" sz="1600" dirty="0">
                    <a:solidFill>
                      <a:srgbClr val="24292E"/>
                    </a:solidFill>
                    <a:latin typeface="Menlo" panose="020B0609030804020204" pitchFamily="49" charset="0"/>
                  </a:rPr>
                  <a:t> </a:t>
                </a:r>
                <a:r>
                  <a:rPr lang="en-US" sz="1600" dirty="0" err="1">
                    <a:solidFill>
                      <a:srgbClr val="6F42C1"/>
                    </a:solidFill>
                    <a:latin typeface="Menlo" panose="020B0609030804020204" pitchFamily="49" charset="0"/>
                  </a:rPr>
                  <a:t>SearchTask</a:t>
                </a:r>
                <a:r>
                  <a:rPr lang="en-US" sz="1600" dirty="0">
                    <a:solidFill>
                      <a:srgbClr val="24292E"/>
                    </a:solidFill>
                    <a:latin typeface="Menlo" panose="020B0609030804020204" pitchFamily="49" charset="0"/>
                  </a:rPr>
                  <a:t>(</a:t>
                </a:r>
                <a:r>
                  <a:rPr lang="en-US" sz="1600" dirty="0" err="1">
                    <a:solidFill>
                      <a:srgbClr val="24292E"/>
                    </a:solidFill>
                    <a:latin typeface="Menlo" panose="020B0609030804020204" pitchFamily="49" charset="0"/>
                  </a:rPr>
                  <a:t>func</a:t>
                </a:r>
                <a:r>
                  <a:rPr lang="en-US" sz="1600" dirty="0">
                    <a:solidFill>
                      <a:srgbClr val="D73A49"/>
                    </a:solidFill>
                    <a:latin typeface="Menlo" panose="020B0609030804020204" pitchFamily="49" charset="0"/>
                  </a:rPr>
                  <a:t>=</a:t>
                </a:r>
                <a:r>
                  <a:rPr lang="en-US" sz="1600" dirty="0">
                    <a:solidFill>
                      <a:srgbClr val="24292E"/>
                    </a:solidFill>
                    <a:latin typeface="Menlo" panose="020B0609030804020204" pitchFamily="49" charset="0"/>
                  </a:rPr>
                  <a:t>Dense, </a:t>
                </a:r>
                <a:r>
                  <a:rPr lang="en-US" sz="1600" dirty="0" err="1">
                    <a:solidFill>
                      <a:srgbClr val="24292E"/>
                    </a:solidFill>
                    <a:latin typeface="Menlo" panose="020B0609030804020204" pitchFamily="49" charset="0"/>
                  </a:rPr>
                  <a:t>args</a:t>
                </a:r>
                <a:r>
                  <a:rPr lang="en-US" sz="1600" dirty="0">
                    <a:solidFill>
                      <a:srgbClr val="D73A49"/>
                    </a:solidFill>
                    <a:latin typeface="Menlo" panose="020B0609030804020204" pitchFamily="49" charset="0"/>
                  </a:rPr>
                  <a:t>=</a:t>
                </a:r>
                <a:r>
                  <a:rPr lang="en-US" sz="1600" dirty="0">
                    <a:solidFill>
                      <a:srgbClr val="24292E"/>
                    </a:solidFill>
                    <a:latin typeface="Menlo" panose="020B0609030804020204" pitchFamily="49" charset="0"/>
                  </a:rPr>
                  <a:t>(16*T, 768, 2304),</a:t>
                </a:r>
              </a:p>
              <a:p>
                <a:pPr marL="914400" lvl="2" indent="0">
                  <a:buNone/>
                </a:pPr>
                <a:r>
                  <a:rPr lang="en-US" sz="1600" dirty="0">
                    <a:solidFill>
                      <a:srgbClr val="24292E"/>
                    </a:solidFill>
                    <a:latin typeface="Menlo" panose="020B0609030804020204" pitchFamily="49" charset="0"/>
                  </a:rPr>
                  <a:t>                  </a:t>
                </a:r>
                <a:r>
                  <a:rPr lang="en-US" sz="1600" dirty="0" err="1">
                    <a:solidFill>
                      <a:srgbClr val="24292E"/>
                    </a:solidFill>
                    <a:latin typeface="Menlo" panose="020B0609030804020204" pitchFamily="49" charset="0"/>
                  </a:rPr>
                  <a:t>shape_vars</a:t>
                </a:r>
                <a:r>
                  <a:rPr lang="en-US" sz="1600" dirty="0">
                    <a:solidFill>
                      <a:srgbClr val="D73A49"/>
                    </a:solidFill>
                    <a:latin typeface="Menlo" panose="020B0609030804020204" pitchFamily="49" charset="0"/>
                  </a:rPr>
                  <a:t>=</a:t>
                </a:r>
                <a:r>
                  <a:rPr lang="en-US" sz="1600" dirty="0">
                    <a:solidFill>
                      <a:srgbClr val="24292E"/>
                    </a:solidFill>
                    <a:latin typeface="Menlo" panose="020B0609030804020204" pitchFamily="49" charset="0"/>
                  </a:rPr>
                  <a:t>(T,), </a:t>
                </a:r>
                <a:r>
                  <a:rPr lang="en-US" sz="1600" dirty="0" err="1">
                    <a:solidFill>
                      <a:srgbClr val="24292E"/>
                    </a:solidFill>
                    <a:latin typeface="Menlo" panose="020B0609030804020204" pitchFamily="49" charset="0"/>
                  </a:rPr>
                  <a:t>wkl_insts</a:t>
                </a:r>
                <a:r>
                  <a:rPr lang="en-US" sz="1600" dirty="0">
                    <a:solidFill>
                      <a:srgbClr val="D73A49"/>
                    </a:solidFill>
                    <a:latin typeface="Menlo" panose="020B0609030804020204" pitchFamily="49" charset="0"/>
                  </a:rPr>
                  <a:t>=</a:t>
                </a:r>
                <a:r>
                  <a:rPr lang="en-US" sz="1600" dirty="0">
                    <a:solidFill>
                      <a:srgbClr val="24292E"/>
                    </a:solidFill>
                    <a:latin typeface="Menlo" panose="020B0609030804020204" pitchFamily="49" charset="0"/>
                  </a:rPr>
                  <a:t>(</a:t>
                </a:r>
                <a:r>
                  <a:rPr lang="en-US" sz="1600" dirty="0" err="1">
                    <a:solidFill>
                      <a:srgbClr val="24292E"/>
                    </a:solidFill>
                    <a:latin typeface="Menlo" panose="020B0609030804020204" pitchFamily="49" charset="0"/>
                  </a:rPr>
                  <a:t>T_vals</a:t>
                </a:r>
                <a:r>
                  <a:rPr lang="en-US" sz="1600" dirty="0">
                    <a:solidFill>
                      <a:srgbClr val="24292E"/>
                    </a:solidFill>
                    <a:latin typeface="Menlo" panose="020B0609030804020204" pitchFamily="49" charset="0"/>
                  </a:rPr>
                  <a:t>,)</a:t>
                </a:r>
              </a:p>
              <a:p>
                <a:pPr marL="914400" lvl="2" indent="0">
                  <a:buNone/>
                </a:pPr>
                <a:r>
                  <a:rPr lang="en-US" sz="1600" dirty="0">
                    <a:solidFill>
                      <a:srgbClr val="24292E"/>
                    </a:solidFill>
                    <a:latin typeface="Menlo" panose="020B0609030804020204" pitchFamily="49" charset="0"/>
                  </a:rPr>
                  <a:t>                  </a:t>
                </a:r>
                <a:r>
                  <a:rPr lang="en-US" sz="1600" dirty="0" err="1">
                    <a:solidFill>
                      <a:srgbClr val="24292E"/>
                    </a:solidFill>
                    <a:highlight>
                      <a:srgbClr val="FFFF00"/>
                    </a:highlight>
                    <a:latin typeface="Menlo" panose="020B0609030804020204" pitchFamily="49" charset="0"/>
                  </a:rPr>
                  <a:t>wkl_inst_weights</a:t>
                </a:r>
                <a:r>
                  <a:rPr lang="en-US" sz="1600" dirty="0">
                    <a:solidFill>
                      <a:srgbClr val="D73A49"/>
                    </a:solidFill>
                    <a:highlight>
                      <a:srgbClr val="FFFF00"/>
                    </a:highlight>
                    <a:latin typeface="Menlo" panose="020B0609030804020204" pitchFamily="49" charset="0"/>
                  </a:rPr>
                  <a:t>=</a:t>
                </a:r>
                <a:r>
                  <a:rPr lang="en-US" sz="1600" dirty="0">
                    <a:solidFill>
                      <a:srgbClr val="24292E"/>
                    </a:solidFill>
                    <a:highlight>
                      <a:srgbClr val="FFFF00"/>
                    </a:highlight>
                    <a:latin typeface="Menlo" panose="020B0609030804020204" pitchFamily="49" charset="0"/>
                  </a:rPr>
                  <a:t>([</a:t>
                </a:r>
                <a:r>
                  <a:rPr lang="en-CN" sz="1600" dirty="0">
                    <a:solidFill>
                      <a:srgbClr val="005CC5"/>
                    </a:solidFill>
                    <a:highlight>
                      <a:srgbClr val="FFFF00"/>
                    </a:highlight>
                    <a:latin typeface="Menlo" panose="020B0609030804020204" pitchFamily="49" charset="0"/>
                  </a:rPr>
                  <a:t>1.</a:t>
                </a:r>
                <a:r>
                  <a:rPr lang="en-US" sz="1600" dirty="0">
                    <a:solidFill>
                      <a:srgbClr val="24292E"/>
                    </a:solidFill>
                    <a:highlight>
                      <a:srgbClr val="FFFF00"/>
                    </a:highlight>
                    <a:latin typeface="Menlo" panose="020B0609030804020204" pitchFamily="49" charset="0"/>
                  </a:rPr>
                  <a:t> for _ in </a:t>
                </a:r>
                <a:r>
                  <a:rPr lang="en-US" sz="1600" dirty="0" err="1">
                    <a:solidFill>
                      <a:srgbClr val="24292E"/>
                    </a:solidFill>
                    <a:highlight>
                      <a:srgbClr val="FFFF00"/>
                    </a:highlight>
                    <a:latin typeface="Menlo" panose="020B0609030804020204" pitchFamily="49" charset="0"/>
                  </a:rPr>
                  <a:t>T_vals</a:t>
                </a:r>
                <a:r>
                  <a:rPr lang="en-US" sz="1600" dirty="0">
                    <a:solidFill>
                      <a:srgbClr val="24292E"/>
                    </a:solidFill>
                    <a:highlight>
                      <a:srgbClr val="FFFF00"/>
                    </a:highlight>
                    <a:latin typeface="Menlo" panose="020B0609030804020204" pitchFamily="49" charset="0"/>
                  </a:rPr>
                  <a:t>],)</a:t>
                </a:r>
              </a:p>
              <a:p>
                <a:pPr marL="914400" lvl="2" indent="0">
                  <a:buNone/>
                </a:pPr>
                <a:r>
                  <a:rPr lang="en-US" sz="1600" dirty="0">
                    <a:solidFill>
                      <a:srgbClr val="24292E"/>
                    </a:solidFill>
                    <a:latin typeface="Menlo" panose="020B0609030804020204" pitchFamily="49" charset="0"/>
                  </a:rPr>
                  <a:t>                  )</a:t>
                </a:r>
              </a:p>
              <a:p>
                <a:pPr lvl="1"/>
                <a:r>
                  <a:rPr lang="en-US" dirty="0">
                    <a:solidFill>
                      <a:schemeClr val="bg1">
                        <a:lumMod val="75000"/>
                      </a:schemeClr>
                    </a:solidFill>
                  </a:rPr>
                  <a:t>Define a dynamic shape variable </a:t>
                </a:r>
                <a14:m>
                  <m:oMath xmlns:m="http://schemas.openxmlformats.org/officeDocument/2006/math">
                    <m:r>
                      <a:rPr lang="en-US" i="1">
                        <a:solidFill>
                          <a:schemeClr val="bg1">
                            <a:lumMod val="75000"/>
                          </a:schemeClr>
                        </a:solidFill>
                        <a:latin typeface="Cambria Math" panose="02040503050406030204" pitchFamily="18" charset="0"/>
                      </a:rPr>
                      <m:t>𝑇</m:t>
                    </m:r>
                  </m:oMath>
                </a14:m>
                <a:r>
                  <a:rPr lang="en-US" dirty="0">
                    <a:solidFill>
                      <a:schemeClr val="bg1">
                        <a:lumMod val="75000"/>
                      </a:schemeClr>
                    </a:solidFill>
                  </a:rPr>
                  <a:t> and its instances.</a:t>
                </a:r>
              </a:p>
              <a:p>
                <a:pPr lvl="1"/>
                <a:r>
                  <a:rPr lang="en-US" dirty="0">
                    <a:solidFill>
                      <a:schemeClr val="bg1">
                        <a:lumMod val="75000"/>
                      </a:schemeClr>
                    </a:solidFill>
                  </a:rPr>
                  <a:t>Pass the variable and its instances to the workload function.</a:t>
                </a:r>
              </a:p>
              <a:p>
                <a:pPr lvl="1"/>
                <a:r>
                  <a:rPr lang="en-US" dirty="0"/>
                  <a:t>[Optional] Assign weight to each shape instance.</a:t>
                </a:r>
              </a:p>
            </p:txBody>
          </p:sp>
        </mc:Choice>
        <mc:Fallback xmlns="">
          <p:sp>
            <p:nvSpPr>
              <p:cNvPr id="3" name="Content Placeholder 2">
                <a:extLst>
                  <a:ext uri="{FF2B5EF4-FFF2-40B4-BE49-F238E27FC236}">
                    <a16:creationId xmlns:a16="http://schemas.microsoft.com/office/drawing/2014/main" id="{CDC8CF88-CADF-984C-8F76-727408E2D58F}"/>
                  </a:ext>
                </a:extLst>
              </p:cNvPr>
              <p:cNvSpPr>
                <a:spLocks noGrp="1" noRot="1" noChangeAspect="1" noMove="1" noResize="1" noEditPoints="1" noAdjustHandles="1" noChangeArrowheads="1" noChangeShapeType="1" noTextEdit="1"/>
              </p:cNvSpPr>
              <p:nvPr>
                <p:ph idx="1"/>
              </p:nvPr>
            </p:nvSpPr>
            <p:spPr>
              <a:blipFill>
                <a:blip r:embed="rId3"/>
                <a:stretch>
                  <a:fillRect l="-1086" t="-232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2DCE39F-8AA6-7943-A63F-87B179885DF3}"/>
              </a:ext>
            </a:extLst>
          </p:cNvPr>
          <p:cNvSpPr>
            <a:spLocks noGrp="1"/>
          </p:cNvSpPr>
          <p:nvPr>
            <p:ph type="sldNum" sz="quarter" idx="12"/>
          </p:nvPr>
        </p:nvSpPr>
        <p:spPr/>
        <p:txBody>
          <a:bodyPr/>
          <a:lstStyle/>
          <a:p>
            <a:r>
              <a:rPr lang="en-US" dirty="0"/>
              <a:t>8</a:t>
            </a:r>
          </a:p>
        </p:txBody>
      </p:sp>
    </p:spTree>
    <p:extLst>
      <p:ext uri="{BB962C8B-B14F-4D97-AF65-F5344CB8AC3E}">
        <p14:creationId xmlns:p14="http://schemas.microsoft.com/office/powerpoint/2010/main" val="25074068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E6EDA-9A0F-A640-8FB2-06993621938D}"/>
              </a:ext>
            </a:extLst>
          </p:cNvPr>
          <p:cNvSpPr>
            <a:spLocks noGrp="1"/>
          </p:cNvSpPr>
          <p:nvPr>
            <p:ph type="title"/>
          </p:nvPr>
        </p:nvSpPr>
        <p:spPr/>
        <p:txBody>
          <a:bodyPr/>
          <a:lstStyle/>
          <a:p>
            <a:r>
              <a:rPr lang="en-US" b="1" dirty="0"/>
              <a:t>Evaluation</a:t>
            </a:r>
          </a:p>
        </p:txBody>
      </p:sp>
      <p:sp>
        <p:nvSpPr>
          <p:cNvPr id="45" name="Text Placeholder 44">
            <a:extLst>
              <a:ext uri="{FF2B5EF4-FFF2-40B4-BE49-F238E27FC236}">
                <a16:creationId xmlns:a16="http://schemas.microsoft.com/office/drawing/2014/main" id="{0847E547-1981-8E4E-AD0A-AC09A18DDA0E}"/>
              </a:ext>
            </a:extLst>
          </p:cNvPr>
          <p:cNvSpPr>
            <a:spLocks noGrp="1"/>
          </p:cNvSpPr>
          <p:nvPr>
            <p:ph type="body" idx="1"/>
          </p:nvPr>
        </p:nvSpPr>
        <p:spPr/>
        <p:txBody>
          <a:bodyPr/>
          <a:lstStyle/>
          <a:p>
            <a:pPr algn="ctr"/>
            <a:r>
              <a:rPr lang="en-US" dirty="0"/>
              <a:t>Hardware: NVIDIA Tesla T4 GPU</a:t>
            </a:r>
          </a:p>
        </p:txBody>
      </p:sp>
      <p:sp>
        <p:nvSpPr>
          <p:cNvPr id="47" name="Text Placeholder 46">
            <a:extLst>
              <a:ext uri="{FF2B5EF4-FFF2-40B4-BE49-F238E27FC236}">
                <a16:creationId xmlns:a16="http://schemas.microsoft.com/office/drawing/2014/main" id="{40DB0EFB-9627-E54A-AEB7-EB10FC89FECE}"/>
              </a:ext>
            </a:extLst>
          </p:cNvPr>
          <p:cNvSpPr>
            <a:spLocks noGrp="1"/>
          </p:cNvSpPr>
          <p:nvPr>
            <p:ph type="body" sz="quarter" idx="3"/>
          </p:nvPr>
        </p:nvSpPr>
        <p:spPr/>
        <p:txBody>
          <a:bodyPr/>
          <a:lstStyle/>
          <a:p>
            <a:pPr algn="ctr"/>
            <a:r>
              <a:rPr lang="en-US" dirty="0"/>
              <a:t>Software: TVM + CUDA + cuDNN</a:t>
            </a:r>
          </a:p>
        </p:txBody>
      </p:sp>
      <p:sp>
        <p:nvSpPr>
          <p:cNvPr id="48" name="Content Placeholder 47">
            <a:extLst>
              <a:ext uri="{FF2B5EF4-FFF2-40B4-BE49-F238E27FC236}">
                <a16:creationId xmlns:a16="http://schemas.microsoft.com/office/drawing/2014/main" id="{A455146E-FF19-854C-9AD1-AF6AF5B4FE88}"/>
              </a:ext>
            </a:extLst>
          </p:cNvPr>
          <p:cNvSpPr>
            <a:spLocks noGrp="1"/>
          </p:cNvSpPr>
          <p:nvPr>
            <p:ph sz="quarter" idx="4"/>
          </p:nvPr>
        </p:nvSpPr>
        <p:spPr/>
        <p:txBody>
          <a:bodyPr/>
          <a:lstStyle/>
          <a:p>
            <a:endParaRPr lang="en-US" dirty="0"/>
          </a:p>
        </p:txBody>
      </p:sp>
      <p:sp>
        <p:nvSpPr>
          <p:cNvPr id="4" name="Slide Number Placeholder 3">
            <a:extLst>
              <a:ext uri="{FF2B5EF4-FFF2-40B4-BE49-F238E27FC236}">
                <a16:creationId xmlns:a16="http://schemas.microsoft.com/office/drawing/2014/main" id="{32DCE39F-8AA6-7943-A63F-87B179885DF3}"/>
              </a:ext>
            </a:extLst>
          </p:cNvPr>
          <p:cNvSpPr>
            <a:spLocks noGrp="1"/>
          </p:cNvSpPr>
          <p:nvPr>
            <p:ph type="sldNum" sz="quarter" idx="12"/>
          </p:nvPr>
        </p:nvSpPr>
        <p:spPr/>
        <p:txBody>
          <a:bodyPr/>
          <a:lstStyle/>
          <a:p>
            <a:r>
              <a:rPr lang="en-US" dirty="0"/>
              <a:t>9</a:t>
            </a:r>
          </a:p>
        </p:txBody>
      </p:sp>
      <p:pic>
        <p:nvPicPr>
          <p:cNvPr id="3074" name="Picture 2" descr="ThinkSystem NVIDIA Tesla T4 16GB PCIe Passive GPU | GPU Adapter | Part  Number: 4X67A14926 | Lenovo Canada">
            <a:extLst>
              <a:ext uri="{FF2B5EF4-FFF2-40B4-BE49-F238E27FC236}">
                <a16:creationId xmlns:a16="http://schemas.microsoft.com/office/drawing/2014/main" id="{4B3B906F-3C24-9843-8C59-2F96E8CDBF9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115814" y="2505075"/>
            <a:ext cx="4605735" cy="3684588"/>
          </a:xfrm>
          <a:prstGeom prst="rect">
            <a:avLst/>
          </a:prstGeom>
          <a:noFill/>
          <a:extLst>
            <a:ext uri="{909E8E84-426E-40DD-AFC4-6F175D3DCCD1}">
              <a14:hiddenFill xmlns:a14="http://schemas.microsoft.com/office/drawing/2010/main">
                <a:solidFill>
                  <a:srgbClr val="FFFFFF"/>
                </a:solidFill>
              </a14:hiddenFill>
            </a:ext>
          </a:extLst>
        </p:spPr>
      </p:pic>
      <p:grpSp>
        <p:nvGrpSpPr>
          <p:cNvPr id="49" name="Group 48">
            <a:extLst>
              <a:ext uri="{FF2B5EF4-FFF2-40B4-BE49-F238E27FC236}">
                <a16:creationId xmlns:a16="http://schemas.microsoft.com/office/drawing/2014/main" id="{2502FFDD-44FD-1049-BF57-C487584F6DE3}"/>
              </a:ext>
            </a:extLst>
          </p:cNvPr>
          <p:cNvGrpSpPr/>
          <p:nvPr/>
        </p:nvGrpSpPr>
        <p:grpSpPr>
          <a:xfrm>
            <a:off x="6484374" y="4221007"/>
            <a:ext cx="4591812" cy="1368000"/>
            <a:chOff x="6279929" y="4112942"/>
            <a:chExt cx="4591812" cy="1368000"/>
          </a:xfrm>
        </p:grpSpPr>
        <p:pic>
          <p:nvPicPr>
            <p:cNvPr id="50" name="Picture 49">
              <a:extLst>
                <a:ext uri="{FF2B5EF4-FFF2-40B4-BE49-F238E27FC236}">
                  <a16:creationId xmlns:a16="http://schemas.microsoft.com/office/drawing/2014/main" id="{6F439D3A-239D-824A-8DAF-BE752642490C}"/>
                </a:ext>
              </a:extLst>
            </p:cNvPr>
            <p:cNvPicPr>
              <a:picLocks noChangeAspect="1"/>
            </p:cNvPicPr>
            <p:nvPr/>
          </p:nvPicPr>
          <p:blipFill>
            <a:blip r:embed="rId4"/>
            <a:stretch>
              <a:fillRect/>
            </a:stretch>
          </p:blipFill>
          <p:spPr>
            <a:xfrm>
              <a:off x="6279929" y="4112942"/>
              <a:ext cx="1368000" cy="1368000"/>
            </a:xfrm>
            <a:prstGeom prst="rect">
              <a:avLst/>
            </a:prstGeom>
          </p:spPr>
        </p:pic>
        <p:sp>
          <p:nvSpPr>
            <p:cNvPr id="51" name="TextBox 50">
              <a:extLst>
                <a:ext uri="{FF2B5EF4-FFF2-40B4-BE49-F238E27FC236}">
                  <a16:creationId xmlns:a16="http://schemas.microsoft.com/office/drawing/2014/main" id="{E89C0A83-4FB8-994A-A263-D259EF9B9CBF}"/>
                </a:ext>
              </a:extLst>
            </p:cNvPr>
            <p:cNvSpPr txBox="1"/>
            <p:nvPr/>
          </p:nvSpPr>
          <p:spPr>
            <a:xfrm>
              <a:off x="7410692" y="4535322"/>
              <a:ext cx="986167" cy="523220"/>
            </a:xfrm>
            <a:prstGeom prst="rect">
              <a:avLst/>
            </a:prstGeom>
            <a:noFill/>
          </p:spPr>
          <p:txBody>
            <a:bodyPr wrap="none" rtlCol="0">
              <a:spAutoFit/>
            </a:bodyPr>
            <a:lstStyle/>
            <a:p>
              <a:r>
                <a:rPr lang="en-CN" sz="2800" dirty="0"/>
                <a:t>v11.3</a:t>
              </a:r>
            </a:p>
          </p:txBody>
        </p:sp>
        <p:pic>
          <p:nvPicPr>
            <p:cNvPr id="52" name="Picture 51">
              <a:extLst>
                <a:ext uri="{FF2B5EF4-FFF2-40B4-BE49-F238E27FC236}">
                  <a16:creationId xmlns:a16="http://schemas.microsoft.com/office/drawing/2014/main" id="{080BF8E2-5BEB-4E4E-9D1D-8CDAEA685B32}"/>
                </a:ext>
              </a:extLst>
            </p:cNvPr>
            <p:cNvPicPr>
              <a:picLocks noChangeAspect="1"/>
            </p:cNvPicPr>
            <p:nvPr/>
          </p:nvPicPr>
          <p:blipFill>
            <a:blip r:embed="rId5"/>
            <a:stretch>
              <a:fillRect/>
            </a:stretch>
          </p:blipFill>
          <p:spPr>
            <a:xfrm>
              <a:off x="8391061" y="4112942"/>
              <a:ext cx="2052000" cy="1368000"/>
            </a:xfrm>
            <a:prstGeom prst="rect">
              <a:avLst/>
            </a:prstGeom>
          </p:spPr>
        </p:pic>
        <p:sp>
          <p:nvSpPr>
            <p:cNvPr id="53" name="TextBox 52">
              <a:extLst>
                <a:ext uri="{FF2B5EF4-FFF2-40B4-BE49-F238E27FC236}">
                  <a16:creationId xmlns:a16="http://schemas.microsoft.com/office/drawing/2014/main" id="{F11F0762-425F-544D-9743-4C43F5460C71}"/>
                </a:ext>
              </a:extLst>
            </p:cNvPr>
            <p:cNvSpPr txBox="1"/>
            <p:nvPr/>
          </p:nvSpPr>
          <p:spPr>
            <a:xfrm>
              <a:off x="10068316" y="4537687"/>
              <a:ext cx="803425" cy="523220"/>
            </a:xfrm>
            <a:prstGeom prst="rect">
              <a:avLst/>
            </a:prstGeom>
            <a:noFill/>
          </p:spPr>
          <p:txBody>
            <a:bodyPr wrap="none" rtlCol="0">
              <a:spAutoFit/>
            </a:bodyPr>
            <a:lstStyle/>
            <a:p>
              <a:r>
                <a:rPr lang="en-CN" sz="2800" dirty="0"/>
                <a:t>v8.3</a:t>
              </a:r>
            </a:p>
          </p:txBody>
        </p:sp>
      </p:grpSp>
      <p:grpSp>
        <p:nvGrpSpPr>
          <p:cNvPr id="54" name="Group 53">
            <a:extLst>
              <a:ext uri="{FF2B5EF4-FFF2-40B4-BE49-F238E27FC236}">
                <a16:creationId xmlns:a16="http://schemas.microsoft.com/office/drawing/2014/main" id="{AC9121D4-6961-894E-8BCF-41053DD5F00B}"/>
              </a:ext>
            </a:extLst>
          </p:cNvPr>
          <p:cNvGrpSpPr/>
          <p:nvPr/>
        </p:nvGrpSpPr>
        <p:grpSpPr>
          <a:xfrm>
            <a:off x="7441594" y="3181386"/>
            <a:ext cx="2644399" cy="1039601"/>
            <a:chOff x="7724193" y="3045640"/>
            <a:chExt cx="2644399" cy="1039601"/>
          </a:xfrm>
        </p:grpSpPr>
        <p:sp>
          <p:nvSpPr>
            <p:cNvPr id="56" name="TextBox 55">
              <a:extLst>
                <a:ext uri="{FF2B5EF4-FFF2-40B4-BE49-F238E27FC236}">
                  <a16:creationId xmlns:a16="http://schemas.microsoft.com/office/drawing/2014/main" id="{FF500DEF-AB73-2146-9EB2-E2FBF56E3E9A}"/>
                </a:ext>
              </a:extLst>
            </p:cNvPr>
            <p:cNvSpPr txBox="1"/>
            <p:nvPr/>
          </p:nvSpPr>
          <p:spPr>
            <a:xfrm>
              <a:off x="8763794" y="3303830"/>
              <a:ext cx="1604798" cy="523220"/>
            </a:xfrm>
            <a:prstGeom prst="rect">
              <a:avLst/>
            </a:prstGeom>
            <a:noFill/>
          </p:spPr>
          <p:txBody>
            <a:bodyPr wrap="none" rtlCol="0">
              <a:spAutoFit/>
            </a:bodyPr>
            <a:lstStyle/>
            <a:p>
              <a:r>
                <a:rPr lang="en-CN" sz="2800" dirty="0"/>
                <a:t>v0.8.dev0</a:t>
              </a:r>
            </a:p>
          </p:txBody>
        </p:sp>
        <p:pic>
          <p:nvPicPr>
            <p:cNvPr id="3076" name="Picture 4" descr="Apache TVM (@ApacheTVM) / Twitter">
              <a:extLst>
                <a:ext uri="{FF2B5EF4-FFF2-40B4-BE49-F238E27FC236}">
                  <a16:creationId xmlns:a16="http://schemas.microsoft.com/office/drawing/2014/main" id="{011F30CC-F7E4-0F45-BE4A-02CA5F4DD9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4193" y="3045640"/>
              <a:ext cx="1039601" cy="10396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4143276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a:extLst>
              <a:ext uri="{FF2B5EF4-FFF2-40B4-BE49-F238E27FC236}">
                <a16:creationId xmlns:a16="http://schemas.microsoft.com/office/drawing/2014/main" id="{047B95D4-5F63-6145-9955-C1D5C3EDB21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2029619"/>
            <a:ext cx="10515600" cy="39433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6E6EDA-9A0F-A640-8FB2-06993621938D}"/>
              </a:ext>
            </a:extLst>
          </p:cNvPr>
          <p:cNvSpPr>
            <a:spLocks noGrp="1"/>
          </p:cNvSpPr>
          <p:nvPr>
            <p:ph type="title"/>
          </p:nvPr>
        </p:nvSpPr>
        <p:spPr/>
        <p:txBody>
          <a:bodyPr/>
          <a:lstStyle/>
          <a:p>
            <a:r>
              <a:rPr lang="en-US" b="1" dirty="0"/>
              <a:t>Evaluation</a:t>
            </a:r>
          </a:p>
        </p:txBody>
      </p:sp>
      <p:sp>
        <p:nvSpPr>
          <p:cNvPr id="4" name="Slide Number Placeholder 3">
            <a:extLst>
              <a:ext uri="{FF2B5EF4-FFF2-40B4-BE49-F238E27FC236}">
                <a16:creationId xmlns:a16="http://schemas.microsoft.com/office/drawing/2014/main" id="{32DCE39F-8AA6-7943-A63F-87B179885DF3}"/>
              </a:ext>
            </a:extLst>
          </p:cNvPr>
          <p:cNvSpPr>
            <a:spLocks noGrp="1"/>
          </p:cNvSpPr>
          <p:nvPr>
            <p:ph type="sldNum" sz="quarter" idx="12"/>
          </p:nvPr>
        </p:nvSpPr>
        <p:spPr/>
        <p:txBody>
          <a:bodyPr/>
          <a:lstStyle/>
          <a:p>
            <a:r>
              <a:rPr lang="en-US" dirty="0"/>
              <a:t>10</a:t>
            </a:r>
          </a:p>
        </p:txBody>
      </p:sp>
      <p:sp>
        <p:nvSpPr>
          <p:cNvPr id="7" name="Left Arrow 6">
            <a:extLst>
              <a:ext uri="{FF2B5EF4-FFF2-40B4-BE49-F238E27FC236}">
                <a16:creationId xmlns:a16="http://schemas.microsoft.com/office/drawing/2014/main" id="{CE65D8A1-7456-E241-9844-876CFCF1A126}"/>
              </a:ext>
            </a:extLst>
          </p:cNvPr>
          <p:cNvSpPr/>
          <p:nvPr/>
        </p:nvSpPr>
        <p:spPr>
          <a:xfrm rot="16200000">
            <a:off x="-93617" y="3705202"/>
            <a:ext cx="1271452" cy="592183"/>
          </a:xfrm>
          <a:prstGeom prst="leftArrow">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Better</a:t>
            </a:r>
          </a:p>
        </p:txBody>
      </p:sp>
      <p:pic>
        <p:nvPicPr>
          <p:cNvPr id="10" name="Picture 2" descr="肥柴whatsapp sticker ios – Pisani">
            <a:extLst>
              <a:ext uri="{FF2B5EF4-FFF2-40B4-BE49-F238E27FC236}">
                <a16:creationId xmlns:a16="http://schemas.microsoft.com/office/drawing/2014/main" id="{38C4467F-74A4-DF43-B4C1-BB570FBA35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42109" y="5396619"/>
            <a:ext cx="1461381" cy="146138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2DDD4A8-CAAF-F343-96D8-D803149A51E9}"/>
                  </a:ext>
                </a:extLst>
              </p:cNvPr>
              <p:cNvSpPr txBox="1"/>
              <p:nvPr/>
            </p:nvSpPr>
            <p:spPr>
              <a:xfrm>
                <a:off x="1949768" y="5765046"/>
                <a:ext cx="8292463" cy="830997"/>
              </a:xfrm>
              <a:prstGeom prst="rect">
                <a:avLst/>
              </a:prstGeom>
              <a:noFill/>
              <a:ln w="38100">
                <a:solidFill>
                  <a:schemeClr val="tx1"/>
                </a:solidFill>
              </a:ln>
            </p:spPr>
            <p:txBody>
              <a:bodyPr wrap="none" rtlCol="0">
                <a:spAutoFit/>
              </a:bodyPr>
              <a:lstStyle/>
              <a:p>
                <a:pPr algn="ctr"/>
                <a:r>
                  <a:rPr lang="en-US" sz="2400" dirty="0"/>
                  <a:t>Performance: </a:t>
                </a:r>
                <a14:m>
                  <m:oMath xmlns:m="http://schemas.openxmlformats.org/officeDocument/2006/math">
                    <m:r>
                      <a:rPr lang="en-US" sz="2400" i="1" dirty="0" smtClean="0">
                        <a:latin typeface="Cambria Math" panose="02040503050406030204" pitchFamily="18" charset="0"/>
                      </a:rPr>
                      <m:t>30.5</m:t>
                    </m:r>
                    <m:r>
                      <a:rPr lang="en-US" sz="2400" i="1" dirty="0">
                        <a:latin typeface="Cambria Math" panose="02040503050406030204" pitchFamily="18" charset="0"/>
                      </a:rPr>
                      <m:t>%</m:t>
                    </m:r>
                  </m:oMath>
                </a14:m>
                <a:r>
                  <a:rPr lang="en-US" sz="2400" dirty="0"/>
                  <a:t> better than Ansor; </a:t>
                </a:r>
                <a14:m>
                  <m:oMath xmlns:m="http://schemas.openxmlformats.org/officeDocument/2006/math">
                    <m:r>
                      <a:rPr lang="en-US" sz="2400" i="1" dirty="0" smtClean="0">
                        <a:latin typeface="Cambria Math" panose="02040503050406030204" pitchFamily="18" charset="0"/>
                      </a:rPr>
                      <m:t>5.3%</m:t>
                    </m:r>
                  </m:oMath>
                </a14:m>
                <a:r>
                  <a:rPr lang="en-US" sz="2400" dirty="0"/>
                  <a:t> better than Vendor</a:t>
                </a:r>
                <a:br>
                  <a:rPr lang="en-US" sz="2400" dirty="0"/>
                </a:br>
                <a:r>
                  <a:rPr lang="en-US" sz="2400" dirty="0"/>
                  <a:t>Auto-Scheduling Time: </a:t>
                </a:r>
                <a14:m>
                  <m:oMath xmlns:m="http://schemas.openxmlformats.org/officeDocument/2006/math">
                    <m:r>
                      <a:rPr lang="en-US" sz="2400" i="1" dirty="0" smtClean="0">
                        <a:latin typeface="Cambria Math" panose="02040503050406030204" pitchFamily="18" charset="0"/>
                      </a:rPr>
                      <m:t>5.6</m:t>
                    </m:r>
                    <m:r>
                      <a:rPr lang="en-US" sz="2400" i="1" dirty="0" smtClean="0">
                        <a:latin typeface="Cambria Math" panose="02040503050406030204" pitchFamily="18" charset="0"/>
                        <a:ea typeface="Cambria Math" panose="02040503050406030204" pitchFamily="18" charset="0"/>
                      </a:rPr>
                      <m:t>×</m:t>
                    </m:r>
                  </m:oMath>
                </a14:m>
                <a:r>
                  <a:rPr lang="en-US" sz="2400" dirty="0"/>
                  <a:t> less than Ansor </a:t>
                </a:r>
              </a:p>
            </p:txBody>
          </p:sp>
        </mc:Choice>
        <mc:Fallback xmlns="">
          <p:sp>
            <p:nvSpPr>
              <p:cNvPr id="8" name="TextBox 7">
                <a:extLst>
                  <a:ext uri="{FF2B5EF4-FFF2-40B4-BE49-F238E27FC236}">
                    <a16:creationId xmlns:a16="http://schemas.microsoft.com/office/drawing/2014/main" id="{62DDD4A8-CAAF-F343-96D8-D803149A51E9}"/>
                  </a:ext>
                </a:extLst>
              </p:cNvPr>
              <p:cNvSpPr txBox="1">
                <a:spLocks noRot="1" noChangeAspect="1" noMove="1" noResize="1" noEditPoints="1" noAdjustHandles="1" noChangeArrowheads="1" noChangeShapeType="1" noTextEdit="1"/>
              </p:cNvSpPr>
              <p:nvPr/>
            </p:nvSpPr>
            <p:spPr>
              <a:xfrm>
                <a:off x="1949768" y="5765046"/>
                <a:ext cx="8292463" cy="830997"/>
              </a:xfrm>
              <a:prstGeom prst="rect">
                <a:avLst/>
              </a:prstGeom>
              <a:blipFill>
                <a:blip r:embed="rId5"/>
                <a:stretch>
                  <a:fillRect l="-915" t="-1449" r="-915" b="-13043"/>
                </a:stretch>
              </a:blipFill>
              <a:ln w="38100">
                <a:solidFill>
                  <a:schemeClr val="tx1"/>
                </a:solidFill>
              </a:ln>
            </p:spPr>
            <p:txBody>
              <a:bodyPr/>
              <a:lstStyle/>
              <a:p>
                <a:r>
                  <a:rPr lang="en-US">
                    <a:noFill/>
                  </a:rPr>
                  <a:t> </a:t>
                </a:r>
              </a:p>
            </p:txBody>
          </p:sp>
        </mc:Fallback>
      </mc:AlternateContent>
      <p:sp>
        <p:nvSpPr>
          <p:cNvPr id="9" name="Frame 8">
            <a:extLst>
              <a:ext uri="{FF2B5EF4-FFF2-40B4-BE49-F238E27FC236}">
                <a16:creationId xmlns:a16="http://schemas.microsoft.com/office/drawing/2014/main" id="{0779BD46-1719-AE4F-89A6-877DB4B9DF93}"/>
              </a:ext>
            </a:extLst>
          </p:cNvPr>
          <p:cNvSpPr/>
          <p:nvPr/>
        </p:nvSpPr>
        <p:spPr>
          <a:xfrm>
            <a:off x="9829801" y="2368435"/>
            <a:ext cx="1062446" cy="3265715"/>
          </a:xfrm>
          <a:prstGeom prst="frame">
            <a:avLst>
              <a:gd name="adj1" fmla="val 676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2333242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FDA610EF-0509-014F-89E9-85D6E635DA7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2029619"/>
            <a:ext cx="10515600" cy="39433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6E6EDA-9A0F-A640-8FB2-06993621938D}"/>
              </a:ext>
            </a:extLst>
          </p:cNvPr>
          <p:cNvSpPr>
            <a:spLocks noGrp="1"/>
          </p:cNvSpPr>
          <p:nvPr>
            <p:ph type="title"/>
          </p:nvPr>
        </p:nvSpPr>
        <p:spPr/>
        <p:txBody>
          <a:bodyPr/>
          <a:lstStyle/>
          <a:p>
            <a:r>
              <a:rPr lang="en-US" b="1" dirty="0"/>
              <a:t>Evaluation</a:t>
            </a:r>
          </a:p>
        </p:txBody>
      </p:sp>
      <p:sp>
        <p:nvSpPr>
          <p:cNvPr id="4" name="Slide Number Placeholder 3">
            <a:extLst>
              <a:ext uri="{FF2B5EF4-FFF2-40B4-BE49-F238E27FC236}">
                <a16:creationId xmlns:a16="http://schemas.microsoft.com/office/drawing/2014/main" id="{32DCE39F-8AA6-7943-A63F-87B179885DF3}"/>
              </a:ext>
            </a:extLst>
          </p:cNvPr>
          <p:cNvSpPr>
            <a:spLocks noGrp="1"/>
          </p:cNvSpPr>
          <p:nvPr>
            <p:ph type="sldNum" sz="quarter" idx="12"/>
          </p:nvPr>
        </p:nvSpPr>
        <p:spPr/>
        <p:txBody>
          <a:bodyPr/>
          <a:lstStyle/>
          <a:p>
            <a:r>
              <a:rPr lang="en-US" dirty="0"/>
              <a:t>11</a:t>
            </a:r>
          </a:p>
        </p:txBody>
      </p:sp>
      <p:sp>
        <p:nvSpPr>
          <p:cNvPr id="8" name="Left Arrow 7">
            <a:extLst>
              <a:ext uri="{FF2B5EF4-FFF2-40B4-BE49-F238E27FC236}">
                <a16:creationId xmlns:a16="http://schemas.microsoft.com/office/drawing/2014/main" id="{8E8B9C34-F24E-D14C-ABAD-032A19043A70}"/>
              </a:ext>
            </a:extLst>
          </p:cNvPr>
          <p:cNvSpPr/>
          <p:nvPr/>
        </p:nvSpPr>
        <p:spPr>
          <a:xfrm rot="16200000">
            <a:off x="-93617" y="3705203"/>
            <a:ext cx="1271452" cy="592183"/>
          </a:xfrm>
          <a:prstGeom prst="leftArrow">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Better</a:t>
            </a:r>
          </a:p>
        </p:txBody>
      </p:sp>
      <p:pic>
        <p:nvPicPr>
          <p:cNvPr id="9" name="Picture 2" descr="肥柴whatsapp sticker ios – Pisani">
            <a:extLst>
              <a:ext uri="{FF2B5EF4-FFF2-40B4-BE49-F238E27FC236}">
                <a16:creationId xmlns:a16="http://schemas.microsoft.com/office/drawing/2014/main" id="{10FE5676-D7D7-0045-B7ED-0939E0059D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42109" y="5396619"/>
            <a:ext cx="1461381" cy="146138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20CD58E-3AE4-6C4A-A778-2FC84BBA1AC7}"/>
                  </a:ext>
                </a:extLst>
              </p:cNvPr>
              <p:cNvSpPr txBox="1"/>
              <p:nvPr/>
            </p:nvSpPr>
            <p:spPr>
              <a:xfrm>
                <a:off x="2635148" y="5850235"/>
                <a:ext cx="6921703" cy="461665"/>
              </a:xfrm>
              <a:prstGeom prst="rect">
                <a:avLst/>
              </a:prstGeom>
              <a:noFill/>
              <a:ln w="38100">
                <a:solidFill>
                  <a:schemeClr val="tx1"/>
                </a:solidFill>
              </a:ln>
            </p:spPr>
            <p:txBody>
              <a:bodyPr wrap="none" rtlCol="0">
                <a:spAutoFit/>
              </a:bodyPr>
              <a:lstStyle/>
              <a:p>
                <a:pPr algn="ctr"/>
                <a14:m>
                  <m:oMath xmlns:m="http://schemas.openxmlformats.org/officeDocument/2006/math">
                    <m:r>
                      <a:rPr lang="en-US" sz="2400" i="1" dirty="0">
                        <a:latin typeface="Cambria Math" panose="02040503050406030204" pitchFamily="18" charset="0"/>
                      </a:rPr>
                      <m:t>2</m:t>
                    </m:r>
                    <m:r>
                      <a:rPr lang="en-US" sz="2400" b="0" i="1" dirty="0" smtClean="0">
                        <a:latin typeface="Cambria Math" panose="02040503050406030204" pitchFamily="18" charset="0"/>
                      </a:rPr>
                      <m:t>4</m:t>
                    </m:r>
                    <m:r>
                      <a:rPr lang="en-US" sz="2400" i="1" dirty="0" smtClean="0">
                        <a:latin typeface="Cambria Math" panose="02040503050406030204" pitchFamily="18" charset="0"/>
                      </a:rPr>
                      <m:t>.</m:t>
                    </m:r>
                    <m:r>
                      <a:rPr lang="en-US" sz="2400" b="0" i="1" dirty="0" smtClean="0">
                        <a:latin typeface="Cambria Math" panose="02040503050406030204" pitchFamily="18" charset="0"/>
                      </a:rPr>
                      <m:t>2</m:t>
                    </m:r>
                    <m:r>
                      <a:rPr lang="en-US" sz="2400" i="1" dirty="0">
                        <a:latin typeface="Cambria Math" panose="02040503050406030204" pitchFamily="18" charset="0"/>
                      </a:rPr>
                      <m:t>%</m:t>
                    </m:r>
                  </m:oMath>
                </a14:m>
                <a:r>
                  <a:rPr lang="en-US" sz="2400" dirty="0"/>
                  <a:t> better than Ansor; </a:t>
                </a:r>
                <a14:m>
                  <m:oMath xmlns:m="http://schemas.openxmlformats.org/officeDocument/2006/math">
                    <m:r>
                      <a:rPr lang="en-US" sz="2400" b="0" i="0" dirty="0" smtClean="0">
                        <a:latin typeface="Cambria Math" panose="02040503050406030204" pitchFamily="18" charset="0"/>
                      </a:rPr>
                      <m:t>1</m:t>
                    </m:r>
                    <m:r>
                      <a:rPr lang="en-US" sz="2400" i="1" dirty="0" smtClean="0">
                        <a:latin typeface="Cambria Math" panose="02040503050406030204" pitchFamily="18" charset="0"/>
                      </a:rPr>
                      <m:t>5.</m:t>
                    </m:r>
                    <m:r>
                      <a:rPr lang="en-US" sz="2400" b="0" i="1" dirty="0" smtClean="0">
                        <a:latin typeface="Cambria Math" panose="02040503050406030204" pitchFamily="18" charset="0"/>
                      </a:rPr>
                      <m:t>4</m:t>
                    </m:r>
                    <m:r>
                      <a:rPr lang="en-US" sz="2400" i="1" dirty="0" smtClean="0">
                        <a:latin typeface="Cambria Math" panose="02040503050406030204" pitchFamily="18" charset="0"/>
                      </a:rPr>
                      <m:t>%</m:t>
                    </m:r>
                  </m:oMath>
                </a14:m>
                <a:r>
                  <a:rPr lang="en-US" sz="2400" dirty="0"/>
                  <a:t> better than Vendor</a:t>
                </a:r>
              </a:p>
            </p:txBody>
          </p:sp>
        </mc:Choice>
        <mc:Fallback xmlns="">
          <p:sp>
            <p:nvSpPr>
              <p:cNvPr id="10" name="TextBox 9">
                <a:extLst>
                  <a:ext uri="{FF2B5EF4-FFF2-40B4-BE49-F238E27FC236}">
                    <a16:creationId xmlns:a16="http://schemas.microsoft.com/office/drawing/2014/main" id="{820CD58E-3AE4-6C4A-A778-2FC84BBA1AC7}"/>
                  </a:ext>
                </a:extLst>
              </p:cNvPr>
              <p:cNvSpPr txBox="1">
                <a:spLocks noRot="1" noChangeAspect="1" noMove="1" noResize="1" noEditPoints="1" noAdjustHandles="1" noChangeArrowheads="1" noChangeShapeType="1" noTextEdit="1"/>
              </p:cNvSpPr>
              <p:nvPr/>
            </p:nvSpPr>
            <p:spPr>
              <a:xfrm>
                <a:off x="2635148" y="5850235"/>
                <a:ext cx="6921703" cy="461665"/>
              </a:xfrm>
              <a:prstGeom prst="rect">
                <a:avLst/>
              </a:prstGeom>
              <a:blipFill>
                <a:blip r:embed="rId5"/>
                <a:stretch>
                  <a:fillRect t="-5000" b="-22500"/>
                </a:stretch>
              </a:blipFill>
              <a:ln w="38100">
                <a:solidFill>
                  <a:schemeClr val="tx1"/>
                </a:solidFill>
              </a:ln>
            </p:spPr>
            <p:txBody>
              <a:bodyPr/>
              <a:lstStyle/>
              <a:p>
                <a:r>
                  <a:rPr lang="en-US">
                    <a:noFill/>
                  </a:rPr>
                  <a:t> </a:t>
                </a:r>
              </a:p>
            </p:txBody>
          </p:sp>
        </mc:Fallback>
      </mc:AlternateContent>
      <p:sp>
        <p:nvSpPr>
          <p:cNvPr id="11" name="Frame 10">
            <a:extLst>
              <a:ext uri="{FF2B5EF4-FFF2-40B4-BE49-F238E27FC236}">
                <a16:creationId xmlns:a16="http://schemas.microsoft.com/office/drawing/2014/main" id="{81A707B0-6C4E-DF4A-BF4A-E73F2BF793E8}"/>
              </a:ext>
            </a:extLst>
          </p:cNvPr>
          <p:cNvSpPr/>
          <p:nvPr/>
        </p:nvSpPr>
        <p:spPr>
          <a:xfrm>
            <a:off x="9821092" y="2368435"/>
            <a:ext cx="1062446" cy="3265715"/>
          </a:xfrm>
          <a:prstGeom prst="frame">
            <a:avLst>
              <a:gd name="adj1" fmla="val 676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Picture 2" descr="小肥柴10】微信表情- 来自微信表情商店，扫二维码下载表情">
            <a:extLst>
              <a:ext uri="{FF2B5EF4-FFF2-40B4-BE49-F238E27FC236}">
                <a16:creationId xmlns:a16="http://schemas.microsoft.com/office/drawing/2014/main" id="{C5D9F8D3-F95F-AE40-BE1F-7785342E4A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109" y="1360199"/>
            <a:ext cx="1338839" cy="1338839"/>
          </a:xfrm>
          <a:prstGeom prst="rect">
            <a:avLst/>
          </a:prstGeom>
          <a:noFill/>
          <a:extLst>
            <a:ext uri="{909E8E84-426E-40DD-AFC4-6F175D3DCCD1}">
              <a14:hiddenFill xmlns:a14="http://schemas.microsoft.com/office/drawing/2010/main">
                <a:solidFill>
                  <a:srgbClr val="FFFFFF"/>
                </a:solidFill>
              </a14:hiddenFill>
            </a:ext>
          </a:extLst>
        </p:spPr>
      </p:pic>
      <p:sp>
        <p:nvSpPr>
          <p:cNvPr id="14" name="Cloud Callout 13">
            <a:extLst>
              <a:ext uri="{FF2B5EF4-FFF2-40B4-BE49-F238E27FC236}">
                <a16:creationId xmlns:a16="http://schemas.microsoft.com/office/drawing/2014/main" id="{30391162-F46F-8246-9DA2-561CDA8A5C48}"/>
              </a:ext>
            </a:extLst>
          </p:cNvPr>
          <p:cNvSpPr/>
          <p:nvPr/>
        </p:nvSpPr>
        <p:spPr>
          <a:xfrm>
            <a:off x="2003490" y="1281431"/>
            <a:ext cx="3979921" cy="1087004"/>
          </a:xfrm>
          <a:prstGeom prst="cloudCallout">
            <a:avLst>
              <a:gd name="adj1" fmla="val -55545"/>
              <a:gd name="adj2" fmla="val 348"/>
            </a:avLst>
          </a:prstGeom>
          <a:ln w="38100"/>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2400" dirty="0"/>
              <a:t>What about multiple dynamic axes? </a:t>
            </a:r>
          </a:p>
        </p:txBody>
      </p:sp>
    </p:spTree>
    <p:extLst>
      <p:ext uri="{BB962C8B-B14F-4D97-AF65-F5344CB8AC3E}">
        <p14:creationId xmlns:p14="http://schemas.microsoft.com/office/powerpoint/2010/main" val="149343654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FD5A7-12D2-3245-8B88-4D82000AAAAB}"/>
              </a:ext>
            </a:extLst>
          </p:cNvPr>
          <p:cNvSpPr>
            <a:spLocks noGrp="1"/>
          </p:cNvSpPr>
          <p:nvPr>
            <p:ph type="title"/>
          </p:nvPr>
        </p:nvSpPr>
        <p:spPr/>
        <p:txBody>
          <a:bodyPr/>
          <a:lstStyle/>
          <a:p>
            <a:r>
              <a:rPr lang="en-US" b="1" dirty="0"/>
              <a:t>Summary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B734D17-D0DA-1E4C-98CC-6F17B9708121}"/>
                  </a:ext>
                </a:extLst>
              </p:cNvPr>
              <p:cNvSpPr>
                <a:spLocks noGrp="1"/>
              </p:cNvSpPr>
              <p:nvPr>
                <p:ph idx="1"/>
              </p:nvPr>
            </p:nvSpPr>
            <p:spPr>
              <a:xfrm>
                <a:off x="838200" y="1825624"/>
                <a:ext cx="10515600" cy="5032375"/>
              </a:xfrm>
            </p:spPr>
            <p:txBody>
              <a:bodyPr>
                <a:normAutofit/>
              </a:bodyPr>
              <a:lstStyle/>
              <a:p>
                <a:r>
                  <a:rPr lang="en-US" dirty="0"/>
                  <a:t>DietCode: An auto-scheduler for dynamic-shape workloads.</a:t>
                </a:r>
              </a:p>
              <a:p>
                <a:r>
                  <a:rPr lang="en-US" dirty="0"/>
                  <a:t>Based on 2 key ideas:</a:t>
                </a:r>
              </a:p>
              <a:p>
                <a:pPr marL="914400" lvl="1" indent="-457200">
                  <a:buAutoNum type="arabicParenBoth"/>
                </a:pPr>
                <a:r>
                  <a:rPr lang="en-US" dirty="0"/>
                  <a:t>Shape-Generic Search Space and</a:t>
                </a:r>
              </a:p>
              <a:p>
                <a:pPr marL="914400" lvl="1" indent="-457200">
                  <a:buAutoNum type="arabicParenBoth"/>
                </a:pPr>
                <a:r>
                  <a:rPr lang="en-US" dirty="0"/>
                  <a:t>Micro-Kernel-based Cost Model</a:t>
                </a:r>
              </a:p>
              <a:p>
                <a:r>
                  <a:rPr lang="en-US" dirty="0"/>
                  <a:t>Key Features:</a:t>
                </a:r>
              </a:p>
              <a:p>
                <a:pPr lvl="1">
                  <a:buClr>
                    <a:schemeClr val="tx1"/>
                  </a:buClr>
                </a:pPr>
                <a:r>
                  <a:rPr lang="en-US" b="1" dirty="0">
                    <a:solidFill>
                      <a:srgbClr val="00B050"/>
                    </a:solidFill>
                  </a:rPr>
                  <a:t>Auto-Schedule Once and For All Shapes</a:t>
                </a:r>
              </a:p>
              <a:p>
                <a:pPr lvl="2"/>
                <a:r>
                  <a:rPr lang="en-US" sz="2400" dirty="0"/>
                  <a:t>Large reduction in the auto-scheduling time.</a:t>
                </a:r>
              </a:p>
              <a:p>
                <a:pPr lvl="1">
                  <a:buClr>
                    <a:schemeClr val="tx1"/>
                  </a:buClr>
                </a:pPr>
                <a:r>
                  <a:rPr lang="en-US" b="1" dirty="0">
                    <a:solidFill>
                      <a:srgbClr val="00B050"/>
                    </a:solidFill>
                  </a:rPr>
                  <a:t>Better Performance</a:t>
                </a:r>
              </a:p>
              <a:p>
                <a:pPr lvl="2"/>
                <a:r>
                  <a:rPr lang="en-US" sz="2400" dirty="0"/>
                  <a:t>Up to </a:t>
                </a:r>
                <a14:m>
                  <m:oMath xmlns:m="http://schemas.openxmlformats.org/officeDocument/2006/math">
                    <m:r>
                      <a:rPr lang="en-US" sz="2400" i="1" dirty="0">
                        <a:latin typeface="Cambria Math" panose="02040503050406030204" pitchFamily="18" charset="0"/>
                      </a:rPr>
                      <m:t>30.5%</m:t>
                    </m:r>
                  </m:oMath>
                </a14:m>
                <a:r>
                  <a:rPr lang="en-US" sz="2400" dirty="0"/>
                  <a:t> speedup than Ansor, up to </a:t>
                </a:r>
                <a14:m>
                  <m:oMath xmlns:m="http://schemas.openxmlformats.org/officeDocument/2006/math">
                    <m:r>
                      <a:rPr lang="en-US" sz="2400" dirty="0">
                        <a:latin typeface="Cambria Math" panose="02040503050406030204" pitchFamily="18" charset="0"/>
                      </a:rPr>
                      <m:t>1</m:t>
                    </m:r>
                    <m:r>
                      <a:rPr lang="en-US" sz="2400" i="1" dirty="0">
                        <a:latin typeface="Cambria Math" panose="02040503050406030204" pitchFamily="18" charset="0"/>
                      </a:rPr>
                      <m:t>5.4%</m:t>
                    </m:r>
                  </m:oMath>
                </a14:m>
                <a:r>
                  <a:rPr lang="en-US" sz="2400" dirty="0"/>
                  <a:t> than Vendor.</a:t>
                </a:r>
              </a:p>
              <a:p>
                <a:r>
                  <a:rPr lang="en-US" dirty="0"/>
                  <a:t>Working on integrating into the TVM main branch …</a:t>
                </a:r>
              </a:p>
            </p:txBody>
          </p:sp>
        </mc:Choice>
        <mc:Fallback xmlns="">
          <p:sp>
            <p:nvSpPr>
              <p:cNvPr id="3" name="Content Placeholder 2">
                <a:extLst>
                  <a:ext uri="{FF2B5EF4-FFF2-40B4-BE49-F238E27FC236}">
                    <a16:creationId xmlns:a16="http://schemas.microsoft.com/office/drawing/2014/main" id="{DB734D17-D0DA-1E4C-98CC-6F17B9708121}"/>
                  </a:ext>
                </a:extLst>
              </p:cNvPr>
              <p:cNvSpPr>
                <a:spLocks noGrp="1" noRot="1" noChangeAspect="1" noMove="1" noResize="1" noEditPoints="1" noAdjustHandles="1" noChangeArrowheads="1" noChangeShapeType="1" noTextEdit="1"/>
              </p:cNvSpPr>
              <p:nvPr>
                <p:ph idx="1"/>
              </p:nvPr>
            </p:nvSpPr>
            <p:spPr>
              <a:xfrm>
                <a:off x="838200" y="1825624"/>
                <a:ext cx="10515600" cy="5032375"/>
              </a:xfrm>
              <a:blipFill>
                <a:blip r:embed="rId3"/>
                <a:stretch>
                  <a:fillRect l="-1086" t="-201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289BA8A-671B-B449-B597-4C15A536799A}"/>
              </a:ext>
            </a:extLst>
          </p:cNvPr>
          <p:cNvSpPr>
            <a:spLocks noGrp="1"/>
          </p:cNvSpPr>
          <p:nvPr>
            <p:ph type="sldNum" sz="quarter" idx="12"/>
          </p:nvPr>
        </p:nvSpPr>
        <p:spPr/>
        <p:txBody>
          <a:bodyPr/>
          <a:lstStyle/>
          <a:p>
            <a:r>
              <a:rPr lang="en-US" dirty="0"/>
              <a:t>11</a:t>
            </a:r>
          </a:p>
        </p:txBody>
      </p:sp>
    </p:spTree>
    <p:extLst>
      <p:ext uri="{BB962C8B-B14F-4D97-AF65-F5344CB8AC3E}">
        <p14:creationId xmlns:p14="http://schemas.microsoft.com/office/powerpoint/2010/main" val="380819153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ilver Can Stock Photos, Pictures &amp;amp; Royalty-Free Images - iStock">
            <a:extLst>
              <a:ext uri="{FF2B5EF4-FFF2-40B4-BE49-F238E27FC236}">
                <a16:creationId xmlns:a16="http://schemas.microsoft.com/office/drawing/2014/main" id="{F5FF733E-B276-5C43-BB8F-96EAB1F105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982" y="2863273"/>
            <a:ext cx="1939636" cy="19396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8040D13-07F6-444B-8A4B-F8338B97179E}"/>
              </a:ext>
            </a:extLst>
          </p:cNvPr>
          <p:cNvSpPr>
            <a:spLocks noGrp="1"/>
          </p:cNvSpPr>
          <p:nvPr>
            <p:ph type="ctrTitle"/>
          </p:nvPr>
        </p:nvSpPr>
        <p:spPr/>
        <p:txBody>
          <a:bodyPr>
            <a:normAutofit/>
          </a:bodyPr>
          <a:lstStyle/>
          <a:p>
            <a:r>
              <a:rPr lang="en-US" sz="4400" b="1" dirty="0"/>
              <a:t>DietCode: Automatic Code Generation for Dynamic Tensor Programs</a:t>
            </a:r>
          </a:p>
        </p:txBody>
      </p:sp>
      <p:sp>
        <p:nvSpPr>
          <p:cNvPr id="3" name="Subtitle 2">
            <a:extLst>
              <a:ext uri="{FF2B5EF4-FFF2-40B4-BE49-F238E27FC236}">
                <a16:creationId xmlns:a16="http://schemas.microsoft.com/office/drawing/2014/main" id="{C85515F5-D006-5149-8624-116D922B27E4}"/>
              </a:ext>
            </a:extLst>
          </p:cNvPr>
          <p:cNvSpPr>
            <a:spLocks noGrp="1"/>
          </p:cNvSpPr>
          <p:nvPr>
            <p:ph type="subTitle" idx="1"/>
          </p:nvPr>
        </p:nvSpPr>
        <p:spPr>
          <a:xfrm>
            <a:off x="1524000" y="3602038"/>
            <a:ext cx="9144000" cy="3255962"/>
          </a:xfrm>
        </p:spPr>
        <p:txBody>
          <a:bodyPr>
            <a:normAutofit/>
          </a:bodyPr>
          <a:lstStyle/>
          <a:p>
            <a:r>
              <a:rPr lang="en-US" b="1" dirty="0"/>
              <a:t>Bojian Zheng</a:t>
            </a:r>
            <a:r>
              <a:rPr lang="en-US" b="1" baseline="30000" dirty="0"/>
              <a:t>*1, 2, 3</a:t>
            </a:r>
            <a:r>
              <a:rPr lang="en-US" b="1" dirty="0"/>
              <a:t>, </a:t>
            </a:r>
            <a:r>
              <a:rPr lang="en-US" b="1" dirty="0" err="1"/>
              <a:t>Ziheng</a:t>
            </a:r>
            <a:r>
              <a:rPr lang="en-US" b="1" dirty="0"/>
              <a:t> Jiang</a:t>
            </a:r>
            <a:r>
              <a:rPr lang="en-US" b="1" baseline="30000" dirty="0"/>
              <a:t>*4</a:t>
            </a:r>
            <a:r>
              <a:rPr lang="en-US" dirty="0"/>
              <a:t>, Cody Yu</a:t>
            </a:r>
            <a:r>
              <a:rPr lang="en-US" baseline="30000" dirty="0"/>
              <a:t>2</a:t>
            </a:r>
            <a:r>
              <a:rPr lang="en-US" dirty="0"/>
              <a:t>, </a:t>
            </a:r>
            <a:r>
              <a:rPr lang="en-US" dirty="0" err="1"/>
              <a:t>Haichen</a:t>
            </a:r>
            <a:r>
              <a:rPr lang="en-US" dirty="0"/>
              <a:t> Shen</a:t>
            </a:r>
            <a:r>
              <a:rPr lang="en-US" baseline="30000" dirty="0"/>
              <a:t>2</a:t>
            </a:r>
            <a:r>
              <a:rPr lang="en-US" dirty="0"/>
              <a:t>, </a:t>
            </a:r>
            <a:br>
              <a:rPr lang="en-US" dirty="0"/>
            </a:br>
            <a:r>
              <a:rPr lang="en-US" dirty="0"/>
              <a:t>Josh Fromm</a:t>
            </a:r>
            <a:r>
              <a:rPr lang="en-US" baseline="30000" dirty="0"/>
              <a:t>5</a:t>
            </a:r>
            <a:r>
              <a:rPr lang="en-US" dirty="0"/>
              <a:t>, Yizhi Liu</a:t>
            </a:r>
            <a:r>
              <a:rPr lang="en-US" baseline="30000" dirty="0"/>
              <a:t>2</a:t>
            </a:r>
            <a:r>
              <a:rPr lang="en-US" dirty="0"/>
              <a:t>, Yida Wang</a:t>
            </a:r>
            <a:r>
              <a:rPr lang="en-US" baseline="30000" dirty="0"/>
              <a:t>2</a:t>
            </a:r>
            <a:r>
              <a:rPr lang="en-US" dirty="0"/>
              <a:t>,</a:t>
            </a:r>
            <a:br>
              <a:rPr lang="en-US" dirty="0"/>
            </a:br>
            <a:r>
              <a:rPr lang="en-US" dirty="0"/>
              <a:t>Luis Ceze</a:t>
            </a:r>
            <a:r>
              <a:rPr lang="en-US" baseline="30000" dirty="0"/>
              <a:t>5, 6</a:t>
            </a:r>
            <a:r>
              <a:rPr lang="en-US" dirty="0"/>
              <a:t>, Tianqi Chen</a:t>
            </a:r>
            <a:r>
              <a:rPr lang="en-US" baseline="30000" dirty="0"/>
              <a:t>5, 7</a:t>
            </a:r>
            <a:r>
              <a:rPr lang="en-US" dirty="0"/>
              <a:t>, Gennady Pekhimenko</a:t>
            </a:r>
            <a:r>
              <a:rPr lang="en-US" baseline="30000" dirty="0"/>
              <a:t>1, 2, 3</a:t>
            </a:r>
            <a:endParaRPr lang="en-US" dirty="0"/>
          </a:p>
          <a:p>
            <a:r>
              <a:rPr lang="en-US" dirty="0"/>
              <a:t>* Equal Contribution</a:t>
            </a:r>
          </a:p>
          <a:p>
            <a:pPr algn="l"/>
            <a:endParaRPr lang="en-US" dirty="0"/>
          </a:p>
        </p:txBody>
      </p:sp>
      <p:pic>
        <p:nvPicPr>
          <p:cNvPr id="1032" name="Picture 8">
            <a:extLst>
              <a:ext uri="{FF2B5EF4-FFF2-40B4-BE49-F238E27FC236}">
                <a16:creationId xmlns:a16="http://schemas.microsoft.com/office/drawing/2014/main" id="{740B0150-C671-E84E-8FFA-02577B2831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65956" y="3662652"/>
            <a:ext cx="1309687" cy="340877"/>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CDB9A896-83FE-ED44-8776-5E7A04F84B62}"/>
              </a:ext>
            </a:extLst>
          </p:cNvPr>
          <p:cNvGrpSpPr/>
          <p:nvPr/>
        </p:nvGrpSpPr>
        <p:grpSpPr>
          <a:xfrm>
            <a:off x="403017" y="5159539"/>
            <a:ext cx="11385966" cy="1152195"/>
            <a:chOff x="536320" y="5157824"/>
            <a:chExt cx="11385966" cy="1152195"/>
          </a:xfrm>
        </p:grpSpPr>
        <p:pic>
          <p:nvPicPr>
            <p:cNvPr id="1030" name="Picture 6" descr="Amazon Web Services - Wikipedia">
              <a:extLst>
                <a:ext uri="{FF2B5EF4-FFF2-40B4-BE49-F238E27FC236}">
                  <a16:creationId xmlns:a16="http://schemas.microsoft.com/office/drawing/2014/main" id="{4FF64459-3100-6347-881A-D4CE6A7F73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1890" y="5495545"/>
              <a:ext cx="917455" cy="54894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vector-institute-logo – Vector Institute for Artificial Intelligence">
              <a:extLst>
                <a:ext uri="{FF2B5EF4-FFF2-40B4-BE49-F238E27FC236}">
                  <a16:creationId xmlns:a16="http://schemas.microsoft.com/office/drawing/2014/main" id="{5F866790-E6AD-E448-825D-964204D3E1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6766" y="5374019"/>
              <a:ext cx="1858561" cy="7920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OctoML raises $28M for machine learning deployment optimization |  VentureBeat">
              <a:extLst>
                <a:ext uri="{FF2B5EF4-FFF2-40B4-BE49-F238E27FC236}">
                  <a16:creationId xmlns:a16="http://schemas.microsoft.com/office/drawing/2014/main" id="{983206FE-6EFC-4B46-A2A5-123878E696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30935" y="5241981"/>
              <a:ext cx="1858561" cy="92928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niversity of Washington - Wikipedia">
              <a:extLst>
                <a:ext uri="{FF2B5EF4-FFF2-40B4-BE49-F238E27FC236}">
                  <a16:creationId xmlns:a16="http://schemas.microsoft.com/office/drawing/2014/main" id="{D7A4E8DC-26C4-804A-A543-1379405C51F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57252" y="5285637"/>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F148C0D1-34E9-8348-9426-9A2C11ED559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22286" y="5285637"/>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Coat of arms of the University of Toronto - Wikipedia">
              <a:extLst>
                <a:ext uri="{FF2B5EF4-FFF2-40B4-BE49-F238E27FC236}">
                  <a16:creationId xmlns:a16="http://schemas.microsoft.com/office/drawing/2014/main" id="{43F2170F-0F53-104B-A845-ABF6BC3DD08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6320" y="5230019"/>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a16="http://schemas.microsoft.com/office/drawing/2014/main" id="{95C822E3-49DF-154F-932A-C3F98EF7FA1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02748" y="5527156"/>
              <a:ext cx="2080766" cy="35893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F71F761-FC0A-044B-8095-CD400E3F0C99}"/>
                </a:ext>
              </a:extLst>
            </p:cNvPr>
            <p:cNvSpPr txBox="1"/>
            <p:nvPr/>
          </p:nvSpPr>
          <p:spPr>
            <a:xfrm>
              <a:off x="536320" y="5157824"/>
              <a:ext cx="301686" cy="369332"/>
            </a:xfrm>
            <a:prstGeom prst="rect">
              <a:avLst/>
            </a:prstGeom>
            <a:noFill/>
          </p:spPr>
          <p:txBody>
            <a:bodyPr wrap="none" rtlCol="0">
              <a:spAutoFit/>
            </a:bodyPr>
            <a:lstStyle/>
            <a:p>
              <a:r>
                <a:rPr lang="en-US" dirty="0"/>
                <a:t>1</a:t>
              </a:r>
            </a:p>
          </p:txBody>
        </p:sp>
        <p:sp>
          <p:nvSpPr>
            <p:cNvPr id="28" name="TextBox 27">
              <a:extLst>
                <a:ext uri="{FF2B5EF4-FFF2-40B4-BE49-F238E27FC236}">
                  <a16:creationId xmlns:a16="http://schemas.microsoft.com/office/drawing/2014/main" id="{F481908E-E045-224D-8FF5-8B849D696D69}"/>
                </a:ext>
              </a:extLst>
            </p:cNvPr>
            <p:cNvSpPr txBox="1"/>
            <p:nvPr/>
          </p:nvSpPr>
          <p:spPr>
            <a:xfrm>
              <a:off x="1579668" y="5157824"/>
              <a:ext cx="301686" cy="369332"/>
            </a:xfrm>
            <a:prstGeom prst="rect">
              <a:avLst/>
            </a:prstGeom>
            <a:noFill/>
          </p:spPr>
          <p:txBody>
            <a:bodyPr wrap="none" rtlCol="0">
              <a:spAutoFit/>
            </a:bodyPr>
            <a:lstStyle/>
            <a:p>
              <a:r>
                <a:rPr lang="en-US" dirty="0"/>
                <a:t>2</a:t>
              </a:r>
            </a:p>
          </p:txBody>
        </p:sp>
        <p:sp>
          <p:nvSpPr>
            <p:cNvPr id="29" name="TextBox 28">
              <a:extLst>
                <a:ext uri="{FF2B5EF4-FFF2-40B4-BE49-F238E27FC236}">
                  <a16:creationId xmlns:a16="http://schemas.microsoft.com/office/drawing/2014/main" id="{6A980E62-123E-C14E-A442-0F969939A0C5}"/>
                </a:ext>
              </a:extLst>
            </p:cNvPr>
            <p:cNvSpPr txBox="1"/>
            <p:nvPr/>
          </p:nvSpPr>
          <p:spPr>
            <a:xfrm>
              <a:off x="2929543" y="5157824"/>
              <a:ext cx="301686" cy="369332"/>
            </a:xfrm>
            <a:prstGeom prst="rect">
              <a:avLst/>
            </a:prstGeom>
            <a:noFill/>
          </p:spPr>
          <p:txBody>
            <a:bodyPr wrap="none" rtlCol="0">
              <a:spAutoFit/>
            </a:bodyPr>
            <a:lstStyle/>
            <a:p>
              <a:r>
                <a:rPr lang="en-US" dirty="0"/>
                <a:t>3</a:t>
              </a:r>
            </a:p>
          </p:txBody>
        </p:sp>
        <p:sp>
          <p:nvSpPr>
            <p:cNvPr id="30" name="TextBox 29">
              <a:extLst>
                <a:ext uri="{FF2B5EF4-FFF2-40B4-BE49-F238E27FC236}">
                  <a16:creationId xmlns:a16="http://schemas.microsoft.com/office/drawing/2014/main" id="{BA11026D-0C65-704B-873E-B65AA0C7F906}"/>
                </a:ext>
              </a:extLst>
            </p:cNvPr>
            <p:cNvSpPr txBox="1"/>
            <p:nvPr/>
          </p:nvSpPr>
          <p:spPr>
            <a:xfrm>
              <a:off x="5001062" y="5157824"/>
              <a:ext cx="301686" cy="369332"/>
            </a:xfrm>
            <a:prstGeom prst="rect">
              <a:avLst/>
            </a:prstGeom>
            <a:noFill/>
          </p:spPr>
          <p:txBody>
            <a:bodyPr wrap="none" rtlCol="0">
              <a:spAutoFit/>
            </a:bodyPr>
            <a:lstStyle/>
            <a:p>
              <a:r>
                <a:rPr lang="en-US" dirty="0"/>
                <a:t>4</a:t>
              </a:r>
            </a:p>
          </p:txBody>
        </p:sp>
        <p:sp>
          <p:nvSpPr>
            <p:cNvPr id="31" name="TextBox 30">
              <a:extLst>
                <a:ext uri="{FF2B5EF4-FFF2-40B4-BE49-F238E27FC236}">
                  <a16:creationId xmlns:a16="http://schemas.microsoft.com/office/drawing/2014/main" id="{7CD20A19-FDA5-4141-833E-A2A767209F72}"/>
                </a:ext>
              </a:extLst>
            </p:cNvPr>
            <p:cNvSpPr txBox="1"/>
            <p:nvPr/>
          </p:nvSpPr>
          <p:spPr>
            <a:xfrm>
              <a:off x="7423874" y="5157824"/>
              <a:ext cx="301686" cy="369332"/>
            </a:xfrm>
            <a:prstGeom prst="rect">
              <a:avLst/>
            </a:prstGeom>
            <a:noFill/>
          </p:spPr>
          <p:txBody>
            <a:bodyPr wrap="none" rtlCol="0">
              <a:spAutoFit/>
            </a:bodyPr>
            <a:lstStyle/>
            <a:p>
              <a:r>
                <a:rPr lang="en-US" dirty="0"/>
                <a:t>5</a:t>
              </a:r>
            </a:p>
          </p:txBody>
        </p:sp>
        <p:sp>
          <p:nvSpPr>
            <p:cNvPr id="32" name="TextBox 31">
              <a:extLst>
                <a:ext uri="{FF2B5EF4-FFF2-40B4-BE49-F238E27FC236}">
                  <a16:creationId xmlns:a16="http://schemas.microsoft.com/office/drawing/2014/main" id="{82543A9A-CF64-0D46-A4C5-9DF084FC8ADC}"/>
                </a:ext>
              </a:extLst>
            </p:cNvPr>
            <p:cNvSpPr txBox="1"/>
            <p:nvPr/>
          </p:nvSpPr>
          <p:spPr>
            <a:xfrm>
              <a:off x="9702358" y="5157824"/>
              <a:ext cx="301686" cy="369332"/>
            </a:xfrm>
            <a:prstGeom prst="rect">
              <a:avLst/>
            </a:prstGeom>
            <a:noFill/>
          </p:spPr>
          <p:txBody>
            <a:bodyPr wrap="none" rtlCol="0">
              <a:spAutoFit/>
            </a:bodyPr>
            <a:lstStyle/>
            <a:p>
              <a:r>
                <a:rPr lang="en-US" dirty="0"/>
                <a:t>6</a:t>
              </a:r>
            </a:p>
          </p:txBody>
        </p:sp>
        <p:sp>
          <p:nvSpPr>
            <p:cNvPr id="33" name="TextBox 32">
              <a:extLst>
                <a:ext uri="{FF2B5EF4-FFF2-40B4-BE49-F238E27FC236}">
                  <a16:creationId xmlns:a16="http://schemas.microsoft.com/office/drawing/2014/main" id="{1F3F0BF7-950C-1D42-9525-E1FA51E299C3}"/>
                </a:ext>
              </a:extLst>
            </p:cNvPr>
            <p:cNvSpPr txBox="1"/>
            <p:nvPr/>
          </p:nvSpPr>
          <p:spPr>
            <a:xfrm>
              <a:off x="10871443" y="5157824"/>
              <a:ext cx="301686" cy="369332"/>
            </a:xfrm>
            <a:prstGeom prst="rect">
              <a:avLst/>
            </a:prstGeom>
            <a:noFill/>
          </p:spPr>
          <p:txBody>
            <a:bodyPr wrap="none" rtlCol="0">
              <a:spAutoFit/>
            </a:bodyPr>
            <a:lstStyle/>
            <a:p>
              <a:r>
                <a:rPr lang="en-US" dirty="0"/>
                <a:t>7</a:t>
              </a:r>
            </a:p>
          </p:txBody>
        </p:sp>
      </p:grpSp>
    </p:spTree>
    <p:extLst>
      <p:ext uri="{BB962C8B-B14F-4D97-AF65-F5344CB8AC3E}">
        <p14:creationId xmlns:p14="http://schemas.microsoft.com/office/powerpoint/2010/main" val="103252100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606DC2-E706-274F-B54F-96DE95EBA2DE}"/>
              </a:ext>
            </a:extLst>
          </p:cNvPr>
          <p:cNvSpPr>
            <a:spLocks noGrp="1"/>
          </p:cNvSpPr>
          <p:nvPr>
            <p:ph type="title"/>
          </p:nvPr>
        </p:nvSpPr>
        <p:spPr/>
        <p:txBody>
          <a:bodyPr/>
          <a:lstStyle/>
          <a:p>
            <a:r>
              <a:rPr lang="en-US" b="1" dirty="0"/>
              <a:t>Backup</a:t>
            </a:r>
          </a:p>
        </p:txBody>
      </p:sp>
      <p:sp>
        <p:nvSpPr>
          <p:cNvPr id="6" name="Text Placeholder 5">
            <a:extLst>
              <a:ext uri="{FF2B5EF4-FFF2-40B4-BE49-F238E27FC236}">
                <a16:creationId xmlns:a16="http://schemas.microsoft.com/office/drawing/2014/main" id="{E17CC963-1906-464C-B1A7-07A1EDE20CF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551B9D7-0370-B74A-8715-8BADF1721343}"/>
              </a:ext>
            </a:extLst>
          </p:cNvPr>
          <p:cNvSpPr>
            <a:spLocks noGrp="1"/>
          </p:cNvSpPr>
          <p:nvPr>
            <p:ph type="sldNum" sz="quarter" idx="12"/>
          </p:nvPr>
        </p:nvSpPr>
        <p:spPr/>
        <p:txBody>
          <a:bodyPr/>
          <a:lstStyle/>
          <a:p>
            <a:fld id="{B2CA87BB-AFB9-694F-B971-0769F128666B}" type="slidenum">
              <a:rPr lang="en-US" smtClean="0"/>
              <a:pPr/>
              <a:t>27</a:t>
            </a:fld>
            <a:endParaRPr lang="en-US"/>
          </a:p>
        </p:txBody>
      </p:sp>
    </p:spTree>
    <p:extLst>
      <p:ext uri="{BB962C8B-B14F-4D97-AF65-F5344CB8AC3E}">
        <p14:creationId xmlns:p14="http://schemas.microsoft.com/office/powerpoint/2010/main" val="42378039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606DC2-E706-274F-B54F-96DE95EBA2DE}"/>
              </a:ext>
            </a:extLst>
          </p:cNvPr>
          <p:cNvSpPr>
            <a:spLocks noGrp="1"/>
          </p:cNvSpPr>
          <p:nvPr>
            <p:ph type="title"/>
          </p:nvPr>
        </p:nvSpPr>
        <p:spPr/>
        <p:txBody>
          <a:bodyPr/>
          <a:lstStyle/>
          <a:p>
            <a:r>
              <a:rPr lang="en-US" b="1" dirty="0"/>
              <a:t>Scratchpad</a:t>
            </a:r>
          </a:p>
        </p:txBody>
      </p:sp>
      <p:sp>
        <p:nvSpPr>
          <p:cNvPr id="6" name="Text Placeholder 5">
            <a:extLst>
              <a:ext uri="{FF2B5EF4-FFF2-40B4-BE49-F238E27FC236}">
                <a16:creationId xmlns:a16="http://schemas.microsoft.com/office/drawing/2014/main" id="{E17CC963-1906-464C-B1A7-07A1EDE20CF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551B9D7-0370-B74A-8715-8BADF1721343}"/>
              </a:ext>
            </a:extLst>
          </p:cNvPr>
          <p:cNvSpPr>
            <a:spLocks noGrp="1"/>
          </p:cNvSpPr>
          <p:nvPr>
            <p:ph type="sldNum" sz="quarter" idx="12"/>
          </p:nvPr>
        </p:nvSpPr>
        <p:spPr/>
        <p:txBody>
          <a:bodyPr/>
          <a:lstStyle/>
          <a:p>
            <a:fld id="{B2CA87BB-AFB9-694F-B971-0769F128666B}" type="slidenum">
              <a:rPr lang="en-US" smtClean="0"/>
              <a:pPr/>
              <a:t>28</a:t>
            </a:fld>
            <a:endParaRPr lang="en-US"/>
          </a:p>
        </p:txBody>
      </p:sp>
    </p:spTree>
    <p:extLst>
      <p:ext uri="{BB962C8B-B14F-4D97-AF65-F5344CB8AC3E}">
        <p14:creationId xmlns:p14="http://schemas.microsoft.com/office/powerpoint/2010/main" val="31569547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E6EDA-9A0F-A640-8FB2-06993621938D}"/>
              </a:ext>
            </a:extLst>
          </p:cNvPr>
          <p:cNvSpPr>
            <a:spLocks noGrp="1"/>
          </p:cNvSpPr>
          <p:nvPr>
            <p:ph type="title"/>
          </p:nvPr>
        </p:nvSpPr>
        <p:spPr/>
        <p:txBody>
          <a:bodyPr/>
          <a:lstStyle/>
          <a:p>
            <a:r>
              <a:rPr lang="en-US" b="1" dirty="0"/>
              <a:t>DietCode: Key Ideas</a:t>
            </a:r>
          </a:p>
        </p:txBody>
      </p:sp>
      <p:sp>
        <p:nvSpPr>
          <p:cNvPr id="3" name="Content Placeholder 2">
            <a:extLst>
              <a:ext uri="{FF2B5EF4-FFF2-40B4-BE49-F238E27FC236}">
                <a16:creationId xmlns:a16="http://schemas.microsoft.com/office/drawing/2014/main" id="{CDC8CF88-CADF-984C-8F76-727408E2D58F}"/>
              </a:ext>
            </a:extLst>
          </p:cNvPr>
          <p:cNvSpPr>
            <a:spLocks noGrp="1"/>
          </p:cNvSpPr>
          <p:nvPr>
            <p:ph sz="half" idx="1"/>
          </p:nvPr>
        </p:nvSpPr>
        <p:spPr/>
        <p:txBody>
          <a:bodyPr/>
          <a:lstStyle/>
          <a:p>
            <a:r>
              <a:rPr lang="en-US" dirty="0"/>
              <a:t>Key Idea #1: </a:t>
            </a:r>
            <a:r>
              <a:rPr lang="en-US" b="1" dirty="0"/>
              <a:t>Shape-Generic</a:t>
            </a:r>
            <a:r>
              <a:rPr lang="en-US" dirty="0"/>
              <a:t> Search Space</a:t>
            </a:r>
          </a:p>
          <a:p>
            <a:pPr lvl="1"/>
            <a:r>
              <a:rPr lang="en-US" dirty="0"/>
              <a:t>Composed of </a:t>
            </a:r>
            <a:r>
              <a:rPr lang="en-US" i="1" dirty="0"/>
              <a:t>micro-kernels</a:t>
            </a:r>
            <a:r>
              <a:rPr lang="en-US" dirty="0"/>
              <a:t>. Each does a tile of the entire compute.</a:t>
            </a:r>
          </a:p>
          <a:p>
            <a:pPr lvl="1"/>
            <a:r>
              <a:rPr lang="en-US" dirty="0"/>
              <a:t>A micro-kernel can be ported to </a:t>
            </a:r>
            <a:r>
              <a:rPr lang="en-US" i="1" dirty="0"/>
              <a:t>all</a:t>
            </a:r>
            <a:r>
              <a:rPr lang="en-US" dirty="0"/>
              <a:t> shapes of the same operator.</a:t>
            </a:r>
          </a:p>
          <a:p>
            <a:pPr lvl="1"/>
            <a:r>
              <a:rPr lang="en-US" dirty="0"/>
              <a:t>Sampled from </a:t>
            </a:r>
            <a:r>
              <a:rPr lang="en-US" i="1" dirty="0"/>
              <a:t>hardware</a:t>
            </a:r>
            <a:r>
              <a:rPr lang="en-US" dirty="0"/>
              <a:t> constraints instead of shape factors (i.e., shape-generic).</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3663054-178A-9A4C-A502-31563F867022}"/>
                  </a:ext>
                </a:extLst>
              </p:cNvPr>
              <p:cNvSpPr>
                <a:spLocks noGrp="1"/>
              </p:cNvSpPr>
              <p:nvPr>
                <p:ph sz="half" idx="2"/>
              </p:nvPr>
            </p:nvSpPr>
            <p:spPr/>
            <p:txBody>
              <a:bodyPr/>
              <a:lstStyle/>
              <a:p>
                <a:pPr marL="0" indent="0">
                  <a:buNone/>
                </a:pPr>
                <a:r>
                  <a:rPr lang="en-US" dirty="0"/>
                  <a:t>Example:</a:t>
                </a:r>
              </a:p>
              <a:p>
                <a:pPr marL="0" indent="0">
                  <a:buNone/>
                </a:pPr>
                <a14:m>
                  <m:oMath xmlns:m="http://schemas.openxmlformats.org/officeDocument/2006/math">
                    <m:r>
                      <a:rPr lang="en-US" sz="2000" i="1" smtClean="0">
                        <a:latin typeface="Cambria Math" panose="02040503050406030204" pitchFamily="18" charset="0"/>
                      </a:rPr>
                      <m:t>𝑌</m:t>
                    </m:r>
                    <m:r>
                      <a:rPr lang="en-US" sz="2000" i="1" smtClean="0">
                        <a:latin typeface="Cambria Math" panose="02040503050406030204" pitchFamily="18" charset="0"/>
                      </a:rPr>
                      <m:t>=</m:t>
                    </m:r>
                    <m:r>
                      <a:rPr lang="en-US" sz="2000" i="1" smtClean="0">
                        <a:latin typeface="Cambria Math" panose="02040503050406030204" pitchFamily="18" charset="0"/>
                      </a:rPr>
                      <m:t>𝑋</m:t>
                    </m:r>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𝑇</m:t>
                        </m:r>
                      </m:sup>
                    </m:sSup>
                    <m:r>
                      <a:rPr lang="en-US" sz="2000" b="0" i="1" smtClean="0">
                        <a:latin typeface="Cambria Math" panose="02040503050406030204" pitchFamily="18" charset="0"/>
                      </a:rPr>
                      <m:t>  </m:t>
                    </m:r>
                    <m:r>
                      <a:rPr lang="en-US" sz="2000" i="1">
                        <a:latin typeface="Cambria Math" panose="02040503050406030204" pitchFamily="18" charset="0"/>
                      </a:rPr>
                      <m:t>𝑋</m:t>
                    </m:r>
                    <m:r>
                      <a:rPr lang="en-US" sz="2000" i="1">
                        <a:latin typeface="Cambria Math" panose="02040503050406030204" pitchFamily="18" charset="0"/>
                      </a:rPr>
                      <m:t>: </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16</m:t>
                        </m:r>
                        <m:r>
                          <a:rPr lang="en-US" sz="2000" i="1">
                            <a:latin typeface="Cambria Math" panose="02040503050406030204" pitchFamily="18" charset="0"/>
                            <a:ea typeface="Cambria Math" panose="02040503050406030204" pitchFamily="18" charset="0"/>
                          </a:rPr>
                          <m:t>×</m:t>
                        </m:r>
                        <m:r>
                          <a:rPr lang="en-US" sz="2000" b="1" i="0">
                            <a:highlight>
                              <a:srgbClr val="00FFFF"/>
                            </a:highlight>
                            <a:latin typeface="Cambria Math" panose="02040503050406030204" pitchFamily="18" charset="0"/>
                            <a:ea typeface="Cambria Math" panose="02040503050406030204" pitchFamily="18" charset="0"/>
                          </a:rPr>
                          <m:t>𝐓</m:t>
                        </m:r>
                        <m:r>
                          <a:rPr lang="en-US" sz="2000" i="1">
                            <a:latin typeface="Cambria Math" panose="02040503050406030204" pitchFamily="18" charset="0"/>
                          </a:rPr>
                          <m:t>, 768</m:t>
                        </m:r>
                      </m:e>
                    </m:d>
                    <m:r>
                      <a:rPr lang="en-US" sz="2000" i="1">
                        <a:latin typeface="Cambria Math" panose="02040503050406030204" pitchFamily="18" charset="0"/>
                      </a:rPr>
                      <m:t>, </m:t>
                    </m:r>
                    <m:r>
                      <a:rPr lang="en-US" sz="2000" i="1">
                        <a:latin typeface="Cambria Math" panose="02040503050406030204" pitchFamily="18" charset="0"/>
                      </a:rPr>
                      <m:t>𝑊</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2304, 768</m:t>
                        </m:r>
                      </m:e>
                    </m:d>
                  </m:oMath>
                </a14:m>
                <a:r>
                  <a:rPr lang="en-US" sz="2000" dirty="0"/>
                  <a:t> </a:t>
                </a:r>
                <a:r>
                  <a:rPr lang="en-US" sz="2400" dirty="0"/>
                  <a:t>with micro-kernel dense_128x128, which evaluates</a:t>
                </a:r>
              </a:p>
              <a:p>
                <a:pPr marL="0" indent="0">
                  <a:buNone/>
                </a:pPr>
                <a14:m>
                  <m:oMath xmlns:m="http://schemas.openxmlformats.org/officeDocument/2006/math">
                    <m:r>
                      <a:rPr lang="en-US" sz="2000" i="1">
                        <a:latin typeface="Cambria Math" panose="02040503050406030204" pitchFamily="18" charset="0"/>
                      </a:rPr>
                      <m:t>𝑌</m:t>
                    </m:r>
                    <m:r>
                      <a:rPr lang="en-US" sz="2000" i="1">
                        <a:latin typeface="Cambria Math" panose="02040503050406030204" pitchFamily="18" charset="0"/>
                      </a:rPr>
                      <m:t>=</m:t>
                    </m:r>
                    <m:r>
                      <a:rPr lang="en-US" sz="2000" i="1">
                        <a:latin typeface="Cambria Math" panose="02040503050406030204" pitchFamily="18" charset="0"/>
                      </a:rPr>
                      <m:t>𝑋</m:t>
                    </m:r>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𝑇</m:t>
                        </m:r>
                      </m:sup>
                    </m:sSup>
                    <m:r>
                      <a:rPr lang="en-US" sz="2000" i="1">
                        <a:latin typeface="Cambria Math" panose="02040503050406030204" pitchFamily="18" charset="0"/>
                      </a:rPr>
                      <m:t>  </m:t>
                    </m:r>
                    <m:r>
                      <a:rPr lang="en-US" sz="2000" i="1">
                        <a:latin typeface="Cambria Math" panose="02040503050406030204" pitchFamily="18" charset="0"/>
                      </a:rPr>
                      <m:t>𝑋</m:t>
                    </m:r>
                    <m:r>
                      <a:rPr lang="en-US" sz="2000" i="1">
                        <a:latin typeface="Cambria Math" panose="02040503050406030204" pitchFamily="18" charset="0"/>
                      </a:rPr>
                      <m:t>: </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128</m:t>
                        </m:r>
                        <m:r>
                          <a:rPr lang="en-US" sz="2000" i="1">
                            <a:latin typeface="Cambria Math" panose="02040503050406030204" pitchFamily="18" charset="0"/>
                          </a:rPr>
                          <m:t>, 768</m:t>
                        </m:r>
                      </m:e>
                    </m:d>
                    <m:r>
                      <a:rPr lang="en-US" sz="2000" i="1">
                        <a:latin typeface="Cambria Math" panose="02040503050406030204" pitchFamily="18" charset="0"/>
                      </a:rPr>
                      <m:t>, </m:t>
                    </m:r>
                    <m:r>
                      <a:rPr lang="en-US" sz="2000" i="1">
                        <a:latin typeface="Cambria Math" panose="02040503050406030204" pitchFamily="18" charset="0"/>
                      </a:rPr>
                      <m:t>𝑊</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128</m:t>
                        </m:r>
                        <m:r>
                          <a:rPr lang="en-US" sz="2000" i="1">
                            <a:latin typeface="Cambria Math" panose="02040503050406030204" pitchFamily="18" charset="0"/>
                          </a:rPr>
                          <m:t>, 768</m:t>
                        </m:r>
                      </m:e>
                    </m:d>
                  </m:oMath>
                </a14:m>
                <a:r>
                  <a:rPr lang="en-US" sz="2000" dirty="0"/>
                  <a:t> </a:t>
                </a:r>
              </a:p>
            </p:txBody>
          </p:sp>
        </mc:Choice>
        <mc:Fallback xmlns="">
          <p:sp>
            <p:nvSpPr>
              <p:cNvPr id="5" name="Content Placeholder 4">
                <a:extLst>
                  <a:ext uri="{FF2B5EF4-FFF2-40B4-BE49-F238E27FC236}">
                    <a16:creationId xmlns:a16="http://schemas.microsoft.com/office/drawing/2014/main" id="{C3663054-178A-9A4C-A502-31563F867022}"/>
                  </a:ext>
                </a:extLst>
              </p:cNvPr>
              <p:cNvSpPr>
                <a:spLocks noGrp="1" noRot="1" noChangeAspect="1" noMove="1" noResize="1" noEditPoints="1" noAdjustHandles="1" noChangeArrowheads="1" noChangeShapeType="1" noTextEdit="1"/>
              </p:cNvSpPr>
              <p:nvPr>
                <p:ph sz="half" idx="2"/>
              </p:nvPr>
            </p:nvSpPr>
            <p:spPr>
              <a:blipFill>
                <a:blip r:embed="rId3"/>
                <a:stretch>
                  <a:fillRect l="-2445" t="-232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2DCE39F-8AA6-7943-A63F-87B179885DF3}"/>
              </a:ext>
            </a:extLst>
          </p:cNvPr>
          <p:cNvSpPr>
            <a:spLocks noGrp="1"/>
          </p:cNvSpPr>
          <p:nvPr>
            <p:ph type="sldNum" sz="quarter" idx="12"/>
          </p:nvPr>
        </p:nvSpPr>
        <p:spPr/>
        <p:txBody>
          <a:bodyPr/>
          <a:lstStyle/>
          <a:p>
            <a:r>
              <a:rPr lang="en-US" dirty="0"/>
              <a:t>6</a:t>
            </a:r>
          </a:p>
        </p:txBody>
      </p:sp>
      <p:pic>
        <p:nvPicPr>
          <p:cNvPr id="9" name="Picture 8" descr="Diagram&#10;&#10;Description automatically generated">
            <a:extLst>
              <a:ext uri="{FF2B5EF4-FFF2-40B4-BE49-F238E27FC236}">
                <a16:creationId xmlns:a16="http://schemas.microsoft.com/office/drawing/2014/main" id="{46DA5318-CFB4-D647-80F1-33EB048F282E}"/>
              </a:ext>
            </a:extLst>
          </p:cNvPr>
          <p:cNvPicPr>
            <a:picLocks noChangeAspect="1"/>
          </p:cNvPicPr>
          <p:nvPr/>
        </p:nvPicPr>
        <p:blipFill>
          <a:blip r:embed="rId4"/>
          <a:stretch>
            <a:fillRect/>
          </a:stretch>
        </p:blipFill>
        <p:spPr>
          <a:xfrm>
            <a:off x="6172200" y="3868304"/>
            <a:ext cx="4546600" cy="1689100"/>
          </a:xfrm>
          <a:prstGeom prst="rect">
            <a:avLst/>
          </a:prstGeom>
        </p:spPr>
      </p:pic>
      <p:pic>
        <p:nvPicPr>
          <p:cNvPr id="7" name="Picture 6" descr="Diagram, engineering drawing&#10;&#10;Description automatically generated">
            <a:extLst>
              <a:ext uri="{FF2B5EF4-FFF2-40B4-BE49-F238E27FC236}">
                <a16:creationId xmlns:a16="http://schemas.microsoft.com/office/drawing/2014/main" id="{95BFE17D-8C58-E341-B986-ABDBE2285759}"/>
              </a:ext>
            </a:extLst>
          </p:cNvPr>
          <p:cNvPicPr>
            <a:picLocks noChangeAspect="1"/>
          </p:cNvPicPr>
          <p:nvPr/>
        </p:nvPicPr>
        <p:blipFill>
          <a:blip r:embed="rId5"/>
          <a:stretch>
            <a:fillRect/>
          </a:stretch>
        </p:blipFill>
        <p:spPr>
          <a:xfrm>
            <a:off x="6172200" y="3868304"/>
            <a:ext cx="4546600" cy="1689100"/>
          </a:xfrm>
          <a:prstGeom prst="rect">
            <a:avLst/>
          </a:prstGeom>
        </p:spPr>
      </p:pic>
    </p:spTree>
    <p:extLst>
      <p:ext uri="{BB962C8B-B14F-4D97-AF65-F5344CB8AC3E}">
        <p14:creationId xmlns:p14="http://schemas.microsoft.com/office/powerpoint/2010/main" val="188662527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iagram&#10;&#10;Description automatically generated">
            <a:extLst>
              <a:ext uri="{FF2B5EF4-FFF2-40B4-BE49-F238E27FC236}">
                <a16:creationId xmlns:a16="http://schemas.microsoft.com/office/drawing/2014/main" id="{B02F5455-F577-8241-9CC1-C9F90A3892D7}"/>
              </a:ext>
            </a:extLst>
          </p:cNvPr>
          <p:cNvPicPr>
            <a:picLocks noGrp="1" noChangeAspect="1"/>
          </p:cNvPicPr>
          <p:nvPr>
            <p:ph idx="1"/>
          </p:nvPr>
        </p:nvPicPr>
        <p:blipFill>
          <a:blip r:embed="rId3"/>
          <a:stretch>
            <a:fillRect/>
          </a:stretch>
        </p:blipFill>
        <p:spPr>
          <a:xfrm>
            <a:off x="3528060" y="1638300"/>
            <a:ext cx="5135880" cy="3581400"/>
          </a:xfrm>
        </p:spPr>
      </p:pic>
      <p:sp>
        <p:nvSpPr>
          <p:cNvPr id="2" name="Title 1">
            <a:extLst>
              <a:ext uri="{FF2B5EF4-FFF2-40B4-BE49-F238E27FC236}">
                <a16:creationId xmlns:a16="http://schemas.microsoft.com/office/drawing/2014/main" id="{90DFD5A7-12D2-3245-8B88-4D82000AAAAB}"/>
              </a:ext>
            </a:extLst>
          </p:cNvPr>
          <p:cNvSpPr>
            <a:spLocks noGrp="1"/>
          </p:cNvSpPr>
          <p:nvPr>
            <p:ph type="title"/>
          </p:nvPr>
        </p:nvSpPr>
        <p:spPr/>
        <p:txBody>
          <a:bodyPr/>
          <a:lstStyle/>
          <a:p>
            <a:r>
              <a:rPr lang="en-US" b="1" dirty="0"/>
              <a:t>Background: Current Auto-Scheduler</a:t>
            </a:r>
            <a:r>
              <a:rPr lang="zh-CN" altLang="en-US" b="1" dirty="0"/>
              <a:t> </a:t>
            </a:r>
            <a:r>
              <a:rPr lang="en-US" altLang="zh-CN" b="1" dirty="0"/>
              <a:t>Design</a:t>
            </a:r>
            <a:endParaRPr lang="en-US" b="1" dirty="0"/>
          </a:p>
        </p:txBody>
      </p:sp>
      <p:sp>
        <p:nvSpPr>
          <p:cNvPr id="4" name="Slide Number Placeholder 3">
            <a:extLst>
              <a:ext uri="{FF2B5EF4-FFF2-40B4-BE49-F238E27FC236}">
                <a16:creationId xmlns:a16="http://schemas.microsoft.com/office/drawing/2014/main" id="{5167D898-A504-DF49-89A1-B6984A04006A}"/>
              </a:ext>
            </a:extLst>
          </p:cNvPr>
          <p:cNvSpPr>
            <a:spLocks noGrp="1"/>
          </p:cNvSpPr>
          <p:nvPr>
            <p:ph type="sldNum" sz="quarter" idx="12"/>
          </p:nvPr>
        </p:nvSpPr>
        <p:spPr/>
        <p:txBody>
          <a:bodyPr/>
          <a:lstStyle/>
          <a:p>
            <a:r>
              <a:rPr lang="en-US" dirty="0"/>
              <a:t>2</a:t>
            </a:r>
          </a:p>
        </p:txBody>
      </p:sp>
      <p:pic>
        <p:nvPicPr>
          <p:cNvPr id="2050" name="Picture 2" descr="小肥柴10】微信表情- 来自微信表情商店，扫二维码下载表情">
            <a:extLst>
              <a:ext uri="{FF2B5EF4-FFF2-40B4-BE49-F238E27FC236}">
                <a16:creationId xmlns:a16="http://schemas.microsoft.com/office/drawing/2014/main" id="{ACB79345-2EAE-D647-AB8E-DCACB79873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310" y="4256414"/>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11" name="Cloud Callout 10">
            <a:extLst>
              <a:ext uri="{FF2B5EF4-FFF2-40B4-BE49-F238E27FC236}">
                <a16:creationId xmlns:a16="http://schemas.microsoft.com/office/drawing/2014/main" id="{A0BE8E03-40E5-7B4E-8B15-0F955FFF9C51}"/>
              </a:ext>
            </a:extLst>
          </p:cNvPr>
          <p:cNvSpPr/>
          <p:nvPr/>
        </p:nvSpPr>
        <p:spPr>
          <a:xfrm>
            <a:off x="1782618" y="3369505"/>
            <a:ext cx="3906982" cy="1399527"/>
          </a:xfrm>
          <a:prstGeom prst="cloudCallout">
            <a:avLst>
              <a:gd name="adj1" fmla="val -47874"/>
              <a:gd name="adj2" fmla="val 29502"/>
            </a:avLst>
          </a:prstGeom>
          <a:ln w="38100"/>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2400" dirty="0"/>
              <a:t>An operator can have </a:t>
            </a:r>
            <a:r>
              <a:rPr lang="en-US" sz="2400" dirty="0">
                <a:solidFill>
                  <a:srgbClr val="FF0000"/>
                </a:solidFill>
              </a:rPr>
              <a:t>infinitely many</a:t>
            </a:r>
            <a:r>
              <a:rPr lang="en-US" sz="2400" dirty="0"/>
              <a:t> possible schedules</a:t>
            </a:r>
          </a:p>
        </p:txBody>
      </p:sp>
      <p:sp>
        <p:nvSpPr>
          <p:cNvPr id="15" name="Rounded Rectangle 14">
            <a:extLst>
              <a:ext uri="{FF2B5EF4-FFF2-40B4-BE49-F238E27FC236}">
                <a16:creationId xmlns:a16="http://schemas.microsoft.com/office/drawing/2014/main" id="{C103D239-35F9-9448-A755-32B9077FC46C}"/>
              </a:ext>
            </a:extLst>
          </p:cNvPr>
          <p:cNvSpPr/>
          <p:nvPr/>
        </p:nvSpPr>
        <p:spPr>
          <a:xfrm>
            <a:off x="4500418" y="4769031"/>
            <a:ext cx="5400000" cy="1872853"/>
          </a:xfrm>
          <a:prstGeom prst="roundRect">
            <a:avLst/>
          </a:prstGeom>
        </p:spPr>
        <p:style>
          <a:lnRef idx="2">
            <a:schemeClr val="dk1"/>
          </a:lnRef>
          <a:fillRef idx="1">
            <a:schemeClr val="lt1"/>
          </a:fillRef>
          <a:effectRef idx="0">
            <a:schemeClr val="dk1"/>
          </a:effectRef>
          <a:fontRef idx="minor">
            <a:schemeClr val="dk1"/>
          </a:fontRef>
        </p:style>
        <p:txBody>
          <a:bodyPr wrap="square">
            <a:noAutofit/>
          </a:bodyPr>
          <a:lstStyle/>
          <a:p>
            <a:r>
              <a:rPr lang="en-US" sz="2400" dirty="0">
                <a:solidFill>
                  <a:srgbClr val="24292E"/>
                </a:solidFill>
              </a:rPr>
              <a:t>Compute:</a:t>
            </a:r>
          </a:p>
          <a:p>
            <a:pPr lvl="1"/>
            <a:r>
              <a:rPr lang="en-US" sz="1600" dirty="0">
                <a:solidFill>
                  <a:srgbClr val="24292E"/>
                </a:solidFill>
                <a:latin typeface="Menlo" panose="020B0609030804020204" pitchFamily="49" charset="0"/>
              </a:rPr>
              <a:t>for (int </a:t>
            </a:r>
            <a:r>
              <a:rPr lang="en-US" sz="1600" dirty="0" err="1">
                <a:solidFill>
                  <a:srgbClr val="24292E"/>
                </a:solidFill>
                <a:latin typeface="Menlo" panose="020B0609030804020204" pitchFamily="49" charset="0"/>
              </a:rPr>
              <a:t>i</a:t>
            </a:r>
            <a:r>
              <a:rPr lang="en-US" sz="1600" dirty="0">
                <a:solidFill>
                  <a:srgbClr val="24292E"/>
                </a:solidFill>
                <a:latin typeface="Menlo" panose="020B0609030804020204" pitchFamily="49" charset="0"/>
              </a:rPr>
              <a:t> = 0; </a:t>
            </a:r>
            <a:r>
              <a:rPr lang="en-US" sz="1600" dirty="0" err="1">
                <a:solidFill>
                  <a:srgbClr val="24292E"/>
                </a:solidFill>
                <a:latin typeface="Menlo" panose="020B0609030804020204" pitchFamily="49" charset="0"/>
              </a:rPr>
              <a:t>i</a:t>
            </a:r>
            <a:r>
              <a:rPr lang="en-US" sz="1600" dirty="0">
                <a:solidFill>
                  <a:srgbClr val="24292E"/>
                </a:solidFill>
                <a:latin typeface="Menlo" panose="020B0609030804020204" pitchFamily="49" charset="0"/>
              </a:rPr>
              <a:t> &lt; 50; ++</a:t>
            </a:r>
            <a:r>
              <a:rPr lang="en-US" sz="1600" dirty="0" err="1">
                <a:solidFill>
                  <a:srgbClr val="24292E"/>
                </a:solidFill>
                <a:latin typeface="Menlo" panose="020B0609030804020204" pitchFamily="49" charset="0"/>
              </a:rPr>
              <a:t>i</a:t>
            </a:r>
            <a:r>
              <a:rPr lang="en-US" sz="1600" dirty="0">
                <a:solidFill>
                  <a:srgbClr val="24292E"/>
                </a:solidFill>
                <a:latin typeface="Menlo" panose="020B0609030804020204" pitchFamily="49" charset="0"/>
              </a:rPr>
              <a:t>) {</a:t>
            </a:r>
          </a:p>
          <a:p>
            <a:pPr lvl="1"/>
            <a:r>
              <a:rPr lang="en-US" sz="1600" dirty="0">
                <a:solidFill>
                  <a:srgbClr val="24292E"/>
                </a:solidFill>
                <a:latin typeface="Menlo" panose="020B0609030804020204" pitchFamily="49" charset="0"/>
              </a:rPr>
              <a:t>  A[</a:t>
            </a:r>
            <a:r>
              <a:rPr lang="en-US" sz="1600" dirty="0" err="1">
                <a:solidFill>
                  <a:srgbClr val="24292E"/>
                </a:solidFill>
                <a:latin typeface="Menlo" panose="020B0609030804020204" pitchFamily="49" charset="0"/>
              </a:rPr>
              <a:t>i</a:t>
            </a:r>
            <a:r>
              <a:rPr lang="en-US" sz="1600" dirty="0">
                <a:solidFill>
                  <a:srgbClr val="24292E"/>
                </a:solidFill>
                <a:latin typeface="Menlo" panose="020B0609030804020204" pitchFamily="49" charset="0"/>
              </a:rPr>
              <a:t>] = ...</a:t>
            </a:r>
          </a:p>
          <a:p>
            <a:pPr lvl="1"/>
            <a:r>
              <a:rPr lang="en-US" sz="1600" dirty="0">
                <a:solidFill>
                  <a:srgbClr val="24292E"/>
                </a:solidFill>
                <a:latin typeface="Menlo" panose="020B0609030804020204" pitchFamily="49" charset="0"/>
              </a:rPr>
              <a:t>}</a:t>
            </a:r>
          </a:p>
        </p:txBody>
      </p:sp>
      <p:sp>
        <p:nvSpPr>
          <p:cNvPr id="13" name="Rectangle 12">
            <a:extLst>
              <a:ext uri="{FF2B5EF4-FFF2-40B4-BE49-F238E27FC236}">
                <a16:creationId xmlns:a16="http://schemas.microsoft.com/office/drawing/2014/main" id="{A154C276-FA29-B847-AD69-B191BA7C4829}"/>
              </a:ext>
            </a:extLst>
          </p:cNvPr>
          <p:cNvSpPr/>
          <p:nvPr/>
        </p:nvSpPr>
        <p:spPr>
          <a:xfrm>
            <a:off x="6576704" y="4538197"/>
            <a:ext cx="1241878"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r>
              <a:rPr lang="en-US" sz="2400" dirty="0">
                <a:solidFill>
                  <a:srgbClr val="24292E"/>
                </a:solidFill>
              </a:rPr>
              <a:t>Example</a:t>
            </a:r>
            <a:endParaRPr lang="en-US" dirty="0">
              <a:solidFill>
                <a:srgbClr val="24292E"/>
              </a:solidFill>
              <a:latin typeface="Menlo" panose="020B0609030804020204" pitchFamily="49" charset="0"/>
            </a:endParaRPr>
          </a:p>
        </p:txBody>
      </p:sp>
    </p:spTree>
    <p:extLst>
      <p:ext uri="{BB962C8B-B14F-4D97-AF65-F5344CB8AC3E}">
        <p14:creationId xmlns:p14="http://schemas.microsoft.com/office/powerpoint/2010/main" val="260199467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24FD8-822B-F440-966C-83FBBD809E43}"/>
              </a:ext>
            </a:extLst>
          </p:cNvPr>
          <p:cNvSpPr>
            <a:spLocks noGrp="1"/>
          </p:cNvSpPr>
          <p:nvPr>
            <p:ph type="title"/>
          </p:nvPr>
        </p:nvSpPr>
        <p:spPr/>
        <p:txBody>
          <a:bodyPr/>
          <a:lstStyle/>
          <a:p>
            <a:r>
              <a:rPr lang="en-US" b="1" dirty="0"/>
              <a:t>Challenges Faced by the Current Design </a:t>
            </a:r>
          </a:p>
        </p:txBody>
      </p:sp>
      <p:sp>
        <p:nvSpPr>
          <p:cNvPr id="4" name="Slide Number Placeholder 3">
            <a:extLst>
              <a:ext uri="{FF2B5EF4-FFF2-40B4-BE49-F238E27FC236}">
                <a16:creationId xmlns:a16="http://schemas.microsoft.com/office/drawing/2014/main" id="{FECD42A9-6810-8549-8A9E-9A62665435AF}"/>
              </a:ext>
            </a:extLst>
          </p:cNvPr>
          <p:cNvSpPr>
            <a:spLocks noGrp="1"/>
          </p:cNvSpPr>
          <p:nvPr>
            <p:ph type="sldNum" sz="quarter" idx="12"/>
          </p:nvPr>
        </p:nvSpPr>
        <p:spPr/>
        <p:txBody>
          <a:bodyPr/>
          <a:lstStyle/>
          <a:p>
            <a:fld id="{B2CA87BB-AFB9-694F-B971-0769F128666B}" type="slidenum">
              <a:rPr lang="en-US" smtClean="0"/>
              <a:t>30</a:t>
            </a:fld>
            <a:endParaRPr lang="en-US"/>
          </a:p>
        </p:txBody>
      </p:sp>
      <p:sp>
        <p:nvSpPr>
          <p:cNvPr id="6" name="Content Placeholder 5">
            <a:extLst>
              <a:ext uri="{FF2B5EF4-FFF2-40B4-BE49-F238E27FC236}">
                <a16:creationId xmlns:a16="http://schemas.microsoft.com/office/drawing/2014/main" id="{80771AB7-A81F-5942-8466-CE6AA405AB1F}"/>
              </a:ext>
            </a:extLst>
          </p:cNvPr>
          <p:cNvSpPr>
            <a:spLocks noGrp="1"/>
          </p:cNvSpPr>
          <p:nvPr>
            <p:ph sz="half" idx="1"/>
          </p:nvPr>
        </p:nvSpPr>
        <p:spPr/>
        <p:txBody>
          <a:bodyPr/>
          <a:lstStyle/>
          <a:p>
            <a:endParaRPr lang="en-US" sz="2400" dirty="0"/>
          </a:p>
          <a:p>
            <a:endParaRPr lang="en-US" sz="2400" dirty="0"/>
          </a:p>
          <a:p>
            <a:r>
              <a:rPr lang="en-US" sz="2400" dirty="0"/>
              <a:t>Challenge #2:</a:t>
            </a:r>
          </a:p>
          <a:p>
            <a:pPr lvl="1">
              <a:buClr>
                <a:schemeClr val="tx1"/>
              </a:buClr>
            </a:pPr>
            <a:r>
              <a:rPr lang="en-US" sz="2000" b="1" dirty="0">
                <a:solidFill>
                  <a:srgbClr val="FF0000"/>
                </a:solidFill>
              </a:rPr>
              <a:t>Can deliver sub-optimal </a:t>
            </a:r>
            <a:r>
              <a:rPr lang="en-US" sz="2000" dirty="0">
                <a:solidFill>
                  <a:srgbClr val="FF0000"/>
                </a:solidFill>
              </a:rPr>
              <a:t>performance</a:t>
            </a:r>
            <a:r>
              <a:rPr lang="en-US" sz="2000" dirty="0"/>
              <a:t> for not considering non-perfect candidates.</a:t>
            </a:r>
          </a:p>
        </p:txBody>
      </p:sp>
      <p:pic>
        <p:nvPicPr>
          <p:cNvPr id="9" name="Picture 2" descr="小肥柴8 - Sticker 26">
            <a:extLst>
              <a:ext uri="{FF2B5EF4-FFF2-40B4-BE49-F238E27FC236}">
                <a16:creationId xmlns:a16="http://schemas.microsoft.com/office/drawing/2014/main" id="{1E3D8ED6-4C26-4C4C-AB51-84F339FC68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054" y="1587125"/>
            <a:ext cx="1304636" cy="130463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3A78FEDC-866D-E543-B572-645AC0385E54}"/>
                  </a:ext>
                </a:extLst>
              </p:cNvPr>
              <p:cNvSpPr/>
              <p:nvPr/>
            </p:nvSpPr>
            <p:spPr>
              <a:xfrm>
                <a:off x="838200" y="4035822"/>
                <a:ext cx="5400000" cy="1933083"/>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solidFill>
                      <a:srgbClr val="24292E"/>
                    </a:solidFill>
                  </a:rPr>
                  <a:t>Schedule (Loop Tiling):</a:t>
                </a:r>
              </a:p>
              <a:p>
                <a:pPr lvl="1"/>
                <a:r>
                  <a:rPr lang="en-US" sz="1600" dirty="0">
                    <a:solidFill>
                      <a:srgbClr val="24292E"/>
                    </a:solidFill>
                    <a:latin typeface="Menlo" panose="020B0609030804020204" pitchFamily="49" charset="0"/>
                  </a:rPr>
                  <a:t>for (int io = 0; io &lt; </a:t>
                </a:r>
                <a14:m>
                  <m:oMath xmlns:m="http://schemas.openxmlformats.org/officeDocument/2006/math">
                    <m:d>
                      <m:dPr>
                        <m:begChr m:val="⌈"/>
                        <m:endChr m:val="⌉"/>
                        <m:ctrlPr>
                          <a:rPr lang="en-US" sz="2000" i="1" smtClean="0">
                            <a:solidFill>
                              <a:srgbClr val="24292E"/>
                            </a:solidFill>
                            <a:latin typeface="Cambria Math" panose="02040503050406030204" pitchFamily="18" charset="0"/>
                          </a:rPr>
                        </m:ctrlPr>
                      </m:dPr>
                      <m:e>
                        <m:r>
                          <a:rPr lang="en-US" sz="2000" b="1" i="1" smtClean="0">
                            <a:solidFill>
                              <a:srgbClr val="24292E"/>
                            </a:solidFill>
                            <a:highlight>
                              <a:srgbClr val="00FFFF"/>
                            </a:highlight>
                            <a:latin typeface="Cambria Math" panose="02040503050406030204" pitchFamily="18" charset="0"/>
                          </a:rPr>
                          <m:t>𝟒𝟗</m:t>
                        </m:r>
                        <m:r>
                          <m:rPr>
                            <m:lit/>
                          </m:rPr>
                          <a:rPr lang="en-US" sz="2000" b="0" i="1" smtClean="0">
                            <a:solidFill>
                              <a:srgbClr val="24292E"/>
                            </a:solidFill>
                            <a:latin typeface="Cambria Math" panose="02040503050406030204" pitchFamily="18" charset="0"/>
                          </a:rPr>
                          <m:t>/</m:t>
                        </m:r>
                        <m:r>
                          <a:rPr lang="en-US" sz="2000" b="0" i="1" smtClean="0">
                            <a:solidFill>
                              <a:srgbClr val="24292E"/>
                            </a:solidFill>
                            <a:latin typeface="Cambria Math" panose="02040503050406030204" pitchFamily="18" charset="0"/>
                          </a:rPr>
                          <m:t>𝑡</m:t>
                        </m:r>
                      </m:e>
                    </m:d>
                  </m:oMath>
                </a14:m>
                <a:r>
                  <a:rPr lang="en-US" sz="1600" dirty="0">
                    <a:solidFill>
                      <a:srgbClr val="24292E"/>
                    </a:solidFill>
                    <a:latin typeface="Menlo" panose="020B0609030804020204" pitchFamily="49" charset="0"/>
                  </a:rPr>
                  <a:t>; ++io) {</a:t>
                </a:r>
              </a:p>
              <a:p>
                <a:pPr lvl="1"/>
                <a:r>
                  <a:rPr lang="en-US" sz="1600" dirty="0">
                    <a:solidFill>
                      <a:srgbClr val="24292E"/>
                    </a:solidFill>
                    <a:latin typeface="Menlo" panose="020B0609030804020204" pitchFamily="49" charset="0"/>
                  </a:rPr>
                  <a:t>  for (int ii = 0; ii &lt; </a:t>
                </a:r>
                <a14:m>
                  <m:oMath xmlns:m="http://schemas.openxmlformats.org/officeDocument/2006/math">
                    <m:r>
                      <a:rPr lang="en-US" sz="1600" b="1" i="1" dirty="0" smtClean="0">
                        <a:solidFill>
                          <a:schemeClr val="tx1"/>
                        </a:solidFill>
                        <a:highlight>
                          <a:srgbClr val="00FFFF"/>
                        </a:highlight>
                        <a:latin typeface="Cambria Math" panose="02040503050406030204" pitchFamily="18" charset="0"/>
                      </a:rPr>
                      <m:t>𝒕</m:t>
                    </m:r>
                  </m:oMath>
                </a14:m>
                <a:r>
                  <a:rPr lang="en-US" sz="1600" dirty="0">
                    <a:solidFill>
                      <a:srgbClr val="24292E"/>
                    </a:solidFill>
                    <a:latin typeface="Menlo" panose="020B0609030804020204" pitchFamily="49" charset="0"/>
                  </a:rPr>
                  <a:t>; ++ii) {</a:t>
                </a:r>
              </a:p>
              <a:p>
                <a:pPr lvl="1"/>
                <a:r>
                  <a:rPr lang="en-US" sz="1600" dirty="0">
                    <a:solidFill>
                      <a:srgbClr val="24292E"/>
                    </a:solidFill>
                    <a:latin typeface="Menlo" panose="020B0609030804020204" pitchFamily="49" charset="0"/>
                  </a:rPr>
                  <a:t>    </a:t>
                </a:r>
                <a:r>
                  <a:rPr lang="en-US" sz="1600" dirty="0">
                    <a:solidFill>
                      <a:srgbClr val="FF0000"/>
                    </a:solidFill>
                    <a:latin typeface="Menlo" panose="020B0609030804020204" pitchFamily="49" charset="0"/>
                  </a:rPr>
                  <a:t>if (</a:t>
                </a:r>
                <a14:m>
                  <m:oMath xmlns:m="http://schemas.openxmlformats.org/officeDocument/2006/math">
                    <m:r>
                      <a:rPr lang="en-US" sz="1600" i="1">
                        <a:solidFill>
                          <a:srgbClr val="FF0000"/>
                        </a:solidFill>
                        <a:latin typeface="Cambria Math" panose="02040503050406030204" pitchFamily="18" charset="0"/>
                      </a:rPr>
                      <m:t>𝑖𝑜</m:t>
                    </m:r>
                    <m:r>
                      <a:rPr lang="en-US" sz="1600" i="1">
                        <a:solidFill>
                          <a:srgbClr val="FF0000"/>
                        </a:solidFill>
                        <a:latin typeface="Cambria Math" panose="02040503050406030204" pitchFamily="18" charset="0"/>
                        <a:ea typeface="Cambria Math" panose="02040503050406030204" pitchFamily="18" charset="0"/>
                      </a:rPr>
                      <m:t>×</m:t>
                    </m:r>
                    <m:r>
                      <a:rPr lang="en-US" sz="1600" i="1">
                        <a:solidFill>
                          <a:srgbClr val="FF0000"/>
                        </a:solidFill>
                        <a:latin typeface="Cambria Math" panose="02040503050406030204" pitchFamily="18" charset="0"/>
                        <a:ea typeface="Cambria Math" panose="02040503050406030204" pitchFamily="18" charset="0"/>
                      </a:rPr>
                      <m:t>𝑡</m:t>
                    </m:r>
                    <m:r>
                      <a:rPr lang="en-US" sz="1600" i="1">
                        <a:solidFill>
                          <a:srgbClr val="FF0000"/>
                        </a:solidFill>
                        <a:latin typeface="Cambria Math" panose="02040503050406030204" pitchFamily="18" charset="0"/>
                        <a:ea typeface="Cambria Math" panose="02040503050406030204" pitchFamily="18" charset="0"/>
                      </a:rPr>
                      <m:t>+</m:t>
                    </m:r>
                    <m:r>
                      <a:rPr lang="en-US" sz="1600" i="1">
                        <a:solidFill>
                          <a:srgbClr val="FF0000"/>
                        </a:solidFill>
                        <a:latin typeface="Cambria Math" panose="02040503050406030204" pitchFamily="18" charset="0"/>
                        <a:ea typeface="Cambria Math" panose="02040503050406030204" pitchFamily="18" charset="0"/>
                      </a:rPr>
                      <m:t>𝑖𝑖</m:t>
                    </m:r>
                    <m:r>
                      <a:rPr lang="en-US" sz="1600" i="1">
                        <a:solidFill>
                          <a:srgbClr val="FF0000"/>
                        </a:solidFill>
                        <a:latin typeface="Cambria Math" panose="02040503050406030204" pitchFamily="18" charset="0"/>
                        <a:ea typeface="Cambria Math" panose="02040503050406030204" pitchFamily="18" charset="0"/>
                      </a:rPr>
                      <m:t>&lt;49</m:t>
                    </m:r>
                  </m:oMath>
                </a14:m>
                <a:r>
                  <a:rPr lang="en-US" sz="1600" dirty="0">
                    <a:solidFill>
                      <a:srgbClr val="FF0000"/>
                    </a:solidFill>
                    <a:latin typeface="Menlo" panose="020B0609030804020204" pitchFamily="49" charset="0"/>
                  </a:rPr>
                  <a:t>)</a:t>
                </a:r>
                <a:r>
                  <a:rPr lang="en-US" sz="1600" dirty="0">
                    <a:solidFill>
                      <a:srgbClr val="24292E"/>
                    </a:solidFill>
                    <a:latin typeface="Menlo" panose="020B0609030804020204" pitchFamily="49" charset="0"/>
                  </a:rPr>
                  <a:t> A[</a:t>
                </a:r>
                <a14:m>
                  <m:oMath xmlns:m="http://schemas.openxmlformats.org/officeDocument/2006/math">
                    <m:r>
                      <a:rPr lang="en-US" sz="1600" i="1">
                        <a:solidFill>
                          <a:srgbClr val="24292E"/>
                        </a:solidFill>
                        <a:latin typeface="Cambria Math" panose="02040503050406030204" pitchFamily="18" charset="0"/>
                      </a:rPr>
                      <m:t>𝑖𝑜</m:t>
                    </m:r>
                    <m:r>
                      <a:rPr lang="en-US" sz="1600" i="1">
                        <a:solidFill>
                          <a:srgbClr val="24292E"/>
                        </a:solidFill>
                        <a:latin typeface="Cambria Math" panose="02040503050406030204" pitchFamily="18" charset="0"/>
                        <a:ea typeface="Cambria Math" panose="02040503050406030204" pitchFamily="18" charset="0"/>
                      </a:rPr>
                      <m:t>×</m:t>
                    </m:r>
                    <m:r>
                      <a:rPr lang="en-US" sz="1600" i="1">
                        <a:solidFill>
                          <a:srgbClr val="24292E"/>
                        </a:solidFill>
                        <a:latin typeface="Cambria Math" panose="02040503050406030204" pitchFamily="18" charset="0"/>
                        <a:ea typeface="Cambria Math" panose="02040503050406030204" pitchFamily="18" charset="0"/>
                      </a:rPr>
                      <m:t>𝑡</m:t>
                    </m:r>
                    <m:r>
                      <a:rPr lang="en-US" sz="1600" i="1">
                        <a:solidFill>
                          <a:srgbClr val="24292E"/>
                        </a:solidFill>
                        <a:latin typeface="Cambria Math" panose="02040503050406030204" pitchFamily="18" charset="0"/>
                        <a:ea typeface="Cambria Math" panose="02040503050406030204" pitchFamily="18" charset="0"/>
                      </a:rPr>
                      <m:t>+</m:t>
                    </m:r>
                    <m:r>
                      <a:rPr lang="en-US" sz="1600" i="1">
                        <a:solidFill>
                          <a:srgbClr val="24292E"/>
                        </a:solidFill>
                        <a:latin typeface="Cambria Math" panose="02040503050406030204" pitchFamily="18" charset="0"/>
                        <a:ea typeface="Cambria Math" panose="02040503050406030204" pitchFamily="18" charset="0"/>
                      </a:rPr>
                      <m:t>𝑖𝑖</m:t>
                    </m:r>
                  </m:oMath>
                </a14:m>
                <a:r>
                  <a:rPr lang="en-US" sz="1600" dirty="0">
                    <a:solidFill>
                      <a:srgbClr val="24292E"/>
                    </a:solidFill>
                    <a:latin typeface="Menlo" panose="020B0609030804020204" pitchFamily="49" charset="0"/>
                  </a:rPr>
                  <a:t>] = ...</a:t>
                </a:r>
              </a:p>
              <a:p>
                <a:pPr lvl="1"/>
                <a:r>
                  <a:rPr lang="en-US" sz="1600" dirty="0">
                    <a:solidFill>
                      <a:srgbClr val="24292E"/>
                    </a:solidFill>
                    <a:latin typeface="Menlo" panose="020B0609030804020204" pitchFamily="49" charset="0"/>
                  </a:rPr>
                  <a:t>  }</a:t>
                </a:r>
              </a:p>
              <a:p>
                <a:pPr lvl="1"/>
                <a:r>
                  <a:rPr lang="en-US" sz="1600" dirty="0">
                    <a:solidFill>
                      <a:srgbClr val="24292E"/>
                    </a:solidFill>
                    <a:latin typeface="Menlo" panose="020B0609030804020204" pitchFamily="49" charset="0"/>
                  </a:rPr>
                  <a:t>}</a:t>
                </a:r>
              </a:p>
            </p:txBody>
          </p:sp>
        </mc:Choice>
        <mc:Fallback xmlns="">
          <p:sp>
            <p:nvSpPr>
              <p:cNvPr id="11" name="Rounded Rectangle 10">
                <a:extLst>
                  <a:ext uri="{FF2B5EF4-FFF2-40B4-BE49-F238E27FC236}">
                    <a16:creationId xmlns:a16="http://schemas.microsoft.com/office/drawing/2014/main" id="{3A78FEDC-866D-E543-B572-645AC0385E54}"/>
                  </a:ext>
                </a:extLst>
              </p:cNvPr>
              <p:cNvSpPr>
                <a:spLocks noRot="1" noChangeAspect="1" noMove="1" noResize="1" noEditPoints="1" noAdjustHandles="1" noChangeArrowheads="1" noChangeShapeType="1" noTextEdit="1"/>
              </p:cNvSpPr>
              <p:nvPr/>
            </p:nvSpPr>
            <p:spPr>
              <a:xfrm>
                <a:off x="838200" y="4035822"/>
                <a:ext cx="5400000" cy="1933083"/>
              </a:xfrm>
              <a:prstGeom prst="roundRect">
                <a:avLst/>
              </a:prstGeom>
              <a:blipFill>
                <a:blip r:embed="rId3"/>
                <a:stretch>
                  <a:fillRect/>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4E597D48-A1BE-5940-9C8D-F4AD6CF35DE6}"/>
              </a:ext>
            </a:extLst>
          </p:cNvPr>
          <p:cNvSpPr/>
          <p:nvPr/>
        </p:nvSpPr>
        <p:spPr>
          <a:xfrm>
            <a:off x="2914486" y="3804988"/>
            <a:ext cx="1241878"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r>
              <a:rPr lang="en-US" sz="2400" dirty="0">
                <a:solidFill>
                  <a:srgbClr val="24292E"/>
                </a:solidFill>
              </a:rPr>
              <a:t>Example</a:t>
            </a:r>
            <a:endParaRPr lang="en-US" dirty="0">
              <a:solidFill>
                <a:srgbClr val="24292E"/>
              </a:solidFill>
              <a:latin typeface="Menlo" panose="020B0609030804020204" pitchFamily="49" charset="0"/>
            </a:endParaRPr>
          </a:p>
        </p:txBody>
      </p:sp>
      <p:pic>
        <p:nvPicPr>
          <p:cNvPr id="13" name="Content Placeholder 12" descr="Diagram&#10;&#10;Description automatically generated">
            <a:extLst>
              <a:ext uri="{FF2B5EF4-FFF2-40B4-BE49-F238E27FC236}">
                <a16:creationId xmlns:a16="http://schemas.microsoft.com/office/drawing/2014/main" id="{1A113CBA-58A4-3341-B649-159E6A2ED650}"/>
              </a:ext>
            </a:extLst>
          </p:cNvPr>
          <p:cNvPicPr>
            <a:picLocks noGrp="1" noChangeAspect="1"/>
          </p:cNvPicPr>
          <p:nvPr>
            <p:ph sz="half" idx="2"/>
          </p:nvPr>
        </p:nvPicPr>
        <p:blipFill>
          <a:blip r:embed="rId4"/>
          <a:stretch>
            <a:fillRect/>
          </a:stretch>
        </p:blipFill>
        <p:spPr>
          <a:xfrm>
            <a:off x="6578600" y="2432844"/>
            <a:ext cx="4368800" cy="3136900"/>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520C486-FE61-BB41-BCCA-7FC4B39D608E}"/>
                  </a:ext>
                </a:extLst>
              </p:cNvPr>
              <p:cNvSpPr txBox="1"/>
              <p:nvPr/>
            </p:nvSpPr>
            <p:spPr>
              <a:xfrm>
                <a:off x="2829032" y="5403563"/>
                <a:ext cx="1154547" cy="461665"/>
              </a:xfrm>
              <a:prstGeom prst="rect">
                <a:avLst/>
              </a:prstGeom>
              <a:noFill/>
              <a:ln w="38100">
                <a:solidFill>
                  <a:schemeClr val="tx1"/>
                </a:solidFill>
              </a:ln>
            </p:spPr>
            <p:txBody>
              <a:bodyPr wrap="none" rtlCol="0">
                <a:spAutoFit/>
              </a:bodyPr>
              <a:lstStyle/>
              <a:p>
                <a:pPr/>
                <a14:m>
                  <m:oMathPara xmlns:m="http://schemas.openxmlformats.org/officeDocument/2006/math">
                    <m:oMathParaPr>
                      <m:jc m:val="left"/>
                    </m:oMathParaPr>
                    <m:oMath xmlns:m="http://schemas.openxmlformats.org/officeDocument/2006/math">
                      <m:r>
                        <a:rPr lang="en-US" sz="2400" b="0" i="1" smtClean="0">
                          <a:solidFill>
                            <a:schemeClr val="tx1"/>
                          </a:solidFill>
                          <a:latin typeface="Cambria Math" panose="02040503050406030204" pitchFamily="18" charset="0"/>
                        </a:rPr>
                        <m:t>𝑡</m:t>
                      </m:r>
                      <m:r>
                        <a:rPr lang="en-US" sz="24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sz="2400" b="0" i="1" smtClean="0">
                              <a:solidFill>
                                <a:schemeClr val="tx1"/>
                              </a:solidFill>
                              <a:latin typeface="Cambria Math" panose="02040503050406030204" pitchFamily="18" charset="0"/>
                              <a:ea typeface="Cambria Math" panose="02040503050406030204" pitchFamily="18" charset="0"/>
                            </a:rPr>
                          </m:ctrlPr>
                        </m:dPr>
                        <m:e>
                          <m:r>
                            <a:rPr lang="en-US" sz="2400" b="0" i="1" smtClean="0">
                              <a:solidFill>
                                <a:schemeClr val="tx1"/>
                              </a:solidFill>
                              <a:latin typeface="Cambria Math" panose="02040503050406030204" pitchFamily="18" charset="0"/>
                              <a:ea typeface="Cambria Math" panose="02040503050406030204" pitchFamily="18" charset="0"/>
                            </a:rPr>
                            <m:t>7</m:t>
                          </m:r>
                        </m:e>
                      </m:d>
                    </m:oMath>
                  </m:oMathPara>
                </a14:m>
                <a:endParaRPr lang="en-US" sz="2400" dirty="0">
                  <a:solidFill>
                    <a:schemeClr val="tx1"/>
                  </a:solidFill>
                </a:endParaRPr>
              </a:p>
            </p:txBody>
          </p:sp>
        </mc:Choice>
        <mc:Fallback xmlns="">
          <p:sp>
            <p:nvSpPr>
              <p:cNvPr id="16" name="TextBox 15">
                <a:extLst>
                  <a:ext uri="{FF2B5EF4-FFF2-40B4-BE49-F238E27FC236}">
                    <a16:creationId xmlns:a16="http://schemas.microsoft.com/office/drawing/2014/main" id="{D520C486-FE61-BB41-BCCA-7FC4B39D608E}"/>
                  </a:ext>
                </a:extLst>
              </p:cNvPr>
              <p:cNvSpPr txBox="1">
                <a:spLocks noRot="1" noChangeAspect="1" noMove="1" noResize="1" noEditPoints="1" noAdjustHandles="1" noChangeArrowheads="1" noChangeShapeType="1" noTextEdit="1"/>
              </p:cNvSpPr>
              <p:nvPr/>
            </p:nvSpPr>
            <p:spPr>
              <a:xfrm>
                <a:off x="2829032" y="5403563"/>
                <a:ext cx="1154547" cy="461665"/>
              </a:xfrm>
              <a:prstGeom prst="rect">
                <a:avLst/>
              </a:prstGeom>
              <a:blipFill>
                <a:blip r:embed="rId5"/>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7AEEA880-ADA9-5B4E-8B50-575639A2C77B}"/>
                  </a:ext>
                </a:extLst>
              </p:cNvPr>
              <p:cNvSpPr/>
              <p:nvPr/>
            </p:nvSpPr>
            <p:spPr>
              <a:xfrm>
                <a:off x="3999743" y="5311229"/>
                <a:ext cx="2124621" cy="646331"/>
              </a:xfrm>
              <a:prstGeom prst="rect">
                <a:avLst/>
              </a:prstGeom>
            </p:spPr>
            <p:txBody>
              <a:bodyPr wrap="none">
                <a:spAutoFit/>
              </a:bodyPr>
              <a:lstStyle/>
              <a:p>
                <a14:m>
                  <m:oMath xmlns:m="http://schemas.openxmlformats.org/officeDocument/2006/math">
                    <m:r>
                      <a:rPr lang="en-US" i="1">
                        <a:solidFill>
                          <a:srgbClr val="FF0000"/>
                        </a:solidFill>
                        <a:latin typeface="Cambria Math" panose="02040503050406030204" pitchFamily="18" charset="0"/>
                        <a:ea typeface="Cambria Math" panose="02040503050406030204" pitchFamily="18" charset="0"/>
                      </a:rPr>
                      <m:t>𝑡</m:t>
                    </m:r>
                    <m:r>
                      <a:rPr lang="en-US" i="1">
                        <a:solidFill>
                          <a:srgbClr val="FF0000"/>
                        </a:solidFill>
                        <a:latin typeface="Cambria Math" panose="02040503050406030204" pitchFamily="18" charset="0"/>
                        <a:ea typeface="Cambria Math" panose="02040503050406030204" pitchFamily="18" charset="0"/>
                      </a:rPr>
                      <m:t>=2, 3, …</m:t>
                    </m:r>
                  </m:oMath>
                </a14:m>
                <a:r>
                  <a:rPr lang="en-US" dirty="0">
                    <a:solidFill>
                      <a:srgbClr val="FF0000"/>
                    </a:solidFill>
                  </a:rPr>
                  <a:t> might be </a:t>
                </a:r>
                <a:br>
                  <a:rPr lang="en-US" dirty="0">
                    <a:solidFill>
                      <a:srgbClr val="FF0000"/>
                    </a:solidFill>
                  </a:rPr>
                </a:br>
                <a:r>
                  <a:rPr lang="en-US" dirty="0">
                    <a:solidFill>
                      <a:srgbClr val="FF0000"/>
                    </a:solidFill>
                  </a:rPr>
                  <a:t>better candidates</a:t>
                </a:r>
              </a:p>
            </p:txBody>
          </p:sp>
        </mc:Choice>
        <mc:Fallback xmlns="">
          <p:sp>
            <p:nvSpPr>
              <p:cNvPr id="7" name="Rectangle 6">
                <a:extLst>
                  <a:ext uri="{FF2B5EF4-FFF2-40B4-BE49-F238E27FC236}">
                    <a16:creationId xmlns:a16="http://schemas.microsoft.com/office/drawing/2014/main" id="{7AEEA880-ADA9-5B4E-8B50-575639A2C77B}"/>
                  </a:ext>
                </a:extLst>
              </p:cNvPr>
              <p:cNvSpPr>
                <a:spLocks noRot="1" noChangeAspect="1" noMove="1" noResize="1" noEditPoints="1" noAdjustHandles="1" noChangeArrowheads="1" noChangeShapeType="1" noTextEdit="1"/>
              </p:cNvSpPr>
              <p:nvPr/>
            </p:nvSpPr>
            <p:spPr>
              <a:xfrm>
                <a:off x="3999743" y="5311229"/>
                <a:ext cx="2124621" cy="646331"/>
              </a:xfrm>
              <a:prstGeom prst="rect">
                <a:avLst/>
              </a:prstGeom>
              <a:blipFill>
                <a:blip r:embed="rId6"/>
                <a:stretch>
                  <a:fillRect l="-1775" t="-3922" r="-1183" b="-15686"/>
                </a:stretch>
              </a:blipFill>
            </p:spPr>
            <p:txBody>
              <a:bodyPr/>
              <a:lstStyle/>
              <a:p>
                <a:r>
                  <a:rPr lang="en-US">
                    <a:noFill/>
                  </a:rPr>
                  <a:t> </a:t>
                </a:r>
              </a:p>
            </p:txBody>
          </p:sp>
        </mc:Fallback>
      </mc:AlternateContent>
    </p:spTree>
    <p:extLst>
      <p:ext uri="{BB962C8B-B14F-4D97-AF65-F5344CB8AC3E}">
        <p14:creationId xmlns:p14="http://schemas.microsoft.com/office/powerpoint/2010/main" val="160805119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6" descr="Diagram&#10;&#10;Description automatically generated">
            <a:extLst>
              <a:ext uri="{FF2B5EF4-FFF2-40B4-BE49-F238E27FC236}">
                <a16:creationId xmlns:a16="http://schemas.microsoft.com/office/drawing/2014/main" id="{7FBFEC27-1517-9A4F-BD1B-627256C76132}"/>
              </a:ext>
            </a:extLst>
          </p:cNvPr>
          <p:cNvPicPr>
            <a:picLocks noGrp="1" noChangeAspect="1"/>
          </p:cNvPicPr>
          <p:nvPr>
            <p:ph idx="1"/>
          </p:nvPr>
        </p:nvPicPr>
        <p:blipFill>
          <a:blip r:embed="rId3"/>
          <a:stretch>
            <a:fillRect/>
          </a:stretch>
        </p:blipFill>
        <p:spPr>
          <a:xfrm>
            <a:off x="3528060" y="1638300"/>
            <a:ext cx="5135880" cy="3581400"/>
          </a:xfrm>
        </p:spPr>
      </p:pic>
      <p:sp>
        <p:nvSpPr>
          <p:cNvPr id="2" name="Title 1">
            <a:extLst>
              <a:ext uri="{FF2B5EF4-FFF2-40B4-BE49-F238E27FC236}">
                <a16:creationId xmlns:a16="http://schemas.microsoft.com/office/drawing/2014/main" id="{90DFD5A7-12D2-3245-8B88-4D82000AAAAB}"/>
              </a:ext>
            </a:extLst>
          </p:cNvPr>
          <p:cNvSpPr>
            <a:spLocks noGrp="1"/>
          </p:cNvSpPr>
          <p:nvPr>
            <p:ph type="title"/>
          </p:nvPr>
        </p:nvSpPr>
        <p:spPr/>
        <p:txBody>
          <a:bodyPr/>
          <a:lstStyle/>
          <a:p>
            <a:r>
              <a:rPr lang="en-US" b="1" dirty="0"/>
              <a:t>Background: Current Auto-Scheduler</a:t>
            </a:r>
            <a:r>
              <a:rPr lang="zh-CN" altLang="en-US" b="1" dirty="0"/>
              <a:t> </a:t>
            </a:r>
            <a:r>
              <a:rPr lang="en-US" altLang="zh-CN" b="1" dirty="0"/>
              <a:t>Design</a:t>
            </a:r>
            <a:endParaRPr lang="en-US" b="1" dirty="0"/>
          </a:p>
        </p:txBody>
      </p:sp>
      <p:sp>
        <p:nvSpPr>
          <p:cNvPr id="4" name="Slide Number Placeholder 3">
            <a:extLst>
              <a:ext uri="{FF2B5EF4-FFF2-40B4-BE49-F238E27FC236}">
                <a16:creationId xmlns:a16="http://schemas.microsoft.com/office/drawing/2014/main" id="{5167D898-A504-DF49-89A1-B6984A04006A}"/>
              </a:ext>
            </a:extLst>
          </p:cNvPr>
          <p:cNvSpPr>
            <a:spLocks noGrp="1"/>
          </p:cNvSpPr>
          <p:nvPr>
            <p:ph type="sldNum" sz="quarter" idx="12"/>
          </p:nvPr>
        </p:nvSpPr>
        <p:spPr/>
        <p:txBody>
          <a:bodyPr/>
          <a:lstStyle/>
          <a:p>
            <a:r>
              <a:rPr lang="en-US" dirty="0"/>
              <a:t>2</a:t>
            </a:r>
          </a:p>
        </p:txBody>
      </p:sp>
      <p:pic>
        <p:nvPicPr>
          <p:cNvPr id="2050" name="Picture 2" descr="小肥柴10】微信表情- 来自微信表情商店，扫二维码下载表情">
            <a:extLst>
              <a:ext uri="{FF2B5EF4-FFF2-40B4-BE49-F238E27FC236}">
                <a16:creationId xmlns:a16="http://schemas.microsoft.com/office/drawing/2014/main" id="{ACB79345-2EAE-D647-AB8E-DCACB79873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310" y="4256414"/>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11" name="Cloud Callout 10">
            <a:extLst>
              <a:ext uri="{FF2B5EF4-FFF2-40B4-BE49-F238E27FC236}">
                <a16:creationId xmlns:a16="http://schemas.microsoft.com/office/drawing/2014/main" id="{A0BE8E03-40E5-7B4E-8B15-0F955FFF9C51}"/>
              </a:ext>
            </a:extLst>
          </p:cNvPr>
          <p:cNvSpPr/>
          <p:nvPr/>
        </p:nvSpPr>
        <p:spPr>
          <a:xfrm>
            <a:off x="1782618" y="3369505"/>
            <a:ext cx="3906982" cy="1399527"/>
          </a:xfrm>
          <a:prstGeom prst="cloudCallout">
            <a:avLst>
              <a:gd name="adj1" fmla="val -47874"/>
              <a:gd name="adj2" fmla="val 29502"/>
            </a:avLst>
          </a:prstGeom>
          <a:ln w="38100"/>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2400" dirty="0"/>
              <a:t>An operator can have </a:t>
            </a:r>
            <a:r>
              <a:rPr lang="en-US" sz="2400" dirty="0">
                <a:solidFill>
                  <a:srgbClr val="FF0000"/>
                </a:solidFill>
              </a:rPr>
              <a:t>infinitely many</a:t>
            </a:r>
            <a:r>
              <a:rPr lang="en-US" sz="2400" dirty="0"/>
              <a:t> possible schedules</a:t>
            </a:r>
          </a:p>
        </p:txBody>
      </p:sp>
      <mc:AlternateContent xmlns:mc="http://schemas.openxmlformats.org/markup-compatibility/2006" xmlns:a14="http://schemas.microsoft.com/office/drawing/2010/main">
        <mc:Choice Requires="a14">
          <p:sp>
            <p:nvSpPr>
              <p:cNvPr id="15" name="Rounded Rectangle 14">
                <a:extLst>
                  <a:ext uri="{FF2B5EF4-FFF2-40B4-BE49-F238E27FC236}">
                    <a16:creationId xmlns:a16="http://schemas.microsoft.com/office/drawing/2014/main" id="{C103D239-35F9-9448-A755-32B9077FC46C}"/>
                  </a:ext>
                </a:extLst>
              </p:cNvPr>
              <p:cNvSpPr/>
              <p:nvPr/>
            </p:nvSpPr>
            <p:spPr>
              <a:xfrm>
                <a:off x="4500418" y="4769031"/>
                <a:ext cx="5400000" cy="1872853"/>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solidFill>
                      <a:srgbClr val="24292E"/>
                    </a:solidFill>
                  </a:rPr>
                  <a:t>Schedule:</a:t>
                </a:r>
              </a:p>
              <a:p>
                <a:pPr lvl="1"/>
                <a:r>
                  <a:rPr lang="en-US" sz="1600" dirty="0">
                    <a:solidFill>
                      <a:srgbClr val="24292E"/>
                    </a:solidFill>
                    <a:latin typeface="Menlo" panose="020B0609030804020204" pitchFamily="49" charset="0"/>
                  </a:rPr>
                  <a:t>for (int io = 0; io &lt; </a:t>
                </a:r>
                <a14:m>
                  <m:oMath xmlns:m="http://schemas.openxmlformats.org/officeDocument/2006/math">
                    <m:d>
                      <m:dPr>
                        <m:begChr m:val="⌈"/>
                        <m:endChr m:val="⌉"/>
                        <m:ctrlPr>
                          <a:rPr lang="en-US" sz="1600" i="1" smtClean="0">
                            <a:solidFill>
                              <a:srgbClr val="24292E"/>
                            </a:solidFill>
                            <a:latin typeface="Cambria Math" panose="02040503050406030204" pitchFamily="18" charset="0"/>
                          </a:rPr>
                        </m:ctrlPr>
                      </m:dPr>
                      <m:e>
                        <m:r>
                          <a:rPr lang="en-US" sz="1600" b="0" i="1" smtClean="0">
                            <a:solidFill>
                              <a:srgbClr val="24292E"/>
                            </a:solidFill>
                            <a:latin typeface="Cambria Math" panose="02040503050406030204" pitchFamily="18" charset="0"/>
                          </a:rPr>
                          <m:t>50</m:t>
                        </m:r>
                        <m:r>
                          <m:rPr>
                            <m:lit/>
                          </m:rPr>
                          <a:rPr lang="en-US" sz="1600" b="0" i="1" smtClean="0">
                            <a:solidFill>
                              <a:srgbClr val="24292E"/>
                            </a:solidFill>
                            <a:latin typeface="Cambria Math" panose="02040503050406030204" pitchFamily="18" charset="0"/>
                          </a:rPr>
                          <m:t>/</m:t>
                        </m:r>
                        <m:r>
                          <a:rPr lang="en-US" sz="1600" b="0" i="1" smtClean="0">
                            <a:solidFill>
                              <a:srgbClr val="24292E"/>
                            </a:solidFill>
                            <a:latin typeface="Cambria Math" panose="02040503050406030204" pitchFamily="18" charset="0"/>
                          </a:rPr>
                          <m:t>𝑡</m:t>
                        </m:r>
                      </m:e>
                    </m:d>
                  </m:oMath>
                </a14:m>
                <a:r>
                  <a:rPr lang="en-US" sz="1600" dirty="0">
                    <a:solidFill>
                      <a:srgbClr val="24292E"/>
                    </a:solidFill>
                    <a:latin typeface="Menlo" panose="020B0609030804020204" pitchFamily="49" charset="0"/>
                  </a:rPr>
                  <a:t>; ++io) {</a:t>
                </a:r>
              </a:p>
              <a:p>
                <a:pPr lvl="1"/>
                <a:r>
                  <a:rPr lang="en-US" sz="1600" dirty="0">
                    <a:solidFill>
                      <a:srgbClr val="24292E"/>
                    </a:solidFill>
                    <a:latin typeface="Menlo" panose="020B0609030804020204" pitchFamily="49" charset="0"/>
                  </a:rPr>
                  <a:t>  for (int ii = 0; ii &lt; </a:t>
                </a:r>
                <a14:m>
                  <m:oMath xmlns:m="http://schemas.openxmlformats.org/officeDocument/2006/math">
                    <m:r>
                      <a:rPr lang="en-US" sz="1600" i="1" dirty="0" smtClean="0">
                        <a:solidFill>
                          <a:srgbClr val="FF0000"/>
                        </a:solidFill>
                        <a:latin typeface="Cambria Math" panose="02040503050406030204" pitchFamily="18" charset="0"/>
                      </a:rPr>
                      <m:t>𝑡</m:t>
                    </m:r>
                  </m:oMath>
                </a14:m>
                <a:r>
                  <a:rPr lang="en-US" sz="1600" dirty="0">
                    <a:solidFill>
                      <a:srgbClr val="24292E"/>
                    </a:solidFill>
                    <a:latin typeface="Menlo" panose="020B0609030804020204" pitchFamily="49" charset="0"/>
                  </a:rPr>
                  <a:t>; ++ii) {</a:t>
                </a:r>
              </a:p>
              <a:p>
                <a:pPr lvl="1"/>
                <a:r>
                  <a:rPr lang="en-US" sz="1600" dirty="0">
                    <a:solidFill>
                      <a:srgbClr val="24292E"/>
                    </a:solidFill>
                    <a:latin typeface="Menlo" panose="020B0609030804020204" pitchFamily="49" charset="0"/>
                  </a:rPr>
                  <a:t>    if (</a:t>
                </a:r>
                <a14:m>
                  <m:oMath xmlns:m="http://schemas.openxmlformats.org/officeDocument/2006/math">
                    <m:r>
                      <a:rPr lang="en-US" sz="1600" i="1">
                        <a:solidFill>
                          <a:srgbClr val="24292E"/>
                        </a:solidFill>
                        <a:latin typeface="Cambria Math" panose="02040503050406030204" pitchFamily="18" charset="0"/>
                      </a:rPr>
                      <m:t>𝑖𝑜</m:t>
                    </m:r>
                    <m:r>
                      <a:rPr lang="en-US" sz="1600" i="1">
                        <a:solidFill>
                          <a:srgbClr val="24292E"/>
                        </a:solidFill>
                        <a:latin typeface="Cambria Math" panose="02040503050406030204" pitchFamily="18" charset="0"/>
                        <a:ea typeface="Cambria Math" panose="02040503050406030204" pitchFamily="18" charset="0"/>
                      </a:rPr>
                      <m:t>×</m:t>
                    </m:r>
                    <m:r>
                      <a:rPr lang="en-US" sz="1600" i="1">
                        <a:solidFill>
                          <a:srgbClr val="24292E"/>
                        </a:solidFill>
                        <a:latin typeface="Cambria Math" panose="02040503050406030204" pitchFamily="18" charset="0"/>
                        <a:ea typeface="Cambria Math" panose="02040503050406030204" pitchFamily="18" charset="0"/>
                      </a:rPr>
                      <m:t>𝑡</m:t>
                    </m:r>
                    <m:r>
                      <a:rPr lang="en-US" sz="1600" i="1">
                        <a:solidFill>
                          <a:srgbClr val="24292E"/>
                        </a:solidFill>
                        <a:latin typeface="Cambria Math" panose="02040503050406030204" pitchFamily="18" charset="0"/>
                        <a:ea typeface="Cambria Math" panose="02040503050406030204" pitchFamily="18" charset="0"/>
                      </a:rPr>
                      <m:t>+</m:t>
                    </m:r>
                    <m:r>
                      <a:rPr lang="en-US" sz="1600" i="1">
                        <a:solidFill>
                          <a:srgbClr val="24292E"/>
                        </a:solidFill>
                        <a:latin typeface="Cambria Math" panose="02040503050406030204" pitchFamily="18" charset="0"/>
                        <a:ea typeface="Cambria Math" panose="02040503050406030204" pitchFamily="18" charset="0"/>
                      </a:rPr>
                      <m:t>𝑖𝑖</m:t>
                    </m:r>
                    <m:r>
                      <a:rPr lang="en-US" sz="1600" i="1">
                        <a:solidFill>
                          <a:srgbClr val="24292E"/>
                        </a:solidFill>
                        <a:latin typeface="Cambria Math" panose="02040503050406030204" pitchFamily="18" charset="0"/>
                        <a:ea typeface="Cambria Math" panose="02040503050406030204" pitchFamily="18" charset="0"/>
                      </a:rPr>
                      <m:t>&lt;50</m:t>
                    </m:r>
                  </m:oMath>
                </a14:m>
                <a:r>
                  <a:rPr lang="en-US" sz="1600" dirty="0">
                    <a:solidFill>
                      <a:srgbClr val="24292E"/>
                    </a:solidFill>
                    <a:latin typeface="Menlo" panose="020B0609030804020204" pitchFamily="49" charset="0"/>
                  </a:rPr>
                  <a:t>) A[</a:t>
                </a:r>
                <a14:m>
                  <m:oMath xmlns:m="http://schemas.openxmlformats.org/officeDocument/2006/math">
                    <m:r>
                      <a:rPr lang="en-US" sz="1600" i="1">
                        <a:solidFill>
                          <a:srgbClr val="24292E"/>
                        </a:solidFill>
                        <a:latin typeface="Cambria Math" panose="02040503050406030204" pitchFamily="18" charset="0"/>
                      </a:rPr>
                      <m:t>𝑖𝑜</m:t>
                    </m:r>
                    <m:r>
                      <a:rPr lang="en-US" sz="1600" i="1">
                        <a:solidFill>
                          <a:srgbClr val="24292E"/>
                        </a:solidFill>
                        <a:latin typeface="Cambria Math" panose="02040503050406030204" pitchFamily="18" charset="0"/>
                        <a:ea typeface="Cambria Math" panose="02040503050406030204" pitchFamily="18" charset="0"/>
                      </a:rPr>
                      <m:t>×</m:t>
                    </m:r>
                    <m:r>
                      <a:rPr lang="en-US" sz="1600" i="1">
                        <a:solidFill>
                          <a:srgbClr val="24292E"/>
                        </a:solidFill>
                        <a:latin typeface="Cambria Math" panose="02040503050406030204" pitchFamily="18" charset="0"/>
                        <a:ea typeface="Cambria Math" panose="02040503050406030204" pitchFamily="18" charset="0"/>
                      </a:rPr>
                      <m:t>𝑡</m:t>
                    </m:r>
                    <m:r>
                      <a:rPr lang="en-US" sz="1600" i="1">
                        <a:solidFill>
                          <a:srgbClr val="24292E"/>
                        </a:solidFill>
                        <a:latin typeface="Cambria Math" panose="02040503050406030204" pitchFamily="18" charset="0"/>
                        <a:ea typeface="Cambria Math" panose="02040503050406030204" pitchFamily="18" charset="0"/>
                      </a:rPr>
                      <m:t>+</m:t>
                    </m:r>
                    <m:r>
                      <a:rPr lang="en-US" sz="1600" i="1">
                        <a:solidFill>
                          <a:srgbClr val="24292E"/>
                        </a:solidFill>
                        <a:latin typeface="Cambria Math" panose="02040503050406030204" pitchFamily="18" charset="0"/>
                        <a:ea typeface="Cambria Math" panose="02040503050406030204" pitchFamily="18" charset="0"/>
                      </a:rPr>
                      <m:t>𝑖𝑖</m:t>
                    </m:r>
                  </m:oMath>
                </a14:m>
                <a:r>
                  <a:rPr lang="en-US" sz="1600" dirty="0">
                    <a:solidFill>
                      <a:srgbClr val="24292E"/>
                    </a:solidFill>
                    <a:latin typeface="Menlo" panose="020B0609030804020204" pitchFamily="49" charset="0"/>
                  </a:rPr>
                  <a:t>] = ...</a:t>
                </a:r>
              </a:p>
              <a:p>
                <a:pPr lvl="1"/>
                <a:r>
                  <a:rPr lang="en-US" sz="1600" dirty="0">
                    <a:solidFill>
                      <a:srgbClr val="24292E"/>
                    </a:solidFill>
                    <a:latin typeface="Menlo" panose="020B0609030804020204" pitchFamily="49" charset="0"/>
                  </a:rPr>
                  <a:t>  }</a:t>
                </a:r>
              </a:p>
              <a:p>
                <a:pPr lvl="1"/>
                <a:r>
                  <a:rPr lang="en-US" sz="1600" dirty="0">
                    <a:solidFill>
                      <a:srgbClr val="24292E"/>
                    </a:solidFill>
                    <a:latin typeface="Menlo" panose="020B0609030804020204" pitchFamily="49" charset="0"/>
                  </a:rPr>
                  <a:t>}</a:t>
                </a:r>
              </a:p>
            </p:txBody>
          </p:sp>
        </mc:Choice>
        <mc:Fallback xmlns="">
          <p:sp>
            <p:nvSpPr>
              <p:cNvPr id="15" name="Rounded Rectangle 14">
                <a:extLst>
                  <a:ext uri="{FF2B5EF4-FFF2-40B4-BE49-F238E27FC236}">
                    <a16:creationId xmlns:a16="http://schemas.microsoft.com/office/drawing/2014/main" id="{C103D239-35F9-9448-A755-32B9077FC46C}"/>
                  </a:ext>
                </a:extLst>
              </p:cNvPr>
              <p:cNvSpPr>
                <a:spLocks noRot="1" noChangeAspect="1" noMove="1" noResize="1" noEditPoints="1" noAdjustHandles="1" noChangeArrowheads="1" noChangeShapeType="1" noTextEdit="1"/>
              </p:cNvSpPr>
              <p:nvPr/>
            </p:nvSpPr>
            <p:spPr>
              <a:xfrm>
                <a:off x="4500418" y="4769031"/>
                <a:ext cx="5400000" cy="1872853"/>
              </a:xfrm>
              <a:prstGeom prst="round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54FB705-AA8A-634F-8E37-A845F8DDD44D}"/>
                  </a:ext>
                </a:extLst>
              </p:cNvPr>
              <p:cNvSpPr txBox="1"/>
              <p:nvPr/>
            </p:nvSpPr>
            <p:spPr>
              <a:xfrm>
                <a:off x="7200418" y="6077247"/>
                <a:ext cx="1558760" cy="461665"/>
              </a:xfrm>
              <a:prstGeom prst="rect">
                <a:avLst/>
              </a:prstGeom>
              <a:noFill/>
              <a:ln w="38100">
                <a:solidFill>
                  <a:srgbClr val="FF0000"/>
                </a:solidFill>
              </a:ln>
            </p:spPr>
            <p:txBody>
              <a:bodyPr wrap="none" rtlCol="0">
                <a:spAutoFit/>
              </a:bodyPr>
              <a:lstStyle/>
              <a:p>
                <a14:m>
                  <m:oMath xmlns:m="http://schemas.openxmlformats.org/officeDocument/2006/math">
                    <m:r>
                      <a:rPr lang="en-US" sz="2400" b="0" i="1" smtClean="0">
                        <a:solidFill>
                          <a:srgbClr val="FF0000"/>
                        </a:solidFill>
                        <a:latin typeface="Cambria Math" panose="02040503050406030204" pitchFamily="18" charset="0"/>
                      </a:rPr>
                      <m:t>𝑡</m:t>
                    </m:r>
                    <m:r>
                      <a:rPr lang="en-US" sz="2400" b="0" i="1" smtClean="0">
                        <a:solidFill>
                          <a:srgbClr val="FF0000"/>
                        </a:solidFill>
                        <a:latin typeface="Cambria Math" panose="02040503050406030204" pitchFamily="18" charset="0"/>
                        <a:ea typeface="Cambria Math" panose="02040503050406030204" pitchFamily="18" charset="0"/>
                      </a:rPr>
                      <m:t>∈</m:t>
                    </m:r>
                    <m:d>
                      <m:dPr>
                        <m:begChr m:val="["/>
                        <m:ctrlPr>
                          <a:rPr lang="en-US" sz="2400" b="0" i="1" smtClean="0">
                            <a:solidFill>
                              <a:srgbClr val="FF0000"/>
                            </a:solidFill>
                            <a:latin typeface="Cambria Math" panose="02040503050406030204" pitchFamily="18" charset="0"/>
                            <a:ea typeface="Cambria Math" panose="02040503050406030204" pitchFamily="18" charset="0"/>
                          </a:rPr>
                        </m:ctrlPr>
                      </m:dPr>
                      <m:e>
                        <m:r>
                          <a:rPr lang="en-US" sz="2400" b="0" i="1" smtClean="0">
                            <a:solidFill>
                              <a:srgbClr val="FF0000"/>
                            </a:solidFill>
                            <a:latin typeface="Cambria Math" panose="02040503050406030204" pitchFamily="18" charset="0"/>
                            <a:ea typeface="Cambria Math" panose="02040503050406030204" pitchFamily="18" charset="0"/>
                          </a:rPr>
                          <m:t>2, ∞</m:t>
                        </m:r>
                      </m:e>
                    </m:d>
                  </m:oMath>
                </a14:m>
                <a:r>
                  <a:rPr lang="en-US" sz="2400" dirty="0">
                    <a:solidFill>
                      <a:srgbClr val="FF0000"/>
                    </a:solidFill>
                  </a:rPr>
                  <a:t>!</a:t>
                </a:r>
              </a:p>
            </p:txBody>
          </p:sp>
        </mc:Choice>
        <mc:Fallback xmlns="">
          <p:sp>
            <p:nvSpPr>
              <p:cNvPr id="3" name="TextBox 2">
                <a:extLst>
                  <a:ext uri="{FF2B5EF4-FFF2-40B4-BE49-F238E27FC236}">
                    <a16:creationId xmlns:a16="http://schemas.microsoft.com/office/drawing/2014/main" id="{454FB705-AA8A-634F-8E37-A845F8DDD44D}"/>
                  </a:ext>
                </a:extLst>
              </p:cNvPr>
              <p:cNvSpPr txBox="1">
                <a:spLocks noRot="1" noChangeAspect="1" noMove="1" noResize="1" noEditPoints="1" noAdjustHandles="1" noChangeArrowheads="1" noChangeShapeType="1" noTextEdit="1"/>
              </p:cNvSpPr>
              <p:nvPr/>
            </p:nvSpPr>
            <p:spPr>
              <a:xfrm>
                <a:off x="7200418" y="6077247"/>
                <a:ext cx="1558760" cy="461665"/>
              </a:xfrm>
              <a:prstGeom prst="rect">
                <a:avLst/>
              </a:prstGeom>
              <a:blipFill>
                <a:blip r:embed="rId6"/>
                <a:stretch>
                  <a:fillRect t="-5000" r="-3150" b="-25000"/>
                </a:stretch>
              </a:blipFill>
              <a:ln w="38100">
                <a:solidFill>
                  <a:srgbClr val="FF0000"/>
                </a:solidFill>
              </a:ln>
            </p:spPr>
            <p:txBody>
              <a:bodyPr/>
              <a:lstStyle/>
              <a:p>
                <a:r>
                  <a:rPr lang="en-US">
                    <a:noFill/>
                  </a:rPr>
                  <a:t> </a:t>
                </a:r>
              </a:p>
            </p:txBody>
          </p:sp>
        </mc:Fallback>
      </mc:AlternateContent>
      <p:sp>
        <p:nvSpPr>
          <p:cNvPr id="13" name="Rectangle 12">
            <a:extLst>
              <a:ext uri="{FF2B5EF4-FFF2-40B4-BE49-F238E27FC236}">
                <a16:creationId xmlns:a16="http://schemas.microsoft.com/office/drawing/2014/main" id="{4445F6BA-20D0-B441-BEB4-82DCBF4A8BEB}"/>
              </a:ext>
            </a:extLst>
          </p:cNvPr>
          <p:cNvSpPr/>
          <p:nvPr/>
        </p:nvSpPr>
        <p:spPr>
          <a:xfrm>
            <a:off x="6576704" y="4538197"/>
            <a:ext cx="1241878"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r>
              <a:rPr lang="en-US" sz="2400" dirty="0">
                <a:solidFill>
                  <a:srgbClr val="24292E"/>
                </a:solidFill>
              </a:rPr>
              <a:t>Example</a:t>
            </a:r>
            <a:endParaRPr lang="en-US" dirty="0">
              <a:solidFill>
                <a:srgbClr val="24292E"/>
              </a:solidFill>
              <a:latin typeface="Menlo" panose="020B0609030804020204" pitchFamily="49" charset="0"/>
            </a:endParaRPr>
          </a:p>
        </p:txBody>
      </p:sp>
    </p:spTree>
    <p:extLst>
      <p:ext uri="{BB962C8B-B14F-4D97-AF65-F5344CB8AC3E}">
        <p14:creationId xmlns:p14="http://schemas.microsoft.com/office/powerpoint/2010/main" val="391674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Diagram&#10;&#10;Description automatically generated">
            <a:extLst>
              <a:ext uri="{FF2B5EF4-FFF2-40B4-BE49-F238E27FC236}">
                <a16:creationId xmlns:a16="http://schemas.microsoft.com/office/drawing/2014/main" id="{AAFA4FD1-E6F4-5643-9138-C5E8A129ECA5}"/>
              </a:ext>
            </a:extLst>
          </p:cNvPr>
          <p:cNvPicPr>
            <a:picLocks noGrp="1" noChangeAspect="1"/>
          </p:cNvPicPr>
          <p:nvPr>
            <p:ph idx="1"/>
          </p:nvPr>
        </p:nvPicPr>
        <p:blipFill>
          <a:blip r:embed="rId3"/>
          <a:stretch>
            <a:fillRect/>
          </a:stretch>
        </p:blipFill>
        <p:spPr>
          <a:xfrm>
            <a:off x="3528060" y="1638300"/>
            <a:ext cx="5135880" cy="3581400"/>
          </a:xfrm>
        </p:spPr>
      </p:pic>
      <p:sp>
        <p:nvSpPr>
          <p:cNvPr id="4" name="Slide Number Placeholder 3">
            <a:extLst>
              <a:ext uri="{FF2B5EF4-FFF2-40B4-BE49-F238E27FC236}">
                <a16:creationId xmlns:a16="http://schemas.microsoft.com/office/drawing/2014/main" id="{5167D898-A504-DF49-89A1-B6984A04006A}"/>
              </a:ext>
            </a:extLst>
          </p:cNvPr>
          <p:cNvSpPr>
            <a:spLocks noGrp="1"/>
          </p:cNvSpPr>
          <p:nvPr>
            <p:ph type="sldNum" sz="quarter" idx="12"/>
          </p:nvPr>
        </p:nvSpPr>
        <p:spPr/>
        <p:txBody>
          <a:bodyPr/>
          <a:lstStyle/>
          <a:p>
            <a:r>
              <a:rPr lang="en-US" dirty="0"/>
              <a:t>2</a:t>
            </a:r>
          </a:p>
        </p:txBody>
      </p:sp>
      <p:sp>
        <p:nvSpPr>
          <p:cNvPr id="11" name="Cloud Callout 10">
            <a:extLst>
              <a:ext uri="{FF2B5EF4-FFF2-40B4-BE49-F238E27FC236}">
                <a16:creationId xmlns:a16="http://schemas.microsoft.com/office/drawing/2014/main" id="{A0BE8E03-40E5-7B4E-8B15-0F955FFF9C51}"/>
              </a:ext>
            </a:extLst>
          </p:cNvPr>
          <p:cNvSpPr/>
          <p:nvPr/>
        </p:nvSpPr>
        <p:spPr>
          <a:xfrm>
            <a:off x="1782618" y="3369505"/>
            <a:ext cx="3906982" cy="1399527"/>
          </a:xfrm>
          <a:prstGeom prst="cloudCallout">
            <a:avLst>
              <a:gd name="adj1" fmla="val -47874"/>
              <a:gd name="adj2" fmla="val 29502"/>
            </a:avLst>
          </a:prstGeom>
          <a:ln w="38100"/>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2400" dirty="0"/>
              <a:t>Limit the candidates to </a:t>
            </a:r>
            <a:r>
              <a:rPr lang="en-US" sz="2400" b="1" dirty="0"/>
              <a:t>perfect factors</a:t>
            </a:r>
            <a:endParaRPr lang="en-US" sz="2400" dirty="0"/>
          </a:p>
        </p:txBody>
      </p:sp>
      <mc:AlternateContent xmlns:mc="http://schemas.openxmlformats.org/markup-compatibility/2006" xmlns:a14="http://schemas.microsoft.com/office/drawing/2010/main">
        <mc:Choice Requires="a14">
          <p:sp>
            <p:nvSpPr>
              <p:cNvPr id="14" name="Rounded Rectangle 13">
                <a:extLst>
                  <a:ext uri="{FF2B5EF4-FFF2-40B4-BE49-F238E27FC236}">
                    <a16:creationId xmlns:a16="http://schemas.microsoft.com/office/drawing/2014/main" id="{0CFD2C72-9105-6943-BD90-07A2D55136C4}"/>
                  </a:ext>
                </a:extLst>
              </p:cNvPr>
              <p:cNvSpPr/>
              <p:nvPr/>
            </p:nvSpPr>
            <p:spPr>
              <a:xfrm>
                <a:off x="4500418" y="4769031"/>
                <a:ext cx="5400000" cy="1872853"/>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solidFill>
                      <a:srgbClr val="24292E"/>
                    </a:solidFill>
                  </a:rPr>
                  <a:t>Schedule:</a:t>
                </a:r>
              </a:p>
              <a:p>
                <a:pPr lvl="1"/>
                <a:r>
                  <a:rPr lang="en-US" sz="1600" dirty="0">
                    <a:solidFill>
                      <a:srgbClr val="24292E"/>
                    </a:solidFill>
                    <a:latin typeface="Menlo" panose="020B0609030804020204" pitchFamily="49" charset="0"/>
                  </a:rPr>
                  <a:t>for (int io = 0; io &lt; </a:t>
                </a:r>
                <a14:m>
                  <m:oMath xmlns:m="http://schemas.openxmlformats.org/officeDocument/2006/math">
                    <m:d>
                      <m:dPr>
                        <m:begChr m:val="⌈"/>
                        <m:endChr m:val="⌉"/>
                        <m:ctrlPr>
                          <a:rPr lang="en-US" sz="1600" i="1" smtClean="0">
                            <a:solidFill>
                              <a:srgbClr val="24292E"/>
                            </a:solidFill>
                            <a:latin typeface="Cambria Math" panose="02040503050406030204" pitchFamily="18" charset="0"/>
                          </a:rPr>
                        </m:ctrlPr>
                      </m:dPr>
                      <m:e>
                        <m:r>
                          <a:rPr lang="en-US" sz="1600" b="0" i="1" smtClean="0">
                            <a:solidFill>
                              <a:srgbClr val="24292E"/>
                            </a:solidFill>
                            <a:latin typeface="Cambria Math" panose="02040503050406030204" pitchFamily="18" charset="0"/>
                          </a:rPr>
                          <m:t>50</m:t>
                        </m:r>
                        <m:r>
                          <m:rPr>
                            <m:lit/>
                          </m:rPr>
                          <a:rPr lang="en-US" sz="1600" b="0" i="1" smtClean="0">
                            <a:solidFill>
                              <a:srgbClr val="24292E"/>
                            </a:solidFill>
                            <a:latin typeface="Cambria Math" panose="02040503050406030204" pitchFamily="18" charset="0"/>
                          </a:rPr>
                          <m:t>/</m:t>
                        </m:r>
                        <m:r>
                          <a:rPr lang="en-US" sz="1600" b="0" i="1" smtClean="0">
                            <a:solidFill>
                              <a:srgbClr val="24292E"/>
                            </a:solidFill>
                            <a:latin typeface="Cambria Math" panose="02040503050406030204" pitchFamily="18" charset="0"/>
                          </a:rPr>
                          <m:t>𝑡</m:t>
                        </m:r>
                      </m:e>
                    </m:d>
                  </m:oMath>
                </a14:m>
                <a:r>
                  <a:rPr lang="en-US" sz="1600" dirty="0">
                    <a:solidFill>
                      <a:srgbClr val="24292E"/>
                    </a:solidFill>
                    <a:latin typeface="Menlo" panose="020B0609030804020204" pitchFamily="49" charset="0"/>
                  </a:rPr>
                  <a:t>; ++io) {</a:t>
                </a:r>
              </a:p>
              <a:p>
                <a:pPr lvl="1"/>
                <a:r>
                  <a:rPr lang="en-US" sz="1600" dirty="0">
                    <a:solidFill>
                      <a:srgbClr val="24292E"/>
                    </a:solidFill>
                    <a:latin typeface="Menlo" panose="020B0609030804020204" pitchFamily="49" charset="0"/>
                  </a:rPr>
                  <a:t>  for (int ii = 0; ii &lt; </a:t>
                </a:r>
                <a14:m>
                  <m:oMath xmlns:m="http://schemas.openxmlformats.org/officeDocument/2006/math">
                    <m:r>
                      <a:rPr lang="en-US" sz="1600" i="1" dirty="0" smtClean="0">
                        <a:solidFill>
                          <a:srgbClr val="FF0000"/>
                        </a:solidFill>
                        <a:latin typeface="Cambria Math" panose="02040503050406030204" pitchFamily="18" charset="0"/>
                      </a:rPr>
                      <m:t>𝑡</m:t>
                    </m:r>
                  </m:oMath>
                </a14:m>
                <a:r>
                  <a:rPr lang="en-US" sz="1600" dirty="0">
                    <a:solidFill>
                      <a:srgbClr val="24292E"/>
                    </a:solidFill>
                    <a:latin typeface="Menlo" panose="020B0609030804020204" pitchFamily="49" charset="0"/>
                  </a:rPr>
                  <a:t>; ++ii) {</a:t>
                </a:r>
              </a:p>
              <a:p>
                <a:pPr lvl="1"/>
                <a:r>
                  <a:rPr lang="en-US" sz="1600" dirty="0">
                    <a:solidFill>
                      <a:srgbClr val="24292E"/>
                    </a:solidFill>
                    <a:latin typeface="Menlo" panose="020B0609030804020204" pitchFamily="49" charset="0"/>
                  </a:rPr>
                  <a:t>    if (</a:t>
                </a:r>
                <a14:m>
                  <m:oMath xmlns:m="http://schemas.openxmlformats.org/officeDocument/2006/math">
                    <m:r>
                      <a:rPr lang="en-US" sz="1600" i="1">
                        <a:solidFill>
                          <a:srgbClr val="24292E"/>
                        </a:solidFill>
                        <a:latin typeface="Cambria Math" panose="02040503050406030204" pitchFamily="18" charset="0"/>
                      </a:rPr>
                      <m:t>𝑖𝑜</m:t>
                    </m:r>
                    <m:r>
                      <a:rPr lang="en-US" sz="1600" i="1">
                        <a:solidFill>
                          <a:srgbClr val="24292E"/>
                        </a:solidFill>
                        <a:latin typeface="Cambria Math" panose="02040503050406030204" pitchFamily="18" charset="0"/>
                        <a:ea typeface="Cambria Math" panose="02040503050406030204" pitchFamily="18" charset="0"/>
                      </a:rPr>
                      <m:t>×</m:t>
                    </m:r>
                    <m:r>
                      <a:rPr lang="en-US" sz="1600" i="1">
                        <a:solidFill>
                          <a:srgbClr val="24292E"/>
                        </a:solidFill>
                        <a:latin typeface="Cambria Math" panose="02040503050406030204" pitchFamily="18" charset="0"/>
                        <a:ea typeface="Cambria Math" panose="02040503050406030204" pitchFamily="18" charset="0"/>
                      </a:rPr>
                      <m:t>𝑡</m:t>
                    </m:r>
                    <m:r>
                      <a:rPr lang="en-US" sz="1600" i="1">
                        <a:solidFill>
                          <a:srgbClr val="24292E"/>
                        </a:solidFill>
                        <a:latin typeface="Cambria Math" panose="02040503050406030204" pitchFamily="18" charset="0"/>
                        <a:ea typeface="Cambria Math" panose="02040503050406030204" pitchFamily="18" charset="0"/>
                      </a:rPr>
                      <m:t>+</m:t>
                    </m:r>
                    <m:r>
                      <a:rPr lang="en-US" sz="1600" i="1">
                        <a:solidFill>
                          <a:srgbClr val="24292E"/>
                        </a:solidFill>
                        <a:latin typeface="Cambria Math" panose="02040503050406030204" pitchFamily="18" charset="0"/>
                        <a:ea typeface="Cambria Math" panose="02040503050406030204" pitchFamily="18" charset="0"/>
                      </a:rPr>
                      <m:t>𝑖𝑖</m:t>
                    </m:r>
                    <m:r>
                      <a:rPr lang="en-US" sz="1600" i="1">
                        <a:solidFill>
                          <a:srgbClr val="24292E"/>
                        </a:solidFill>
                        <a:latin typeface="Cambria Math" panose="02040503050406030204" pitchFamily="18" charset="0"/>
                        <a:ea typeface="Cambria Math" panose="02040503050406030204" pitchFamily="18" charset="0"/>
                      </a:rPr>
                      <m:t>&lt;50</m:t>
                    </m:r>
                  </m:oMath>
                </a14:m>
                <a:r>
                  <a:rPr lang="en-US" sz="1600" dirty="0">
                    <a:solidFill>
                      <a:srgbClr val="24292E"/>
                    </a:solidFill>
                    <a:latin typeface="Menlo" panose="020B0609030804020204" pitchFamily="49" charset="0"/>
                  </a:rPr>
                  <a:t>) A[</a:t>
                </a:r>
                <a14:m>
                  <m:oMath xmlns:m="http://schemas.openxmlformats.org/officeDocument/2006/math">
                    <m:r>
                      <a:rPr lang="en-US" sz="1600" i="1">
                        <a:solidFill>
                          <a:srgbClr val="24292E"/>
                        </a:solidFill>
                        <a:latin typeface="Cambria Math" panose="02040503050406030204" pitchFamily="18" charset="0"/>
                      </a:rPr>
                      <m:t>𝑖𝑜</m:t>
                    </m:r>
                    <m:r>
                      <a:rPr lang="en-US" sz="1600" i="1">
                        <a:solidFill>
                          <a:srgbClr val="24292E"/>
                        </a:solidFill>
                        <a:latin typeface="Cambria Math" panose="02040503050406030204" pitchFamily="18" charset="0"/>
                        <a:ea typeface="Cambria Math" panose="02040503050406030204" pitchFamily="18" charset="0"/>
                      </a:rPr>
                      <m:t>×</m:t>
                    </m:r>
                    <m:r>
                      <a:rPr lang="en-US" sz="1600" i="1">
                        <a:solidFill>
                          <a:srgbClr val="24292E"/>
                        </a:solidFill>
                        <a:latin typeface="Cambria Math" panose="02040503050406030204" pitchFamily="18" charset="0"/>
                        <a:ea typeface="Cambria Math" panose="02040503050406030204" pitchFamily="18" charset="0"/>
                      </a:rPr>
                      <m:t>𝑡</m:t>
                    </m:r>
                    <m:r>
                      <a:rPr lang="en-US" sz="1600" i="1">
                        <a:solidFill>
                          <a:srgbClr val="24292E"/>
                        </a:solidFill>
                        <a:latin typeface="Cambria Math" panose="02040503050406030204" pitchFamily="18" charset="0"/>
                        <a:ea typeface="Cambria Math" panose="02040503050406030204" pitchFamily="18" charset="0"/>
                      </a:rPr>
                      <m:t>+</m:t>
                    </m:r>
                    <m:r>
                      <a:rPr lang="en-US" sz="1600" i="1">
                        <a:solidFill>
                          <a:srgbClr val="24292E"/>
                        </a:solidFill>
                        <a:latin typeface="Cambria Math" panose="02040503050406030204" pitchFamily="18" charset="0"/>
                        <a:ea typeface="Cambria Math" panose="02040503050406030204" pitchFamily="18" charset="0"/>
                      </a:rPr>
                      <m:t>𝑖𝑖</m:t>
                    </m:r>
                  </m:oMath>
                </a14:m>
                <a:r>
                  <a:rPr lang="en-US" sz="1600" dirty="0">
                    <a:solidFill>
                      <a:srgbClr val="24292E"/>
                    </a:solidFill>
                    <a:latin typeface="Menlo" panose="020B0609030804020204" pitchFamily="49" charset="0"/>
                  </a:rPr>
                  <a:t>] = ...</a:t>
                </a:r>
              </a:p>
              <a:p>
                <a:pPr lvl="1"/>
                <a:r>
                  <a:rPr lang="en-US" sz="1600" dirty="0">
                    <a:solidFill>
                      <a:srgbClr val="24292E"/>
                    </a:solidFill>
                    <a:latin typeface="Menlo" panose="020B0609030804020204" pitchFamily="49" charset="0"/>
                  </a:rPr>
                  <a:t>  }</a:t>
                </a:r>
              </a:p>
              <a:p>
                <a:pPr lvl="1"/>
                <a:r>
                  <a:rPr lang="en-US" sz="1600" dirty="0">
                    <a:solidFill>
                      <a:srgbClr val="24292E"/>
                    </a:solidFill>
                    <a:latin typeface="Menlo" panose="020B0609030804020204" pitchFamily="49" charset="0"/>
                  </a:rPr>
                  <a:t>}</a:t>
                </a:r>
              </a:p>
            </p:txBody>
          </p:sp>
        </mc:Choice>
        <mc:Fallback xmlns="">
          <p:sp>
            <p:nvSpPr>
              <p:cNvPr id="14" name="Rounded Rectangle 13">
                <a:extLst>
                  <a:ext uri="{FF2B5EF4-FFF2-40B4-BE49-F238E27FC236}">
                    <a16:creationId xmlns:a16="http://schemas.microsoft.com/office/drawing/2014/main" id="{0CFD2C72-9105-6943-BD90-07A2D55136C4}"/>
                  </a:ext>
                </a:extLst>
              </p:cNvPr>
              <p:cNvSpPr>
                <a:spLocks noRot="1" noChangeAspect="1" noMove="1" noResize="1" noEditPoints="1" noAdjustHandles="1" noChangeArrowheads="1" noChangeShapeType="1" noTextEdit="1"/>
              </p:cNvSpPr>
              <p:nvPr/>
            </p:nvSpPr>
            <p:spPr>
              <a:xfrm>
                <a:off x="4500418" y="4769031"/>
                <a:ext cx="5400000" cy="1872853"/>
              </a:xfrm>
              <a:prstGeom prst="round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ounded Rectangle 14">
                <a:extLst>
                  <a:ext uri="{FF2B5EF4-FFF2-40B4-BE49-F238E27FC236}">
                    <a16:creationId xmlns:a16="http://schemas.microsoft.com/office/drawing/2014/main" id="{C103D239-35F9-9448-A755-32B9077FC46C}"/>
                  </a:ext>
                </a:extLst>
              </p:cNvPr>
              <p:cNvSpPr/>
              <p:nvPr/>
            </p:nvSpPr>
            <p:spPr>
              <a:xfrm>
                <a:off x="4500418" y="4769031"/>
                <a:ext cx="5400000" cy="1872853"/>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solidFill>
                      <a:srgbClr val="24292E"/>
                    </a:solidFill>
                  </a:rPr>
                  <a:t>Schedule:</a:t>
                </a:r>
              </a:p>
              <a:p>
                <a:pPr lvl="1"/>
                <a:r>
                  <a:rPr lang="en-US" sz="1600" dirty="0">
                    <a:solidFill>
                      <a:srgbClr val="24292E"/>
                    </a:solidFill>
                    <a:latin typeface="Menlo" panose="020B0609030804020204" pitchFamily="49" charset="0"/>
                  </a:rPr>
                  <a:t>for (int io = 0; io &lt; </a:t>
                </a:r>
                <a14:m>
                  <m:oMath xmlns:m="http://schemas.openxmlformats.org/officeDocument/2006/math">
                    <m:d>
                      <m:dPr>
                        <m:begChr m:val="⌈"/>
                        <m:endChr m:val="⌉"/>
                        <m:ctrlPr>
                          <a:rPr lang="en-US" sz="1600" i="1" smtClean="0">
                            <a:solidFill>
                              <a:srgbClr val="24292E"/>
                            </a:solidFill>
                            <a:latin typeface="Cambria Math" panose="02040503050406030204" pitchFamily="18" charset="0"/>
                          </a:rPr>
                        </m:ctrlPr>
                      </m:dPr>
                      <m:e>
                        <m:r>
                          <a:rPr lang="en-US" sz="1600" b="0" i="1" smtClean="0">
                            <a:solidFill>
                              <a:srgbClr val="24292E"/>
                            </a:solidFill>
                            <a:latin typeface="Cambria Math" panose="02040503050406030204" pitchFamily="18" charset="0"/>
                          </a:rPr>
                          <m:t>50</m:t>
                        </m:r>
                        <m:r>
                          <m:rPr>
                            <m:lit/>
                          </m:rPr>
                          <a:rPr lang="en-US" sz="1600" b="0" i="1" smtClean="0">
                            <a:solidFill>
                              <a:srgbClr val="24292E"/>
                            </a:solidFill>
                            <a:latin typeface="Cambria Math" panose="02040503050406030204" pitchFamily="18" charset="0"/>
                          </a:rPr>
                          <m:t>/</m:t>
                        </m:r>
                        <m:r>
                          <a:rPr lang="en-US" sz="1600" b="0" i="1" smtClean="0">
                            <a:solidFill>
                              <a:srgbClr val="24292E"/>
                            </a:solidFill>
                            <a:latin typeface="Cambria Math" panose="02040503050406030204" pitchFamily="18" charset="0"/>
                          </a:rPr>
                          <m:t>𝑡</m:t>
                        </m:r>
                      </m:e>
                    </m:d>
                  </m:oMath>
                </a14:m>
                <a:r>
                  <a:rPr lang="en-US" sz="1600" dirty="0">
                    <a:solidFill>
                      <a:srgbClr val="24292E"/>
                    </a:solidFill>
                    <a:latin typeface="Menlo" panose="020B0609030804020204" pitchFamily="49" charset="0"/>
                  </a:rPr>
                  <a:t>; ++io) {</a:t>
                </a:r>
              </a:p>
              <a:p>
                <a:pPr lvl="1"/>
                <a:r>
                  <a:rPr lang="en-US" sz="1600" dirty="0">
                    <a:solidFill>
                      <a:srgbClr val="24292E"/>
                    </a:solidFill>
                    <a:latin typeface="Menlo" panose="020B0609030804020204" pitchFamily="49" charset="0"/>
                  </a:rPr>
                  <a:t>  for (int ii = 0; ii &lt; </a:t>
                </a:r>
                <a14:m>
                  <m:oMath xmlns:m="http://schemas.openxmlformats.org/officeDocument/2006/math">
                    <m:r>
                      <a:rPr lang="en-US" sz="1600" i="1" dirty="0" smtClean="0">
                        <a:solidFill>
                          <a:srgbClr val="00B050"/>
                        </a:solidFill>
                        <a:latin typeface="Cambria Math" panose="02040503050406030204" pitchFamily="18" charset="0"/>
                      </a:rPr>
                      <m:t>𝑡</m:t>
                    </m:r>
                  </m:oMath>
                </a14:m>
                <a:r>
                  <a:rPr lang="en-US" sz="1600" dirty="0">
                    <a:solidFill>
                      <a:srgbClr val="24292E"/>
                    </a:solidFill>
                    <a:latin typeface="Menlo" panose="020B0609030804020204" pitchFamily="49" charset="0"/>
                  </a:rPr>
                  <a:t>; ++ii) {</a:t>
                </a:r>
              </a:p>
              <a:p>
                <a:pPr lvl="1"/>
                <a:r>
                  <a:rPr lang="en-US" sz="1600" dirty="0">
                    <a:solidFill>
                      <a:srgbClr val="24292E"/>
                    </a:solidFill>
                    <a:latin typeface="Menlo" panose="020B0609030804020204" pitchFamily="49" charset="0"/>
                  </a:rPr>
                  <a:t>    </a:t>
                </a:r>
                <a:r>
                  <a:rPr lang="en-US" sz="1600" strike="sngStrike" dirty="0">
                    <a:solidFill>
                      <a:srgbClr val="00B050"/>
                    </a:solidFill>
                    <a:latin typeface="Menlo" panose="020B0609030804020204" pitchFamily="49" charset="0"/>
                  </a:rPr>
                  <a:t>if (</a:t>
                </a:r>
                <a14:m>
                  <m:oMath xmlns:m="http://schemas.openxmlformats.org/officeDocument/2006/math">
                    <m:r>
                      <a:rPr lang="en-US" sz="1600" b="0" i="1" strike="sngStrike" smtClean="0">
                        <a:solidFill>
                          <a:srgbClr val="00B050"/>
                        </a:solidFill>
                        <a:latin typeface="Cambria Math" panose="02040503050406030204" pitchFamily="18" charset="0"/>
                      </a:rPr>
                      <m:t>𝑖𝑜</m:t>
                    </m:r>
                    <m:r>
                      <a:rPr lang="en-US" sz="1600" b="0" i="1" strike="sngStrike" smtClean="0">
                        <a:solidFill>
                          <a:srgbClr val="00B050"/>
                        </a:solidFill>
                        <a:latin typeface="Cambria Math" panose="02040503050406030204" pitchFamily="18" charset="0"/>
                        <a:ea typeface="Cambria Math" panose="02040503050406030204" pitchFamily="18" charset="0"/>
                      </a:rPr>
                      <m:t>×</m:t>
                    </m:r>
                    <m:r>
                      <a:rPr lang="en-US" sz="1600" b="0" i="1" strike="sngStrike" smtClean="0">
                        <a:solidFill>
                          <a:srgbClr val="00B050"/>
                        </a:solidFill>
                        <a:latin typeface="Cambria Math" panose="02040503050406030204" pitchFamily="18" charset="0"/>
                        <a:ea typeface="Cambria Math" panose="02040503050406030204" pitchFamily="18" charset="0"/>
                      </a:rPr>
                      <m:t>𝑡</m:t>
                    </m:r>
                    <m:r>
                      <a:rPr lang="en-US" sz="1600" b="0" i="1" strike="sngStrike" smtClean="0">
                        <a:solidFill>
                          <a:srgbClr val="00B050"/>
                        </a:solidFill>
                        <a:latin typeface="Cambria Math" panose="02040503050406030204" pitchFamily="18" charset="0"/>
                        <a:ea typeface="Cambria Math" panose="02040503050406030204" pitchFamily="18" charset="0"/>
                      </a:rPr>
                      <m:t>+</m:t>
                    </m:r>
                    <m:r>
                      <a:rPr lang="en-US" sz="1600" b="0" i="1" strike="sngStrike" smtClean="0">
                        <a:solidFill>
                          <a:srgbClr val="00B050"/>
                        </a:solidFill>
                        <a:latin typeface="Cambria Math" panose="02040503050406030204" pitchFamily="18" charset="0"/>
                        <a:ea typeface="Cambria Math" panose="02040503050406030204" pitchFamily="18" charset="0"/>
                      </a:rPr>
                      <m:t>𝑖𝑖</m:t>
                    </m:r>
                    <m:r>
                      <a:rPr lang="en-US" sz="1600" b="0" i="1" strike="sngStrike" smtClean="0">
                        <a:solidFill>
                          <a:srgbClr val="00B050"/>
                        </a:solidFill>
                        <a:latin typeface="Cambria Math" panose="02040503050406030204" pitchFamily="18" charset="0"/>
                        <a:ea typeface="Cambria Math" panose="02040503050406030204" pitchFamily="18" charset="0"/>
                      </a:rPr>
                      <m:t>&lt;50</m:t>
                    </m:r>
                  </m:oMath>
                </a14:m>
                <a:r>
                  <a:rPr lang="en-US" sz="1600" strike="sngStrike" dirty="0">
                    <a:solidFill>
                      <a:srgbClr val="00B050"/>
                    </a:solidFill>
                    <a:latin typeface="Menlo" panose="020B0609030804020204" pitchFamily="49" charset="0"/>
                  </a:rPr>
                  <a:t>)</a:t>
                </a:r>
                <a:r>
                  <a:rPr lang="en-US" sz="1600" dirty="0">
                    <a:solidFill>
                      <a:srgbClr val="24292E"/>
                    </a:solidFill>
                    <a:latin typeface="Menlo" panose="020B0609030804020204" pitchFamily="49" charset="0"/>
                  </a:rPr>
                  <a:t> A[</a:t>
                </a:r>
                <a14:m>
                  <m:oMath xmlns:m="http://schemas.openxmlformats.org/officeDocument/2006/math">
                    <m:r>
                      <a:rPr lang="en-US" sz="1600" i="1">
                        <a:solidFill>
                          <a:srgbClr val="24292E"/>
                        </a:solidFill>
                        <a:latin typeface="Cambria Math" panose="02040503050406030204" pitchFamily="18" charset="0"/>
                      </a:rPr>
                      <m:t>𝑖𝑜</m:t>
                    </m:r>
                    <m:r>
                      <a:rPr lang="en-US" sz="1600" i="1">
                        <a:solidFill>
                          <a:srgbClr val="24292E"/>
                        </a:solidFill>
                        <a:latin typeface="Cambria Math" panose="02040503050406030204" pitchFamily="18" charset="0"/>
                        <a:ea typeface="Cambria Math" panose="02040503050406030204" pitchFamily="18" charset="0"/>
                      </a:rPr>
                      <m:t>×</m:t>
                    </m:r>
                    <m:r>
                      <a:rPr lang="en-US" sz="1600" i="1">
                        <a:solidFill>
                          <a:srgbClr val="24292E"/>
                        </a:solidFill>
                        <a:latin typeface="Cambria Math" panose="02040503050406030204" pitchFamily="18" charset="0"/>
                        <a:ea typeface="Cambria Math" panose="02040503050406030204" pitchFamily="18" charset="0"/>
                      </a:rPr>
                      <m:t>𝑡</m:t>
                    </m:r>
                    <m:r>
                      <a:rPr lang="en-US" sz="1600" i="1">
                        <a:solidFill>
                          <a:srgbClr val="24292E"/>
                        </a:solidFill>
                        <a:latin typeface="Cambria Math" panose="02040503050406030204" pitchFamily="18" charset="0"/>
                        <a:ea typeface="Cambria Math" panose="02040503050406030204" pitchFamily="18" charset="0"/>
                      </a:rPr>
                      <m:t>+</m:t>
                    </m:r>
                    <m:r>
                      <a:rPr lang="en-US" sz="1600" i="1">
                        <a:solidFill>
                          <a:srgbClr val="24292E"/>
                        </a:solidFill>
                        <a:latin typeface="Cambria Math" panose="02040503050406030204" pitchFamily="18" charset="0"/>
                        <a:ea typeface="Cambria Math" panose="02040503050406030204" pitchFamily="18" charset="0"/>
                      </a:rPr>
                      <m:t>𝑖𝑖</m:t>
                    </m:r>
                  </m:oMath>
                </a14:m>
                <a:r>
                  <a:rPr lang="en-US" sz="1600" dirty="0">
                    <a:solidFill>
                      <a:srgbClr val="24292E"/>
                    </a:solidFill>
                    <a:latin typeface="Menlo" panose="020B0609030804020204" pitchFamily="49" charset="0"/>
                  </a:rPr>
                  <a:t>] = ...</a:t>
                </a:r>
              </a:p>
              <a:p>
                <a:pPr lvl="1"/>
                <a:r>
                  <a:rPr lang="en-US" sz="1600" dirty="0">
                    <a:solidFill>
                      <a:srgbClr val="24292E"/>
                    </a:solidFill>
                    <a:latin typeface="Menlo" panose="020B0609030804020204" pitchFamily="49" charset="0"/>
                  </a:rPr>
                  <a:t>  }</a:t>
                </a:r>
              </a:p>
              <a:p>
                <a:pPr lvl="1"/>
                <a:r>
                  <a:rPr lang="en-US" sz="1600" dirty="0">
                    <a:solidFill>
                      <a:srgbClr val="24292E"/>
                    </a:solidFill>
                    <a:latin typeface="Menlo" panose="020B0609030804020204" pitchFamily="49" charset="0"/>
                  </a:rPr>
                  <a:t>}</a:t>
                </a:r>
              </a:p>
            </p:txBody>
          </p:sp>
        </mc:Choice>
        <mc:Fallback xmlns="">
          <p:sp>
            <p:nvSpPr>
              <p:cNvPr id="15" name="Rounded Rectangle 14">
                <a:extLst>
                  <a:ext uri="{FF2B5EF4-FFF2-40B4-BE49-F238E27FC236}">
                    <a16:creationId xmlns:a16="http://schemas.microsoft.com/office/drawing/2014/main" id="{C103D239-35F9-9448-A755-32B9077FC46C}"/>
                  </a:ext>
                </a:extLst>
              </p:cNvPr>
              <p:cNvSpPr>
                <a:spLocks noRot="1" noChangeAspect="1" noMove="1" noResize="1" noEditPoints="1" noAdjustHandles="1" noChangeArrowheads="1" noChangeShapeType="1" noTextEdit="1"/>
              </p:cNvSpPr>
              <p:nvPr/>
            </p:nvSpPr>
            <p:spPr>
              <a:xfrm>
                <a:off x="4500418" y="4769031"/>
                <a:ext cx="5400000" cy="1872853"/>
              </a:xfrm>
              <a:prstGeom prst="round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54FB705-AA8A-634F-8E37-A845F8DDD44D}"/>
                  </a:ext>
                </a:extLst>
              </p:cNvPr>
              <p:cNvSpPr txBox="1"/>
              <p:nvPr/>
            </p:nvSpPr>
            <p:spPr>
              <a:xfrm>
                <a:off x="7200418" y="6077247"/>
                <a:ext cx="2345579" cy="461665"/>
              </a:xfrm>
              <a:prstGeom prst="rect">
                <a:avLst/>
              </a:prstGeom>
              <a:noFill/>
              <a:ln w="38100">
                <a:solidFill>
                  <a:srgbClr val="00B050"/>
                </a:solidFill>
              </a:ln>
            </p:spPr>
            <p:txBody>
              <a:bodyPr wrap="none" rtlCol="0">
                <a:spAutoFit/>
              </a:bodyPr>
              <a:lstStyle/>
              <a:p>
                <a:pPr/>
                <a14:m>
                  <m:oMathPara xmlns:m="http://schemas.openxmlformats.org/officeDocument/2006/math">
                    <m:oMathParaPr>
                      <m:jc m:val="left"/>
                    </m:oMathParaPr>
                    <m:oMath xmlns:m="http://schemas.openxmlformats.org/officeDocument/2006/math">
                      <m:r>
                        <a:rPr lang="en-US" sz="2400" b="0" i="1" smtClean="0">
                          <a:solidFill>
                            <a:srgbClr val="00B050"/>
                          </a:solidFill>
                          <a:latin typeface="Cambria Math" panose="02040503050406030204" pitchFamily="18" charset="0"/>
                        </a:rPr>
                        <m:t>𝑡</m:t>
                      </m:r>
                      <m:r>
                        <a:rPr lang="en-US" sz="2400" b="0" i="1" smtClean="0">
                          <a:solidFill>
                            <a:srgbClr val="00B050"/>
                          </a:solidFill>
                          <a:latin typeface="Cambria Math" panose="02040503050406030204" pitchFamily="18" charset="0"/>
                          <a:ea typeface="Cambria Math" panose="02040503050406030204" pitchFamily="18" charset="0"/>
                        </a:rPr>
                        <m:t>∈</m:t>
                      </m:r>
                      <m:d>
                        <m:dPr>
                          <m:begChr m:val="{"/>
                          <m:endChr m:val="}"/>
                          <m:ctrlPr>
                            <a:rPr lang="en-US" sz="2400" b="0" i="1" smtClean="0">
                              <a:solidFill>
                                <a:srgbClr val="00B050"/>
                              </a:solidFill>
                              <a:latin typeface="Cambria Math" panose="02040503050406030204" pitchFamily="18" charset="0"/>
                              <a:ea typeface="Cambria Math" panose="02040503050406030204" pitchFamily="18" charset="0"/>
                            </a:rPr>
                          </m:ctrlPr>
                        </m:dPr>
                        <m:e>
                          <m:r>
                            <a:rPr lang="en-US" sz="2400" b="0" i="1" smtClean="0">
                              <a:solidFill>
                                <a:srgbClr val="00B050"/>
                              </a:solidFill>
                              <a:latin typeface="Cambria Math" panose="02040503050406030204" pitchFamily="18" charset="0"/>
                              <a:ea typeface="Cambria Math" panose="02040503050406030204" pitchFamily="18" charset="0"/>
                            </a:rPr>
                            <m:t>2, 5, 10, 25</m:t>
                          </m:r>
                        </m:e>
                      </m:d>
                    </m:oMath>
                  </m:oMathPara>
                </a14:m>
                <a:endParaRPr lang="en-US" sz="2400" dirty="0">
                  <a:solidFill>
                    <a:srgbClr val="00B050"/>
                  </a:solidFill>
                </a:endParaRPr>
              </a:p>
            </p:txBody>
          </p:sp>
        </mc:Choice>
        <mc:Fallback xmlns="">
          <p:sp>
            <p:nvSpPr>
              <p:cNvPr id="3" name="TextBox 2">
                <a:extLst>
                  <a:ext uri="{FF2B5EF4-FFF2-40B4-BE49-F238E27FC236}">
                    <a16:creationId xmlns:a16="http://schemas.microsoft.com/office/drawing/2014/main" id="{454FB705-AA8A-634F-8E37-A845F8DDD44D}"/>
                  </a:ext>
                </a:extLst>
              </p:cNvPr>
              <p:cNvSpPr txBox="1">
                <a:spLocks noRot="1" noChangeAspect="1" noMove="1" noResize="1" noEditPoints="1" noAdjustHandles="1" noChangeArrowheads="1" noChangeShapeType="1" noTextEdit="1"/>
              </p:cNvSpPr>
              <p:nvPr/>
            </p:nvSpPr>
            <p:spPr>
              <a:xfrm>
                <a:off x="7200418" y="6077247"/>
                <a:ext cx="2345579" cy="461665"/>
              </a:xfrm>
              <a:prstGeom prst="rect">
                <a:avLst/>
              </a:prstGeom>
              <a:blipFill>
                <a:blip r:embed="rId6"/>
                <a:stretch>
                  <a:fillRect/>
                </a:stretch>
              </a:blipFill>
              <a:ln w="38100">
                <a:solidFill>
                  <a:srgbClr val="00B050"/>
                </a:solidFill>
              </a:ln>
            </p:spPr>
            <p:txBody>
              <a:bodyPr/>
              <a:lstStyle/>
              <a:p>
                <a:r>
                  <a:rPr lang="en-US">
                    <a:noFill/>
                  </a:rPr>
                  <a:t> </a:t>
                </a:r>
              </a:p>
            </p:txBody>
          </p:sp>
        </mc:Fallback>
      </mc:AlternateContent>
      <p:sp>
        <p:nvSpPr>
          <p:cNvPr id="18" name="Rectangle 17">
            <a:extLst>
              <a:ext uri="{FF2B5EF4-FFF2-40B4-BE49-F238E27FC236}">
                <a16:creationId xmlns:a16="http://schemas.microsoft.com/office/drawing/2014/main" id="{7BB9804C-561E-8140-9D56-16F17E1B32E5}"/>
              </a:ext>
            </a:extLst>
          </p:cNvPr>
          <p:cNvSpPr/>
          <p:nvPr/>
        </p:nvSpPr>
        <p:spPr>
          <a:xfrm>
            <a:off x="6576704" y="4538197"/>
            <a:ext cx="1241878"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r>
              <a:rPr lang="en-US" sz="2400" dirty="0">
                <a:solidFill>
                  <a:srgbClr val="24292E"/>
                </a:solidFill>
              </a:rPr>
              <a:t>Example</a:t>
            </a:r>
            <a:endParaRPr lang="en-US" dirty="0">
              <a:solidFill>
                <a:srgbClr val="24292E"/>
              </a:solidFill>
              <a:latin typeface="Menlo" panose="020B0609030804020204" pitchFamily="49" charset="0"/>
            </a:endParaRPr>
          </a:p>
        </p:txBody>
      </p:sp>
      <p:sp>
        <p:nvSpPr>
          <p:cNvPr id="2" name="Title 1">
            <a:extLst>
              <a:ext uri="{FF2B5EF4-FFF2-40B4-BE49-F238E27FC236}">
                <a16:creationId xmlns:a16="http://schemas.microsoft.com/office/drawing/2014/main" id="{90DFD5A7-12D2-3245-8B88-4D82000AAAAB}"/>
              </a:ext>
            </a:extLst>
          </p:cNvPr>
          <p:cNvSpPr>
            <a:spLocks noGrp="1"/>
          </p:cNvSpPr>
          <p:nvPr>
            <p:ph type="title"/>
          </p:nvPr>
        </p:nvSpPr>
        <p:spPr/>
        <p:txBody>
          <a:bodyPr/>
          <a:lstStyle/>
          <a:p>
            <a:r>
              <a:rPr lang="en-US" b="1" dirty="0"/>
              <a:t>Background: Current Auto-Scheduler</a:t>
            </a:r>
            <a:r>
              <a:rPr lang="zh-CN" altLang="en-US" b="1" dirty="0"/>
              <a:t> </a:t>
            </a:r>
            <a:r>
              <a:rPr lang="en-US" altLang="zh-CN" b="1" dirty="0"/>
              <a:t>Design</a:t>
            </a:r>
            <a:endParaRPr lang="en-US" b="1" dirty="0"/>
          </a:p>
        </p:txBody>
      </p:sp>
      <p:pic>
        <p:nvPicPr>
          <p:cNvPr id="5122" name="Picture 2" descr="小肥柴8 - Sticker 16">
            <a:extLst>
              <a:ext uri="{FF2B5EF4-FFF2-40B4-BE49-F238E27FC236}">
                <a16:creationId xmlns:a16="http://schemas.microsoft.com/office/drawing/2014/main" id="{EF6105E7-2906-1049-A26D-E80C202F43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162" y="4213803"/>
            <a:ext cx="108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680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Diagram&#10;&#10;Description automatically generated">
            <a:extLst>
              <a:ext uri="{FF2B5EF4-FFF2-40B4-BE49-F238E27FC236}">
                <a16:creationId xmlns:a16="http://schemas.microsoft.com/office/drawing/2014/main" id="{86F5699A-9E30-0843-BB4B-0C685E772591}"/>
              </a:ext>
            </a:extLst>
          </p:cNvPr>
          <p:cNvPicPr>
            <a:picLocks noGrp="1" noChangeAspect="1"/>
          </p:cNvPicPr>
          <p:nvPr>
            <p:ph idx="1"/>
          </p:nvPr>
        </p:nvPicPr>
        <p:blipFill>
          <a:blip r:embed="rId3"/>
          <a:stretch>
            <a:fillRect/>
          </a:stretch>
        </p:blipFill>
        <p:spPr>
          <a:xfrm>
            <a:off x="3528060" y="1638300"/>
            <a:ext cx="5135880" cy="3581400"/>
          </a:xfrm>
        </p:spPr>
      </p:pic>
      <p:sp>
        <p:nvSpPr>
          <p:cNvPr id="2" name="Title 1">
            <a:extLst>
              <a:ext uri="{FF2B5EF4-FFF2-40B4-BE49-F238E27FC236}">
                <a16:creationId xmlns:a16="http://schemas.microsoft.com/office/drawing/2014/main" id="{90DFD5A7-12D2-3245-8B88-4D82000AAAAB}"/>
              </a:ext>
            </a:extLst>
          </p:cNvPr>
          <p:cNvSpPr>
            <a:spLocks noGrp="1"/>
          </p:cNvSpPr>
          <p:nvPr>
            <p:ph type="title"/>
          </p:nvPr>
        </p:nvSpPr>
        <p:spPr/>
        <p:txBody>
          <a:bodyPr/>
          <a:lstStyle/>
          <a:p>
            <a:r>
              <a:rPr lang="en-US" b="1" dirty="0"/>
              <a:t>Background: Current Auto-Scheduler</a:t>
            </a:r>
            <a:r>
              <a:rPr lang="zh-CN" altLang="en-US" b="1" dirty="0"/>
              <a:t> </a:t>
            </a:r>
            <a:r>
              <a:rPr lang="en-US" altLang="zh-CN" b="1" dirty="0"/>
              <a:t>Design</a:t>
            </a:r>
            <a:endParaRPr lang="en-US" b="1" dirty="0"/>
          </a:p>
        </p:txBody>
      </p:sp>
      <p:sp>
        <p:nvSpPr>
          <p:cNvPr id="4" name="Slide Number Placeholder 3">
            <a:extLst>
              <a:ext uri="{FF2B5EF4-FFF2-40B4-BE49-F238E27FC236}">
                <a16:creationId xmlns:a16="http://schemas.microsoft.com/office/drawing/2014/main" id="{5167D898-A504-DF49-89A1-B6984A04006A}"/>
              </a:ext>
            </a:extLst>
          </p:cNvPr>
          <p:cNvSpPr>
            <a:spLocks noGrp="1"/>
          </p:cNvSpPr>
          <p:nvPr>
            <p:ph type="sldNum" sz="quarter" idx="12"/>
          </p:nvPr>
        </p:nvSpPr>
        <p:spPr/>
        <p:txBody>
          <a:bodyPr/>
          <a:lstStyle/>
          <a:p>
            <a:r>
              <a:rPr lang="en-US" dirty="0"/>
              <a:t>2</a:t>
            </a:r>
          </a:p>
        </p:txBody>
      </p:sp>
      <p:grpSp>
        <p:nvGrpSpPr>
          <p:cNvPr id="12" name="Group 11">
            <a:extLst>
              <a:ext uri="{FF2B5EF4-FFF2-40B4-BE49-F238E27FC236}">
                <a16:creationId xmlns:a16="http://schemas.microsoft.com/office/drawing/2014/main" id="{490403B0-4CF4-2B4B-98FD-756BD0523F5B}"/>
              </a:ext>
            </a:extLst>
          </p:cNvPr>
          <p:cNvGrpSpPr/>
          <p:nvPr/>
        </p:nvGrpSpPr>
        <p:grpSpPr>
          <a:xfrm>
            <a:off x="5198596" y="3492861"/>
            <a:ext cx="2815586" cy="1397894"/>
            <a:chOff x="5198596" y="3492861"/>
            <a:chExt cx="2815586" cy="1397894"/>
          </a:xfrm>
        </p:grpSpPr>
        <p:sp>
          <p:nvSpPr>
            <p:cNvPr id="3" name="Vertical Scroll 2">
              <a:extLst>
                <a:ext uri="{FF2B5EF4-FFF2-40B4-BE49-F238E27FC236}">
                  <a16:creationId xmlns:a16="http://schemas.microsoft.com/office/drawing/2014/main" id="{A0450F56-612D-D149-8E37-52EBBEBD1A8C}"/>
                </a:ext>
              </a:extLst>
            </p:cNvPr>
            <p:cNvSpPr/>
            <p:nvPr/>
          </p:nvSpPr>
          <p:spPr>
            <a:xfrm>
              <a:off x="6086354" y="3492861"/>
              <a:ext cx="1539433" cy="972274"/>
            </a:xfrm>
            <a:prstGeom prst="vertic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Schedule</a:t>
              </a:r>
            </a:p>
          </p:txBody>
        </p:sp>
        <p:pic>
          <p:nvPicPr>
            <p:cNvPr id="1026" name="Picture 2" descr="Time Transparent | PNG All">
              <a:extLst>
                <a:ext uri="{FF2B5EF4-FFF2-40B4-BE49-F238E27FC236}">
                  <a16:creationId xmlns:a16="http://schemas.microsoft.com/office/drawing/2014/main" id="{1D523257-4512-7B46-A108-8E63AC2294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0795" y="3767368"/>
              <a:ext cx="1123387" cy="11233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66DD33C-A001-C54E-9628-7FC881106BBC}"/>
                </a:ext>
              </a:extLst>
            </p:cNvPr>
            <p:cNvSpPr txBox="1"/>
            <p:nvPr/>
          </p:nvSpPr>
          <p:spPr>
            <a:xfrm>
              <a:off x="5198596" y="3790518"/>
              <a:ext cx="1024448" cy="400110"/>
            </a:xfrm>
            <a:prstGeom prst="rect">
              <a:avLst/>
            </a:prstGeom>
            <a:noFill/>
          </p:spPr>
          <p:txBody>
            <a:bodyPr wrap="none" rtlCol="0">
              <a:spAutoFit/>
            </a:bodyPr>
            <a:lstStyle/>
            <a:p>
              <a:r>
                <a:rPr lang="en-US" sz="2000" dirty="0"/>
                <a:t>predicts</a:t>
              </a:r>
            </a:p>
          </p:txBody>
        </p:sp>
      </p:grpSp>
    </p:spTree>
    <p:extLst>
      <p:ext uri="{BB962C8B-B14F-4D97-AF65-F5344CB8AC3E}">
        <p14:creationId xmlns:p14="http://schemas.microsoft.com/office/powerpoint/2010/main" val="281653113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iagram&#10;&#10;Description automatically generated">
            <a:extLst>
              <a:ext uri="{FF2B5EF4-FFF2-40B4-BE49-F238E27FC236}">
                <a16:creationId xmlns:a16="http://schemas.microsoft.com/office/drawing/2014/main" id="{71E6B8F2-E0D9-4D4C-93DD-B4754D7E3AF2}"/>
              </a:ext>
            </a:extLst>
          </p:cNvPr>
          <p:cNvPicPr>
            <a:picLocks noGrp="1" noChangeAspect="1"/>
          </p:cNvPicPr>
          <p:nvPr>
            <p:ph idx="1"/>
          </p:nvPr>
        </p:nvPicPr>
        <p:blipFill>
          <a:blip r:embed="rId3"/>
          <a:stretch>
            <a:fillRect/>
          </a:stretch>
        </p:blipFill>
        <p:spPr>
          <a:xfrm>
            <a:off x="3528060" y="1638300"/>
            <a:ext cx="5135880" cy="3581400"/>
          </a:xfrm>
        </p:spPr>
      </p:pic>
      <p:sp>
        <p:nvSpPr>
          <p:cNvPr id="2" name="Title 1">
            <a:extLst>
              <a:ext uri="{FF2B5EF4-FFF2-40B4-BE49-F238E27FC236}">
                <a16:creationId xmlns:a16="http://schemas.microsoft.com/office/drawing/2014/main" id="{90DFD5A7-12D2-3245-8B88-4D82000AAAAB}"/>
              </a:ext>
            </a:extLst>
          </p:cNvPr>
          <p:cNvSpPr>
            <a:spLocks noGrp="1"/>
          </p:cNvSpPr>
          <p:nvPr>
            <p:ph type="title"/>
          </p:nvPr>
        </p:nvSpPr>
        <p:spPr/>
        <p:txBody>
          <a:bodyPr/>
          <a:lstStyle/>
          <a:p>
            <a:r>
              <a:rPr lang="en-US" b="1" dirty="0"/>
              <a:t>Background: Current Auto-Scheduler</a:t>
            </a:r>
            <a:r>
              <a:rPr lang="zh-CN" altLang="en-US" b="1" dirty="0"/>
              <a:t> </a:t>
            </a:r>
            <a:r>
              <a:rPr lang="en-US" altLang="zh-CN" b="1" dirty="0"/>
              <a:t>Design</a:t>
            </a:r>
            <a:endParaRPr lang="en-US" b="1" dirty="0"/>
          </a:p>
        </p:txBody>
      </p:sp>
      <p:sp>
        <p:nvSpPr>
          <p:cNvPr id="4" name="Slide Number Placeholder 3">
            <a:extLst>
              <a:ext uri="{FF2B5EF4-FFF2-40B4-BE49-F238E27FC236}">
                <a16:creationId xmlns:a16="http://schemas.microsoft.com/office/drawing/2014/main" id="{5167D898-A504-DF49-89A1-B6984A04006A}"/>
              </a:ext>
            </a:extLst>
          </p:cNvPr>
          <p:cNvSpPr>
            <a:spLocks noGrp="1"/>
          </p:cNvSpPr>
          <p:nvPr>
            <p:ph type="sldNum" sz="quarter" idx="12"/>
          </p:nvPr>
        </p:nvSpPr>
        <p:spPr/>
        <p:txBody>
          <a:bodyPr/>
          <a:lstStyle/>
          <a:p>
            <a:r>
              <a:rPr lang="en-US" dirty="0"/>
              <a:t>2</a:t>
            </a:r>
          </a:p>
        </p:txBody>
      </p:sp>
      <p:pic>
        <p:nvPicPr>
          <p:cNvPr id="9218" name="Picture 2" descr="Loading GIFs | Tenor">
            <a:extLst>
              <a:ext uri="{FF2B5EF4-FFF2-40B4-BE49-F238E27FC236}">
                <a16:creationId xmlns:a16="http://schemas.microsoft.com/office/drawing/2014/main" id="{BA992F9A-7ADB-E242-8054-3C10748E56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0401" y="3429000"/>
            <a:ext cx="955963" cy="95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16175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FD5A7-12D2-3245-8B88-4D82000AAAAB}"/>
              </a:ext>
            </a:extLst>
          </p:cNvPr>
          <p:cNvSpPr>
            <a:spLocks noGrp="1"/>
          </p:cNvSpPr>
          <p:nvPr>
            <p:ph type="title"/>
          </p:nvPr>
        </p:nvSpPr>
        <p:spPr/>
        <p:txBody>
          <a:bodyPr/>
          <a:lstStyle/>
          <a:p>
            <a:r>
              <a:rPr lang="en-US" b="1" dirty="0"/>
              <a:t>Background: Current Auto-Scheduler</a:t>
            </a:r>
            <a:r>
              <a:rPr lang="zh-CN" altLang="en-US" b="1" dirty="0"/>
              <a:t> </a:t>
            </a:r>
            <a:r>
              <a:rPr lang="en-US" altLang="zh-CN" b="1" dirty="0"/>
              <a:t>Design</a:t>
            </a:r>
            <a:endParaRPr lang="en-US" b="1" dirty="0"/>
          </a:p>
        </p:txBody>
      </p:sp>
      <p:sp>
        <p:nvSpPr>
          <p:cNvPr id="4" name="Slide Number Placeholder 3">
            <a:extLst>
              <a:ext uri="{FF2B5EF4-FFF2-40B4-BE49-F238E27FC236}">
                <a16:creationId xmlns:a16="http://schemas.microsoft.com/office/drawing/2014/main" id="{5167D898-A504-DF49-89A1-B6984A04006A}"/>
              </a:ext>
            </a:extLst>
          </p:cNvPr>
          <p:cNvSpPr>
            <a:spLocks noGrp="1"/>
          </p:cNvSpPr>
          <p:nvPr>
            <p:ph type="sldNum" sz="quarter" idx="12"/>
          </p:nvPr>
        </p:nvSpPr>
        <p:spPr/>
        <p:txBody>
          <a:bodyPr/>
          <a:lstStyle/>
          <a:p>
            <a:r>
              <a:rPr lang="en-US" dirty="0"/>
              <a:t>2</a:t>
            </a:r>
          </a:p>
        </p:txBody>
      </p:sp>
      <p:pic>
        <p:nvPicPr>
          <p:cNvPr id="7" name="Content Placeholder 6" descr="Diagram&#10;&#10;Description automatically generated">
            <a:extLst>
              <a:ext uri="{FF2B5EF4-FFF2-40B4-BE49-F238E27FC236}">
                <a16:creationId xmlns:a16="http://schemas.microsoft.com/office/drawing/2014/main" id="{EF5A990D-B45D-6344-900D-BC4F2DC524A8}"/>
              </a:ext>
            </a:extLst>
          </p:cNvPr>
          <p:cNvPicPr>
            <a:picLocks noGrp="1" noChangeAspect="1"/>
          </p:cNvPicPr>
          <p:nvPr>
            <p:ph idx="1"/>
          </p:nvPr>
        </p:nvPicPr>
        <p:blipFill>
          <a:blip r:embed="rId3"/>
          <a:stretch>
            <a:fillRect/>
          </a:stretch>
        </p:blipFill>
        <p:spPr>
          <a:xfrm>
            <a:off x="3528060" y="1638300"/>
            <a:ext cx="5135880" cy="3581400"/>
          </a:xfrm>
        </p:spPr>
      </p:pic>
    </p:spTree>
    <p:extLst>
      <p:ext uri="{BB962C8B-B14F-4D97-AF65-F5344CB8AC3E}">
        <p14:creationId xmlns:p14="http://schemas.microsoft.com/office/powerpoint/2010/main" val="70853037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24FD8-822B-F440-966C-83FBBD809E43}"/>
              </a:ext>
            </a:extLst>
          </p:cNvPr>
          <p:cNvSpPr>
            <a:spLocks noGrp="1"/>
          </p:cNvSpPr>
          <p:nvPr>
            <p:ph type="title"/>
          </p:nvPr>
        </p:nvSpPr>
        <p:spPr/>
        <p:txBody>
          <a:bodyPr/>
          <a:lstStyle/>
          <a:p>
            <a:r>
              <a:rPr lang="en-US" b="1" dirty="0"/>
              <a:t>Challenges Faced by the Current Design </a:t>
            </a:r>
          </a:p>
        </p:txBody>
      </p:sp>
      <p:sp>
        <p:nvSpPr>
          <p:cNvPr id="4" name="Slide Number Placeholder 3">
            <a:extLst>
              <a:ext uri="{FF2B5EF4-FFF2-40B4-BE49-F238E27FC236}">
                <a16:creationId xmlns:a16="http://schemas.microsoft.com/office/drawing/2014/main" id="{FECD42A9-6810-8549-8A9E-9A62665435AF}"/>
              </a:ext>
            </a:extLst>
          </p:cNvPr>
          <p:cNvSpPr>
            <a:spLocks noGrp="1"/>
          </p:cNvSpPr>
          <p:nvPr>
            <p:ph type="sldNum" sz="quarter" idx="12"/>
          </p:nvPr>
        </p:nvSpPr>
        <p:spPr/>
        <p:txBody>
          <a:bodyPr/>
          <a:lstStyle/>
          <a:p>
            <a:r>
              <a:rPr lang="en-US" dirty="0"/>
              <a:t>3</a:t>
            </a:r>
          </a:p>
        </p:txBody>
      </p:sp>
      <p:sp>
        <p:nvSpPr>
          <p:cNvPr id="6" name="Content Placeholder 5">
            <a:extLst>
              <a:ext uri="{FF2B5EF4-FFF2-40B4-BE49-F238E27FC236}">
                <a16:creationId xmlns:a16="http://schemas.microsoft.com/office/drawing/2014/main" id="{80771AB7-A81F-5942-8466-CE6AA405AB1F}"/>
              </a:ext>
            </a:extLst>
          </p:cNvPr>
          <p:cNvSpPr>
            <a:spLocks noGrp="1"/>
          </p:cNvSpPr>
          <p:nvPr>
            <p:ph sz="half" idx="1"/>
          </p:nvPr>
        </p:nvSpPr>
        <p:spPr/>
        <p:txBody>
          <a:bodyPr/>
          <a:lstStyle/>
          <a:p>
            <a:endParaRPr lang="en-US" sz="2400" dirty="0"/>
          </a:p>
          <a:p>
            <a:endParaRPr lang="en-US" sz="2400" dirty="0"/>
          </a:p>
          <a:p>
            <a:r>
              <a:rPr lang="en-US" sz="2400" dirty="0"/>
              <a:t>Challenge #1:</a:t>
            </a:r>
          </a:p>
          <a:p>
            <a:pPr lvl="1">
              <a:buClr>
                <a:schemeClr val="tx1"/>
              </a:buClr>
            </a:pPr>
            <a:r>
              <a:rPr lang="en-US" sz="2000" dirty="0">
                <a:solidFill>
                  <a:srgbClr val="FF0000"/>
                </a:solidFill>
              </a:rPr>
              <a:t>Hard to share schedules</a:t>
            </a:r>
            <a:r>
              <a:rPr lang="en-US" sz="2000" dirty="0"/>
              <a:t> across different shapes of the same operator.</a:t>
            </a:r>
          </a:p>
        </p:txBody>
      </p:sp>
      <p:pic>
        <p:nvPicPr>
          <p:cNvPr id="9" name="Picture 2" descr="小肥柴8 - Sticker 26">
            <a:extLst>
              <a:ext uri="{FF2B5EF4-FFF2-40B4-BE49-F238E27FC236}">
                <a16:creationId xmlns:a16="http://schemas.microsoft.com/office/drawing/2014/main" id="{1E3D8ED6-4C26-4C4C-AB51-84F339FC68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054" y="1587125"/>
            <a:ext cx="1304636" cy="130463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3A78FEDC-866D-E543-B572-645AC0385E54}"/>
                  </a:ext>
                </a:extLst>
              </p:cNvPr>
              <p:cNvSpPr/>
              <p:nvPr/>
            </p:nvSpPr>
            <p:spPr>
              <a:xfrm>
                <a:off x="838200" y="4035822"/>
                <a:ext cx="5400000" cy="1933083"/>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solidFill>
                      <a:srgbClr val="24292E"/>
                    </a:solidFill>
                  </a:rPr>
                  <a:t>Schedule:</a:t>
                </a:r>
              </a:p>
              <a:p>
                <a:pPr lvl="1"/>
                <a:r>
                  <a:rPr lang="en-US" sz="1600" dirty="0">
                    <a:solidFill>
                      <a:srgbClr val="24292E"/>
                    </a:solidFill>
                    <a:latin typeface="Menlo" panose="020B0609030804020204" pitchFamily="49" charset="0"/>
                  </a:rPr>
                  <a:t>for (int io = 0; io &lt; </a:t>
                </a:r>
                <a14:m>
                  <m:oMath xmlns:m="http://schemas.openxmlformats.org/officeDocument/2006/math">
                    <m:d>
                      <m:dPr>
                        <m:begChr m:val="⌈"/>
                        <m:endChr m:val="⌉"/>
                        <m:ctrlPr>
                          <a:rPr lang="en-US" sz="2000" i="1" smtClean="0">
                            <a:solidFill>
                              <a:srgbClr val="24292E"/>
                            </a:solidFill>
                            <a:latin typeface="Cambria Math" panose="02040503050406030204" pitchFamily="18" charset="0"/>
                          </a:rPr>
                        </m:ctrlPr>
                      </m:dPr>
                      <m:e>
                        <m:r>
                          <a:rPr lang="en-US" sz="2000" b="1" i="1" smtClean="0">
                            <a:solidFill>
                              <a:srgbClr val="24292E"/>
                            </a:solidFill>
                            <a:highlight>
                              <a:srgbClr val="00FFFF"/>
                            </a:highlight>
                            <a:latin typeface="Cambria Math" panose="02040503050406030204" pitchFamily="18" charset="0"/>
                          </a:rPr>
                          <m:t>𝟓𝟎</m:t>
                        </m:r>
                        <m:r>
                          <m:rPr>
                            <m:lit/>
                          </m:rPr>
                          <a:rPr lang="en-US" sz="2000" b="0" i="1" smtClean="0">
                            <a:solidFill>
                              <a:srgbClr val="24292E"/>
                            </a:solidFill>
                            <a:latin typeface="Cambria Math" panose="02040503050406030204" pitchFamily="18" charset="0"/>
                          </a:rPr>
                          <m:t>/</m:t>
                        </m:r>
                        <m:r>
                          <a:rPr lang="en-US" sz="2000" b="0" i="1" smtClean="0">
                            <a:solidFill>
                              <a:srgbClr val="24292E"/>
                            </a:solidFill>
                            <a:latin typeface="Cambria Math" panose="02040503050406030204" pitchFamily="18" charset="0"/>
                          </a:rPr>
                          <m:t>𝑡</m:t>
                        </m:r>
                      </m:e>
                    </m:d>
                  </m:oMath>
                </a14:m>
                <a:r>
                  <a:rPr lang="en-US" sz="1600" dirty="0">
                    <a:solidFill>
                      <a:srgbClr val="24292E"/>
                    </a:solidFill>
                    <a:latin typeface="Menlo" panose="020B0609030804020204" pitchFamily="49" charset="0"/>
                  </a:rPr>
                  <a:t>; ++io) {</a:t>
                </a:r>
              </a:p>
              <a:p>
                <a:pPr lvl="1"/>
                <a:r>
                  <a:rPr lang="en-US" sz="1600" dirty="0">
                    <a:solidFill>
                      <a:srgbClr val="24292E"/>
                    </a:solidFill>
                    <a:latin typeface="Menlo" panose="020B0609030804020204" pitchFamily="49" charset="0"/>
                  </a:rPr>
                  <a:t>  for (int ii = 0; ii &lt; </a:t>
                </a:r>
                <a14:m>
                  <m:oMath xmlns:m="http://schemas.openxmlformats.org/officeDocument/2006/math">
                    <m:r>
                      <a:rPr lang="en-US" sz="1600" b="1" i="1" dirty="0" smtClean="0">
                        <a:solidFill>
                          <a:schemeClr val="tx1"/>
                        </a:solidFill>
                        <a:highlight>
                          <a:srgbClr val="00FFFF"/>
                        </a:highlight>
                        <a:latin typeface="Cambria Math" panose="02040503050406030204" pitchFamily="18" charset="0"/>
                      </a:rPr>
                      <m:t>𝒕</m:t>
                    </m:r>
                  </m:oMath>
                </a14:m>
                <a:r>
                  <a:rPr lang="en-US" sz="1600" dirty="0">
                    <a:solidFill>
                      <a:srgbClr val="24292E"/>
                    </a:solidFill>
                    <a:latin typeface="Menlo" panose="020B0609030804020204" pitchFamily="49" charset="0"/>
                  </a:rPr>
                  <a:t>; ++ii) {</a:t>
                </a:r>
              </a:p>
              <a:p>
                <a:pPr lvl="1"/>
                <a:r>
                  <a:rPr lang="en-US" sz="1600" dirty="0">
                    <a:solidFill>
                      <a:srgbClr val="24292E"/>
                    </a:solidFill>
                    <a:latin typeface="Menlo" panose="020B0609030804020204" pitchFamily="49" charset="0"/>
                  </a:rPr>
                  <a:t>    A[</a:t>
                </a:r>
                <a14:m>
                  <m:oMath xmlns:m="http://schemas.openxmlformats.org/officeDocument/2006/math">
                    <m:r>
                      <a:rPr lang="en-US" sz="1600" i="1">
                        <a:solidFill>
                          <a:srgbClr val="24292E"/>
                        </a:solidFill>
                        <a:latin typeface="Cambria Math" panose="02040503050406030204" pitchFamily="18" charset="0"/>
                      </a:rPr>
                      <m:t>𝑖𝑜</m:t>
                    </m:r>
                    <m:r>
                      <a:rPr lang="en-US" sz="1600" i="1">
                        <a:solidFill>
                          <a:srgbClr val="24292E"/>
                        </a:solidFill>
                        <a:latin typeface="Cambria Math" panose="02040503050406030204" pitchFamily="18" charset="0"/>
                        <a:ea typeface="Cambria Math" panose="02040503050406030204" pitchFamily="18" charset="0"/>
                      </a:rPr>
                      <m:t>×</m:t>
                    </m:r>
                    <m:r>
                      <a:rPr lang="en-US" sz="1600" i="1">
                        <a:solidFill>
                          <a:srgbClr val="24292E"/>
                        </a:solidFill>
                        <a:latin typeface="Cambria Math" panose="02040503050406030204" pitchFamily="18" charset="0"/>
                        <a:ea typeface="Cambria Math" panose="02040503050406030204" pitchFamily="18" charset="0"/>
                      </a:rPr>
                      <m:t>𝑡</m:t>
                    </m:r>
                    <m:r>
                      <a:rPr lang="en-US" sz="1600" i="1">
                        <a:solidFill>
                          <a:srgbClr val="24292E"/>
                        </a:solidFill>
                        <a:latin typeface="Cambria Math" panose="02040503050406030204" pitchFamily="18" charset="0"/>
                        <a:ea typeface="Cambria Math" panose="02040503050406030204" pitchFamily="18" charset="0"/>
                      </a:rPr>
                      <m:t>+</m:t>
                    </m:r>
                    <m:r>
                      <a:rPr lang="en-US" sz="1600" i="1">
                        <a:solidFill>
                          <a:srgbClr val="24292E"/>
                        </a:solidFill>
                        <a:latin typeface="Cambria Math" panose="02040503050406030204" pitchFamily="18" charset="0"/>
                        <a:ea typeface="Cambria Math" panose="02040503050406030204" pitchFamily="18" charset="0"/>
                      </a:rPr>
                      <m:t>𝑖𝑖</m:t>
                    </m:r>
                  </m:oMath>
                </a14:m>
                <a:r>
                  <a:rPr lang="en-US" sz="1600" dirty="0">
                    <a:solidFill>
                      <a:srgbClr val="24292E"/>
                    </a:solidFill>
                    <a:latin typeface="Menlo" panose="020B0609030804020204" pitchFamily="49" charset="0"/>
                  </a:rPr>
                  <a:t>] = ...</a:t>
                </a:r>
              </a:p>
              <a:p>
                <a:pPr lvl="1"/>
                <a:r>
                  <a:rPr lang="en-US" sz="1600" dirty="0">
                    <a:solidFill>
                      <a:srgbClr val="24292E"/>
                    </a:solidFill>
                    <a:latin typeface="Menlo" panose="020B0609030804020204" pitchFamily="49" charset="0"/>
                  </a:rPr>
                  <a:t>  }</a:t>
                </a:r>
              </a:p>
              <a:p>
                <a:pPr lvl="1"/>
                <a:r>
                  <a:rPr lang="en-US" sz="1600" dirty="0">
                    <a:solidFill>
                      <a:srgbClr val="24292E"/>
                    </a:solidFill>
                    <a:latin typeface="Menlo" panose="020B0609030804020204" pitchFamily="49" charset="0"/>
                  </a:rPr>
                  <a:t>}</a:t>
                </a:r>
              </a:p>
            </p:txBody>
          </p:sp>
        </mc:Choice>
        <mc:Fallback xmlns="">
          <p:sp>
            <p:nvSpPr>
              <p:cNvPr id="11" name="Rounded Rectangle 10">
                <a:extLst>
                  <a:ext uri="{FF2B5EF4-FFF2-40B4-BE49-F238E27FC236}">
                    <a16:creationId xmlns:a16="http://schemas.microsoft.com/office/drawing/2014/main" id="{3A78FEDC-866D-E543-B572-645AC0385E54}"/>
                  </a:ext>
                </a:extLst>
              </p:cNvPr>
              <p:cNvSpPr>
                <a:spLocks noRot="1" noChangeAspect="1" noMove="1" noResize="1" noEditPoints="1" noAdjustHandles="1" noChangeArrowheads="1" noChangeShapeType="1" noTextEdit="1"/>
              </p:cNvSpPr>
              <p:nvPr/>
            </p:nvSpPr>
            <p:spPr>
              <a:xfrm>
                <a:off x="838200" y="4035822"/>
                <a:ext cx="5400000" cy="1933083"/>
              </a:xfrm>
              <a:prstGeom prst="roundRect">
                <a:avLst/>
              </a:prstGeom>
              <a:blipFill>
                <a:blip r:embed="rId4"/>
                <a:stretch>
                  <a:fillRect/>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4E597D48-A1BE-5940-9C8D-F4AD6CF35DE6}"/>
              </a:ext>
            </a:extLst>
          </p:cNvPr>
          <p:cNvSpPr/>
          <p:nvPr/>
        </p:nvSpPr>
        <p:spPr>
          <a:xfrm>
            <a:off x="2914486" y="3804988"/>
            <a:ext cx="1241878"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r>
              <a:rPr lang="en-US" sz="2400" dirty="0">
                <a:solidFill>
                  <a:srgbClr val="24292E"/>
                </a:solidFill>
              </a:rPr>
              <a:t>Example</a:t>
            </a:r>
            <a:endParaRPr lang="en-US" dirty="0">
              <a:solidFill>
                <a:srgbClr val="24292E"/>
              </a:solidFill>
              <a:latin typeface="Menlo" panose="020B0609030804020204" pitchFamily="49"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41BF84E-4BC1-4642-BB88-5302839C4BE6}"/>
                  </a:ext>
                </a:extLst>
              </p:cNvPr>
              <p:cNvSpPr txBox="1"/>
              <p:nvPr/>
            </p:nvSpPr>
            <p:spPr>
              <a:xfrm>
                <a:off x="2829032" y="5403563"/>
                <a:ext cx="2345579" cy="461665"/>
              </a:xfrm>
              <a:prstGeom prst="rect">
                <a:avLst/>
              </a:prstGeom>
              <a:noFill/>
              <a:ln w="38100">
                <a:solidFill>
                  <a:schemeClr val="tx1"/>
                </a:solidFill>
              </a:ln>
            </p:spPr>
            <p:txBody>
              <a:bodyPr wrap="none" rtlCol="0">
                <a:spAutoFit/>
              </a:bodyPr>
              <a:lstStyle/>
              <a:p>
                <a:pPr/>
                <a14:m>
                  <m:oMathPara xmlns:m="http://schemas.openxmlformats.org/officeDocument/2006/math">
                    <m:oMathParaPr>
                      <m:jc m:val="left"/>
                    </m:oMathParaPr>
                    <m:oMath xmlns:m="http://schemas.openxmlformats.org/officeDocument/2006/math">
                      <m:r>
                        <a:rPr lang="en-US" sz="2400" b="0" i="1" smtClean="0">
                          <a:solidFill>
                            <a:schemeClr val="tx1"/>
                          </a:solidFill>
                          <a:latin typeface="Cambria Math" panose="02040503050406030204" pitchFamily="18" charset="0"/>
                        </a:rPr>
                        <m:t>𝑡</m:t>
                      </m:r>
                      <m:r>
                        <a:rPr lang="en-US" sz="24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sz="2400" b="0" i="1" smtClean="0">
                              <a:solidFill>
                                <a:schemeClr val="tx1"/>
                              </a:solidFill>
                              <a:latin typeface="Cambria Math" panose="02040503050406030204" pitchFamily="18" charset="0"/>
                              <a:ea typeface="Cambria Math" panose="02040503050406030204" pitchFamily="18" charset="0"/>
                            </a:rPr>
                          </m:ctrlPr>
                        </m:dPr>
                        <m:e>
                          <m:r>
                            <a:rPr lang="en-US" sz="2400" b="0" i="1" smtClean="0">
                              <a:solidFill>
                                <a:schemeClr val="tx1"/>
                              </a:solidFill>
                              <a:latin typeface="Cambria Math" panose="02040503050406030204" pitchFamily="18" charset="0"/>
                              <a:ea typeface="Cambria Math" panose="02040503050406030204" pitchFamily="18" charset="0"/>
                            </a:rPr>
                            <m:t>2, 5, 10, 25</m:t>
                          </m:r>
                        </m:e>
                      </m:d>
                    </m:oMath>
                  </m:oMathPara>
                </a14:m>
                <a:endParaRPr lang="en-US" sz="2400" dirty="0">
                  <a:solidFill>
                    <a:schemeClr val="tx1"/>
                  </a:solidFill>
                </a:endParaRPr>
              </a:p>
            </p:txBody>
          </p:sp>
        </mc:Choice>
        <mc:Fallback xmlns="">
          <p:sp>
            <p:nvSpPr>
              <p:cNvPr id="15" name="TextBox 14">
                <a:extLst>
                  <a:ext uri="{FF2B5EF4-FFF2-40B4-BE49-F238E27FC236}">
                    <a16:creationId xmlns:a16="http://schemas.microsoft.com/office/drawing/2014/main" id="{941BF84E-4BC1-4642-BB88-5302839C4BE6}"/>
                  </a:ext>
                </a:extLst>
              </p:cNvPr>
              <p:cNvSpPr txBox="1">
                <a:spLocks noRot="1" noChangeAspect="1" noMove="1" noResize="1" noEditPoints="1" noAdjustHandles="1" noChangeArrowheads="1" noChangeShapeType="1" noTextEdit="1"/>
              </p:cNvSpPr>
              <p:nvPr/>
            </p:nvSpPr>
            <p:spPr>
              <a:xfrm>
                <a:off x="2829032" y="5403563"/>
                <a:ext cx="2345579" cy="461665"/>
              </a:xfrm>
              <a:prstGeom prst="rect">
                <a:avLst/>
              </a:prstGeom>
              <a:blipFill>
                <a:blip r:embed="rId5"/>
                <a:stretch>
                  <a:fillRect/>
                </a:stretch>
              </a:blipFill>
              <a:ln w="38100">
                <a:solidFill>
                  <a:schemeClr val="tx1"/>
                </a:solidFill>
              </a:ln>
            </p:spPr>
            <p:txBody>
              <a:bodyPr/>
              <a:lstStyle/>
              <a:p>
                <a:r>
                  <a:rPr lang="en-US">
                    <a:noFill/>
                  </a:rPr>
                  <a:t> </a:t>
                </a:r>
              </a:p>
            </p:txBody>
          </p:sp>
        </mc:Fallback>
      </mc:AlternateContent>
      <p:pic>
        <p:nvPicPr>
          <p:cNvPr id="8" name="Content Placeholder 7" descr="Diagram&#10;&#10;Description automatically generated">
            <a:extLst>
              <a:ext uri="{FF2B5EF4-FFF2-40B4-BE49-F238E27FC236}">
                <a16:creationId xmlns:a16="http://schemas.microsoft.com/office/drawing/2014/main" id="{CE9D5373-FA63-E547-8910-9330CB61DDA4}"/>
              </a:ext>
            </a:extLst>
          </p:cNvPr>
          <p:cNvPicPr>
            <a:picLocks noGrp="1" noChangeAspect="1"/>
          </p:cNvPicPr>
          <p:nvPr>
            <p:ph sz="half" idx="2"/>
          </p:nvPr>
        </p:nvPicPr>
        <p:blipFill>
          <a:blip r:embed="rId6"/>
          <a:stretch>
            <a:fillRect/>
          </a:stretch>
        </p:blipFill>
        <p:spPr>
          <a:xfrm>
            <a:off x="6623050" y="2509044"/>
            <a:ext cx="4279900" cy="2984500"/>
          </a:xfrm>
        </p:spPr>
      </p:pic>
      <p:pic>
        <p:nvPicPr>
          <p:cNvPr id="16" name="Picture 15" descr="Diagram&#10;&#10;Description automatically generated">
            <a:extLst>
              <a:ext uri="{FF2B5EF4-FFF2-40B4-BE49-F238E27FC236}">
                <a16:creationId xmlns:a16="http://schemas.microsoft.com/office/drawing/2014/main" id="{04B6E0CA-735F-3F47-A161-C303325E04BF}"/>
              </a:ext>
            </a:extLst>
          </p:cNvPr>
          <p:cNvPicPr>
            <a:picLocks noChangeAspect="1"/>
          </p:cNvPicPr>
          <p:nvPr/>
        </p:nvPicPr>
        <p:blipFill>
          <a:blip r:embed="rId7"/>
          <a:stretch>
            <a:fillRect/>
          </a:stretch>
        </p:blipFill>
        <p:spPr>
          <a:xfrm>
            <a:off x="6623050" y="2509044"/>
            <a:ext cx="4279900" cy="2984500"/>
          </a:xfrm>
          <a:prstGeom prst="rect">
            <a:avLst/>
          </a:prstGeom>
        </p:spPr>
      </p:pic>
    </p:spTree>
    <p:extLst>
      <p:ext uri="{BB962C8B-B14F-4D97-AF65-F5344CB8AC3E}">
        <p14:creationId xmlns:p14="http://schemas.microsoft.com/office/powerpoint/2010/main" val="407272014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1" grpId="0" animBg="1"/>
      <p:bldP spid="12"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3618</TotalTime>
  <Words>3247</Words>
  <Application>Microsoft Macintosh PowerPoint</Application>
  <PresentationFormat>Widescreen</PresentationFormat>
  <Paragraphs>350</Paragraphs>
  <Slides>30</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Cambria Math</vt:lpstr>
      <vt:lpstr>Menlo</vt:lpstr>
      <vt:lpstr>Office Theme</vt:lpstr>
      <vt:lpstr>DietCode: Automatic Code Generation for Dynamic Tensor Programs</vt:lpstr>
      <vt:lpstr>Background: Current Auto-Scheduler Design</vt:lpstr>
      <vt:lpstr>Background: Current Auto-Scheduler Design</vt:lpstr>
      <vt:lpstr>Background: Current Auto-Scheduler Design</vt:lpstr>
      <vt:lpstr>Background: Current Auto-Scheduler Design</vt:lpstr>
      <vt:lpstr>Background: Current Auto-Scheduler Design</vt:lpstr>
      <vt:lpstr>Background: Current Auto-Scheduler Design</vt:lpstr>
      <vt:lpstr>Background: Current Auto-Scheduler Design</vt:lpstr>
      <vt:lpstr>Challenges Faced by the Current Design </vt:lpstr>
      <vt:lpstr>Challenges Faced by the Current Design </vt:lpstr>
      <vt:lpstr>Challenges Faced by the Current Design </vt:lpstr>
      <vt:lpstr>Challenges Faced by the Current Design </vt:lpstr>
      <vt:lpstr>DietCode: A New Auto-Scheduler Framework</vt:lpstr>
      <vt:lpstr>DietCode: Key Ideas</vt:lpstr>
      <vt:lpstr>DietCode: Key Ideas</vt:lpstr>
      <vt:lpstr>DietCode: Key Ideas</vt:lpstr>
      <vt:lpstr>DietCode: Key Ideas</vt:lpstr>
      <vt:lpstr>DietCode: A New Interface</vt:lpstr>
      <vt:lpstr>DietCode: A New Interface</vt:lpstr>
      <vt:lpstr>DietCode: A New Interface</vt:lpstr>
      <vt:lpstr>DietCode: A New Interface</vt:lpstr>
      <vt:lpstr>Evaluation</vt:lpstr>
      <vt:lpstr>Evaluation</vt:lpstr>
      <vt:lpstr>Evaluation</vt:lpstr>
      <vt:lpstr>Summary</vt:lpstr>
      <vt:lpstr>DietCode: Automatic Code Generation for Dynamic Tensor Programs</vt:lpstr>
      <vt:lpstr>Backup</vt:lpstr>
      <vt:lpstr>Scratchpad</vt:lpstr>
      <vt:lpstr>DietCode: Key Ideas</vt:lpstr>
      <vt:lpstr>Challenges Faced by the Current Design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DietCode: </dc:title>
  <dc:creator>Bojian Zheng</dc:creator>
  <cp:lastModifiedBy>Bojian Zheng</cp:lastModifiedBy>
  <cp:revision>424</cp:revision>
  <dcterms:created xsi:type="dcterms:W3CDTF">2021-11-30T02:42:13Z</dcterms:created>
  <dcterms:modified xsi:type="dcterms:W3CDTF">2022-05-30T05:11:00Z</dcterms:modified>
</cp:coreProperties>
</file>