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1" r:id="rId6"/>
    <p:sldId id="269" r:id="rId7"/>
    <p:sldId id="260" r:id="rId8"/>
    <p:sldId id="262" r:id="rId9"/>
    <p:sldId id="27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99" autoAdjust="0"/>
  </p:normalViewPr>
  <p:slideViewPr>
    <p:cSldViewPr>
      <p:cViewPr>
        <p:scale>
          <a:sx n="100" d="100"/>
          <a:sy n="100" d="100"/>
        </p:scale>
        <p:origin x="876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irtycow/dirtycow.github.io/wiki/VulnerabilityDetai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rtycow/dirtycow.github.io/wiki/VulnerabilityDetai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kernel.org/pub/scm/linux/kernel/git/torvalds/linux.git/commit/?id=19be0eaffa3ac7d8eb6784ad9bdbc7d67ed8e6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o-tic.github.io/blog/2017/05/24/dirty-cow" TargetMode="External"/><Relationship Id="rId2" Type="http://schemas.openxmlformats.org/officeDocument/2006/relationships/hyperlink" Target="https://github.com/dirtycow/dirtycow.github.io/wiki/Vulnerability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CKhmPTDu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8626D-23B9-40D6-814A-AD9F68FB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-243408"/>
            <a:ext cx="5816401" cy="5832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 COW (CVE-2016-5195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EAEAEA"/>
                </a:solidFill>
              </a:rPr>
              <a:t>Present by </a:t>
            </a:r>
            <a:r>
              <a:rPr lang="en-CA" dirty="0" err="1">
                <a:solidFill>
                  <a:srgbClr val="EAEAEA"/>
                </a:solidFill>
              </a:rPr>
              <a:t>Nimesha</a:t>
            </a:r>
            <a:r>
              <a:rPr lang="en-CA" dirty="0">
                <a:solidFill>
                  <a:srgbClr val="EAEAEA"/>
                </a:solidFill>
              </a:rPr>
              <a:t> &amp; Jake</a:t>
            </a:r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Dirty COW?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in majority of </a:t>
            </a:r>
            <a:r>
              <a:rPr lang="en-US" dirty="0" err="1" smtClean="0"/>
              <a:t>linux</a:t>
            </a:r>
            <a:r>
              <a:rPr lang="en-US" dirty="0" smtClean="0"/>
              <a:t> kernels </a:t>
            </a:r>
            <a:r>
              <a:rPr lang="en-US" dirty="0"/>
              <a:t>since </a:t>
            </a:r>
            <a:r>
              <a:rPr lang="en-US" dirty="0" smtClean="0"/>
              <a:t>2005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github.com/dirtycow/dirtycow.github.io/wiki/VulnerabilityDetails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race condition exploit in the Linux kernel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Allows writing to protected file/memory</a:t>
            </a:r>
          </a:p>
          <a:p>
            <a:endParaRPr lang="en-US" dirty="0"/>
          </a:p>
          <a:p>
            <a:r>
              <a:rPr lang="en-US" dirty="0"/>
              <a:t>Easy root access to any </a:t>
            </a:r>
            <a:r>
              <a:rPr lang="en-US" dirty="0" smtClean="0"/>
              <a:t>vulnerable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Memory Paging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757C-4BEB-4288-A11C-D6D6E5095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Virtual Memory</a:t>
            </a:r>
          </a:p>
          <a:p>
            <a:pPr lvl="1"/>
            <a:r>
              <a:rPr lang="en-CA" sz="2400" dirty="0" smtClean="0"/>
              <a:t>Every process is allocated its own virtual memory address space which is divided into pages.</a:t>
            </a:r>
          </a:p>
          <a:p>
            <a:pPr lvl="1"/>
            <a:r>
              <a:rPr lang="en-CA" sz="2400" dirty="0" smtClean="0"/>
              <a:t>The virtual memory point to a physical address stored in the page tables.</a:t>
            </a:r>
          </a:p>
          <a:p>
            <a:r>
              <a:rPr lang="en-CA" sz="2800" dirty="0" smtClean="0"/>
              <a:t>Physical </a:t>
            </a:r>
            <a:r>
              <a:rPr lang="en-CA" sz="2800" dirty="0"/>
              <a:t>Memory</a:t>
            </a:r>
          </a:p>
          <a:p>
            <a:pPr lvl="1"/>
            <a:r>
              <a:rPr lang="en-CA" sz="2400" dirty="0" smtClean="0"/>
              <a:t>The memory management unit translates the virtual memory into a physical memory address when accessed</a:t>
            </a:r>
          </a:p>
          <a:p>
            <a:pPr lvl="1"/>
            <a:r>
              <a:rPr lang="en-CA" sz="2400" dirty="0" smtClean="0"/>
              <a:t>When memory is full the OS will swap pages in and out of memory as needed</a:t>
            </a: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(AKA The “COW”)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a fork() occurs the OS does not allocate new memory to the new process but instead has the old memory in a read only state.</a:t>
            </a:r>
          </a:p>
          <a:p>
            <a:r>
              <a:rPr lang="en-US" sz="2800" dirty="0" smtClean="0"/>
              <a:t>A reference counter is kept on the memory to ensure it is not thrown away.</a:t>
            </a:r>
          </a:p>
          <a:p>
            <a:r>
              <a:rPr lang="en-US" sz="2800" dirty="0" smtClean="0"/>
              <a:t>When a process requests to modify this memory, the OS will then generate a private writable copy for the process to use in memory.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Memory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D9AA1-015A-470F-A2C7-A6BCF69EA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madvise</a:t>
            </a:r>
            <a:r>
              <a:rPr lang="en-CA" sz="2800" dirty="0"/>
              <a:t>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A90FD-3A5C-434D-9FEF-B2FECF791F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A system call used to give directions/advise to the kernel on managing specific memory address space</a:t>
            </a:r>
          </a:p>
          <a:p>
            <a:r>
              <a:rPr lang="en-CA" dirty="0"/>
              <a:t>“</a:t>
            </a:r>
            <a:r>
              <a:rPr lang="en-CA" dirty="0" smtClean="0"/>
              <a:t>MADV_DONTNEED: </a:t>
            </a:r>
            <a:r>
              <a:rPr lang="en-CA" dirty="0"/>
              <a:t>Do not expect access in the near future.  (For the time being</a:t>
            </a:r>
            <a:r>
              <a:rPr lang="en-CA" dirty="0" smtClean="0"/>
              <a:t>, </a:t>
            </a:r>
            <a:r>
              <a:rPr lang="en-CA" dirty="0"/>
              <a:t>the application is finished with the given range, so </a:t>
            </a:r>
            <a:r>
              <a:rPr lang="en-CA" dirty="0" smtClean="0"/>
              <a:t>the  </a:t>
            </a:r>
            <a:r>
              <a:rPr lang="en-CA" dirty="0"/>
              <a:t>kernel can free resources associated with it</a:t>
            </a:r>
            <a:r>
              <a:rPr lang="en-CA" dirty="0" smtClean="0"/>
              <a:t>.)”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A2B745-5C4B-44BC-8C63-7F74A3E1E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“/</a:t>
            </a:r>
            <a:r>
              <a:rPr lang="en-CA" sz="2800" dirty="0" err="1" smtClean="0"/>
              <a:t>proc</a:t>
            </a:r>
            <a:r>
              <a:rPr lang="en-CA" sz="2800" dirty="0" smtClean="0"/>
              <a:t>/self/mem”</a:t>
            </a:r>
            <a:endParaRPr lang="en-CA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995C86-7AA7-4A99-9003-292013E13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860" y="2667000"/>
            <a:ext cx="4416552" cy="370594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 the name implies this file points to the memory of a process making the call</a:t>
            </a:r>
          </a:p>
          <a:p>
            <a:r>
              <a:rPr lang="en-CA" dirty="0" smtClean="0"/>
              <a:t>By opening this with a file descriptor we are able to write directly to memory</a:t>
            </a:r>
          </a:p>
          <a:p>
            <a:r>
              <a:rPr lang="en-CA" dirty="0" smtClean="0"/>
              <a:t>We use this instead of directly writing to </a:t>
            </a:r>
            <a:r>
              <a:rPr lang="en-CA" dirty="0" err="1" smtClean="0"/>
              <a:t>mmap</a:t>
            </a:r>
            <a:r>
              <a:rPr lang="en-CA" dirty="0" smtClean="0"/>
              <a:t> as this </a:t>
            </a:r>
            <a:r>
              <a:rPr lang="en-CA" dirty="0" smtClean="0"/>
              <a:t>function will run </a:t>
            </a:r>
            <a:r>
              <a:rPr lang="en-CA" dirty="0" smtClean="0"/>
              <a:t>through the </a:t>
            </a:r>
            <a:r>
              <a:rPr lang="en-CA" dirty="0" smtClean="0"/>
              <a:t>kernel’s </a:t>
            </a:r>
            <a:r>
              <a:rPr lang="en-CA" dirty="0" smtClean="0"/>
              <a:t>flawed code</a:t>
            </a:r>
            <a:r>
              <a:rPr lang="en-CA" dirty="0" smtClean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COW At-a-Glance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62839" y="1905000"/>
            <a:ext cx="4419598" cy="4267200"/>
          </a:xfrm>
        </p:spPr>
        <p:txBody>
          <a:bodyPr/>
          <a:lstStyle/>
          <a:p>
            <a:r>
              <a:rPr lang="en-US" dirty="0"/>
              <a:t>Copy-on-write has two non-atomic actions</a:t>
            </a:r>
          </a:p>
          <a:p>
            <a:pPr lvl="1"/>
            <a:r>
              <a:rPr lang="en-US" dirty="0"/>
              <a:t>Create a copy in memory</a:t>
            </a:r>
          </a:p>
          <a:p>
            <a:pPr lvl="1"/>
            <a:r>
              <a:rPr lang="en-US" dirty="0"/>
              <a:t>Write to the new copy</a:t>
            </a:r>
          </a:p>
          <a:p>
            <a:r>
              <a:rPr lang="en-US" dirty="0" err="1"/>
              <a:t>madvise</a:t>
            </a:r>
            <a:r>
              <a:rPr lang="en-US" dirty="0"/>
              <a:t>(MADV_DONTNEED) tells the kernel to remove the page from memory</a:t>
            </a:r>
          </a:p>
          <a:p>
            <a:r>
              <a:rPr lang="en-US" dirty="0"/>
              <a:t>Dirty COW is when </a:t>
            </a:r>
            <a:r>
              <a:rPr lang="en-US" dirty="0" err="1"/>
              <a:t>madvise</a:t>
            </a:r>
            <a:r>
              <a:rPr lang="en-US" dirty="0"/>
              <a:t> happens between the two actions of </a:t>
            </a:r>
            <a:r>
              <a:rPr lang="en-US" dirty="0" err="1"/>
              <a:t>CoW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96752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Guts of the Dirty COW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31C11A-58C8-4765-8AA0-48AE8F96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705622"/>
            <a:ext cx="5708477" cy="4747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012" y="6448522"/>
            <a:ext cx="7618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https://github.com/dirtycow/dirtycow.github.io/wiki/VulnerabilityDetails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5F5F-D914-49EB-B681-8E69DCC2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Cleaning The Dirty COW (The Fix)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932" y="2983582"/>
            <a:ext cx="7229475" cy="2533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924" y="564971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https://git.kernel.org/pub/scm/linux/kernel/git/torvalds/linux.git/commit/?id=19be0eaffa3ac7d8eb6784ad9bdbc7d67ed8e619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629916" y="1634253"/>
            <a:ext cx="750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000" dirty="0" smtClean="0"/>
              <a:t>“To </a:t>
            </a:r>
            <a:r>
              <a:rPr lang="en-CA" sz="2000" dirty="0"/>
              <a:t>fix it, we introduce a new internal FOLL_COW flag to mark the "</a:t>
            </a:r>
            <a:r>
              <a:rPr lang="en-CA" sz="2000" dirty="0" smtClean="0"/>
              <a:t>yes, we </a:t>
            </a:r>
            <a:r>
              <a:rPr lang="en-CA" sz="2000" dirty="0"/>
              <a:t>already did a COW" rather than play racy games with FOLL_WRITE </a:t>
            </a:r>
            <a:r>
              <a:rPr lang="en-CA" sz="2000" dirty="0" smtClean="0"/>
              <a:t>that is </a:t>
            </a:r>
            <a:r>
              <a:rPr lang="en-CA" sz="2000" dirty="0"/>
              <a:t>very fundamental, and then use the </a:t>
            </a:r>
            <a:r>
              <a:rPr lang="en-CA" sz="2000" dirty="0" err="1"/>
              <a:t>pte</a:t>
            </a:r>
            <a:r>
              <a:rPr lang="en-CA" sz="2000" dirty="0"/>
              <a:t> dirty flag to validate </a:t>
            </a:r>
            <a:r>
              <a:rPr lang="en-CA" sz="2000" dirty="0" smtClean="0"/>
              <a:t>that the </a:t>
            </a:r>
            <a:r>
              <a:rPr lang="en-CA" sz="2000" dirty="0"/>
              <a:t>FOLL_COW flag is still valid</a:t>
            </a:r>
            <a:r>
              <a:rPr lang="en-CA" sz="2000" dirty="0" smtClean="0"/>
              <a:t>.”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github.com/dirtycow/dirtycow.github.io/wiki/VulnerabilityDetails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chao-tic.github.io/blog/2017/05/24/dirty-cow</a:t>
            </a:r>
            <a:endParaRPr lang="en-CA" dirty="0" smtClean="0"/>
          </a:p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www.youtube.com/watch?v=PCKhmPTDurg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69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1847</TotalTime>
  <Words>406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Chalkboard 16x9</vt:lpstr>
      <vt:lpstr>Dirty COW (CVE-2016-5195) </vt:lpstr>
      <vt:lpstr>What is Dirty COW?</vt:lpstr>
      <vt:lpstr>OS Memory Paging Review</vt:lpstr>
      <vt:lpstr>Copy-on-Write (AKA The “COW”) </vt:lpstr>
      <vt:lpstr>Manipulating Memory</vt:lpstr>
      <vt:lpstr>Dirty COW At-a-Glance</vt:lpstr>
      <vt:lpstr>The Guts of the Dirty COW</vt:lpstr>
      <vt:lpstr>Cleaning The Dirty COW (The Fix)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Dirty COW (CVE-2016-5195) </dc:title>
  <dc:creator>Jake</dc:creator>
  <cp:lastModifiedBy>Jake</cp:lastModifiedBy>
  <cp:revision>35</cp:revision>
  <dcterms:created xsi:type="dcterms:W3CDTF">2018-02-05T01:49:16Z</dcterms:created>
  <dcterms:modified xsi:type="dcterms:W3CDTF">2018-02-13T16:00:29Z</dcterms:modified>
</cp:coreProperties>
</file>