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letter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993" autoAdjust="0"/>
  </p:normalViewPr>
  <p:slideViewPr>
    <p:cSldViewPr>
      <p:cViewPr varScale="1">
        <p:scale>
          <a:sx n="79" d="100"/>
          <a:sy n="79" d="100"/>
        </p:scale>
        <p:origin x="-25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6D1DA-A7E6-455A-B0D2-6A7EC0B331BA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E5FEC-4DEE-44CB-B566-2B5CCEB42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69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Only works on Windows.</a:t>
            </a:r>
            <a:r>
              <a:rPr lang="en-US" baseline="0" dirty="0" smtClean="0"/>
              <a:t> Supported by a team of two. Used for attacking and checking your defense. </a:t>
            </a:r>
            <a:r>
              <a:rPr lang="en-US" baseline="0" smtClean="0"/>
              <a:t>Antivirus software tags Cain as : malware, virus or just a dangerous application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E5FEC-4DEE-44CB-B566-2B5CCEB426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20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D33F-E66E-407C-A4BC-FBAE12AB516A}" type="datetimeFigureOut">
              <a:rPr lang="ko-KR" altLang="en-US" smtClean="0"/>
              <a:pPr/>
              <a:t>2016-04-06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5C009-15B7-48E4-B38A-C90F3916E1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D33F-E66E-407C-A4BC-FBAE12AB516A}" type="datetimeFigureOut">
              <a:rPr lang="ko-KR" altLang="en-US" smtClean="0"/>
              <a:pPr/>
              <a:t>2016-04-06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5C009-15B7-48E4-B38A-C90F3916E1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D33F-E66E-407C-A4BC-FBAE12AB516A}" type="datetimeFigureOut">
              <a:rPr lang="ko-KR" altLang="en-US" smtClean="0"/>
              <a:pPr/>
              <a:t>2016-04-06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5C009-15B7-48E4-B38A-C90F3916E1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D33F-E66E-407C-A4BC-FBAE12AB516A}" type="datetimeFigureOut">
              <a:rPr lang="ko-KR" altLang="en-US" smtClean="0"/>
              <a:pPr/>
              <a:t>2016-04-06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5C009-15B7-48E4-B38A-C90F3916E1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D33F-E66E-407C-A4BC-FBAE12AB516A}" type="datetimeFigureOut">
              <a:rPr lang="ko-KR" altLang="en-US" smtClean="0"/>
              <a:pPr/>
              <a:t>2016-04-06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5C009-15B7-48E4-B38A-C90F3916E1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D33F-E66E-407C-A4BC-FBAE12AB516A}" type="datetimeFigureOut">
              <a:rPr lang="ko-KR" altLang="en-US" smtClean="0"/>
              <a:pPr/>
              <a:t>2016-04-06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5C009-15B7-48E4-B38A-C90F3916E1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D33F-E66E-407C-A4BC-FBAE12AB516A}" type="datetimeFigureOut">
              <a:rPr lang="ko-KR" altLang="en-US" smtClean="0"/>
              <a:pPr/>
              <a:t>2016-04-06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5C009-15B7-48E4-B38A-C90F3916E1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D33F-E66E-407C-A4BC-FBAE12AB516A}" type="datetimeFigureOut">
              <a:rPr lang="ko-KR" altLang="en-US" smtClean="0"/>
              <a:pPr/>
              <a:t>2016-04-06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5C009-15B7-48E4-B38A-C90F3916E1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D33F-E66E-407C-A4BC-FBAE12AB516A}" type="datetimeFigureOut">
              <a:rPr lang="ko-KR" altLang="en-US" smtClean="0"/>
              <a:pPr/>
              <a:t>2016-04-06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5C009-15B7-48E4-B38A-C90F3916E1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D33F-E66E-407C-A4BC-FBAE12AB516A}" type="datetimeFigureOut">
              <a:rPr lang="ko-KR" altLang="en-US" smtClean="0"/>
              <a:pPr/>
              <a:t>2016-04-06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5C009-15B7-48E4-B38A-C90F3916E1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D33F-E66E-407C-A4BC-FBAE12AB516A}" type="datetimeFigureOut">
              <a:rPr lang="ko-KR" altLang="en-US" smtClean="0"/>
              <a:pPr/>
              <a:t>2016-04-06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5C009-15B7-48E4-B38A-C90F3916E1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0D33F-E66E-407C-A4BC-FBAE12AB516A}" type="datetimeFigureOut">
              <a:rPr lang="ko-KR" altLang="en-US" smtClean="0"/>
              <a:pPr/>
              <a:t>2016-04-06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5C009-15B7-48E4-B38A-C90F3916E1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14554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800" dirty="0" smtClean="0"/>
              <a:t>Cain and Abel</a:t>
            </a:r>
            <a:endParaRPr lang="ko-KR" altLang="en-US" sz="8800" dirty="0"/>
          </a:p>
        </p:txBody>
      </p:sp>
      <p:sp>
        <p:nvSpPr>
          <p:cNvPr id="5" name="TextBox 4"/>
          <p:cNvSpPr txBox="1"/>
          <p:nvPr/>
        </p:nvSpPr>
        <p:spPr>
          <a:xfrm>
            <a:off x="5357818" y="5357826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Minsoo</a:t>
            </a:r>
            <a:r>
              <a:rPr lang="en-US" altLang="ko-KR" dirty="0" smtClean="0"/>
              <a:t> Jin &amp; Alex </a:t>
            </a:r>
            <a:r>
              <a:rPr lang="en-US" altLang="ko-KR" dirty="0" err="1" smtClean="0"/>
              <a:t>Kornilenko</a:t>
            </a:r>
            <a:endParaRPr lang="en-US" altLang="ko-K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50030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200" dirty="0" smtClean="0"/>
              <a:t>Overview</a:t>
            </a:r>
            <a:endParaRPr lang="ko-KR" altLang="en-US" sz="7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71480"/>
            <a:ext cx="8715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 smtClean="0"/>
              <a:t>LSA Secret - Local Security Authority</a:t>
            </a:r>
            <a:endParaRPr lang="ko-KR" alt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714348" y="1357298"/>
            <a:ext cx="7715304" cy="1700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-stores important data like windows local login passwords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-stored in registry at HKEY_LOCAL_MACHINE/Security/Policy/Secrets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-need system privilege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-windows local login passwords use LM/NTLM hash (and stored)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3429000"/>
            <a:ext cx="442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 smtClean="0"/>
              <a:t>LM/NTLM Hash</a:t>
            </a:r>
            <a:endParaRPr lang="ko-KR" alt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4143380"/>
            <a:ext cx="8072494" cy="1700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/>
              <a:t>-</a:t>
            </a:r>
            <a:r>
              <a:rPr lang="en-US" dirty="0" smtClean="0"/>
              <a:t>Microsoft security protocol (Microsoft’s hash functions basically)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 smtClean="0"/>
              <a:t>-stored in c:\windows\system32\config\SAM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-file is encrypted and locked when Windows is running, but Cain can bypass the lock and decrypt the SAM file to get LM/NTLM hashes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642910" y="928670"/>
            <a:ext cx="8286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/>
              <a:t>-based on DES</a:t>
            </a:r>
          </a:p>
          <a:p>
            <a:r>
              <a:rPr lang="en-US" altLang="ko-KR" dirty="0" smtClean="0"/>
              <a:t>-only supports up to 14 characters</a:t>
            </a:r>
          </a:p>
          <a:p>
            <a:r>
              <a:rPr lang="en-US" altLang="ko-KR" dirty="0" smtClean="0"/>
              <a:t>-passwords longer than 7 characters are divided and hashed separately</a:t>
            </a:r>
          </a:p>
          <a:p>
            <a:r>
              <a:rPr lang="en-US" altLang="ko-KR" dirty="0" smtClean="0"/>
              <a:t>-password is converted into all uppercase letters in the first process of hash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285728"/>
            <a:ext cx="742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 smtClean="0"/>
              <a:t>LM Hash (Win98, 2000, XP)</a:t>
            </a:r>
            <a:endParaRPr lang="ko-KR" altLang="en-US" sz="4000" dirty="0"/>
          </a:p>
        </p:txBody>
      </p:sp>
      <p:pic>
        <p:nvPicPr>
          <p:cNvPr id="1026" name="Picture 2" descr="http://www.windowsecurity.com/img/upl/image00212639080465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214554"/>
            <a:ext cx="1785950" cy="44059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71480"/>
            <a:ext cx="8715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 smtClean="0"/>
              <a:t>NTLM Hash (Win7, Vista, 8+)</a:t>
            </a:r>
            <a:endParaRPr lang="ko-KR" altLang="en-US" sz="4000" dirty="0"/>
          </a:p>
        </p:txBody>
      </p:sp>
      <p:sp>
        <p:nvSpPr>
          <p:cNvPr id="3" name="직사각형 2"/>
          <p:cNvSpPr/>
          <p:nvPr/>
        </p:nvSpPr>
        <p:spPr>
          <a:xfrm>
            <a:off x="571472" y="1428736"/>
            <a:ext cx="8001056" cy="2116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/>
              <a:t>-based on MD4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altLang="ko-KR" dirty="0" smtClean="0"/>
              <a:t>no maximum length limit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altLang="ko-KR" dirty="0" smtClean="0"/>
              <a:t>more secure than LM hash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altLang="ko-KR" dirty="0"/>
              <a:t>b</a:t>
            </a:r>
            <a:r>
              <a:rPr lang="en-US" altLang="ko-KR" dirty="0" smtClean="0"/>
              <a:t>ut Windows does not use salting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altLang="ko-KR" dirty="0" smtClean="0"/>
              <a:t>vulnerable to rainbow table attacks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8786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 smtClean="0"/>
              <a:t>ARP Cache Poisoning/DNS Spoofing</a:t>
            </a:r>
            <a:endParaRPr lang="ko-KR" altLang="en-US" sz="4000" dirty="0"/>
          </a:p>
        </p:txBody>
      </p:sp>
      <p:pic>
        <p:nvPicPr>
          <p:cNvPr id="4" name="그림 3" descr="708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1000108"/>
            <a:ext cx="6429420" cy="564113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43372" y="5643578"/>
            <a:ext cx="164307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b="1" dirty="0" smtClean="0">
                <a:solidFill>
                  <a:srgbClr val="FF0000"/>
                </a:solidFill>
              </a:rPr>
              <a:t>ATTACKER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4810" y="4143380"/>
            <a:ext cx="12858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Router</a:t>
            </a:r>
            <a:endParaRPr lang="ko-KR" alt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b0004999_070533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571612"/>
            <a:ext cx="6521021" cy="486886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43570" y="3071810"/>
            <a:ext cx="111921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Gateway Router</a:t>
            </a:r>
            <a:endParaRPr lang="ko-KR" altLang="en-US" b="1" dirty="0"/>
          </a:p>
        </p:txBody>
      </p:sp>
      <p:pic>
        <p:nvPicPr>
          <p:cNvPr id="4" name="그림 3" descr="제목 없음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826" y="357166"/>
            <a:ext cx="1905266" cy="24006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43834" y="1428736"/>
            <a:ext cx="128588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DNS Server</a:t>
            </a:r>
            <a:endParaRPr lang="ko-KR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00100" y="3429000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VM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image0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1190666"/>
            <a:ext cx="6858048" cy="56673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5720" y="357166"/>
            <a:ext cx="628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altLang="ko-KR" sz="4000" dirty="0" smtClean="0"/>
              <a:t>Bypassing HTTPS</a:t>
            </a:r>
            <a:endParaRPr lang="ko-KR" alt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216</Words>
  <Application>Microsoft Office PowerPoint</Application>
  <PresentationFormat>Letter Paper (8.5x11 in)</PresentationFormat>
  <Paragraphs>32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비션</dc:creator>
  <cp:lastModifiedBy>Boevik</cp:lastModifiedBy>
  <cp:revision>35</cp:revision>
  <dcterms:created xsi:type="dcterms:W3CDTF">2016-03-30T12:21:19Z</dcterms:created>
  <dcterms:modified xsi:type="dcterms:W3CDTF">2016-04-06T12:56:43Z</dcterms:modified>
</cp:coreProperties>
</file>