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55"/>
  </p:notesMasterIdLst>
  <p:handoutMasterIdLst>
    <p:handoutMasterId r:id="rId56"/>
  </p:handoutMasterIdLst>
  <p:sldIdLst>
    <p:sldId id="450" r:id="rId2"/>
    <p:sldId id="451" r:id="rId3"/>
    <p:sldId id="364" r:id="rId4"/>
    <p:sldId id="365" r:id="rId5"/>
    <p:sldId id="366" r:id="rId6"/>
    <p:sldId id="573" r:id="rId7"/>
    <p:sldId id="649" r:id="rId8"/>
    <p:sldId id="367" r:id="rId9"/>
    <p:sldId id="369" r:id="rId10"/>
    <p:sldId id="461" r:id="rId11"/>
    <p:sldId id="417" r:id="rId12"/>
    <p:sldId id="257" r:id="rId13"/>
    <p:sldId id="259" r:id="rId14"/>
    <p:sldId id="399" r:id="rId15"/>
    <p:sldId id="571" r:id="rId16"/>
    <p:sldId id="652" r:id="rId17"/>
    <p:sldId id="570" r:id="rId18"/>
    <p:sldId id="329" r:id="rId19"/>
    <p:sldId id="274" r:id="rId20"/>
    <p:sldId id="373" r:id="rId21"/>
    <p:sldId id="574" r:id="rId22"/>
    <p:sldId id="374" r:id="rId23"/>
    <p:sldId id="375" r:id="rId24"/>
    <p:sldId id="395" r:id="rId25"/>
    <p:sldId id="377" r:id="rId26"/>
    <p:sldId id="279" r:id="rId27"/>
    <p:sldId id="280" r:id="rId28"/>
    <p:sldId id="281" r:id="rId29"/>
    <p:sldId id="381" r:id="rId30"/>
    <p:sldId id="575" r:id="rId31"/>
    <p:sldId id="404" r:id="rId32"/>
    <p:sldId id="382" r:id="rId33"/>
    <p:sldId id="287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420" r:id="rId42"/>
    <p:sldId id="397" r:id="rId43"/>
    <p:sldId id="471" r:id="rId44"/>
    <p:sldId id="648" r:id="rId45"/>
    <p:sldId id="392" r:id="rId46"/>
    <p:sldId id="576" r:id="rId47"/>
    <p:sldId id="568" r:id="rId48"/>
    <p:sldId id="513" r:id="rId49"/>
    <p:sldId id="578" r:id="rId50"/>
    <p:sldId id="646" r:id="rId51"/>
    <p:sldId id="647" r:id="rId52"/>
    <p:sldId id="651" r:id="rId53"/>
    <p:sldId id="650" r:id="rId54"/>
  </p:sldIdLst>
  <p:sldSz cx="16256000" cy="9144000"/>
  <p:notesSz cx="6858000" cy="9144000"/>
  <p:defaultTextStyle>
    <a:lvl1pPr algn="ctr" defTabSz="546100">
      <a:defRPr sz="3800">
        <a:latin typeface="+mn-lt"/>
        <a:ea typeface="+mn-ea"/>
        <a:cs typeface="+mn-cs"/>
        <a:sym typeface="Gill Sans"/>
      </a:defRPr>
    </a:lvl1pPr>
    <a:lvl2pPr indent="342900" algn="ctr" defTabSz="546100">
      <a:defRPr sz="3800">
        <a:latin typeface="+mn-lt"/>
        <a:ea typeface="+mn-ea"/>
        <a:cs typeface="+mn-cs"/>
        <a:sym typeface="Gill Sans"/>
      </a:defRPr>
    </a:lvl2pPr>
    <a:lvl3pPr indent="685800" algn="ctr" defTabSz="546100">
      <a:defRPr sz="3800">
        <a:latin typeface="+mn-lt"/>
        <a:ea typeface="+mn-ea"/>
        <a:cs typeface="+mn-cs"/>
        <a:sym typeface="Gill Sans"/>
      </a:defRPr>
    </a:lvl3pPr>
    <a:lvl4pPr indent="1028700" algn="ctr" defTabSz="546100">
      <a:defRPr sz="3800">
        <a:latin typeface="+mn-lt"/>
        <a:ea typeface="+mn-ea"/>
        <a:cs typeface="+mn-cs"/>
        <a:sym typeface="Gill Sans"/>
      </a:defRPr>
    </a:lvl4pPr>
    <a:lvl5pPr indent="1371600" algn="ctr" defTabSz="546100">
      <a:defRPr sz="3800">
        <a:latin typeface="+mn-lt"/>
        <a:ea typeface="+mn-ea"/>
        <a:cs typeface="+mn-cs"/>
        <a:sym typeface="Gill Sans"/>
      </a:defRPr>
    </a:lvl5pPr>
    <a:lvl6pPr indent="1714500" algn="ctr" defTabSz="546100">
      <a:defRPr sz="3800">
        <a:latin typeface="+mn-lt"/>
        <a:ea typeface="+mn-ea"/>
        <a:cs typeface="+mn-cs"/>
        <a:sym typeface="Gill Sans"/>
      </a:defRPr>
    </a:lvl6pPr>
    <a:lvl7pPr indent="2057400" algn="ctr" defTabSz="546100">
      <a:defRPr sz="3800">
        <a:latin typeface="+mn-lt"/>
        <a:ea typeface="+mn-ea"/>
        <a:cs typeface="+mn-cs"/>
        <a:sym typeface="Gill Sans"/>
      </a:defRPr>
    </a:lvl7pPr>
    <a:lvl8pPr indent="2400300" algn="ctr" defTabSz="546100">
      <a:defRPr sz="3800">
        <a:latin typeface="+mn-lt"/>
        <a:ea typeface="+mn-ea"/>
        <a:cs typeface="+mn-cs"/>
        <a:sym typeface="Gill Sans"/>
      </a:defRPr>
    </a:lvl8pPr>
    <a:lvl9pPr indent="2743200" algn="ctr" defTabSz="546100">
      <a:defRPr sz="3800">
        <a:latin typeface="+mn-lt"/>
        <a:ea typeface="+mn-ea"/>
        <a:cs typeface="+mn-cs"/>
        <a:sym typeface="Gill Sans"/>
      </a:defRPr>
    </a:lvl9pPr>
  </p:defaultTextStyle>
  <p:extLst>
    <p:ext uri="{521415D9-36F7-43E2-AB2F-B90AF26B5E84}">
      <p14:sectionLst xmlns:p14="http://schemas.microsoft.com/office/powerpoint/2010/main">
        <p14:section name="Default Section" id="{B8725B12-820C-4377-A1B3-9BB23DFAF101}">
          <p14:sldIdLst>
            <p14:sldId id="450"/>
            <p14:sldId id="451"/>
            <p14:sldId id="364"/>
            <p14:sldId id="365"/>
            <p14:sldId id="366"/>
            <p14:sldId id="573"/>
            <p14:sldId id="649"/>
            <p14:sldId id="367"/>
            <p14:sldId id="369"/>
            <p14:sldId id="461"/>
            <p14:sldId id="417"/>
            <p14:sldId id="257"/>
            <p14:sldId id="259"/>
            <p14:sldId id="399"/>
            <p14:sldId id="571"/>
            <p14:sldId id="652"/>
            <p14:sldId id="570"/>
            <p14:sldId id="329"/>
            <p14:sldId id="274"/>
            <p14:sldId id="373"/>
            <p14:sldId id="574"/>
            <p14:sldId id="374"/>
            <p14:sldId id="375"/>
            <p14:sldId id="395"/>
            <p14:sldId id="377"/>
            <p14:sldId id="279"/>
            <p14:sldId id="280"/>
            <p14:sldId id="281"/>
            <p14:sldId id="381"/>
            <p14:sldId id="575"/>
            <p14:sldId id="404"/>
            <p14:sldId id="382"/>
            <p14:sldId id="287"/>
            <p14:sldId id="384"/>
            <p14:sldId id="385"/>
            <p14:sldId id="386"/>
            <p14:sldId id="387"/>
            <p14:sldId id="388"/>
            <p14:sldId id="389"/>
            <p14:sldId id="390"/>
            <p14:sldId id="420"/>
            <p14:sldId id="397"/>
            <p14:sldId id="471"/>
            <p14:sldId id="648"/>
            <p14:sldId id="392"/>
            <p14:sldId id="576"/>
            <p14:sldId id="568"/>
            <p14:sldId id="513"/>
            <p14:sldId id="578"/>
            <p14:sldId id="646"/>
            <p14:sldId id="647"/>
            <p14:sldId id="651"/>
            <p14:sldId id="6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0000"/>
    <a:srgbClr val="008000"/>
    <a:srgbClr val="000082"/>
    <a:srgbClr val="D6D6D6"/>
    <a:srgbClr val="797979"/>
    <a:srgbClr val="0096FF"/>
    <a:srgbClr val="D4FB79"/>
    <a:srgbClr val="5B5B5B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586179-0B22-4D03-803E-280DEA87404B}" v="1606" dt="2022-12-06T16:37:11.241"/>
  </p1510:revLst>
</p1510:revInfo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2" autoAdjust="0"/>
    <p:restoredTop sz="84356" autoAdjust="0"/>
  </p:normalViewPr>
  <p:slideViewPr>
    <p:cSldViewPr snapToGrid="0" snapToObjects="1">
      <p:cViewPr varScale="1">
        <p:scale>
          <a:sx n="77" d="100"/>
          <a:sy n="77" d="100"/>
        </p:scale>
        <p:origin x="485" y="72"/>
      </p:cViewPr>
      <p:guideLst>
        <p:guide orient="horz" pos="2880"/>
        <p:guide pos="5120"/>
      </p:guideLst>
    </p:cSldViewPr>
  </p:slideViewPr>
  <p:outlineViewPr>
    <p:cViewPr>
      <p:scale>
        <a:sx n="33" d="100"/>
        <a:sy n="33" d="100"/>
      </p:scale>
      <p:origin x="0" y="-50707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2" d="100"/>
        <a:sy n="92" d="100"/>
      </p:scale>
      <p:origin x="0" y="1512"/>
    </p:cViewPr>
  </p:sorterViewPr>
  <p:notesViewPr>
    <p:cSldViewPr snapToGrid="0" snapToObjects="1">
      <p:cViewPr varScale="1">
        <p:scale>
          <a:sx n="92" d="100"/>
          <a:sy n="92" d="100"/>
        </p:scale>
        <p:origin x="3259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heil Abbasloo" userId="d71572ce-aea6-4a3a-9d7a-c1bc96c12f67" providerId="ADAL" clId="{7B6E7004-A998-4D8A-B662-5164ED62D55F}"/>
    <pc:docChg chg="undo redo custSel addSld delSld modSld sldOrd addMainMaster delMainMaster addSection modSection">
      <pc:chgData name="Soheil Abbasloo" userId="d71572ce-aea6-4a3a-9d7a-c1bc96c12f67" providerId="ADAL" clId="{7B6E7004-A998-4D8A-B662-5164ED62D55F}" dt="2022-11-01T13:50:35.028" v="11307" actId="21"/>
      <pc:docMkLst>
        <pc:docMk/>
      </pc:docMkLst>
      <pc:sldChg chg="del">
        <pc:chgData name="Soheil Abbasloo" userId="d71572ce-aea6-4a3a-9d7a-c1bc96c12f67" providerId="ADAL" clId="{7B6E7004-A998-4D8A-B662-5164ED62D55F}" dt="2022-10-31T14:32:25.212" v="1025" actId="47"/>
        <pc:sldMkLst>
          <pc:docMk/>
          <pc:sldMk cId="0" sldId="265"/>
        </pc:sldMkLst>
      </pc:sldChg>
      <pc:sldChg chg="del">
        <pc:chgData name="Soheil Abbasloo" userId="d71572ce-aea6-4a3a-9d7a-c1bc96c12f67" providerId="ADAL" clId="{7B6E7004-A998-4D8A-B662-5164ED62D55F}" dt="2022-10-31T14:32:25.734" v="1026" actId="47"/>
        <pc:sldMkLst>
          <pc:docMk/>
          <pc:sldMk cId="0" sldId="266"/>
        </pc:sldMkLst>
      </pc:sldChg>
      <pc:sldChg chg="del">
        <pc:chgData name="Soheil Abbasloo" userId="d71572ce-aea6-4a3a-9d7a-c1bc96c12f67" providerId="ADAL" clId="{7B6E7004-A998-4D8A-B662-5164ED62D55F}" dt="2022-10-31T14:33:10.020" v="1080" actId="47"/>
        <pc:sldMkLst>
          <pc:docMk/>
          <pc:sldMk cId="0" sldId="267"/>
        </pc:sldMkLst>
      </pc:sldChg>
      <pc:sldChg chg="del">
        <pc:chgData name="Soheil Abbasloo" userId="d71572ce-aea6-4a3a-9d7a-c1bc96c12f67" providerId="ADAL" clId="{7B6E7004-A998-4D8A-B662-5164ED62D55F}" dt="2022-10-31T14:32:38.218" v="1040" actId="47"/>
        <pc:sldMkLst>
          <pc:docMk/>
          <pc:sldMk cId="0" sldId="269"/>
        </pc:sldMkLst>
      </pc:sldChg>
      <pc:sldChg chg="del">
        <pc:chgData name="Soheil Abbasloo" userId="d71572ce-aea6-4a3a-9d7a-c1bc96c12f67" providerId="ADAL" clId="{7B6E7004-A998-4D8A-B662-5164ED62D55F}" dt="2022-10-31T14:32:38.428" v="1041" actId="47"/>
        <pc:sldMkLst>
          <pc:docMk/>
          <pc:sldMk cId="0" sldId="270"/>
        </pc:sldMkLst>
      </pc:sldChg>
      <pc:sldChg chg="del">
        <pc:chgData name="Soheil Abbasloo" userId="d71572ce-aea6-4a3a-9d7a-c1bc96c12f67" providerId="ADAL" clId="{7B6E7004-A998-4D8A-B662-5164ED62D55F}" dt="2022-10-31T14:32:39.131" v="1042" actId="47"/>
        <pc:sldMkLst>
          <pc:docMk/>
          <pc:sldMk cId="0" sldId="271"/>
        </pc:sldMkLst>
      </pc:sldChg>
      <pc:sldChg chg="del">
        <pc:chgData name="Soheil Abbasloo" userId="d71572ce-aea6-4a3a-9d7a-c1bc96c12f67" providerId="ADAL" clId="{7B6E7004-A998-4D8A-B662-5164ED62D55F}" dt="2022-10-31T14:33:08.547" v="1079" actId="47"/>
        <pc:sldMkLst>
          <pc:docMk/>
          <pc:sldMk cId="2453581801" sldId="287"/>
        </pc:sldMkLst>
      </pc:sldChg>
      <pc:sldChg chg="del">
        <pc:chgData name="Soheil Abbasloo" userId="d71572ce-aea6-4a3a-9d7a-c1bc96c12f67" providerId="ADAL" clId="{7B6E7004-A998-4D8A-B662-5164ED62D55F}" dt="2022-10-31T14:32:45.911" v="1059" actId="47"/>
        <pc:sldMkLst>
          <pc:docMk/>
          <pc:sldMk cId="0" sldId="296"/>
        </pc:sldMkLst>
      </pc:sldChg>
      <pc:sldChg chg="del">
        <pc:chgData name="Soheil Abbasloo" userId="d71572ce-aea6-4a3a-9d7a-c1bc96c12f67" providerId="ADAL" clId="{7B6E7004-A998-4D8A-B662-5164ED62D55F}" dt="2022-10-31T14:32:46.931" v="1061" actId="47"/>
        <pc:sldMkLst>
          <pc:docMk/>
          <pc:sldMk cId="0" sldId="305"/>
        </pc:sldMkLst>
      </pc:sldChg>
      <pc:sldChg chg="delSp modSp add del mod modClrScheme chgLayout">
        <pc:chgData name="Soheil Abbasloo" userId="d71572ce-aea6-4a3a-9d7a-c1bc96c12f67" providerId="ADAL" clId="{7B6E7004-A998-4D8A-B662-5164ED62D55F}" dt="2022-10-31T23:19:44.383" v="9570" actId="47"/>
        <pc:sldMkLst>
          <pc:docMk/>
          <pc:sldMk cId="0" sldId="317"/>
        </pc:sldMkLst>
        <pc:spChg chg="del mod">
          <ac:chgData name="Soheil Abbasloo" userId="d71572ce-aea6-4a3a-9d7a-c1bc96c12f67" providerId="ADAL" clId="{7B6E7004-A998-4D8A-B662-5164ED62D55F}" dt="2022-10-31T23:16:34.408" v="9472" actId="700"/>
          <ac:spMkLst>
            <pc:docMk/>
            <pc:sldMk cId="0" sldId="317"/>
            <ac:spMk id="4" creationId="{00000000-0000-0000-0000-000000000000}"/>
          </ac:spMkLst>
        </pc:spChg>
        <pc:spChg chg="del mod ord">
          <ac:chgData name="Soheil Abbasloo" userId="d71572ce-aea6-4a3a-9d7a-c1bc96c12f67" providerId="ADAL" clId="{7B6E7004-A998-4D8A-B662-5164ED62D55F}" dt="2022-10-31T23:16:39.866" v="9474" actId="478"/>
          <ac:spMkLst>
            <pc:docMk/>
            <pc:sldMk cId="0" sldId="317"/>
            <ac:spMk id="5" creationId="{00000000-0000-0000-0000-000000000000}"/>
          </ac:spMkLst>
        </pc:spChg>
        <pc:spChg chg="del mod ord">
          <ac:chgData name="Soheil Abbasloo" userId="d71572ce-aea6-4a3a-9d7a-c1bc96c12f67" providerId="ADAL" clId="{7B6E7004-A998-4D8A-B662-5164ED62D55F}" dt="2022-10-31T23:16:37.476" v="9473" actId="478"/>
          <ac:spMkLst>
            <pc:docMk/>
            <pc:sldMk cId="0" sldId="317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18:18.980" v="9552" actId="6549"/>
          <ac:spMkLst>
            <pc:docMk/>
            <pc:sldMk cId="0" sldId="317"/>
            <ac:spMk id="1924098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19:21.533" v="9569" actId="6549"/>
          <ac:spMkLst>
            <pc:docMk/>
            <pc:sldMk cId="0" sldId="317"/>
            <ac:spMk id="1924099" creationId="{00000000-0000-0000-0000-000000000000}"/>
          </ac:spMkLst>
        </pc:spChg>
      </pc:sldChg>
      <pc:sldChg chg="delSp modSp add del mod modClrScheme modAnim chgLayout">
        <pc:chgData name="Soheil Abbasloo" userId="d71572ce-aea6-4a3a-9d7a-c1bc96c12f67" providerId="ADAL" clId="{7B6E7004-A998-4D8A-B662-5164ED62D55F}" dt="2022-11-01T13:37:42.938" v="11273"/>
        <pc:sldMkLst>
          <pc:docMk/>
          <pc:sldMk cId="0" sldId="318"/>
        </pc:sldMkLst>
        <pc:spChg chg="del mod ord">
          <ac:chgData name="Soheil Abbasloo" userId="d71572ce-aea6-4a3a-9d7a-c1bc96c12f67" providerId="ADAL" clId="{7B6E7004-A998-4D8A-B662-5164ED62D55F}" dt="2022-10-31T23:19:50.102" v="9571" actId="700"/>
          <ac:spMkLst>
            <pc:docMk/>
            <pc:sldMk cId="0" sldId="318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19:50.102" v="9571" actId="700"/>
          <ac:spMkLst>
            <pc:docMk/>
            <pc:sldMk cId="0" sldId="318"/>
            <ac:spMk id="5" creationId="{00000000-0000-0000-0000-000000000000}"/>
          </ac:spMkLst>
        </pc:spChg>
        <pc:spChg chg="del mod ord">
          <ac:chgData name="Soheil Abbasloo" userId="d71572ce-aea6-4a3a-9d7a-c1bc96c12f67" providerId="ADAL" clId="{7B6E7004-A998-4D8A-B662-5164ED62D55F}" dt="2022-10-31T23:16:44.171" v="9475" actId="478"/>
          <ac:spMkLst>
            <pc:docMk/>
            <pc:sldMk cId="0" sldId="318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4:44.826" v="9623" actId="403"/>
          <ac:spMkLst>
            <pc:docMk/>
            <pc:sldMk cId="0" sldId="318"/>
            <ac:spMk id="176128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1:17.778" v="9600" actId="403"/>
          <ac:spMkLst>
            <pc:docMk/>
            <pc:sldMk cId="0" sldId="318"/>
            <ac:spMk id="1761283" creationId="{00000000-0000-0000-0000-000000000000}"/>
          </ac:spMkLst>
        </pc:spChg>
      </pc:sldChg>
      <pc:sldChg chg="delSp modSp add del mod modClrScheme modAnim chgLayout">
        <pc:chgData name="Soheil Abbasloo" userId="d71572ce-aea6-4a3a-9d7a-c1bc96c12f67" providerId="ADAL" clId="{7B6E7004-A998-4D8A-B662-5164ED62D55F}" dt="2022-11-01T13:37:50.983" v="11274"/>
        <pc:sldMkLst>
          <pc:docMk/>
          <pc:sldMk cId="0" sldId="319"/>
        </pc:sldMkLst>
        <pc:spChg chg="del mod ord">
          <ac:chgData name="Soheil Abbasloo" userId="d71572ce-aea6-4a3a-9d7a-c1bc96c12f67" providerId="ADAL" clId="{7B6E7004-A998-4D8A-B662-5164ED62D55F}" dt="2022-10-31T23:21:25.333" v="9601" actId="700"/>
          <ac:spMkLst>
            <pc:docMk/>
            <pc:sldMk cId="0" sldId="319"/>
            <ac:spMk id="4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1:25.333" v="9601" actId="700"/>
          <ac:spMkLst>
            <pc:docMk/>
            <pc:sldMk cId="0" sldId="319"/>
            <ac:spMk id="5" creationId="{00000000-0000-0000-0000-000000000000}"/>
          </ac:spMkLst>
        </pc:spChg>
        <pc:spChg chg="del mod ord">
          <ac:chgData name="Soheil Abbasloo" userId="d71572ce-aea6-4a3a-9d7a-c1bc96c12f67" providerId="ADAL" clId="{7B6E7004-A998-4D8A-B662-5164ED62D55F}" dt="2022-10-31T23:16:53.696" v="9478" actId="478"/>
          <ac:spMkLst>
            <pc:docMk/>
            <pc:sldMk cId="0" sldId="319"/>
            <ac:spMk id="6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1:39.800" v="9607" actId="6549"/>
          <ac:spMkLst>
            <pc:docMk/>
            <pc:sldMk cId="0" sldId="319"/>
            <ac:spMk id="1763330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5:09.229" v="9625"/>
          <ac:spMkLst>
            <pc:docMk/>
            <pc:sldMk cId="0" sldId="319"/>
            <ac:spMk id="1763331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7B6E7004-A998-4D8A-B662-5164ED62D55F}" dt="2022-11-01T13:38:09.643" v="11276"/>
        <pc:sldMkLst>
          <pc:docMk/>
          <pc:sldMk cId="0" sldId="320"/>
        </pc:sldMkLst>
        <pc:spChg chg="add del mod ord">
          <ac:chgData name="Soheil Abbasloo" userId="d71572ce-aea6-4a3a-9d7a-c1bc96c12f67" providerId="ADAL" clId="{7B6E7004-A998-4D8A-B662-5164ED62D55F}" dt="2022-10-31T23:17:06.307" v="9482" actId="478"/>
          <ac:spMkLst>
            <pc:docMk/>
            <pc:sldMk cId="0" sldId="320"/>
            <ac:spMk id="2" creationId="{2C36798C-9705-344A-57BC-A61919C91782}"/>
          </ac:spMkLst>
        </pc:spChg>
        <pc:spChg chg="add mod ord">
          <ac:chgData name="Soheil Abbasloo" userId="d71572ce-aea6-4a3a-9d7a-c1bc96c12f67" providerId="ADAL" clId="{7B6E7004-A998-4D8A-B662-5164ED62D55F}" dt="2022-10-31T23:22:36.653" v="9618" actId="700"/>
          <ac:spMkLst>
            <pc:docMk/>
            <pc:sldMk cId="0" sldId="320"/>
            <ac:spMk id="3" creationId="{089380FF-E03E-9971-696E-2A15084D47BF}"/>
          </ac:spMkLst>
        </pc:spChg>
        <pc:spChg chg="del mod ord">
          <ac:chgData name="Soheil Abbasloo" userId="d71572ce-aea6-4a3a-9d7a-c1bc96c12f67" providerId="ADAL" clId="{7B6E7004-A998-4D8A-B662-5164ED62D55F}" dt="2022-10-31T23:22:36.653" v="9618" actId="700"/>
          <ac:spMkLst>
            <pc:docMk/>
            <pc:sldMk cId="0" sldId="320"/>
            <ac:spMk id="21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2:36.653" v="9618" actId="700"/>
          <ac:spMkLst>
            <pc:docMk/>
            <pc:sldMk cId="0" sldId="320"/>
            <ac:spMk id="22" creationId="{00000000-0000-0000-0000-000000000000}"/>
          </ac:spMkLst>
        </pc:spChg>
        <pc:spChg chg="del mod ord">
          <ac:chgData name="Soheil Abbasloo" userId="d71572ce-aea6-4a3a-9d7a-c1bc96c12f67" providerId="ADAL" clId="{7B6E7004-A998-4D8A-B662-5164ED62D55F}" dt="2022-10-31T23:17:00.558" v="9480" actId="478"/>
          <ac:spMkLst>
            <pc:docMk/>
            <pc:sldMk cId="0" sldId="320"/>
            <ac:spMk id="23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3:22:36.653" v="9618" actId="700"/>
          <ac:spMkLst>
            <pc:docMk/>
            <pc:sldMk cId="0" sldId="320"/>
            <ac:spMk id="176537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3:17:30.834" v="9538" actId="1037"/>
          <ac:spMkLst>
            <pc:docMk/>
            <pc:sldMk cId="0" sldId="320"/>
            <ac:spMk id="176538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3:18:00.340" v="9542" actId="20577"/>
          <ac:spMkLst>
            <pc:docMk/>
            <pc:sldMk cId="0" sldId="320"/>
            <ac:spMk id="176538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3:17:24.615" v="9490" actId="14100"/>
          <ac:spMkLst>
            <pc:docMk/>
            <pc:sldMk cId="0" sldId="320"/>
            <ac:spMk id="1765394" creationId="{00000000-0000-0000-0000-000000000000}"/>
          </ac:spMkLst>
        </pc:spChg>
        <pc:spChg chg="del">
          <ac:chgData name="Soheil Abbasloo" userId="d71572ce-aea6-4a3a-9d7a-c1bc96c12f67" providerId="ADAL" clId="{7B6E7004-A998-4D8A-B662-5164ED62D55F}" dt="2022-10-31T23:25:38.293" v="9626" actId="478"/>
          <ac:spMkLst>
            <pc:docMk/>
            <pc:sldMk cId="0" sldId="320"/>
            <ac:spMk id="1765395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7B6E7004-A998-4D8A-B662-5164ED62D55F}" dt="2022-11-01T13:42:21.063" v="11302"/>
        <pc:sldMkLst>
          <pc:docMk/>
          <pc:sldMk cId="622475049" sldId="387"/>
        </pc:sldMkLst>
        <pc:spChg chg="mod ord">
          <ac:chgData name="Soheil Abbasloo" userId="d71572ce-aea6-4a3a-9d7a-c1bc96c12f67" providerId="ADAL" clId="{7B6E7004-A998-4D8A-B662-5164ED62D55F}" dt="2022-10-31T23:05:42.439" v="9363" actId="20577"/>
          <ac:spMkLst>
            <pc:docMk/>
            <pc:sldMk cId="622475049" sldId="387"/>
            <ac:spMk id="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2:01:39.264" v="8938" actId="20577"/>
          <ac:spMkLst>
            <pc:docMk/>
            <pc:sldMk cId="622475049" sldId="387"/>
            <ac:spMk id="3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53:44.817" v="8594" actId="700"/>
          <ac:spMkLst>
            <pc:docMk/>
            <pc:sldMk cId="622475049" sldId="387"/>
            <ac:spMk id="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2:00:54.106" v="8910" actId="6549"/>
          <ac:spMkLst>
            <pc:docMk/>
            <pc:sldMk cId="622475049" sldId="387"/>
            <ac:spMk id="9" creationId="{787D66CB-6C77-4CC2-911E-2649F223BCA8}"/>
          </ac:spMkLst>
        </pc:spChg>
        <pc:spChg chg="mod">
          <ac:chgData name="Soheil Abbasloo" userId="d71572ce-aea6-4a3a-9d7a-c1bc96c12f67" providerId="ADAL" clId="{7B6E7004-A998-4D8A-B662-5164ED62D55F}" dt="2022-10-31T21:58:39.197" v="8835" actId="1076"/>
          <ac:spMkLst>
            <pc:docMk/>
            <pc:sldMk cId="622475049" sldId="387"/>
            <ac:spMk id="11" creationId="{80F6425A-D845-45A1-8CBB-341C0F10353F}"/>
          </ac:spMkLst>
        </pc:spChg>
        <pc:spChg chg="mod">
          <ac:chgData name="Soheil Abbasloo" userId="d71572ce-aea6-4a3a-9d7a-c1bc96c12f67" providerId="ADAL" clId="{7B6E7004-A998-4D8A-B662-5164ED62D55F}" dt="2022-10-31T22:00:07.674" v="8846" actId="20577"/>
          <ac:spMkLst>
            <pc:docMk/>
            <pc:sldMk cId="622475049" sldId="387"/>
            <ac:spMk id="14" creationId="{7F6CBC6A-AF20-43C7-8F15-13A1578F910E}"/>
          </ac:spMkLst>
        </pc:spChg>
        <pc:grpChg chg="mod">
          <ac:chgData name="Soheil Abbasloo" userId="d71572ce-aea6-4a3a-9d7a-c1bc96c12f67" providerId="ADAL" clId="{7B6E7004-A998-4D8A-B662-5164ED62D55F}" dt="2022-10-31T22:00:17.194" v="8847" actId="1076"/>
          <ac:grpSpMkLst>
            <pc:docMk/>
            <pc:sldMk cId="622475049" sldId="387"/>
            <ac:grpSpMk id="15" creationId="{A8BDE83C-E248-405E-88E1-7456D91D729E}"/>
          </ac:grpSpMkLst>
        </pc:grpChg>
        <pc:graphicFrameChg chg="mod">
          <ac:chgData name="Soheil Abbasloo" userId="d71572ce-aea6-4a3a-9d7a-c1bc96c12f67" providerId="ADAL" clId="{7B6E7004-A998-4D8A-B662-5164ED62D55F}" dt="2022-10-31T22:01:31.279" v="8931" actId="1035"/>
          <ac:graphicFrameMkLst>
            <pc:docMk/>
            <pc:sldMk cId="622475049" sldId="387"/>
            <ac:graphicFrameMk id="6" creationId="{550F7955-3249-4E18-B9B8-15CA937F6842}"/>
          </ac:graphicFrameMkLst>
        </pc:graphicFrameChg>
        <pc:picChg chg="mod">
          <ac:chgData name="Soheil Abbasloo" userId="d71572ce-aea6-4a3a-9d7a-c1bc96c12f67" providerId="ADAL" clId="{7B6E7004-A998-4D8A-B662-5164ED62D55F}" dt="2022-10-31T22:00:27.508" v="8848" actId="1076"/>
          <ac:picMkLst>
            <pc:docMk/>
            <pc:sldMk cId="622475049" sldId="387"/>
            <ac:picMk id="7" creationId="{885695F4-D0F5-4653-BDC8-19C1FA936817}"/>
          </ac:picMkLst>
        </pc:picChg>
        <pc:cxnChg chg="mod">
          <ac:chgData name="Soheil Abbasloo" userId="d71572ce-aea6-4a3a-9d7a-c1bc96c12f67" providerId="ADAL" clId="{7B6E7004-A998-4D8A-B662-5164ED62D55F}" dt="2022-10-31T22:00:41.733" v="8904" actId="1038"/>
          <ac:cxnSpMkLst>
            <pc:docMk/>
            <pc:sldMk cId="622475049" sldId="387"/>
            <ac:cxnSpMk id="8" creationId="{C4A73ADC-2C5E-46A9-BBF7-3251743E9541}"/>
          </ac:cxnSpMkLst>
        </pc:cxnChg>
      </pc:sldChg>
      <pc:sldChg chg="addSp delSp modSp add del mod setBg modClrScheme delAnim delDesignElem chgLayout">
        <pc:chgData name="Soheil Abbasloo" userId="d71572ce-aea6-4a3a-9d7a-c1bc96c12f67" providerId="ADAL" clId="{7B6E7004-A998-4D8A-B662-5164ED62D55F}" dt="2022-10-31T14:44:34.100" v="1483" actId="700"/>
        <pc:sldMkLst>
          <pc:docMk/>
          <pc:sldMk cId="3281645359" sldId="403"/>
        </pc:sldMkLst>
        <pc:spChg chg="del">
          <ac:chgData name="Soheil Abbasloo" userId="d71572ce-aea6-4a3a-9d7a-c1bc96c12f67" providerId="ADAL" clId="{7B6E7004-A998-4D8A-B662-5164ED62D55F}" dt="2022-10-31T14:44:27.488" v="1480" actId="478"/>
          <ac:spMkLst>
            <pc:docMk/>
            <pc:sldMk cId="3281645359" sldId="403"/>
            <ac:spMk id="2" creationId="{8EC1092F-EFBC-4A74-8376-2C1C0A99B7C5}"/>
          </ac:spMkLst>
        </pc:spChg>
        <pc:spChg chg="mod ord">
          <ac:chgData name="Soheil Abbasloo" userId="d71572ce-aea6-4a3a-9d7a-c1bc96c12f67" providerId="ADAL" clId="{7B6E7004-A998-4D8A-B662-5164ED62D55F}" dt="2022-10-31T14:44:34.100" v="1483" actId="700"/>
          <ac:spMkLst>
            <pc:docMk/>
            <pc:sldMk cId="3281645359" sldId="403"/>
            <ac:spMk id="3" creationId="{1B048F0B-057E-4BB0-B8FE-B755F4FEC5F0}"/>
          </ac:spMkLst>
        </pc:spChg>
        <pc:spChg chg="add del mod">
          <ac:chgData name="Soheil Abbasloo" userId="d71572ce-aea6-4a3a-9d7a-c1bc96c12f67" providerId="ADAL" clId="{7B6E7004-A998-4D8A-B662-5164ED62D55F}" dt="2022-10-31T14:44:34.100" v="1483" actId="700"/>
          <ac:spMkLst>
            <pc:docMk/>
            <pc:sldMk cId="3281645359" sldId="403"/>
            <ac:spMk id="5" creationId="{DB54940C-E11E-28DF-8005-3565550BEC24}"/>
          </ac:spMkLst>
        </pc:spChg>
        <pc:spChg chg="del">
          <ac:chgData name="Soheil Abbasloo" userId="d71572ce-aea6-4a3a-9d7a-c1bc96c12f67" providerId="ADAL" clId="{7B6E7004-A998-4D8A-B662-5164ED62D55F}" dt="2022-10-31T14:44:13.341" v="1477" actId="478"/>
          <ac:spMkLst>
            <pc:docMk/>
            <pc:sldMk cId="3281645359" sldId="403"/>
            <ac:spMk id="7" creationId="{F2E13AB9-F03F-4C31-80A9-16FF5BEBF9B6}"/>
          </ac:spMkLst>
        </pc:spChg>
        <pc:spChg chg="add del">
          <ac:chgData name="Soheil Abbasloo" userId="d71572ce-aea6-4a3a-9d7a-c1bc96c12f67" providerId="ADAL" clId="{7B6E7004-A998-4D8A-B662-5164ED62D55F}" dt="2022-10-31T14:44:34.100" v="1483" actId="700"/>
          <ac:spMkLst>
            <pc:docMk/>
            <pc:sldMk cId="3281645359" sldId="403"/>
            <ac:spMk id="25" creationId="{37C89E4B-3C9F-44B9-8B86-D9E3D112D8EC}"/>
          </ac:spMkLst>
        </pc:spChg>
        <pc:picChg chg="mod ord">
          <ac:chgData name="Soheil Abbasloo" userId="d71572ce-aea6-4a3a-9d7a-c1bc96c12f67" providerId="ADAL" clId="{7B6E7004-A998-4D8A-B662-5164ED62D55F}" dt="2022-10-31T14:44:34.100" v="1483" actId="700"/>
          <ac:picMkLst>
            <pc:docMk/>
            <pc:sldMk cId="3281645359" sldId="403"/>
            <ac:picMk id="24" creationId="{781699FD-6050-4FFF-A6C1-2E4F93206833}"/>
          </ac:picMkLst>
        </pc:picChg>
        <pc:cxnChg chg="add del">
          <ac:chgData name="Soheil Abbasloo" userId="d71572ce-aea6-4a3a-9d7a-c1bc96c12f67" providerId="ADAL" clId="{7B6E7004-A998-4D8A-B662-5164ED62D55F}" dt="2022-10-31T14:44:34.100" v="1483" actId="700"/>
          <ac:cxnSpMkLst>
            <pc:docMk/>
            <pc:sldMk cId="3281645359" sldId="403"/>
            <ac:cxnSpMk id="26" creationId="{AA2EAA10-076F-46BD-8F0F-B9A2FB77A85C}"/>
          </ac:cxnSpMkLst>
        </pc:cxnChg>
        <pc:cxnChg chg="add del">
          <ac:chgData name="Soheil Abbasloo" userId="d71572ce-aea6-4a3a-9d7a-c1bc96c12f67" providerId="ADAL" clId="{7B6E7004-A998-4D8A-B662-5164ED62D55F}" dt="2022-10-31T14:44:34.100" v="1483" actId="700"/>
          <ac:cxnSpMkLst>
            <pc:docMk/>
            <pc:sldMk cId="3281645359" sldId="403"/>
            <ac:cxnSpMk id="27" creationId="{D891E407-403B-4764-86C9-33A56D3BCAA3}"/>
          </ac:cxnSpMkLst>
        </pc:cxnChg>
      </pc:sldChg>
      <pc:sldChg chg="add del">
        <pc:chgData name="Soheil Abbasloo" userId="d71572ce-aea6-4a3a-9d7a-c1bc96c12f67" providerId="ADAL" clId="{7B6E7004-A998-4D8A-B662-5164ED62D55F}" dt="2022-10-31T15:30:56.334" v="2155" actId="47"/>
        <pc:sldMkLst>
          <pc:docMk/>
          <pc:sldMk cId="420296820" sldId="406"/>
        </pc:sldMkLst>
      </pc:sldChg>
      <pc:sldChg chg="addSp delSp modSp add del mod modClrScheme chgLayout">
        <pc:chgData name="Soheil Abbasloo" userId="d71572ce-aea6-4a3a-9d7a-c1bc96c12f67" providerId="ADAL" clId="{7B6E7004-A998-4D8A-B662-5164ED62D55F}" dt="2022-10-31T17:59:26.657" v="3945" actId="47"/>
        <pc:sldMkLst>
          <pc:docMk/>
          <pc:sldMk cId="3232801550" sldId="408"/>
        </pc:sldMkLst>
        <pc:spChg chg="mod ord">
          <ac:chgData name="Soheil Abbasloo" userId="d71572ce-aea6-4a3a-9d7a-c1bc96c12f67" providerId="ADAL" clId="{7B6E7004-A998-4D8A-B662-5164ED62D55F}" dt="2022-10-31T16:25:01.445" v="2744" actId="700"/>
          <ac:spMkLst>
            <pc:docMk/>
            <pc:sldMk cId="3232801550" sldId="408"/>
            <ac:spMk id="2" creationId="{311AB8D7-9065-429C-B54B-50FE2EFD0140}"/>
          </ac:spMkLst>
        </pc:spChg>
        <pc:spChg chg="mod ord">
          <ac:chgData name="Soheil Abbasloo" userId="d71572ce-aea6-4a3a-9d7a-c1bc96c12f67" providerId="ADAL" clId="{7B6E7004-A998-4D8A-B662-5164ED62D55F}" dt="2022-10-31T16:25:17.435" v="2752" actId="20577"/>
          <ac:spMkLst>
            <pc:docMk/>
            <pc:sldMk cId="3232801550" sldId="408"/>
            <ac:spMk id="3" creationId="{93174745-781F-42B7-8B9C-5E12608E7B04}"/>
          </ac:spMkLst>
        </pc:spChg>
        <pc:picChg chg="add del mod">
          <ac:chgData name="Soheil Abbasloo" userId="d71572ce-aea6-4a3a-9d7a-c1bc96c12f67" providerId="ADAL" clId="{7B6E7004-A998-4D8A-B662-5164ED62D55F}" dt="2022-10-31T16:24:34.153" v="2741"/>
          <ac:picMkLst>
            <pc:docMk/>
            <pc:sldMk cId="3232801550" sldId="408"/>
            <ac:picMk id="4" creationId="{63052177-76CA-FD2F-8B97-3C46BA6EE01C}"/>
          </ac:picMkLst>
        </pc:picChg>
        <pc:picChg chg="add del mod">
          <ac:chgData name="Soheil Abbasloo" userId="d71572ce-aea6-4a3a-9d7a-c1bc96c12f67" providerId="ADAL" clId="{7B6E7004-A998-4D8A-B662-5164ED62D55F}" dt="2022-10-31T16:24:34.153" v="2741"/>
          <ac:picMkLst>
            <pc:docMk/>
            <pc:sldMk cId="3232801550" sldId="408"/>
            <ac:picMk id="5" creationId="{139EAF78-EB4A-55F1-03D9-4BE33215476D}"/>
          </ac:picMkLst>
        </pc:picChg>
        <pc:picChg chg="add del">
          <ac:chgData name="Soheil Abbasloo" userId="d71572ce-aea6-4a3a-9d7a-c1bc96c12f67" providerId="ADAL" clId="{7B6E7004-A998-4D8A-B662-5164ED62D55F}" dt="2022-10-31T16:24:34.974" v="2742" actId="478"/>
          <ac:picMkLst>
            <pc:docMk/>
            <pc:sldMk cId="3232801550" sldId="408"/>
            <ac:picMk id="8" creationId="{8C2AB7A2-92A2-429E-A3F9-23BE21C435B5}"/>
          </ac:picMkLst>
        </pc:picChg>
      </pc:sldChg>
      <pc:sldChg chg="delSp del mod delAnim">
        <pc:chgData name="Soheil Abbasloo" userId="d71572ce-aea6-4a3a-9d7a-c1bc96c12f67" providerId="ADAL" clId="{7B6E7004-A998-4D8A-B662-5164ED62D55F}" dt="2022-10-31T17:59:26.657" v="3945" actId="47"/>
        <pc:sldMkLst>
          <pc:docMk/>
          <pc:sldMk cId="3015710205" sldId="410"/>
        </pc:sldMkLst>
        <pc:picChg chg="del">
          <ac:chgData name="Soheil Abbasloo" userId="d71572ce-aea6-4a3a-9d7a-c1bc96c12f67" providerId="ADAL" clId="{7B6E7004-A998-4D8A-B662-5164ED62D55F}" dt="2022-10-31T17:48:42.880" v="3479" actId="478"/>
          <ac:picMkLst>
            <pc:docMk/>
            <pc:sldMk cId="3015710205" sldId="410"/>
            <ac:picMk id="27" creationId="{95E300BF-EE53-46B4-889C-A6335360AE9B}"/>
          </ac:picMkLst>
        </pc:picChg>
        <pc:picChg chg="del">
          <ac:chgData name="Soheil Abbasloo" userId="d71572ce-aea6-4a3a-9d7a-c1bc96c12f67" providerId="ADAL" clId="{7B6E7004-A998-4D8A-B662-5164ED62D55F}" dt="2022-10-31T17:48:45.355" v="3480" actId="478"/>
          <ac:picMkLst>
            <pc:docMk/>
            <pc:sldMk cId="3015710205" sldId="410"/>
            <ac:picMk id="28" creationId="{A0CB8A14-00BA-415A-A0EB-EA8B2E61EA40}"/>
          </ac:picMkLst>
        </pc:picChg>
      </pc:sldChg>
      <pc:sldChg chg="addSp delSp modSp add del mod modClrScheme delAnim modAnim chgLayout">
        <pc:chgData name="Soheil Abbasloo" userId="d71572ce-aea6-4a3a-9d7a-c1bc96c12f67" providerId="ADAL" clId="{7B6E7004-A998-4D8A-B662-5164ED62D55F}" dt="2022-10-31T20:31:40.607" v="6848" actId="20577"/>
        <pc:sldMkLst>
          <pc:docMk/>
          <pc:sldMk cId="3489458883" sldId="411"/>
        </pc:sldMkLst>
        <pc:spChg chg="mod ord">
          <ac:chgData name="Soheil Abbasloo" userId="d71572ce-aea6-4a3a-9d7a-c1bc96c12f67" providerId="ADAL" clId="{7B6E7004-A998-4D8A-B662-5164ED62D55F}" dt="2022-10-31T19:58:46.514" v="6383" actId="20577"/>
          <ac:spMkLst>
            <pc:docMk/>
            <pc:sldMk cId="3489458883" sldId="411"/>
            <ac:spMk id="2" creationId="{86104E98-5736-46CF-9423-769DAADD3F3F}"/>
          </ac:spMkLst>
        </pc:spChg>
        <pc:spChg chg="mod ord">
          <ac:chgData name="Soheil Abbasloo" userId="d71572ce-aea6-4a3a-9d7a-c1bc96c12f67" providerId="ADAL" clId="{7B6E7004-A998-4D8A-B662-5164ED62D55F}" dt="2022-10-31T20:31:40.607" v="6848" actId="20577"/>
          <ac:spMkLst>
            <pc:docMk/>
            <pc:sldMk cId="3489458883" sldId="411"/>
            <ac:spMk id="3" creationId="{D1467DB1-EEF7-49D9-A9F1-0339992DE7D3}"/>
          </ac:spMkLst>
        </pc:spChg>
        <pc:spChg chg="mod ord">
          <ac:chgData name="Soheil Abbasloo" userId="d71572ce-aea6-4a3a-9d7a-c1bc96c12f67" providerId="ADAL" clId="{7B6E7004-A998-4D8A-B662-5164ED62D55F}" dt="2022-10-31T19:55:54.399" v="6292" actId="700"/>
          <ac:spMkLst>
            <pc:docMk/>
            <pc:sldMk cId="3489458883" sldId="411"/>
            <ac:spMk id="4" creationId="{A108E820-1762-4D22-A3EC-3DAFBAF887F3}"/>
          </ac:spMkLst>
        </pc:spChg>
        <pc:spChg chg="del mod">
          <ac:chgData name="Soheil Abbasloo" userId="d71572ce-aea6-4a3a-9d7a-c1bc96c12f67" providerId="ADAL" clId="{7B6E7004-A998-4D8A-B662-5164ED62D55F}" dt="2022-10-31T20:14:50.771" v="6667" actId="21"/>
          <ac:spMkLst>
            <pc:docMk/>
            <pc:sldMk cId="3489458883" sldId="411"/>
            <ac:spMk id="5" creationId="{91C7794E-8D9A-4472-9D7F-728186A47295}"/>
          </ac:spMkLst>
        </pc:spChg>
        <pc:spChg chg="add del mod ord">
          <ac:chgData name="Soheil Abbasloo" userId="d71572ce-aea6-4a3a-9d7a-c1bc96c12f67" providerId="ADAL" clId="{7B6E7004-A998-4D8A-B662-5164ED62D55F}" dt="2022-10-31T19:55:54.399" v="6292" actId="700"/>
          <ac:spMkLst>
            <pc:docMk/>
            <pc:sldMk cId="3489458883" sldId="411"/>
            <ac:spMk id="6" creationId="{6B48ED25-564B-4D20-59B0-5801E58865A2}"/>
          </ac:spMkLst>
        </pc:spChg>
        <pc:spChg chg="add mod">
          <ac:chgData name="Soheil Abbasloo" userId="d71572ce-aea6-4a3a-9d7a-c1bc96c12f67" providerId="ADAL" clId="{7B6E7004-A998-4D8A-B662-5164ED62D55F}" dt="2022-10-31T20:23:47.904" v="6805" actId="1035"/>
          <ac:spMkLst>
            <pc:docMk/>
            <pc:sldMk cId="3489458883" sldId="411"/>
            <ac:spMk id="9" creationId="{B9F8EFC1-CFEF-95F2-498A-4894B84A2E0C}"/>
          </ac:spMkLst>
        </pc:spChg>
        <pc:picChg chg="add del mod">
          <ac:chgData name="Soheil Abbasloo" userId="d71572ce-aea6-4a3a-9d7a-c1bc96c12f67" providerId="ADAL" clId="{7B6E7004-A998-4D8A-B662-5164ED62D55F}" dt="2022-10-31T20:22:34.355" v="6753" actId="478"/>
          <ac:picMkLst>
            <pc:docMk/>
            <pc:sldMk cId="3489458883" sldId="411"/>
            <ac:picMk id="7" creationId="{E129B4B0-3EE1-AB85-C52B-F724DBDB16B4}"/>
          </ac:picMkLst>
        </pc:picChg>
        <pc:picChg chg="add mod modCrop">
          <ac:chgData name="Soheil Abbasloo" userId="d71572ce-aea6-4a3a-9d7a-c1bc96c12f67" providerId="ADAL" clId="{7B6E7004-A998-4D8A-B662-5164ED62D55F}" dt="2022-10-31T20:23:47.904" v="6805" actId="1035"/>
          <ac:picMkLst>
            <pc:docMk/>
            <pc:sldMk cId="3489458883" sldId="411"/>
            <ac:picMk id="11" creationId="{474EE764-C1AF-4449-9E15-43662CCE8C37}"/>
          </ac:picMkLst>
        </pc:picChg>
      </pc:sldChg>
      <pc:sldChg chg="addSp delSp modSp add del mod modClrScheme modAnim chgLayout">
        <pc:chgData name="Soheil Abbasloo" userId="d71572ce-aea6-4a3a-9d7a-c1bc96c12f67" providerId="ADAL" clId="{7B6E7004-A998-4D8A-B662-5164ED62D55F}" dt="2022-11-01T00:16:46.136" v="10680" actId="20577"/>
        <pc:sldMkLst>
          <pc:docMk/>
          <pc:sldMk cId="3244343229" sldId="412"/>
        </pc:sldMkLst>
        <pc:spChg chg="mod ord">
          <ac:chgData name="Soheil Abbasloo" userId="d71572ce-aea6-4a3a-9d7a-c1bc96c12f67" providerId="ADAL" clId="{7B6E7004-A998-4D8A-B662-5164ED62D55F}" dt="2022-11-01T00:16:46.136" v="10680" actId="20577"/>
          <ac:spMkLst>
            <pc:docMk/>
            <pc:sldMk cId="3244343229" sldId="412"/>
            <ac:spMk id="2" creationId="{CBB63099-76B4-453A-B136-97B1FE284490}"/>
          </ac:spMkLst>
        </pc:spChg>
        <pc:spChg chg="mod ord">
          <ac:chgData name="Soheil Abbasloo" userId="d71572ce-aea6-4a3a-9d7a-c1bc96c12f67" providerId="ADAL" clId="{7B6E7004-A998-4D8A-B662-5164ED62D55F}" dt="2022-10-31T20:33:04.953" v="6856" actId="700"/>
          <ac:spMkLst>
            <pc:docMk/>
            <pc:sldMk cId="3244343229" sldId="412"/>
            <ac:spMk id="3" creationId="{5900649E-856B-4A94-9903-48005779E23A}"/>
          </ac:spMkLst>
        </pc:spChg>
        <pc:spChg chg="add del mod ord">
          <ac:chgData name="Soheil Abbasloo" userId="d71572ce-aea6-4a3a-9d7a-c1bc96c12f67" providerId="ADAL" clId="{7B6E7004-A998-4D8A-B662-5164ED62D55F}" dt="2022-10-31T20:33:49.365" v="6862" actId="478"/>
          <ac:spMkLst>
            <pc:docMk/>
            <pc:sldMk cId="3244343229" sldId="412"/>
            <ac:spMk id="4" creationId="{D2DD7F50-A7F4-6689-1AF6-D410C1D16910}"/>
          </ac:spMkLst>
        </pc:spChg>
        <pc:spChg chg="add mod">
          <ac:chgData name="Soheil Abbasloo" userId="d71572ce-aea6-4a3a-9d7a-c1bc96c12f67" providerId="ADAL" clId="{7B6E7004-A998-4D8A-B662-5164ED62D55F}" dt="2022-10-31T20:34:44.991" v="6877" actId="1076"/>
          <ac:spMkLst>
            <pc:docMk/>
            <pc:sldMk cId="3244343229" sldId="412"/>
            <ac:spMk id="7" creationId="{914C210C-290B-0768-FFB6-2E0848A87E1C}"/>
          </ac:spMkLst>
        </pc:spChg>
        <pc:spChg chg="add mod">
          <ac:chgData name="Soheil Abbasloo" userId="d71572ce-aea6-4a3a-9d7a-c1bc96c12f67" providerId="ADAL" clId="{7B6E7004-A998-4D8A-B662-5164ED62D55F}" dt="2022-10-31T20:34:38.451" v="6874" actId="1076"/>
          <ac:spMkLst>
            <pc:docMk/>
            <pc:sldMk cId="3244343229" sldId="412"/>
            <ac:spMk id="8" creationId="{769411AA-AC5D-F55E-9F01-6119C7362C3C}"/>
          </ac:spMkLst>
        </pc:spChg>
        <pc:spChg chg="add mod">
          <ac:chgData name="Soheil Abbasloo" userId="d71572ce-aea6-4a3a-9d7a-c1bc96c12f67" providerId="ADAL" clId="{7B6E7004-A998-4D8A-B662-5164ED62D55F}" dt="2022-10-31T20:34:43.018" v="6876" actId="1076"/>
          <ac:spMkLst>
            <pc:docMk/>
            <pc:sldMk cId="3244343229" sldId="412"/>
            <ac:spMk id="9" creationId="{964F6B6A-E719-06B9-C4D9-53B2FFAC18E6}"/>
          </ac:spMkLst>
        </pc:spChg>
        <pc:spChg chg="mod">
          <ac:chgData name="Soheil Abbasloo" userId="d71572ce-aea6-4a3a-9d7a-c1bc96c12f67" providerId="ADAL" clId="{7B6E7004-A998-4D8A-B662-5164ED62D55F}" dt="2022-10-31T20:33:46.748" v="6861" actId="1076"/>
          <ac:spMkLst>
            <pc:docMk/>
            <pc:sldMk cId="3244343229" sldId="412"/>
            <ac:spMk id="103" creationId="{83449B7D-DB27-42B0-9984-CA9C05ACC65A}"/>
          </ac:spMkLst>
        </pc:spChg>
        <pc:spChg chg="mod">
          <ac:chgData name="Soheil Abbasloo" userId="d71572ce-aea6-4a3a-9d7a-c1bc96c12f67" providerId="ADAL" clId="{7B6E7004-A998-4D8A-B662-5164ED62D55F}" dt="2022-10-31T20:34:02.067" v="6865" actId="13822"/>
          <ac:spMkLst>
            <pc:docMk/>
            <pc:sldMk cId="3244343229" sldId="412"/>
            <ac:spMk id="105" creationId="{DF4B6F3E-AB5B-4BE7-8237-99D29E24D75C}"/>
          </ac:spMkLst>
        </pc:spChg>
        <pc:spChg chg="mod">
          <ac:chgData name="Soheil Abbasloo" userId="d71572ce-aea6-4a3a-9d7a-c1bc96c12f67" providerId="ADAL" clId="{7B6E7004-A998-4D8A-B662-5164ED62D55F}" dt="2022-10-31T20:34:04.366" v="6866" actId="13822"/>
          <ac:spMkLst>
            <pc:docMk/>
            <pc:sldMk cId="3244343229" sldId="412"/>
            <ac:spMk id="107" creationId="{9A802BF5-8F1E-4295-B11E-5E5359A13629}"/>
          </ac:spMkLst>
        </pc:spChg>
        <pc:spChg chg="mod">
          <ac:chgData name="Soheil Abbasloo" userId="d71572ce-aea6-4a3a-9d7a-c1bc96c12f67" providerId="ADAL" clId="{7B6E7004-A998-4D8A-B662-5164ED62D55F}" dt="2022-10-31T20:34:08.497" v="6867" actId="13822"/>
          <ac:spMkLst>
            <pc:docMk/>
            <pc:sldMk cId="3244343229" sldId="412"/>
            <ac:spMk id="109" creationId="{E817EBD0-72B1-4E57-993F-FA69EE1F438F}"/>
          </ac:spMkLst>
        </pc:spChg>
        <pc:spChg chg="mod">
          <ac:chgData name="Soheil Abbasloo" userId="d71572ce-aea6-4a3a-9d7a-c1bc96c12f67" providerId="ADAL" clId="{7B6E7004-A998-4D8A-B662-5164ED62D55F}" dt="2022-10-31T20:33:53.989" v="6863" actId="13822"/>
          <ac:spMkLst>
            <pc:docMk/>
            <pc:sldMk cId="3244343229" sldId="412"/>
            <ac:spMk id="110" creationId="{D4B9E8C6-424E-4A7A-A00B-8A3558D601C2}"/>
          </ac:spMkLst>
        </pc:spChg>
        <pc:spChg chg="mod">
          <ac:chgData name="Soheil Abbasloo" userId="d71572ce-aea6-4a3a-9d7a-c1bc96c12f67" providerId="ADAL" clId="{7B6E7004-A998-4D8A-B662-5164ED62D55F}" dt="2022-10-31T20:34:19.873" v="6869" actId="1076"/>
          <ac:spMkLst>
            <pc:docMk/>
            <pc:sldMk cId="3244343229" sldId="412"/>
            <ac:spMk id="111" creationId="{7303C753-3CDD-4CA6-A209-607912E72E34}"/>
          </ac:spMkLst>
        </pc:spChg>
        <pc:spChg chg="mod">
          <ac:chgData name="Soheil Abbasloo" userId="d71572ce-aea6-4a3a-9d7a-c1bc96c12f67" providerId="ADAL" clId="{7B6E7004-A998-4D8A-B662-5164ED62D55F}" dt="2022-10-31T20:34:26.181" v="6870" actId="1076"/>
          <ac:spMkLst>
            <pc:docMk/>
            <pc:sldMk cId="3244343229" sldId="412"/>
            <ac:spMk id="112" creationId="{58095B64-AFF5-4D8E-BFBE-84AD1506C544}"/>
          </ac:spMkLst>
        </pc:spChg>
      </pc:sldChg>
      <pc:sldChg chg="del">
        <pc:chgData name="Soheil Abbasloo" userId="d71572ce-aea6-4a3a-9d7a-c1bc96c12f67" providerId="ADAL" clId="{7B6E7004-A998-4D8A-B662-5164ED62D55F}" dt="2022-10-31T19:53:01.121" v="6236" actId="47"/>
        <pc:sldMkLst>
          <pc:docMk/>
          <pc:sldMk cId="485092179" sldId="413"/>
        </pc:sldMkLst>
      </pc:sldChg>
      <pc:sldChg chg="addSp delSp modSp add del mod ord modClrScheme chgLayout">
        <pc:chgData name="Soheil Abbasloo" userId="d71572ce-aea6-4a3a-9d7a-c1bc96c12f67" providerId="ADAL" clId="{7B6E7004-A998-4D8A-B662-5164ED62D55F}" dt="2022-10-31T21:38:15.851" v="8255" actId="2696"/>
        <pc:sldMkLst>
          <pc:docMk/>
          <pc:sldMk cId="1428711987" sldId="414"/>
        </pc:sldMkLst>
        <pc:spChg chg="mod ord">
          <ac:chgData name="Soheil Abbasloo" userId="d71572ce-aea6-4a3a-9d7a-c1bc96c12f67" providerId="ADAL" clId="{7B6E7004-A998-4D8A-B662-5164ED62D55F}" dt="2022-10-31T20:01:34.957" v="6424" actId="700"/>
          <ac:spMkLst>
            <pc:docMk/>
            <pc:sldMk cId="1428711987" sldId="414"/>
            <ac:spMk id="2" creationId="{36EBE4D3-F835-48BF-91FD-1C9CB8D577F7}"/>
          </ac:spMkLst>
        </pc:spChg>
        <pc:spChg chg="add del mod ord">
          <ac:chgData name="Soheil Abbasloo" userId="d71572ce-aea6-4a3a-9d7a-c1bc96c12f67" providerId="ADAL" clId="{7B6E7004-A998-4D8A-B662-5164ED62D55F}" dt="2022-10-31T20:00:01.694" v="6405" actId="700"/>
          <ac:spMkLst>
            <pc:docMk/>
            <pc:sldMk cId="1428711987" sldId="414"/>
            <ac:spMk id="3" creationId="{80BC0901-0776-A371-F476-FBD2564ADF12}"/>
          </ac:spMkLst>
        </pc:spChg>
        <pc:spChg chg="add del mod ord">
          <ac:chgData name="Soheil Abbasloo" userId="d71572ce-aea6-4a3a-9d7a-c1bc96c12f67" providerId="ADAL" clId="{7B6E7004-A998-4D8A-B662-5164ED62D55F}" dt="2022-10-31T20:01:28.574" v="6423" actId="700"/>
          <ac:spMkLst>
            <pc:docMk/>
            <pc:sldMk cId="1428711987" sldId="414"/>
            <ac:spMk id="4" creationId="{4359289B-CB3F-2DE4-9172-A9102E3AC674}"/>
          </ac:spMkLst>
        </pc:spChg>
        <pc:spChg chg="mod ord">
          <ac:chgData name="Soheil Abbasloo" userId="d71572ce-aea6-4a3a-9d7a-c1bc96c12f67" providerId="ADAL" clId="{7B6E7004-A998-4D8A-B662-5164ED62D55F}" dt="2022-10-31T20:03:18.358" v="6476" actId="20577"/>
          <ac:spMkLst>
            <pc:docMk/>
            <pc:sldMk cId="1428711987" sldId="414"/>
            <ac:spMk id="8" creationId="{28145702-C106-4B63-857C-13D6363825DC}"/>
          </ac:spMkLst>
        </pc:spChg>
        <pc:spChg chg="mod ord">
          <ac:chgData name="Soheil Abbasloo" userId="d71572ce-aea6-4a3a-9d7a-c1bc96c12f67" providerId="ADAL" clId="{7B6E7004-A998-4D8A-B662-5164ED62D55F}" dt="2022-10-31T20:03:25.152" v="6479" actId="20577"/>
          <ac:spMkLst>
            <pc:docMk/>
            <pc:sldMk cId="1428711987" sldId="414"/>
            <ac:spMk id="9" creationId="{0C7FB3C8-1B62-4012-8665-B141BB815F34}"/>
          </ac:spMkLst>
        </pc:spChg>
        <pc:spChg chg="del mod">
          <ac:chgData name="Soheil Abbasloo" userId="d71572ce-aea6-4a3a-9d7a-c1bc96c12f67" providerId="ADAL" clId="{7B6E7004-A998-4D8A-B662-5164ED62D55F}" dt="2022-10-31T20:02:46.697" v="6451" actId="478"/>
          <ac:spMkLst>
            <pc:docMk/>
            <pc:sldMk cId="1428711987" sldId="414"/>
            <ac:spMk id="10" creationId="{31DBD52B-18E1-4712-8037-5A211D34F140}"/>
          </ac:spMkLst>
        </pc:spChg>
      </pc:sldChg>
      <pc:sldChg chg="addSp modSp add mod ord modAnim">
        <pc:chgData name="Soheil Abbasloo" userId="d71572ce-aea6-4a3a-9d7a-c1bc96c12f67" providerId="ADAL" clId="{7B6E7004-A998-4D8A-B662-5164ED62D55F}" dt="2022-11-01T13:42:02.671" v="11300"/>
        <pc:sldMkLst>
          <pc:docMk/>
          <pc:sldMk cId="1555812061" sldId="414"/>
        </pc:sldMkLst>
        <pc:spChg chg="add mod">
          <ac:chgData name="Soheil Abbasloo" userId="d71572ce-aea6-4a3a-9d7a-c1bc96c12f67" providerId="ADAL" clId="{7B6E7004-A998-4D8A-B662-5164ED62D55F}" dt="2022-11-01T00:07:27.840" v="10455" actId="1076"/>
          <ac:spMkLst>
            <pc:docMk/>
            <pc:sldMk cId="1555812061" sldId="414"/>
            <ac:spMk id="4" creationId="{6D0CC55A-0B31-10DB-A8DF-95B54F911837}"/>
          </ac:spMkLst>
        </pc:spChg>
        <pc:spChg chg="mod">
          <ac:chgData name="Soheil Abbasloo" userId="d71572ce-aea6-4a3a-9d7a-c1bc96c12f67" providerId="ADAL" clId="{7B6E7004-A998-4D8A-B662-5164ED62D55F}" dt="2022-11-01T00:17:48.838" v="10691" actId="20577"/>
          <ac:spMkLst>
            <pc:docMk/>
            <pc:sldMk cId="1555812061" sldId="414"/>
            <ac:spMk id="8" creationId="{28145702-C106-4B63-857C-13D6363825DC}"/>
          </ac:spMkLst>
        </pc:spChg>
        <pc:spChg chg="mod">
          <ac:chgData name="Soheil Abbasloo" userId="d71572ce-aea6-4a3a-9d7a-c1bc96c12f67" providerId="ADAL" clId="{7B6E7004-A998-4D8A-B662-5164ED62D55F}" dt="2022-10-31T23:55:06.919" v="10166" actId="113"/>
          <ac:spMkLst>
            <pc:docMk/>
            <pc:sldMk cId="1555812061" sldId="414"/>
            <ac:spMk id="9" creationId="{0C7FB3C8-1B62-4012-8665-B141BB815F34}"/>
          </ac:spMkLst>
        </pc:spChg>
      </pc:sldChg>
      <pc:sldChg chg="add del">
        <pc:chgData name="Soheil Abbasloo" userId="d71572ce-aea6-4a3a-9d7a-c1bc96c12f67" providerId="ADAL" clId="{7B6E7004-A998-4D8A-B662-5164ED62D55F}" dt="2022-10-31T21:43:49.366" v="8411"/>
        <pc:sldMkLst>
          <pc:docMk/>
          <pc:sldMk cId="3206333980" sldId="414"/>
        </pc:sldMkLst>
      </pc:sldChg>
      <pc:sldChg chg="modSp add del mod modClrScheme modAnim chgLayout">
        <pc:chgData name="Soheil Abbasloo" userId="d71572ce-aea6-4a3a-9d7a-c1bc96c12f67" providerId="ADAL" clId="{7B6E7004-A998-4D8A-B662-5164ED62D55F}" dt="2022-10-31T23:57:07.657" v="10194" actId="47"/>
        <pc:sldMkLst>
          <pc:docMk/>
          <pc:sldMk cId="1003671277" sldId="416"/>
        </pc:sldMkLst>
        <pc:spChg chg="mod ord">
          <ac:chgData name="Soheil Abbasloo" userId="d71572ce-aea6-4a3a-9d7a-c1bc96c12f67" providerId="ADAL" clId="{7B6E7004-A998-4D8A-B662-5164ED62D55F}" dt="2022-10-31T23:53:21.595" v="10114" actId="20577"/>
          <ac:spMkLst>
            <pc:docMk/>
            <pc:sldMk cId="1003671277" sldId="416"/>
            <ac:spMk id="2" creationId="{2CA76A2E-0381-494E-BF4F-AADCB811D798}"/>
          </ac:spMkLst>
        </pc:spChg>
        <pc:spChg chg="mod ord">
          <ac:chgData name="Soheil Abbasloo" userId="d71572ce-aea6-4a3a-9d7a-c1bc96c12f67" providerId="ADAL" clId="{7B6E7004-A998-4D8A-B662-5164ED62D55F}" dt="2022-10-31T23:54:32.849" v="10158" actId="20577"/>
          <ac:spMkLst>
            <pc:docMk/>
            <pc:sldMk cId="1003671277" sldId="416"/>
            <ac:spMk id="3" creationId="{BDEF93CD-BF50-4292-97FC-F587353CB264}"/>
          </ac:spMkLst>
        </pc:spChg>
        <pc:spChg chg="mod ord">
          <ac:chgData name="Soheil Abbasloo" userId="d71572ce-aea6-4a3a-9d7a-c1bc96c12f67" providerId="ADAL" clId="{7B6E7004-A998-4D8A-B662-5164ED62D55F}" dt="2022-10-31T23:53:05.495" v="10073" actId="700"/>
          <ac:spMkLst>
            <pc:docMk/>
            <pc:sldMk cId="1003671277" sldId="416"/>
            <ac:spMk id="4" creationId="{F5B4D6EC-B0B9-4F72-B9F0-819A13AC4581}"/>
          </ac:spMkLst>
        </pc:spChg>
      </pc:sldChg>
      <pc:sldChg chg="modSp add del mod modClrScheme chgLayout">
        <pc:chgData name="Soheil Abbasloo" userId="d71572ce-aea6-4a3a-9d7a-c1bc96c12f67" providerId="ADAL" clId="{7B6E7004-A998-4D8A-B662-5164ED62D55F}" dt="2022-10-31T23:57:07.657" v="10194" actId="47"/>
        <pc:sldMkLst>
          <pc:docMk/>
          <pc:sldMk cId="2448686546" sldId="417"/>
        </pc:sldMkLst>
        <pc:spChg chg="mod ord">
          <ac:chgData name="Soheil Abbasloo" userId="d71572ce-aea6-4a3a-9d7a-c1bc96c12f67" providerId="ADAL" clId="{7B6E7004-A998-4D8A-B662-5164ED62D55F}" dt="2022-10-31T23:55:02.701" v="10165" actId="20577"/>
          <ac:spMkLst>
            <pc:docMk/>
            <pc:sldMk cId="2448686546" sldId="417"/>
            <ac:spMk id="2" creationId="{1D83686D-540A-45A8-9380-DEC9B4EAC1AF}"/>
          </ac:spMkLst>
        </pc:spChg>
        <pc:spChg chg="mod ord">
          <ac:chgData name="Soheil Abbasloo" userId="d71572ce-aea6-4a3a-9d7a-c1bc96c12f67" providerId="ADAL" clId="{7B6E7004-A998-4D8A-B662-5164ED62D55F}" dt="2022-10-31T23:56:15.883" v="10193" actId="27636"/>
          <ac:spMkLst>
            <pc:docMk/>
            <pc:sldMk cId="2448686546" sldId="417"/>
            <ac:spMk id="3" creationId="{0B11FA76-9B1E-49BB-9BF0-510A307F2A06}"/>
          </ac:spMkLst>
        </pc:spChg>
        <pc:spChg chg="mod ord">
          <ac:chgData name="Soheil Abbasloo" userId="d71572ce-aea6-4a3a-9d7a-c1bc96c12f67" providerId="ADAL" clId="{7B6E7004-A998-4D8A-B662-5164ED62D55F}" dt="2022-10-31T23:53:05.495" v="10073" actId="700"/>
          <ac:spMkLst>
            <pc:docMk/>
            <pc:sldMk cId="2448686546" sldId="417"/>
            <ac:spMk id="5" creationId="{DF741376-CADD-4B6B-8D33-288C570C07F5}"/>
          </ac:spMkLst>
        </pc:spChg>
      </pc:sldChg>
      <pc:sldChg chg="modSp add del mod modClrScheme chgLayout">
        <pc:chgData name="Soheil Abbasloo" userId="d71572ce-aea6-4a3a-9d7a-c1bc96c12f67" providerId="ADAL" clId="{7B6E7004-A998-4D8A-B662-5164ED62D55F}" dt="2022-10-31T23:57:07.657" v="10194" actId="47"/>
        <pc:sldMkLst>
          <pc:docMk/>
          <pc:sldMk cId="3797362583" sldId="418"/>
        </pc:sldMkLst>
        <pc:spChg chg="mod ord">
          <ac:chgData name="Soheil Abbasloo" userId="d71572ce-aea6-4a3a-9d7a-c1bc96c12f67" providerId="ADAL" clId="{7B6E7004-A998-4D8A-B662-5164ED62D55F}" dt="2022-10-31T23:53:05.495" v="10073" actId="700"/>
          <ac:spMkLst>
            <pc:docMk/>
            <pc:sldMk cId="3797362583" sldId="418"/>
            <ac:spMk id="2" creationId="{41D040CF-4718-4B16-BC84-3BB2C0C8B725}"/>
          </ac:spMkLst>
        </pc:spChg>
        <pc:spChg chg="mod ord">
          <ac:chgData name="Soheil Abbasloo" userId="d71572ce-aea6-4a3a-9d7a-c1bc96c12f67" providerId="ADAL" clId="{7B6E7004-A998-4D8A-B662-5164ED62D55F}" dt="2022-10-31T23:53:05.495" v="10073" actId="700"/>
          <ac:spMkLst>
            <pc:docMk/>
            <pc:sldMk cId="3797362583" sldId="418"/>
            <ac:spMk id="3" creationId="{576E1BC1-67ED-43D3-8CE8-71B5BA8AE71F}"/>
          </ac:spMkLst>
        </pc:spChg>
        <pc:spChg chg="mod ord">
          <ac:chgData name="Soheil Abbasloo" userId="d71572ce-aea6-4a3a-9d7a-c1bc96c12f67" providerId="ADAL" clId="{7B6E7004-A998-4D8A-B662-5164ED62D55F}" dt="2022-10-31T23:53:05.495" v="10073" actId="700"/>
          <ac:spMkLst>
            <pc:docMk/>
            <pc:sldMk cId="3797362583" sldId="418"/>
            <ac:spMk id="4" creationId="{ABDC16F4-BE3C-4AD4-AD3D-4873AEC23DE0}"/>
          </ac:spMkLst>
        </pc:spChg>
      </pc:sldChg>
      <pc:sldChg chg="addSp delSp modSp add del mod modClrScheme chgLayout">
        <pc:chgData name="Soheil Abbasloo" userId="d71572ce-aea6-4a3a-9d7a-c1bc96c12f67" providerId="ADAL" clId="{7B6E7004-A998-4D8A-B662-5164ED62D55F}" dt="2022-10-31T15:25:48.413" v="2149" actId="47"/>
        <pc:sldMkLst>
          <pc:docMk/>
          <pc:sldMk cId="1124477556" sldId="434"/>
        </pc:sldMkLst>
        <pc:spChg chg="add del mod ord">
          <ac:chgData name="Soheil Abbasloo" userId="d71572ce-aea6-4a3a-9d7a-c1bc96c12f67" providerId="ADAL" clId="{7B6E7004-A998-4D8A-B662-5164ED62D55F}" dt="2022-10-31T15:19:59.668" v="2026" actId="700"/>
          <ac:spMkLst>
            <pc:docMk/>
            <pc:sldMk cId="1124477556" sldId="434"/>
            <ac:spMk id="2" creationId="{CC21C77B-A18A-5F27-724E-13C54995C805}"/>
          </ac:spMkLst>
        </pc:spChg>
        <pc:spChg chg="mod ord">
          <ac:chgData name="Soheil Abbasloo" userId="d71572ce-aea6-4a3a-9d7a-c1bc96c12f67" providerId="ADAL" clId="{7B6E7004-A998-4D8A-B662-5164ED62D55F}" dt="2022-10-31T15:19:59.668" v="2026" actId="700"/>
          <ac:spMkLst>
            <pc:docMk/>
            <pc:sldMk cId="1124477556" sldId="434"/>
            <ac:spMk id="26628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15:19:59.668" v="2026" actId="700"/>
          <ac:spMkLst>
            <pc:docMk/>
            <pc:sldMk cId="1124477556" sldId="434"/>
            <ac:spMk id="62467" creationId="{00000000-0000-0000-0000-000000000000}"/>
          </ac:spMkLst>
        </pc:spChg>
      </pc:sldChg>
      <pc:sldChg chg="add mod modShow">
        <pc:chgData name="Soheil Abbasloo" userId="d71572ce-aea6-4a3a-9d7a-c1bc96c12f67" providerId="ADAL" clId="{7B6E7004-A998-4D8A-B662-5164ED62D55F}" dt="2022-10-31T21:43:58.404" v="8413" actId="729"/>
        <pc:sldMkLst>
          <pc:docMk/>
          <pc:sldMk cId="694786607" sldId="440"/>
        </pc:sldMkLst>
      </pc:sldChg>
      <pc:sldChg chg="add del setBg">
        <pc:chgData name="Soheil Abbasloo" userId="d71572ce-aea6-4a3a-9d7a-c1bc96c12f67" providerId="ADAL" clId="{7B6E7004-A998-4D8A-B662-5164ED62D55F}" dt="2022-10-31T21:43:49.366" v="8411"/>
        <pc:sldMkLst>
          <pc:docMk/>
          <pc:sldMk cId="1766760393" sldId="440"/>
        </pc:sldMkLst>
      </pc:sldChg>
      <pc:sldChg chg="addSp modSp add del mod ord setBg modAnim modShow">
        <pc:chgData name="Soheil Abbasloo" userId="d71572ce-aea6-4a3a-9d7a-c1bc96c12f67" providerId="ADAL" clId="{7B6E7004-A998-4D8A-B662-5164ED62D55F}" dt="2022-10-31T21:38:15.851" v="8255" actId="2696"/>
        <pc:sldMkLst>
          <pc:docMk/>
          <pc:sldMk cId="3461595406" sldId="440"/>
        </pc:sldMkLst>
        <pc:spChg chg="mod">
          <ac:chgData name="Soheil Abbasloo" userId="d71572ce-aea6-4a3a-9d7a-c1bc96c12f67" providerId="ADAL" clId="{7B6E7004-A998-4D8A-B662-5164ED62D55F}" dt="2022-10-31T15:47:54.494" v="2291" actId="2711"/>
          <ac:spMkLst>
            <pc:docMk/>
            <pc:sldMk cId="3461595406" sldId="440"/>
            <ac:spMk id="2" creationId="{1AA8C7F2-1AC8-453B-A7C6-CB01F2B3AFA4}"/>
          </ac:spMkLst>
        </pc:spChg>
        <pc:spChg chg="add mod">
          <ac:chgData name="Soheil Abbasloo" userId="d71572ce-aea6-4a3a-9d7a-c1bc96c12f67" providerId="ADAL" clId="{7B6E7004-A998-4D8A-B662-5164ED62D55F}" dt="2022-10-31T15:34:43.103" v="2188" actId="1076"/>
          <ac:spMkLst>
            <pc:docMk/>
            <pc:sldMk cId="3461595406" sldId="440"/>
            <ac:spMk id="6" creationId="{1B0547DE-4E9F-206C-9DCE-21D7B7B72C89}"/>
          </ac:spMkLst>
        </pc:spChg>
        <pc:spChg chg="mod">
          <ac:chgData name="Soheil Abbasloo" userId="d71572ce-aea6-4a3a-9d7a-c1bc96c12f67" providerId="ADAL" clId="{7B6E7004-A998-4D8A-B662-5164ED62D55F}" dt="2022-10-31T15:34:43.103" v="2188" actId="1076"/>
          <ac:spMkLst>
            <pc:docMk/>
            <pc:sldMk cId="3461595406" sldId="440"/>
            <ac:spMk id="32" creationId="{034BFCCE-6112-4F1C-8FE9-57ACA004E47C}"/>
          </ac:spMkLst>
        </pc:spChg>
        <pc:picChg chg="mod">
          <ac:chgData name="Soheil Abbasloo" userId="d71572ce-aea6-4a3a-9d7a-c1bc96c12f67" providerId="ADAL" clId="{7B6E7004-A998-4D8A-B662-5164ED62D55F}" dt="2022-10-31T15:34:43.103" v="2188" actId="1076"/>
          <ac:picMkLst>
            <pc:docMk/>
            <pc:sldMk cId="3461595406" sldId="440"/>
            <ac:picMk id="31" creationId="{368D387C-F128-4934-9B8C-EBB50439322B}"/>
          </ac:picMkLst>
        </pc:picChg>
      </pc:sldChg>
      <pc:sldChg chg="modSp add del mod modClrScheme modAnim chgLayout">
        <pc:chgData name="Soheil Abbasloo" userId="d71572ce-aea6-4a3a-9d7a-c1bc96c12f67" providerId="ADAL" clId="{7B6E7004-A998-4D8A-B662-5164ED62D55F}" dt="2022-10-31T20:16:02.427" v="6693" actId="47"/>
        <pc:sldMkLst>
          <pc:docMk/>
          <pc:sldMk cId="3009156858" sldId="442"/>
        </pc:sldMkLst>
        <pc:spChg chg="mod ord">
          <ac:chgData name="Soheil Abbasloo" userId="d71572ce-aea6-4a3a-9d7a-c1bc96c12f67" providerId="ADAL" clId="{7B6E7004-A998-4D8A-B662-5164ED62D55F}" dt="2022-10-31T19:59:19.963" v="6386" actId="20577"/>
          <ac:spMkLst>
            <pc:docMk/>
            <pc:sldMk cId="3009156858" sldId="442"/>
            <ac:spMk id="2" creationId="{31D41AA9-C306-4461-8A6D-D443588DEE6A}"/>
          </ac:spMkLst>
        </pc:spChg>
        <pc:spChg chg="mod ord">
          <ac:chgData name="Soheil Abbasloo" userId="d71572ce-aea6-4a3a-9d7a-c1bc96c12f67" providerId="ADAL" clId="{7B6E7004-A998-4D8A-B662-5164ED62D55F}" dt="2022-10-31T19:59:47.971" v="6402" actId="20577"/>
          <ac:spMkLst>
            <pc:docMk/>
            <pc:sldMk cId="3009156858" sldId="442"/>
            <ac:spMk id="3" creationId="{DCA5A419-87BE-4B4B-A11F-E0174654306C}"/>
          </ac:spMkLst>
        </pc:spChg>
        <pc:spChg chg="mod ord">
          <ac:chgData name="Soheil Abbasloo" userId="d71572ce-aea6-4a3a-9d7a-c1bc96c12f67" providerId="ADAL" clId="{7B6E7004-A998-4D8A-B662-5164ED62D55F}" dt="2022-10-31T19:59:15.938" v="6384" actId="700"/>
          <ac:spMkLst>
            <pc:docMk/>
            <pc:sldMk cId="3009156858" sldId="442"/>
            <ac:spMk id="4" creationId="{8DE40C8A-BC6F-4C88-A618-B1565DB796CE}"/>
          </ac:spMkLst>
        </pc:spChg>
      </pc:sldChg>
      <pc:sldChg chg="addSp modSp add del mod modClrScheme chgLayout">
        <pc:chgData name="Soheil Abbasloo" userId="d71572ce-aea6-4a3a-9d7a-c1bc96c12f67" providerId="ADAL" clId="{7B6E7004-A998-4D8A-B662-5164ED62D55F}" dt="2022-10-31T21:58:56.794" v="8840" actId="1076"/>
        <pc:sldMkLst>
          <pc:docMk/>
          <pc:sldMk cId="287917341" sldId="443"/>
        </pc:sldMkLst>
        <pc:spChg chg="mod ord">
          <ac:chgData name="Soheil Abbasloo" userId="d71572ce-aea6-4a3a-9d7a-c1bc96c12f67" providerId="ADAL" clId="{7B6E7004-A998-4D8A-B662-5164ED62D55F}" dt="2022-10-31T21:53:44.817" v="8594" actId="700"/>
          <ac:spMkLst>
            <pc:docMk/>
            <pc:sldMk cId="287917341" sldId="443"/>
            <ac:spMk id="2" creationId="{A5136D9C-14E7-435D-A426-3E48865F1CB8}"/>
          </ac:spMkLst>
        </pc:spChg>
        <pc:spChg chg="mod ord">
          <ac:chgData name="Soheil Abbasloo" userId="d71572ce-aea6-4a3a-9d7a-c1bc96c12f67" providerId="ADAL" clId="{7B6E7004-A998-4D8A-B662-5164ED62D55F}" dt="2022-10-31T21:53:44.817" v="8594" actId="700"/>
          <ac:spMkLst>
            <pc:docMk/>
            <pc:sldMk cId="287917341" sldId="443"/>
            <ac:spMk id="3" creationId="{EE2C5864-69BC-4DE7-BA43-727AC3D53988}"/>
          </ac:spMkLst>
        </pc:spChg>
        <pc:spChg chg="mod">
          <ac:chgData name="Soheil Abbasloo" userId="d71572ce-aea6-4a3a-9d7a-c1bc96c12f67" providerId="ADAL" clId="{7B6E7004-A998-4D8A-B662-5164ED62D55F}" dt="2022-10-31T21:58:56.794" v="8840" actId="1076"/>
          <ac:spMkLst>
            <pc:docMk/>
            <pc:sldMk cId="287917341" sldId="443"/>
            <ac:spMk id="39" creationId="{B5BC13F4-A825-492C-AB19-F8E9C9E3F712}"/>
          </ac:spMkLst>
        </pc:spChg>
        <pc:spChg chg="add mod ord">
          <ac:chgData name="Soheil Abbasloo" userId="d71572ce-aea6-4a3a-9d7a-c1bc96c12f67" providerId="ADAL" clId="{7B6E7004-A998-4D8A-B662-5164ED62D55F}" dt="2022-10-31T21:53:44.817" v="8594" actId="700"/>
          <ac:spMkLst>
            <pc:docMk/>
            <pc:sldMk cId="287917341" sldId="443"/>
            <ac:spMk id="40" creationId="{8A962A3C-67A1-F519-8B67-0F9EFE3B6073}"/>
          </ac:spMkLst>
        </pc:spChg>
      </pc:sldChg>
      <pc:sldChg chg="modSp mod">
        <pc:chgData name="Soheil Abbasloo" userId="d71572ce-aea6-4a3a-9d7a-c1bc96c12f67" providerId="ADAL" clId="{7B6E7004-A998-4D8A-B662-5164ED62D55F}" dt="2022-10-31T13:50:01.594" v="17" actId="20577"/>
        <pc:sldMkLst>
          <pc:docMk/>
          <pc:sldMk cId="880369482" sldId="450"/>
        </pc:sldMkLst>
        <pc:spChg chg="mod">
          <ac:chgData name="Soheil Abbasloo" userId="d71572ce-aea6-4a3a-9d7a-c1bc96c12f67" providerId="ADAL" clId="{7B6E7004-A998-4D8A-B662-5164ED62D55F}" dt="2022-10-31T13:50:01.594" v="17" actId="20577"/>
          <ac:spMkLst>
            <pc:docMk/>
            <pc:sldMk cId="880369482" sldId="450"/>
            <ac:spMk id="2" creationId="{09C2587D-5EB9-081D-E718-EE8DC906049E}"/>
          </ac:spMkLst>
        </pc:spChg>
      </pc:sldChg>
      <pc:sldChg chg="modSp mod">
        <pc:chgData name="Soheil Abbasloo" userId="d71572ce-aea6-4a3a-9d7a-c1bc96c12f67" providerId="ADAL" clId="{7B6E7004-A998-4D8A-B662-5164ED62D55F}" dt="2022-11-01T11:50:52.128" v="11150" actId="20577"/>
        <pc:sldMkLst>
          <pc:docMk/>
          <pc:sldMk cId="3161953703" sldId="451"/>
        </pc:sldMkLst>
        <pc:spChg chg="mod">
          <ac:chgData name="Soheil Abbasloo" userId="d71572ce-aea6-4a3a-9d7a-c1bc96c12f67" providerId="ADAL" clId="{7B6E7004-A998-4D8A-B662-5164ED62D55F}" dt="2022-11-01T11:50:52.128" v="11150" actId="20577"/>
          <ac:spMkLst>
            <pc:docMk/>
            <pc:sldMk cId="3161953703" sldId="451"/>
            <ac:spMk id="4" creationId="{F1551E79-EF51-67B4-3408-70520B3D4315}"/>
          </ac:spMkLst>
        </pc:spChg>
      </pc:sldChg>
      <pc:sldChg chg="addSp delSp modSp add del mod ord modClrScheme modAnim modShow chgLayout">
        <pc:chgData name="Soheil Abbasloo" userId="d71572ce-aea6-4a3a-9d7a-c1bc96c12f67" providerId="ADAL" clId="{7B6E7004-A998-4D8A-B662-5164ED62D55F}" dt="2022-11-01T13:50:35.028" v="11307" actId="21"/>
        <pc:sldMkLst>
          <pc:docMk/>
          <pc:sldMk cId="939166867" sldId="455"/>
        </pc:sldMkLst>
        <pc:spChg chg="mod ord">
          <ac:chgData name="Soheil Abbasloo" userId="d71572ce-aea6-4a3a-9d7a-c1bc96c12f67" providerId="ADAL" clId="{7B6E7004-A998-4D8A-B662-5164ED62D55F}" dt="2022-10-31T22:19:06.520" v="9343" actId="20577"/>
          <ac:spMkLst>
            <pc:docMk/>
            <pc:sldMk cId="939166867" sldId="45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1-01T13:50:35.028" v="11307" actId="21"/>
          <ac:spMkLst>
            <pc:docMk/>
            <pc:sldMk cId="939166867" sldId="455"/>
            <ac:spMk id="3" creationId="{00000000-0000-0000-0000-000000000000}"/>
          </ac:spMkLst>
        </pc:spChg>
        <pc:spChg chg="add del mod ord">
          <ac:chgData name="Soheil Abbasloo" userId="d71572ce-aea6-4a3a-9d7a-c1bc96c12f67" providerId="ADAL" clId="{7B6E7004-A998-4D8A-B662-5164ED62D55F}" dt="2022-10-31T21:34:54.842" v="8077" actId="700"/>
          <ac:spMkLst>
            <pc:docMk/>
            <pc:sldMk cId="939166867" sldId="455"/>
            <ac:spMk id="4" creationId="{3963FD0F-E746-45E1-16EF-AACA01206133}"/>
          </ac:spMkLst>
        </pc:spChg>
      </pc:sldChg>
      <pc:sldChg chg="modSp add del mod modClrScheme chgLayout">
        <pc:chgData name="Soheil Abbasloo" userId="d71572ce-aea6-4a3a-9d7a-c1bc96c12f67" providerId="ADAL" clId="{7B6E7004-A998-4D8A-B662-5164ED62D55F}" dt="2022-10-31T21:06:57.233" v="7368" actId="404"/>
        <pc:sldMkLst>
          <pc:docMk/>
          <pc:sldMk cId="2268812590" sldId="507"/>
        </pc:sldMkLst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3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3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57.233" v="7368" actId="404"/>
          <ac:spMkLst>
            <pc:docMk/>
            <pc:sldMk cId="2268812590" sldId="507"/>
            <ac:spMk id="12902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2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2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2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06:45.605" v="7363" actId="1038"/>
          <ac:spMkLst>
            <pc:docMk/>
            <pc:sldMk cId="2268812590" sldId="507"/>
            <ac:spMk id="129036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2268812590" sldId="507"/>
            <ac:spMk id="12903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B6E7004-A998-4D8A-B662-5164ED62D55F}" dt="2022-10-31T21:17:57.670" v="7726" actId="1038"/>
        <pc:sldMkLst>
          <pc:docMk/>
          <pc:sldMk cId="3360584789" sldId="508"/>
        </pc:sldMkLst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2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26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3360584789" sldId="508"/>
            <ac:spMk id="13107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7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7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7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7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7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8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8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8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8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7:57.670" v="7726" actId="1038"/>
          <ac:spMkLst>
            <pc:docMk/>
            <pc:sldMk cId="3360584789" sldId="508"/>
            <ac:spMk id="131084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3360584789" sldId="508"/>
            <ac:spMk id="2779157" creationId="{00000000-0000-0000-0000-000000000000}"/>
          </ac:spMkLst>
        </pc:spChg>
        <pc:grpChg chg="mod">
          <ac:chgData name="Soheil Abbasloo" userId="d71572ce-aea6-4a3a-9d7a-c1bc96c12f67" providerId="ADAL" clId="{7B6E7004-A998-4D8A-B662-5164ED62D55F}" dt="2022-10-31T21:17:57.670" v="7726" actId="1038"/>
          <ac:grpSpMkLst>
            <pc:docMk/>
            <pc:sldMk cId="3360584789" sldId="508"/>
            <ac:grpSpMk id="2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17:57.670" v="7726" actId="1038"/>
          <ac:grpSpMkLst>
            <pc:docMk/>
            <pc:sldMk cId="3360584789" sldId="508"/>
            <ac:grpSpMk id="3" creationId="{00000000-0000-0000-0000-000000000000}"/>
          </ac:grpSpMkLst>
        </pc:grpChg>
      </pc:sldChg>
      <pc:sldChg chg="modSp add del mod modClrScheme chgLayout">
        <pc:chgData name="Soheil Abbasloo" userId="d71572ce-aea6-4a3a-9d7a-c1bc96c12f67" providerId="ADAL" clId="{7B6E7004-A998-4D8A-B662-5164ED62D55F}" dt="2022-10-31T21:18:29.560" v="7883" actId="1038"/>
        <pc:sldMkLst>
          <pc:docMk/>
          <pc:sldMk cId="2979497170" sldId="509"/>
        </pc:sldMkLst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2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25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2979497170" sldId="509"/>
            <ac:spMk id="13312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2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3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3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29.560" v="7883" actId="1038"/>
          <ac:spMkLst>
            <pc:docMk/>
            <pc:sldMk cId="2979497170" sldId="509"/>
            <ac:spMk id="133134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2979497170" sldId="509"/>
            <ac:spMk id="2781206" creationId="{00000000-0000-0000-0000-000000000000}"/>
          </ac:spMkLst>
        </pc:spChg>
        <pc:grpChg chg="mod">
          <ac:chgData name="Soheil Abbasloo" userId="d71572ce-aea6-4a3a-9d7a-c1bc96c12f67" providerId="ADAL" clId="{7B6E7004-A998-4D8A-B662-5164ED62D55F}" dt="2022-10-31T21:18:29.560" v="7883" actId="1038"/>
          <ac:grpSpMkLst>
            <pc:docMk/>
            <pc:sldMk cId="2979497170" sldId="509"/>
            <ac:grpSpMk id="2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18:29.560" v="7883" actId="1038"/>
          <ac:grpSpMkLst>
            <pc:docMk/>
            <pc:sldMk cId="2979497170" sldId="509"/>
            <ac:grpSpMk id="3" creationId="{00000000-0000-0000-0000-000000000000}"/>
          </ac:grpSpMkLst>
        </pc:grpChg>
      </pc:sldChg>
      <pc:sldChg chg="modSp add del mod modClrScheme chgLayout">
        <pc:chgData name="Soheil Abbasloo" userId="d71572ce-aea6-4a3a-9d7a-c1bc96c12f67" providerId="ADAL" clId="{7B6E7004-A998-4D8A-B662-5164ED62D55F}" dt="2022-10-31T21:20:25.779" v="7934" actId="1038"/>
        <pc:sldMkLst>
          <pc:docMk/>
          <pc:sldMk cId="1767403606" sldId="510"/>
        </pc:sldMkLst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3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3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1767403606" sldId="510"/>
            <ac:spMk id="13517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7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8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0:25.779" v="7934" actId="1038"/>
          <ac:spMkLst>
            <pc:docMk/>
            <pc:sldMk cId="1767403606" sldId="510"/>
            <ac:spMk id="13518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1767403606" sldId="510"/>
            <ac:spMk id="2783255" creationId="{00000000-0000-0000-0000-000000000000}"/>
          </ac:spMkLst>
        </pc:spChg>
        <pc:grpChg chg="mod">
          <ac:chgData name="Soheil Abbasloo" userId="d71572ce-aea6-4a3a-9d7a-c1bc96c12f67" providerId="ADAL" clId="{7B6E7004-A998-4D8A-B662-5164ED62D55F}" dt="2022-10-31T21:20:25.779" v="7934" actId="1038"/>
          <ac:grpSpMkLst>
            <pc:docMk/>
            <pc:sldMk cId="1767403606" sldId="510"/>
            <ac:grpSpMk id="2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20:25.779" v="7934" actId="1038"/>
          <ac:grpSpMkLst>
            <pc:docMk/>
            <pc:sldMk cId="1767403606" sldId="510"/>
            <ac:grpSpMk id="3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20:25.779" v="7934" actId="1038"/>
          <ac:grpSpMkLst>
            <pc:docMk/>
            <pc:sldMk cId="1767403606" sldId="510"/>
            <ac:grpSpMk id="4" creationId="{00000000-0000-0000-0000-000000000000}"/>
          </ac:grpSpMkLst>
        </pc:grpChg>
      </pc:sldChg>
      <pc:sldChg chg="del">
        <pc:chgData name="Soheil Abbasloo" userId="d71572ce-aea6-4a3a-9d7a-c1bc96c12f67" providerId="ADAL" clId="{7B6E7004-A998-4D8A-B662-5164ED62D55F}" dt="2022-10-31T14:33:14.424" v="1084" actId="47"/>
        <pc:sldMkLst>
          <pc:docMk/>
          <pc:sldMk cId="10873341" sldId="513"/>
        </pc:sldMkLst>
      </pc:sldChg>
      <pc:sldChg chg="addSp delSp modSp add del mod modClrScheme addAnim delAnim modAnim chgLayout">
        <pc:chgData name="Soheil Abbasloo" userId="d71572ce-aea6-4a3a-9d7a-c1bc96c12f67" providerId="ADAL" clId="{7B6E7004-A998-4D8A-B662-5164ED62D55F}" dt="2022-10-31T21:12:56.426" v="7637" actId="47"/>
        <pc:sldMkLst>
          <pc:docMk/>
          <pc:sldMk cId="3331603046" sldId="527"/>
        </pc:sldMkLst>
        <pc:spChg chg="add del mod ord">
          <ac:chgData name="Soheil Abbasloo" userId="d71572ce-aea6-4a3a-9d7a-c1bc96c12f67" providerId="ADAL" clId="{7B6E7004-A998-4D8A-B662-5164ED62D55F}" dt="2022-10-31T21:08:17.559" v="7374" actId="478"/>
          <ac:spMkLst>
            <pc:docMk/>
            <pc:sldMk cId="3331603046" sldId="527"/>
            <ac:spMk id="2" creationId="{376A0801-3522-5E6A-CB0C-6CDA3A8BB079}"/>
          </ac:spMkLst>
        </pc:spChg>
        <pc:spChg chg="add del mod">
          <ac:chgData name="Soheil Abbasloo" userId="d71572ce-aea6-4a3a-9d7a-c1bc96c12f67" providerId="ADAL" clId="{7B6E7004-A998-4D8A-B662-5164ED62D55F}" dt="2022-10-31T21:08:58.999" v="7412" actId="478"/>
          <ac:spMkLst>
            <pc:docMk/>
            <pc:sldMk cId="3331603046" sldId="527"/>
            <ac:spMk id="11" creationId="{00000000-0000-0000-0000-000000000000}"/>
          </ac:spMkLst>
        </pc:spChg>
        <pc:spChg chg="del mod">
          <ac:chgData name="Soheil Abbasloo" userId="d71572ce-aea6-4a3a-9d7a-c1bc96c12f67" providerId="ADAL" clId="{7B6E7004-A998-4D8A-B662-5164ED62D55F}" dt="2022-10-31T21:08:59.002" v="7414"/>
          <ac:spMkLst>
            <pc:docMk/>
            <pc:sldMk cId="3331603046" sldId="527"/>
            <ac:spMk id="12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8:03.079" v="7372" actId="700"/>
          <ac:spMkLst>
            <pc:docMk/>
            <pc:sldMk cId="3331603046" sldId="527"/>
            <ac:spMk id="8089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2:35.856" v="7596" actId="6549"/>
          <ac:spMkLst>
            <pc:docMk/>
            <pc:sldMk cId="3331603046" sldId="527"/>
            <ac:spMk id="80899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7B6E7004-A998-4D8A-B662-5164ED62D55F}" dt="2022-10-31T21:06:19.402" v="7320" actId="700"/>
        <pc:sldMkLst>
          <pc:docMk/>
          <pc:sldMk cId="681308350" sldId="531"/>
        </pc:sldMkLst>
        <pc:spChg chg="mod ord">
          <ac:chgData name="Soheil Abbasloo" userId="d71572ce-aea6-4a3a-9d7a-c1bc96c12f67" providerId="ADAL" clId="{7B6E7004-A998-4D8A-B662-5164ED62D55F}" dt="2022-10-31T21:06:19.402" v="7320" actId="700"/>
          <ac:spMkLst>
            <pc:docMk/>
            <pc:sldMk cId="681308350" sldId="531"/>
            <ac:spMk id="1019906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19.402" v="7320" actId="700"/>
          <ac:spMkLst>
            <pc:docMk/>
            <pc:sldMk cId="681308350" sldId="531"/>
            <ac:spMk id="1019907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7B6E7004-A998-4D8A-B662-5164ED62D55F}" dt="2022-10-31T21:18:06.432" v="7777" actId="1038"/>
        <pc:sldMkLst>
          <pc:docMk/>
          <pc:sldMk cId="956802315" sldId="542"/>
        </pc:sldMkLst>
        <pc:spChg chg="add 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956802315" sldId="542"/>
            <ac:spMk id="6" creationId="{97E3FB38-8B74-2FE8-5501-77D244F00754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3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33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956802315" sldId="542"/>
            <ac:spMk id="12902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2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2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2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18:06.432" v="7777" actId="1038"/>
          <ac:spMkLst>
            <pc:docMk/>
            <pc:sldMk cId="956802315" sldId="542"/>
            <ac:spMk id="129036" creationId="{00000000-0000-0000-0000-000000000000}"/>
          </ac:spMkLst>
        </pc:spChg>
        <pc:spChg chg="del 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956802315" sldId="542"/>
            <ac:spMk id="129037" creationId="{00000000-0000-0000-0000-000000000000}"/>
          </ac:spMkLst>
        </pc:spChg>
        <pc:grpChg chg="mod">
          <ac:chgData name="Soheil Abbasloo" userId="d71572ce-aea6-4a3a-9d7a-c1bc96c12f67" providerId="ADAL" clId="{7B6E7004-A998-4D8A-B662-5164ED62D55F}" dt="2022-10-31T21:18:06.432" v="7777" actId="1038"/>
          <ac:grpSpMkLst>
            <pc:docMk/>
            <pc:sldMk cId="956802315" sldId="542"/>
            <ac:grpSpMk id="2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18:06.432" v="7777" actId="1038"/>
          <ac:grpSpMkLst>
            <pc:docMk/>
            <pc:sldMk cId="956802315" sldId="542"/>
            <ac:grpSpMk id="3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18:06.432" v="7777" actId="1038"/>
          <ac:grpSpMkLst>
            <pc:docMk/>
            <pc:sldMk cId="956802315" sldId="542"/>
            <ac:grpSpMk id="4" creationId="{00000000-0000-0000-0000-000000000000}"/>
          </ac:grpSpMkLst>
        </pc:grpChg>
        <pc:grpChg chg="mod">
          <ac:chgData name="Soheil Abbasloo" userId="d71572ce-aea6-4a3a-9d7a-c1bc96c12f67" providerId="ADAL" clId="{7B6E7004-A998-4D8A-B662-5164ED62D55F}" dt="2022-10-31T21:18:06.432" v="7777" actId="1038"/>
          <ac:grpSpMkLst>
            <pc:docMk/>
            <pc:sldMk cId="956802315" sldId="542"/>
            <ac:grpSpMk id="5" creationId="{00000000-0000-0000-0000-000000000000}"/>
          </ac:grpSpMkLst>
        </pc:grpChg>
      </pc:sldChg>
      <pc:sldChg chg="addSp modSp add del mod modClrScheme chgLayout">
        <pc:chgData name="Soheil Abbasloo" userId="d71572ce-aea6-4a3a-9d7a-c1bc96c12f67" providerId="ADAL" clId="{7B6E7004-A998-4D8A-B662-5164ED62D55F}" dt="2022-10-31T23:30:41.142" v="9637" actId="404"/>
        <pc:sldMkLst>
          <pc:docMk/>
          <pc:sldMk cId="4234820627" sldId="554"/>
        </pc:sldMkLst>
        <pc:spChg chg="add 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4234820627" sldId="554"/>
            <ac:spMk id="2" creationId="{AF0E52F5-789E-859A-4874-FCEC91F0DE31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4234820627" sldId="554"/>
            <ac:spMk id="122881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22:54.141" v="8013" actId="1076"/>
          <ac:spMkLst>
            <pc:docMk/>
            <pc:sldMk cId="4234820627" sldId="554"/>
            <ac:spMk id="12288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1.929" v="8011" actId="1037"/>
          <ac:spMkLst>
            <pc:docMk/>
            <pc:sldMk cId="4234820627" sldId="554"/>
            <ac:spMk id="12288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3:30:41.142" v="9637" actId="404"/>
          <ac:spMkLst>
            <pc:docMk/>
            <pc:sldMk cId="4234820627" sldId="554"/>
            <ac:spMk id="12288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8.730" v="8032" actId="1037"/>
          <ac:spMkLst>
            <pc:docMk/>
            <pc:sldMk cId="4234820627" sldId="554"/>
            <ac:spMk id="12288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1.929" v="8011" actId="1037"/>
          <ac:spMkLst>
            <pc:docMk/>
            <pc:sldMk cId="4234820627" sldId="554"/>
            <ac:spMk id="12288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8.730" v="8032" actId="1037"/>
          <ac:spMkLst>
            <pc:docMk/>
            <pc:sldMk cId="4234820627" sldId="554"/>
            <ac:spMk id="122887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8.730" v="8032" actId="1037"/>
          <ac:spMkLst>
            <pc:docMk/>
            <pc:sldMk cId="4234820627" sldId="554"/>
            <ac:spMk id="122888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1.929" v="8011" actId="1037"/>
          <ac:spMkLst>
            <pc:docMk/>
            <pc:sldMk cId="4234820627" sldId="554"/>
            <ac:spMk id="122889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1.929" v="8011" actId="1037"/>
          <ac:spMkLst>
            <pc:docMk/>
            <pc:sldMk cId="4234820627" sldId="554"/>
            <ac:spMk id="12289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8.730" v="8032" actId="1037"/>
          <ac:spMkLst>
            <pc:docMk/>
            <pc:sldMk cId="4234820627" sldId="554"/>
            <ac:spMk id="122891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1.929" v="8011" actId="1037"/>
          <ac:spMkLst>
            <pc:docMk/>
            <pc:sldMk cId="4234820627" sldId="554"/>
            <ac:spMk id="122892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8.730" v="8032" actId="1037"/>
          <ac:spMkLst>
            <pc:docMk/>
            <pc:sldMk cId="4234820627" sldId="554"/>
            <ac:spMk id="12289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1:22:51.929" v="8011" actId="1037"/>
          <ac:spMkLst>
            <pc:docMk/>
            <pc:sldMk cId="4234820627" sldId="554"/>
            <ac:spMk id="122898" creationId="{00000000-0000-0000-0000-000000000000}"/>
          </ac:spMkLst>
        </pc:spChg>
        <pc:graphicFrameChg chg="mod ord">
          <ac:chgData name="Soheil Abbasloo" userId="d71572ce-aea6-4a3a-9d7a-c1bc96c12f67" providerId="ADAL" clId="{7B6E7004-A998-4D8A-B662-5164ED62D55F}" dt="2022-10-31T21:22:39.691" v="7988" actId="1038"/>
          <ac:graphicFrameMkLst>
            <pc:docMk/>
            <pc:sldMk cId="4234820627" sldId="554"/>
            <ac:graphicFrameMk id="122894" creationId="{00000000-0000-0000-0000-000000000000}"/>
          </ac:graphicFrameMkLst>
        </pc:graphicFrameChg>
      </pc:sldChg>
      <pc:sldChg chg="addSp delSp modSp add mod">
        <pc:chgData name="Soheil Abbasloo" userId="d71572ce-aea6-4a3a-9d7a-c1bc96c12f67" providerId="ADAL" clId="{7B6E7004-A998-4D8A-B662-5164ED62D55F}" dt="2022-10-31T14:26:37.809" v="909" actId="113"/>
        <pc:sldMkLst>
          <pc:docMk/>
          <pc:sldMk cId="1770943343" sldId="568"/>
        </pc:sldMkLst>
        <pc:graphicFrameChg chg="add mod modGraphic">
          <ac:chgData name="Soheil Abbasloo" userId="d71572ce-aea6-4a3a-9d7a-c1bc96c12f67" providerId="ADAL" clId="{7B6E7004-A998-4D8A-B662-5164ED62D55F}" dt="2022-10-31T14:26:37.809" v="909" actId="113"/>
          <ac:graphicFrameMkLst>
            <pc:docMk/>
            <pc:sldMk cId="1770943343" sldId="568"/>
            <ac:graphicFrameMk id="3" creationId="{30185CEA-DA02-2968-0696-9BBC3BD2F4E7}"/>
          </ac:graphicFrameMkLst>
        </pc:graphicFrameChg>
        <pc:graphicFrameChg chg="del mod modGraphic">
          <ac:chgData name="Soheil Abbasloo" userId="d71572ce-aea6-4a3a-9d7a-c1bc96c12f67" providerId="ADAL" clId="{7B6E7004-A998-4D8A-B662-5164ED62D55F}" dt="2022-10-31T14:12:30.335" v="550" actId="478"/>
          <ac:graphicFrameMkLst>
            <pc:docMk/>
            <pc:sldMk cId="1770943343" sldId="568"/>
            <ac:graphicFrameMk id="5" creationId="{6558798D-4B8E-2A06-2EE2-D0F402C1DE56}"/>
          </ac:graphicFrameMkLst>
        </pc:graphicFrameChg>
      </pc:sldChg>
      <pc:sldChg chg="addSp delSp modSp add del mod modAnim modShow modNotesTx">
        <pc:chgData name="Soheil Abbasloo" userId="d71572ce-aea6-4a3a-9d7a-c1bc96c12f67" providerId="ADAL" clId="{7B6E7004-A998-4D8A-B662-5164ED62D55F}" dt="2022-10-31T23:26:20.742" v="9627" actId="14100"/>
        <pc:sldMkLst>
          <pc:docMk/>
          <pc:sldMk cId="3896535547" sldId="569"/>
        </pc:sldMkLst>
        <pc:spChg chg="add mod">
          <ac:chgData name="Soheil Abbasloo" userId="d71572ce-aea6-4a3a-9d7a-c1bc96c12f67" providerId="ADAL" clId="{7B6E7004-A998-4D8A-B662-5164ED62D55F}" dt="2022-10-31T20:50:10.155" v="7031" actId="14100"/>
          <ac:spMkLst>
            <pc:docMk/>
            <pc:sldMk cId="3896535547" sldId="569"/>
            <ac:spMk id="2" creationId="{399BBC8F-CFE5-0C82-A48C-BA7D1E6CEB2D}"/>
          </ac:spMkLst>
        </pc:spChg>
        <pc:spChg chg="mod">
          <ac:chgData name="Soheil Abbasloo" userId="d71572ce-aea6-4a3a-9d7a-c1bc96c12f67" providerId="ADAL" clId="{7B6E7004-A998-4D8A-B662-5164ED62D55F}" dt="2022-10-31T20:49:51.959" v="7026" actId="14100"/>
          <ac:spMkLst>
            <pc:docMk/>
            <pc:sldMk cId="3896535547" sldId="569"/>
            <ac:spMk id="853" creationId="{00000000-0000-0000-0000-000000000000}"/>
          </ac:spMkLst>
        </pc:spChg>
        <pc:spChg chg="del">
          <ac:chgData name="Soheil Abbasloo" userId="d71572ce-aea6-4a3a-9d7a-c1bc96c12f67" providerId="ADAL" clId="{7B6E7004-A998-4D8A-B662-5164ED62D55F}" dt="2022-10-31T20:49:11.975" v="7006" actId="478"/>
          <ac:spMkLst>
            <pc:docMk/>
            <pc:sldMk cId="3896535547" sldId="569"/>
            <ac:spMk id="85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3:26:20.742" v="9627" actId="14100"/>
          <ac:spMkLst>
            <pc:docMk/>
            <pc:sldMk cId="3896535547" sldId="569"/>
            <ac:spMk id="855" creationId="{00000000-0000-0000-0000-000000000000}"/>
          </ac:spMkLst>
        </pc:spChg>
        <pc:spChg chg="del">
          <ac:chgData name="Soheil Abbasloo" userId="d71572ce-aea6-4a3a-9d7a-c1bc96c12f67" providerId="ADAL" clId="{7B6E7004-A998-4D8A-B662-5164ED62D55F}" dt="2022-10-31T20:49:13.888" v="7007" actId="478"/>
          <ac:spMkLst>
            <pc:docMk/>
            <pc:sldMk cId="3896535547" sldId="569"/>
            <ac:spMk id="856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0:50:34.740" v="7061" actId="1035"/>
          <ac:spMkLst>
            <pc:docMk/>
            <pc:sldMk cId="3896535547" sldId="569"/>
            <ac:spMk id="857" creationId="{00000000-0000-0000-0000-000000000000}"/>
          </ac:spMkLst>
        </pc:spChg>
      </pc:sldChg>
      <pc:sldChg chg="del">
        <pc:chgData name="Soheil Abbasloo" userId="d71572ce-aea6-4a3a-9d7a-c1bc96c12f67" providerId="ADAL" clId="{7B6E7004-A998-4D8A-B662-5164ED62D55F}" dt="2022-10-31T14:33:16.829" v="1085" actId="47"/>
        <pc:sldMkLst>
          <pc:docMk/>
          <pc:sldMk cId="2598964052" sldId="571"/>
        </pc:sldMkLst>
      </pc:sldChg>
      <pc:sldChg chg="addSp delSp modSp add del mod modClrScheme modAnim chgLayout">
        <pc:chgData name="Soheil Abbasloo" userId="d71572ce-aea6-4a3a-9d7a-c1bc96c12f67" providerId="ADAL" clId="{7B6E7004-A998-4D8A-B662-5164ED62D55F}" dt="2022-11-01T13:41:21.056" v="11298"/>
        <pc:sldMkLst>
          <pc:docMk/>
          <pc:sldMk cId="1282724628" sldId="578"/>
        </pc:sldMkLst>
        <pc:spChg chg="add del mod ord">
          <ac:chgData name="Soheil Abbasloo" userId="d71572ce-aea6-4a3a-9d7a-c1bc96c12f67" providerId="ADAL" clId="{7B6E7004-A998-4D8A-B662-5164ED62D55F}" dt="2022-10-31T21:08:10.909" v="7373" actId="478"/>
          <ac:spMkLst>
            <pc:docMk/>
            <pc:sldMk cId="1282724628" sldId="578"/>
            <ac:spMk id="11" creationId="{99F7A0D2-2A0D-74F6-5275-ACFCF8B4A4F7}"/>
          </ac:spMkLst>
        </pc:spChg>
        <pc:spChg chg="add mod">
          <ac:chgData name="Soheil Abbasloo" userId="d71572ce-aea6-4a3a-9d7a-c1bc96c12f67" providerId="ADAL" clId="{7B6E7004-A998-4D8A-B662-5164ED62D55F}" dt="2022-10-31T21:12:51.528" v="7636" actId="1036"/>
          <ac:spMkLst>
            <pc:docMk/>
            <pc:sldMk cId="1282724628" sldId="578"/>
            <ac:spMk id="12" creationId="{7DFC3EA9-C307-79E3-3E0D-4E304322648C}"/>
          </ac:spMkLst>
        </pc:spChg>
        <pc:spChg chg="add del mod">
          <ac:chgData name="Soheil Abbasloo" userId="d71572ce-aea6-4a3a-9d7a-c1bc96c12f67" providerId="ADAL" clId="{7B6E7004-A998-4D8A-B662-5164ED62D55F}" dt="2022-11-01T00:28:22.106" v="11127" actId="478"/>
          <ac:spMkLst>
            <pc:docMk/>
            <pc:sldMk cId="1282724628" sldId="578"/>
            <ac:spMk id="14" creationId="{73EF08BF-D2C2-5AB5-6BD3-3AA0BA308DA8}"/>
          </ac:spMkLst>
        </pc:spChg>
        <pc:spChg chg="mod ord">
          <ac:chgData name="Soheil Abbasloo" userId="d71572ce-aea6-4a3a-9d7a-c1bc96c12f67" providerId="ADAL" clId="{7B6E7004-A998-4D8A-B662-5164ED62D55F}" dt="2022-10-31T21:08:03.079" v="7372" actId="700"/>
          <ac:spMkLst>
            <pc:docMk/>
            <pc:sldMk cId="1282724628" sldId="578"/>
            <ac:spMk id="80898" creationId="{00000000-0000-0000-0000-000000000000}"/>
          </ac:spMkLst>
        </pc:spChg>
        <pc:spChg chg="del">
          <ac:chgData name="Soheil Abbasloo" userId="d71572ce-aea6-4a3a-9d7a-c1bc96c12f67" providerId="ADAL" clId="{7B6E7004-A998-4D8A-B662-5164ED62D55F}" dt="2022-10-31T21:12:30.505" v="7595" actId="478"/>
          <ac:spMkLst>
            <pc:docMk/>
            <pc:sldMk cId="1282724628" sldId="578"/>
            <ac:spMk id="80899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7B6E7004-A998-4D8A-B662-5164ED62D55F}" dt="2022-10-31T23:30:35.596" v="9635" actId="404"/>
        <pc:sldMkLst>
          <pc:docMk/>
          <pc:sldMk cId="1429179288" sldId="579"/>
        </pc:sldMkLst>
        <pc:spChg chg="add 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1429179288" sldId="579"/>
            <ac:spMk id="2" creationId="{1E57089C-7558-EA42-DA52-A78A5DA43DB5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1429179288" sldId="579"/>
            <ac:spMk id="124929" creationId="{00000000-0000-0000-0000-000000000000}"/>
          </ac:spMkLst>
        </pc:spChg>
        <pc:spChg chg="mod ord">
          <ac:chgData name="Soheil Abbasloo" userId="d71572ce-aea6-4a3a-9d7a-c1bc96c12f67" providerId="ADAL" clId="{7B6E7004-A998-4D8A-B662-5164ED62D55F}" dt="2022-10-31T21:06:33.405" v="7321" actId="700"/>
          <ac:spMkLst>
            <pc:docMk/>
            <pc:sldMk cId="1429179288" sldId="579"/>
            <ac:spMk id="124930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3:30:35.596" v="9635" actId="404"/>
          <ac:spMkLst>
            <pc:docMk/>
            <pc:sldMk cId="1429179288" sldId="579"/>
            <ac:spMk id="124932" creationId="{00000000-0000-0000-0000-000000000000}"/>
          </ac:spMkLst>
        </pc:spChg>
        <pc:graphicFrameChg chg="mod ord">
          <ac:chgData name="Soheil Abbasloo" userId="d71572ce-aea6-4a3a-9d7a-c1bc96c12f67" providerId="ADAL" clId="{7B6E7004-A998-4D8A-B662-5164ED62D55F}" dt="2022-10-31T21:18:17.884" v="7831" actId="1038"/>
          <ac:graphicFrameMkLst>
            <pc:docMk/>
            <pc:sldMk cId="1429179288" sldId="579"/>
            <ac:graphicFrameMk id="124944" creationId="{00000000-0000-0000-0000-000000000000}"/>
          </ac:graphicFrameMkLst>
        </pc:graphicFrameChg>
      </pc:sldChg>
      <pc:sldChg chg="del">
        <pc:chgData name="Soheil Abbasloo" userId="d71572ce-aea6-4a3a-9d7a-c1bc96c12f67" providerId="ADAL" clId="{7B6E7004-A998-4D8A-B662-5164ED62D55F}" dt="2022-10-31T14:30:21.173" v="983" actId="47"/>
        <pc:sldMkLst>
          <pc:docMk/>
          <pc:sldMk cId="2141274927" sldId="591"/>
        </pc:sldMkLst>
      </pc:sldChg>
      <pc:sldChg chg="del">
        <pc:chgData name="Soheil Abbasloo" userId="d71572ce-aea6-4a3a-9d7a-c1bc96c12f67" providerId="ADAL" clId="{7B6E7004-A998-4D8A-B662-5164ED62D55F}" dt="2022-10-31T14:28:11.912" v="953" actId="47"/>
        <pc:sldMkLst>
          <pc:docMk/>
          <pc:sldMk cId="2941594125" sldId="592"/>
        </pc:sldMkLst>
      </pc:sldChg>
      <pc:sldChg chg="del">
        <pc:chgData name="Soheil Abbasloo" userId="d71572ce-aea6-4a3a-9d7a-c1bc96c12f67" providerId="ADAL" clId="{7B6E7004-A998-4D8A-B662-5164ED62D55F}" dt="2022-10-31T14:33:16.969" v="1086" actId="47"/>
        <pc:sldMkLst>
          <pc:docMk/>
          <pc:sldMk cId="4043570468" sldId="646"/>
        </pc:sldMkLst>
      </pc:sldChg>
      <pc:sldChg chg="del">
        <pc:chgData name="Soheil Abbasloo" userId="d71572ce-aea6-4a3a-9d7a-c1bc96c12f67" providerId="ADAL" clId="{7B6E7004-A998-4D8A-B662-5164ED62D55F}" dt="2022-10-31T14:33:17.623" v="1087" actId="47"/>
        <pc:sldMkLst>
          <pc:docMk/>
          <pc:sldMk cId="1018335016" sldId="647"/>
        </pc:sldMkLst>
      </pc:sldChg>
      <pc:sldChg chg="del ord">
        <pc:chgData name="Soheil Abbasloo" userId="d71572ce-aea6-4a3a-9d7a-c1bc96c12f67" providerId="ADAL" clId="{7B6E7004-A998-4D8A-B662-5164ED62D55F}" dt="2022-10-31T14:32:17.965" v="1021" actId="47"/>
        <pc:sldMkLst>
          <pc:docMk/>
          <pc:sldMk cId="416333005" sldId="649"/>
        </pc:sldMkLst>
      </pc:sldChg>
      <pc:sldChg chg="del">
        <pc:chgData name="Soheil Abbasloo" userId="d71572ce-aea6-4a3a-9d7a-c1bc96c12f67" providerId="ADAL" clId="{7B6E7004-A998-4D8A-B662-5164ED62D55F}" dt="2022-10-31T14:28:14.537" v="955" actId="47"/>
        <pc:sldMkLst>
          <pc:docMk/>
          <pc:sldMk cId="1956005304" sldId="1223"/>
        </pc:sldMkLst>
      </pc:sldChg>
      <pc:sldChg chg="del">
        <pc:chgData name="Soheil Abbasloo" userId="d71572ce-aea6-4a3a-9d7a-c1bc96c12f67" providerId="ADAL" clId="{7B6E7004-A998-4D8A-B662-5164ED62D55F}" dt="2022-10-31T14:32:08.422" v="1017" actId="47"/>
        <pc:sldMkLst>
          <pc:docMk/>
          <pc:sldMk cId="1052025072" sldId="1224"/>
        </pc:sldMkLst>
      </pc:sldChg>
      <pc:sldChg chg="del">
        <pc:chgData name="Soheil Abbasloo" userId="d71572ce-aea6-4a3a-9d7a-c1bc96c12f67" providerId="ADAL" clId="{7B6E7004-A998-4D8A-B662-5164ED62D55F}" dt="2022-10-31T14:28:16.559" v="956" actId="47"/>
        <pc:sldMkLst>
          <pc:docMk/>
          <pc:sldMk cId="1066413748" sldId="1225"/>
        </pc:sldMkLst>
      </pc:sldChg>
      <pc:sldChg chg="del">
        <pc:chgData name="Soheil Abbasloo" userId="d71572ce-aea6-4a3a-9d7a-c1bc96c12f67" providerId="ADAL" clId="{7B6E7004-A998-4D8A-B662-5164ED62D55F}" dt="2022-10-31T14:28:17.537" v="957" actId="47"/>
        <pc:sldMkLst>
          <pc:docMk/>
          <pc:sldMk cId="3129234485" sldId="1226"/>
        </pc:sldMkLst>
      </pc:sldChg>
      <pc:sldChg chg="del">
        <pc:chgData name="Soheil Abbasloo" userId="d71572ce-aea6-4a3a-9d7a-c1bc96c12f67" providerId="ADAL" clId="{7B6E7004-A998-4D8A-B662-5164ED62D55F}" dt="2022-10-31T14:28:18.586" v="958" actId="47"/>
        <pc:sldMkLst>
          <pc:docMk/>
          <pc:sldMk cId="2811433929" sldId="1227"/>
        </pc:sldMkLst>
      </pc:sldChg>
      <pc:sldChg chg="addSp modSp del mod modAnim">
        <pc:chgData name="Soheil Abbasloo" userId="d71572ce-aea6-4a3a-9d7a-c1bc96c12f67" providerId="ADAL" clId="{7B6E7004-A998-4D8A-B662-5164ED62D55F}" dt="2022-11-01T12:00:12.568" v="11217" actId="47"/>
        <pc:sldMkLst>
          <pc:docMk/>
          <pc:sldMk cId="1213156398" sldId="1228"/>
        </pc:sldMkLst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3" creationId="{36187FE7-1197-FB3B-8D44-BB228213154F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4" creationId="{23756813-13AA-A345-9334-09BB19E18753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7" creationId="{38B8CCD4-3C9F-E3DA-F998-4656E8071CF5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8" creationId="{B3BFEF56-BC37-A1BE-B761-97667B443E10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10" creationId="{3F6AA4F6-14D0-E143-AA8D-D3D4D4C49FDB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11" creationId="{B28C91E4-6BE9-45F9-0E0C-F4E02273A013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13" creationId="{9410907B-ECEE-B561-1275-D07933FF9689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14" creationId="{BFE32DAA-3CEB-6C90-FA0A-B63C7E64742C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16" creationId="{B3E74C2D-AF6D-C450-5E76-52C61F24CE55}"/>
          </ac:spMkLst>
        </pc:spChg>
        <pc:spChg chg="mod">
          <ac:chgData name="Soheil Abbasloo" userId="d71572ce-aea6-4a3a-9d7a-c1bc96c12f67" providerId="ADAL" clId="{7B6E7004-A998-4D8A-B662-5164ED62D55F}" dt="2022-10-31T14:29:42.452" v="974"/>
          <ac:spMkLst>
            <pc:docMk/>
            <pc:sldMk cId="1213156398" sldId="1228"/>
            <ac:spMk id="17" creationId="{57F4EF33-90E4-28EF-3FA1-5AAA1358E83E}"/>
          </ac:spMkLst>
        </pc:spChg>
        <pc:spChg chg="add mod">
          <ac:chgData name="Soheil Abbasloo" userId="d71572ce-aea6-4a3a-9d7a-c1bc96c12f67" providerId="ADAL" clId="{7B6E7004-A998-4D8A-B662-5164ED62D55F}" dt="2022-10-31T20:38:33.695" v="6956" actId="1035"/>
          <ac:spMkLst>
            <pc:docMk/>
            <pc:sldMk cId="1213156398" sldId="1228"/>
            <ac:spMk id="18" creationId="{C0E906C9-6D14-A38C-6F10-3CD2EE74C3D5}"/>
          </ac:spMkLst>
        </pc:spChg>
        <pc:spChg chg="add mod">
          <ac:chgData name="Soheil Abbasloo" userId="d71572ce-aea6-4a3a-9d7a-c1bc96c12f67" providerId="ADAL" clId="{7B6E7004-A998-4D8A-B662-5164ED62D55F}" dt="2022-10-31T20:38:33.695" v="6956" actId="1035"/>
          <ac:spMkLst>
            <pc:docMk/>
            <pc:sldMk cId="1213156398" sldId="1228"/>
            <ac:spMk id="19" creationId="{7D370735-0072-A036-FEFC-6B1B140B46D8}"/>
          </ac:spMkLst>
        </pc:spChg>
        <pc:spChg chg="add mod">
          <ac:chgData name="Soheil Abbasloo" userId="d71572ce-aea6-4a3a-9d7a-c1bc96c12f67" providerId="ADAL" clId="{7B6E7004-A998-4D8A-B662-5164ED62D55F}" dt="2022-10-31T20:38:33.695" v="6956" actId="1035"/>
          <ac:spMkLst>
            <pc:docMk/>
            <pc:sldMk cId="1213156398" sldId="1228"/>
            <ac:spMk id="20" creationId="{53967C30-FA61-AF63-6EB3-097B49A36DFB}"/>
          </ac:spMkLst>
        </pc:spChg>
        <pc:spChg chg="add mod">
          <ac:chgData name="Soheil Abbasloo" userId="d71572ce-aea6-4a3a-9d7a-c1bc96c12f67" providerId="ADAL" clId="{7B6E7004-A998-4D8A-B662-5164ED62D55F}" dt="2022-10-31T20:38:33.695" v="6956" actId="1035"/>
          <ac:spMkLst>
            <pc:docMk/>
            <pc:sldMk cId="1213156398" sldId="1228"/>
            <ac:spMk id="21" creationId="{B2993C52-F23E-27BD-38D7-935E9C45F91C}"/>
          </ac:spMkLst>
        </pc:spChg>
        <pc:spChg chg="add mod">
          <ac:chgData name="Soheil Abbasloo" userId="d71572ce-aea6-4a3a-9d7a-c1bc96c12f67" providerId="ADAL" clId="{7B6E7004-A998-4D8A-B662-5164ED62D55F}" dt="2022-10-31T20:38:33.695" v="6956" actId="1035"/>
          <ac:spMkLst>
            <pc:docMk/>
            <pc:sldMk cId="1213156398" sldId="1228"/>
            <ac:spMk id="22" creationId="{40DCD5A6-90A8-4C2C-70BC-628A65292FE4}"/>
          </ac:spMkLst>
        </pc:spChg>
        <pc:spChg chg="add mod">
          <ac:chgData name="Soheil Abbasloo" userId="d71572ce-aea6-4a3a-9d7a-c1bc96c12f67" providerId="ADAL" clId="{7B6E7004-A998-4D8A-B662-5164ED62D55F}" dt="2022-10-31T20:38:33.695" v="6956" actId="1035"/>
          <ac:spMkLst>
            <pc:docMk/>
            <pc:sldMk cId="1213156398" sldId="1228"/>
            <ac:spMk id="23" creationId="{A80A2F29-890A-ED29-F20C-2F7EE688FBE0}"/>
          </ac:spMkLst>
        </pc:spChg>
        <pc:spChg chg="mod">
          <ac:chgData name="Soheil Abbasloo" userId="d71572ce-aea6-4a3a-9d7a-c1bc96c12f67" providerId="ADAL" clId="{7B6E7004-A998-4D8A-B662-5164ED62D55F}" dt="2022-10-31T14:30:04.729" v="982" actId="20577"/>
          <ac:spMkLst>
            <pc:docMk/>
            <pc:sldMk cId="1213156398" sldId="1228"/>
            <ac:spMk id="1103874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0:38:53.118" v="6961" actId="115"/>
          <ac:spMkLst>
            <pc:docMk/>
            <pc:sldMk cId="1213156398" sldId="1228"/>
            <ac:spMk id="1103875" creationId="{00000000-0000-0000-0000-000000000000}"/>
          </ac:spMkLst>
        </pc:spChg>
        <pc:grpChg chg="add mod">
          <ac:chgData name="Soheil Abbasloo" userId="d71572ce-aea6-4a3a-9d7a-c1bc96c12f67" providerId="ADAL" clId="{7B6E7004-A998-4D8A-B662-5164ED62D55F}" dt="2022-10-31T20:38:33.695" v="6956" actId="1035"/>
          <ac:grpSpMkLst>
            <pc:docMk/>
            <pc:sldMk cId="1213156398" sldId="1228"/>
            <ac:grpSpMk id="2" creationId="{A14F602D-86CB-6811-892A-92B907EE8D47}"/>
          </ac:grpSpMkLst>
        </pc:grpChg>
        <pc:grpChg chg="add mod">
          <ac:chgData name="Soheil Abbasloo" userId="d71572ce-aea6-4a3a-9d7a-c1bc96c12f67" providerId="ADAL" clId="{7B6E7004-A998-4D8A-B662-5164ED62D55F}" dt="2022-10-31T20:38:33.695" v="6956" actId="1035"/>
          <ac:grpSpMkLst>
            <pc:docMk/>
            <pc:sldMk cId="1213156398" sldId="1228"/>
            <ac:grpSpMk id="6" creationId="{46915674-B644-2234-91A3-B78CD3B71206}"/>
          </ac:grpSpMkLst>
        </pc:grpChg>
        <pc:grpChg chg="add mod">
          <ac:chgData name="Soheil Abbasloo" userId="d71572ce-aea6-4a3a-9d7a-c1bc96c12f67" providerId="ADAL" clId="{7B6E7004-A998-4D8A-B662-5164ED62D55F}" dt="2022-10-31T20:38:33.695" v="6956" actId="1035"/>
          <ac:grpSpMkLst>
            <pc:docMk/>
            <pc:sldMk cId="1213156398" sldId="1228"/>
            <ac:grpSpMk id="9" creationId="{B653D639-35CC-2B64-30C0-8359DC2605B4}"/>
          </ac:grpSpMkLst>
        </pc:grpChg>
        <pc:grpChg chg="add mod">
          <ac:chgData name="Soheil Abbasloo" userId="d71572ce-aea6-4a3a-9d7a-c1bc96c12f67" providerId="ADAL" clId="{7B6E7004-A998-4D8A-B662-5164ED62D55F}" dt="2022-10-31T20:38:33.695" v="6956" actId="1035"/>
          <ac:grpSpMkLst>
            <pc:docMk/>
            <pc:sldMk cId="1213156398" sldId="1228"/>
            <ac:grpSpMk id="12" creationId="{0E9F0221-2BFF-4764-0883-68A2E8750D89}"/>
          </ac:grpSpMkLst>
        </pc:grpChg>
        <pc:grpChg chg="add mod">
          <ac:chgData name="Soheil Abbasloo" userId="d71572ce-aea6-4a3a-9d7a-c1bc96c12f67" providerId="ADAL" clId="{7B6E7004-A998-4D8A-B662-5164ED62D55F}" dt="2022-10-31T20:38:33.695" v="6956" actId="1035"/>
          <ac:grpSpMkLst>
            <pc:docMk/>
            <pc:sldMk cId="1213156398" sldId="1228"/>
            <ac:grpSpMk id="15" creationId="{59CA3B8E-B787-5B4E-0A22-8553F6B6F0DE}"/>
          </ac:grpSpMkLst>
        </pc:grpChg>
      </pc:sldChg>
      <pc:sldChg chg="del">
        <pc:chgData name="Soheil Abbasloo" userId="d71572ce-aea6-4a3a-9d7a-c1bc96c12f67" providerId="ADAL" clId="{7B6E7004-A998-4D8A-B662-5164ED62D55F}" dt="2022-10-31T14:32:09.869" v="1018" actId="47"/>
        <pc:sldMkLst>
          <pc:docMk/>
          <pc:sldMk cId="1223983236" sldId="1230"/>
        </pc:sldMkLst>
      </pc:sldChg>
      <pc:sldChg chg="del">
        <pc:chgData name="Soheil Abbasloo" userId="d71572ce-aea6-4a3a-9d7a-c1bc96c12f67" providerId="ADAL" clId="{7B6E7004-A998-4D8A-B662-5164ED62D55F}" dt="2022-10-31T14:32:20.618" v="1022" actId="47"/>
        <pc:sldMkLst>
          <pc:docMk/>
          <pc:sldMk cId="3813444621" sldId="1236"/>
        </pc:sldMkLst>
      </pc:sldChg>
      <pc:sldChg chg="del">
        <pc:chgData name="Soheil Abbasloo" userId="d71572ce-aea6-4a3a-9d7a-c1bc96c12f67" providerId="ADAL" clId="{7B6E7004-A998-4D8A-B662-5164ED62D55F}" dt="2022-10-31T14:32:23.368" v="1024" actId="47"/>
        <pc:sldMkLst>
          <pc:docMk/>
          <pc:sldMk cId="1206250267" sldId="1237"/>
        </pc:sldMkLst>
      </pc:sldChg>
      <pc:sldChg chg="del">
        <pc:chgData name="Soheil Abbasloo" userId="d71572ce-aea6-4a3a-9d7a-c1bc96c12f67" providerId="ADAL" clId="{7B6E7004-A998-4D8A-B662-5164ED62D55F}" dt="2022-10-31T14:32:51.367" v="1069" actId="47"/>
        <pc:sldMkLst>
          <pc:docMk/>
          <pc:sldMk cId="2554346004" sldId="1239"/>
        </pc:sldMkLst>
      </pc:sldChg>
      <pc:sldChg chg="del">
        <pc:chgData name="Soheil Abbasloo" userId="d71572ce-aea6-4a3a-9d7a-c1bc96c12f67" providerId="ADAL" clId="{7B6E7004-A998-4D8A-B662-5164ED62D55F}" dt="2022-10-31T14:32:28.341" v="1029" actId="47"/>
        <pc:sldMkLst>
          <pc:docMk/>
          <pc:sldMk cId="696297983" sldId="1270"/>
        </pc:sldMkLst>
      </pc:sldChg>
      <pc:sldChg chg="del">
        <pc:chgData name="Soheil Abbasloo" userId="d71572ce-aea6-4a3a-9d7a-c1bc96c12f67" providerId="ADAL" clId="{7B6E7004-A998-4D8A-B662-5164ED62D55F}" dt="2022-10-31T14:32:28.737" v="1030" actId="47"/>
        <pc:sldMkLst>
          <pc:docMk/>
          <pc:sldMk cId="2796394357" sldId="1271"/>
        </pc:sldMkLst>
      </pc:sldChg>
      <pc:sldChg chg="del">
        <pc:chgData name="Soheil Abbasloo" userId="d71572ce-aea6-4a3a-9d7a-c1bc96c12f67" providerId="ADAL" clId="{7B6E7004-A998-4D8A-B662-5164ED62D55F}" dt="2022-10-31T14:32:29.692" v="1032" actId="47"/>
        <pc:sldMkLst>
          <pc:docMk/>
          <pc:sldMk cId="3129311390" sldId="1272"/>
        </pc:sldMkLst>
      </pc:sldChg>
      <pc:sldChg chg="del">
        <pc:chgData name="Soheil Abbasloo" userId="d71572ce-aea6-4a3a-9d7a-c1bc96c12f67" providerId="ADAL" clId="{7B6E7004-A998-4D8A-B662-5164ED62D55F}" dt="2022-10-31T14:32:29.940" v="1033" actId="47"/>
        <pc:sldMkLst>
          <pc:docMk/>
          <pc:sldMk cId="2518647180" sldId="1273"/>
        </pc:sldMkLst>
      </pc:sldChg>
      <pc:sldChg chg="del">
        <pc:chgData name="Soheil Abbasloo" userId="d71572ce-aea6-4a3a-9d7a-c1bc96c12f67" providerId="ADAL" clId="{7B6E7004-A998-4D8A-B662-5164ED62D55F}" dt="2022-10-31T14:32:30.154" v="1034" actId="47"/>
        <pc:sldMkLst>
          <pc:docMk/>
          <pc:sldMk cId="3429395054" sldId="1274"/>
        </pc:sldMkLst>
      </pc:sldChg>
      <pc:sldChg chg="del">
        <pc:chgData name="Soheil Abbasloo" userId="d71572ce-aea6-4a3a-9d7a-c1bc96c12f67" providerId="ADAL" clId="{7B6E7004-A998-4D8A-B662-5164ED62D55F}" dt="2022-10-31T14:32:30.404" v="1035" actId="47"/>
        <pc:sldMkLst>
          <pc:docMk/>
          <pc:sldMk cId="354572295" sldId="1275"/>
        </pc:sldMkLst>
      </pc:sldChg>
      <pc:sldChg chg="del">
        <pc:chgData name="Soheil Abbasloo" userId="d71572ce-aea6-4a3a-9d7a-c1bc96c12f67" providerId="ADAL" clId="{7B6E7004-A998-4D8A-B662-5164ED62D55F}" dt="2022-10-31T14:32:30.748" v="1036" actId="47"/>
        <pc:sldMkLst>
          <pc:docMk/>
          <pc:sldMk cId="1720482916" sldId="1276"/>
        </pc:sldMkLst>
      </pc:sldChg>
      <pc:sldChg chg="del">
        <pc:chgData name="Soheil Abbasloo" userId="d71572ce-aea6-4a3a-9d7a-c1bc96c12f67" providerId="ADAL" clId="{7B6E7004-A998-4D8A-B662-5164ED62D55F}" dt="2022-10-31T14:32:31.159" v="1037" actId="47"/>
        <pc:sldMkLst>
          <pc:docMk/>
          <pc:sldMk cId="736186780" sldId="1277"/>
        </pc:sldMkLst>
      </pc:sldChg>
      <pc:sldChg chg="del">
        <pc:chgData name="Soheil Abbasloo" userId="d71572ce-aea6-4a3a-9d7a-c1bc96c12f67" providerId="ADAL" clId="{7B6E7004-A998-4D8A-B662-5164ED62D55F}" dt="2022-10-31T14:32:03.724" v="1016" actId="47"/>
        <pc:sldMkLst>
          <pc:docMk/>
          <pc:sldMk cId="2632851392" sldId="1293"/>
        </pc:sldMkLst>
      </pc:sldChg>
      <pc:sldChg chg="del">
        <pc:chgData name="Soheil Abbasloo" userId="d71572ce-aea6-4a3a-9d7a-c1bc96c12f67" providerId="ADAL" clId="{7B6E7004-A998-4D8A-B662-5164ED62D55F}" dt="2022-10-31T14:32:29.150" v="1031" actId="47"/>
        <pc:sldMkLst>
          <pc:docMk/>
          <pc:sldMk cId="2021894071" sldId="1296"/>
        </pc:sldMkLst>
      </pc:sldChg>
      <pc:sldChg chg="del">
        <pc:chgData name="Soheil Abbasloo" userId="d71572ce-aea6-4a3a-9d7a-c1bc96c12f67" providerId="ADAL" clId="{7B6E7004-A998-4D8A-B662-5164ED62D55F}" dt="2022-10-31T14:32:39.821" v="1044" actId="47"/>
        <pc:sldMkLst>
          <pc:docMk/>
          <pc:sldMk cId="3215917729" sldId="1298"/>
        </pc:sldMkLst>
      </pc:sldChg>
      <pc:sldChg chg="del">
        <pc:chgData name="Soheil Abbasloo" userId="d71572ce-aea6-4a3a-9d7a-c1bc96c12f67" providerId="ADAL" clId="{7B6E7004-A998-4D8A-B662-5164ED62D55F}" dt="2022-10-31T14:28:13.508" v="954" actId="47"/>
        <pc:sldMkLst>
          <pc:docMk/>
          <pc:sldMk cId="1704322400" sldId="1303"/>
        </pc:sldMkLst>
      </pc:sldChg>
      <pc:sldChg chg="del">
        <pc:chgData name="Soheil Abbasloo" userId="d71572ce-aea6-4a3a-9d7a-c1bc96c12f67" providerId="ADAL" clId="{7B6E7004-A998-4D8A-B662-5164ED62D55F}" dt="2022-10-31T14:32:17.965" v="1021" actId="47"/>
        <pc:sldMkLst>
          <pc:docMk/>
          <pc:sldMk cId="2526499063" sldId="1304"/>
        </pc:sldMkLst>
      </pc:sldChg>
      <pc:sldChg chg="del">
        <pc:chgData name="Soheil Abbasloo" userId="d71572ce-aea6-4a3a-9d7a-c1bc96c12f67" providerId="ADAL" clId="{7B6E7004-A998-4D8A-B662-5164ED62D55F}" dt="2022-10-31T14:32:17.965" v="1021" actId="47"/>
        <pc:sldMkLst>
          <pc:docMk/>
          <pc:sldMk cId="2134425516" sldId="1305"/>
        </pc:sldMkLst>
      </pc:sldChg>
      <pc:sldChg chg="del">
        <pc:chgData name="Soheil Abbasloo" userId="d71572ce-aea6-4a3a-9d7a-c1bc96c12f67" providerId="ADAL" clId="{7B6E7004-A998-4D8A-B662-5164ED62D55F}" dt="2022-10-31T14:32:21.988" v="1023" actId="47"/>
        <pc:sldMkLst>
          <pc:docMk/>
          <pc:sldMk cId="3349069981" sldId="1306"/>
        </pc:sldMkLst>
      </pc:sldChg>
      <pc:sldChg chg="del">
        <pc:chgData name="Soheil Abbasloo" userId="d71572ce-aea6-4a3a-9d7a-c1bc96c12f67" providerId="ADAL" clId="{7B6E7004-A998-4D8A-B662-5164ED62D55F}" dt="2022-10-31T14:32:27.737" v="1028" actId="47"/>
        <pc:sldMkLst>
          <pc:docMk/>
          <pc:sldMk cId="1082177878" sldId="1307"/>
        </pc:sldMkLst>
      </pc:sldChg>
      <pc:sldChg chg="del">
        <pc:chgData name="Soheil Abbasloo" userId="d71572ce-aea6-4a3a-9d7a-c1bc96c12f67" providerId="ADAL" clId="{7B6E7004-A998-4D8A-B662-5164ED62D55F}" dt="2022-10-31T14:32:26.846" v="1027" actId="47"/>
        <pc:sldMkLst>
          <pc:docMk/>
          <pc:sldMk cId="3216877493" sldId="1308"/>
        </pc:sldMkLst>
      </pc:sldChg>
      <pc:sldChg chg="del">
        <pc:chgData name="Soheil Abbasloo" userId="d71572ce-aea6-4a3a-9d7a-c1bc96c12f67" providerId="ADAL" clId="{7B6E7004-A998-4D8A-B662-5164ED62D55F}" dt="2022-10-31T14:32:43.375" v="1052" actId="47"/>
        <pc:sldMkLst>
          <pc:docMk/>
          <pc:sldMk cId="2769401916" sldId="1309"/>
        </pc:sldMkLst>
      </pc:sldChg>
      <pc:sldChg chg="del">
        <pc:chgData name="Soheil Abbasloo" userId="d71572ce-aea6-4a3a-9d7a-c1bc96c12f67" providerId="ADAL" clId="{7B6E7004-A998-4D8A-B662-5164ED62D55F}" dt="2022-10-31T14:32:36.794" v="1038" actId="47"/>
        <pc:sldMkLst>
          <pc:docMk/>
          <pc:sldMk cId="1534763808" sldId="1310"/>
        </pc:sldMkLst>
      </pc:sldChg>
      <pc:sldChg chg="del">
        <pc:chgData name="Soheil Abbasloo" userId="d71572ce-aea6-4a3a-9d7a-c1bc96c12f67" providerId="ADAL" clId="{7B6E7004-A998-4D8A-B662-5164ED62D55F}" dt="2022-10-31T14:32:37.663" v="1039" actId="47"/>
        <pc:sldMkLst>
          <pc:docMk/>
          <pc:sldMk cId="212298774" sldId="1311"/>
        </pc:sldMkLst>
      </pc:sldChg>
      <pc:sldChg chg="del">
        <pc:chgData name="Soheil Abbasloo" userId="d71572ce-aea6-4a3a-9d7a-c1bc96c12f67" providerId="ADAL" clId="{7B6E7004-A998-4D8A-B662-5164ED62D55F}" dt="2022-10-31T14:32:39.282" v="1043" actId="47"/>
        <pc:sldMkLst>
          <pc:docMk/>
          <pc:sldMk cId="2989274069" sldId="1312"/>
        </pc:sldMkLst>
      </pc:sldChg>
      <pc:sldChg chg="del">
        <pc:chgData name="Soheil Abbasloo" userId="d71572ce-aea6-4a3a-9d7a-c1bc96c12f67" providerId="ADAL" clId="{7B6E7004-A998-4D8A-B662-5164ED62D55F}" dt="2022-10-31T14:32:45.148" v="1057" actId="47"/>
        <pc:sldMkLst>
          <pc:docMk/>
          <pc:sldMk cId="3808909527" sldId="1314"/>
        </pc:sldMkLst>
      </pc:sldChg>
      <pc:sldChg chg="del">
        <pc:chgData name="Soheil Abbasloo" userId="d71572ce-aea6-4a3a-9d7a-c1bc96c12f67" providerId="ADAL" clId="{7B6E7004-A998-4D8A-B662-5164ED62D55F}" dt="2022-10-31T14:32:45.329" v="1058" actId="47"/>
        <pc:sldMkLst>
          <pc:docMk/>
          <pc:sldMk cId="657231678" sldId="1315"/>
        </pc:sldMkLst>
      </pc:sldChg>
      <pc:sldChg chg="del">
        <pc:chgData name="Soheil Abbasloo" userId="d71572ce-aea6-4a3a-9d7a-c1bc96c12f67" providerId="ADAL" clId="{7B6E7004-A998-4D8A-B662-5164ED62D55F}" dt="2022-10-31T14:32:40.478" v="1046" actId="47"/>
        <pc:sldMkLst>
          <pc:docMk/>
          <pc:sldMk cId="1884905567" sldId="1321"/>
        </pc:sldMkLst>
      </pc:sldChg>
      <pc:sldChg chg="del">
        <pc:chgData name="Soheil Abbasloo" userId="d71572ce-aea6-4a3a-9d7a-c1bc96c12f67" providerId="ADAL" clId="{7B6E7004-A998-4D8A-B662-5164ED62D55F}" dt="2022-10-31T14:32:40.797" v="1047" actId="47"/>
        <pc:sldMkLst>
          <pc:docMk/>
          <pc:sldMk cId="593186008" sldId="1322"/>
        </pc:sldMkLst>
      </pc:sldChg>
      <pc:sldChg chg="del">
        <pc:chgData name="Soheil Abbasloo" userId="d71572ce-aea6-4a3a-9d7a-c1bc96c12f67" providerId="ADAL" clId="{7B6E7004-A998-4D8A-B662-5164ED62D55F}" dt="2022-10-31T14:33:04.412" v="1077" actId="47"/>
        <pc:sldMkLst>
          <pc:docMk/>
          <pc:sldMk cId="2918538436" sldId="1324"/>
        </pc:sldMkLst>
      </pc:sldChg>
      <pc:sldChg chg="del">
        <pc:chgData name="Soheil Abbasloo" userId="d71572ce-aea6-4a3a-9d7a-c1bc96c12f67" providerId="ADAL" clId="{7B6E7004-A998-4D8A-B662-5164ED62D55F}" dt="2022-10-31T14:33:06.020" v="1078" actId="47"/>
        <pc:sldMkLst>
          <pc:docMk/>
          <pc:sldMk cId="3983527929" sldId="1325"/>
        </pc:sldMkLst>
      </pc:sldChg>
      <pc:sldChg chg="del">
        <pc:chgData name="Soheil Abbasloo" userId="d71572ce-aea6-4a3a-9d7a-c1bc96c12f67" providerId="ADAL" clId="{7B6E7004-A998-4D8A-B662-5164ED62D55F}" dt="2022-10-31T14:32:47.417" v="1062" actId="47"/>
        <pc:sldMkLst>
          <pc:docMk/>
          <pc:sldMk cId="3043112938" sldId="1339"/>
        </pc:sldMkLst>
      </pc:sldChg>
      <pc:sldChg chg="del">
        <pc:chgData name="Soheil Abbasloo" userId="d71572ce-aea6-4a3a-9d7a-c1bc96c12f67" providerId="ADAL" clId="{7B6E7004-A998-4D8A-B662-5164ED62D55F}" dt="2022-10-31T14:32:47.809" v="1063" actId="47"/>
        <pc:sldMkLst>
          <pc:docMk/>
          <pc:sldMk cId="3722256609" sldId="1340"/>
        </pc:sldMkLst>
      </pc:sldChg>
      <pc:sldChg chg="del">
        <pc:chgData name="Soheil Abbasloo" userId="d71572ce-aea6-4a3a-9d7a-c1bc96c12f67" providerId="ADAL" clId="{7B6E7004-A998-4D8A-B662-5164ED62D55F}" dt="2022-10-31T14:32:48.633" v="1064" actId="47"/>
        <pc:sldMkLst>
          <pc:docMk/>
          <pc:sldMk cId="2583546407" sldId="1341"/>
        </pc:sldMkLst>
      </pc:sldChg>
      <pc:sldChg chg="del">
        <pc:chgData name="Soheil Abbasloo" userId="d71572ce-aea6-4a3a-9d7a-c1bc96c12f67" providerId="ADAL" clId="{7B6E7004-A998-4D8A-B662-5164ED62D55F}" dt="2022-10-31T14:32:48.893" v="1065" actId="47"/>
        <pc:sldMkLst>
          <pc:docMk/>
          <pc:sldMk cId="3954349122" sldId="1342"/>
        </pc:sldMkLst>
      </pc:sldChg>
      <pc:sldChg chg="del">
        <pc:chgData name="Soheil Abbasloo" userId="d71572ce-aea6-4a3a-9d7a-c1bc96c12f67" providerId="ADAL" clId="{7B6E7004-A998-4D8A-B662-5164ED62D55F}" dt="2022-10-31T14:32:49.049" v="1066" actId="47"/>
        <pc:sldMkLst>
          <pc:docMk/>
          <pc:sldMk cId="4031014526" sldId="1343"/>
        </pc:sldMkLst>
      </pc:sldChg>
      <pc:sldChg chg="del">
        <pc:chgData name="Soheil Abbasloo" userId="d71572ce-aea6-4a3a-9d7a-c1bc96c12f67" providerId="ADAL" clId="{7B6E7004-A998-4D8A-B662-5164ED62D55F}" dt="2022-10-31T14:32:50.020" v="1067" actId="47"/>
        <pc:sldMkLst>
          <pc:docMk/>
          <pc:sldMk cId="3940410058" sldId="1346"/>
        </pc:sldMkLst>
      </pc:sldChg>
      <pc:sldChg chg="modSp add del mod modAnim">
        <pc:chgData name="Soheil Abbasloo" userId="d71572ce-aea6-4a3a-9d7a-c1bc96c12f67" providerId="ADAL" clId="{7B6E7004-A998-4D8A-B662-5164ED62D55F}" dt="2022-11-01T13:37:01.676" v="11268"/>
        <pc:sldMkLst>
          <pc:docMk/>
          <pc:sldMk cId="4181235504" sldId="1353"/>
        </pc:sldMkLst>
        <pc:spChg chg="mod">
          <ac:chgData name="Soheil Abbasloo" userId="d71572ce-aea6-4a3a-9d7a-c1bc96c12f67" providerId="ADAL" clId="{7B6E7004-A998-4D8A-B662-5164ED62D55F}" dt="2022-11-01T11:59:18.709" v="11207" actId="6549"/>
          <ac:spMkLst>
            <pc:docMk/>
            <pc:sldMk cId="4181235504" sldId="1353"/>
            <ac:spMk id="47107" creationId="{00000000-0000-0000-0000-000000000000}"/>
          </ac:spMkLst>
        </pc:spChg>
      </pc:sldChg>
      <pc:sldChg chg="modSp add del mod modAnim">
        <pc:chgData name="Soheil Abbasloo" userId="d71572ce-aea6-4a3a-9d7a-c1bc96c12f67" providerId="ADAL" clId="{7B6E7004-A998-4D8A-B662-5164ED62D55F}" dt="2022-11-01T13:37:19.234" v="11271" actId="403"/>
        <pc:sldMkLst>
          <pc:docMk/>
          <pc:sldMk cId="1436727131" sldId="1356"/>
        </pc:sldMkLst>
        <pc:spChg chg="mod">
          <ac:chgData name="Soheil Abbasloo" userId="d71572ce-aea6-4a3a-9d7a-c1bc96c12f67" providerId="ADAL" clId="{7B6E7004-A998-4D8A-B662-5164ED62D55F}" dt="2022-11-01T11:59:55.809" v="11215"/>
          <ac:spMkLst>
            <pc:docMk/>
            <pc:sldMk cId="1436727131" sldId="1356"/>
            <ac:spMk id="51203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1-01T13:37:19.234" v="11271" actId="403"/>
          <ac:spMkLst>
            <pc:docMk/>
            <pc:sldMk cId="1436727131" sldId="1356"/>
            <ac:spMk id="941059" creationId="{00000000-0000-0000-0000-000000000000}"/>
          </ac:spMkLst>
        </pc:spChg>
      </pc:sldChg>
      <pc:sldChg chg="modSp add del mod">
        <pc:chgData name="Soheil Abbasloo" userId="d71572ce-aea6-4a3a-9d7a-c1bc96c12f67" providerId="ADAL" clId="{7B6E7004-A998-4D8A-B662-5164ED62D55F}" dt="2022-11-01T11:57:40.515" v="11200" actId="113"/>
        <pc:sldMkLst>
          <pc:docMk/>
          <pc:sldMk cId="1810381557" sldId="1376"/>
        </pc:sldMkLst>
        <pc:spChg chg="mod">
          <ac:chgData name="Soheil Abbasloo" userId="d71572ce-aea6-4a3a-9d7a-c1bc96c12f67" providerId="ADAL" clId="{7B6E7004-A998-4D8A-B662-5164ED62D55F}" dt="2022-11-01T11:57:40.515" v="11200" actId="113"/>
          <ac:spMkLst>
            <pc:docMk/>
            <pc:sldMk cId="1810381557" sldId="1376"/>
            <ac:spMk id="307202" creationId="{00000000-0000-0000-0000-000000000000}"/>
          </ac:spMkLst>
        </pc:spChg>
      </pc:sldChg>
      <pc:sldChg chg="modSp add del mod">
        <pc:chgData name="Soheil Abbasloo" userId="d71572ce-aea6-4a3a-9d7a-c1bc96c12f67" providerId="ADAL" clId="{7B6E7004-A998-4D8A-B662-5164ED62D55F}" dt="2022-11-01T11:58:43.248" v="11204" actId="113"/>
        <pc:sldMkLst>
          <pc:docMk/>
          <pc:sldMk cId="4163027671" sldId="1377"/>
        </pc:sldMkLst>
        <pc:spChg chg="mod">
          <ac:chgData name="Soheil Abbasloo" userId="d71572ce-aea6-4a3a-9d7a-c1bc96c12f67" providerId="ADAL" clId="{7B6E7004-A998-4D8A-B662-5164ED62D55F}" dt="2022-11-01T11:58:43.248" v="11204" actId="113"/>
          <ac:spMkLst>
            <pc:docMk/>
            <pc:sldMk cId="4163027671" sldId="1377"/>
            <ac:spMk id="307202" creationId="{00000000-0000-0000-0000-000000000000}"/>
          </ac:spMkLst>
        </pc:spChg>
      </pc:sldChg>
      <pc:sldChg chg="add del">
        <pc:chgData name="Soheil Abbasloo" userId="d71572ce-aea6-4a3a-9d7a-c1bc96c12f67" providerId="ADAL" clId="{7B6E7004-A998-4D8A-B662-5164ED62D55F}" dt="2022-11-01T11:56:52.871" v="11162"/>
        <pc:sldMkLst>
          <pc:docMk/>
          <pc:sldMk cId="3539057638" sldId="1379"/>
        </pc:sldMkLst>
      </pc:sldChg>
      <pc:sldChg chg="del">
        <pc:chgData name="Soheil Abbasloo" userId="d71572ce-aea6-4a3a-9d7a-c1bc96c12f67" providerId="ADAL" clId="{7B6E7004-A998-4D8A-B662-5164ED62D55F}" dt="2022-10-31T14:32:41.285" v="1048" actId="47"/>
        <pc:sldMkLst>
          <pc:docMk/>
          <pc:sldMk cId="695172189" sldId="1380"/>
        </pc:sldMkLst>
      </pc:sldChg>
      <pc:sldChg chg="del">
        <pc:chgData name="Soheil Abbasloo" userId="d71572ce-aea6-4a3a-9d7a-c1bc96c12f67" providerId="ADAL" clId="{7B6E7004-A998-4D8A-B662-5164ED62D55F}" dt="2022-10-31T14:32:39.950" v="1045" actId="47"/>
        <pc:sldMkLst>
          <pc:docMk/>
          <pc:sldMk cId="1191308002" sldId="1381"/>
        </pc:sldMkLst>
      </pc:sldChg>
      <pc:sldChg chg="del">
        <pc:chgData name="Soheil Abbasloo" userId="d71572ce-aea6-4a3a-9d7a-c1bc96c12f67" providerId="ADAL" clId="{7B6E7004-A998-4D8A-B662-5164ED62D55F}" dt="2022-10-31T14:32:46.078" v="1060" actId="47"/>
        <pc:sldMkLst>
          <pc:docMk/>
          <pc:sldMk cId="3264212695" sldId="1382"/>
        </pc:sldMkLst>
      </pc:sldChg>
      <pc:sldChg chg="del">
        <pc:chgData name="Soheil Abbasloo" userId="d71572ce-aea6-4a3a-9d7a-c1bc96c12f67" providerId="ADAL" clId="{7B6E7004-A998-4D8A-B662-5164ED62D55F}" dt="2022-10-31T14:33:11.848" v="1082" actId="47"/>
        <pc:sldMkLst>
          <pc:docMk/>
          <pc:sldMk cId="3450354946" sldId="1383"/>
        </pc:sldMkLst>
      </pc:sldChg>
      <pc:sldChg chg="del">
        <pc:chgData name="Soheil Abbasloo" userId="d71572ce-aea6-4a3a-9d7a-c1bc96c12f67" providerId="ADAL" clId="{7B6E7004-A998-4D8A-B662-5164ED62D55F}" dt="2022-10-31T14:32:42.278" v="1050" actId="47"/>
        <pc:sldMkLst>
          <pc:docMk/>
          <pc:sldMk cId="15646810" sldId="1384"/>
        </pc:sldMkLst>
      </pc:sldChg>
      <pc:sldChg chg="del">
        <pc:chgData name="Soheil Abbasloo" userId="d71572ce-aea6-4a3a-9d7a-c1bc96c12f67" providerId="ADAL" clId="{7B6E7004-A998-4D8A-B662-5164ED62D55F}" dt="2022-10-31T14:32:43.034" v="1051" actId="47"/>
        <pc:sldMkLst>
          <pc:docMk/>
          <pc:sldMk cId="1207224980" sldId="1385"/>
        </pc:sldMkLst>
      </pc:sldChg>
      <pc:sldChg chg="del">
        <pc:chgData name="Soheil Abbasloo" userId="d71572ce-aea6-4a3a-9d7a-c1bc96c12f67" providerId="ADAL" clId="{7B6E7004-A998-4D8A-B662-5164ED62D55F}" dt="2022-10-31T14:32:43.794" v="1053" actId="47"/>
        <pc:sldMkLst>
          <pc:docMk/>
          <pc:sldMk cId="1811679457" sldId="1387"/>
        </pc:sldMkLst>
      </pc:sldChg>
      <pc:sldChg chg="del">
        <pc:chgData name="Soheil Abbasloo" userId="d71572ce-aea6-4a3a-9d7a-c1bc96c12f67" providerId="ADAL" clId="{7B6E7004-A998-4D8A-B662-5164ED62D55F}" dt="2022-10-31T14:32:44.405" v="1055" actId="47"/>
        <pc:sldMkLst>
          <pc:docMk/>
          <pc:sldMk cId="231749179" sldId="1388"/>
        </pc:sldMkLst>
      </pc:sldChg>
      <pc:sldChg chg="del">
        <pc:chgData name="Soheil Abbasloo" userId="d71572ce-aea6-4a3a-9d7a-c1bc96c12f67" providerId="ADAL" clId="{7B6E7004-A998-4D8A-B662-5164ED62D55F}" dt="2022-10-31T14:32:44.603" v="1056" actId="47"/>
        <pc:sldMkLst>
          <pc:docMk/>
          <pc:sldMk cId="1010614873" sldId="1389"/>
        </pc:sldMkLst>
      </pc:sldChg>
      <pc:sldChg chg="del">
        <pc:chgData name="Soheil Abbasloo" userId="d71572ce-aea6-4a3a-9d7a-c1bc96c12f67" providerId="ADAL" clId="{7B6E7004-A998-4D8A-B662-5164ED62D55F}" dt="2022-10-31T14:32:50.673" v="1068" actId="47"/>
        <pc:sldMkLst>
          <pc:docMk/>
          <pc:sldMk cId="2944919228" sldId="1390"/>
        </pc:sldMkLst>
      </pc:sldChg>
      <pc:sldChg chg="modSp add del mod">
        <pc:chgData name="Soheil Abbasloo" userId="d71572ce-aea6-4a3a-9d7a-c1bc96c12f67" providerId="ADAL" clId="{7B6E7004-A998-4D8A-B662-5164ED62D55F}" dt="2022-11-01T11:58:07.228" v="11202" actId="113"/>
        <pc:sldMkLst>
          <pc:docMk/>
          <pc:sldMk cId="3958411755" sldId="1391"/>
        </pc:sldMkLst>
        <pc:spChg chg="mod">
          <ac:chgData name="Soheil Abbasloo" userId="d71572ce-aea6-4a3a-9d7a-c1bc96c12f67" providerId="ADAL" clId="{7B6E7004-A998-4D8A-B662-5164ED62D55F}" dt="2022-11-01T11:58:07.228" v="11202" actId="113"/>
          <ac:spMkLst>
            <pc:docMk/>
            <pc:sldMk cId="3958411755" sldId="1391"/>
            <ac:spMk id="307202" creationId="{00000000-0000-0000-0000-000000000000}"/>
          </ac:spMkLst>
        </pc:spChg>
      </pc:sldChg>
      <pc:sldChg chg="addSp modSp add del mod">
        <pc:chgData name="Soheil Abbasloo" userId="d71572ce-aea6-4a3a-9d7a-c1bc96c12f67" providerId="ADAL" clId="{7B6E7004-A998-4D8A-B662-5164ED62D55F}" dt="2022-11-01T11:57:23.633" v="11188" actId="1037"/>
        <pc:sldMkLst>
          <pc:docMk/>
          <pc:sldMk cId="1427595971" sldId="1392"/>
        </pc:sldMkLst>
        <pc:spChg chg="mod">
          <ac:chgData name="Soheil Abbasloo" userId="d71572ce-aea6-4a3a-9d7a-c1bc96c12f67" providerId="ADAL" clId="{7B6E7004-A998-4D8A-B662-5164ED62D55F}" dt="2022-11-01T11:55:54.897" v="11161" actId="20577"/>
          <ac:spMkLst>
            <pc:docMk/>
            <pc:sldMk cId="1427595971" sldId="1392"/>
            <ac:spMk id="4" creationId="{68E1B804-1C07-EF63-42BF-9BC84CD6F945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5" creationId="{C10EC885-840A-5F70-46C7-EAD5168D1EB5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6" creationId="{4757D9D0-8A3B-E4CB-3913-13476F942787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8" creationId="{6F735CF1-1E63-F70F-E367-00083CB59122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9" creationId="{5A6D26B2-ED5E-B662-E702-9959321EC648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11" creationId="{221F83BD-413E-CCFF-C6C2-6632E3FD932C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12" creationId="{5936D0A8-895C-9D39-E48A-527B22C4CB14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14" creationId="{6818EA17-CE95-AF38-8597-9E9E86B22361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15" creationId="{884BC7BE-061B-75FF-1D4D-1D390A817830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17" creationId="{EB1665F3-9C32-4C48-D196-E41443564AC1}"/>
          </ac:spMkLst>
        </pc:spChg>
        <pc:spChg chg="mod">
          <ac:chgData name="Soheil Abbasloo" userId="d71572ce-aea6-4a3a-9d7a-c1bc96c12f67" providerId="ADAL" clId="{7B6E7004-A998-4D8A-B662-5164ED62D55F}" dt="2022-11-01T11:57:16.493" v="11163"/>
          <ac:spMkLst>
            <pc:docMk/>
            <pc:sldMk cId="1427595971" sldId="1392"/>
            <ac:spMk id="18" creationId="{FE08EBE6-E4FB-3E59-42FB-6C8A1CA6ADB0}"/>
          </ac:spMkLst>
        </pc:spChg>
        <pc:spChg chg="add mod">
          <ac:chgData name="Soheil Abbasloo" userId="d71572ce-aea6-4a3a-9d7a-c1bc96c12f67" providerId="ADAL" clId="{7B6E7004-A998-4D8A-B662-5164ED62D55F}" dt="2022-11-01T11:57:23.633" v="11188" actId="1037"/>
          <ac:spMkLst>
            <pc:docMk/>
            <pc:sldMk cId="1427595971" sldId="1392"/>
            <ac:spMk id="19" creationId="{59B33BF7-4A99-33B7-D6D7-D68346FB4844}"/>
          </ac:spMkLst>
        </pc:spChg>
        <pc:spChg chg="add mod">
          <ac:chgData name="Soheil Abbasloo" userId="d71572ce-aea6-4a3a-9d7a-c1bc96c12f67" providerId="ADAL" clId="{7B6E7004-A998-4D8A-B662-5164ED62D55F}" dt="2022-11-01T11:57:23.633" v="11188" actId="1037"/>
          <ac:spMkLst>
            <pc:docMk/>
            <pc:sldMk cId="1427595971" sldId="1392"/>
            <ac:spMk id="20" creationId="{3A83CA57-6B1D-0BD1-9EDA-1E1294978F2D}"/>
          </ac:spMkLst>
        </pc:spChg>
        <pc:spChg chg="add mod">
          <ac:chgData name="Soheil Abbasloo" userId="d71572ce-aea6-4a3a-9d7a-c1bc96c12f67" providerId="ADAL" clId="{7B6E7004-A998-4D8A-B662-5164ED62D55F}" dt="2022-11-01T11:57:23.633" v="11188" actId="1037"/>
          <ac:spMkLst>
            <pc:docMk/>
            <pc:sldMk cId="1427595971" sldId="1392"/>
            <ac:spMk id="21" creationId="{34E6B85B-EB54-8AE5-7ABD-E7AB1ACC1847}"/>
          </ac:spMkLst>
        </pc:spChg>
        <pc:spChg chg="add mod">
          <ac:chgData name="Soheil Abbasloo" userId="d71572ce-aea6-4a3a-9d7a-c1bc96c12f67" providerId="ADAL" clId="{7B6E7004-A998-4D8A-B662-5164ED62D55F}" dt="2022-11-01T11:57:23.633" v="11188" actId="1037"/>
          <ac:spMkLst>
            <pc:docMk/>
            <pc:sldMk cId="1427595971" sldId="1392"/>
            <ac:spMk id="22" creationId="{BD32F387-26B8-6567-3FF6-0A26A61EDC91}"/>
          </ac:spMkLst>
        </pc:spChg>
        <pc:spChg chg="add mod">
          <ac:chgData name="Soheil Abbasloo" userId="d71572ce-aea6-4a3a-9d7a-c1bc96c12f67" providerId="ADAL" clId="{7B6E7004-A998-4D8A-B662-5164ED62D55F}" dt="2022-11-01T11:57:23.633" v="11188" actId="1037"/>
          <ac:spMkLst>
            <pc:docMk/>
            <pc:sldMk cId="1427595971" sldId="1392"/>
            <ac:spMk id="23" creationId="{EB3A98D8-A959-6F99-3D48-92532935AAD3}"/>
          </ac:spMkLst>
        </pc:spChg>
        <pc:spChg chg="add mod">
          <ac:chgData name="Soheil Abbasloo" userId="d71572ce-aea6-4a3a-9d7a-c1bc96c12f67" providerId="ADAL" clId="{7B6E7004-A998-4D8A-B662-5164ED62D55F}" dt="2022-11-01T11:57:23.633" v="11188" actId="1037"/>
          <ac:spMkLst>
            <pc:docMk/>
            <pc:sldMk cId="1427595971" sldId="1392"/>
            <ac:spMk id="24" creationId="{E8B29462-C0EE-7AEE-4D94-28580B86B9BE}"/>
          </ac:spMkLst>
        </pc:spChg>
        <pc:spChg chg="mod">
          <ac:chgData name="Soheil Abbasloo" userId="d71572ce-aea6-4a3a-9d7a-c1bc96c12f67" providerId="ADAL" clId="{7B6E7004-A998-4D8A-B662-5164ED62D55F}" dt="2022-11-01T11:57:20.299" v="11165" actId="1076"/>
          <ac:spMkLst>
            <pc:docMk/>
            <pc:sldMk cId="1427595971" sldId="1392"/>
            <ac:spMk id="29" creationId="{243C3EA3-32B4-5569-B484-777D472EED4D}"/>
          </ac:spMkLst>
        </pc:spChg>
        <pc:grpChg chg="add mod">
          <ac:chgData name="Soheil Abbasloo" userId="d71572ce-aea6-4a3a-9d7a-c1bc96c12f67" providerId="ADAL" clId="{7B6E7004-A998-4D8A-B662-5164ED62D55F}" dt="2022-11-01T11:57:23.633" v="11188" actId="1037"/>
          <ac:grpSpMkLst>
            <pc:docMk/>
            <pc:sldMk cId="1427595971" sldId="1392"/>
            <ac:grpSpMk id="3" creationId="{65A857AC-71D4-F6CD-CCD8-3D7E642348B2}"/>
          </ac:grpSpMkLst>
        </pc:grpChg>
        <pc:grpChg chg="add mod">
          <ac:chgData name="Soheil Abbasloo" userId="d71572ce-aea6-4a3a-9d7a-c1bc96c12f67" providerId="ADAL" clId="{7B6E7004-A998-4D8A-B662-5164ED62D55F}" dt="2022-11-01T11:57:23.633" v="11188" actId="1037"/>
          <ac:grpSpMkLst>
            <pc:docMk/>
            <pc:sldMk cId="1427595971" sldId="1392"/>
            <ac:grpSpMk id="7" creationId="{52D95FB4-5166-A887-0907-7AC773562C9E}"/>
          </ac:grpSpMkLst>
        </pc:grpChg>
        <pc:grpChg chg="add mod">
          <ac:chgData name="Soheil Abbasloo" userId="d71572ce-aea6-4a3a-9d7a-c1bc96c12f67" providerId="ADAL" clId="{7B6E7004-A998-4D8A-B662-5164ED62D55F}" dt="2022-11-01T11:57:23.633" v="11188" actId="1037"/>
          <ac:grpSpMkLst>
            <pc:docMk/>
            <pc:sldMk cId="1427595971" sldId="1392"/>
            <ac:grpSpMk id="10" creationId="{B001BEDC-9A58-3637-A4C5-708CF4E54686}"/>
          </ac:grpSpMkLst>
        </pc:grpChg>
        <pc:grpChg chg="add mod">
          <ac:chgData name="Soheil Abbasloo" userId="d71572ce-aea6-4a3a-9d7a-c1bc96c12f67" providerId="ADAL" clId="{7B6E7004-A998-4D8A-B662-5164ED62D55F}" dt="2022-11-01T11:57:23.633" v="11188" actId="1037"/>
          <ac:grpSpMkLst>
            <pc:docMk/>
            <pc:sldMk cId="1427595971" sldId="1392"/>
            <ac:grpSpMk id="13" creationId="{F49E5D71-6B94-6C20-5699-6D63B61C95CB}"/>
          </ac:grpSpMkLst>
        </pc:grpChg>
        <pc:grpChg chg="add mod">
          <ac:chgData name="Soheil Abbasloo" userId="d71572ce-aea6-4a3a-9d7a-c1bc96c12f67" providerId="ADAL" clId="{7B6E7004-A998-4D8A-B662-5164ED62D55F}" dt="2022-11-01T11:57:23.633" v="11188" actId="1037"/>
          <ac:grpSpMkLst>
            <pc:docMk/>
            <pc:sldMk cId="1427595971" sldId="1392"/>
            <ac:grpSpMk id="16" creationId="{41A08868-B547-891B-8FB7-5736A60F529E}"/>
          </ac:grpSpMkLst>
        </pc:grpChg>
      </pc:sldChg>
      <pc:sldChg chg="del">
        <pc:chgData name="Soheil Abbasloo" userId="d71572ce-aea6-4a3a-9d7a-c1bc96c12f67" providerId="ADAL" clId="{7B6E7004-A998-4D8A-B662-5164ED62D55F}" dt="2022-10-31T14:32:41.637" v="1049" actId="47"/>
        <pc:sldMkLst>
          <pc:docMk/>
          <pc:sldMk cId="1856767923" sldId="1394"/>
        </pc:sldMkLst>
      </pc:sldChg>
      <pc:sldChg chg="del">
        <pc:chgData name="Soheil Abbasloo" userId="d71572ce-aea6-4a3a-9d7a-c1bc96c12f67" providerId="ADAL" clId="{7B6E7004-A998-4D8A-B662-5164ED62D55F}" dt="2022-10-31T14:33:10.558" v="1081" actId="47"/>
        <pc:sldMkLst>
          <pc:docMk/>
          <pc:sldMk cId="3706571396" sldId="1396"/>
        </pc:sldMkLst>
      </pc:sldChg>
      <pc:sldChg chg="del">
        <pc:chgData name="Soheil Abbasloo" userId="d71572ce-aea6-4a3a-9d7a-c1bc96c12f67" providerId="ADAL" clId="{7B6E7004-A998-4D8A-B662-5164ED62D55F}" dt="2022-10-31T14:33:12.614" v="1083" actId="47"/>
        <pc:sldMkLst>
          <pc:docMk/>
          <pc:sldMk cId="2520227980" sldId="1397"/>
        </pc:sldMkLst>
      </pc:sldChg>
      <pc:sldChg chg="del">
        <pc:chgData name="Soheil Abbasloo" userId="d71572ce-aea6-4a3a-9d7a-c1bc96c12f67" providerId="ADAL" clId="{7B6E7004-A998-4D8A-B662-5164ED62D55F}" dt="2022-10-31T14:32:44.017" v="1054" actId="47"/>
        <pc:sldMkLst>
          <pc:docMk/>
          <pc:sldMk cId="541956625" sldId="1398"/>
        </pc:sldMkLst>
      </pc:sldChg>
      <pc:sldChg chg="addSp delSp modSp new mod modAnim">
        <pc:chgData name="Soheil Abbasloo" userId="d71572ce-aea6-4a3a-9d7a-c1bc96c12f67" providerId="ADAL" clId="{7B6E7004-A998-4D8A-B662-5164ED62D55F}" dt="2022-10-31T15:45:08.143" v="2269"/>
        <pc:sldMkLst>
          <pc:docMk/>
          <pc:sldMk cId="2644149326" sldId="1399"/>
        </pc:sldMkLst>
        <pc:spChg chg="mod">
          <ac:chgData name="Soheil Abbasloo" userId="d71572ce-aea6-4a3a-9d7a-c1bc96c12f67" providerId="ADAL" clId="{7B6E7004-A998-4D8A-B662-5164ED62D55F}" dt="2022-10-31T15:44:59.874" v="2268" actId="14100"/>
          <ac:spMkLst>
            <pc:docMk/>
            <pc:sldMk cId="2644149326" sldId="1399"/>
            <ac:spMk id="3" creationId="{4027F395-6CAE-C57D-0240-4F56DFE568A9}"/>
          </ac:spMkLst>
        </pc:spChg>
        <pc:spChg chg="mod">
          <ac:chgData name="Soheil Abbasloo" userId="d71572ce-aea6-4a3a-9d7a-c1bc96c12f67" providerId="ADAL" clId="{7B6E7004-A998-4D8A-B662-5164ED62D55F}" dt="2022-10-31T14:30:40.174" v="990" actId="20577"/>
          <ac:spMkLst>
            <pc:docMk/>
            <pc:sldMk cId="2644149326" sldId="1399"/>
            <ac:spMk id="4" creationId="{5A5309F1-B7ED-B3A2-2DCA-3045AA5C21A8}"/>
          </ac:spMkLst>
        </pc:spChg>
        <pc:spChg chg="add mod">
          <ac:chgData name="Soheil Abbasloo" userId="d71572ce-aea6-4a3a-9d7a-c1bc96c12f67" providerId="ADAL" clId="{7B6E7004-A998-4D8A-B662-5164ED62D55F}" dt="2022-10-31T14:11:01.281" v="432"/>
          <ac:spMkLst>
            <pc:docMk/>
            <pc:sldMk cId="2644149326" sldId="1399"/>
            <ac:spMk id="9" creationId="{6BFDBB59-5E9B-D516-CD4D-CB3A86DAEC1F}"/>
          </ac:spMkLst>
        </pc:spChg>
        <pc:spChg chg="add mod">
          <ac:chgData name="Soheil Abbasloo" userId="d71572ce-aea6-4a3a-9d7a-c1bc96c12f67" providerId="ADAL" clId="{7B6E7004-A998-4D8A-B662-5164ED62D55F}" dt="2022-10-31T14:11:01.281" v="432"/>
          <ac:spMkLst>
            <pc:docMk/>
            <pc:sldMk cId="2644149326" sldId="1399"/>
            <ac:spMk id="10" creationId="{E752119E-0B83-7C3B-A151-581CBCE5837C}"/>
          </ac:spMkLst>
        </pc:spChg>
        <pc:spChg chg="add mod">
          <ac:chgData name="Soheil Abbasloo" userId="d71572ce-aea6-4a3a-9d7a-c1bc96c12f67" providerId="ADAL" clId="{7B6E7004-A998-4D8A-B662-5164ED62D55F}" dt="2022-10-31T14:11:01.281" v="432"/>
          <ac:spMkLst>
            <pc:docMk/>
            <pc:sldMk cId="2644149326" sldId="1399"/>
            <ac:spMk id="11" creationId="{88AAA280-A525-4BAF-9FB2-14AEEA297B7D}"/>
          </ac:spMkLst>
        </pc:spChg>
        <pc:spChg chg="add mod">
          <ac:chgData name="Soheil Abbasloo" userId="d71572ce-aea6-4a3a-9d7a-c1bc96c12f67" providerId="ADAL" clId="{7B6E7004-A998-4D8A-B662-5164ED62D55F}" dt="2022-10-31T14:11:01.281" v="432"/>
          <ac:spMkLst>
            <pc:docMk/>
            <pc:sldMk cId="2644149326" sldId="1399"/>
            <ac:spMk id="12" creationId="{4328A4C5-F6CD-3C19-ECA5-2BF298F4916B}"/>
          </ac:spMkLst>
        </pc:spChg>
        <pc:grpChg chg="add mod">
          <ac:chgData name="Soheil Abbasloo" userId="d71572ce-aea6-4a3a-9d7a-c1bc96c12f67" providerId="ADAL" clId="{7B6E7004-A998-4D8A-B662-5164ED62D55F}" dt="2022-10-31T14:11:01.281" v="432"/>
          <ac:grpSpMkLst>
            <pc:docMk/>
            <pc:sldMk cId="2644149326" sldId="1399"/>
            <ac:grpSpMk id="7" creationId="{66E6A777-E98E-3DDA-16F2-5DEFD75F81F6}"/>
          </ac:grpSpMkLst>
        </pc:grpChg>
        <pc:grpChg chg="add mod">
          <ac:chgData name="Soheil Abbasloo" userId="d71572ce-aea6-4a3a-9d7a-c1bc96c12f67" providerId="ADAL" clId="{7B6E7004-A998-4D8A-B662-5164ED62D55F}" dt="2022-10-31T14:11:01.281" v="432"/>
          <ac:grpSpMkLst>
            <pc:docMk/>
            <pc:sldMk cId="2644149326" sldId="1399"/>
            <ac:grpSpMk id="8" creationId="{4673CD92-C2F0-FF38-CADF-8EEFDC4303C8}"/>
          </ac:grpSpMkLst>
        </pc:grpChg>
        <pc:picChg chg="add del">
          <ac:chgData name="Soheil Abbasloo" userId="d71572ce-aea6-4a3a-9d7a-c1bc96c12f67" providerId="ADAL" clId="{7B6E7004-A998-4D8A-B662-5164ED62D55F}" dt="2022-10-31T13:56:57.660" v="102" actId="478"/>
          <ac:picMkLst>
            <pc:docMk/>
            <pc:sldMk cId="2644149326" sldId="1399"/>
            <ac:picMk id="6" creationId="{E3F8904B-FEE8-2FEB-6C94-AB3841BB5D6D}"/>
          </ac:picMkLst>
        </pc:picChg>
        <pc:picChg chg="add del mod">
          <ac:chgData name="Soheil Abbasloo" userId="d71572ce-aea6-4a3a-9d7a-c1bc96c12f67" providerId="ADAL" clId="{7B6E7004-A998-4D8A-B662-5164ED62D55F}" dt="2022-10-31T15:42:52.569" v="2199" actId="478"/>
          <ac:picMkLst>
            <pc:docMk/>
            <pc:sldMk cId="2644149326" sldId="1399"/>
            <ac:picMk id="14" creationId="{D4C4CD84-76DC-A6A1-B184-B254B562B360}"/>
          </ac:picMkLst>
        </pc:picChg>
        <pc:picChg chg="add mod">
          <ac:chgData name="Soheil Abbasloo" userId="d71572ce-aea6-4a3a-9d7a-c1bc96c12f67" providerId="ADAL" clId="{7B6E7004-A998-4D8A-B662-5164ED62D55F}" dt="2022-10-31T15:43:52.084" v="2253" actId="1076"/>
          <ac:picMkLst>
            <pc:docMk/>
            <pc:sldMk cId="2644149326" sldId="1399"/>
            <ac:picMk id="16" creationId="{EA3F600C-3AFD-0DF5-B7B2-9D153FA01047}"/>
          </ac:picMkLst>
        </pc:picChg>
        <pc:picChg chg="add del mod">
          <ac:chgData name="Soheil Abbasloo" userId="d71572ce-aea6-4a3a-9d7a-c1bc96c12f67" providerId="ADAL" clId="{7B6E7004-A998-4D8A-B662-5164ED62D55F}" dt="2022-10-31T13:57:59.986" v="109" actId="478"/>
          <ac:picMkLst>
            <pc:docMk/>
            <pc:sldMk cId="2644149326" sldId="1399"/>
            <ac:picMk id="1026" creationId="{4084DCEE-FD80-2393-D36A-E882DB5BDAF8}"/>
          </ac:picMkLst>
        </pc:picChg>
        <pc:picChg chg="add mod">
          <ac:chgData name="Soheil Abbasloo" userId="d71572ce-aea6-4a3a-9d7a-c1bc96c12f67" providerId="ADAL" clId="{7B6E7004-A998-4D8A-B662-5164ED62D55F}" dt="2022-10-31T15:43:48.452" v="2252" actId="1076"/>
          <ac:picMkLst>
            <pc:docMk/>
            <pc:sldMk cId="2644149326" sldId="1399"/>
            <ac:picMk id="1028" creationId="{F94DE507-501A-A747-C217-6FBDE6377359}"/>
          </ac:picMkLst>
        </pc:picChg>
      </pc:sldChg>
      <pc:sldChg chg="new del">
        <pc:chgData name="Soheil Abbasloo" userId="d71572ce-aea6-4a3a-9d7a-c1bc96c12f67" providerId="ADAL" clId="{7B6E7004-A998-4D8A-B662-5164ED62D55F}" dt="2022-10-31T14:02:07.345" v="199" actId="47"/>
        <pc:sldMkLst>
          <pc:docMk/>
          <pc:sldMk cId="501220361" sldId="1400"/>
        </pc:sldMkLst>
      </pc:sldChg>
      <pc:sldChg chg="addSp delSp modSp add mod modClrScheme modAnim chgLayout">
        <pc:chgData name="Soheil Abbasloo" userId="d71572ce-aea6-4a3a-9d7a-c1bc96c12f67" providerId="ADAL" clId="{7B6E7004-A998-4D8A-B662-5164ED62D55F}" dt="2022-10-31T18:27:58.717" v="4563" actId="15"/>
        <pc:sldMkLst>
          <pc:docMk/>
          <pc:sldMk cId="1734703878" sldId="1400"/>
        </pc:sldMkLst>
        <pc:spChg chg="mod ord">
          <ac:chgData name="Soheil Abbasloo" userId="d71572ce-aea6-4a3a-9d7a-c1bc96c12f67" providerId="ADAL" clId="{7B6E7004-A998-4D8A-B662-5164ED62D55F}" dt="2022-10-31T14:16:56.401" v="589" actId="700"/>
          <ac:spMkLst>
            <pc:docMk/>
            <pc:sldMk cId="1734703878" sldId="1400"/>
            <ac:spMk id="2" creationId="{3104E616-840C-2B4C-B7B1-97200A5E1C4E}"/>
          </ac:spMkLst>
        </pc:spChg>
        <pc:spChg chg="add del mod ord">
          <ac:chgData name="Soheil Abbasloo" userId="d71572ce-aea6-4a3a-9d7a-c1bc96c12f67" providerId="ADAL" clId="{7B6E7004-A998-4D8A-B662-5164ED62D55F}" dt="2022-10-31T14:17:05.295" v="591" actId="478"/>
          <ac:spMkLst>
            <pc:docMk/>
            <pc:sldMk cId="1734703878" sldId="1400"/>
            <ac:spMk id="3" creationId="{3B779011-BE4E-F4D0-ECCF-3FA37C4746AC}"/>
          </ac:spMkLst>
        </pc:spChg>
        <pc:spChg chg="add mod ord">
          <ac:chgData name="Soheil Abbasloo" userId="d71572ce-aea6-4a3a-9d7a-c1bc96c12f67" providerId="ADAL" clId="{7B6E7004-A998-4D8A-B662-5164ED62D55F}" dt="2022-10-31T18:27:58.717" v="4563" actId="15"/>
          <ac:spMkLst>
            <pc:docMk/>
            <pc:sldMk cId="1734703878" sldId="1400"/>
            <ac:spMk id="4" creationId="{5FD7C8B3-51A0-BD10-BE3E-89C6ADC3FC8B}"/>
          </ac:spMkLst>
        </pc:spChg>
        <pc:graphicFrameChg chg="mod">
          <ac:chgData name="Soheil Abbasloo" userId="d71572ce-aea6-4a3a-9d7a-c1bc96c12f67" providerId="ADAL" clId="{7B6E7004-A998-4D8A-B662-5164ED62D55F}" dt="2022-10-31T14:16:50.749" v="588" actId="1076"/>
          <ac:graphicFrameMkLst>
            <pc:docMk/>
            <pc:sldMk cId="1734703878" sldId="1400"/>
            <ac:graphicFrameMk id="5" creationId="{6558798D-4B8E-2A06-2EE2-D0F402C1DE56}"/>
          </ac:graphicFrameMkLst>
        </pc:graphicFrameChg>
      </pc:sldChg>
      <pc:sldChg chg="modSp add del">
        <pc:chgData name="Soheil Abbasloo" userId="d71572ce-aea6-4a3a-9d7a-c1bc96c12f67" providerId="ADAL" clId="{7B6E7004-A998-4D8A-B662-5164ED62D55F}" dt="2022-10-31T14:19:14.117" v="728" actId="47"/>
        <pc:sldMkLst>
          <pc:docMk/>
          <pc:sldMk cId="2015230766" sldId="1401"/>
        </pc:sldMkLst>
        <pc:graphicFrameChg chg="mod">
          <ac:chgData name="Soheil Abbasloo" userId="d71572ce-aea6-4a3a-9d7a-c1bc96c12f67" providerId="ADAL" clId="{7B6E7004-A998-4D8A-B662-5164ED62D55F}" dt="2022-10-31T14:19:04.456" v="727" actId="20577"/>
          <ac:graphicFrameMkLst>
            <pc:docMk/>
            <pc:sldMk cId="2015230766" sldId="1401"/>
            <ac:graphicFrameMk id="5" creationId="{6558798D-4B8E-2A06-2EE2-D0F402C1DE56}"/>
          </ac:graphicFrameMkLst>
        </pc:graphicFrameChg>
      </pc:sldChg>
      <pc:sldChg chg="addSp modSp add mod modAnim">
        <pc:chgData name="Soheil Abbasloo" userId="d71572ce-aea6-4a3a-9d7a-c1bc96c12f67" providerId="ADAL" clId="{7B6E7004-A998-4D8A-B662-5164ED62D55F}" dt="2022-10-31T18:28:13.142" v="4574" actId="20577"/>
        <pc:sldMkLst>
          <pc:docMk/>
          <pc:sldMk cId="2245166122" sldId="1401"/>
        </pc:sldMkLst>
        <pc:spChg chg="add mod">
          <ac:chgData name="Soheil Abbasloo" userId="d71572ce-aea6-4a3a-9d7a-c1bc96c12f67" providerId="ADAL" clId="{7B6E7004-A998-4D8A-B662-5164ED62D55F}" dt="2022-10-31T14:19:54.999" v="737" actId="208"/>
          <ac:spMkLst>
            <pc:docMk/>
            <pc:sldMk cId="2245166122" sldId="1401"/>
            <ac:spMk id="3" creationId="{492072ED-B82D-9BFE-1434-1B33368AA423}"/>
          </ac:spMkLst>
        </pc:spChg>
        <pc:spChg chg="mod">
          <ac:chgData name="Soheil Abbasloo" userId="d71572ce-aea6-4a3a-9d7a-c1bc96c12f67" providerId="ADAL" clId="{7B6E7004-A998-4D8A-B662-5164ED62D55F}" dt="2022-10-31T18:28:13.142" v="4574" actId="20577"/>
          <ac:spMkLst>
            <pc:docMk/>
            <pc:sldMk cId="2245166122" sldId="1401"/>
            <ac:spMk id="4" creationId="{5FD7C8B3-51A0-BD10-BE3E-89C6ADC3FC8B}"/>
          </ac:spMkLst>
        </pc:spChg>
        <pc:graphicFrameChg chg="mod">
          <ac:chgData name="Soheil Abbasloo" userId="d71572ce-aea6-4a3a-9d7a-c1bc96c12f67" providerId="ADAL" clId="{7B6E7004-A998-4D8A-B662-5164ED62D55F}" dt="2022-10-31T14:20:04.599" v="741" actId="113"/>
          <ac:graphicFrameMkLst>
            <pc:docMk/>
            <pc:sldMk cId="2245166122" sldId="1401"/>
            <ac:graphicFrameMk id="5" creationId="{6558798D-4B8E-2A06-2EE2-D0F402C1DE56}"/>
          </ac:graphicFrameMkLst>
        </pc:graphicFrameChg>
      </pc:sldChg>
      <pc:sldChg chg="addSp delSp modSp new mod modClrScheme chgLayout">
        <pc:chgData name="Soheil Abbasloo" userId="d71572ce-aea6-4a3a-9d7a-c1bc96c12f67" providerId="ADAL" clId="{7B6E7004-A998-4D8A-B662-5164ED62D55F}" dt="2022-10-31T14:31:57.278" v="1015" actId="478"/>
        <pc:sldMkLst>
          <pc:docMk/>
          <pc:sldMk cId="1317983630" sldId="1402"/>
        </pc:sldMkLst>
        <pc:spChg chg="mod ord">
          <ac:chgData name="Soheil Abbasloo" userId="d71572ce-aea6-4a3a-9d7a-c1bc96c12f67" providerId="ADAL" clId="{7B6E7004-A998-4D8A-B662-5164ED62D55F}" dt="2022-10-31T14:31:36.954" v="991" actId="700"/>
          <ac:spMkLst>
            <pc:docMk/>
            <pc:sldMk cId="1317983630" sldId="1402"/>
            <ac:spMk id="2" creationId="{9722C014-A1EB-C8ED-BA22-53048528FBFA}"/>
          </ac:spMkLst>
        </pc:spChg>
        <pc:spChg chg="add mod ord">
          <ac:chgData name="Soheil Abbasloo" userId="d71572ce-aea6-4a3a-9d7a-c1bc96c12f67" providerId="ADAL" clId="{7B6E7004-A998-4D8A-B662-5164ED62D55F}" dt="2022-10-31T14:31:49.754" v="1014" actId="404"/>
          <ac:spMkLst>
            <pc:docMk/>
            <pc:sldMk cId="1317983630" sldId="1402"/>
            <ac:spMk id="3" creationId="{1CBDF9AF-3B23-01BC-79EF-29BF7F4AC544}"/>
          </ac:spMkLst>
        </pc:spChg>
        <pc:spChg chg="add del mod ord">
          <ac:chgData name="Soheil Abbasloo" userId="d71572ce-aea6-4a3a-9d7a-c1bc96c12f67" providerId="ADAL" clId="{7B6E7004-A998-4D8A-B662-5164ED62D55F}" dt="2022-10-31T14:31:57.278" v="1015" actId="478"/>
          <ac:spMkLst>
            <pc:docMk/>
            <pc:sldMk cId="1317983630" sldId="1402"/>
            <ac:spMk id="4" creationId="{29006D52-8426-05C9-24B5-CEB68241533A}"/>
          </ac:spMkLst>
        </pc:spChg>
      </pc:sldChg>
      <pc:sldChg chg="addSp modSp new del mod modClrScheme chgLayout">
        <pc:chgData name="Soheil Abbasloo" userId="d71572ce-aea6-4a3a-9d7a-c1bc96c12f67" providerId="ADAL" clId="{7B6E7004-A998-4D8A-B662-5164ED62D55F}" dt="2022-10-31T14:30:24.740" v="984" actId="47"/>
        <pc:sldMkLst>
          <pc:docMk/>
          <pc:sldMk cId="4187266130" sldId="1403"/>
        </pc:sldMkLst>
        <pc:spChg chg="mod ord">
          <ac:chgData name="Soheil Abbasloo" userId="d71572ce-aea6-4a3a-9d7a-c1bc96c12f67" providerId="ADAL" clId="{7B6E7004-A998-4D8A-B662-5164ED62D55F}" dt="2022-10-31T14:27:40.364" v="912" actId="700"/>
          <ac:spMkLst>
            <pc:docMk/>
            <pc:sldMk cId="4187266130" sldId="1403"/>
            <ac:spMk id="2" creationId="{0096683E-82FB-1BE7-2DB9-725D55A3C268}"/>
          </ac:spMkLst>
        </pc:spChg>
        <pc:spChg chg="add mod ord">
          <ac:chgData name="Soheil Abbasloo" userId="d71572ce-aea6-4a3a-9d7a-c1bc96c12f67" providerId="ADAL" clId="{7B6E7004-A998-4D8A-B662-5164ED62D55F}" dt="2022-10-31T14:28:03.312" v="952" actId="20577"/>
          <ac:spMkLst>
            <pc:docMk/>
            <pc:sldMk cId="4187266130" sldId="1403"/>
            <ac:spMk id="3" creationId="{9AE30146-972D-F19B-3E84-017CB893CB32}"/>
          </ac:spMkLst>
        </pc:spChg>
        <pc:spChg chg="add mod ord">
          <ac:chgData name="Soheil Abbasloo" userId="d71572ce-aea6-4a3a-9d7a-c1bc96c12f67" providerId="ADAL" clId="{7B6E7004-A998-4D8A-B662-5164ED62D55F}" dt="2022-10-31T14:27:40.364" v="912" actId="700"/>
          <ac:spMkLst>
            <pc:docMk/>
            <pc:sldMk cId="4187266130" sldId="1403"/>
            <ac:spMk id="4" creationId="{B5E2CDEF-3348-81D4-A9A7-C88762A7E272}"/>
          </ac:spMkLst>
        </pc:spChg>
      </pc:sldChg>
      <pc:sldChg chg="addSp modSp new mod modClrScheme modAnim chgLayout">
        <pc:chgData name="Soheil Abbasloo" userId="d71572ce-aea6-4a3a-9d7a-c1bc96c12f67" providerId="ADAL" clId="{7B6E7004-A998-4D8A-B662-5164ED62D55F}" dt="2022-11-01T13:36:37.068" v="11264"/>
        <pc:sldMkLst>
          <pc:docMk/>
          <pc:sldMk cId="4216266140" sldId="1403"/>
        </pc:sldMkLst>
        <pc:spChg chg="mod ord">
          <ac:chgData name="Soheil Abbasloo" userId="d71572ce-aea6-4a3a-9d7a-c1bc96c12f67" providerId="ADAL" clId="{7B6E7004-A998-4D8A-B662-5164ED62D55F}" dt="2022-10-31T14:33:29.432" v="1089" actId="700"/>
          <ac:spMkLst>
            <pc:docMk/>
            <pc:sldMk cId="4216266140" sldId="1403"/>
            <ac:spMk id="2" creationId="{638AED85-56CC-BD64-434C-F222A307D241}"/>
          </ac:spMkLst>
        </pc:spChg>
        <pc:spChg chg="add mod ord">
          <ac:chgData name="Soheil Abbasloo" userId="d71572ce-aea6-4a3a-9d7a-c1bc96c12f67" providerId="ADAL" clId="{7B6E7004-A998-4D8A-B662-5164ED62D55F}" dt="2022-10-31T14:33:35.584" v="1103" actId="20577"/>
          <ac:spMkLst>
            <pc:docMk/>
            <pc:sldMk cId="4216266140" sldId="1403"/>
            <ac:spMk id="3" creationId="{B3FC480C-3EEF-E136-5CF0-DFD79DD7EEDC}"/>
          </ac:spMkLst>
        </pc:spChg>
        <pc:spChg chg="add mod ord">
          <ac:chgData name="Soheil Abbasloo" userId="d71572ce-aea6-4a3a-9d7a-c1bc96c12f67" providerId="ADAL" clId="{7B6E7004-A998-4D8A-B662-5164ED62D55F}" dt="2022-11-01T00:23:40.658" v="11066" actId="20577"/>
          <ac:spMkLst>
            <pc:docMk/>
            <pc:sldMk cId="4216266140" sldId="1403"/>
            <ac:spMk id="4" creationId="{64B2050C-AB76-8823-E280-24C070AF2453}"/>
          </ac:spMkLst>
        </pc:spChg>
      </pc:sldChg>
      <pc:sldChg chg="modSp new del mod">
        <pc:chgData name="Soheil Abbasloo" userId="d71572ce-aea6-4a3a-9d7a-c1bc96c12f67" providerId="ADAL" clId="{7B6E7004-A998-4D8A-B662-5164ED62D55F}" dt="2022-10-31T16:21:22.375" v="2711" actId="47"/>
        <pc:sldMkLst>
          <pc:docMk/>
          <pc:sldMk cId="4006255155" sldId="1404"/>
        </pc:sldMkLst>
        <pc:spChg chg="mod">
          <ac:chgData name="Soheil Abbasloo" userId="d71572ce-aea6-4a3a-9d7a-c1bc96c12f67" providerId="ADAL" clId="{7B6E7004-A998-4D8A-B662-5164ED62D55F}" dt="2022-10-31T16:16:06.944" v="2628" actId="15"/>
          <ac:spMkLst>
            <pc:docMk/>
            <pc:sldMk cId="4006255155" sldId="1404"/>
            <ac:spMk id="3" creationId="{30AC2F54-44D5-D9DF-6D1D-5BB979F878BD}"/>
          </ac:spMkLst>
        </pc:spChg>
        <pc:spChg chg="mod">
          <ac:chgData name="Soheil Abbasloo" userId="d71572ce-aea6-4a3a-9d7a-c1bc96c12f67" providerId="ADAL" clId="{7B6E7004-A998-4D8A-B662-5164ED62D55F}" dt="2022-10-31T16:16:15.552" v="2634" actId="20577"/>
          <ac:spMkLst>
            <pc:docMk/>
            <pc:sldMk cId="4006255155" sldId="1404"/>
            <ac:spMk id="4" creationId="{187CDFDA-1F83-CF81-B619-5E7E0CBC6CA8}"/>
          </ac:spMkLst>
        </pc:spChg>
      </pc:sldChg>
      <pc:sldChg chg="addSp delSp modSp new mod modClrScheme chgLayout">
        <pc:chgData name="Soheil Abbasloo" userId="d71572ce-aea6-4a3a-9d7a-c1bc96c12f67" providerId="ADAL" clId="{7B6E7004-A998-4D8A-B662-5164ED62D55F}" dt="2022-10-31T14:43:58.338" v="1474" actId="20577"/>
        <pc:sldMkLst>
          <pc:docMk/>
          <pc:sldMk cId="809654792" sldId="1405"/>
        </pc:sldMkLst>
        <pc:spChg chg="mod ord">
          <ac:chgData name="Soheil Abbasloo" userId="d71572ce-aea6-4a3a-9d7a-c1bc96c12f67" providerId="ADAL" clId="{7B6E7004-A998-4D8A-B662-5164ED62D55F}" dt="2022-10-31T14:43:52.778" v="1453" actId="700"/>
          <ac:spMkLst>
            <pc:docMk/>
            <pc:sldMk cId="809654792" sldId="1405"/>
            <ac:spMk id="2" creationId="{74142708-5C79-4BD6-94CA-053E243F7ABF}"/>
          </ac:spMkLst>
        </pc:spChg>
        <pc:spChg chg="del mod ord">
          <ac:chgData name="Soheil Abbasloo" userId="d71572ce-aea6-4a3a-9d7a-c1bc96c12f67" providerId="ADAL" clId="{7B6E7004-A998-4D8A-B662-5164ED62D55F}" dt="2022-10-31T14:43:52.778" v="1453" actId="700"/>
          <ac:spMkLst>
            <pc:docMk/>
            <pc:sldMk cId="809654792" sldId="1405"/>
            <ac:spMk id="3" creationId="{6F28FDF1-7990-214F-B509-D4C62D2F8679}"/>
          </ac:spMkLst>
        </pc:spChg>
        <pc:spChg chg="del">
          <ac:chgData name="Soheil Abbasloo" userId="d71572ce-aea6-4a3a-9d7a-c1bc96c12f67" providerId="ADAL" clId="{7B6E7004-A998-4D8A-B662-5164ED62D55F}" dt="2022-10-31T14:43:52.778" v="1453" actId="700"/>
          <ac:spMkLst>
            <pc:docMk/>
            <pc:sldMk cId="809654792" sldId="1405"/>
            <ac:spMk id="4" creationId="{5376880B-546F-5B1B-79E6-78426A7E3DF2}"/>
          </ac:spMkLst>
        </pc:spChg>
        <pc:spChg chg="add mod ord">
          <ac:chgData name="Soheil Abbasloo" userId="d71572ce-aea6-4a3a-9d7a-c1bc96c12f67" providerId="ADAL" clId="{7B6E7004-A998-4D8A-B662-5164ED62D55F}" dt="2022-10-31T14:43:58.338" v="1474" actId="20577"/>
          <ac:spMkLst>
            <pc:docMk/>
            <pc:sldMk cId="809654792" sldId="1405"/>
            <ac:spMk id="5" creationId="{DD5521D5-2F37-7DBD-D36E-6AF11B8119C5}"/>
          </ac:spMkLst>
        </pc:spChg>
      </pc:sldChg>
      <pc:sldChg chg="delSp add del setBg delDesignElem">
        <pc:chgData name="Soheil Abbasloo" userId="d71572ce-aea6-4a3a-9d7a-c1bc96c12f67" providerId="ADAL" clId="{7B6E7004-A998-4D8A-B662-5164ED62D55F}" dt="2022-10-31T14:59:55.288" v="1783" actId="47"/>
        <pc:sldMkLst>
          <pc:docMk/>
          <pc:sldMk cId="2238635456" sldId="1406"/>
        </pc:sldMkLst>
        <pc:spChg chg="del">
          <ac:chgData name="Soheil Abbasloo" userId="d71572ce-aea6-4a3a-9d7a-c1bc96c12f67" providerId="ADAL" clId="{7B6E7004-A998-4D8A-B662-5164ED62D55F}" dt="2022-10-31T14:44:10.620" v="1476"/>
          <ac:spMkLst>
            <pc:docMk/>
            <pc:sldMk cId="2238635456" sldId="1406"/>
            <ac:spMk id="25" creationId="{37C89E4B-3C9F-44B9-8B86-D9E3D112D8EC}"/>
          </ac:spMkLst>
        </pc:spChg>
        <pc:cxnChg chg="del">
          <ac:chgData name="Soheil Abbasloo" userId="d71572ce-aea6-4a3a-9d7a-c1bc96c12f67" providerId="ADAL" clId="{7B6E7004-A998-4D8A-B662-5164ED62D55F}" dt="2022-10-31T14:44:10.620" v="1476"/>
          <ac:cxnSpMkLst>
            <pc:docMk/>
            <pc:sldMk cId="2238635456" sldId="1406"/>
            <ac:cxnSpMk id="26" creationId="{AA2EAA10-076F-46BD-8F0F-B9A2FB77A85C}"/>
          </ac:cxnSpMkLst>
        </pc:cxnChg>
        <pc:cxnChg chg="del">
          <ac:chgData name="Soheil Abbasloo" userId="d71572ce-aea6-4a3a-9d7a-c1bc96c12f67" providerId="ADAL" clId="{7B6E7004-A998-4D8A-B662-5164ED62D55F}" dt="2022-10-31T14:44:10.620" v="1476"/>
          <ac:cxnSpMkLst>
            <pc:docMk/>
            <pc:sldMk cId="2238635456" sldId="1406"/>
            <ac:cxnSpMk id="27" creationId="{D891E407-403B-4764-86C9-33A56D3BCAA3}"/>
          </ac:cxnSpMkLst>
        </pc:cxnChg>
      </pc:sldChg>
      <pc:sldChg chg="addSp delSp modSp add mod setBg modClrScheme modAnim chgLayout">
        <pc:chgData name="Soheil Abbasloo" userId="d71572ce-aea6-4a3a-9d7a-c1bc96c12f67" providerId="ADAL" clId="{7B6E7004-A998-4D8A-B662-5164ED62D55F}" dt="2022-11-01T13:37:32.689" v="11272"/>
        <pc:sldMkLst>
          <pc:docMk/>
          <pc:sldMk cId="1692581173" sldId="1407"/>
        </pc:sldMkLst>
        <pc:spChg chg="add mod ord">
          <ac:chgData name="Soheil Abbasloo" userId="d71572ce-aea6-4a3a-9d7a-c1bc96c12f67" providerId="ADAL" clId="{7B6E7004-A998-4D8A-B662-5164ED62D55F}" dt="2022-10-31T15:56:59.799" v="2490" actId="207"/>
          <ac:spMkLst>
            <pc:docMk/>
            <pc:sldMk cId="1692581173" sldId="1407"/>
            <ac:spMk id="2" creationId="{3024C422-501E-3983-33B8-F27A6CBAE54F}"/>
          </ac:spMkLst>
        </pc:spChg>
        <pc:spChg chg="mod ord">
          <ac:chgData name="Soheil Abbasloo" userId="d71572ce-aea6-4a3a-9d7a-c1bc96c12f67" providerId="ADAL" clId="{7B6E7004-A998-4D8A-B662-5164ED62D55F}" dt="2022-10-31T14:47:17.737" v="1572" actId="700"/>
          <ac:spMkLst>
            <pc:docMk/>
            <pc:sldMk cId="1692581173" sldId="1407"/>
            <ac:spMk id="3" creationId="{1B048F0B-057E-4BB0-B8FE-B755F4FEC5F0}"/>
          </ac:spMkLst>
        </pc:spChg>
        <pc:spChg chg="add del mod ord">
          <ac:chgData name="Soheil Abbasloo" userId="d71572ce-aea6-4a3a-9d7a-c1bc96c12f67" providerId="ADAL" clId="{7B6E7004-A998-4D8A-B662-5164ED62D55F}" dt="2022-10-31T14:57:13.245" v="1780" actId="478"/>
          <ac:spMkLst>
            <pc:docMk/>
            <pc:sldMk cId="1692581173" sldId="1407"/>
            <ac:spMk id="4" creationId="{E926FA92-EFE7-1CB0-A1DA-446F198F7E0E}"/>
          </ac:spMkLst>
        </pc:spChg>
        <pc:spChg chg="add mod ord">
          <ac:chgData name="Soheil Abbasloo" userId="d71572ce-aea6-4a3a-9d7a-c1bc96c12f67" providerId="ADAL" clId="{7B6E7004-A998-4D8A-B662-5164ED62D55F}" dt="2022-11-01T13:34:56.673" v="11261" actId="20577"/>
          <ac:spMkLst>
            <pc:docMk/>
            <pc:sldMk cId="1692581173" sldId="1407"/>
            <ac:spMk id="5" creationId="{A47DAC81-A627-41DD-CA97-25195DD50708}"/>
          </ac:spMkLst>
        </pc:spChg>
        <pc:picChg chg="mod ord">
          <ac:chgData name="Soheil Abbasloo" userId="d71572ce-aea6-4a3a-9d7a-c1bc96c12f67" providerId="ADAL" clId="{7B6E7004-A998-4D8A-B662-5164ED62D55F}" dt="2022-10-31T14:47:27.907" v="1574" actId="167"/>
          <ac:picMkLst>
            <pc:docMk/>
            <pc:sldMk cId="1692581173" sldId="1407"/>
            <ac:picMk id="24" creationId="{781699FD-6050-4FFF-A6C1-2E4F93206833}"/>
          </ac:picMkLst>
        </pc:picChg>
      </pc:sldChg>
      <pc:sldChg chg="new del">
        <pc:chgData name="Soheil Abbasloo" userId="d71572ce-aea6-4a3a-9d7a-c1bc96c12f67" providerId="ADAL" clId="{7B6E7004-A998-4D8A-B662-5164ED62D55F}" dt="2022-10-31T15:00:20.923" v="1786" actId="47"/>
        <pc:sldMkLst>
          <pc:docMk/>
          <pc:sldMk cId="83953523" sldId="1408"/>
        </pc:sldMkLst>
      </pc:sldChg>
      <pc:sldChg chg="addSp delSp modSp add mod modClrScheme modAnim chgLayout">
        <pc:chgData name="Soheil Abbasloo" userId="d71572ce-aea6-4a3a-9d7a-c1bc96c12f67" providerId="ADAL" clId="{7B6E7004-A998-4D8A-B662-5164ED62D55F}" dt="2022-10-31T15:31:10.299" v="2157" actId="113"/>
        <pc:sldMkLst>
          <pc:docMk/>
          <pc:sldMk cId="147717883" sldId="1409"/>
        </pc:sldMkLst>
        <pc:spChg chg="mod ord">
          <ac:chgData name="Soheil Abbasloo" userId="d71572ce-aea6-4a3a-9d7a-c1bc96c12f67" providerId="ADAL" clId="{7B6E7004-A998-4D8A-B662-5164ED62D55F}" dt="2022-10-31T15:00:52.015" v="1789" actId="700"/>
          <ac:spMkLst>
            <pc:docMk/>
            <pc:sldMk cId="147717883" sldId="1409"/>
            <ac:spMk id="2" creationId="{74142708-5C79-4BD6-94CA-053E243F7ABF}"/>
          </ac:spMkLst>
        </pc:spChg>
        <pc:spChg chg="add del mod ord">
          <ac:chgData name="Soheil Abbasloo" userId="d71572ce-aea6-4a3a-9d7a-c1bc96c12f67" providerId="ADAL" clId="{7B6E7004-A998-4D8A-B662-5164ED62D55F}" dt="2022-10-31T15:00:48.031" v="1788" actId="700"/>
          <ac:spMkLst>
            <pc:docMk/>
            <pc:sldMk cId="147717883" sldId="1409"/>
            <ac:spMk id="3" creationId="{5114D31D-948E-F54B-9B3A-302E4285F7F2}"/>
          </ac:spMkLst>
        </pc:spChg>
        <pc:spChg chg="add mod ord">
          <ac:chgData name="Soheil Abbasloo" userId="d71572ce-aea6-4a3a-9d7a-c1bc96c12f67" providerId="ADAL" clId="{7B6E7004-A998-4D8A-B662-5164ED62D55F}" dt="2022-10-31T15:31:10.299" v="2157" actId="113"/>
          <ac:spMkLst>
            <pc:docMk/>
            <pc:sldMk cId="147717883" sldId="1409"/>
            <ac:spMk id="4" creationId="{DC042D69-AF21-E8EE-6FBD-EB39D04A676B}"/>
          </ac:spMkLst>
        </pc:spChg>
        <pc:spChg chg="mod ord">
          <ac:chgData name="Soheil Abbasloo" userId="d71572ce-aea6-4a3a-9d7a-c1bc96c12f67" providerId="ADAL" clId="{7B6E7004-A998-4D8A-B662-5164ED62D55F}" dt="2022-10-31T15:25:41.717" v="2148" actId="113"/>
          <ac:spMkLst>
            <pc:docMk/>
            <pc:sldMk cId="147717883" sldId="1409"/>
            <ac:spMk id="5" creationId="{DD5521D5-2F37-7DBD-D36E-6AF11B8119C5}"/>
          </ac:spMkLst>
        </pc:spChg>
      </pc:sldChg>
      <pc:sldChg chg="add">
        <pc:chgData name="Soheil Abbasloo" userId="d71572ce-aea6-4a3a-9d7a-c1bc96c12f67" providerId="ADAL" clId="{7B6E7004-A998-4D8A-B662-5164ED62D55F}" dt="2022-10-31T21:43:49.409" v="8412"/>
        <pc:sldMkLst>
          <pc:docMk/>
          <pc:sldMk cId="1075699901" sldId="1410"/>
        </pc:sldMkLst>
      </pc:sldChg>
      <pc:sldChg chg="add del">
        <pc:chgData name="Soheil Abbasloo" userId="d71572ce-aea6-4a3a-9d7a-c1bc96c12f67" providerId="ADAL" clId="{7B6E7004-A998-4D8A-B662-5164ED62D55F}" dt="2022-10-31T15:30:13.257" v="2151"/>
        <pc:sldMkLst>
          <pc:docMk/>
          <pc:sldMk cId="2256869086" sldId="1410"/>
        </pc:sldMkLst>
      </pc:sldChg>
      <pc:sldChg chg="addSp delSp modSp add del mod ord modClrScheme modAnim chgLayout">
        <pc:chgData name="Soheil Abbasloo" userId="d71572ce-aea6-4a3a-9d7a-c1bc96c12f67" providerId="ADAL" clId="{7B6E7004-A998-4D8A-B662-5164ED62D55F}" dt="2022-10-31T21:38:15.851" v="8255" actId="2696"/>
        <pc:sldMkLst>
          <pc:docMk/>
          <pc:sldMk cId="3332183989" sldId="1410"/>
        </pc:sldMkLst>
        <pc:spChg chg="mod ord">
          <ac:chgData name="Soheil Abbasloo" userId="d71572ce-aea6-4a3a-9d7a-c1bc96c12f67" providerId="ADAL" clId="{7B6E7004-A998-4D8A-B662-5164ED62D55F}" dt="2022-10-31T15:30:33.050" v="2154" actId="700"/>
          <ac:spMkLst>
            <pc:docMk/>
            <pc:sldMk cId="3332183989" sldId="1410"/>
            <ac:spMk id="2" creationId="{BEBEF491-CCD1-400B-90D9-2764A63398B9}"/>
          </ac:spMkLst>
        </pc:spChg>
        <pc:spChg chg="mod ord">
          <ac:chgData name="Soheil Abbasloo" userId="d71572ce-aea6-4a3a-9d7a-c1bc96c12f67" providerId="ADAL" clId="{7B6E7004-A998-4D8A-B662-5164ED62D55F}" dt="2022-10-31T15:47:45.372" v="2290" actId="2711"/>
          <ac:spMkLst>
            <pc:docMk/>
            <pc:sldMk cId="3332183989" sldId="1410"/>
            <ac:spMk id="4" creationId="{38B13D0C-56A3-4913-8BE5-4F384F64779F}"/>
          </ac:spMkLst>
        </pc:spChg>
        <pc:spChg chg="mod">
          <ac:chgData name="Soheil Abbasloo" userId="d71572ce-aea6-4a3a-9d7a-c1bc96c12f67" providerId="ADAL" clId="{7B6E7004-A998-4D8A-B662-5164ED62D55F}" dt="2022-10-31T16:05:06.209" v="2504" actId="14100"/>
          <ac:spMkLst>
            <pc:docMk/>
            <pc:sldMk cId="3332183989" sldId="1410"/>
            <ac:spMk id="28" creationId="{06EE9DC8-FAAB-4F83-B2F0-DCA742422E8C}"/>
          </ac:spMkLst>
        </pc:spChg>
        <pc:spChg chg="mod">
          <ac:chgData name="Soheil Abbasloo" userId="d71572ce-aea6-4a3a-9d7a-c1bc96c12f67" providerId="ADAL" clId="{7B6E7004-A998-4D8A-B662-5164ED62D55F}" dt="2022-10-31T15:53:59.322" v="2413" actId="1037"/>
          <ac:spMkLst>
            <pc:docMk/>
            <pc:sldMk cId="3332183989" sldId="1410"/>
            <ac:spMk id="29" creationId="{88FEFEF9-DBEB-449D-AE5E-24D24C4522FD}"/>
          </ac:spMkLst>
        </pc:spChg>
        <pc:spChg chg="mod">
          <ac:chgData name="Soheil Abbasloo" userId="d71572ce-aea6-4a3a-9d7a-c1bc96c12f67" providerId="ADAL" clId="{7B6E7004-A998-4D8A-B662-5164ED62D55F}" dt="2022-10-31T15:53:44.116" v="2398" actId="1037"/>
          <ac:spMkLst>
            <pc:docMk/>
            <pc:sldMk cId="3332183989" sldId="1410"/>
            <ac:spMk id="32" creationId="{3A9F4445-0B3F-44CC-A21F-78657E9CBB69}"/>
          </ac:spMkLst>
        </pc:spChg>
        <pc:spChg chg="mod">
          <ac:chgData name="Soheil Abbasloo" userId="d71572ce-aea6-4a3a-9d7a-c1bc96c12f67" providerId="ADAL" clId="{7B6E7004-A998-4D8A-B662-5164ED62D55F}" dt="2022-10-31T15:53:41.370" v="2392" actId="1037"/>
          <ac:spMkLst>
            <pc:docMk/>
            <pc:sldMk cId="3332183989" sldId="1410"/>
            <ac:spMk id="33" creationId="{3A2AD5B2-9EAE-402C-91C8-ADF895D259CC}"/>
          </ac:spMkLst>
        </pc:spChg>
        <pc:spChg chg="add del mod ord">
          <ac:chgData name="Soheil Abbasloo" userId="d71572ce-aea6-4a3a-9d7a-c1bc96c12f67" providerId="ADAL" clId="{7B6E7004-A998-4D8A-B662-5164ED62D55F}" dt="2022-10-31T15:30:33.050" v="2154" actId="700"/>
          <ac:spMkLst>
            <pc:docMk/>
            <pc:sldMk cId="3332183989" sldId="1410"/>
            <ac:spMk id="44" creationId="{9D390692-AA4B-5B80-C562-2D60D9EDB7FA}"/>
          </ac:spMkLst>
        </pc:spChg>
        <pc:spChg chg="add mod">
          <ac:chgData name="Soheil Abbasloo" userId="d71572ce-aea6-4a3a-9d7a-c1bc96c12f67" providerId="ADAL" clId="{7B6E7004-A998-4D8A-B662-5164ED62D55F}" dt="2022-10-31T15:53:22.845" v="2388" actId="20577"/>
          <ac:spMkLst>
            <pc:docMk/>
            <pc:sldMk cId="3332183989" sldId="1410"/>
            <ac:spMk id="45" creationId="{EAA542C9-40BA-AB89-BC9D-CB24C4349203}"/>
          </ac:spMkLst>
        </pc:spChg>
        <pc:spChg chg="mod">
          <ac:chgData name="Soheil Abbasloo" userId="d71572ce-aea6-4a3a-9d7a-c1bc96c12f67" providerId="ADAL" clId="{7B6E7004-A998-4D8A-B662-5164ED62D55F}" dt="2022-10-31T15:53:09.196" v="2384" actId="1076"/>
          <ac:spMkLst>
            <pc:docMk/>
            <pc:sldMk cId="3332183989" sldId="1410"/>
            <ac:spMk id="63" creationId="{BB407459-CC06-4119-931F-9104631BFA81}"/>
          </ac:spMkLst>
        </pc:spChg>
        <pc:spChg chg="mod">
          <ac:chgData name="Soheil Abbasloo" userId="d71572ce-aea6-4a3a-9d7a-c1bc96c12f67" providerId="ADAL" clId="{7B6E7004-A998-4D8A-B662-5164ED62D55F}" dt="2022-10-31T15:54:18.946" v="2442" actId="1037"/>
          <ac:spMkLst>
            <pc:docMk/>
            <pc:sldMk cId="3332183989" sldId="1410"/>
            <ac:spMk id="68" creationId="{ED2AD0F4-AB7A-48F2-8AA3-1297BD8B0634}"/>
          </ac:spMkLst>
        </pc:spChg>
        <pc:spChg chg="mod">
          <ac:chgData name="Soheil Abbasloo" userId="d71572ce-aea6-4a3a-9d7a-c1bc96c12f67" providerId="ADAL" clId="{7B6E7004-A998-4D8A-B662-5164ED62D55F}" dt="2022-10-31T15:54:22.680" v="2450" actId="1037"/>
          <ac:spMkLst>
            <pc:docMk/>
            <pc:sldMk cId="3332183989" sldId="1410"/>
            <ac:spMk id="69" creationId="{8A5F6703-9ED8-433F-8981-1A3CD73EC959}"/>
          </ac:spMkLst>
        </pc:spChg>
        <pc:spChg chg="mod">
          <ac:chgData name="Soheil Abbasloo" userId="d71572ce-aea6-4a3a-9d7a-c1bc96c12f67" providerId="ADAL" clId="{7B6E7004-A998-4D8A-B662-5164ED62D55F}" dt="2022-10-31T15:54:12.046" v="2421" actId="1036"/>
          <ac:spMkLst>
            <pc:docMk/>
            <pc:sldMk cId="3332183989" sldId="1410"/>
            <ac:spMk id="70" creationId="{927DF18B-35A4-44D4-9409-3FBFF4AD5766}"/>
          </ac:spMkLst>
        </pc:spChg>
        <pc:cxnChg chg="mod">
          <ac:chgData name="Soheil Abbasloo" userId="d71572ce-aea6-4a3a-9d7a-c1bc96c12f67" providerId="ADAL" clId="{7B6E7004-A998-4D8A-B662-5164ED62D55F}" dt="2022-10-31T15:53:01.369" v="2377" actId="1037"/>
          <ac:cxnSpMkLst>
            <pc:docMk/>
            <pc:sldMk cId="3332183989" sldId="1410"/>
            <ac:cxnSpMk id="78" creationId="{85F9D865-993D-4B12-B7BB-61ADAC23110E}"/>
          </ac:cxnSpMkLst>
        </pc:cxnChg>
      </pc:sldChg>
      <pc:sldChg chg="add del">
        <pc:chgData name="Soheil Abbasloo" userId="d71572ce-aea6-4a3a-9d7a-c1bc96c12f67" providerId="ADAL" clId="{7B6E7004-A998-4D8A-B662-5164ED62D55F}" dt="2022-10-31T21:43:49.366" v="8411"/>
        <pc:sldMkLst>
          <pc:docMk/>
          <pc:sldMk cId="3592040002" sldId="1410"/>
        </pc:sldMkLst>
      </pc:sldChg>
      <pc:sldChg chg="addSp delSp modSp new mod modClrScheme addAnim delAnim modAnim chgLayout">
        <pc:chgData name="Soheil Abbasloo" userId="d71572ce-aea6-4a3a-9d7a-c1bc96c12f67" providerId="ADAL" clId="{7B6E7004-A998-4D8A-B662-5164ED62D55F}" dt="2022-10-31T17:52:24.199" v="3815" actId="1076"/>
        <pc:sldMkLst>
          <pc:docMk/>
          <pc:sldMk cId="3235854420" sldId="1411"/>
        </pc:sldMkLst>
        <pc:spChg chg="del">
          <ac:chgData name="Soheil Abbasloo" userId="d71572ce-aea6-4a3a-9d7a-c1bc96c12f67" providerId="ADAL" clId="{7B6E7004-A998-4D8A-B662-5164ED62D55F}" dt="2022-10-31T16:16:33.257" v="2636" actId="700"/>
          <ac:spMkLst>
            <pc:docMk/>
            <pc:sldMk cId="3235854420" sldId="1411"/>
            <ac:spMk id="2" creationId="{6DEF2DD1-E008-3A70-47E6-5DFA558AAA99}"/>
          </ac:spMkLst>
        </pc:spChg>
        <pc:spChg chg="del mod ord">
          <ac:chgData name="Soheil Abbasloo" userId="d71572ce-aea6-4a3a-9d7a-c1bc96c12f67" providerId="ADAL" clId="{7B6E7004-A998-4D8A-B662-5164ED62D55F}" dt="2022-10-31T16:16:33.257" v="2636" actId="700"/>
          <ac:spMkLst>
            <pc:docMk/>
            <pc:sldMk cId="3235854420" sldId="1411"/>
            <ac:spMk id="3" creationId="{A7E69C08-A06D-AC04-9B3B-085FC5285CBB}"/>
          </ac:spMkLst>
        </pc:spChg>
        <pc:spChg chg="mod ord">
          <ac:chgData name="Soheil Abbasloo" userId="d71572ce-aea6-4a3a-9d7a-c1bc96c12f67" providerId="ADAL" clId="{7B6E7004-A998-4D8A-B662-5164ED62D55F}" dt="2022-10-31T16:16:33.257" v="2636" actId="700"/>
          <ac:spMkLst>
            <pc:docMk/>
            <pc:sldMk cId="3235854420" sldId="1411"/>
            <ac:spMk id="4" creationId="{177150A4-7702-08E8-5E36-97D317B289E3}"/>
          </ac:spMkLst>
        </pc:spChg>
        <pc:spChg chg="add mod ord">
          <ac:chgData name="Soheil Abbasloo" userId="d71572ce-aea6-4a3a-9d7a-c1bc96c12f67" providerId="ADAL" clId="{7B6E7004-A998-4D8A-B662-5164ED62D55F}" dt="2022-10-31T16:42:19.030" v="3205" actId="6549"/>
          <ac:spMkLst>
            <pc:docMk/>
            <pc:sldMk cId="3235854420" sldId="1411"/>
            <ac:spMk id="5" creationId="{2DED4BAF-A9E1-8469-2937-ED3DF132A185}"/>
          </ac:spMkLst>
        </pc:spChg>
        <pc:spChg chg="add mod ord">
          <ac:chgData name="Soheil Abbasloo" userId="d71572ce-aea6-4a3a-9d7a-c1bc96c12f67" providerId="ADAL" clId="{7B6E7004-A998-4D8A-B662-5164ED62D55F}" dt="2022-10-31T16:40:49.793" v="3187" actId="242"/>
          <ac:spMkLst>
            <pc:docMk/>
            <pc:sldMk cId="3235854420" sldId="1411"/>
            <ac:spMk id="6" creationId="{022C9EDD-BA38-2726-9742-4ABE2CDE78F0}"/>
          </ac:spMkLst>
        </pc:spChg>
        <pc:spChg chg="add mod">
          <ac:chgData name="Soheil Abbasloo" userId="d71572ce-aea6-4a3a-9d7a-c1bc96c12f67" providerId="ADAL" clId="{7B6E7004-A998-4D8A-B662-5164ED62D55F}" dt="2022-10-31T16:34:34.366" v="3102" actId="1076"/>
          <ac:spMkLst>
            <pc:docMk/>
            <pc:sldMk cId="3235854420" sldId="1411"/>
            <ac:spMk id="12" creationId="{C2E59B96-EED5-69C3-C9E1-249BA660CBDE}"/>
          </ac:spMkLst>
        </pc:spChg>
        <pc:spChg chg="add mod">
          <ac:chgData name="Soheil Abbasloo" userId="d71572ce-aea6-4a3a-9d7a-c1bc96c12f67" providerId="ADAL" clId="{7B6E7004-A998-4D8A-B662-5164ED62D55F}" dt="2022-10-31T16:33:38.957" v="3086" actId="113"/>
          <ac:spMkLst>
            <pc:docMk/>
            <pc:sldMk cId="3235854420" sldId="1411"/>
            <ac:spMk id="13" creationId="{8F3BF638-6D93-9351-D704-C76FC92331F4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15" creationId="{4F69FDC4-6E34-B8E0-79B7-9D70A89E2CDC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16" creationId="{59A8A1C7-A892-442B-3BE9-F8DB5B403D6E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17" creationId="{838F0801-7EE1-16BC-1B66-7E80669B7BE5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18" creationId="{6DC96A85-40DD-3232-B407-D3B312EF3B8B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19" creationId="{BCCF533C-20EB-E8ED-9B9C-0E9EC51C9BFD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20" creationId="{89D39447-54C9-E9C1-A31E-90AB4600931D}"/>
          </ac:spMkLst>
        </pc:spChg>
        <pc:spChg chg="add mod">
          <ac:chgData name="Soheil Abbasloo" userId="d71572ce-aea6-4a3a-9d7a-c1bc96c12f67" providerId="ADAL" clId="{7B6E7004-A998-4D8A-B662-5164ED62D55F}" dt="2022-10-31T16:33:52.953" v="3093" actId="113"/>
          <ac:spMkLst>
            <pc:docMk/>
            <pc:sldMk cId="3235854420" sldId="1411"/>
            <ac:spMk id="21" creationId="{A21AB2F3-BDCD-2484-57EB-FF4A46B7581E}"/>
          </ac:spMkLst>
        </pc:spChg>
        <pc:spChg chg="add mod">
          <ac:chgData name="Soheil Abbasloo" userId="d71572ce-aea6-4a3a-9d7a-c1bc96c12f67" providerId="ADAL" clId="{7B6E7004-A998-4D8A-B662-5164ED62D55F}" dt="2022-10-31T16:33:47.736" v="3091" actId="113"/>
          <ac:spMkLst>
            <pc:docMk/>
            <pc:sldMk cId="3235854420" sldId="1411"/>
            <ac:spMk id="22" creationId="{CCDD10EF-9F1D-C8A6-59AA-D01A59FA72B9}"/>
          </ac:spMkLst>
        </pc:spChg>
        <pc:spChg chg="add del mod">
          <ac:chgData name="Soheil Abbasloo" userId="d71572ce-aea6-4a3a-9d7a-c1bc96c12f67" providerId="ADAL" clId="{7B6E7004-A998-4D8A-B662-5164ED62D55F}" dt="2022-10-31T16:27:08.949" v="2766" actId="478"/>
          <ac:spMkLst>
            <pc:docMk/>
            <pc:sldMk cId="3235854420" sldId="1411"/>
            <ac:spMk id="23" creationId="{A79F8C00-650C-5E00-A8E3-775678D63A11}"/>
          </ac:spMkLst>
        </pc:spChg>
        <pc:spChg chg="add mod">
          <ac:chgData name="Soheil Abbasloo" userId="d71572ce-aea6-4a3a-9d7a-c1bc96c12f67" providerId="ADAL" clId="{7B6E7004-A998-4D8A-B662-5164ED62D55F}" dt="2022-10-31T17:52:24.199" v="3815" actId="1076"/>
          <ac:spMkLst>
            <pc:docMk/>
            <pc:sldMk cId="3235854420" sldId="1411"/>
            <ac:spMk id="25" creationId="{052CCBBB-5133-F429-8261-160718CA9316}"/>
          </ac:spMkLst>
        </pc:spChg>
        <pc:spChg chg="add mod">
          <ac:chgData name="Soheil Abbasloo" userId="d71572ce-aea6-4a3a-9d7a-c1bc96c12f67" providerId="ADAL" clId="{7B6E7004-A998-4D8A-B662-5164ED62D55F}" dt="2022-10-31T16:31:57.016" v="3038" actId="1036"/>
          <ac:spMkLst>
            <pc:docMk/>
            <pc:sldMk cId="3235854420" sldId="1411"/>
            <ac:spMk id="26" creationId="{520788E1-C712-0339-E31A-C95C452388A8}"/>
          </ac:spMkLst>
        </pc:spChg>
        <pc:spChg chg="add mod">
          <ac:chgData name="Soheil Abbasloo" userId="d71572ce-aea6-4a3a-9d7a-c1bc96c12f67" providerId="ADAL" clId="{7B6E7004-A998-4D8A-B662-5164ED62D55F}" dt="2022-10-31T16:31:57.016" v="3038" actId="1036"/>
          <ac:spMkLst>
            <pc:docMk/>
            <pc:sldMk cId="3235854420" sldId="1411"/>
            <ac:spMk id="27" creationId="{391E286B-3B76-BAF7-7C08-36D248757C77}"/>
          </ac:spMkLst>
        </pc:spChg>
        <pc:spChg chg="add mod">
          <ac:chgData name="Soheil Abbasloo" userId="d71572ce-aea6-4a3a-9d7a-c1bc96c12f67" providerId="ADAL" clId="{7B6E7004-A998-4D8A-B662-5164ED62D55F}" dt="2022-10-31T16:31:57.016" v="3038" actId="1036"/>
          <ac:spMkLst>
            <pc:docMk/>
            <pc:sldMk cId="3235854420" sldId="1411"/>
            <ac:spMk id="28" creationId="{8D88AE63-279B-AC61-F23E-649312194ED1}"/>
          </ac:spMkLst>
        </pc:spChg>
        <pc:spChg chg="add del mod">
          <ac:chgData name="Soheil Abbasloo" userId="d71572ce-aea6-4a3a-9d7a-c1bc96c12f67" providerId="ADAL" clId="{7B6E7004-A998-4D8A-B662-5164ED62D55F}" dt="2022-10-31T16:35:50.616" v="3132" actId="1036"/>
          <ac:spMkLst>
            <pc:docMk/>
            <pc:sldMk cId="3235854420" sldId="1411"/>
            <ac:spMk id="29" creationId="{97C8FAC9-758D-672B-D087-B16F589C8EFA}"/>
          </ac:spMkLst>
        </pc:spChg>
        <pc:spChg chg="add del mod">
          <ac:chgData name="Soheil Abbasloo" userId="d71572ce-aea6-4a3a-9d7a-c1bc96c12f67" providerId="ADAL" clId="{7B6E7004-A998-4D8A-B662-5164ED62D55F}" dt="2022-10-31T16:34:10.669" v="3096" actId="478"/>
          <ac:spMkLst>
            <pc:docMk/>
            <pc:sldMk cId="3235854420" sldId="1411"/>
            <ac:spMk id="31" creationId="{0ED419AF-1A49-1409-DA0D-529017CD04B4}"/>
          </ac:spMkLst>
        </pc:spChg>
        <pc:spChg chg="add del mod">
          <ac:chgData name="Soheil Abbasloo" userId="d71572ce-aea6-4a3a-9d7a-c1bc96c12f67" providerId="ADAL" clId="{7B6E7004-A998-4D8A-B662-5164ED62D55F}" dt="2022-10-31T16:34:11.744" v="3097" actId="478"/>
          <ac:spMkLst>
            <pc:docMk/>
            <pc:sldMk cId="3235854420" sldId="1411"/>
            <ac:spMk id="34" creationId="{BACF2696-422F-53FA-C877-767104B9B937}"/>
          </ac:spMkLst>
        </pc:spChg>
        <pc:spChg chg="add del mod">
          <ac:chgData name="Soheil Abbasloo" userId="d71572ce-aea6-4a3a-9d7a-c1bc96c12f67" providerId="ADAL" clId="{7B6E7004-A998-4D8A-B662-5164ED62D55F}" dt="2022-10-31T16:34:10.669" v="3096" actId="478"/>
          <ac:spMkLst>
            <pc:docMk/>
            <pc:sldMk cId="3235854420" sldId="1411"/>
            <ac:spMk id="35" creationId="{D2F1AD93-6C13-5665-08F3-9D069B6EE709}"/>
          </ac:spMkLst>
        </pc:spChg>
        <pc:spChg chg="add del mod">
          <ac:chgData name="Soheil Abbasloo" userId="d71572ce-aea6-4a3a-9d7a-c1bc96c12f67" providerId="ADAL" clId="{7B6E7004-A998-4D8A-B662-5164ED62D55F}" dt="2022-10-31T16:34:10.669" v="3096" actId="478"/>
          <ac:spMkLst>
            <pc:docMk/>
            <pc:sldMk cId="3235854420" sldId="1411"/>
            <ac:spMk id="36" creationId="{B52A1EA6-7F89-2383-204D-67DEA904E2F5}"/>
          </ac:spMkLst>
        </pc:spChg>
        <pc:spChg chg="add del mod">
          <ac:chgData name="Soheil Abbasloo" userId="d71572ce-aea6-4a3a-9d7a-c1bc96c12f67" providerId="ADAL" clId="{7B6E7004-A998-4D8A-B662-5164ED62D55F}" dt="2022-10-31T16:33:43.509" v="3089"/>
          <ac:spMkLst>
            <pc:docMk/>
            <pc:sldMk cId="3235854420" sldId="1411"/>
            <ac:spMk id="37" creationId="{E4B9EA28-BF11-56CD-8128-C994F3B8E1D1}"/>
          </ac:spMkLst>
        </pc:spChg>
        <pc:spChg chg="add del mod">
          <ac:chgData name="Soheil Abbasloo" userId="d71572ce-aea6-4a3a-9d7a-c1bc96c12f67" providerId="ADAL" clId="{7B6E7004-A998-4D8A-B662-5164ED62D55F}" dt="2022-10-31T16:33:43.509" v="3089"/>
          <ac:spMkLst>
            <pc:docMk/>
            <pc:sldMk cId="3235854420" sldId="1411"/>
            <ac:spMk id="40" creationId="{983F42EF-F866-E920-8C36-C8A59B7EEDD0}"/>
          </ac:spMkLst>
        </pc:spChg>
        <pc:spChg chg="add del mod">
          <ac:chgData name="Soheil Abbasloo" userId="d71572ce-aea6-4a3a-9d7a-c1bc96c12f67" providerId="ADAL" clId="{7B6E7004-A998-4D8A-B662-5164ED62D55F}" dt="2022-10-31T16:33:43.509" v="3089"/>
          <ac:spMkLst>
            <pc:docMk/>
            <pc:sldMk cId="3235854420" sldId="1411"/>
            <ac:spMk id="41" creationId="{3B884305-BD2F-54F3-2C5B-E43C56BFA23A}"/>
          </ac:spMkLst>
        </pc:spChg>
        <pc:spChg chg="add del mod">
          <ac:chgData name="Soheil Abbasloo" userId="d71572ce-aea6-4a3a-9d7a-c1bc96c12f67" providerId="ADAL" clId="{7B6E7004-A998-4D8A-B662-5164ED62D55F}" dt="2022-10-31T16:33:43.509" v="3089"/>
          <ac:spMkLst>
            <pc:docMk/>
            <pc:sldMk cId="3235854420" sldId="1411"/>
            <ac:spMk id="42" creationId="{310578E2-B946-0C92-C61B-E222A8C8E76C}"/>
          </ac:spMkLst>
        </pc:spChg>
        <pc:picChg chg="add del mod">
          <ac:chgData name="Soheil Abbasloo" userId="d71572ce-aea6-4a3a-9d7a-c1bc96c12f67" providerId="ADAL" clId="{7B6E7004-A998-4D8A-B662-5164ED62D55F}" dt="2022-10-31T16:34:12.830" v="3098" actId="478"/>
          <ac:picMkLst>
            <pc:docMk/>
            <pc:sldMk cId="3235854420" sldId="1411"/>
            <ac:picMk id="8" creationId="{FC819D7B-CF3A-5BFD-665B-B18D9ABCC347}"/>
          </ac:picMkLst>
        </pc:picChg>
        <pc:picChg chg="add del mod">
          <ac:chgData name="Soheil Abbasloo" userId="d71572ce-aea6-4a3a-9d7a-c1bc96c12f67" providerId="ADAL" clId="{7B6E7004-A998-4D8A-B662-5164ED62D55F}" dt="2022-10-31T16:33:18.339" v="3080" actId="478"/>
          <ac:picMkLst>
            <pc:docMk/>
            <pc:sldMk cId="3235854420" sldId="1411"/>
            <ac:picMk id="9" creationId="{4F186525-6203-A0EA-3555-B13FE517D423}"/>
          </ac:picMkLst>
        </pc:picChg>
        <pc:picChg chg="add mod modCrop">
          <ac:chgData name="Soheil Abbasloo" userId="d71572ce-aea6-4a3a-9d7a-c1bc96c12f67" providerId="ADAL" clId="{7B6E7004-A998-4D8A-B662-5164ED62D55F}" dt="2022-10-31T16:34:23.624" v="3101" actId="732"/>
          <ac:picMkLst>
            <pc:docMk/>
            <pc:sldMk cId="3235854420" sldId="1411"/>
            <ac:picMk id="32" creationId="{75ECE997-81F4-4F0C-A04B-78378D4E1BB3}"/>
          </ac:picMkLst>
        </pc:picChg>
        <pc:picChg chg="add mod modCrop">
          <ac:chgData name="Soheil Abbasloo" userId="d71572ce-aea6-4a3a-9d7a-c1bc96c12f67" providerId="ADAL" clId="{7B6E7004-A998-4D8A-B662-5164ED62D55F}" dt="2022-10-31T16:33:34.316" v="3084" actId="1076"/>
          <ac:picMkLst>
            <pc:docMk/>
            <pc:sldMk cId="3235854420" sldId="1411"/>
            <ac:picMk id="33" creationId="{CABB9C1E-9A43-79A0-ED7D-DD9684748124}"/>
          </ac:picMkLst>
        </pc:picChg>
        <pc:picChg chg="add del mod">
          <ac:chgData name="Soheil Abbasloo" userId="d71572ce-aea6-4a3a-9d7a-c1bc96c12f67" providerId="ADAL" clId="{7B6E7004-A998-4D8A-B662-5164ED62D55F}" dt="2022-10-31T16:33:43.509" v="3089"/>
          <ac:picMkLst>
            <pc:docMk/>
            <pc:sldMk cId="3235854420" sldId="1411"/>
            <ac:picMk id="38" creationId="{C742E9E2-86DB-FFB4-144B-A5C9AF8DC3E0}"/>
          </ac:picMkLst>
        </pc:picChg>
        <pc:picChg chg="add del mod">
          <ac:chgData name="Soheil Abbasloo" userId="d71572ce-aea6-4a3a-9d7a-c1bc96c12f67" providerId="ADAL" clId="{7B6E7004-A998-4D8A-B662-5164ED62D55F}" dt="2022-10-31T16:33:43.509" v="3089"/>
          <ac:picMkLst>
            <pc:docMk/>
            <pc:sldMk cId="3235854420" sldId="1411"/>
            <ac:picMk id="39" creationId="{84283DAD-45D9-C8BF-DBEB-262D6FEA17D6}"/>
          </ac:picMkLst>
        </pc:picChg>
        <pc:cxnChg chg="add mod">
          <ac:chgData name="Soheil Abbasloo" userId="d71572ce-aea6-4a3a-9d7a-c1bc96c12f67" providerId="ADAL" clId="{7B6E7004-A998-4D8A-B662-5164ED62D55F}" dt="2022-10-31T16:31:57.016" v="3038" actId="1036"/>
          <ac:cxnSpMkLst>
            <pc:docMk/>
            <pc:sldMk cId="3235854420" sldId="1411"/>
            <ac:cxnSpMk id="7" creationId="{900D9F1F-CAED-0A97-E92F-B1FA47C4D179}"/>
          </ac:cxnSpMkLst>
        </pc:cxnChg>
        <pc:cxnChg chg="add mod">
          <ac:chgData name="Soheil Abbasloo" userId="d71572ce-aea6-4a3a-9d7a-c1bc96c12f67" providerId="ADAL" clId="{7B6E7004-A998-4D8A-B662-5164ED62D55F}" dt="2022-10-31T16:32:39.283" v="3042" actId="1582"/>
          <ac:cxnSpMkLst>
            <pc:docMk/>
            <pc:sldMk cId="3235854420" sldId="1411"/>
            <ac:cxnSpMk id="10" creationId="{D306AB6D-2387-2FF6-0A03-23B7AA118316}"/>
          </ac:cxnSpMkLst>
        </pc:cxnChg>
        <pc:cxnChg chg="add mod">
          <ac:chgData name="Soheil Abbasloo" userId="d71572ce-aea6-4a3a-9d7a-c1bc96c12f67" providerId="ADAL" clId="{7B6E7004-A998-4D8A-B662-5164ED62D55F}" dt="2022-10-31T16:32:39.283" v="3042" actId="1582"/>
          <ac:cxnSpMkLst>
            <pc:docMk/>
            <pc:sldMk cId="3235854420" sldId="1411"/>
            <ac:cxnSpMk id="11" creationId="{4A850872-F6FF-F59E-5364-8B9528E42530}"/>
          </ac:cxnSpMkLst>
        </pc:cxnChg>
        <pc:cxnChg chg="add del mod">
          <ac:chgData name="Soheil Abbasloo" userId="d71572ce-aea6-4a3a-9d7a-c1bc96c12f67" providerId="ADAL" clId="{7B6E7004-A998-4D8A-B662-5164ED62D55F}" dt="2022-10-31T16:27:08.949" v="2766" actId="478"/>
          <ac:cxnSpMkLst>
            <pc:docMk/>
            <pc:sldMk cId="3235854420" sldId="1411"/>
            <ac:cxnSpMk id="14" creationId="{0ABB2536-4EBA-D22B-EF95-0C13E71C41CB}"/>
          </ac:cxnSpMkLst>
        </pc:cxnChg>
        <pc:cxnChg chg="add mod">
          <ac:chgData name="Soheil Abbasloo" userId="d71572ce-aea6-4a3a-9d7a-c1bc96c12f67" providerId="ADAL" clId="{7B6E7004-A998-4D8A-B662-5164ED62D55F}" dt="2022-10-31T17:52:24.199" v="3815" actId="1076"/>
          <ac:cxnSpMkLst>
            <pc:docMk/>
            <pc:sldMk cId="3235854420" sldId="1411"/>
            <ac:cxnSpMk id="24" creationId="{2ED83431-3600-1B8E-E6A7-891290F5C054}"/>
          </ac:cxnSpMkLst>
        </pc:cxnChg>
      </pc:sldChg>
      <pc:sldChg chg="add del">
        <pc:chgData name="Soheil Abbasloo" userId="d71572ce-aea6-4a3a-9d7a-c1bc96c12f67" providerId="ADAL" clId="{7B6E7004-A998-4D8A-B662-5164ED62D55F}" dt="2022-10-31T17:59:26.657" v="3945" actId="47"/>
        <pc:sldMkLst>
          <pc:docMk/>
          <pc:sldMk cId="4146579225" sldId="1412"/>
        </pc:sldMkLst>
      </pc:sldChg>
      <pc:sldChg chg="add del">
        <pc:chgData name="Soheil Abbasloo" userId="d71572ce-aea6-4a3a-9d7a-c1bc96c12f67" providerId="ADAL" clId="{7B6E7004-A998-4D8A-B662-5164ED62D55F}" dt="2022-10-31T17:59:26.657" v="3945" actId="47"/>
        <pc:sldMkLst>
          <pc:docMk/>
          <pc:sldMk cId="480810608" sldId="1413"/>
        </pc:sldMkLst>
      </pc:sldChg>
      <pc:sldChg chg="modSp add del mod">
        <pc:chgData name="Soheil Abbasloo" userId="d71572ce-aea6-4a3a-9d7a-c1bc96c12f67" providerId="ADAL" clId="{7B6E7004-A998-4D8A-B662-5164ED62D55F}" dt="2022-10-31T17:59:26.657" v="3945" actId="47"/>
        <pc:sldMkLst>
          <pc:docMk/>
          <pc:sldMk cId="2660630918" sldId="1414"/>
        </pc:sldMkLst>
        <pc:spChg chg="mod">
          <ac:chgData name="Soheil Abbasloo" userId="d71572ce-aea6-4a3a-9d7a-c1bc96c12f67" providerId="ADAL" clId="{7B6E7004-A998-4D8A-B662-5164ED62D55F}" dt="2022-10-31T16:28:36.043" v="2831" actId="20577"/>
          <ac:spMkLst>
            <pc:docMk/>
            <pc:sldMk cId="2660630918" sldId="1414"/>
            <ac:spMk id="6" creationId="{022C9EDD-BA38-2726-9742-4ABE2CDE78F0}"/>
          </ac:spMkLst>
        </pc:spChg>
      </pc:sldChg>
      <pc:sldChg chg="modSp new del mod">
        <pc:chgData name="Soheil Abbasloo" userId="d71572ce-aea6-4a3a-9d7a-c1bc96c12f67" providerId="ADAL" clId="{7B6E7004-A998-4D8A-B662-5164ED62D55F}" dt="2022-10-31T16:49:03.025" v="3299" actId="47"/>
        <pc:sldMkLst>
          <pc:docMk/>
          <pc:sldMk cId="4107421372" sldId="1415"/>
        </pc:sldMkLst>
        <pc:spChg chg="mod">
          <ac:chgData name="Soheil Abbasloo" userId="d71572ce-aea6-4a3a-9d7a-c1bc96c12f67" providerId="ADAL" clId="{7B6E7004-A998-4D8A-B662-5164ED62D55F}" dt="2022-10-31T16:29:07.298" v="2861" actId="20577"/>
          <ac:spMkLst>
            <pc:docMk/>
            <pc:sldMk cId="4107421372" sldId="1415"/>
            <ac:spMk id="3" creationId="{4E94B7B1-CB55-7A3F-8DB5-74A7E0E629AB}"/>
          </ac:spMkLst>
        </pc:spChg>
        <pc:spChg chg="mod">
          <ac:chgData name="Soheil Abbasloo" userId="d71572ce-aea6-4a3a-9d7a-c1bc96c12f67" providerId="ADAL" clId="{7B6E7004-A998-4D8A-B662-5164ED62D55F}" dt="2022-10-31T16:30:17.446" v="2984" actId="20577"/>
          <ac:spMkLst>
            <pc:docMk/>
            <pc:sldMk cId="4107421372" sldId="1415"/>
            <ac:spMk id="4" creationId="{48319D9E-B4C9-AB4E-1E3E-2AD42DFAE313}"/>
          </ac:spMkLst>
        </pc:spChg>
      </pc:sldChg>
      <pc:sldChg chg="addSp delSp modSp add mod modAnim">
        <pc:chgData name="Soheil Abbasloo" userId="d71572ce-aea6-4a3a-9d7a-c1bc96c12f67" providerId="ADAL" clId="{7B6E7004-A998-4D8A-B662-5164ED62D55F}" dt="2022-10-31T17:52:14.543" v="3802" actId="14100"/>
        <pc:sldMkLst>
          <pc:docMk/>
          <pc:sldMk cId="1815079829" sldId="1416"/>
        </pc:sldMkLst>
        <pc:spChg chg="add del mod">
          <ac:chgData name="Soheil Abbasloo" userId="d71572ce-aea6-4a3a-9d7a-c1bc96c12f67" providerId="ADAL" clId="{7B6E7004-A998-4D8A-B662-5164ED62D55F}" dt="2022-10-31T16:42:35.911" v="3209" actId="478"/>
          <ac:spMkLst>
            <pc:docMk/>
            <pc:sldMk cId="1815079829" sldId="1416"/>
            <ac:spMk id="3" creationId="{22094EDB-12B1-8421-ADE2-C5679C225EFC}"/>
          </ac:spMkLst>
        </pc:spChg>
        <pc:spChg chg="del mod">
          <ac:chgData name="Soheil Abbasloo" userId="d71572ce-aea6-4a3a-9d7a-c1bc96c12f67" providerId="ADAL" clId="{7B6E7004-A998-4D8A-B662-5164ED62D55F}" dt="2022-10-31T16:42:33.546" v="3208" actId="478"/>
          <ac:spMkLst>
            <pc:docMk/>
            <pc:sldMk cId="1815079829" sldId="1416"/>
            <ac:spMk id="5" creationId="{2DED4BAF-A9E1-8469-2937-ED3DF132A185}"/>
          </ac:spMkLst>
        </pc:spChg>
        <pc:spChg chg="mod">
          <ac:chgData name="Soheil Abbasloo" userId="d71572ce-aea6-4a3a-9d7a-c1bc96c12f67" providerId="ADAL" clId="{7B6E7004-A998-4D8A-B662-5164ED62D55F}" dt="2022-10-31T16:40:53.004" v="3188" actId="242"/>
          <ac:spMkLst>
            <pc:docMk/>
            <pc:sldMk cId="1815079829" sldId="1416"/>
            <ac:spMk id="6" creationId="{022C9EDD-BA38-2726-9742-4ABE2CDE78F0}"/>
          </ac:spMkLst>
        </pc:spChg>
        <pc:spChg chg="mod">
          <ac:chgData name="Soheil Abbasloo" userId="d71572ce-aea6-4a3a-9d7a-c1bc96c12f67" providerId="ADAL" clId="{7B6E7004-A998-4D8A-B662-5164ED62D55F}" dt="2022-10-31T17:52:14.543" v="3802" actId="14100"/>
          <ac:spMkLst>
            <pc:docMk/>
            <pc:sldMk cId="1815079829" sldId="1416"/>
            <ac:spMk id="25" creationId="{052CCBBB-5133-F429-8261-160718CA9316}"/>
          </ac:spMkLst>
        </pc:spChg>
        <pc:cxnChg chg="mod">
          <ac:chgData name="Soheil Abbasloo" userId="d71572ce-aea6-4a3a-9d7a-c1bc96c12f67" providerId="ADAL" clId="{7B6E7004-A998-4D8A-B662-5164ED62D55F}" dt="2022-10-31T17:52:14.543" v="3802" actId="14100"/>
          <ac:cxnSpMkLst>
            <pc:docMk/>
            <pc:sldMk cId="1815079829" sldId="1416"/>
            <ac:cxnSpMk id="24" creationId="{2ED83431-3600-1B8E-E6A7-891290F5C054}"/>
          </ac:cxnSpMkLst>
        </pc:cxnChg>
      </pc:sldChg>
      <pc:sldChg chg="addSp delSp modSp add mod modAnim">
        <pc:chgData name="Soheil Abbasloo" userId="d71572ce-aea6-4a3a-9d7a-c1bc96c12f67" providerId="ADAL" clId="{7B6E7004-A998-4D8A-B662-5164ED62D55F}" dt="2022-10-31T19:22:43.919" v="5101" actId="20577"/>
        <pc:sldMkLst>
          <pc:docMk/>
          <pc:sldMk cId="3579618859" sldId="1417"/>
        </pc:sldMkLst>
        <pc:spChg chg="add mod">
          <ac:chgData name="Soheil Abbasloo" userId="d71572ce-aea6-4a3a-9d7a-c1bc96c12f67" providerId="ADAL" clId="{7B6E7004-A998-4D8A-B662-5164ED62D55F}" dt="2022-10-31T16:41:28.155" v="3193" actId="1076"/>
          <ac:spMkLst>
            <pc:docMk/>
            <pc:sldMk cId="3579618859" sldId="1417"/>
            <ac:spMk id="3" creationId="{723448AB-44C9-C591-A28B-CF3389897F1B}"/>
          </ac:spMkLst>
        </pc:spChg>
        <pc:spChg chg="del mod">
          <ac:chgData name="Soheil Abbasloo" userId="d71572ce-aea6-4a3a-9d7a-c1bc96c12f67" providerId="ADAL" clId="{7B6E7004-A998-4D8A-B662-5164ED62D55F}" dt="2022-10-31T16:42:46.999" v="3210" actId="478"/>
          <ac:spMkLst>
            <pc:docMk/>
            <pc:sldMk cId="3579618859" sldId="1417"/>
            <ac:spMk id="5" creationId="{2DED4BAF-A9E1-8469-2937-ED3DF132A185}"/>
          </ac:spMkLst>
        </pc:spChg>
        <pc:spChg chg="mod">
          <ac:chgData name="Soheil Abbasloo" userId="d71572ce-aea6-4a3a-9d7a-c1bc96c12f67" providerId="ADAL" clId="{7B6E7004-A998-4D8A-B662-5164ED62D55F}" dt="2022-10-31T19:22:43.919" v="5101" actId="20577"/>
          <ac:spMkLst>
            <pc:docMk/>
            <pc:sldMk cId="3579618859" sldId="1417"/>
            <ac:spMk id="6" creationId="{022C9EDD-BA38-2726-9742-4ABE2CDE78F0}"/>
          </ac:spMkLst>
        </pc:spChg>
        <pc:spChg chg="add mod">
          <ac:chgData name="Soheil Abbasloo" userId="d71572ce-aea6-4a3a-9d7a-c1bc96c12f67" providerId="ADAL" clId="{7B6E7004-A998-4D8A-B662-5164ED62D55F}" dt="2022-10-31T16:41:28.155" v="3193" actId="1076"/>
          <ac:spMkLst>
            <pc:docMk/>
            <pc:sldMk cId="3579618859" sldId="1417"/>
            <ac:spMk id="8" creationId="{927FA50F-4233-15FB-D85C-727C74EC6470}"/>
          </ac:spMkLst>
        </pc:spChg>
        <pc:spChg chg="add mod">
          <ac:chgData name="Soheil Abbasloo" userId="d71572ce-aea6-4a3a-9d7a-c1bc96c12f67" providerId="ADAL" clId="{7B6E7004-A998-4D8A-B662-5164ED62D55F}" dt="2022-10-31T16:41:28.155" v="3193" actId="1076"/>
          <ac:spMkLst>
            <pc:docMk/>
            <pc:sldMk cId="3579618859" sldId="1417"/>
            <ac:spMk id="9" creationId="{B6D0F5FC-D058-FF44-D4EF-D3CC68B34202}"/>
          </ac:spMkLst>
        </pc:spChg>
        <pc:spChg chg="add mod">
          <ac:chgData name="Soheil Abbasloo" userId="d71572ce-aea6-4a3a-9d7a-c1bc96c12f67" providerId="ADAL" clId="{7B6E7004-A998-4D8A-B662-5164ED62D55F}" dt="2022-10-31T16:41:28.155" v="3193" actId="1076"/>
          <ac:spMkLst>
            <pc:docMk/>
            <pc:sldMk cId="3579618859" sldId="1417"/>
            <ac:spMk id="14" creationId="{19C07131-669F-3610-AE21-089D9DE35EE3}"/>
          </ac:spMkLst>
        </pc:spChg>
        <pc:spChg chg="add mod">
          <ac:chgData name="Soheil Abbasloo" userId="d71572ce-aea6-4a3a-9d7a-c1bc96c12f67" providerId="ADAL" clId="{7B6E7004-A998-4D8A-B662-5164ED62D55F}" dt="2022-10-31T16:41:28.155" v="3193" actId="1076"/>
          <ac:spMkLst>
            <pc:docMk/>
            <pc:sldMk cId="3579618859" sldId="1417"/>
            <ac:spMk id="15" creationId="{F595512C-21D7-DEAD-319F-C4AC8934C441}"/>
          </ac:spMkLst>
        </pc:spChg>
        <pc:spChg chg="add mod">
          <ac:chgData name="Soheil Abbasloo" userId="d71572ce-aea6-4a3a-9d7a-c1bc96c12f67" providerId="ADAL" clId="{7B6E7004-A998-4D8A-B662-5164ED62D55F}" dt="2022-10-31T16:41:28.155" v="3193" actId="1076"/>
          <ac:spMkLst>
            <pc:docMk/>
            <pc:sldMk cId="3579618859" sldId="1417"/>
            <ac:spMk id="16" creationId="{A9BB2900-FF03-BE3E-63A1-FD11EF85B4D7}"/>
          </ac:spMkLst>
        </pc:spChg>
        <pc:spChg chg="add mod">
          <ac:chgData name="Soheil Abbasloo" userId="d71572ce-aea6-4a3a-9d7a-c1bc96c12f67" providerId="ADAL" clId="{7B6E7004-A998-4D8A-B662-5164ED62D55F}" dt="2022-10-31T16:48:05.713" v="3293" actId="20577"/>
          <ac:spMkLst>
            <pc:docMk/>
            <pc:sldMk cId="3579618859" sldId="1417"/>
            <ac:spMk id="17" creationId="{44531693-AF51-1D6D-4CA4-20C35DC8D628}"/>
          </ac:spMkLst>
        </pc:spChg>
        <pc:spChg chg="add del mod">
          <ac:chgData name="Soheil Abbasloo" userId="d71572ce-aea6-4a3a-9d7a-c1bc96c12f67" providerId="ADAL" clId="{7B6E7004-A998-4D8A-B662-5164ED62D55F}" dt="2022-10-31T16:42:49.059" v="3211" actId="478"/>
          <ac:spMkLst>
            <pc:docMk/>
            <pc:sldMk cId="3579618859" sldId="1417"/>
            <ac:spMk id="20" creationId="{D09A7698-15B1-FD69-6656-8D65F310E0EA}"/>
          </ac:spMkLst>
        </pc:spChg>
        <pc:cxnChg chg="add mod">
          <ac:chgData name="Soheil Abbasloo" userId="d71572ce-aea6-4a3a-9d7a-c1bc96c12f67" providerId="ADAL" clId="{7B6E7004-A998-4D8A-B662-5164ED62D55F}" dt="2022-10-31T16:41:28.155" v="3193" actId="1076"/>
          <ac:cxnSpMkLst>
            <pc:docMk/>
            <pc:sldMk cId="3579618859" sldId="1417"/>
            <ac:cxnSpMk id="2" creationId="{362752EF-852D-DBE6-21C4-6CA978E41EA9}"/>
          </ac:cxnSpMkLst>
        </pc:cxnChg>
        <pc:cxnChg chg="mod">
          <ac:chgData name="Soheil Abbasloo" userId="d71572ce-aea6-4a3a-9d7a-c1bc96c12f67" providerId="ADAL" clId="{7B6E7004-A998-4D8A-B662-5164ED62D55F}" dt="2022-10-31T16:44:31.571" v="3214" actId="1037"/>
          <ac:cxnSpMkLst>
            <pc:docMk/>
            <pc:sldMk cId="3579618859" sldId="1417"/>
            <ac:cxnSpMk id="24" creationId="{2ED83431-3600-1B8E-E6A7-891290F5C054}"/>
          </ac:cxnSpMkLst>
        </pc:cxnChg>
      </pc:sldChg>
      <pc:sldChg chg="addSp modSp add mod modAnim">
        <pc:chgData name="Soheil Abbasloo" userId="d71572ce-aea6-4a3a-9d7a-c1bc96c12f67" providerId="ADAL" clId="{7B6E7004-A998-4D8A-B662-5164ED62D55F}" dt="2022-10-31T18:03:04.854" v="3965" actId="20577"/>
        <pc:sldMkLst>
          <pc:docMk/>
          <pc:sldMk cId="3687256588" sldId="1418"/>
        </pc:sldMkLst>
        <pc:spChg chg="mod">
          <ac:chgData name="Soheil Abbasloo" userId="d71572ce-aea6-4a3a-9d7a-c1bc96c12f67" providerId="ADAL" clId="{7B6E7004-A998-4D8A-B662-5164ED62D55F}" dt="2022-10-31T18:03:04.854" v="3965" actId="20577"/>
          <ac:spMkLst>
            <pc:docMk/>
            <pc:sldMk cId="3687256588" sldId="1418"/>
            <ac:spMk id="6" creationId="{022C9EDD-BA38-2726-9742-4ABE2CDE78F0}"/>
          </ac:spMkLst>
        </pc:spChg>
        <pc:spChg chg="add mod">
          <ac:chgData name="Soheil Abbasloo" userId="d71572ce-aea6-4a3a-9d7a-c1bc96c12f67" providerId="ADAL" clId="{7B6E7004-A998-4D8A-B662-5164ED62D55F}" dt="2022-10-31T17:57:08.113" v="3924" actId="1076"/>
          <ac:spMkLst>
            <pc:docMk/>
            <pc:sldMk cId="3687256588" sldId="1418"/>
            <ac:spMk id="18" creationId="{F002CBC0-2DB5-B343-F14F-26E0409D120D}"/>
          </ac:spMkLst>
        </pc:spChg>
      </pc:sldChg>
      <pc:sldChg chg="delSp modSp add del mod delAnim">
        <pc:chgData name="Soheil Abbasloo" userId="d71572ce-aea6-4a3a-9d7a-c1bc96c12f67" providerId="ADAL" clId="{7B6E7004-A998-4D8A-B662-5164ED62D55F}" dt="2022-10-31T17:56:31.422" v="3921" actId="47"/>
        <pc:sldMkLst>
          <pc:docMk/>
          <pc:sldMk cId="980497627" sldId="1419"/>
        </pc:sldMkLst>
        <pc:spChg chg="mod">
          <ac:chgData name="Soheil Abbasloo" userId="d71572ce-aea6-4a3a-9d7a-c1bc96c12f67" providerId="ADAL" clId="{7B6E7004-A998-4D8A-B662-5164ED62D55F}" dt="2022-10-31T17:55:27.414" v="3910" actId="20577"/>
          <ac:spMkLst>
            <pc:docMk/>
            <pc:sldMk cId="980497627" sldId="1419"/>
            <ac:spMk id="6" creationId="{022C9EDD-BA38-2726-9742-4ABE2CDE78F0}"/>
          </ac:spMkLst>
        </pc:spChg>
        <pc:spChg chg="mod">
          <ac:chgData name="Soheil Abbasloo" userId="d71572ce-aea6-4a3a-9d7a-c1bc96c12f67" providerId="ADAL" clId="{7B6E7004-A998-4D8A-B662-5164ED62D55F}" dt="2022-10-31T17:56:23.754" v="3920" actId="1076"/>
          <ac:spMkLst>
            <pc:docMk/>
            <pc:sldMk cId="980497627" sldId="1419"/>
            <ac:spMk id="18" creationId="{F002CBC0-2DB5-B343-F14F-26E0409D120D}"/>
          </ac:spMkLst>
        </pc:spChg>
        <pc:spChg chg="del">
          <ac:chgData name="Soheil Abbasloo" userId="d71572ce-aea6-4a3a-9d7a-c1bc96c12f67" providerId="ADAL" clId="{7B6E7004-A998-4D8A-B662-5164ED62D55F}" dt="2022-10-31T17:49:04.769" v="3482" actId="478"/>
          <ac:spMkLst>
            <pc:docMk/>
            <pc:sldMk cId="980497627" sldId="1419"/>
            <ac:spMk id="29" creationId="{97C8FAC9-758D-672B-D087-B16F589C8EFA}"/>
          </ac:spMkLst>
        </pc:spChg>
      </pc:sldChg>
      <pc:sldChg chg="addSp delSp modSp add mod delAnim modAnim">
        <pc:chgData name="Soheil Abbasloo" userId="d71572ce-aea6-4a3a-9d7a-c1bc96c12f67" providerId="ADAL" clId="{7B6E7004-A998-4D8A-B662-5164ED62D55F}" dt="2022-11-01T13:38:32.277" v="11277"/>
        <pc:sldMkLst>
          <pc:docMk/>
          <pc:sldMk cId="1592370283" sldId="1420"/>
        </pc:sldMkLst>
        <pc:spChg chg="mod">
          <ac:chgData name="Soheil Abbasloo" userId="d71572ce-aea6-4a3a-9d7a-c1bc96c12f67" providerId="ADAL" clId="{7B6E7004-A998-4D8A-B662-5164ED62D55F}" dt="2022-10-31T21:37:58.031" v="8253" actId="20577"/>
          <ac:spMkLst>
            <pc:docMk/>
            <pc:sldMk cId="1592370283" sldId="1420"/>
            <ac:spMk id="6" creationId="{022C9EDD-BA38-2726-9742-4ABE2CDE78F0}"/>
          </ac:spMkLst>
        </pc:spChg>
        <pc:spChg chg="del mod">
          <ac:chgData name="Soheil Abbasloo" userId="d71572ce-aea6-4a3a-9d7a-c1bc96c12f67" providerId="ADAL" clId="{7B6E7004-A998-4D8A-B662-5164ED62D55F}" dt="2022-10-31T17:57:21.396" v="3927" actId="478"/>
          <ac:spMkLst>
            <pc:docMk/>
            <pc:sldMk cId="1592370283" sldId="1420"/>
            <ac:spMk id="18" creationId="{F002CBC0-2DB5-B343-F14F-26E0409D120D}"/>
          </ac:spMkLst>
        </pc:spChg>
        <pc:spChg chg="mod">
          <ac:chgData name="Soheil Abbasloo" userId="d71572ce-aea6-4a3a-9d7a-c1bc96c12f67" providerId="ADAL" clId="{7B6E7004-A998-4D8A-B662-5164ED62D55F}" dt="2022-10-31T17:53:19.875" v="3882" actId="1036"/>
          <ac:spMkLst>
            <pc:docMk/>
            <pc:sldMk cId="1592370283" sldId="1420"/>
            <ac:spMk id="25" creationId="{052CCBBB-5133-F429-8261-160718CA9316}"/>
          </ac:spMkLst>
        </pc:spChg>
        <pc:grpChg chg="add mod">
          <ac:chgData name="Soheil Abbasloo" userId="d71572ce-aea6-4a3a-9d7a-c1bc96c12f67" providerId="ADAL" clId="{7B6E7004-A998-4D8A-B662-5164ED62D55F}" dt="2022-10-31T17:54:02.584" v="3891" actId="1076"/>
          <ac:grpSpMkLst>
            <pc:docMk/>
            <pc:sldMk cId="1592370283" sldId="1420"/>
            <ac:grpSpMk id="5" creationId="{229A3170-56D5-CB32-27C5-77D5DB644C40}"/>
          </ac:grpSpMkLst>
        </pc:grpChg>
        <pc:grpChg chg="add del mod">
          <ac:chgData name="Soheil Abbasloo" userId="d71572ce-aea6-4a3a-9d7a-c1bc96c12f67" providerId="ADAL" clId="{7B6E7004-A998-4D8A-B662-5164ED62D55F}" dt="2022-10-31T17:54:31.746" v="3897" actId="478"/>
          <ac:grpSpMkLst>
            <pc:docMk/>
            <pc:sldMk cId="1592370283" sldId="1420"/>
            <ac:grpSpMk id="46" creationId="{92FDDD18-25CB-4EE9-E106-325E9D25D2FB}"/>
          </ac:grpSpMkLst>
        </pc:grpChg>
        <pc:grpChg chg="add del mod">
          <ac:chgData name="Soheil Abbasloo" userId="d71572ce-aea6-4a3a-9d7a-c1bc96c12f67" providerId="ADAL" clId="{7B6E7004-A998-4D8A-B662-5164ED62D55F}" dt="2022-10-31T17:54:30.587" v="3896" actId="478"/>
          <ac:grpSpMkLst>
            <pc:docMk/>
            <pc:sldMk cId="1592370283" sldId="1420"/>
            <ac:grpSpMk id="65" creationId="{FDC06A0F-74D1-AE0C-CB00-817323394F32}"/>
          </ac:grpSpMkLst>
        </pc:grpChg>
        <pc:grpChg chg="add mod">
          <ac:chgData name="Soheil Abbasloo" userId="d71572ce-aea6-4a3a-9d7a-c1bc96c12f67" providerId="ADAL" clId="{7B6E7004-A998-4D8A-B662-5164ED62D55F}" dt="2022-10-31T17:54:08.733" v="3892" actId="1076"/>
          <ac:grpSpMkLst>
            <pc:docMk/>
            <pc:sldMk cId="1592370283" sldId="1420"/>
            <ac:grpSpMk id="84" creationId="{F9241119-E75F-B296-3395-7A1318BD2256}"/>
          </ac:grpSpMkLst>
        </pc:grpChg>
        <pc:grpChg chg="add mod">
          <ac:chgData name="Soheil Abbasloo" userId="d71572ce-aea6-4a3a-9d7a-c1bc96c12f67" providerId="ADAL" clId="{7B6E7004-A998-4D8A-B662-5164ED62D55F}" dt="2022-10-31T17:54:53.706" v="3901" actId="1076"/>
          <ac:grpSpMkLst>
            <pc:docMk/>
            <pc:sldMk cId="1592370283" sldId="1420"/>
            <ac:grpSpMk id="103" creationId="{33B5A1D0-7101-83F3-6101-48AF4D342CA6}"/>
          </ac:grpSpMkLst>
        </pc:grpChg>
        <pc:grpChg chg="add mod">
          <ac:chgData name="Soheil Abbasloo" userId="d71572ce-aea6-4a3a-9d7a-c1bc96c12f67" providerId="ADAL" clId="{7B6E7004-A998-4D8A-B662-5164ED62D55F}" dt="2022-10-31T17:55:07.168" v="3904" actId="1076"/>
          <ac:grpSpMkLst>
            <pc:docMk/>
            <pc:sldMk cId="1592370283" sldId="1420"/>
            <ac:grpSpMk id="122" creationId="{7066C852-D451-D92D-8897-B8731C10C9FC}"/>
          </ac:grpSpMkLst>
        </pc:grp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19" creationId="{4731FD53-2069-89EB-EF3B-181BCB22436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20" creationId="{4F790756-B40F-E75F-830B-DDD0A9B39CA0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23" creationId="{A90EA49E-3E1A-A946-8FFB-46C4A8479E82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29" creationId="{ECA60AF6-85E7-A589-DEB3-77E9E9E6DB58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0" creationId="{E62CB685-843F-58E4-D760-682CE41DC71C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1" creationId="{96AC6F33-79C3-C8A4-73E9-86C0A63265D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4" creationId="{63D08B71-7D70-EC81-2EA6-3943D33AB6F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5" creationId="{95899FE2-64CC-6AF1-46F9-85EB0E17A7A3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6" creationId="{D25FF5F8-1844-F421-2400-182CA85B2A85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7" creationId="{3F131BF8-51BF-7393-0FDD-F718A0465D35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8" creationId="{BFF1BAAB-967C-214E-D150-B689E937EEA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39" creationId="{64682541-6746-7007-720D-74E262C1F6D4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0" creationId="{60E36FF9-DC4E-3FC0-9A01-812A1AD6900C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1" creationId="{BFDD6B66-A4DC-E3DA-C3DE-F65CFD44333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2" creationId="{F86588CB-83F7-95B6-6D05-0DC315E8D4B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3" creationId="{A2C4AA43-1B62-59D8-271A-F6E02D76623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4" creationId="{83513E24-9B20-5266-AFDE-A15FE65DD4F8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5" creationId="{F0C375F8-20BA-5261-9D36-943F37065F09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7" creationId="{99B90063-ED11-002F-C888-3CEA50A8CF94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8" creationId="{F2E697B3-75DE-237C-A44C-5F72D0227BF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49" creationId="{D839345B-D3A7-F4A0-EDA4-F9608873CE34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0" creationId="{B8BE2C32-3116-876D-7C6E-C8160904984C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1" creationId="{FA9EDE0B-B0E9-48AA-0E43-722962D656CE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2" creationId="{7A3C67B7-5E25-D91F-C178-1079E96BD650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3" creationId="{A073A4DB-D093-E6E2-D395-033FE8239D1F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4" creationId="{4DBD2405-FA5C-4392-BE7E-01DEC3ED2471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5" creationId="{9672521A-E2C4-0210-8248-212F6C6DF7F0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6" creationId="{0E1C44E0-2191-FB3C-515C-2EC25A6A6026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7" creationId="{56EB2C8E-587C-5E0B-EEAF-464A184568B6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8" creationId="{104549B2-B452-E501-D727-A467D262E573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59" creationId="{94166D4D-D589-573B-ECAD-617A3E5A9328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0" creationId="{AFEB7AD2-8D1C-B3BA-19CF-2915C737A76C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1" creationId="{37254A32-4EBF-BDE1-8742-C222379CF572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2" creationId="{F98B9A6F-E5C8-8475-DBAF-1F13CC6953A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3" creationId="{5A64B313-5244-80EB-7FCB-B7C384D56DF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4" creationId="{846C78B2-A693-E123-07EF-0183A5DDD1A5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6" creationId="{17865FB9-ED00-AF7D-6A03-238704DE57E6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7" creationId="{660D3CE5-A4D5-4B05-0F6A-C39FC0E9AD3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8" creationId="{549A6CE9-C62D-6ACB-06B2-2F6E8FB8D9FF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69" creationId="{519C1CC0-7DA8-46A0-2E0D-FEC17C3A7D65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0" creationId="{106E4D4C-9A68-8B16-1620-3A8CFEA72B97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1" creationId="{650C33CF-F89D-35EE-582F-DCF728556C61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2" creationId="{1F9BE34C-735D-E2AF-7E82-72B35BC1628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3" creationId="{884F3B8C-56DD-28A8-D86A-7AD56FADC5D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4" creationId="{7DE9853E-5DC6-ACB8-C75C-9FD34E5A0CC5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5" creationId="{53255DE3-3838-C01D-47D2-40EB1BF7D446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6" creationId="{FE7AFB0D-0EDE-D5C6-243F-B3B4D52DEBBE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7" creationId="{FBDCDB96-AD46-A122-BA4B-A2DD7295EAA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8" creationId="{02CD4F71-D9CD-0BA8-6052-2068B6C210B3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79" creationId="{280E5756-206F-2EC0-B8F2-B79898C604A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0" creationId="{A98D7DFD-9646-E689-664D-C96F836BCE7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1" creationId="{C90CEADD-A827-2F87-95D1-6DB3DD8DDFF3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2" creationId="{7E883798-224D-06E9-FF2E-CF78F24C812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3" creationId="{9E82E7D7-0919-3AD6-265B-48C8B420DD25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5" creationId="{4AF82324-3C60-48DD-4EE4-3D48B3C4C7E9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6" creationId="{066B75A9-1B68-D971-C5E0-2D65D121F2BF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7" creationId="{682E8CC5-0054-6135-DF92-C3AF37114344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8" creationId="{DEE4E069-4A1A-5248-54B1-E66B6779CC5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89" creationId="{AB71843E-F19E-70AC-20C0-8B89F2796F82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0" creationId="{A3082D41-FB39-DB9E-C7B1-069B6129BCBE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1" creationId="{BE3EC883-80D2-6C1B-87D8-AA8A41CCF7D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2" creationId="{22FC74D5-9386-AF17-2120-C7806AE87EF4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3" creationId="{2BF31E90-E019-639E-FE95-F8AE91CFCAC1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4" creationId="{0E99937E-26B7-B2D1-5D94-07F95ABAC18A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5" creationId="{F7D91867-8EC4-8C17-FB6A-D96B6794CFA7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6" creationId="{0CDABA45-90FC-10DA-2A86-B11169C88FAE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7" creationId="{1A9AD9BF-A865-C6C8-9C19-3E259033763E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8" creationId="{9ED42E56-9813-D478-2DBA-5E84DF10811D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99" creationId="{53145EF4-CA6E-E0F1-C7C2-A4A9A3EDB424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100" creationId="{EADD27B0-407F-6F89-0753-A05FF5363FDB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101" creationId="{E263CAA5-5543-F7F1-0B72-142785ED167F}"/>
          </ac:picMkLst>
        </pc:picChg>
        <pc:picChg chg="mod">
          <ac:chgData name="Soheil Abbasloo" userId="d71572ce-aea6-4a3a-9d7a-c1bc96c12f67" providerId="ADAL" clId="{7B6E7004-A998-4D8A-B662-5164ED62D55F}" dt="2022-10-31T17:53:37.943" v="3884"/>
          <ac:picMkLst>
            <pc:docMk/>
            <pc:sldMk cId="1592370283" sldId="1420"/>
            <ac:picMk id="102" creationId="{192E8348-8A39-C289-42E3-408760470D61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04" creationId="{E74DDFB4-E236-3481-1ED1-D8B1B0A2E11D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05" creationId="{A709CF32-9E5D-3E38-E975-CF82C747266C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06" creationId="{06275116-7474-13CF-8904-43E019087720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07" creationId="{D51F91AF-4A0A-4EA0-C1B4-19E57CA46127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08" creationId="{AD71FAEE-7F4E-A28E-1E93-973402712579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09" creationId="{A4FE9B5E-10B8-E1D3-FDEA-23345C5DB73E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0" creationId="{3DB99737-AFB1-FEEB-0339-A9F916ADCDF9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1" creationId="{AF6CC960-788B-C057-AFF8-47900AE2B87B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2" creationId="{2ED44D87-6E00-CAC9-E4DC-84DD432A39A6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3" creationId="{2A4B633E-E02F-B558-1128-07396ECA05A8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4" creationId="{9B0C86FB-F52C-BB24-CD3B-5AE08DE191F7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5" creationId="{DF3FCF59-A6D3-4CF3-88FC-26553521871F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6" creationId="{1CFF0760-DD98-9743-A158-91ACECD6064E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7" creationId="{551B4397-C73E-2EF0-64F9-99A9ECB841DF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8" creationId="{53454B81-974F-3E47-C23C-44870A28F706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19" creationId="{ADACED20-DDB2-A9CB-6493-F6A06328BE51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20" creationId="{8A1E01D5-F067-2949-A7F6-4FC2119691EB}"/>
          </ac:picMkLst>
        </pc:picChg>
        <pc:picChg chg="mod">
          <ac:chgData name="Soheil Abbasloo" userId="d71572ce-aea6-4a3a-9d7a-c1bc96c12f67" providerId="ADAL" clId="{7B6E7004-A998-4D8A-B662-5164ED62D55F}" dt="2022-10-31T17:54:34.404" v="3898"/>
          <ac:picMkLst>
            <pc:docMk/>
            <pc:sldMk cId="1592370283" sldId="1420"/>
            <ac:picMk id="121" creationId="{FD5B52C5-2C0F-A218-9CC9-F580428BD769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3" creationId="{337FAEC2-A28F-F8C8-B1B2-461C13C80737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4" creationId="{A6D20925-1A09-7145-C2DB-9423456A0CDE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5" creationId="{FE4A7636-2560-5C27-CD18-8A5869480777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6" creationId="{54E59BE5-02D3-4070-C04F-71372D3D2B80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7" creationId="{2F32149F-18BA-003D-6E3E-D4429ED0F309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8" creationId="{750A1C11-1FC1-D770-DEE1-410D1808A734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29" creationId="{A2B6AED4-6352-483B-D16B-5A1177B70636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0" creationId="{CB33DD87-AD28-E3C3-AC37-C5A25E6D51A7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1" creationId="{2544D45B-4DE9-B221-149E-A956C0C40C83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2" creationId="{A20CEDBA-C383-C84E-72FD-0CB9FC1699F8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3" creationId="{82A67899-52AE-BC2E-34B5-F110306BA964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4" creationId="{903A85CB-63DE-89A7-0DF4-DD37B0FC0857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5" creationId="{4CD8FCA7-B3D7-65EE-D18A-F5043CCCFFE7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6" creationId="{B6C4D699-8FEB-CF14-67A8-7C1CC040E611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7" creationId="{748AC714-EE01-8DE8-EAA8-551493799CF0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8" creationId="{1F2824D4-86CA-C7AC-CAC9-B9445F440547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39" creationId="{656892B2-7201-BC82-34C8-1C482FE809A0}"/>
          </ac:picMkLst>
        </pc:picChg>
        <pc:picChg chg="mod">
          <ac:chgData name="Soheil Abbasloo" userId="d71572ce-aea6-4a3a-9d7a-c1bc96c12f67" providerId="ADAL" clId="{7B6E7004-A998-4D8A-B662-5164ED62D55F}" dt="2022-10-31T17:54:55.922" v="3902"/>
          <ac:picMkLst>
            <pc:docMk/>
            <pc:sldMk cId="1592370283" sldId="1420"/>
            <ac:picMk id="140" creationId="{21985368-937C-A517-0FA3-3D511FC3DECC}"/>
          </ac:picMkLst>
        </pc:picChg>
        <pc:cxnChg chg="add del mod">
          <ac:chgData name="Soheil Abbasloo" userId="d71572ce-aea6-4a3a-9d7a-c1bc96c12f67" providerId="ADAL" clId="{7B6E7004-A998-4D8A-B662-5164ED62D55F}" dt="2022-10-31T17:53:23.826" v="3883" actId="478"/>
          <ac:cxnSpMkLst>
            <pc:docMk/>
            <pc:sldMk cId="1592370283" sldId="1420"/>
            <ac:cxnSpMk id="24" creationId="{2ED83431-3600-1B8E-E6A7-891290F5C054}"/>
          </ac:cxnSpMkLst>
        </pc:cxnChg>
      </pc:sldChg>
      <pc:sldChg chg="add del">
        <pc:chgData name="Soheil Abbasloo" userId="d71572ce-aea6-4a3a-9d7a-c1bc96c12f67" providerId="ADAL" clId="{7B6E7004-A998-4D8A-B662-5164ED62D55F}" dt="2022-10-31T17:52:45.273" v="3817" actId="47"/>
        <pc:sldMkLst>
          <pc:docMk/>
          <pc:sldMk cId="2525165537" sldId="1420"/>
        </pc:sldMkLst>
      </pc:sldChg>
      <pc:sldChg chg="modSp new mod modAnim">
        <pc:chgData name="Soheil Abbasloo" userId="d71572ce-aea6-4a3a-9d7a-c1bc96c12f67" providerId="ADAL" clId="{7B6E7004-A998-4D8A-B662-5164ED62D55F}" dt="2022-11-01T13:38:56.814" v="11284" actId="20577"/>
        <pc:sldMkLst>
          <pc:docMk/>
          <pc:sldMk cId="234952370" sldId="1421"/>
        </pc:sldMkLst>
        <pc:spChg chg="mod">
          <ac:chgData name="Soheil Abbasloo" userId="d71572ce-aea6-4a3a-9d7a-c1bc96c12f67" providerId="ADAL" clId="{7B6E7004-A998-4D8A-B662-5164ED62D55F}" dt="2022-10-31T18:56:41.679" v="4732" actId="20577"/>
          <ac:spMkLst>
            <pc:docMk/>
            <pc:sldMk cId="234952370" sldId="1421"/>
            <ac:spMk id="3" creationId="{DC9D227A-70B9-CF6E-6518-D14E2A12AE72}"/>
          </ac:spMkLst>
        </pc:spChg>
        <pc:spChg chg="mod">
          <ac:chgData name="Soheil Abbasloo" userId="d71572ce-aea6-4a3a-9d7a-c1bc96c12f67" providerId="ADAL" clId="{7B6E7004-A998-4D8A-B662-5164ED62D55F}" dt="2022-11-01T13:38:56.814" v="11284" actId="20577"/>
          <ac:spMkLst>
            <pc:docMk/>
            <pc:sldMk cId="234952370" sldId="1421"/>
            <ac:spMk id="4" creationId="{5CCF023A-F7E0-F7E1-FF37-A5D5A32B556A}"/>
          </ac:spMkLst>
        </pc:spChg>
      </pc:sldChg>
      <pc:sldChg chg="addSp delSp modSp new del mod modClrScheme chgLayout">
        <pc:chgData name="Soheil Abbasloo" userId="d71572ce-aea6-4a3a-9d7a-c1bc96c12f67" providerId="ADAL" clId="{7B6E7004-A998-4D8A-B662-5164ED62D55F}" dt="2022-10-31T19:53:02.325" v="6237" actId="47"/>
        <pc:sldMkLst>
          <pc:docMk/>
          <pc:sldMk cId="3324573526" sldId="1422"/>
        </pc:sldMkLst>
        <pc:spChg chg="del mod ord">
          <ac:chgData name="Soheil Abbasloo" userId="d71572ce-aea6-4a3a-9d7a-c1bc96c12f67" providerId="ADAL" clId="{7B6E7004-A998-4D8A-B662-5164ED62D55F}" dt="2022-10-31T18:31:57.786" v="4586" actId="700"/>
          <ac:spMkLst>
            <pc:docMk/>
            <pc:sldMk cId="3324573526" sldId="1422"/>
            <ac:spMk id="2" creationId="{7EFF1654-95C1-3858-8EBF-C4771BA0B47F}"/>
          </ac:spMkLst>
        </pc:spChg>
        <pc:spChg chg="del mod ord">
          <ac:chgData name="Soheil Abbasloo" userId="d71572ce-aea6-4a3a-9d7a-c1bc96c12f67" providerId="ADAL" clId="{7B6E7004-A998-4D8A-B662-5164ED62D55F}" dt="2022-10-31T18:31:57.786" v="4586" actId="700"/>
          <ac:spMkLst>
            <pc:docMk/>
            <pc:sldMk cId="3324573526" sldId="1422"/>
            <ac:spMk id="3" creationId="{E8B2F68C-3A85-EC8C-B73C-A5AB9F955E15}"/>
          </ac:spMkLst>
        </pc:spChg>
        <pc:spChg chg="mod ord">
          <ac:chgData name="Soheil Abbasloo" userId="d71572ce-aea6-4a3a-9d7a-c1bc96c12f67" providerId="ADAL" clId="{7B6E7004-A998-4D8A-B662-5164ED62D55F}" dt="2022-10-31T18:31:57.786" v="4586" actId="700"/>
          <ac:spMkLst>
            <pc:docMk/>
            <pc:sldMk cId="3324573526" sldId="1422"/>
            <ac:spMk id="4" creationId="{74A7D461-38F5-4D51-5A9D-D25F4CD76FAA}"/>
          </ac:spMkLst>
        </pc:spChg>
        <pc:spChg chg="add mod ord">
          <ac:chgData name="Soheil Abbasloo" userId="d71572ce-aea6-4a3a-9d7a-c1bc96c12f67" providerId="ADAL" clId="{7B6E7004-A998-4D8A-B662-5164ED62D55F}" dt="2022-10-31T18:54:25.320" v="4650" actId="21"/>
          <ac:spMkLst>
            <pc:docMk/>
            <pc:sldMk cId="3324573526" sldId="1422"/>
            <ac:spMk id="5" creationId="{2C07B8D3-1E0A-13BD-5358-F04010D1C2C2}"/>
          </ac:spMkLst>
        </pc:spChg>
        <pc:spChg chg="add mod ord">
          <ac:chgData name="Soheil Abbasloo" userId="d71572ce-aea6-4a3a-9d7a-c1bc96c12f67" providerId="ADAL" clId="{7B6E7004-A998-4D8A-B662-5164ED62D55F}" dt="2022-10-31T18:54:18.501" v="4648" actId="14100"/>
          <ac:spMkLst>
            <pc:docMk/>
            <pc:sldMk cId="3324573526" sldId="1422"/>
            <ac:spMk id="6" creationId="{2796594B-9D0E-DAB6-DD7E-ECCCD02DB0EC}"/>
          </ac:spMkLst>
        </pc:spChg>
      </pc:sldChg>
      <pc:sldChg chg="addSp delSp modSp add mod addAnim delAnim modAnim chgLayout">
        <pc:chgData name="Soheil Abbasloo" userId="d71572ce-aea6-4a3a-9d7a-c1bc96c12f67" providerId="ADAL" clId="{7B6E7004-A998-4D8A-B662-5164ED62D55F}" dt="2022-11-01T13:39:50.571" v="11290"/>
        <pc:sldMkLst>
          <pc:docMk/>
          <pc:sldMk cId="3900324161" sldId="1423"/>
        </pc:sldMkLst>
        <pc:spChg chg="add mod">
          <ac:chgData name="Soheil Abbasloo" userId="d71572ce-aea6-4a3a-9d7a-c1bc96c12f67" providerId="ADAL" clId="{7B6E7004-A998-4D8A-B662-5164ED62D55F}" dt="2022-10-31T19:43:02.886" v="5864" actId="27636"/>
          <ac:spMkLst>
            <pc:docMk/>
            <pc:sldMk cId="3900324161" sldId="1423"/>
            <ac:spMk id="3" creationId="{CB30CA07-51FB-DE08-24AE-6D5200B725A2}"/>
          </ac:spMkLst>
        </pc:spChg>
        <pc:spChg chg="mod ord">
          <ac:chgData name="Soheil Abbasloo" userId="d71572ce-aea6-4a3a-9d7a-c1bc96c12f67" providerId="ADAL" clId="{7B6E7004-A998-4D8A-B662-5164ED62D55F}" dt="2022-10-31T18:54:45.864" v="4660" actId="700"/>
          <ac:spMkLst>
            <pc:docMk/>
            <pc:sldMk cId="3900324161" sldId="1423"/>
            <ac:spMk id="4" creationId="{177150A4-7702-08E8-5E36-97D317B289E3}"/>
          </ac:spMkLst>
        </pc:spChg>
        <pc:spChg chg="mod ord">
          <ac:chgData name="Soheil Abbasloo" userId="d71572ce-aea6-4a3a-9d7a-c1bc96c12f67" providerId="ADAL" clId="{7B6E7004-A998-4D8A-B662-5164ED62D55F}" dt="2022-10-31T19:53:58.807" v="6275" actId="207"/>
          <ac:spMkLst>
            <pc:docMk/>
            <pc:sldMk cId="3900324161" sldId="1423"/>
            <ac:spMk id="5" creationId="{2DED4BAF-A9E1-8469-2937-ED3DF132A185}"/>
          </ac:spMkLst>
        </pc:spChg>
        <pc:spChg chg="del mod ord">
          <ac:chgData name="Soheil Abbasloo" userId="d71572ce-aea6-4a3a-9d7a-c1bc96c12f67" providerId="ADAL" clId="{7B6E7004-A998-4D8A-B662-5164ED62D55F}" dt="2022-10-31T18:55:40.929" v="4687" actId="478"/>
          <ac:spMkLst>
            <pc:docMk/>
            <pc:sldMk cId="3900324161" sldId="1423"/>
            <ac:spMk id="6" creationId="{022C9EDD-BA38-2726-9742-4ABE2CDE78F0}"/>
          </ac:spMkLst>
        </pc:spChg>
        <pc:spChg chg="add del mod">
          <ac:chgData name="Soheil Abbasloo" userId="d71572ce-aea6-4a3a-9d7a-c1bc96c12f67" providerId="ADAL" clId="{7B6E7004-A998-4D8A-B662-5164ED62D55F}" dt="2022-10-31T19:00:56.039" v="4822"/>
          <ac:spMkLst>
            <pc:docMk/>
            <pc:sldMk cId="3900324161" sldId="1423"/>
            <ac:spMk id="8" creationId="{DE6CAFFD-1C76-49F6-E9A3-7EAF36D49AB0}"/>
          </ac:spMkLst>
        </pc:spChg>
        <pc:spChg chg="add del mod">
          <ac:chgData name="Soheil Abbasloo" userId="d71572ce-aea6-4a3a-9d7a-c1bc96c12f67" providerId="ADAL" clId="{7B6E7004-A998-4D8A-B662-5164ED62D55F}" dt="2022-10-31T19:00:56.039" v="4822"/>
          <ac:spMkLst>
            <pc:docMk/>
            <pc:sldMk cId="3900324161" sldId="1423"/>
            <ac:spMk id="9" creationId="{23E94A77-056D-F71E-D0FA-CB0FAC46A807}"/>
          </ac:spMkLst>
        </pc:spChg>
        <pc:spChg chg="mod">
          <ac:chgData name="Soheil Abbasloo" userId="d71572ce-aea6-4a3a-9d7a-c1bc96c12f67" providerId="ADAL" clId="{7B6E7004-A998-4D8A-B662-5164ED62D55F}" dt="2022-10-31T19:27:42.265" v="5337" actId="1036"/>
          <ac:spMkLst>
            <pc:docMk/>
            <pc:sldMk cId="3900324161" sldId="1423"/>
            <ac:spMk id="12" creationId="{C2E59B96-EED5-69C3-C9E1-249BA660CBDE}"/>
          </ac:spMkLst>
        </pc:spChg>
        <pc:spChg chg="mod">
          <ac:chgData name="Soheil Abbasloo" userId="d71572ce-aea6-4a3a-9d7a-c1bc96c12f67" providerId="ADAL" clId="{7B6E7004-A998-4D8A-B662-5164ED62D55F}" dt="2022-10-31T19:33:50.749" v="5567" actId="1076"/>
          <ac:spMkLst>
            <pc:docMk/>
            <pc:sldMk cId="3900324161" sldId="1423"/>
            <ac:spMk id="13" creationId="{8F3BF638-6D93-9351-D704-C76FC92331F4}"/>
          </ac:spMkLst>
        </pc:spChg>
        <pc:spChg chg="add del mod">
          <ac:chgData name="Soheil Abbasloo" userId="d71572ce-aea6-4a3a-9d7a-c1bc96c12f67" providerId="ADAL" clId="{7B6E7004-A998-4D8A-B662-5164ED62D55F}" dt="2022-10-31T19:16:10.743" v="5041" actId="478"/>
          <ac:spMkLst>
            <pc:docMk/>
            <pc:sldMk cId="3900324161" sldId="1423"/>
            <ac:spMk id="14" creationId="{7313E17A-A74B-5A50-A8B3-5DD086F8DA21}"/>
          </ac:spMkLst>
        </pc:spChg>
        <pc:spChg chg="del mod">
          <ac:chgData name="Soheil Abbasloo" userId="d71572ce-aea6-4a3a-9d7a-c1bc96c12f67" providerId="ADAL" clId="{7B6E7004-A998-4D8A-B662-5164ED62D55F}" dt="2022-10-31T19:41:43.867" v="5820" actId="478"/>
          <ac:spMkLst>
            <pc:docMk/>
            <pc:sldMk cId="3900324161" sldId="1423"/>
            <ac:spMk id="21" creationId="{A21AB2F3-BDCD-2484-57EB-FF4A46B7581E}"/>
          </ac:spMkLst>
        </pc:spChg>
        <pc:spChg chg="add del mod">
          <ac:chgData name="Soheil Abbasloo" userId="d71572ce-aea6-4a3a-9d7a-c1bc96c12f67" providerId="ADAL" clId="{7B6E7004-A998-4D8A-B662-5164ED62D55F}" dt="2022-10-31T19:41:42.046" v="5819" actId="478"/>
          <ac:spMkLst>
            <pc:docMk/>
            <pc:sldMk cId="3900324161" sldId="1423"/>
            <ac:spMk id="22" creationId="{CCDD10EF-9F1D-C8A6-59AA-D01A59FA72B9}"/>
          </ac:spMkLst>
        </pc:spChg>
        <pc:spChg chg="del mod">
          <ac:chgData name="Soheil Abbasloo" userId="d71572ce-aea6-4a3a-9d7a-c1bc96c12f67" providerId="ADAL" clId="{7B6E7004-A998-4D8A-B662-5164ED62D55F}" dt="2022-10-31T19:09:14.521" v="4839" actId="478"/>
          <ac:spMkLst>
            <pc:docMk/>
            <pc:sldMk cId="3900324161" sldId="1423"/>
            <ac:spMk id="25" creationId="{052CCBBB-5133-F429-8261-160718CA9316}"/>
          </ac:spMkLst>
        </pc:spChg>
        <pc:spChg chg="mod">
          <ac:chgData name="Soheil Abbasloo" userId="d71572ce-aea6-4a3a-9d7a-c1bc96c12f67" providerId="ADAL" clId="{7B6E7004-A998-4D8A-B662-5164ED62D55F}" dt="2022-10-31T19:27:42.265" v="5337" actId="1036"/>
          <ac:spMkLst>
            <pc:docMk/>
            <pc:sldMk cId="3900324161" sldId="1423"/>
            <ac:spMk id="26" creationId="{520788E1-C712-0339-E31A-C95C452388A8}"/>
          </ac:spMkLst>
        </pc:spChg>
        <pc:spChg chg="mod">
          <ac:chgData name="Soheil Abbasloo" userId="d71572ce-aea6-4a3a-9d7a-c1bc96c12f67" providerId="ADAL" clId="{7B6E7004-A998-4D8A-B662-5164ED62D55F}" dt="2022-10-31T19:27:42.265" v="5337" actId="1036"/>
          <ac:spMkLst>
            <pc:docMk/>
            <pc:sldMk cId="3900324161" sldId="1423"/>
            <ac:spMk id="27" creationId="{391E286B-3B76-BAF7-7C08-36D248757C77}"/>
          </ac:spMkLst>
        </pc:spChg>
        <pc:spChg chg="mod">
          <ac:chgData name="Soheil Abbasloo" userId="d71572ce-aea6-4a3a-9d7a-c1bc96c12f67" providerId="ADAL" clId="{7B6E7004-A998-4D8A-B662-5164ED62D55F}" dt="2022-10-31T19:27:42.265" v="5337" actId="1036"/>
          <ac:spMkLst>
            <pc:docMk/>
            <pc:sldMk cId="3900324161" sldId="1423"/>
            <ac:spMk id="28" creationId="{8D88AE63-279B-AC61-F23E-649312194ED1}"/>
          </ac:spMkLst>
        </pc:spChg>
        <pc:spChg chg="mod">
          <ac:chgData name="Soheil Abbasloo" userId="d71572ce-aea6-4a3a-9d7a-c1bc96c12f67" providerId="ADAL" clId="{7B6E7004-A998-4D8A-B662-5164ED62D55F}" dt="2022-10-31T19:27:42.265" v="5337" actId="1036"/>
          <ac:spMkLst>
            <pc:docMk/>
            <pc:sldMk cId="3900324161" sldId="1423"/>
            <ac:spMk id="29" creationId="{97C8FAC9-758D-672B-D087-B16F589C8EFA}"/>
          </ac:spMkLst>
        </pc:spChg>
        <pc:picChg chg="mod">
          <ac:chgData name="Soheil Abbasloo" userId="d71572ce-aea6-4a3a-9d7a-c1bc96c12f67" providerId="ADAL" clId="{7B6E7004-A998-4D8A-B662-5164ED62D55F}" dt="2022-10-31T19:27:42.265" v="5337" actId="1036"/>
          <ac:picMkLst>
            <pc:docMk/>
            <pc:sldMk cId="3900324161" sldId="1423"/>
            <ac:picMk id="32" creationId="{75ECE997-81F4-4F0C-A04B-78378D4E1BB3}"/>
          </ac:picMkLst>
        </pc:picChg>
        <pc:picChg chg="mod">
          <ac:chgData name="Soheil Abbasloo" userId="d71572ce-aea6-4a3a-9d7a-c1bc96c12f67" providerId="ADAL" clId="{7B6E7004-A998-4D8A-B662-5164ED62D55F}" dt="2022-10-31T19:27:42.265" v="5337" actId="1036"/>
          <ac:picMkLst>
            <pc:docMk/>
            <pc:sldMk cId="3900324161" sldId="1423"/>
            <ac:picMk id="33" creationId="{CABB9C1E-9A43-79A0-ED7D-DD9684748124}"/>
          </ac:picMkLst>
        </pc:picChg>
        <pc:cxnChg chg="mod">
          <ac:chgData name="Soheil Abbasloo" userId="d71572ce-aea6-4a3a-9d7a-c1bc96c12f67" providerId="ADAL" clId="{7B6E7004-A998-4D8A-B662-5164ED62D55F}" dt="2022-10-31T19:27:42.265" v="5337" actId="1036"/>
          <ac:cxnSpMkLst>
            <pc:docMk/>
            <pc:sldMk cId="3900324161" sldId="1423"/>
            <ac:cxnSpMk id="7" creationId="{900D9F1F-CAED-0A97-E92F-B1FA47C4D179}"/>
          </ac:cxnSpMkLst>
        </pc:cxnChg>
        <pc:cxnChg chg="mod">
          <ac:chgData name="Soheil Abbasloo" userId="d71572ce-aea6-4a3a-9d7a-c1bc96c12f67" providerId="ADAL" clId="{7B6E7004-A998-4D8A-B662-5164ED62D55F}" dt="2022-10-31T19:27:42.265" v="5337" actId="1036"/>
          <ac:cxnSpMkLst>
            <pc:docMk/>
            <pc:sldMk cId="3900324161" sldId="1423"/>
            <ac:cxnSpMk id="10" creationId="{D306AB6D-2387-2FF6-0A03-23B7AA118316}"/>
          </ac:cxnSpMkLst>
        </pc:cxnChg>
        <pc:cxnChg chg="mod">
          <ac:chgData name="Soheil Abbasloo" userId="d71572ce-aea6-4a3a-9d7a-c1bc96c12f67" providerId="ADAL" clId="{7B6E7004-A998-4D8A-B662-5164ED62D55F}" dt="2022-10-31T19:27:42.265" v="5337" actId="1036"/>
          <ac:cxnSpMkLst>
            <pc:docMk/>
            <pc:sldMk cId="3900324161" sldId="1423"/>
            <ac:cxnSpMk id="11" creationId="{4A850872-F6FF-F59E-5364-8B9528E42530}"/>
          </ac:cxnSpMkLst>
        </pc:cxnChg>
        <pc:cxnChg chg="del">
          <ac:chgData name="Soheil Abbasloo" userId="d71572ce-aea6-4a3a-9d7a-c1bc96c12f67" providerId="ADAL" clId="{7B6E7004-A998-4D8A-B662-5164ED62D55F}" dt="2022-10-31T19:09:15.479" v="4840" actId="478"/>
          <ac:cxnSpMkLst>
            <pc:docMk/>
            <pc:sldMk cId="3900324161" sldId="1423"/>
            <ac:cxnSpMk id="24" creationId="{2ED83431-3600-1B8E-E6A7-891290F5C054}"/>
          </ac:cxnSpMkLst>
        </pc:cxnChg>
      </pc:sldChg>
      <pc:sldChg chg="addSp delSp modSp new mod modClrScheme chgLayout">
        <pc:chgData name="Soheil Abbasloo" userId="d71572ce-aea6-4a3a-9d7a-c1bc96c12f67" providerId="ADAL" clId="{7B6E7004-A998-4D8A-B662-5164ED62D55F}" dt="2022-10-31T19:18:31.063" v="5090" actId="207"/>
        <pc:sldMkLst>
          <pc:docMk/>
          <pc:sldMk cId="1317508313" sldId="1424"/>
        </pc:sldMkLst>
        <pc:spChg chg="del mod ord">
          <ac:chgData name="Soheil Abbasloo" userId="d71572ce-aea6-4a3a-9d7a-c1bc96c12f67" providerId="ADAL" clId="{7B6E7004-A998-4D8A-B662-5164ED62D55F}" dt="2022-10-31T19:11:34.427" v="4907" actId="700"/>
          <ac:spMkLst>
            <pc:docMk/>
            <pc:sldMk cId="1317508313" sldId="1424"/>
            <ac:spMk id="2" creationId="{8D78FBC7-068D-51D4-3249-0AB2F9934341}"/>
          </ac:spMkLst>
        </pc:spChg>
        <pc:spChg chg="del mod ord">
          <ac:chgData name="Soheil Abbasloo" userId="d71572ce-aea6-4a3a-9d7a-c1bc96c12f67" providerId="ADAL" clId="{7B6E7004-A998-4D8A-B662-5164ED62D55F}" dt="2022-10-31T19:11:34.427" v="4907" actId="700"/>
          <ac:spMkLst>
            <pc:docMk/>
            <pc:sldMk cId="1317508313" sldId="1424"/>
            <ac:spMk id="3" creationId="{B821F587-25BA-DF7F-0057-DAA22320067A}"/>
          </ac:spMkLst>
        </pc:spChg>
        <pc:spChg chg="mod ord">
          <ac:chgData name="Soheil Abbasloo" userId="d71572ce-aea6-4a3a-9d7a-c1bc96c12f67" providerId="ADAL" clId="{7B6E7004-A998-4D8A-B662-5164ED62D55F}" dt="2022-10-31T19:13:31.055" v="4910" actId="700"/>
          <ac:spMkLst>
            <pc:docMk/>
            <pc:sldMk cId="1317508313" sldId="1424"/>
            <ac:spMk id="4" creationId="{3780D896-3C86-1522-2DBD-657CFDAD4F01}"/>
          </ac:spMkLst>
        </pc:spChg>
        <pc:spChg chg="add del mod ord">
          <ac:chgData name="Soheil Abbasloo" userId="d71572ce-aea6-4a3a-9d7a-c1bc96c12f67" providerId="ADAL" clId="{7B6E7004-A998-4D8A-B662-5164ED62D55F}" dt="2022-10-31T19:13:31.055" v="4910" actId="700"/>
          <ac:spMkLst>
            <pc:docMk/>
            <pc:sldMk cId="1317508313" sldId="1424"/>
            <ac:spMk id="5" creationId="{41A7EBF3-4245-D99A-0045-BDFE05BDCFB8}"/>
          </ac:spMkLst>
        </pc:spChg>
        <pc:spChg chg="add del mod ord">
          <ac:chgData name="Soheil Abbasloo" userId="d71572ce-aea6-4a3a-9d7a-c1bc96c12f67" providerId="ADAL" clId="{7B6E7004-A998-4D8A-B662-5164ED62D55F}" dt="2022-10-31T19:13:31.055" v="4910" actId="700"/>
          <ac:spMkLst>
            <pc:docMk/>
            <pc:sldMk cId="1317508313" sldId="1424"/>
            <ac:spMk id="6" creationId="{9EF5727A-89BD-52BD-F2EB-DDEB3181EDD4}"/>
          </ac:spMkLst>
        </pc:spChg>
        <pc:spChg chg="add del mod ord">
          <ac:chgData name="Soheil Abbasloo" userId="d71572ce-aea6-4a3a-9d7a-c1bc96c12f67" providerId="ADAL" clId="{7B6E7004-A998-4D8A-B662-5164ED62D55F}" dt="2022-10-31T19:13:27.492" v="4909" actId="700"/>
          <ac:spMkLst>
            <pc:docMk/>
            <pc:sldMk cId="1317508313" sldId="1424"/>
            <ac:spMk id="7" creationId="{86583876-76EA-5B8B-29F3-BDD9CE58D7E4}"/>
          </ac:spMkLst>
        </pc:spChg>
        <pc:spChg chg="add del mod ord">
          <ac:chgData name="Soheil Abbasloo" userId="d71572ce-aea6-4a3a-9d7a-c1bc96c12f67" providerId="ADAL" clId="{7B6E7004-A998-4D8A-B662-5164ED62D55F}" dt="2022-10-31T19:13:27.492" v="4909" actId="700"/>
          <ac:spMkLst>
            <pc:docMk/>
            <pc:sldMk cId="1317508313" sldId="1424"/>
            <ac:spMk id="8" creationId="{86500EAA-2F41-378C-C908-E76A47550872}"/>
          </ac:spMkLst>
        </pc:spChg>
        <pc:spChg chg="add mod ord">
          <ac:chgData name="Soheil Abbasloo" userId="d71572ce-aea6-4a3a-9d7a-c1bc96c12f67" providerId="ADAL" clId="{7B6E7004-A998-4D8A-B662-5164ED62D55F}" dt="2022-10-31T19:13:54.391" v="4954" actId="20577"/>
          <ac:spMkLst>
            <pc:docMk/>
            <pc:sldMk cId="1317508313" sldId="1424"/>
            <ac:spMk id="9" creationId="{EB3A813A-0148-7399-FDB2-1C9021F08DA0}"/>
          </ac:spMkLst>
        </pc:spChg>
        <pc:spChg chg="add mod ord">
          <ac:chgData name="Soheil Abbasloo" userId="d71572ce-aea6-4a3a-9d7a-c1bc96c12f67" providerId="ADAL" clId="{7B6E7004-A998-4D8A-B662-5164ED62D55F}" dt="2022-10-31T19:18:31.063" v="5090" actId="207"/>
          <ac:spMkLst>
            <pc:docMk/>
            <pc:sldMk cId="1317508313" sldId="1424"/>
            <ac:spMk id="10" creationId="{04922558-7986-453C-0E57-8B4387D72E40}"/>
          </ac:spMkLst>
        </pc:spChg>
      </pc:sldChg>
      <pc:sldChg chg="addSp delSp modSp add mod modClrScheme modAnim chgLayout">
        <pc:chgData name="Soheil Abbasloo" userId="d71572ce-aea6-4a3a-9d7a-c1bc96c12f67" providerId="ADAL" clId="{7B6E7004-A998-4D8A-B662-5164ED62D55F}" dt="2022-10-31T20:53:31.240" v="7135" actId="20577"/>
        <pc:sldMkLst>
          <pc:docMk/>
          <pc:sldMk cId="3346876046" sldId="1425"/>
        </pc:sldMkLst>
        <pc:spChg chg="mod ord">
          <ac:chgData name="Soheil Abbasloo" userId="d71572ce-aea6-4a3a-9d7a-c1bc96c12f67" providerId="ADAL" clId="{7B6E7004-A998-4D8A-B662-5164ED62D55F}" dt="2022-10-31T20:41:39.005" v="6966" actId="114"/>
          <ac:spMkLst>
            <pc:docMk/>
            <pc:sldMk cId="3346876046" sldId="1425"/>
            <ac:spMk id="3" creationId="{CB30CA07-51FB-DE08-24AE-6D5200B725A2}"/>
          </ac:spMkLst>
        </pc:spChg>
        <pc:spChg chg="mod ord">
          <ac:chgData name="Soheil Abbasloo" userId="d71572ce-aea6-4a3a-9d7a-c1bc96c12f67" providerId="ADAL" clId="{7B6E7004-A998-4D8A-B662-5164ED62D55F}" dt="2022-10-31T19:41:24.887" v="5816" actId="700"/>
          <ac:spMkLst>
            <pc:docMk/>
            <pc:sldMk cId="3346876046" sldId="1425"/>
            <ac:spMk id="4" creationId="{177150A4-7702-08E8-5E36-97D317B289E3}"/>
          </ac:spMkLst>
        </pc:spChg>
        <pc:spChg chg="mod ord">
          <ac:chgData name="Soheil Abbasloo" userId="d71572ce-aea6-4a3a-9d7a-c1bc96c12f67" providerId="ADAL" clId="{7B6E7004-A998-4D8A-B662-5164ED62D55F}" dt="2022-10-31T20:53:25.903" v="7134" actId="20577"/>
          <ac:spMkLst>
            <pc:docMk/>
            <pc:sldMk cId="3346876046" sldId="1425"/>
            <ac:spMk id="5" creationId="{2DED4BAF-A9E1-8469-2937-ED3DF132A185}"/>
          </ac:spMkLst>
        </pc:spChg>
        <pc:spChg chg="add mod">
          <ac:chgData name="Soheil Abbasloo" userId="d71572ce-aea6-4a3a-9d7a-c1bc96c12f67" providerId="ADAL" clId="{7B6E7004-A998-4D8A-B662-5164ED62D55F}" dt="2022-10-31T19:40:41.209" v="5808" actId="1035"/>
          <ac:spMkLst>
            <pc:docMk/>
            <pc:sldMk cId="3346876046" sldId="1425"/>
            <ac:spMk id="6" creationId="{8B46E379-C47D-DB42-8524-29ECB5C6D59F}"/>
          </ac:spMkLst>
        </pc:spChg>
        <pc:spChg chg="add del mod ord">
          <ac:chgData name="Soheil Abbasloo" userId="d71572ce-aea6-4a3a-9d7a-c1bc96c12f67" providerId="ADAL" clId="{7B6E7004-A998-4D8A-B662-5164ED62D55F}" dt="2022-10-31T19:41:24.887" v="5816" actId="700"/>
          <ac:spMkLst>
            <pc:docMk/>
            <pc:sldMk cId="3346876046" sldId="1425"/>
            <ac:spMk id="8" creationId="{F1EDFC2D-B848-F9B5-E880-B8E7CFF87955}"/>
          </ac:spMkLst>
        </pc:spChg>
        <pc:spChg chg="del">
          <ac:chgData name="Soheil Abbasloo" userId="d71572ce-aea6-4a3a-9d7a-c1bc96c12f67" providerId="ADAL" clId="{7B6E7004-A998-4D8A-B662-5164ED62D55F}" dt="2022-10-31T19:41:38.025" v="5818" actId="478"/>
          <ac:spMkLst>
            <pc:docMk/>
            <pc:sldMk cId="3346876046" sldId="1425"/>
            <ac:spMk id="21" creationId="{A21AB2F3-BDCD-2484-57EB-FF4A46B7581E}"/>
          </ac:spMkLst>
        </pc:spChg>
        <pc:spChg chg="del">
          <ac:chgData name="Soheil Abbasloo" userId="d71572ce-aea6-4a3a-9d7a-c1bc96c12f67" providerId="ADAL" clId="{7B6E7004-A998-4D8A-B662-5164ED62D55F}" dt="2022-10-31T19:41:36.637" v="5817" actId="478"/>
          <ac:spMkLst>
            <pc:docMk/>
            <pc:sldMk cId="3346876046" sldId="1425"/>
            <ac:spMk id="22" creationId="{CCDD10EF-9F1D-C8A6-59AA-D01A59FA72B9}"/>
          </ac:spMkLst>
        </pc:spChg>
      </pc:sldChg>
      <pc:sldChg chg="delSp modSp add mod delAnim modAnim">
        <pc:chgData name="Soheil Abbasloo" userId="d71572ce-aea6-4a3a-9d7a-c1bc96c12f67" providerId="ADAL" clId="{7B6E7004-A998-4D8A-B662-5164ED62D55F}" dt="2022-11-01T13:40:21.474" v="11293"/>
        <pc:sldMkLst>
          <pc:docMk/>
          <pc:sldMk cId="2856543852" sldId="1426"/>
        </pc:sldMkLst>
        <pc:spChg chg="mod">
          <ac:chgData name="Soheil Abbasloo" userId="d71572ce-aea6-4a3a-9d7a-c1bc96c12f67" providerId="ADAL" clId="{7B6E7004-A998-4D8A-B662-5164ED62D55F}" dt="2022-10-31T19:52:46.526" v="6235" actId="20577"/>
          <ac:spMkLst>
            <pc:docMk/>
            <pc:sldMk cId="2856543852" sldId="1426"/>
            <ac:spMk id="3" creationId="{CB30CA07-51FB-DE08-24AE-6D5200B725A2}"/>
          </ac:spMkLst>
        </pc:spChg>
        <pc:spChg chg="mod">
          <ac:chgData name="Soheil Abbasloo" userId="d71572ce-aea6-4a3a-9d7a-c1bc96c12f67" providerId="ADAL" clId="{7B6E7004-A998-4D8A-B662-5164ED62D55F}" dt="2022-10-31T20:53:20.348" v="7133" actId="207"/>
          <ac:spMkLst>
            <pc:docMk/>
            <pc:sldMk cId="2856543852" sldId="1426"/>
            <ac:spMk id="5" creationId="{2DED4BAF-A9E1-8469-2937-ED3DF132A185}"/>
          </ac:spMkLst>
        </pc:spChg>
        <pc:spChg chg="del mod">
          <ac:chgData name="Soheil Abbasloo" userId="d71572ce-aea6-4a3a-9d7a-c1bc96c12f67" providerId="ADAL" clId="{7B6E7004-A998-4D8A-B662-5164ED62D55F}" dt="2022-10-31T19:49:38.650" v="5972" actId="478"/>
          <ac:spMkLst>
            <pc:docMk/>
            <pc:sldMk cId="2856543852" sldId="1426"/>
            <ac:spMk id="6" creationId="{8B46E379-C47D-DB42-8524-29ECB5C6D59F}"/>
          </ac:spMkLst>
        </pc:spChg>
      </pc:sldChg>
      <pc:sldChg chg="addSp delSp modSp new del mod modClrScheme chgLayout">
        <pc:chgData name="Soheil Abbasloo" userId="d71572ce-aea6-4a3a-9d7a-c1bc96c12f67" providerId="ADAL" clId="{7B6E7004-A998-4D8A-B662-5164ED62D55F}" dt="2022-10-31T21:23:12.897" v="8033" actId="47"/>
        <pc:sldMkLst>
          <pc:docMk/>
          <pc:sldMk cId="36255993" sldId="1427"/>
        </pc:sldMkLst>
        <pc:spChg chg="mod ord">
          <ac:chgData name="Soheil Abbasloo" userId="d71572ce-aea6-4a3a-9d7a-c1bc96c12f67" providerId="ADAL" clId="{7B6E7004-A998-4D8A-B662-5164ED62D55F}" dt="2022-10-31T20:30:55.313" v="6806" actId="700"/>
          <ac:spMkLst>
            <pc:docMk/>
            <pc:sldMk cId="36255993" sldId="1427"/>
            <ac:spMk id="2" creationId="{83F4377D-DB43-C44E-A10A-11BB9FC7CCDF}"/>
          </ac:spMkLst>
        </pc:spChg>
        <pc:spChg chg="del mod ord">
          <ac:chgData name="Soheil Abbasloo" userId="d71572ce-aea6-4a3a-9d7a-c1bc96c12f67" providerId="ADAL" clId="{7B6E7004-A998-4D8A-B662-5164ED62D55F}" dt="2022-10-31T20:30:55.313" v="6806" actId="700"/>
          <ac:spMkLst>
            <pc:docMk/>
            <pc:sldMk cId="36255993" sldId="1427"/>
            <ac:spMk id="3" creationId="{EDF19AF2-578E-5264-CBD1-11AADB152758}"/>
          </ac:spMkLst>
        </pc:spChg>
        <pc:spChg chg="del">
          <ac:chgData name="Soheil Abbasloo" userId="d71572ce-aea6-4a3a-9d7a-c1bc96c12f67" providerId="ADAL" clId="{7B6E7004-A998-4D8A-B662-5164ED62D55F}" dt="2022-10-31T20:30:55.313" v="6806" actId="700"/>
          <ac:spMkLst>
            <pc:docMk/>
            <pc:sldMk cId="36255993" sldId="1427"/>
            <ac:spMk id="4" creationId="{FFDACDAF-BDE2-0C4B-3163-6EF01B1567C4}"/>
          </ac:spMkLst>
        </pc:spChg>
        <pc:spChg chg="add mod ord">
          <ac:chgData name="Soheil Abbasloo" userId="d71572ce-aea6-4a3a-9d7a-c1bc96c12f67" providerId="ADAL" clId="{7B6E7004-A998-4D8A-B662-5164ED62D55F}" dt="2022-10-31T20:37:08.071" v="6915" actId="21"/>
          <ac:spMkLst>
            <pc:docMk/>
            <pc:sldMk cId="36255993" sldId="1427"/>
            <ac:spMk id="5" creationId="{466C9443-A3CE-4B25-1EAD-FD79136D54F8}"/>
          </ac:spMkLst>
        </pc:spChg>
        <pc:spChg chg="add mod ord">
          <ac:chgData name="Soheil Abbasloo" userId="d71572ce-aea6-4a3a-9d7a-c1bc96c12f67" providerId="ADAL" clId="{7B6E7004-A998-4D8A-B662-5164ED62D55F}" dt="2022-10-31T21:00:18.209" v="7312" actId="6549"/>
          <ac:spMkLst>
            <pc:docMk/>
            <pc:sldMk cId="36255993" sldId="1427"/>
            <ac:spMk id="6" creationId="{6D4CA4B2-7B45-E179-270B-9211FDD1DD31}"/>
          </ac:spMkLst>
        </pc:spChg>
      </pc:sldChg>
      <pc:sldChg chg="addSp modSp new mod modAnim">
        <pc:chgData name="Soheil Abbasloo" userId="d71572ce-aea6-4a3a-9d7a-c1bc96c12f67" providerId="ADAL" clId="{7B6E7004-A998-4D8A-B662-5164ED62D55F}" dt="2022-11-01T13:40:50.968" v="11296"/>
        <pc:sldMkLst>
          <pc:docMk/>
          <pc:sldMk cId="2366629950" sldId="1428"/>
        </pc:sldMkLst>
        <pc:spChg chg="mod">
          <ac:chgData name="Soheil Abbasloo" userId="d71572ce-aea6-4a3a-9d7a-c1bc96c12f67" providerId="ADAL" clId="{7B6E7004-A998-4D8A-B662-5164ED62D55F}" dt="2022-10-31T21:34:34.202" v="8074" actId="20577"/>
          <ac:spMkLst>
            <pc:docMk/>
            <pc:sldMk cId="2366629950" sldId="1428"/>
            <ac:spMk id="3" creationId="{6C3B242B-958C-769A-A0CB-679C5E07514F}"/>
          </ac:spMkLst>
        </pc:spChg>
        <pc:spChg chg="mod">
          <ac:chgData name="Soheil Abbasloo" userId="d71572ce-aea6-4a3a-9d7a-c1bc96c12f67" providerId="ADAL" clId="{7B6E7004-A998-4D8A-B662-5164ED62D55F}" dt="2022-10-31T20:12:19.134" v="6601" actId="20577"/>
          <ac:spMkLst>
            <pc:docMk/>
            <pc:sldMk cId="2366629950" sldId="1428"/>
            <ac:spMk id="4" creationId="{5296C82E-F11E-38B1-B3BC-22F0AA1CBAFF}"/>
          </ac:spMkLst>
        </pc:spChg>
        <pc:spChg chg="add mod">
          <ac:chgData name="Soheil Abbasloo" userId="d71572ce-aea6-4a3a-9d7a-c1bc96c12f67" providerId="ADAL" clId="{7B6E7004-A998-4D8A-B662-5164ED62D55F}" dt="2022-10-31T20:32:32.619" v="6855" actId="403"/>
          <ac:spMkLst>
            <pc:docMk/>
            <pc:sldMk cId="2366629950" sldId="1428"/>
            <ac:spMk id="5" creationId="{3C76098E-CD9D-3C2E-133C-56A73F5D1EC0}"/>
          </ac:spMkLst>
        </pc:spChg>
      </pc:sldChg>
      <pc:sldChg chg="modSp add mod">
        <pc:chgData name="Soheil Abbasloo" userId="d71572ce-aea6-4a3a-9d7a-c1bc96c12f67" providerId="ADAL" clId="{7B6E7004-A998-4D8A-B662-5164ED62D55F}" dt="2022-10-31T20:51:27.423" v="7119" actId="1076"/>
        <pc:sldMkLst>
          <pc:docMk/>
          <pc:sldMk cId="1852664366" sldId="1429"/>
        </pc:sldMkLst>
        <pc:spChg chg="mod">
          <ac:chgData name="Soheil Abbasloo" userId="d71572ce-aea6-4a3a-9d7a-c1bc96c12f67" providerId="ADAL" clId="{7B6E7004-A998-4D8A-B662-5164ED62D55F}" dt="2022-10-31T20:51:27.423" v="7119" actId="1076"/>
          <ac:spMkLst>
            <pc:docMk/>
            <pc:sldMk cId="1852664366" sldId="1429"/>
            <ac:spMk id="855" creationId="{00000000-0000-0000-0000-000000000000}"/>
          </ac:spMkLst>
        </pc:spChg>
        <pc:spChg chg="mod">
          <ac:chgData name="Soheil Abbasloo" userId="d71572ce-aea6-4a3a-9d7a-c1bc96c12f67" providerId="ADAL" clId="{7B6E7004-A998-4D8A-B662-5164ED62D55F}" dt="2022-10-31T20:51:16.419" v="7091" actId="1076"/>
          <ac:spMkLst>
            <pc:docMk/>
            <pc:sldMk cId="1852664366" sldId="1429"/>
            <ac:spMk id="857" creationId="{00000000-0000-0000-0000-000000000000}"/>
          </ac:spMkLst>
        </pc:spChg>
      </pc:sldChg>
      <pc:sldChg chg="new del">
        <pc:chgData name="Soheil Abbasloo" userId="d71572ce-aea6-4a3a-9d7a-c1bc96c12f67" providerId="ADAL" clId="{7B6E7004-A998-4D8A-B662-5164ED62D55F}" dt="2022-10-31T21:09:03.063" v="7418" actId="680"/>
        <pc:sldMkLst>
          <pc:docMk/>
          <pc:sldMk cId="1307149577" sldId="1430"/>
        </pc:sldMkLst>
      </pc:sldChg>
      <pc:sldChg chg="addSp delSp modSp new mod modClrScheme chgLayout">
        <pc:chgData name="Soheil Abbasloo" userId="d71572ce-aea6-4a3a-9d7a-c1bc96c12f67" providerId="ADAL" clId="{7B6E7004-A998-4D8A-B662-5164ED62D55F}" dt="2022-10-31T22:19:18.945" v="9350" actId="20577"/>
        <pc:sldMkLst>
          <pc:docMk/>
          <pc:sldMk cId="3362892912" sldId="1430"/>
        </pc:sldMkLst>
        <pc:spChg chg="mod ord">
          <ac:chgData name="Soheil Abbasloo" userId="d71572ce-aea6-4a3a-9d7a-c1bc96c12f67" providerId="ADAL" clId="{7B6E7004-A998-4D8A-B662-5164ED62D55F}" dt="2022-10-31T21:13:08.525" v="7639" actId="700"/>
          <ac:spMkLst>
            <pc:docMk/>
            <pc:sldMk cId="3362892912" sldId="1430"/>
            <ac:spMk id="2" creationId="{2B8AED4F-B08B-4DFF-609E-164A2C36805C}"/>
          </ac:spMkLst>
        </pc:spChg>
        <pc:spChg chg="del mod ord">
          <ac:chgData name="Soheil Abbasloo" userId="d71572ce-aea6-4a3a-9d7a-c1bc96c12f67" providerId="ADAL" clId="{7B6E7004-A998-4D8A-B662-5164ED62D55F}" dt="2022-10-31T21:13:08.525" v="7639" actId="700"/>
          <ac:spMkLst>
            <pc:docMk/>
            <pc:sldMk cId="3362892912" sldId="1430"/>
            <ac:spMk id="3" creationId="{37CFC4DA-6EC1-306B-77E3-7450D17B58EF}"/>
          </ac:spMkLst>
        </pc:spChg>
        <pc:spChg chg="del mod ord">
          <ac:chgData name="Soheil Abbasloo" userId="d71572ce-aea6-4a3a-9d7a-c1bc96c12f67" providerId="ADAL" clId="{7B6E7004-A998-4D8A-B662-5164ED62D55F}" dt="2022-10-31T21:13:08.525" v="7639" actId="700"/>
          <ac:spMkLst>
            <pc:docMk/>
            <pc:sldMk cId="3362892912" sldId="1430"/>
            <ac:spMk id="4" creationId="{C3924838-F9AB-D210-8D8A-CB778FE210F3}"/>
          </ac:spMkLst>
        </pc:spChg>
        <pc:spChg chg="add mod ord">
          <ac:chgData name="Soheil Abbasloo" userId="d71572ce-aea6-4a3a-9d7a-c1bc96c12f67" providerId="ADAL" clId="{7B6E7004-A998-4D8A-B662-5164ED62D55F}" dt="2022-10-31T22:19:18.945" v="9350" actId="20577"/>
          <ac:spMkLst>
            <pc:docMk/>
            <pc:sldMk cId="3362892912" sldId="1430"/>
            <ac:spMk id="5" creationId="{30EBFA4F-2E20-D46F-8274-33F779C74D61}"/>
          </ac:spMkLst>
        </pc:spChg>
        <pc:spChg chg="add mod ord">
          <ac:chgData name="Soheil Abbasloo" userId="d71572ce-aea6-4a3a-9d7a-c1bc96c12f67" providerId="ADAL" clId="{7B6E7004-A998-4D8A-B662-5164ED62D55F}" dt="2022-10-31T21:13:25.333" v="7669" actId="6549"/>
          <ac:spMkLst>
            <pc:docMk/>
            <pc:sldMk cId="3362892912" sldId="1430"/>
            <ac:spMk id="6" creationId="{A6B30B7F-63C0-B272-7587-EB099D0C80E1}"/>
          </ac:spMkLst>
        </pc:spChg>
      </pc:sldChg>
      <pc:sldChg chg="addSp delSp modSp new mod modClrScheme modAnim chgLayout">
        <pc:chgData name="Soheil Abbasloo" userId="d71572ce-aea6-4a3a-9d7a-c1bc96c12f67" providerId="ADAL" clId="{7B6E7004-A998-4D8A-B662-5164ED62D55F}" dt="2022-10-31T21:50:22.020" v="8569"/>
        <pc:sldMkLst>
          <pc:docMk/>
          <pc:sldMk cId="1134644369" sldId="1431"/>
        </pc:sldMkLst>
        <pc:spChg chg="mod ord">
          <ac:chgData name="Soheil Abbasloo" userId="d71572ce-aea6-4a3a-9d7a-c1bc96c12f67" providerId="ADAL" clId="{7B6E7004-A998-4D8A-B662-5164ED62D55F}" dt="2022-10-31T21:48:01.274" v="8529" actId="700"/>
          <ac:spMkLst>
            <pc:docMk/>
            <pc:sldMk cId="1134644369" sldId="1431"/>
            <ac:spMk id="2" creationId="{E2E4A124-29A6-785F-7866-0BD0F57FDEB6}"/>
          </ac:spMkLst>
        </pc:spChg>
        <pc:spChg chg="del">
          <ac:chgData name="Soheil Abbasloo" userId="d71572ce-aea6-4a3a-9d7a-c1bc96c12f67" providerId="ADAL" clId="{7B6E7004-A998-4D8A-B662-5164ED62D55F}" dt="2022-10-31T21:36:27.535" v="8157" actId="700"/>
          <ac:spMkLst>
            <pc:docMk/>
            <pc:sldMk cId="1134644369" sldId="1431"/>
            <ac:spMk id="3" creationId="{9D40ED57-13A8-3F75-6FD6-17E783C5DE32}"/>
          </ac:spMkLst>
        </pc:spChg>
        <pc:spChg chg="del">
          <ac:chgData name="Soheil Abbasloo" userId="d71572ce-aea6-4a3a-9d7a-c1bc96c12f67" providerId="ADAL" clId="{7B6E7004-A998-4D8A-B662-5164ED62D55F}" dt="2022-10-31T21:36:27.535" v="8157" actId="700"/>
          <ac:spMkLst>
            <pc:docMk/>
            <pc:sldMk cId="1134644369" sldId="1431"/>
            <ac:spMk id="4" creationId="{68729233-5FBC-F169-1F0D-4C66C0B94758}"/>
          </ac:spMkLst>
        </pc:spChg>
        <pc:spChg chg="add del mod ord">
          <ac:chgData name="Soheil Abbasloo" userId="d71572ce-aea6-4a3a-9d7a-c1bc96c12f67" providerId="ADAL" clId="{7B6E7004-A998-4D8A-B662-5164ED62D55F}" dt="2022-10-31T21:38:50.760" v="8256" actId="700"/>
          <ac:spMkLst>
            <pc:docMk/>
            <pc:sldMk cId="1134644369" sldId="1431"/>
            <ac:spMk id="5" creationId="{9F08FEFB-8DE4-B48A-9CBB-F628053FC824}"/>
          </ac:spMkLst>
        </pc:spChg>
        <pc:spChg chg="add del mod ord">
          <ac:chgData name="Soheil Abbasloo" userId="d71572ce-aea6-4a3a-9d7a-c1bc96c12f67" providerId="ADAL" clId="{7B6E7004-A998-4D8A-B662-5164ED62D55F}" dt="2022-10-31T21:38:50.760" v="8256" actId="700"/>
          <ac:spMkLst>
            <pc:docMk/>
            <pc:sldMk cId="1134644369" sldId="1431"/>
            <ac:spMk id="6" creationId="{3A431D92-F10D-56AF-A235-3C1EE6D5957B}"/>
          </ac:spMkLst>
        </pc:spChg>
        <pc:spChg chg="add del mod ord">
          <ac:chgData name="Soheil Abbasloo" userId="d71572ce-aea6-4a3a-9d7a-c1bc96c12f67" providerId="ADAL" clId="{7B6E7004-A998-4D8A-B662-5164ED62D55F}" dt="2022-10-31T21:41:47.791" v="8263" actId="700"/>
          <ac:spMkLst>
            <pc:docMk/>
            <pc:sldMk cId="1134644369" sldId="1431"/>
            <ac:spMk id="7" creationId="{54B2A699-2D74-4BEA-5CCC-EB03B1D251F6}"/>
          </ac:spMkLst>
        </pc:spChg>
        <pc:spChg chg="add del mod ord">
          <ac:chgData name="Soheil Abbasloo" userId="d71572ce-aea6-4a3a-9d7a-c1bc96c12f67" providerId="ADAL" clId="{7B6E7004-A998-4D8A-B662-5164ED62D55F}" dt="2022-10-31T21:41:47.791" v="8263" actId="700"/>
          <ac:spMkLst>
            <pc:docMk/>
            <pc:sldMk cId="1134644369" sldId="1431"/>
            <ac:spMk id="8" creationId="{00A99B66-B19B-536C-F98D-BD6867342B79}"/>
          </ac:spMkLst>
        </pc:spChg>
        <pc:spChg chg="add mod ord">
          <ac:chgData name="Soheil Abbasloo" userId="d71572ce-aea6-4a3a-9d7a-c1bc96c12f67" providerId="ADAL" clId="{7B6E7004-A998-4D8A-B662-5164ED62D55F}" dt="2022-10-31T21:48:01.274" v="8529" actId="700"/>
          <ac:spMkLst>
            <pc:docMk/>
            <pc:sldMk cId="1134644369" sldId="1431"/>
            <ac:spMk id="9" creationId="{EB2659B5-1754-9E9C-3E5B-7B2CF6C2CF0C}"/>
          </ac:spMkLst>
        </pc:spChg>
        <pc:spChg chg="add del mod ord">
          <ac:chgData name="Soheil Abbasloo" userId="d71572ce-aea6-4a3a-9d7a-c1bc96c12f67" providerId="ADAL" clId="{7B6E7004-A998-4D8A-B662-5164ED62D55F}" dt="2022-10-31T21:43:39.966" v="8409" actId="478"/>
          <ac:spMkLst>
            <pc:docMk/>
            <pc:sldMk cId="1134644369" sldId="1431"/>
            <ac:spMk id="10" creationId="{67A101E6-E4C3-8E0D-E17E-58F6830CBAF6}"/>
          </ac:spMkLst>
        </pc:spChg>
        <pc:spChg chg="add mod ord">
          <ac:chgData name="Soheil Abbasloo" userId="d71572ce-aea6-4a3a-9d7a-c1bc96c12f67" providerId="ADAL" clId="{7B6E7004-A998-4D8A-B662-5164ED62D55F}" dt="2022-10-31T21:48:11.341" v="8548" actId="20577"/>
          <ac:spMkLst>
            <pc:docMk/>
            <pc:sldMk cId="1134644369" sldId="1431"/>
            <ac:spMk id="11" creationId="{A389BCAF-68DE-8178-D433-79EC5D010ED8}"/>
          </ac:spMkLst>
        </pc:spChg>
      </pc:sldChg>
      <pc:sldChg chg="modSp new mod modAnim">
        <pc:chgData name="Soheil Abbasloo" userId="d71572ce-aea6-4a3a-9d7a-c1bc96c12f67" providerId="ADAL" clId="{7B6E7004-A998-4D8A-B662-5164ED62D55F}" dt="2022-11-01T13:42:54.431" v="11305" actId="6549"/>
        <pc:sldMkLst>
          <pc:docMk/>
          <pc:sldMk cId="232952938" sldId="1432"/>
        </pc:sldMkLst>
        <pc:spChg chg="mod">
          <ac:chgData name="Soheil Abbasloo" userId="d71572ce-aea6-4a3a-9d7a-c1bc96c12f67" providerId="ADAL" clId="{7B6E7004-A998-4D8A-B662-5164ED62D55F}" dt="2022-11-01T13:42:54.431" v="11305" actId="6549"/>
          <ac:spMkLst>
            <pc:docMk/>
            <pc:sldMk cId="232952938" sldId="1432"/>
            <ac:spMk id="3" creationId="{F10FC2A0-7CEB-F0BC-58D1-06FC477BA915}"/>
          </ac:spMkLst>
        </pc:spChg>
        <pc:spChg chg="mod">
          <ac:chgData name="Soheil Abbasloo" userId="d71572ce-aea6-4a3a-9d7a-c1bc96c12f67" providerId="ADAL" clId="{7B6E7004-A998-4D8A-B662-5164ED62D55F}" dt="2022-10-31T23:39:47.100" v="9821" actId="20577"/>
          <ac:spMkLst>
            <pc:docMk/>
            <pc:sldMk cId="232952938" sldId="1432"/>
            <ac:spMk id="4" creationId="{2DDFF271-E03B-8227-D6B8-A6627CCA457B}"/>
          </ac:spMkLst>
        </pc:spChg>
      </pc:sldChg>
      <pc:sldChg chg="modSp new del mod">
        <pc:chgData name="Soheil Abbasloo" userId="d71572ce-aea6-4a3a-9d7a-c1bc96c12f67" providerId="ADAL" clId="{7B6E7004-A998-4D8A-B662-5164ED62D55F}" dt="2022-10-31T23:35:30.922" v="9750" actId="2696"/>
        <pc:sldMkLst>
          <pc:docMk/>
          <pc:sldMk cId="3081559116" sldId="1432"/>
        </pc:sldMkLst>
        <pc:spChg chg="mod">
          <ac:chgData name="Soheil Abbasloo" userId="d71572ce-aea6-4a3a-9d7a-c1bc96c12f67" providerId="ADAL" clId="{7B6E7004-A998-4D8A-B662-5164ED62D55F}" dt="2022-10-31T23:35:25.652" v="9749" actId="5793"/>
          <ac:spMkLst>
            <pc:docMk/>
            <pc:sldMk cId="3081559116" sldId="1432"/>
            <ac:spMk id="3" creationId="{152D1560-D0D5-F2BE-5CCB-870C8B7EFC08}"/>
          </ac:spMkLst>
        </pc:spChg>
        <pc:spChg chg="mod">
          <ac:chgData name="Soheil Abbasloo" userId="d71572ce-aea6-4a3a-9d7a-c1bc96c12f67" providerId="ADAL" clId="{7B6E7004-A998-4D8A-B662-5164ED62D55F}" dt="2022-10-31T23:34:43.166" v="9717" actId="20577"/>
          <ac:spMkLst>
            <pc:docMk/>
            <pc:sldMk cId="3081559116" sldId="1432"/>
            <ac:spMk id="4" creationId="{8E329816-1C96-ADF8-752E-32020EC66AA1}"/>
          </ac:spMkLst>
        </pc:spChg>
      </pc:sldChg>
      <pc:sldChg chg="addSp delSp modSp new del mod modClrScheme chgLayout">
        <pc:chgData name="Soheil Abbasloo" userId="d71572ce-aea6-4a3a-9d7a-c1bc96c12f67" providerId="ADAL" clId="{7B6E7004-A998-4D8A-B662-5164ED62D55F}" dt="2022-10-31T23:06:41.982" v="9365" actId="47"/>
        <pc:sldMkLst>
          <pc:docMk/>
          <pc:sldMk cId="3376897726" sldId="1432"/>
        </pc:sldMkLst>
        <pc:spChg chg="del mod ord">
          <ac:chgData name="Soheil Abbasloo" userId="d71572ce-aea6-4a3a-9d7a-c1bc96c12f67" providerId="ADAL" clId="{7B6E7004-A998-4D8A-B662-5164ED62D55F}" dt="2022-10-31T21:44:15.778" v="8415" actId="700"/>
          <ac:spMkLst>
            <pc:docMk/>
            <pc:sldMk cId="3376897726" sldId="1432"/>
            <ac:spMk id="2" creationId="{7EF2E3F5-4BC5-834D-0B2D-427C2A7EFB36}"/>
          </ac:spMkLst>
        </pc:spChg>
        <pc:spChg chg="del mod ord">
          <ac:chgData name="Soheil Abbasloo" userId="d71572ce-aea6-4a3a-9d7a-c1bc96c12f67" providerId="ADAL" clId="{7B6E7004-A998-4D8A-B662-5164ED62D55F}" dt="2022-10-31T21:44:15.778" v="8415" actId="700"/>
          <ac:spMkLst>
            <pc:docMk/>
            <pc:sldMk cId="3376897726" sldId="1432"/>
            <ac:spMk id="3" creationId="{6D1304C9-C576-7C52-A6D2-CCCD5366D3E2}"/>
          </ac:spMkLst>
        </pc:spChg>
        <pc:spChg chg="mod ord">
          <ac:chgData name="Soheil Abbasloo" userId="d71572ce-aea6-4a3a-9d7a-c1bc96c12f67" providerId="ADAL" clId="{7B6E7004-A998-4D8A-B662-5164ED62D55F}" dt="2022-10-31T21:44:15.778" v="8415" actId="700"/>
          <ac:spMkLst>
            <pc:docMk/>
            <pc:sldMk cId="3376897726" sldId="1432"/>
            <ac:spMk id="4" creationId="{FE28F362-0131-8A1B-BE22-F7835B772790}"/>
          </ac:spMkLst>
        </pc:spChg>
        <pc:spChg chg="add mod ord">
          <ac:chgData name="Soheil Abbasloo" userId="d71572ce-aea6-4a3a-9d7a-c1bc96c12f67" providerId="ADAL" clId="{7B6E7004-A998-4D8A-B662-5164ED62D55F}" dt="2022-10-31T23:02:50.837" v="9358" actId="6549"/>
          <ac:spMkLst>
            <pc:docMk/>
            <pc:sldMk cId="3376897726" sldId="1432"/>
            <ac:spMk id="5" creationId="{888FE39A-E047-EDEF-775C-55C405E6EC42}"/>
          </ac:spMkLst>
        </pc:spChg>
        <pc:spChg chg="add mod ord">
          <ac:chgData name="Soheil Abbasloo" userId="d71572ce-aea6-4a3a-9d7a-c1bc96c12f67" providerId="ADAL" clId="{7B6E7004-A998-4D8A-B662-5164ED62D55F}" dt="2022-10-31T22:20:17.976" v="9351" actId="6549"/>
          <ac:spMkLst>
            <pc:docMk/>
            <pc:sldMk cId="3376897726" sldId="1432"/>
            <ac:spMk id="6" creationId="{A4468BDA-35CB-2DA6-E31F-60117A14A8F6}"/>
          </ac:spMkLst>
        </pc:spChg>
      </pc:sldChg>
      <pc:sldChg chg="new del">
        <pc:chgData name="Soheil Abbasloo" userId="d71572ce-aea6-4a3a-9d7a-c1bc96c12f67" providerId="ADAL" clId="{7B6E7004-A998-4D8A-B662-5164ED62D55F}" dt="2022-10-31T23:13:34.889" v="9463" actId="47"/>
        <pc:sldMkLst>
          <pc:docMk/>
          <pc:sldMk cId="475719559" sldId="1433"/>
        </pc:sldMkLst>
      </pc:sldChg>
      <pc:sldChg chg="addSp delSp modSp new del mod modClrScheme chgLayout">
        <pc:chgData name="Soheil Abbasloo" userId="d71572ce-aea6-4a3a-9d7a-c1bc96c12f67" providerId="ADAL" clId="{7B6E7004-A998-4D8A-B662-5164ED62D55F}" dt="2022-10-31T22:09:55.706" v="8986" actId="47"/>
        <pc:sldMkLst>
          <pc:docMk/>
          <pc:sldMk cId="670905151" sldId="1433"/>
        </pc:sldMkLst>
        <pc:spChg chg="mod ord">
          <ac:chgData name="Soheil Abbasloo" userId="d71572ce-aea6-4a3a-9d7a-c1bc96c12f67" providerId="ADAL" clId="{7B6E7004-A998-4D8A-B662-5164ED62D55F}" dt="2022-10-31T22:08:11.791" v="8972" actId="700"/>
          <ac:spMkLst>
            <pc:docMk/>
            <pc:sldMk cId="670905151" sldId="1433"/>
            <ac:spMk id="2" creationId="{8A16758F-C93A-57E5-B390-0C01FBA8425F}"/>
          </ac:spMkLst>
        </pc:spChg>
        <pc:spChg chg="del mod ord">
          <ac:chgData name="Soheil Abbasloo" userId="d71572ce-aea6-4a3a-9d7a-c1bc96c12f67" providerId="ADAL" clId="{7B6E7004-A998-4D8A-B662-5164ED62D55F}" dt="2022-10-31T22:08:11.791" v="8972" actId="700"/>
          <ac:spMkLst>
            <pc:docMk/>
            <pc:sldMk cId="670905151" sldId="1433"/>
            <ac:spMk id="3" creationId="{79EE96E6-F17A-5B7C-BF81-2D7B201D6AE7}"/>
          </ac:spMkLst>
        </pc:spChg>
        <pc:spChg chg="del mod ord">
          <ac:chgData name="Soheil Abbasloo" userId="d71572ce-aea6-4a3a-9d7a-c1bc96c12f67" providerId="ADAL" clId="{7B6E7004-A998-4D8A-B662-5164ED62D55F}" dt="2022-10-31T22:08:11.791" v="8972" actId="700"/>
          <ac:spMkLst>
            <pc:docMk/>
            <pc:sldMk cId="670905151" sldId="1433"/>
            <ac:spMk id="4" creationId="{7D0035FB-BE83-4042-C805-F42C9AA53D9E}"/>
          </ac:spMkLst>
        </pc:spChg>
        <pc:spChg chg="add mod ord">
          <ac:chgData name="Soheil Abbasloo" userId="d71572ce-aea6-4a3a-9d7a-c1bc96c12f67" providerId="ADAL" clId="{7B6E7004-A998-4D8A-B662-5164ED62D55F}" dt="2022-10-31T22:08:20.069" v="8985" actId="20577"/>
          <ac:spMkLst>
            <pc:docMk/>
            <pc:sldMk cId="670905151" sldId="1433"/>
            <ac:spMk id="5" creationId="{501AB34A-ADDB-1ABC-A77B-ADD3B8DF5E55}"/>
          </ac:spMkLst>
        </pc:spChg>
        <pc:spChg chg="add mod ord">
          <ac:chgData name="Soheil Abbasloo" userId="d71572ce-aea6-4a3a-9d7a-c1bc96c12f67" providerId="ADAL" clId="{7B6E7004-A998-4D8A-B662-5164ED62D55F}" dt="2022-10-31T22:08:11.791" v="8972" actId="700"/>
          <ac:spMkLst>
            <pc:docMk/>
            <pc:sldMk cId="670905151" sldId="1433"/>
            <ac:spMk id="6" creationId="{CA7CEC7B-84AB-04AA-3D6F-B4E0F85B77E2}"/>
          </ac:spMkLst>
        </pc:spChg>
      </pc:sldChg>
      <pc:sldChg chg="new del">
        <pc:chgData name="Soheil Abbasloo" userId="d71572ce-aea6-4a3a-9d7a-c1bc96c12f67" providerId="ADAL" clId="{7B6E7004-A998-4D8A-B662-5164ED62D55F}" dt="2022-11-01T12:00:02.824" v="11216" actId="47"/>
        <pc:sldMkLst>
          <pc:docMk/>
          <pc:sldMk cId="1500831431" sldId="1433"/>
        </pc:sldMkLst>
      </pc:sldChg>
      <pc:sldChg chg="modSp new del mod">
        <pc:chgData name="Soheil Abbasloo" userId="d71572ce-aea6-4a3a-9d7a-c1bc96c12f67" providerId="ADAL" clId="{7B6E7004-A998-4D8A-B662-5164ED62D55F}" dt="2022-10-31T23:42:46.966" v="10053" actId="47"/>
        <pc:sldMkLst>
          <pc:docMk/>
          <pc:sldMk cId="1707919468" sldId="1433"/>
        </pc:sldMkLst>
        <pc:spChg chg="mod">
          <ac:chgData name="Soheil Abbasloo" userId="d71572ce-aea6-4a3a-9d7a-c1bc96c12f67" providerId="ADAL" clId="{7B6E7004-A998-4D8A-B662-5164ED62D55F}" dt="2022-10-31T23:42:43.273" v="10052" actId="20577"/>
          <ac:spMkLst>
            <pc:docMk/>
            <pc:sldMk cId="1707919468" sldId="1433"/>
            <ac:spMk id="4" creationId="{F8D0524A-35B6-102D-3FF1-190C962D99A6}"/>
          </ac:spMkLst>
        </pc:spChg>
      </pc:sldChg>
      <pc:sldChg chg="new del">
        <pc:chgData name="Soheil Abbasloo" userId="d71572ce-aea6-4a3a-9d7a-c1bc96c12f67" providerId="ADAL" clId="{7B6E7004-A998-4D8A-B662-5164ED62D55F}" dt="2022-10-31T23:27:02.868" v="9629" actId="47"/>
        <pc:sldMkLst>
          <pc:docMk/>
          <pc:sldMk cId="3518875673" sldId="1433"/>
        </pc:sldMkLst>
      </pc:sldChg>
      <pc:sldMasterChg chg="addSldLayout delSldLayout">
        <pc:chgData name="Soheil Abbasloo" userId="d71572ce-aea6-4a3a-9d7a-c1bc96c12f67" providerId="ADAL" clId="{7B6E7004-A998-4D8A-B662-5164ED62D55F}" dt="2022-10-31T21:28:33.731" v="8066" actId="47"/>
        <pc:sldMasterMkLst>
          <pc:docMk/>
          <pc:sldMasterMk cId="4216264492" sldId="2147483701"/>
        </pc:sldMasterMkLst>
        <pc:sldLayoutChg chg="add del">
          <pc:chgData name="Soheil Abbasloo" userId="d71572ce-aea6-4a3a-9d7a-c1bc96c12f67" providerId="ADAL" clId="{7B6E7004-A998-4D8A-B662-5164ED62D55F}" dt="2022-10-31T19:22:00.071" v="5095" actId="47"/>
          <pc:sldLayoutMkLst>
            <pc:docMk/>
            <pc:sldMasterMk cId="4216264492" sldId="2147483701"/>
            <pc:sldLayoutMk cId="1262354532" sldId="2147483703"/>
          </pc:sldLayoutMkLst>
        </pc:sldLayoutChg>
        <pc:sldLayoutChg chg="del">
          <pc:chgData name="Soheil Abbasloo" userId="d71572ce-aea6-4a3a-9d7a-c1bc96c12f67" providerId="ADAL" clId="{7B6E7004-A998-4D8A-B662-5164ED62D55F}" dt="2022-10-31T21:28:33.731" v="8066" actId="47"/>
          <pc:sldLayoutMkLst>
            <pc:docMk/>
            <pc:sldMasterMk cId="4216264492" sldId="2147483701"/>
            <pc:sldLayoutMk cId="3531823049" sldId="2147483720"/>
          </pc:sldLayoutMkLst>
        </pc:sldLayoutChg>
      </pc:sldMasterChg>
      <pc:sldMasterChg chg="add del addSldLayout delSldLayout">
        <pc:chgData name="Soheil Abbasloo" userId="d71572ce-aea6-4a3a-9d7a-c1bc96c12f67" providerId="ADAL" clId="{7B6E7004-A998-4D8A-B662-5164ED62D55F}" dt="2022-10-31T15:19:15.412" v="2007" actId="700"/>
        <pc:sldMasterMkLst>
          <pc:docMk/>
          <pc:sldMasterMk cId="3343625339" sldId="2147483733"/>
        </pc:sldMasterMkLst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1245379423" sldId="2147483734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4056316011" sldId="2147483735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219170720" sldId="2147483736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1958528391" sldId="2147483737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4085641028" sldId="2147483738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906045552" sldId="2147483739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4267460120" sldId="2147483740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3903209975" sldId="2147483741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1469845738" sldId="2147483742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3520943611" sldId="2147483743"/>
          </pc:sldLayoutMkLst>
        </pc:sldLayoutChg>
        <pc:sldLayoutChg chg="add del">
          <pc:chgData name="Soheil Abbasloo" userId="d71572ce-aea6-4a3a-9d7a-c1bc96c12f67" providerId="ADAL" clId="{7B6E7004-A998-4D8A-B662-5164ED62D55F}" dt="2022-10-31T15:19:15.412" v="2007" actId="700"/>
          <pc:sldLayoutMkLst>
            <pc:docMk/>
            <pc:sldMasterMk cId="3343625339" sldId="2147483733"/>
            <pc:sldLayoutMk cId="1094137938" sldId="2147483744"/>
          </pc:sldLayoutMkLst>
        </pc:sldLayoutChg>
      </pc:sldMasterChg>
      <pc:sldMasterChg chg="del delSldLayout">
        <pc:chgData name="Soheil Abbasloo" userId="d71572ce-aea6-4a3a-9d7a-c1bc96c12f67" providerId="ADAL" clId="{7B6E7004-A998-4D8A-B662-5164ED62D55F}" dt="2022-10-31T21:08:03.079" v="7372" actId="700"/>
        <pc:sldMasterMkLst>
          <pc:docMk/>
          <pc:sldMasterMk cId="3469865446" sldId="2147483734"/>
        </pc:sldMasterMkLst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2238709218" sldId="2147483735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670864122" sldId="2147483736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2538669952" sldId="2147483737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4075741612" sldId="2147483738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2886077438" sldId="2147483739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3892219465" sldId="2147483740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3941324466" sldId="2147483741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1812229088" sldId="2147483742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3395298775" sldId="2147483743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3824970662" sldId="2147483744"/>
          </pc:sldLayoutMkLst>
        </pc:sldLayoutChg>
        <pc:sldLayoutChg chg="del">
          <pc:chgData name="Soheil Abbasloo" userId="d71572ce-aea6-4a3a-9d7a-c1bc96c12f67" providerId="ADAL" clId="{7B6E7004-A998-4D8A-B662-5164ED62D55F}" dt="2022-10-31T21:08:03.079" v="7372" actId="700"/>
          <pc:sldLayoutMkLst>
            <pc:docMk/>
            <pc:sldMasterMk cId="3469865446" sldId="2147483734"/>
            <pc:sldLayoutMk cId="741039605" sldId="2147483745"/>
          </pc:sldLayoutMkLst>
        </pc:sldLayoutChg>
      </pc:sldMasterChg>
    </pc:docChg>
  </pc:docChgLst>
  <pc:docChgLst>
    <pc:chgData name="Soheil Abbasloo" userId="d71572ce-aea6-4a3a-9d7a-c1bc96c12f67" providerId="ADAL" clId="{F82199E4-B563-4F1F-AA72-54DB9091810A}"/>
    <pc:docChg chg="modSld">
      <pc:chgData name="Soheil Abbasloo" userId="d71572ce-aea6-4a3a-9d7a-c1bc96c12f67" providerId="ADAL" clId="{F82199E4-B563-4F1F-AA72-54DB9091810A}" dt="2022-11-01T23:14:24.025" v="26" actId="20577"/>
      <pc:docMkLst>
        <pc:docMk/>
      </pc:docMkLst>
      <pc:sldChg chg="modSp">
        <pc:chgData name="Soheil Abbasloo" userId="d71572ce-aea6-4a3a-9d7a-c1bc96c12f67" providerId="ADAL" clId="{F82199E4-B563-4F1F-AA72-54DB9091810A}" dt="2022-11-01T14:03:41.357" v="12" actId="113"/>
        <pc:sldMkLst>
          <pc:docMk/>
          <pc:sldMk cId="1555812061" sldId="414"/>
        </pc:sldMkLst>
        <pc:spChg chg="mod">
          <ac:chgData name="Soheil Abbasloo" userId="d71572ce-aea6-4a3a-9d7a-c1bc96c12f67" providerId="ADAL" clId="{F82199E4-B563-4F1F-AA72-54DB9091810A}" dt="2022-11-01T14:03:41.357" v="12" actId="113"/>
          <ac:spMkLst>
            <pc:docMk/>
            <pc:sldMk cId="1555812061" sldId="414"/>
            <ac:spMk id="9" creationId="{0C7FB3C8-1B62-4012-8665-B141BB815F34}"/>
          </ac:spMkLst>
        </pc:spChg>
      </pc:sldChg>
      <pc:sldChg chg="modSp">
        <pc:chgData name="Soheil Abbasloo" userId="d71572ce-aea6-4a3a-9d7a-c1bc96c12f67" providerId="ADAL" clId="{F82199E4-B563-4F1F-AA72-54DB9091810A}" dt="2022-11-01T13:57:50.366" v="11" actId="20577"/>
        <pc:sldMkLst>
          <pc:docMk/>
          <pc:sldMk cId="2245166122" sldId="1401"/>
        </pc:sldMkLst>
        <pc:spChg chg="mod">
          <ac:chgData name="Soheil Abbasloo" userId="d71572ce-aea6-4a3a-9d7a-c1bc96c12f67" providerId="ADAL" clId="{F82199E4-B563-4F1F-AA72-54DB9091810A}" dt="2022-11-01T13:57:50.366" v="11" actId="20577"/>
          <ac:spMkLst>
            <pc:docMk/>
            <pc:sldMk cId="2245166122" sldId="1401"/>
            <ac:spMk id="4" creationId="{5FD7C8B3-51A0-BD10-BE3E-89C6ADC3FC8B}"/>
          </ac:spMkLst>
        </pc:spChg>
      </pc:sldChg>
      <pc:sldChg chg="modSp">
        <pc:chgData name="Soheil Abbasloo" userId="d71572ce-aea6-4a3a-9d7a-c1bc96c12f67" providerId="ADAL" clId="{F82199E4-B563-4F1F-AA72-54DB9091810A}" dt="2022-11-01T23:14:24.025" v="26" actId="20577"/>
        <pc:sldMkLst>
          <pc:docMk/>
          <pc:sldMk cId="2366629950" sldId="1428"/>
        </pc:sldMkLst>
        <pc:spChg chg="mod">
          <ac:chgData name="Soheil Abbasloo" userId="d71572ce-aea6-4a3a-9d7a-c1bc96c12f67" providerId="ADAL" clId="{F82199E4-B563-4F1F-AA72-54DB9091810A}" dt="2022-11-01T23:14:24.025" v="26" actId="20577"/>
          <ac:spMkLst>
            <pc:docMk/>
            <pc:sldMk cId="2366629950" sldId="1428"/>
            <ac:spMk id="3" creationId="{6C3B242B-958C-769A-A0CB-679C5E07514F}"/>
          </ac:spMkLst>
        </pc:spChg>
      </pc:sldChg>
    </pc:docChg>
  </pc:docChgLst>
  <pc:docChgLst>
    <pc:chgData name="Soheil Abbasloo" userId="d71572ce-aea6-4a3a-9d7a-c1bc96c12f67" providerId="ADAL" clId="{7BF43ACD-6BC8-4014-A066-B4B9D43D72FC}"/>
    <pc:docChg chg="undo redo custSel addSld delSld modSld sldOrd modShowInfo">
      <pc:chgData name="Soheil Abbasloo" userId="d71572ce-aea6-4a3a-9d7a-c1bc96c12f67" providerId="ADAL" clId="{7BF43ACD-6BC8-4014-A066-B4B9D43D72FC}" dt="2022-10-11T14:56:43.333" v="782"/>
      <pc:docMkLst>
        <pc:docMk/>
      </pc:docMkLst>
      <pc:sldChg chg="modSp mod">
        <pc:chgData name="Soheil Abbasloo" userId="d71572ce-aea6-4a3a-9d7a-c1bc96c12f67" providerId="ADAL" clId="{7BF43ACD-6BC8-4014-A066-B4B9D43D72FC}" dt="2022-10-10T16:39:56.969" v="634" actId="6549"/>
        <pc:sldMkLst>
          <pc:docMk/>
          <pc:sldMk cId="880369482" sldId="450"/>
        </pc:sldMkLst>
        <pc:spChg chg="mod">
          <ac:chgData name="Soheil Abbasloo" userId="d71572ce-aea6-4a3a-9d7a-c1bc96c12f67" providerId="ADAL" clId="{7BF43ACD-6BC8-4014-A066-B4B9D43D72FC}" dt="2022-10-10T16:39:56.969" v="634" actId="6549"/>
          <ac:spMkLst>
            <pc:docMk/>
            <pc:sldMk cId="880369482" sldId="450"/>
            <ac:spMk id="2" creationId="{09C2587D-5EB9-081D-E718-EE8DC906049E}"/>
          </ac:spMkLst>
        </pc:spChg>
      </pc:sldChg>
      <pc:sldChg chg="del">
        <pc:chgData name="Soheil Abbasloo" userId="d71572ce-aea6-4a3a-9d7a-c1bc96c12f67" providerId="ADAL" clId="{7BF43ACD-6BC8-4014-A066-B4B9D43D72FC}" dt="2022-10-10T16:36:48.849" v="603" actId="47"/>
        <pc:sldMkLst>
          <pc:docMk/>
          <pc:sldMk cId="209406910" sldId="632"/>
        </pc:sldMkLst>
      </pc:sldChg>
      <pc:sldChg chg="modSp add del mod">
        <pc:chgData name="Soheil Abbasloo" userId="d71572ce-aea6-4a3a-9d7a-c1bc96c12f67" providerId="ADAL" clId="{7BF43ACD-6BC8-4014-A066-B4B9D43D72FC}" dt="2022-10-10T16:38:15.355" v="616" actId="20577"/>
        <pc:sldMkLst>
          <pc:docMk/>
          <pc:sldMk cId="1152535195" sldId="632"/>
        </pc:sldMkLst>
        <pc:spChg chg="mod">
          <ac:chgData name="Soheil Abbasloo" userId="d71572ce-aea6-4a3a-9d7a-c1bc96c12f67" providerId="ADAL" clId="{7BF43ACD-6BC8-4014-A066-B4B9D43D72FC}" dt="2022-10-10T16:38:15.355" v="616" actId="20577"/>
          <ac:spMkLst>
            <pc:docMk/>
            <pc:sldMk cId="1152535195" sldId="632"/>
            <ac:spMk id="6" creationId="{50C74F9B-550E-FB6B-2565-4F3F1411F090}"/>
          </ac:spMkLst>
        </pc:spChg>
      </pc:sldChg>
      <pc:sldChg chg="del">
        <pc:chgData name="Soheil Abbasloo" userId="d71572ce-aea6-4a3a-9d7a-c1bc96c12f67" providerId="ADAL" clId="{7BF43ACD-6BC8-4014-A066-B4B9D43D72FC}" dt="2022-10-10T16:38:56.282" v="625" actId="47"/>
        <pc:sldMkLst>
          <pc:docMk/>
          <pc:sldMk cId="662723052" sldId="633"/>
        </pc:sldMkLst>
      </pc:sldChg>
      <pc:sldChg chg="delSp modSp mod setBg modAnim">
        <pc:chgData name="Soheil Abbasloo" userId="d71572ce-aea6-4a3a-9d7a-c1bc96c12f67" providerId="ADAL" clId="{7BF43ACD-6BC8-4014-A066-B4B9D43D72FC}" dt="2022-10-11T14:56:43.333" v="782"/>
        <pc:sldMkLst>
          <pc:docMk/>
          <pc:sldMk cId="1484619680" sldId="635"/>
        </pc:sldMkLst>
        <pc:spChg chg="mod">
          <ac:chgData name="Soheil Abbasloo" userId="d71572ce-aea6-4a3a-9d7a-c1bc96c12f67" providerId="ADAL" clId="{7BF43ACD-6BC8-4014-A066-B4B9D43D72FC}" dt="2022-10-10T16:39:18.908" v="627" actId="207"/>
          <ac:spMkLst>
            <pc:docMk/>
            <pc:sldMk cId="1484619680" sldId="635"/>
            <ac:spMk id="3" creationId="{A40A24A4-FE10-6368-D67B-BC498304C90F}"/>
          </ac:spMkLst>
        </pc:spChg>
        <pc:spChg chg="del">
          <ac:chgData name="Soheil Abbasloo" userId="d71572ce-aea6-4a3a-9d7a-c1bc96c12f67" providerId="ADAL" clId="{7BF43ACD-6BC8-4014-A066-B4B9D43D72FC}" dt="2022-10-03T21:35:56.977" v="19" actId="478"/>
          <ac:spMkLst>
            <pc:docMk/>
            <pc:sldMk cId="1484619680" sldId="635"/>
            <ac:spMk id="4" creationId="{2E13240E-DC4F-D66B-60A8-2B86126067D9}"/>
          </ac:spMkLst>
        </pc:spChg>
        <pc:spChg chg="del">
          <ac:chgData name="Soheil Abbasloo" userId="d71572ce-aea6-4a3a-9d7a-c1bc96c12f67" providerId="ADAL" clId="{7BF43ACD-6BC8-4014-A066-B4B9D43D72FC}" dt="2022-10-03T21:35:56.977" v="19" actId="478"/>
          <ac:spMkLst>
            <pc:docMk/>
            <pc:sldMk cId="1484619680" sldId="635"/>
            <ac:spMk id="5" creationId="{BC8A5ED3-B810-C42F-3182-B9747F2E4993}"/>
          </ac:spMkLst>
        </pc:spChg>
        <pc:spChg chg="del mod">
          <ac:chgData name="Soheil Abbasloo" userId="d71572ce-aea6-4a3a-9d7a-c1bc96c12f67" providerId="ADAL" clId="{7BF43ACD-6BC8-4014-A066-B4B9D43D72FC}" dt="2022-10-03T21:35:58.778" v="21" actId="478"/>
          <ac:spMkLst>
            <pc:docMk/>
            <pc:sldMk cId="1484619680" sldId="635"/>
            <ac:spMk id="6" creationId="{D6A8B7AC-5DE4-553B-E0D8-92F6C3F4845D}"/>
          </ac:spMkLst>
        </pc:spChg>
        <pc:spChg chg="del">
          <ac:chgData name="Soheil Abbasloo" userId="d71572ce-aea6-4a3a-9d7a-c1bc96c12f67" providerId="ADAL" clId="{7BF43ACD-6BC8-4014-A066-B4B9D43D72FC}" dt="2022-10-03T21:35:56.977" v="19" actId="478"/>
          <ac:spMkLst>
            <pc:docMk/>
            <pc:sldMk cId="1484619680" sldId="635"/>
            <ac:spMk id="7" creationId="{1C9D851F-5910-3F7F-A1F4-1A075FC9C65B}"/>
          </ac:spMkLst>
        </pc:spChg>
        <pc:spChg chg="del">
          <ac:chgData name="Soheil Abbasloo" userId="d71572ce-aea6-4a3a-9d7a-c1bc96c12f67" providerId="ADAL" clId="{7BF43ACD-6BC8-4014-A066-B4B9D43D72FC}" dt="2022-10-03T21:35:56.977" v="19" actId="478"/>
          <ac:spMkLst>
            <pc:docMk/>
            <pc:sldMk cId="1484619680" sldId="635"/>
            <ac:spMk id="8" creationId="{3BD75822-0C33-A35D-5131-ED557CA34970}"/>
          </ac:spMkLst>
        </pc:spChg>
        <pc:spChg chg="del">
          <ac:chgData name="Soheil Abbasloo" userId="d71572ce-aea6-4a3a-9d7a-c1bc96c12f67" providerId="ADAL" clId="{7BF43ACD-6BC8-4014-A066-B4B9D43D72FC}" dt="2022-10-03T21:36:01.160" v="23" actId="478"/>
          <ac:spMkLst>
            <pc:docMk/>
            <pc:sldMk cId="1484619680" sldId="635"/>
            <ac:spMk id="9" creationId="{03882599-093A-2100-3F22-C02513872542}"/>
          </ac:spMkLst>
        </pc:spChg>
        <pc:spChg chg="del">
          <ac:chgData name="Soheil Abbasloo" userId="d71572ce-aea6-4a3a-9d7a-c1bc96c12f67" providerId="ADAL" clId="{7BF43ACD-6BC8-4014-A066-B4B9D43D72FC}" dt="2022-10-03T21:36:00.080" v="22" actId="478"/>
          <ac:spMkLst>
            <pc:docMk/>
            <pc:sldMk cId="1484619680" sldId="635"/>
            <ac:spMk id="80" creationId="{45FDBF63-FC23-E206-9BD7-1F1897331373}"/>
          </ac:spMkLst>
        </pc:spChg>
        <pc:picChg chg="mod">
          <ac:chgData name="Soheil Abbasloo" userId="d71572ce-aea6-4a3a-9d7a-c1bc96c12f67" providerId="ADAL" clId="{7BF43ACD-6BC8-4014-A066-B4B9D43D72FC}" dt="2022-10-03T21:37:40.576" v="41" actId="14100"/>
          <ac:picMkLst>
            <pc:docMk/>
            <pc:sldMk cId="1484619680" sldId="635"/>
            <ac:picMk id="84" creationId="{32C7949B-15E5-D36C-C903-D887811559CB}"/>
          </ac:picMkLst>
        </pc:pic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11" creationId="{0708362C-9AFF-5A7E-3AEE-46C59A916FC1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15" creationId="{0A8C1188-BC9F-B606-A832-2EA4869FAEC8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17" creationId="{E4F2F560-2225-BF2A-7F6D-8C532B3EA997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23" creationId="{371DE4BC-E696-15A2-11A4-609F3DBA431E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29" creationId="{E674C527-99ED-A2E4-7602-BE8E117DA4B1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73" creationId="{6A171FDF-7A1B-55C6-13DE-0B2F424651DF}"/>
          </ac:cxnSpMkLst>
        </pc:cxnChg>
        <pc:cxnChg chg="del mod">
          <ac:chgData name="Soheil Abbasloo" userId="d71572ce-aea6-4a3a-9d7a-c1bc96c12f67" providerId="ADAL" clId="{7BF43ACD-6BC8-4014-A066-B4B9D43D72FC}" dt="2022-10-03T21:35:56.977" v="19" actId="478"/>
          <ac:cxnSpMkLst>
            <pc:docMk/>
            <pc:sldMk cId="1484619680" sldId="635"/>
            <ac:cxnSpMk id="82" creationId="{AE992855-3CBA-34EC-8A81-7E968E5B643E}"/>
          </ac:cxnSpMkLst>
        </pc:cxnChg>
      </pc:sldChg>
      <pc:sldChg chg="modAnim">
        <pc:chgData name="Soheil Abbasloo" userId="d71572ce-aea6-4a3a-9d7a-c1bc96c12f67" providerId="ADAL" clId="{7BF43ACD-6BC8-4014-A066-B4B9D43D72FC}" dt="2022-10-11T12:31:47.205" v="691"/>
        <pc:sldMkLst>
          <pc:docMk/>
          <pc:sldMk cId="2467590447" sldId="928"/>
        </pc:sldMkLst>
      </pc:sldChg>
      <pc:sldChg chg="modSp mod modAnim">
        <pc:chgData name="Soheil Abbasloo" userId="d71572ce-aea6-4a3a-9d7a-c1bc96c12f67" providerId="ADAL" clId="{7BF43ACD-6BC8-4014-A066-B4B9D43D72FC}" dt="2022-10-11T12:37:22.654" v="764" actId="1038"/>
        <pc:sldMkLst>
          <pc:docMk/>
          <pc:sldMk cId="3301903470" sldId="929"/>
        </pc:sldMkLst>
        <pc:spChg chg="mod">
          <ac:chgData name="Soheil Abbasloo" userId="d71572ce-aea6-4a3a-9d7a-c1bc96c12f67" providerId="ADAL" clId="{7BF43ACD-6BC8-4014-A066-B4B9D43D72FC}" dt="2022-10-11T12:35:19.869" v="692" actId="1076"/>
          <ac:spMkLst>
            <pc:docMk/>
            <pc:sldMk cId="3301903470" sldId="929"/>
            <ac:spMk id="3" creationId="{73CD0FE9-CF07-8668-923F-376850938B3A}"/>
          </ac:spMkLst>
        </pc:spChg>
        <pc:spChg chg="mod">
          <ac:chgData name="Soheil Abbasloo" userId="d71572ce-aea6-4a3a-9d7a-c1bc96c12f67" providerId="ADAL" clId="{7BF43ACD-6BC8-4014-A066-B4B9D43D72FC}" dt="2022-10-11T12:35:19.869" v="692" actId="1076"/>
          <ac:spMkLst>
            <pc:docMk/>
            <pc:sldMk cId="3301903470" sldId="929"/>
            <ac:spMk id="6" creationId="{EFB84096-602C-5921-9396-E0CC064E6CF9}"/>
          </ac:spMkLst>
        </pc:spChg>
        <pc:spChg chg="mod">
          <ac:chgData name="Soheil Abbasloo" userId="d71572ce-aea6-4a3a-9d7a-c1bc96c12f67" providerId="ADAL" clId="{7BF43ACD-6BC8-4014-A066-B4B9D43D72FC}" dt="2022-10-11T12:37:22.654" v="764" actId="1038"/>
          <ac:spMkLst>
            <pc:docMk/>
            <pc:sldMk cId="3301903470" sldId="929"/>
            <ac:spMk id="7" creationId="{72650A22-9897-5C19-1597-D827295BE664}"/>
          </ac:spMkLst>
        </pc:spChg>
        <pc:spChg chg="mod">
          <ac:chgData name="Soheil Abbasloo" userId="d71572ce-aea6-4a3a-9d7a-c1bc96c12f67" providerId="ADAL" clId="{7BF43ACD-6BC8-4014-A066-B4B9D43D72FC}" dt="2022-10-11T12:37:19.394" v="744" actId="1038"/>
          <ac:spMkLst>
            <pc:docMk/>
            <pc:sldMk cId="3301903470" sldId="929"/>
            <ac:spMk id="8" creationId="{7CC7AB0D-632B-07BB-FDF5-A7D6DA4BB321}"/>
          </ac:spMkLst>
        </pc:spChg>
      </pc:sldChg>
      <pc:sldChg chg="modSp">
        <pc:chgData name="Soheil Abbasloo" userId="d71572ce-aea6-4a3a-9d7a-c1bc96c12f67" providerId="ADAL" clId="{7BF43ACD-6BC8-4014-A066-B4B9D43D72FC}" dt="2022-10-10T13:54:29.374" v="44" actId="114"/>
        <pc:sldMkLst>
          <pc:docMk/>
          <pc:sldMk cId="1621410699" sldId="938"/>
        </pc:sldMkLst>
        <pc:spChg chg="mod">
          <ac:chgData name="Soheil Abbasloo" userId="d71572ce-aea6-4a3a-9d7a-c1bc96c12f67" providerId="ADAL" clId="{7BF43ACD-6BC8-4014-A066-B4B9D43D72FC}" dt="2022-10-10T13:54:29.374" v="44" actId="114"/>
          <ac:spMkLst>
            <pc:docMk/>
            <pc:sldMk cId="1621410699" sldId="938"/>
            <ac:spMk id="1818627" creationId="{00000000-0000-0000-0000-000000000000}"/>
          </ac:spMkLst>
        </pc:spChg>
      </pc:sldChg>
      <pc:sldChg chg="modAnim">
        <pc:chgData name="Soheil Abbasloo" userId="d71572ce-aea6-4a3a-9d7a-c1bc96c12f67" providerId="ADAL" clId="{7BF43ACD-6BC8-4014-A066-B4B9D43D72FC}" dt="2022-10-10T14:59:45.584" v="68"/>
        <pc:sldMkLst>
          <pc:docMk/>
          <pc:sldMk cId="3799088749" sldId="1012"/>
        </pc:sldMkLst>
      </pc:sldChg>
      <pc:sldChg chg="modSp">
        <pc:chgData name="Soheil Abbasloo" userId="d71572ce-aea6-4a3a-9d7a-c1bc96c12f67" providerId="ADAL" clId="{7BF43ACD-6BC8-4014-A066-B4B9D43D72FC}" dt="2022-10-10T14:05:56.619" v="54" actId="404"/>
        <pc:sldMkLst>
          <pc:docMk/>
          <pc:sldMk cId="119696529" sldId="1021"/>
        </pc:sldMkLst>
        <pc:spChg chg="mod">
          <ac:chgData name="Soheil Abbasloo" userId="d71572ce-aea6-4a3a-9d7a-c1bc96c12f67" providerId="ADAL" clId="{7BF43ACD-6BC8-4014-A066-B4B9D43D72FC}" dt="2022-10-10T14:05:56.619" v="54" actId="404"/>
          <ac:spMkLst>
            <pc:docMk/>
            <pc:sldMk cId="119696529" sldId="1021"/>
            <ac:spMk id="20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4:06:06.778" v="56" actId="404"/>
        <pc:sldMkLst>
          <pc:docMk/>
          <pc:sldMk cId="478231768" sldId="1022"/>
        </pc:sldMkLst>
        <pc:spChg chg="mod">
          <ac:chgData name="Soheil Abbasloo" userId="d71572ce-aea6-4a3a-9d7a-c1bc96c12f67" providerId="ADAL" clId="{7BF43ACD-6BC8-4014-A066-B4B9D43D72FC}" dt="2022-10-10T14:06:06.778" v="56" actId="404"/>
          <ac:spMkLst>
            <pc:docMk/>
            <pc:sldMk cId="478231768" sldId="1022"/>
            <ac:spMk id="20" creationId="{00000000-0000-0000-0000-000000000000}"/>
          </ac:spMkLst>
        </pc:spChg>
      </pc:sldChg>
      <pc:sldChg chg="modSp">
        <pc:chgData name="Soheil Abbasloo" userId="d71572ce-aea6-4a3a-9d7a-c1bc96c12f67" providerId="ADAL" clId="{7BF43ACD-6BC8-4014-A066-B4B9D43D72FC}" dt="2022-10-10T14:06:18.420" v="58" actId="404"/>
        <pc:sldMkLst>
          <pc:docMk/>
          <pc:sldMk cId="391168170" sldId="1025"/>
        </pc:sldMkLst>
        <pc:spChg chg="mod">
          <ac:chgData name="Soheil Abbasloo" userId="d71572ce-aea6-4a3a-9d7a-c1bc96c12f67" providerId="ADAL" clId="{7BF43ACD-6BC8-4014-A066-B4B9D43D72FC}" dt="2022-10-10T14:06:18.420" v="58" actId="404"/>
          <ac:spMkLst>
            <pc:docMk/>
            <pc:sldMk cId="391168170" sldId="1025"/>
            <ac:spMk id="20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3:58:53.906" v="47" actId="113"/>
        <pc:sldMkLst>
          <pc:docMk/>
          <pc:sldMk cId="140515326" sldId="1033"/>
        </pc:sldMkLst>
        <pc:spChg chg="mod">
          <ac:chgData name="Soheil Abbasloo" userId="d71572ce-aea6-4a3a-9d7a-c1bc96c12f67" providerId="ADAL" clId="{7BF43ACD-6BC8-4014-A066-B4B9D43D72FC}" dt="2022-10-10T13:58:53.906" v="47" actId="113"/>
          <ac:spMkLst>
            <pc:docMk/>
            <pc:sldMk cId="140515326" sldId="1033"/>
            <ac:spMk id="46088" creationId="{00000000-0000-0000-0000-000000000000}"/>
          </ac:spMkLst>
        </pc:spChg>
      </pc:sldChg>
      <pc:sldChg chg="mod modShow">
        <pc:chgData name="Soheil Abbasloo" userId="d71572ce-aea6-4a3a-9d7a-c1bc96c12f67" providerId="ADAL" clId="{7BF43ACD-6BC8-4014-A066-B4B9D43D72FC}" dt="2022-10-11T12:51:36.983" v="765" actId="729"/>
        <pc:sldMkLst>
          <pc:docMk/>
          <pc:sldMk cId="3478666986" sldId="1034"/>
        </pc:sldMkLst>
      </pc:sldChg>
      <pc:sldChg chg="modSp mod">
        <pc:chgData name="Soheil Abbasloo" userId="d71572ce-aea6-4a3a-9d7a-c1bc96c12f67" providerId="ADAL" clId="{7BF43ACD-6BC8-4014-A066-B4B9D43D72FC}" dt="2022-10-10T14:00:22.246" v="48"/>
        <pc:sldMkLst>
          <pc:docMk/>
          <pc:sldMk cId="2059918243" sldId="1038"/>
        </pc:sldMkLst>
        <pc:spChg chg="mod">
          <ac:chgData name="Soheil Abbasloo" userId="d71572ce-aea6-4a3a-9d7a-c1bc96c12f67" providerId="ADAL" clId="{7BF43ACD-6BC8-4014-A066-B4B9D43D72FC}" dt="2022-10-10T14:00:22.246" v="48"/>
          <ac:spMkLst>
            <pc:docMk/>
            <pc:sldMk cId="2059918243" sldId="1038"/>
            <ac:spMk id="46088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5:45:53.389" v="270" actId="6549"/>
        <pc:sldMkLst>
          <pc:docMk/>
          <pc:sldMk cId="804436738" sldId="1039"/>
        </pc:sldMkLst>
        <pc:spChg chg="mod">
          <ac:chgData name="Soheil Abbasloo" userId="d71572ce-aea6-4a3a-9d7a-c1bc96c12f67" providerId="ADAL" clId="{7BF43ACD-6BC8-4014-A066-B4B9D43D72FC}" dt="2022-10-10T14:00:26.105" v="49"/>
          <ac:spMkLst>
            <pc:docMk/>
            <pc:sldMk cId="804436738" sldId="1039"/>
            <ac:spMk id="46088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45:53.389" v="270" actId="6549"/>
          <ac:spMkLst>
            <pc:docMk/>
            <pc:sldMk cId="804436738" sldId="1039"/>
            <ac:spMk id="46089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4:05:32.653" v="53" actId="404"/>
        <pc:sldMkLst>
          <pc:docMk/>
          <pc:sldMk cId="2257511476" sldId="1041"/>
        </pc:sldMkLst>
        <pc:spChg chg="mod">
          <ac:chgData name="Soheil Abbasloo" userId="d71572ce-aea6-4a3a-9d7a-c1bc96c12f67" providerId="ADAL" clId="{7BF43ACD-6BC8-4014-A066-B4B9D43D72FC}" dt="2022-10-10T14:05:32.653" v="53" actId="404"/>
          <ac:spMkLst>
            <pc:docMk/>
            <pc:sldMk cId="2257511476" sldId="1041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4:05:11.912" v="51" actId="404"/>
        <pc:sldMkLst>
          <pc:docMk/>
          <pc:sldMk cId="1529437553" sldId="1042"/>
        </pc:sldMkLst>
        <pc:spChg chg="mod">
          <ac:chgData name="Soheil Abbasloo" userId="d71572ce-aea6-4a3a-9d7a-c1bc96c12f67" providerId="ADAL" clId="{7BF43ACD-6BC8-4014-A066-B4B9D43D72FC}" dt="2022-10-10T14:05:11.912" v="51" actId="404"/>
          <ac:spMkLst>
            <pc:docMk/>
            <pc:sldMk cId="1529437553" sldId="1042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4:06:30.064" v="62" actId="404"/>
        <pc:sldMkLst>
          <pc:docMk/>
          <pc:sldMk cId="3443503454" sldId="1043"/>
        </pc:sldMkLst>
        <pc:spChg chg="mod">
          <ac:chgData name="Soheil Abbasloo" userId="d71572ce-aea6-4a3a-9d7a-c1bc96c12f67" providerId="ADAL" clId="{7BF43ACD-6BC8-4014-A066-B4B9D43D72FC}" dt="2022-10-10T14:06:30.064" v="62" actId="404"/>
          <ac:spMkLst>
            <pc:docMk/>
            <pc:sldMk cId="3443503454" sldId="1043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6:31:34.112" v="498" actId="20577"/>
        <pc:sldMkLst>
          <pc:docMk/>
          <pc:sldMk cId="472346919" sldId="1050"/>
        </pc:sldMkLst>
        <pc:spChg chg="mod">
          <ac:chgData name="Soheil Abbasloo" userId="d71572ce-aea6-4a3a-9d7a-c1bc96c12f67" providerId="ADAL" clId="{7BF43ACD-6BC8-4014-A066-B4B9D43D72FC}" dt="2022-10-10T16:31:34.112" v="498" actId="20577"/>
          <ac:spMkLst>
            <pc:docMk/>
            <pc:sldMk cId="472346919" sldId="1050"/>
            <ac:spMk id="4" creationId="{277953C3-598A-B7BE-DE85-1520EB109404}"/>
          </ac:spMkLst>
        </pc:spChg>
      </pc:sldChg>
      <pc:sldChg chg="modSp">
        <pc:chgData name="Soheil Abbasloo" userId="d71572ce-aea6-4a3a-9d7a-c1bc96c12f67" providerId="ADAL" clId="{7BF43ACD-6BC8-4014-A066-B4B9D43D72FC}" dt="2022-10-10T14:07:00.393" v="63" actId="20577"/>
        <pc:sldMkLst>
          <pc:docMk/>
          <pc:sldMk cId="899325350" sldId="1053"/>
        </pc:sldMkLst>
        <pc:spChg chg="mod">
          <ac:chgData name="Soheil Abbasloo" userId="d71572ce-aea6-4a3a-9d7a-c1bc96c12f67" providerId="ADAL" clId="{7BF43ACD-6BC8-4014-A066-B4B9D43D72FC}" dt="2022-10-10T14:07:00.393" v="63" actId="20577"/>
          <ac:spMkLst>
            <pc:docMk/>
            <pc:sldMk cId="899325350" sldId="1053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4:07:21.253" v="67" actId="166"/>
        <pc:sldMkLst>
          <pc:docMk/>
          <pc:sldMk cId="3810144935" sldId="1054"/>
        </pc:sldMkLst>
        <pc:cxnChg chg="ord">
          <ac:chgData name="Soheil Abbasloo" userId="d71572ce-aea6-4a3a-9d7a-c1bc96c12f67" providerId="ADAL" clId="{7BF43ACD-6BC8-4014-A066-B4B9D43D72FC}" dt="2022-10-10T14:07:21.253" v="67" actId="166"/>
          <ac:cxnSpMkLst>
            <pc:docMk/>
            <pc:sldMk cId="3810144935" sldId="1054"/>
            <ac:cxnSpMk id="73" creationId="{00000000-0000-0000-0000-000000000000}"/>
          </ac:cxnSpMkLst>
        </pc:cxnChg>
      </pc:sldChg>
      <pc:sldChg chg="addSp modSp mod">
        <pc:chgData name="Soheil Abbasloo" userId="d71572ce-aea6-4a3a-9d7a-c1bc96c12f67" providerId="ADAL" clId="{7BF43ACD-6BC8-4014-A066-B4B9D43D72FC}" dt="2022-10-11T14:01:46.781" v="781" actId="166"/>
        <pc:sldMkLst>
          <pc:docMk/>
          <pc:sldMk cId="1395678931" sldId="1055"/>
        </pc:sldMkLst>
        <pc:grpChg chg="ord">
          <ac:chgData name="Soheil Abbasloo" userId="d71572ce-aea6-4a3a-9d7a-c1bc96c12f67" providerId="ADAL" clId="{7BF43ACD-6BC8-4014-A066-B4B9D43D72FC}" dt="2022-10-11T14:01:28.775" v="779" actId="167"/>
          <ac:grpSpMkLst>
            <pc:docMk/>
            <pc:sldMk cId="1395678931" sldId="1055"/>
            <ac:grpSpMk id="36877" creationId="{00000000-0000-0000-0000-000000000000}"/>
          </ac:grpSpMkLst>
        </pc:grpChg>
        <pc:grpChg chg="ord">
          <ac:chgData name="Soheil Abbasloo" userId="d71572ce-aea6-4a3a-9d7a-c1bc96c12f67" providerId="ADAL" clId="{7BF43ACD-6BC8-4014-A066-B4B9D43D72FC}" dt="2022-10-11T14:01:28.775" v="779" actId="167"/>
          <ac:grpSpMkLst>
            <pc:docMk/>
            <pc:sldMk cId="1395678931" sldId="1055"/>
            <ac:grpSpMk id="36878" creationId="{00000000-0000-0000-0000-000000000000}"/>
          </ac:grpSpMkLst>
        </pc:grpChg>
        <pc:graphicFrameChg chg="add mod">
          <ac:chgData name="Soheil Abbasloo" userId="d71572ce-aea6-4a3a-9d7a-c1bc96c12f67" providerId="ADAL" clId="{7BF43ACD-6BC8-4014-A066-B4B9D43D72FC}" dt="2022-10-11T14:01:39.581" v="780"/>
          <ac:graphicFrameMkLst>
            <pc:docMk/>
            <pc:sldMk cId="1395678931" sldId="1055"/>
            <ac:graphicFrameMk id="3" creationId="{1F83813A-72E2-6C92-DC88-9177FA7C4FC5}"/>
          </ac:graphicFrameMkLst>
        </pc:graphicFrameChg>
        <pc:graphicFrameChg chg="add mod">
          <ac:chgData name="Soheil Abbasloo" userId="d71572ce-aea6-4a3a-9d7a-c1bc96c12f67" providerId="ADAL" clId="{7BF43ACD-6BC8-4014-A066-B4B9D43D72FC}" dt="2022-10-11T14:01:39.581" v="780"/>
          <ac:graphicFrameMkLst>
            <pc:docMk/>
            <pc:sldMk cId="1395678931" sldId="1055"/>
            <ac:graphicFrameMk id="5" creationId="{0F447B0B-A54E-82D7-6443-2A06037505DE}"/>
          </ac:graphicFrameMkLst>
        </pc:graphicFrameChg>
        <pc:cxnChg chg="ord">
          <ac:chgData name="Soheil Abbasloo" userId="d71572ce-aea6-4a3a-9d7a-c1bc96c12f67" providerId="ADAL" clId="{7BF43ACD-6BC8-4014-A066-B4B9D43D72FC}" dt="2022-10-11T14:01:46.781" v="781" actId="166"/>
          <ac:cxnSpMkLst>
            <pc:docMk/>
            <pc:sldMk cId="1395678931" sldId="1055"/>
            <ac:cxnSpMk id="73" creationId="{00000000-0000-0000-0000-000000000000}"/>
          </ac:cxnSpMkLst>
        </pc:cxnChg>
        <pc:cxnChg chg="ord">
          <ac:chgData name="Soheil Abbasloo" userId="d71572ce-aea6-4a3a-9d7a-c1bc96c12f67" providerId="ADAL" clId="{7BF43ACD-6BC8-4014-A066-B4B9D43D72FC}" dt="2022-10-11T14:01:46.781" v="781" actId="166"/>
          <ac:cxnSpMkLst>
            <pc:docMk/>
            <pc:sldMk cId="1395678931" sldId="1055"/>
            <ac:cxnSpMk id="74" creationId="{00000000-0000-0000-0000-000000000000}"/>
          </ac:cxnSpMkLst>
        </pc:cxnChg>
      </pc:sldChg>
      <pc:sldChg chg="modSp">
        <pc:chgData name="Soheil Abbasloo" userId="d71572ce-aea6-4a3a-9d7a-c1bc96c12f67" providerId="ADAL" clId="{7BF43ACD-6BC8-4014-A066-B4B9D43D72FC}" dt="2022-10-10T15:08:16.497" v="69" actId="403"/>
        <pc:sldMkLst>
          <pc:docMk/>
          <pc:sldMk cId="3708707512" sldId="1057"/>
        </pc:sldMkLst>
        <pc:spChg chg="mod">
          <ac:chgData name="Soheil Abbasloo" userId="d71572ce-aea6-4a3a-9d7a-c1bc96c12f67" providerId="ADAL" clId="{7BF43ACD-6BC8-4014-A066-B4B9D43D72FC}" dt="2022-10-10T15:08:16.497" v="69" actId="403"/>
          <ac:spMkLst>
            <pc:docMk/>
            <pc:sldMk cId="3708707512" sldId="1057"/>
            <ac:spMk id="1053701" creationId="{00000000-0000-0000-0000-000000000000}"/>
          </ac:spMkLst>
        </pc:spChg>
      </pc:sldChg>
      <pc:sldChg chg="modSp mod modAnim">
        <pc:chgData name="Soheil Abbasloo" userId="d71572ce-aea6-4a3a-9d7a-c1bc96c12f67" providerId="ADAL" clId="{7BF43ACD-6BC8-4014-A066-B4B9D43D72FC}" dt="2022-10-11T12:26:51.397" v="689" actId="20577"/>
        <pc:sldMkLst>
          <pc:docMk/>
          <pc:sldMk cId="2680595294" sldId="1059"/>
        </pc:sldMkLst>
        <pc:spChg chg="mod">
          <ac:chgData name="Soheil Abbasloo" userId="d71572ce-aea6-4a3a-9d7a-c1bc96c12f67" providerId="ADAL" clId="{7BF43ACD-6BC8-4014-A066-B4B9D43D72FC}" dt="2022-10-10T15:14:23.631" v="112" actId="404"/>
          <ac:spMkLst>
            <pc:docMk/>
            <pc:sldMk cId="2680595294" sldId="1059"/>
            <ac:spMk id="132100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1:04.014" v="71" actId="403"/>
          <ac:spMkLst>
            <pc:docMk/>
            <pc:sldMk cId="2680595294" sldId="1059"/>
            <ac:spMk id="13210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3:11.601" v="91" actId="1076"/>
          <ac:spMkLst>
            <pc:docMk/>
            <pc:sldMk cId="2680595294" sldId="1059"/>
            <ac:spMk id="132103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9:14.319" v="193" actId="20577"/>
          <ac:spMkLst>
            <pc:docMk/>
            <pc:sldMk cId="2680595294" sldId="1059"/>
            <ac:spMk id="132104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3:52.472" v="95" actId="1076"/>
          <ac:spMkLst>
            <pc:docMk/>
            <pc:sldMk cId="2680595294" sldId="1059"/>
            <ac:spMk id="132106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1T12:26:32.867" v="677" actId="1037"/>
          <ac:spMkLst>
            <pc:docMk/>
            <pc:sldMk cId="2680595294" sldId="1059"/>
            <ac:spMk id="132107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1T12:26:51.397" v="689" actId="20577"/>
          <ac:spMkLst>
            <pc:docMk/>
            <pc:sldMk cId="2680595294" sldId="1059"/>
            <ac:spMk id="132120" creationId="{00000000-0000-0000-0000-000000000000}"/>
          </ac:spMkLst>
        </pc:spChg>
      </pc:sldChg>
      <pc:sldChg chg="modSp">
        <pc:chgData name="Soheil Abbasloo" userId="d71572ce-aea6-4a3a-9d7a-c1bc96c12f67" providerId="ADAL" clId="{7BF43ACD-6BC8-4014-A066-B4B9D43D72FC}" dt="2022-10-10T15:14:32.803" v="116" actId="403"/>
        <pc:sldMkLst>
          <pc:docMk/>
          <pc:sldMk cId="240730703" sldId="1060"/>
        </pc:sldMkLst>
        <pc:spChg chg="mod">
          <ac:chgData name="Soheil Abbasloo" userId="d71572ce-aea6-4a3a-9d7a-c1bc96c12f67" providerId="ADAL" clId="{7BF43ACD-6BC8-4014-A066-B4B9D43D72FC}" dt="2022-10-10T15:14:32.803" v="116" actId="403"/>
          <ac:spMkLst>
            <pc:docMk/>
            <pc:sldMk cId="240730703" sldId="1060"/>
            <ac:spMk id="136197" creationId="{00000000-0000-0000-0000-000000000000}"/>
          </ac:spMkLst>
        </pc:spChg>
      </pc:sldChg>
      <pc:sldChg chg="del">
        <pc:chgData name="Soheil Abbasloo" userId="d71572ce-aea6-4a3a-9d7a-c1bc96c12f67" providerId="ADAL" clId="{7BF43ACD-6BC8-4014-A066-B4B9D43D72FC}" dt="2022-10-10T15:44:43.034" v="248" actId="47"/>
        <pc:sldMkLst>
          <pc:docMk/>
          <pc:sldMk cId="1097766653" sldId="1061"/>
        </pc:sldMkLst>
      </pc:sldChg>
      <pc:sldChg chg="modSp mod modAnim">
        <pc:chgData name="Soheil Abbasloo" userId="d71572ce-aea6-4a3a-9d7a-c1bc96c12f67" providerId="ADAL" clId="{7BF43ACD-6BC8-4014-A066-B4B9D43D72FC}" dt="2022-10-10T15:15:21.253" v="184" actId="20577"/>
        <pc:sldMkLst>
          <pc:docMk/>
          <pc:sldMk cId="4294946445" sldId="1062"/>
        </pc:sldMkLst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21.253" v="184" actId="20577"/>
          <ac:spMkLst>
            <pc:docMk/>
            <pc:sldMk cId="4294946445" sldId="1062"/>
            <ac:spMk id="142340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1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3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4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5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6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7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8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49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0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1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7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8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59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6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142364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2052112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2052113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2052114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5:15:03.371" v="177" actId="1038"/>
          <ac:spMkLst>
            <pc:docMk/>
            <pc:sldMk cId="4294946445" sldId="1062"/>
            <ac:spMk id="2052115" creationId="{00000000-0000-0000-0000-000000000000}"/>
          </ac:spMkLst>
        </pc:spChg>
      </pc:sldChg>
      <pc:sldChg chg="addSp delSp modSp mod delAnim modAnim">
        <pc:chgData name="Soheil Abbasloo" userId="d71572ce-aea6-4a3a-9d7a-c1bc96c12f67" providerId="ADAL" clId="{7BF43ACD-6BC8-4014-A066-B4B9D43D72FC}" dt="2022-10-10T15:39:50.421" v="246"/>
        <pc:sldMkLst>
          <pc:docMk/>
          <pc:sldMk cId="3620782179" sldId="1063"/>
        </pc:sldMkLst>
        <pc:spChg chg="del">
          <ac:chgData name="Soheil Abbasloo" userId="d71572ce-aea6-4a3a-9d7a-c1bc96c12f67" providerId="ADAL" clId="{7BF43ACD-6BC8-4014-A066-B4B9D43D72FC}" dt="2022-10-10T15:26:43.675" v="213" actId="478"/>
          <ac:spMkLst>
            <pc:docMk/>
            <pc:sldMk cId="3620782179" sldId="1063"/>
            <ac:spMk id="144391" creationId="{00000000-0000-0000-0000-000000000000}"/>
          </ac:spMkLst>
        </pc:spChg>
        <pc:picChg chg="add del mod modCrop">
          <ac:chgData name="Soheil Abbasloo" userId="d71572ce-aea6-4a3a-9d7a-c1bc96c12f67" providerId="ADAL" clId="{7BF43ACD-6BC8-4014-A066-B4B9D43D72FC}" dt="2022-10-10T15:30:59.389" v="229" actId="478"/>
          <ac:picMkLst>
            <pc:docMk/>
            <pc:sldMk cId="3620782179" sldId="1063"/>
            <ac:picMk id="3" creationId="{7260A5AC-FC98-285D-42D6-5931AB44ECEC}"/>
          </ac:picMkLst>
        </pc:picChg>
        <pc:picChg chg="add del mod modCrop">
          <ac:chgData name="Soheil Abbasloo" userId="d71572ce-aea6-4a3a-9d7a-c1bc96c12f67" providerId="ADAL" clId="{7BF43ACD-6BC8-4014-A066-B4B9D43D72FC}" dt="2022-10-10T15:39:23.734" v="237" actId="478"/>
          <ac:picMkLst>
            <pc:docMk/>
            <pc:sldMk cId="3620782179" sldId="1063"/>
            <ac:picMk id="5" creationId="{D28BA206-F608-1E7A-7FB9-E8F1CC07BB06}"/>
          </ac:picMkLst>
        </pc:picChg>
        <pc:picChg chg="add mod modCrop">
          <ac:chgData name="Soheil Abbasloo" userId="d71572ce-aea6-4a3a-9d7a-c1bc96c12f67" providerId="ADAL" clId="{7BF43ACD-6BC8-4014-A066-B4B9D43D72FC}" dt="2022-10-10T15:39:38.905" v="244" actId="1076"/>
          <ac:picMkLst>
            <pc:docMk/>
            <pc:sldMk cId="3620782179" sldId="1063"/>
            <ac:picMk id="7" creationId="{4539642B-83B4-D1F6-0C3E-7669E3957A71}"/>
          </ac:picMkLst>
        </pc:picChg>
        <pc:picChg chg="del">
          <ac:chgData name="Soheil Abbasloo" userId="d71572ce-aea6-4a3a-9d7a-c1bc96c12f67" providerId="ADAL" clId="{7BF43ACD-6BC8-4014-A066-B4B9D43D72FC}" dt="2022-10-10T15:26:31.029" v="207" actId="478"/>
          <ac:picMkLst>
            <pc:docMk/>
            <pc:sldMk cId="3620782179" sldId="1063"/>
            <ac:picMk id="144389" creationId="{00000000-0000-0000-0000-000000000000}"/>
          </ac:picMkLst>
        </pc:picChg>
      </pc:sldChg>
      <pc:sldChg chg="del">
        <pc:chgData name="Soheil Abbasloo" userId="d71572ce-aea6-4a3a-9d7a-c1bc96c12f67" providerId="ADAL" clId="{7BF43ACD-6BC8-4014-A066-B4B9D43D72FC}" dt="2022-10-10T15:44:41.160" v="247" actId="47"/>
        <pc:sldMkLst>
          <pc:docMk/>
          <pc:sldMk cId="1321410433" sldId="1064"/>
        </pc:sldMkLst>
      </pc:sldChg>
      <pc:sldChg chg="modSp">
        <pc:chgData name="Soheil Abbasloo" userId="d71572ce-aea6-4a3a-9d7a-c1bc96c12f67" providerId="ADAL" clId="{7BF43ACD-6BC8-4014-A066-B4B9D43D72FC}" dt="2022-10-10T16:43:07.722" v="653" actId="20577"/>
        <pc:sldMkLst>
          <pc:docMk/>
          <pc:sldMk cId="2170694978" sldId="1066"/>
        </pc:sldMkLst>
        <pc:spChg chg="mod">
          <ac:chgData name="Soheil Abbasloo" userId="d71572ce-aea6-4a3a-9d7a-c1bc96c12f67" providerId="ADAL" clId="{7BF43ACD-6BC8-4014-A066-B4B9D43D72FC}" dt="2022-10-10T16:43:07.722" v="653" actId="20577"/>
          <ac:spMkLst>
            <pc:docMk/>
            <pc:sldMk cId="2170694978" sldId="1066"/>
            <ac:spMk id="3" creationId="{00000000-0000-0000-0000-000000000000}"/>
          </ac:spMkLst>
        </pc:spChg>
      </pc:sldChg>
      <pc:sldChg chg="modAnim">
        <pc:chgData name="Soheil Abbasloo" userId="d71572ce-aea6-4a3a-9d7a-c1bc96c12f67" providerId="ADAL" clId="{7BF43ACD-6BC8-4014-A066-B4B9D43D72FC}" dt="2022-10-10T15:52:47.845" v="276"/>
        <pc:sldMkLst>
          <pc:docMk/>
          <pc:sldMk cId="2499371956" sldId="1085"/>
        </pc:sldMkLst>
      </pc:sldChg>
      <pc:sldChg chg="modSp">
        <pc:chgData name="Soheil Abbasloo" userId="d71572ce-aea6-4a3a-9d7a-c1bc96c12f67" providerId="ADAL" clId="{7BF43ACD-6BC8-4014-A066-B4B9D43D72FC}" dt="2022-10-10T15:54:20.206" v="279" actId="113"/>
        <pc:sldMkLst>
          <pc:docMk/>
          <pc:sldMk cId="1540537792" sldId="1087"/>
        </pc:sldMkLst>
        <pc:spChg chg="mod">
          <ac:chgData name="Soheil Abbasloo" userId="d71572ce-aea6-4a3a-9d7a-c1bc96c12f67" providerId="ADAL" clId="{7BF43ACD-6BC8-4014-A066-B4B9D43D72FC}" dt="2022-10-10T15:54:20.206" v="279" actId="113"/>
          <ac:spMkLst>
            <pc:docMk/>
            <pc:sldMk cId="1540537792" sldId="1087"/>
            <ac:spMk id="71684" creationId="{00000000-0000-0000-0000-000000000000}"/>
          </ac:spMkLst>
        </pc:spChg>
      </pc:sldChg>
      <pc:sldChg chg="addSp delSp modSp mod delAnim modAnim">
        <pc:chgData name="Soheil Abbasloo" userId="d71572ce-aea6-4a3a-9d7a-c1bc96c12f67" providerId="ADAL" clId="{7BF43ACD-6BC8-4014-A066-B4B9D43D72FC}" dt="2022-10-10T16:30:41.678" v="483"/>
        <pc:sldMkLst>
          <pc:docMk/>
          <pc:sldMk cId="2001985724" sldId="1088"/>
        </pc:sldMkLst>
        <pc:spChg chg="add mod">
          <ac:chgData name="Soheil Abbasloo" userId="d71572ce-aea6-4a3a-9d7a-c1bc96c12f67" providerId="ADAL" clId="{7BF43ACD-6BC8-4014-A066-B4B9D43D72FC}" dt="2022-10-10T16:30:12.502" v="480" actId="1036"/>
          <ac:spMkLst>
            <pc:docMk/>
            <pc:sldMk cId="2001985724" sldId="1088"/>
            <ac:spMk id="3" creationId="{53D10E06-4FA8-5D73-3303-041151BE42EA}"/>
          </ac:spMkLst>
        </pc:spChg>
        <pc:spChg chg="del mod">
          <ac:chgData name="Soheil Abbasloo" userId="d71572ce-aea6-4a3a-9d7a-c1bc96c12f67" providerId="ADAL" clId="{7BF43ACD-6BC8-4014-A066-B4B9D43D72FC}" dt="2022-10-10T16:26:33.775" v="420" actId="478"/>
          <ac:spMkLst>
            <pc:docMk/>
            <pc:sldMk cId="2001985724" sldId="1088"/>
            <ac:spMk id="4" creationId="{00000000-0000-0000-0000-000000000000}"/>
          </ac:spMkLst>
        </pc:spChg>
        <pc:spChg chg="mod">
          <ac:chgData name="Soheil Abbasloo" userId="d71572ce-aea6-4a3a-9d7a-c1bc96c12f67" providerId="ADAL" clId="{7BF43ACD-6BC8-4014-A066-B4B9D43D72FC}" dt="2022-10-10T16:29:02.886" v="454" actId="20577"/>
          <ac:spMkLst>
            <pc:docMk/>
            <pc:sldMk cId="2001985724" sldId="1088"/>
            <ac:spMk id="71684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6:35:53.096" v="602" actId="6549"/>
        <pc:sldMkLst>
          <pc:docMk/>
          <pc:sldMk cId="1049531296" sldId="1093"/>
        </pc:sldMkLst>
        <pc:spChg chg="mod">
          <ac:chgData name="Soheil Abbasloo" userId="d71572ce-aea6-4a3a-9d7a-c1bc96c12f67" providerId="ADAL" clId="{7BF43ACD-6BC8-4014-A066-B4B9D43D72FC}" dt="2022-10-10T16:35:53.096" v="602" actId="6549"/>
          <ac:spMkLst>
            <pc:docMk/>
            <pc:sldMk cId="1049531296" sldId="1093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7BF43ACD-6BC8-4014-A066-B4B9D43D72FC}" dt="2022-10-10T15:45:29.228" v="268" actId="1036"/>
        <pc:sldMkLst>
          <pc:docMk/>
          <pc:sldMk cId="507723271" sldId="1094"/>
        </pc:sldMkLst>
        <pc:spChg chg="mod">
          <ac:chgData name="Soheil Abbasloo" userId="d71572ce-aea6-4a3a-9d7a-c1bc96c12f67" providerId="ADAL" clId="{7BF43ACD-6BC8-4014-A066-B4B9D43D72FC}" dt="2022-10-10T15:45:29.228" v="268" actId="1036"/>
          <ac:spMkLst>
            <pc:docMk/>
            <pc:sldMk cId="507723271" sldId="1094"/>
            <ac:spMk id="128030" creationId="{00000000-0000-0000-0000-000000000000}"/>
          </ac:spMkLst>
        </pc:spChg>
      </pc:sldChg>
      <pc:sldChg chg="addSp delSp modSp new mod ord modClrScheme modAnim chgLayout">
        <pc:chgData name="Soheil Abbasloo" userId="d71572ce-aea6-4a3a-9d7a-c1bc96c12f67" providerId="ADAL" clId="{7BF43ACD-6BC8-4014-A066-B4B9D43D72FC}" dt="2022-10-10T16:32:16.057" v="500" actId="14100"/>
        <pc:sldMkLst>
          <pc:docMk/>
          <pc:sldMk cId="1119315437" sldId="1100"/>
        </pc:sldMkLst>
        <pc:spChg chg="mod ord">
          <ac:chgData name="Soheil Abbasloo" userId="d71572ce-aea6-4a3a-9d7a-c1bc96c12f67" providerId="ADAL" clId="{7BF43ACD-6BC8-4014-A066-B4B9D43D72FC}" dt="2022-10-10T16:10:25.336" v="293" actId="700"/>
          <ac:spMkLst>
            <pc:docMk/>
            <pc:sldMk cId="1119315437" sldId="1100"/>
            <ac:spMk id="2" creationId="{9198F3D9-6C01-0449-8672-5A37084E5042}"/>
          </ac:spMkLst>
        </pc:spChg>
        <pc:spChg chg="add del">
          <ac:chgData name="Soheil Abbasloo" userId="d71572ce-aea6-4a3a-9d7a-c1bc96c12f67" providerId="ADAL" clId="{7BF43ACD-6BC8-4014-A066-B4B9D43D72FC}" dt="2022-10-10T16:06:25.595" v="282" actId="22"/>
          <ac:spMkLst>
            <pc:docMk/>
            <pc:sldMk cId="1119315437" sldId="1100"/>
            <ac:spMk id="4" creationId="{295E9267-4F36-5525-DB71-CCE340EAED07}"/>
          </ac:spMkLst>
        </pc:spChg>
        <pc:spChg chg="add mod ord">
          <ac:chgData name="Soheil Abbasloo" userId="d71572ce-aea6-4a3a-9d7a-c1bc96c12f67" providerId="ADAL" clId="{7BF43ACD-6BC8-4014-A066-B4B9D43D72FC}" dt="2022-10-10T16:24:27.264" v="417" actId="207"/>
          <ac:spMkLst>
            <pc:docMk/>
            <pc:sldMk cId="1119315437" sldId="1100"/>
            <ac:spMk id="9" creationId="{D107B9A0-3867-EFCE-9EE7-F393FFE51F28}"/>
          </ac:spMkLst>
        </pc:spChg>
        <pc:spChg chg="add del mod ord">
          <ac:chgData name="Soheil Abbasloo" userId="d71572ce-aea6-4a3a-9d7a-c1bc96c12f67" providerId="ADAL" clId="{7BF43ACD-6BC8-4014-A066-B4B9D43D72FC}" dt="2022-10-10T16:11:35.405" v="359" actId="478"/>
          <ac:spMkLst>
            <pc:docMk/>
            <pc:sldMk cId="1119315437" sldId="1100"/>
            <ac:spMk id="10" creationId="{7B35DC4E-3461-7CFF-7C6A-750126353C6A}"/>
          </ac:spMkLst>
        </pc:spChg>
        <pc:spChg chg="add mod">
          <ac:chgData name="Soheil Abbasloo" userId="d71572ce-aea6-4a3a-9d7a-c1bc96c12f67" providerId="ADAL" clId="{7BF43ACD-6BC8-4014-A066-B4B9D43D72FC}" dt="2022-10-10T16:32:16.057" v="500" actId="14100"/>
          <ac:spMkLst>
            <pc:docMk/>
            <pc:sldMk cId="1119315437" sldId="1100"/>
            <ac:spMk id="12" creationId="{4FF8E106-2DF9-B97A-BB7D-D64BCCD78934}"/>
          </ac:spMkLst>
        </pc:spChg>
        <pc:picChg chg="add del mod">
          <ac:chgData name="Soheil Abbasloo" userId="d71572ce-aea6-4a3a-9d7a-c1bc96c12f67" providerId="ADAL" clId="{7BF43ACD-6BC8-4014-A066-B4B9D43D72FC}" dt="2022-10-10T16:10:19.769" v="291" actId="478"/>
          <ac:picMkLst>
            <pc:docMk/>
            <pc:sldMk cId="1119315437" sldId="1100"/>
            <ac:picMk id="6" creationId="{71B40FF3-7C7D-AF2E-B774-BC3B847AA5AD}"/>
          </ac:picMkLst>
        </pc:picChg>
        <pc:picChg chg="add mod">
          <ac:chgData name="Soheil Abbasloo" userId="d71572ce-aea6-4a3a-9d7a-c1bc96c12f67" providerId="ADAL" clId="{7BF43ACD-6BC8-4014-A066-B4B9D43D72FC}" dt="2022-10-10T16:11:43.502" v="364" actId="1076"/>
          <ac:picMkLst>
            <pc:docMk/>
            <pc:sldMk cId="1119315437" sldId="1100"/>
            <ac:picMk id="8" creationId="{2EC98F10-1550-E6F4-443D-6D7BAEF25B81}"/>
          </ac:picMkLst>
        </pc:picChg>
      </pc:sldChg>
      <pc:sldChg chg="add del mod modShow">
        <pc:chgData name="Soheil Abbasloo" userId="d71572ce-aea6-4a3a-9d7a-c1bc96c12f67" providerId="ADAL" clId="{7BF43ACD-6BC8-4014-A066-B4B9D43D72FC}" dt="2022-10-03T21:37:47.613" v="42" actId="47"/>
        <pc:sldMkLst>
          <pc:docMk/>
          <pc:sldMk cId="2881541040" sldId="1100"/>
        </pc:sldMkLst>
      </pc:sldChg>
      <pc:sldChg chg="add del setBg">
        <pc:chgData name="Soheil Abbasloo" userId="d71572ce-aea6-4a3a-9d7a-c1bc96c12f67" providerId="ADAL" clId="{7BF43ACD-6BC8-4014-A066-B4B9D43D72FC}" dt="2022-10-03T21:35:33.659" v="7"/>
        <pc:sldMkLst>
          <pc:docMk/>
          <pc:sldMk cId="3399472010" sldId="1100"/>
        </pc:sldMkLst>
      </pc:sldChg>
      <pc:sldChg chg="new del">
        <pc:chgData name="Soheil Abbasloo" userId="d71572ce-aea6-4a3a-9d7a-c1bc96c12f67" providerId="ADAL" clId="{7BF43ACD-6BC8-4014-A066-B4B9D43D72FC}" dt="2022-10-10T16:38:11.996" v="607" actId="47"/>
        <pc:sldMkLst>
          <pc:docMk/>
          <pc:sldMk cId="1976351306" sldId="1101"/>
        </pc:sldMkLst>
      </pc:sldChg>
      <pc:sldChg chg="modSp add del mod modAnim">
        <pc:chgData name="Soheil Abbasloo" userId="d71572ce-aea6-4a3a-9d7a-c1bc96c12f67" providerId="ADAL" clId="{7BF43ACD-6BC8-4014-A066-B4B9D43D72FC}" dt="2022-10-10T16:39:38.906" v="628"/>
        <pc:sldMkLst>
          <pc:docMk/>
          <pc:sldMk cId="380996824" sldId="1102"/>
        </pc:sldMkLst>
        <pc:spChg chg="mod">
          <ac:chgData name="Soheil Abbasloo" userId="d71572ce-aea6-4a3a-9d7a-c1bc96c12f67" providerId="ADAL" clId="{7BF43ACD-6BC8-4014-A066-B4B9D43D72FC}" dt="2022-10-10T16:38:35.382" v="624"/>
          <ac:spMkLst>
            <pc:docMk/>
            <pc:sldMk cId="380996824" sldId="1102"/>
            <ac:spMk id="8" creationId="{BA0AE907-7F3D-F79B-EF77-EBD9B1EC44F8}"/>
          </ac:spMkLst>
        </pc:spChg>
      </pc:sldChg>
    </pc:docChg>
  </pc:docChgLst>
  <pc:docChgLst>
    <pc:chgData name="Soheil Abbasloo" userId="d71572ce-aea6-4a3a-9d7a-c1bc96c12f67" providerId="ADAL" clId="{ED41F9C1-8274-4F08-8693-1523C4FF26CB}"/>
    <pc:docChg chg="undo redo custSel addSld delSld modSld sldOrd delMainMaster modMainMaster">
      <pc:chgData name="Soheil Abbasloo" userId="d71572ce-aea6-4a3a-9d7a-c1bc96c12f67" providerId="ADAL" clId="{ED41F9C1-8274-4F08-8693-1523C4FF26CB}" dt="2022-08-17T19:21:50.725" v="7075" actId="6549"/>
      <pc:docMkLst>
        <pc:docMk/>
      </pc:docMkLst>
      <pc:sldChg chg="addSp delSp modSp add del mod modClrScheme chgLayout modNotes">
        <pc:chgData name="Soheil Abbasloo" userId="d71572ce-aea6-4a3a-9d7a-c1bc96c12f67" providerId="ADAL" clId="{ED41F9C1-8274-4F08-8693-1523C4FF26CB}" dt="2022-08-10T22:35:34.422" v="159" actId="47"/>
        <pc:sldMkLst>
          <pc:docMk/>
          <pc:sldMk cId="492546949" sldId="257"/>
        </pc:sldMkLst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92546949" sldId="257"/>
            <ac:spMk id="2" creationId="{3B65623A-2F2E-F755-58C5-ADAFAD805E89}"/>
          </ac:spMkLst>
        </pc:spChg>
        <pc:spChg chg="add 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492546949" sldId="257"/>
            <ac:spMk id="2" creationId="{48113BFA-98A6-F954-5EBD-A1CA6260CE93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92546949" sldId="257"/>
            <ac:spMk id="45059" creationId="{00000000-0000-0000-0000-000000000000}"/>
          </ac:spMkLst>
        </pc:spChg>
        <pc:spChg chg="del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92546949" sldId="257"/>
            <ac:spMk id="45060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641850373" sldId="26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641850373" sldId="26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42:20.717" v="237" actId="404"/>
          <ac:spMkLst>
            <pc:docMk/>
            <pc:sldMk cId="3641850373" sldId="261"/>
            <ac:spMk id="3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262"/>
        </pc:sldMkLst>
        <pc:spChg chg="add del mod ord">
          <ac:chgData name="Soheil Abbasloo" userId="d71572ce-aea6-4a3a-9d7a-c1bc96c12f67" providerId="ADAL" clId="{ED41F9C1-8274-4F08-8693-1523C4FF26CB}" dt="2022-08-12T20:40:48.877" v="4240" actId="700"/>
          <ac:spMkLst>
            <pc:docMk/>
            <pc:sldMk cId="0" sldId="262"/>
            <ac:spMk id="2" creationId="{607FCA05-65EC-8E71-6ED6-AF54FFAD32D2}"/>
          </ac:spMkLst>
        </pc:spChg>
        <pc:spChg chg="add mod ord">
          <ac:chgData name="Soheil Abbasloo" userId="d71572ce-aea6-4a3a-9d7a-c1bc96c12f67" providerId="ADAL" clId="{ED41F9C1-8274-4F08-8693-1523C4FF26CB}" dt="2022-08-12T20:40:48.877" v="4240" actId="700"/>
          <ac:spMkLst>
            <pc:docMk/>
            <pc:sldMk cId="0" sldId="262"/>
            <ac:spMk id="3" creationId="{C52F03C0-F65C-0995-A873-797A4F687B76}"/>
          </ac:spMkLst>
        </pc:spChg>
        <pc:spChg chg="del 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262"/>
            <ac:spMk id="6" creationId="{C099AD0F-258C-A633-1F42-89889443A0DA}"/>
          </ac:spMkLst>
        </pc:spChg>
        <pc:spChg chg="mod ord">
          <ac:chgData name="Soheil Abbasloo" userId="d71572ce-aea6-4a3a-9d7a-c1bc96c12f67" providerId="ADAL" clId="{ED41F9C1-8274-4F08-8693-1523C4FF26CB}" dt="2022-08-12T20:42:02.481" v="4263" actId="404"/>
          <ac:spMkLst>
            <pc:docMk/>
            <pc:sldMk cId="0" sldId="262"/>
            <ac:spMk id="71682" creationId="{F1C8E079-4D87-D96E-355C-939DB42877DF}"/>
          </ac:spMkLst>
        </pc:spChg>
        <pc:spChg chg="mod ord">
          <ac:chgData name="Soheil Abbasloo" userId="d71572ce-aea6-4a3a-9d7a-c1bc96c12f67" providerId="ADAL" clId="{ED41F9C1-8274-4F08-8693-1523C4FF26CB}" dt="2022-08-12T20:40:48.877" v="4240" actId="700"/>
          <ac:spMkLst>
            <pc:docMk/>
            <pc:sldMk cId="0" sldId="262"/>
            <ac:spMk id="71684" creationId="{7B0E1DA2-7908-E530-375C-4DE21C8A8B7C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3:49.812" v="6465" actId="47"/>
        <pc:sldMkLst>
          <pc:docMk/>
          <pc:sldMk cId="0" sldId="268"/>
        </pc:sldMkLst>
        <pc:spChg chg="add del mod ord">
          <ac:chgData name="Soheil Abbasloo" userId="d71572ce-aea6-4a3a-9d7a-c1bc96c12f67" providerId="ADAL" clId="{ED41F9C1-8274-4F08-8693-1523C4FF26CB}" dt="2022-08-17T16:42:44.994" v="6457" actId="700"/>
          <ac:spMkLst>
            <pc:docMk/>
            <pc:sldMk cId="0" sldId="268"/>
            <ac:spMk id="2" creationId="{7D531523-159E-6AD3-87F1-6605AE54DE1E}"/>
          </ac:spMkLst>
        </pc:spChg>
        <pc:spChg chg="add del mod ord">
          <ac:chgData name="Soheil Abbasloo" userId="d71572ce-aea6-4a3a-9d7a-c1bc96c12f67" providerId="ADAL" clId="{ED41F9C1-8274-4F08-8693-1523C4FF26CB}" dt="2022-08-17T16:42:44.994" v="6457" actId="700"/>
          <ac:spMkLst>
            <pc:docMk/>
            <pc:sldMk cId="0" sldId="268"/>
            <ac:spMk id="3" creationId="{7E92DA4F-099C-B63B-9109-E9B57EB55E0B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3:58.751" v="6466" actId="47"/>
        <pc:sldMkLst>
          <pc:docMk/>
          <pc:sldMk cId="0" sldId="269"/>
        </pc:sldMkLst>
        <pc:spChg chg="add del mod ord">
          <ac:chgData name="Soheil Abbasloo" userId="d71572ce-aea6-4a3a-9d7a-c1bc96c12f67" providerId="ADAL" clId="{ED41F9C1-8274-4F08-8693-1523C4FF26CB}" dt="2022-08-17T16:42:58.281" v="6458" actId="700"/>
          <ac:spMkLst>
            <pc:docMk/>
            <pc:sldMk cId="0" sldId="269"/>
            <ac:spMk id="2" creationId="{36F9D46D-FACB-5284-4743-F34CCA2358D6}"/>
          </ac:spMkLst>
        </pc:spChg>
        <pc:spChg chg="add del mod ord">
          <ac:chgData name="Soheil Abbasloo" userId="d71572ce-aea6-4a3a-9d7a-c1bc96c12f67" providerId="ADAL" clId="{ED41F9C1-8274-4F08-8693-1523C4FF26CB}" dt="2022-08-17T16:42:58.281" v="6458" actId="700"/>
          <ac:spMkLst>
            <pc:docMk/>
            <pc:sldMk cId="0" sldId="269"/>
            <ac:spMk id="3" creationId="{29AD0C53-C654-437E-9108-4F0A05B6842B}"/>
          </ac:spMkLst>
        </pc:spChg>
        <pc:spChg chg="mod ord">
          <ac:chgData name="Soheil Abbasloo" userId="d71572ce-aea6-4a3a-9d7a-c1bc96c12f67" providerId="ADAL" clId="{ED41F9C1-8274-4F08-8693-1523C4FF26CB}" dt="2022-08-17T16:42:58.281" v="6458" actId="700"/>
          <ac:spMkLst>
            <pc:docMk/>
            <pc:sldMk cId="0" sldId="269"/>
            <ac:spMk id="351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4:11.662" v="6467" actId="47"/>
        <pc:sldMkLst>
          <pc:docMk/>
          <pc:sldMk cId="0" sldId="270"/>
        </pc:sldMkLst>
        <pc:spChg chg="mod ord">
          <ac:chgData name="Soheil Abbasloo" userId="d71572ce-aea6-4a3a-9d7a-c1bc96c12f67" providerId="ADAL" clId="{ED41F9C1-8274-4F08-8693-1523C4FF26CB}" dt="2022-08-17T16:43:14.400" v="6460" actId="207"/>
          <ac:spMkLst>
            <pc:docMk/>
            <pc:sldMk cId="0" sldId="270"/>
            <ac:spMk id="40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3:19.212" v="6461" actId="207"/>
          <ac:spMkLst>
            <pc:docMk/>
            <pc:sldMk cId="0" sldId="270"/>
            <ac:spMk id="40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70"/>
            <ac:spMk id="404" creationId="{00000000-0000-0000-0000-000000000000}"/>
          </ac:spMkLst>
        </pc:spChg>
      </pc:sldChg>
      <pc:sldChg chg="delSp modSp del mod modClrScheme chgLayout">
        <pc:chgData name="Soheil Abbasloo" userId="d71572ce-aea6-4a3a-9d7a-c1bc96c12f67" providerId="ADAL" clId="{ED41F9C1-8274-4F08-8693-1523C4FF26CB}" dt="2022-08-17T16:44:56.627" v="6470" actId="478"/>
        <pc:sldMkLst>
          <pc:docMk/>
          <pc:sldMk cId="0" sldId="271"/>
        </pc:sldMkLst>
        <pc:spChg chg="del mod ord">
          <ac:chgData name="Soheil Abbasloo" userId="d71572ce-aea6-4a3a-9d7a-c1bc96c12f67" providerId="ADAL" clId="{ED41F9C1-8274-4F08-8693-1523C4FF26CB}" dt="2022-08-17T16:44:56.627" v="6470" actId="478"/>
          <ac:spMkLst>
            <pc:docMk/>
            <pc:sldMk cId="0" sldId="271"/>
            <ac:spMk id="40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71"/>
            <ac:spMk id="40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71"/>
            <ac:spMk id="410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6:51.083" v="6477" actId="207"/>
        <pc:sldMkLst>
          <pc:docMk/>
          <pc:sldMk cId="0" sldId="272"/>
        </pc:sldMkLst>
        <pc:spChg chg="add del mod ord">
          <ac:chgData name="Soheil Abbasloo" userId="d71572ce-aea6-4a3a-9d7a-c1bc96c12f67" providerId="ADAL" clId="{ED41F9C1-8274-4F08-8693-1523C4FF26CB}" dt="2022-08-17T16:45:05.401" v="6471" actId="700"/>
          <ac:spMkLst>
            <pc:docMk/>
            <pc:sldMk cId="0" sldId="272"/>
            <ac:spMk id="2" creationId="{5BA89205-88A4-F4CE-5AD6-B8B03030AC93}"/>
          </ac:spMkLst>
        </pc:spChg>
        <pc:spChg chg="add del mod ord">
          <ac:chgData name="Soheil Abbasloo" userId="d71572ce-aea6-4a3a-9d7a-c1bc96c12f67" providerId="ADAL" clId="{ED41F9C1-8274-4F08-8693-1523C4FF26CB}" dt="2022-08-17T16:45:05.401" v="6471" actId="700"/>
          <ac:spMkLst>
            <pc:docMk/>
            <pc:sldMk cId="0" sldId="272"/>
            <ac:spMk id="3" creationId="{04F3A41F-1D22-8C0D-5369-0E8943A101E0}"/>
          </ac:spMkLst>
        </pc:spChg>
        <pc:spChg chg="mod ord">
          <ac:chgData name="Soheil Abbasloo" userId="d71572ce-aea6-4a3a-9d7a-c1bc96c12f67" providerId="ADAL" clId="{ED41F9C1-8274-4F08-8693-1523C4FF26CB}" dt="2022-08-17T16:45:05.401" v="6471" actId="700"/>
          <ac:spMkLst>
            <pc:docMk/>
            <pc:sldMk cId="0" sldId="272"/>
            <ac:spMk id="41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1.083" v="6477" actId="207"/>
          <ac:spMkLst>
            <pc:docMk/>
            <pc:sldMk cId="0" sldId="272"/>
            <ac:spMk id="41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1.083" v="6477" actId="207"/>
          <ac:spMkLst>
            <pc:docMk/>
            <pc:sldMk cId="0" sldId="272"/>
            <ac:spMk id="41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1.083" v="6477" actId="207"/>
          <ac:spMkLst>
            <pc:docMk/>
            <pc:sldMk cId="0" sldId="272"/>
            <ac:spMk id="420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23.608" v="6747" actId="207"/>
        <pc:sldMkLst>
          <pc:docMk/>
          <pc:sldMk cId="0" sldId="273"/>
        </pc:sldMkLst>
        <pc:spChg chg="add del mod ord">
          <ac:chgData name="Soheil Abbasloo" userId="d71572ce-aea6-4a3a-9d7a-c1bc96c12f67" providerId="ADAL" clId="{ED41F9C1-8274-4F08-8693-1523C4FF26CB}" dt="2022-08-17T16:45:10.671" v="6472" actId="700"/>
          <ac:spMkLst>
            <pc:docMk/>
            <pc:sldMk cId="0" sldId="273"/>
            <ac:spMk id="2" creationId="{C46DA659-ECA7-2B96-BED5-2888989FC7D7}"/>
          </ac:spMkLst>
        </pc:spChg>
        <pc:spChg chg="add del mod ord">
          <ac:chgData name="Soheil Abbasloo" userId="d71572ce-aea6-4a3a-9d7a-c1bc96c12f67" providerId="ADAL" clId="{ED41F9C1-8274-4F08-8693-1523C4FF26CB}" dt="2022-08-17T16:45:10.671" v="6472" actId="700"/>
          <ac:spMkLst>
            <pc:docMk/>
            <pc:sldMk cId="0" sldId="273"/>
            <ac:spMk id="3" creationId="{995B8097-0C6F-6732-E637-588AFF928032}"/>
          </ac:spMkLst>
        </pc:spChg>
        <pc:spChg chg="mod ord">
          <ac:chgData name="Soheil Abbasloo" userId="d71572ce-aea6-4a3a-9d7a-c1bc96c12f67" providerId="ADAL" clId="{ED41F9C1-8274-4F08-8693-1523C4FF26CB}" dt="2022-08-17T16:45:10.671" v="6472" actId="700"/>
          <ac:spMkLst>
            <pc:docMk/>
            <pc:sldMk cId="0" sldId="273"/>
            <ac:spMk id="44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23.608" v="6747" actId="207"/>
          <ac:spMkLst>
            <pc:docMk/>
            <pc:sldMk cId="0" sldId="273"/>
            <ac:spMk id="4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9.450" v="6478" actId="207"/>
          <ac:spMkLst>
            <pc:docMk/>
            <pc:sldMk cId="0" sldId="273"/>
            <ac:spMk id="44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59.450" v="6478" actId="207"/>
          <ac:spMkLst>
            <pc:docMk/>
            <pc:sldMk cId="0" sldId="273"/>
            <ac:spMk id="444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18.059" v="6746" actId="207"/>
        <pc:sldMkLst>
          <pc:docMk/>
          <pc:sldMk cId="0" sldId="274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4"/>
            <ac:spMk id="2" creationId="{8E03682A-63B8-FE11-C8D8-A37D03BCBA8F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4"/>
            <ac:spMk id="3" creationId="{7C123C03-CA00-0EFA-6A50-F38D3B47E5D1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4"/>
            <ac:spMk id="47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09.040" v="6479" actId="207"/>
          <ac:spMkLst>
            <pc:docMk/>
            <pc:sldMk cId="0" sldId="274"/>
            <ac:spMk id="47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09.040" v="6479" actId="207"/>
          <ac:spMkLst>
            <pc:docMk/>
            <pc:sldMk cId="0" sldId="274"/>
            <ac:spMk id="47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18.059" v="6746" actId="207"/>
          <ac:spMkLst>
            <pc:docMk/>
            <pc:sldMk cId="0" sldId="274"/>
            <ac:spMk id="47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7:18.266" v="6480" actId="207"/>
        <pc:sldMkLst>
          <pc:docMk/>
          <pc:sldMk cId="0" sldId="275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5"/>
            <ac:spMk id="2" creationId="{43195A82-10D3-C0D2-870A-934BBB155A22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5"/>
            <ac:spMk id="3" creationId="{31D40216-966D-52FC-3112-27DDA3DCCC85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5"/>
            <ac:spMk id="51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18.266" v="6480" actId="207"/>
          <ac:spMkLst>
            <pc:docMk/>
            <pc:sldMk cId="0" sldId="275"/>
            <ac:spMk id="51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18.266" v="6480" actId="207"/>
          <ac:spMkLst>
            <pc:docMk/>
            <pc:sldMk cId="0" sldId="275"/>
            <ac:spMk id="51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18.266" v="6480" actId="207"/>
          <ac:spMkLst>
            <pc:docMk/>
            <pc:sldMk cId="0" sldId="275"/>
            <ac:spMk id="51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18.266" v="6480" actId="207"/>
          <ac:spMkLst>
            <pc:docMk/>
            <pc:sldMk cId="0" sldId="275"/>
            <ac:spMk id="520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13.384" v="6745" actId="207"/>
        <pc:sldMkLst>
          <pc:docMk/>
          <pc:sldMk cId="0" sldId="276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6"/>
            <ac:spMk id="2" creationId="{BEC0A467-85D4-CC9C-C61D-7B9CADB56578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6"/>
            <ac:spMk id="3" creationId="{82FC5B90-53C9-7BB5-05BE-D49E38034CB2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6"/>
            <ac:spMk id="54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24.476" v="6481" actId="207"/>
          <ac:spMkLst>
            <pc:docMk/>
            <pc:sldMk cId="0" sldId="276"/>
            <ac:spMk id="54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13.384" v="6745" actId="207"/>
          <ac:spMkLst>
            <pc:docMk/>
            <pc:sldMk cId="0" sldId="276"/>
            <ac:spMk id="54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24.476" v="6481" actId="207"/>
          <ac:spMkLst>
            <pc:docMk/>
            <pc:sldMk cId="0" sldId="276"/>
            <ac:spMk id="549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37.213" v="6748" actId="207"/>
        <pc:sldMkLst>
          <pc:docMk/>
          <pc:sldMk cId="0" sldId="277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7"/>
            <ac:spMk id="2" creationId="{944925C1-5084-6AE9-3510-40F21D1EE76F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7"/>
            <ac:spMk id="3" creationId="{663A8DCF-DEC6-F0DC-FF7D-C2A36F9AC183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7"/>
            <ac:spMk id="57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37.213" v="6748" actId="207"/>
          <ac:spMkLst>
            <pc:docMk/>
            <pc:sldMk cId="0" sldId="277"/>
            <ac:spMk id="58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37.332" v="6482" actId="207"/>
          <ac:spMkLst>
            <pc:docMk/>
            <pc:sldMk cId="0" sldId="277"/>
            <ac:spMk id="58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37.332" v="6482" actId="207"/>
          <ac:spMkLst>
            <pc:docMk/>
            <pc:sldMk cId="0" sldId="277"/>
            <ac:spMk id="58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37.332" v="6482" actId="207"/>
          <ac:spMkLst>
            <pc:docMk/>
            <pc:sldMk cId="0" sldId="277"/>
            <ac:spMk id="58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2:07.209" v="6744" actId="207"/>
        <pc:sldMkLst>
          <pc:docMk/>
          <pc:sldMk cId="0" sldId="278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8"/>
            <ac:spMk id="2" creationId="{9983EE3B-E78A-DF58-EA01-8BC5AAB11B41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8"/>
            <ac:spMk id="3" creationId="{A162E8BA-44CE-4413-D96B-31AC2E2CB30B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8"/>
            <ac:spMk id="62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44.703" v="6483" actId="207"/>
          <ac:spMkLst>
            <pc:docMk/>
            <pc:sldMk cId="0" sldId="278"/>
            <ac:spMk id="62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44.703" v="6483" actId="207"/>
          <ac:spMkLst>
            <pc:docMk/>
            <pc:sldMk cId="0" sldId="278"/>
            <ac:spMk id="63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7:44.703" v="6483" actId="207"/>
          <ac:spMkLst>
            <pc:docMk/>
            <pc:sldMk cId="0" sldId="278"/>
            <ac:spMk id="63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07.209" v="6744" actId="207"/>
          <ac:spMkLst>
            <pc:docMk/>
            <pc:sldMk cId="0" sldId="278"/>
            <ac:spMk id="63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49:26.587" v="6493" actId="164"/>
        <pc:sldMkLst>
          <pc:docMk/>
          <pc:sldMk cId="0" sldId="279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9"/>
            <ac:spMk id="2" creationId="{A16CDE01-7BDF-A673-1C40-56827E9DD9A1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9"/>
            <ac:spMk id="3" creationId="{8AC6FAAA-77C0-1157-1FBF-30B416A22CF8}"/>
          </ac:spMkLst>
        </pc:spChg>
        <pc:spChg chg="mod">
          <ac:chgData name="Soheil Abbasloo" userId="d71572ce-aea6-4a3a-9d7a-c1bc96c12f67" providerId="ADAL" clId="{ED41F9C1-8274-4F08-8693-1523C4FF26CB}" dt="2022-08-17T16:49:26.587" v="6493" actId="164"/>
          <ac:spMkLst>
            <pc:docMk/>
            <pc:sldMk cId="0" sldId="279"/>
            <ac:spMk id="67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79"/>
            <ac:spMk id="68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68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26.587" v="6493" actId="164"/>
          <ac:spMkLst>
            <pc:docMk/>
            <pc:sldMk cId="0" sldId="279"/>
            <ac:spMk id="69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69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69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26.587" v="6493" actId="164"/>
          <ac:spMkLst>
            <pc:docMk/>
            <pc:sldMk cId="0" sldId="279"/>
            <ac:spMk id="7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7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8:01.754" v="6484" actId="207"/>
          <ac:spMkLst>
            <pc:docMk/>
            <pc:sldMk cId="0" sldId="279"/>
            <ac:spMk id="703" creationId="{00000000-0000-0000-0000-000000000000}"/>
          </ac:spMkLst>
        </pc:spChg>
        <pc:grpChg chg="add mod">
          <ac:chgData name="Soheil Abbasloo" userId="d71572ce-aea6-4a3a-9d7a-c1bc96c12f67" providerId="ADAL" clId="{ED41F9C1-8274-4F08-8693-1523C4FF26CB}" dt="2022-08-17T16:49:26.587" v="6493" actId="164"/>
          <ac:grpSpMkLst>
            <pc:docMk/>
            <pc:sldMk cId="0" sldId="279"/>
            <ac:grpSpMk id="4" creationId="{EA7D65E4-1DF0-E532-3081-670AA15F18A6}"/>
          </ac:grpSpMkLst>
        </pc:grpChg>
      </pc:sldChg>
      <pc:sldChg chg="addSp delSp modSp del mod modClrScheme chgLayout">
        <pc:chgData name="Soheil Abbasloo" userId="d71572ce-aea6-4a3a-9d7a-c1bc96c12f67" providerId="ADAL" clId="{ED41F9C1-8274-4F08-8693-1523C4FF26CB}" dt="2022-08-17T16:52:01.442" v="6743" actId="207"/>
        <pc:sldMkLst>
          <pc:docMk/>
          <pc:sldMk cId="0" sldId="280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0"/>
            <ac:spMk id="2" creationId="{4D964C87-7740-E4DE-4FFF-C5C33C3AA45A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0"/>
            <ac:spMk id="3" creationId="{1D51449E-02CD-C667-02CA-B6C5BD061712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0"/>
            <ac:spMk id="72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37.584" v="6542" actId="207"/>
          <ac:spMkLst>
            <pc:docMk/>
            <pc:sldMk cId="0" sldId="280"/>
            <ac:spMk id="73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25.245" v="6491" actId="207"/>
          <ac:spMkLst>
            <pc:docMk/>
            <pc:sldMk cId="0" sldId="280"/>
            <ac:spMk id="73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25.245" v="6491" actId="207"/>
          <ac:spMkLst>
            <pc:docMk/>
            <pc:sldMk cId="0" sldId="280"/>
            <ac:spMk id="74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2:01.442" v="6743" actId="207"/>
          <ac:spMkLst>
            <pc:docMk/>
            <pc:sldMk cId="0" sldId="280"/>
            <ac:spMk id="749" creationId="{00000000-0000-0000-0000-000000000000}"/>
          </ac:spMkLst>
        </pc:spChg>
        <pc:picChg chg="mod">
          <ac:chgData name="Soheil Abbasloo" userId="d71572ce-aea6-4a3a-9d7a-c1bc96c12f67" providerId="ADAL" clId="{ED41F9C1-8274-4F08-8693-1523C4FF26CB}" dt="2022-08-17T16:49:46.335" v="6613" actId="1037"/>
          <ac:picMkLst>
            <pc:docMk/>
            <pc:sldMk cId="0" sldId="280"/>
            <ac:picMk id="750" creationId="{00000000-0000-0000-0000-000000000000}"/>
          </ac:picMkLst>
        </pc:picChg>
      </pc:sldChg>
      <pc:sldChg chg="addSp delSp modSp del mod modClrScheme addAnim delAnim chgLayout">
        <pc:chgData name="Soheil Abbasloo" userId="d71572ce-aea6-4a3a-9d7a-c1bc96c12f67" providerId="ADAL" clId="{ED41F9C1-8274-4F08-8693-1523C4FF26CB}" dt="2022-08-17T16:51:57.472" v="6742" actId="207"/>
        <pc:sldMkLst>
          <pc:docMk/>
          <pc:sldMk cId="0" sldId="281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1"/>
            <ac:spMk id="2" creationId="{138F3D8E-CD85-2422-D2B7-BF8C9DE484AC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1"/>
            <ac:spMk id="3" creationId="{C9EA0B46-4AAE-6D6B-5F59-A02767A95891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1"/>
            <ac:spMk id="78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05.658" v="6657" actId="207"/>
          <ac:spMkLst>
            <pc:docMk/>
            <pc:sldMk cId="0" sldId="281"/>
            <ac:spMk id="79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56.934" v="6614" actId="207"/>
          <ac:spMkLst>
            <pc:docMk/>
            <pc:sldMk cId="0" sldId="281"/>
            <ac:spMk id="79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57.472" v="6742" actId="207"/>
          <ac:spMkLst>
            <pc:docMk/>
            <pc:sldMk cId="0" sldId="281"/>
            <ac:spMk id="79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56.934" v="6614" actId="207"/>
          <ac:spMkLst>
            <pc:docMk/>
            <pc:sldMk cId="0" sldId="281"/>
            <ac:spMk id="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9:56.934" v="6614" actId="207"/>
          <ac:spMkLst>
            <pc:docMk/>
            <pc:sldMk cId="0" sldId="281"/>
            <ac:spMk id="804" creationId="{00000000-0000-0000-0000-000000000000}"/>
          </ac:spMkLst>
        </pc:spChg>
        <pc:picChg chg="add del mod">
          <ac:chgData name="Soheil Abbasloo" userId="d71572ce-aea6-4a3a-9d7a-c1bc96c12f67" providerId="ADAL" clId="{ED41F9C1-8274-4F08-8693-1523C4FF26CB}" dt="2022-08-17T16:50:17.009" v="6730" actId="1035"/>
          <ac:picMkLst>
            <pc:docMk/>
            <pc:sldMk cId="0" sldId="281"/>
            <ac:picMk id="807" creationId="{00000000-0000-0000-0000-000000000000}"/>
          </ac:picMkLst>
        </pc:picChg>
      </pc:sldChg>
      <pc:sldChg chg="addSp delSp modSp del mod modClrScheme chgLayout">
        <pc:chgData name="Soheil Abbasloo" userId="d71572ce-aea6-4a3a-9d7a-c1bc96c12f67" providerId="ADAL" clId="{ED41F9C1-8274-4F08-8693-1523C4FF26CB}" dt="2022-08-17T16:51:52.176" v="6741" actId="207"/>
        <pc:sldMkLst>
          <pc:docMk/>
          <pc:sldMk cId="0" sldId="282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2"/>
            <ac:spMk id="2" creationId="{82648E5E-0DD3-1CD7-0E33-5D1157A2C4F1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2"/>
            <ac:spMk id="3" creationId="{012623FC-52E7-1176-8898-49F5D788E6EC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2"/>
            <ac:spMk id="8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52.176" v="6741" actId="207"/>
          <ac:spMkLst>
            <pc:docMk/>
            <pc:sldMk cId="0" sldId="282"/>
            <ac:spMk id="87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42.050" v="6732" actId="207"/>
          <ac:spMkLst>
            <pc:docMk/>
            <pc:sldMk cId="0" sldId="282"/>
            <ac:spMk id="87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42.050" v="6732" actId="207"/>
          <ac:spMkLst>
            <pc:docMk/>
            <pc:sldMk cId="0" sldId="282"/>
            <ac:spMk id="87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42.050" v="6732" actId="207"/>
          <ac:spMkLst>
            <pc:docMk/>
            <pc:sldMk cId="0" sldId="282"/>
            <ac:spMk id="87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42.050" v="6732" actId="207"/>
          <ac:spMkLst>
            <pc:docMk/>
            <pc:sldMk cId="0" sldId="282"/>
            <ac:spMk id="880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1:47.010" v="6740" actId="207"/>
        <pc:sldMkLst>
          <pc:docMk/>
          <pc:sldMk cId="0" sldId="283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3"/>
            <ac:spMk id="2" creationId="{A87B76B5-D179-7152-BC70-B07E98EE9267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3"/>
            <ac:spMk id="3" creationId="{853B57DA-2BE5-BE45-4529-FE08A18B3773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3"/>
            <ac:spMk id="9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3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4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47.010" v="6740" actId="207"/>
          <ac:spMkLst>
            <pc:docMk/>
            <pc:sldMk cId="0" sldId="283"/>
            <ac:spMk id="94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4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5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0:55.524" v="6733" actId="207"/>
          <ac:spMkLst>
            <pc:docMk/>
            <pc:sldMk cId="0" sldId="283"/>
            <ac:spMk id="95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1:39.635" v="6739" actId="207"/>
        <pc:sldMkLst>
          <pc:docMk/>
          <pc:sldMk cId="0" sldId="284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4"/>
            <ac:spMk id="2" creationId="{C7DB3A8C-4D90-5DE9-EFA6-4363E6154F68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4"/>
            <ac:spMk id="3" creationId="{C36D289F-1472-6DEE-E754-4157380910ED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4"/>
            <ac:spMk id="102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2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3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3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08.844" v="6734" actId="207"/>
          <ac:spMkLst>
            <pc:docMk/>
            <pc:sldMk cId="0" sldId="284"/>
            <ac:spMk id="104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39.635" v="6739" actId="207"/>
          <ac:spMkLst>
            <pc:docMk/>
            <pc:sldMk cId="0" sldId="284"/>
            <ac:spMk id="1042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1:34.894" v="6738" actId="207"/>
        <pc:sldMkLst>
          <pc:docMk/>
          <pc:sldMk cId="0" sldId="285"/>
        </pc:sldMkLst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5"/>
            <ac:spMk id="2" creationId="{9856F365-B848-09BA-9DF0-82E74C3885EC}"/>
          </ac:spMkLst>
        </pc:spChg>
        <pc:spChg chg="add del 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5"/>
            <ac:spMk id="3" creationId="{036BF3A7-DF32-9D06-82C9-C6B393DF51BF}"/>
          </ac:spMkLst>
        </pc:spChg>
        <pc:spChg chg="mod ord">
          <ac:chgData name="Soheil Abbasloo" userId="d71572ce-aea6-4a3a-9d7a-c1bc96c12f67" providerId="ADAL" clId="{ED41F9C1-8274-4F08-8693-1523C4FF26CB}" dt="2022-08-17T16:45:26.422" v="6473" actId="700"/>
          <ac:spMkLst>
            <pc:docMk/>
            <pc:sldMk cId="0" sldId="285"/>
            <ac:spMk id="110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34.894" v="6738" actId="207"/>
          <ac:spMkLst>
            <pc:docMk/>
            <pc:sldMk cId="0" sldId="285"/>
            <ac:spMk id="111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1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1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2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2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51:20.264" v="6737" actId="207"/>
          <ac:spMkLst>
            <pc:docMk/>
            <pc:sldMk cId="0" sldId="285"/>
            <ac:spMk id="112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601892164" sldId="28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601892164" sldId="28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6:18.874" v="166" actId="404"/>
          <ac:spMkLst>
            <pc:docMk/>
            <pc:sldMk cId="1601892164" sldId="285"/>
            <ac:spMk id="3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53:13.656" v="6765" actId="20577"/>
        <pc:sldMkLst>
          <pc:docMk/>
          <pc:sldMk cId="0" sldId="286"/>
        </pc:sldMkLst>
        <pc:spChg chg="mod ord">
          <ac:chgData name="Soheil Abbasloo" userId="d71572ce-aea6-4a3a-9d7a-c1bc96c12f67" providerId="ADAL" clId="{ED41F9C1-8274-4F08-8693-1523C4FF26CB}" dt="2022-08-17T16:52:58.747" v="6754" actId="207"/>
          <ac:spMkLst>
            <pc:docMk/>
            <pc:sldMk cId="0" sldId="286"/>
            <ac:spMk id="118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3:13.656" v="6765" actId="20577"/>
          <ac:spMkLst>
            <pc:docMk/>
            <pc:sldMk cId="0" sldId="286"/>
            <ac:spMk id="118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2:46.586" v="6749" actId="700"/>
          <ac:spMkLst>
            <pc:docMk/>
            <pc:sldMk cId="0" sldId="286"/>
            <ac:spMk id="1189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461722359" sldId="286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61722359" sldId="286"/>
            <ac:spMk id="2457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59.319" v="164" actId="2710"/>
          <ac:spMkLst>
            <pc:docMk/>
            <pc:sldMk cId="461722359" sldId="286"/>
            <ac:spMk id="939011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6:55:25.583" v="6777" actId="5793"/>
        <pc:sldMkLst>
          <pc:docMk/>
          <pc:sldMk cId="2453581801" sldId="287"/>
        </pc:sldMkLst>
        <pc:spChg chg="add del mod ord">
          <ac:chgData name="Soheil Abbasloo" userId="d71572ce-aea6-4a3a-9d7a-c1bc96c12f67" providerId="ADAL" clId="{ED41F9C1-8274-4F08-8693-1523C4FF26CB}" dt="2022-08-12T21:50:28.495" v="5487" actId="478"/>
          <ac:spMkLst>
            <pc:docMk/>
            <pc:sldMk cId="2453581801" sldId="287"/>
            <ac:spMk id="2" creationId="{C391D56C-CBA8-3883-35C4-1A11A91761DE}"/>
          </ac:spMkLst>
        </pc:spChg>
        <pc:spChg chg="add del mod">
          <ac:chgData name="Soheil Abbasloo" userId="d71572ce-aea6-4a3a-9d7a-c1bc96c12f67" providerId="ADAL" clId="{ED41F9C1-8274-4F08-8693-1523C4FF26CB}" dt="2022-08-12T22:04:06.415" v="5776"/>
          <ac:spMkLst>
            <pc:docMk/>
            <pc:sldMk cId="2453581801" sldId="287"/>
            <ac:spMk id="33" creationId="{ABC8382B-7750-05BE-9959-4F18E73784BF}"/>
          </ac:spMkLst>
        </pc:spChg>
        <pc:spChg chg="add mod">
          <ac:chgData name="Soheil Abbasloo" userId="d71572ce-aea6-4a3a-9d7a-c1bc96c12f67" providerId="ADAL" clId="{ED41F9C1-8274-4F08-8693-1523C4FF26CB}" dt="2022-08-12T22:07:33.309" v="5825" actId="1076"/>
          <ac:spMkLst>
            <pc:docMk/>
            <pc:sldMk cId="2453581801" sldId="287"/>
            <ac:spMk id="36" creationId="{75DD97DA-F6D5-ADE8-7210-3660D0A532FB}"/>
          </ac:spMkLst>
        </pc:spChg>
        <pc:spChg chg="mod ord">
          <ac:chgData name="Soheil Abbasloo" userId="d71572ce-aea6-4a3a-9d7a-c1bc96c12f67" providerId="ADAL" clId="{ED41F9C1-8274-4F08-8693-1523C4FF26CB}" dt="2022-08-17T16:54:23.377" v="6771" actId="255"/>
          <ac:spMkLst>
            <pc:docMk/>
            <pc:sldMk cId="2453581801" sldId="287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5:25.583" v="6777" actId="5793"/>
          <ac:spMkLst>
            <pc:docMk/>
            <pc:sldMk cId="2453581801" sldId="287"/>
            <ac:spMk id="119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2453581801" sldId="287"/>
            <ac:spMk id="1195" creationId="{00000000-0000-0000-0000-000000000000}"/>
          </ac:spMkLst>
        </pc:spChg>
        <pc:spChg chg="del mod">
          <ac:chgData name="Soheil Abbasloo" userId="d71572ce-aea6-4a3a-9d7a-c1bc96c12f67" providerId="ADAL" clId="{ED41F9C1-8274-4F08-8693-1523C4FF26CB}" dt="2022-08-12T22:02:28.515" v="5737" actId="478"/>
          <ac:spMkLst>
            <pc:docMk/>
            <pc:sldMk cId="2453581801" sldId="287"/>
            <ac:spMk id="86018" creationId="{E2C1949C-A3D2-B71F-388C-36A8923392EA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2453581801" sldId="287"/>
            <ac:spMk id="86019" creationId="{18EA9F22-8316-5C85-7ACE-E42C15994848}"/>
          </ac:spMkLst>
        </pc:spChg>
        <pc:spChg chg="mod">
          <ac:chgData name="Soheil Abbasloo" userId="d71572ce-aea6-4a3a-9d7a-c1bc96c12f67" providerId="ADAL" clId="{ED41F9C1-8274-4F08-8693-1523C4FF26CB}" dt="2022-08-12T21:58:33.756" v="5566" actId="1076"/>
          <ac:spMkLst>
            <pc:docMk/>
            <pc:sldMk cId="2453581801" sldId="287"/>
            <ac:spMk id="86020" creationId="{271495D2-BDB8-7168-0E59-3BF7225BAA49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2453581801" sldId="287"/>
            <ac:spMk id="86021" creationId="{56F2F409-1E5F-D945-39DE-BEFBC3980BC6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2453581801" sldId="287"/>
            <ac:spMk id="86022" creationId="{626BA02B-51B3-AD53-355A-629828CA790D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2453581801" sldId="287"/>
            <ac:spMk id="86023" creationId="{2A4E253C-BCC1-2824-8E3B-E744D4F09471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2453581801" sldId="287"/>
            <ac:spMk id="86024" creationId="{8708FC7E-52A0-26E1-1A64-5969B8AAB2B4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2453581801" sldId="287"/>
            <ac:spMk id="86025" creationId="{46B266CC-8756-5097-ADF9-F92B79ED87B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2453581801" sldId="287"/>
            <ac:spMk id="86026" creationId="{49C95285-064A-BA70-F83E-9DA56D530E7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2453581801" sldId="287"/>
            <ac:spMk id="86027" creationId="{2EA49595-8307-3162-6E97-CA162E2DD697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2453581801" sldId="287"/>
            <ac:spMk id="86028" creationId="{356F3A2A-CCFF-D3F2-9347-81AA74FEB132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2453581801" sldId="287"/>
            <ac:spMk id="86029" creationId="{ED7C7D10-D75A-7864-68EF-2D583A588814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2453581801" sldId="287"/>
            <ac:spMk id="86030" creationId="{6DD6B276-B906-A1DC-C71B-5EA9588AF795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2453581801" sldId="287"/>
            <ac:spMk id="86031" creationId="{DE2C081B-770F-8448-8127-E434EE962E71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2453581801" sldId="287"/>
            <ac:spMk id="86032" creationId="{4ABB1F42-CE62-86AC-364C-1119C208007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2453581801" sldId="287"/>
            <ac:spMk id="86033" creationId="{383E5BF5-DCB6-91A8-7BD9-F7A570F197EC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2453581801" sldId="287"/>
            <ac:spMk id="86034" creationId="{C1E509E0-66C5-E3D3-3508-98EFEB9DFD3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2453581801" sldId="287"/>
            <ac:spMk id="86035" creationId="{10EFAE50-92ED-5414-5908-FD110D3DBC3E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2453581801" sldId="287"/>
            <ac:spMk id="86036" creationId="{B56AB681-D304-DEEE-A346-7461C53B516D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2453581801" sldId="287"/>
            <ac:spMk id="86037" creationId="{6CFE60D1-32B2-5D73-E62A-395FAA9BB22F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2453581801" sldId="287"/>
            <ac:spMk id="86038" creationId="{FC2C32C6-AA35-0871-0792-293BD24DAB47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2453581801" sldId="287"/>
            <ac:spMk id="86039" creationId="{892298C6-D743-3204-AFA2-49405379E211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2453581801" sldId="287"/>
            <ac:spMk id="86040" creationId="{F7B3626C-3A22-904A-9CDC-4E8EA6993F3B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2453581801" sldId="287"/>
            <ac:spMk id="86041" creationId="{033A2FF9-6DC5-86C3-6B6F-F6FC7B83A6E9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2453581801" sldId="287"/>
            <ac:spMk id="86042" creationId="{DD486098-30A2-F00C-757F-6B4754D0491F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2453581801" sldId="287"/>
            <ac:spMk id="86043" creationId="{93C4CC32-0F17-595F-97A8-B5C77DE01C8F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2453581801" sldId="287"/>
            <ac:spMk id="86044" creationId="{88FF531C-1A24-D950-C380-49EDB03147CD}"/>
          </ac:spMkLst>
        </pc:spChg>
        <pc:spChg chg="del mod">
          <ac:chgData name="Soheil Abbasloo" userId="d71572ce-aea6-4a3a-9d7a-c1bc96c12f67" providerId="ADAL" clId="{ED41F9C1-8274-4F08-8693-1523C4FF26CB}" dt="2022-08-12T22:02:32.672" v="5738" actId="478"/>
          <ac:spMkLst>
            <pc:docMk/>
            <pc:sldMk cId="2453581801" sldId="287"/>
            <ac:spMk id="86045" creationId="{9B8AC7A2-94BF-86D4-AD09-684252D85866}"/>
          </ac:spMkLst>
        </pc:spChg>
        <pc:graphicFrameChg chg="add mod modGraphic">
          <ac:chgData name="Soheil Abbasloo" userId="d71572ce-aea6-4a3a-9d7a-c1bc96c12f67" providerId="ADAL" clId="{ED41F9C1-8274-4F08-8693-1523C4FF26CB}" dt="2022-08-12T22:02:36.704" v="5739" actId="1076"/>
          <ac:graphicFrameMkLst>
            <pc:docMk/>
            <pc:sldMk cId="2453581801" sldId="287"/>
            <ac:graphicFrameMk id="3" creationId="{99D8422D-68C5-0116-D74C-6B1594BBC5AD}"/>
          </ac:graphicFrameMkLst>
        </pc:graphicFrameChg>
        <pc:graphicFrameChg chg="add mod modGraphic">
          <ac:chgData name="Soheil Abbasloo" userId="d71572ce-aea6-4a3a-9d7a-c1bc96c12f67" providerId="ADAL" clId="{ED41F9C1-8274-4F08-8693-1523C4FF26CB}" dt="2022-08-12T22:07:04.459" v="5816"/>
          <ac:graphicFrameMkLst>
            <pc:docMk/>
            <pc:sldMk cId="2453581801" sldId="287"/>
            <ac:graphicFrameMk id="5" creationId="{B5DE3FCC-62BE-2CAB-A7CE-488BF7D5CA9C}"/>
          </ac:graphicFrameMkLst>
        </pc:graphicFrameChg>
      </pc:sldChg>
      <pc:sldChg chg="modSp add del mod modClrScheme chgLayout modNotes">
        <pc:chgData name="Soheil Abbasloo" userId="d71572ce-aea6-4a3a-9d7a-c1bc96c12f67" providerId="ADAL" clId="{ED41F9C1-8274-4F08-8693-1523C4FF26CB}" dt="2022-08-10T22:37:31.539" v="183" actId="47"/>
        <pc:sldMkLst>
          <pc:docMk/>
          <pc:sldMk cId="3249102476" sldId="287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249102476" sldId="287"/>
            <ac:spMk id="180736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249102476" sldId="287"/>
            <ac:spMk id="180736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9:21:50.725" v="7075" actId="6549"/>
        <pc:sldMkLst>
          <pc:docMk/>
          <pc:sldMk cId="0" sldId="288"/>
        </pc:sldMkLst>
        <pc:spChg chg="mod ord">
          <ac:chgData name="Soheil Abbasloo" userId="d71572ce-aea6-4a3a-9d7a-c1bc96c12f67" providerId="ADAL" clId="{ED41F9C1-8274-4F08-8693-1523C4FF26CB}" dt="2022-08-17T16:53:26.698" v="6768" actId="207"/>
          <ac:spMkLst>
            <pc:docMk/>
            <pc:sldMk cId="0" sldId="288"/>
            <ac:spMk id="119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9:21:50.725" v="7075" actId="6549"/>
          <ac:spMkLst>
            <pc:docMk/>
            <pc:sldMk cId="0" sldId="288"/>
            <ac:spMk id="1200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88"/>
            <ac:spMk id="120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8"/>
            <ac:spMk id="88066" creationId="{386DB028-678C-0D6B-35A1-E9D26325FCB8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8"/>
            <ac:spMk id="88068" creationId="{A49DF403-0A78-9A15-5DC4-A32051B443E2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8"/>
            <ac:spMk id="822275" creationId="{B0AB4551-D1FF-E395-0DF3-DAAC9CE12962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6:59:02.064" v="6814" actId="207"/>
        <pc:sldMkLst>
          <pc:docMk/>
          <pc:sldMk cId="0" sldId="289"/>
        </pc:sldMkLst>
        <pc:spChg chg="add mod">
          <ac:chgData name="Soheil Abbasloo" userId="d71572ce-aea6-4a3a-9d7a-c1bc96c12f67" providerId="ADAL" clId="{ED41F9C1-8274-4F08-8693-1523C4FF26CB}" dt="2022-08-17T16:58:56.934" v="6813" actId="478"/>
          <ac:spMkLst>
            <pc:docMk/>
            <pc:sldMk cId="0" sldId="289"/>
            <ac:spMk id="3" creationId="{502CC038-5D74-501C-10D2-BD54496D5DAC}"/>
          </ac:spMkLst>
        </pc:spChg>
        <pc:spChg chg="del mod ord">
          <ac:chgData name="Soheil Abbasloo" userId="d71572ce-aea6-4a3a-9d7a-c1bc96c12f67" providerId="ADAL" clId="{ED41F9C1-8274-4F08-8693-1523C4FF26CB}" dt="2022-08-17T16:58:56.934" v="6813" actId="478"/>
          <ac:spMkLst>
            <pc:docMk/>
            <pc:sldMk cId="0" sldId="289"/>
            <ac:spMk id="120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9:02.064" v="6814" actId="207"/>
          <ac:spMkLst>
            <pc:docMk/>
            <pc:sldMk cId="0" sldId="289"/>
            <ac:spMk id="1206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89"/>
            <ac:spMk id="120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9"/>
            <ac:spMk id="90114" creationId="{6413DF75-8A1B-EA13-2B50-BBBA7C18D0A5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9"/>
            <ac:spMk id="90116" creationId="{45637AE0-D94A-64B1-CB49-687BCC8A5BB9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289"/>
            <ac:spMk id="823299" creationId="{FBAFE36F-FE0B-0965-8C02-BE7FD6258EC7}"/>
          </ac:spMkLst>
        </pc:spChg>
      </pc:sldChg>
      <pc:sldChg chg="addSp modSp add del mod or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530479192" sldId="290"/>
        </pc:sldMkLst>
        <pc:spChg chg="add mod ord">
          <ac:chgData name="Soheil Abbasloo" userId="d71572ce-aea6-4a3a-9d7a-c1bc96c12f67" providerId="ADAL" clId="{ED41F9C1-8274-4F08-8693-1523C4FF26CB}" dt="2022-08-12T22:28:48.428" v="6084" actId="20577"/>
          <ac:spMkLst>
            <pc:docMk/>
            <pc:sldMk cId="530479192" sldId="290"/>
            <ac:spMk id="2" creationId="{96870B53-20AA-B057-6867-68B33F9BEC60}"/>
          </ac:spMkLst>
        </pc:spChg>
        <pc:spChg chg="mod ord">
          <ac:chgData name="Soheil Abbasloo" userId="d71572ce-aea6-4a3a-9d7a-c1bc96c12f67" providerId="ADAL" clId="{ED41F9C1-8274-4F08-8693-1523C4FF26CB}" dt="2022-08-12T22:26:30.715" v="6057" actId="120"/>
          <ac:spMkLst>
            <pc:docMk/>
            <pc:sldMk cId="530479192" sldId="290"/>
            <ac:spMk id="4301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2:28:49.573" v="6085" actId="20577"/>
          <ac:spMkLst>
            <pc:docMk/>
            <pc:sldMk cId="530479192" sldId="290"/>
            <ac:spMk id="928771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72867175" sldId="291"/>
        </pc:sldMkLst>
        <pc:spChg chg="mod ord">
          <ac:chgData name="Soheil Abbasloo" userId="d71572ce-aea6-4a3a-9d7a-c1bc96c12f67" providerId="ADAL" clId="{ED41F9C1-8274-4F08-8693-1523C4FF26CB}" dt="2022-08-10T22:57:24.316" v="488" actId="207"/>
          <ac:spMkLst>
            <pc:docMk/>
            <pc:sldMk cId="372867175" sldId="291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72867175" sldId="291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72867175" sldId="291"/>
            <ac:spMk id="115714" creationId="{00000000-0000-0000-0000-00000000000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2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2"/>
            <ac:spMk id="2" creationId="{AC25569A-71D2-D503-AE4B-3147AB67AE86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2"/>
            <ac:spMk id="3" creationId="{772085FF-3AA9-E3A1-8078-4527310EE385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2"/>
            <ac:spMk id="1375" creationId="{00000000-0000-0000-0000-000000000000}"/>
          </ac:spMkLst>
        </pc:spChg>
      </pc:sldChg>
      <pc:sldChg chg="addSp delSp modSp add del mod modClrScheme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490950182" sldId="292"/>
        </pc:sldMkLst>
        <pc:spChg chg="add del mod ord">
          <ac:chgData name="Soheil Abbasloo" userId="d71572ce-aea6-4a3a-9d7a-c1bc96c12f67" providerId="ADAL" clId="{ED41F9C1-8274-4F08-8693-1523C4FF26CB}" dt="2022-08-10T22:36:27.592" v="167" actId="478"/>
          <ac:spMkLst>
            <pc:docMk/>
            <pc:sldMk cId="1490950182" sldId="292"/>
            <ac:spMk id="2" creationId="{AA274271-4CA3-F226-5258-EB496023002A}"/>
          </ac:spMkLst>
        </pc:spChg>
        <pc:spChg chg="add mod ord">
          <ac:chgData name="Soheil Abbasloo" userId="d71572ce-aea6-4a3a-9d7a-c1bc96c12f67" providerId="ADAL" clId="{ED41F9C1-8274-4F08-8693-1523C4FF26CB}" dt="2022-08-10T22:29:07.532" v="60" actId="700"/>
          <ac:spMkLst>
            <pc:docMk/>
            <pc:sldMk cId="1490950182" sldId="292"/>
            <ac:spMk id="2" creationId="{BC6F5B07-6FA2-8C47-18C4-6CD833F3C811}"/>
          </ac:spMkLst>
        </pc:spChg>
        <pc:spChg chg="mod ord">
          <ac:chgData name="Soheil Abbasloo" userId="d71572ce-aea6-4a3a-9d7a-c1bc96c12f67" providerId="ADAL" clId="{ED41F9C1-8274-4F08-8693-1523C4FF26CB}" dt="2022-08-10T22:35:24.468" v="149" actId="27636"/>
          <ac:spMkLst>
            <pc:docMk/>
            <pc:sldMk cId="1490950182" sldId="292"/>
            <ac:spMk id="5837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7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7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8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9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14.940" v="181" actId="1076"/>
          <ac:spMkLst>
            <pc:docMk/>
            <pc:sldMk cId="1490950182" sldId="292"/>
            <ac:spMk id="5839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37:20.128" v="182" actId="1076"/>
          <ac:spMkLst>
            <pc:docMk/>
            <pc:sldMk cId="1490950182" sldId="292"/>
            <ac:spMk id="965655" creationId="{00000000-0000-0000-0000-000000000000}"/>
          </ac:spMkLst>
        </pc:sp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0" creationId="{00000000-0000-0000-0000-000000000000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1" creationId="{00000000-0000-0000-0000-000000000000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2" creationId="{00000000-0000-0000-0000-000000000000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37:14.940" v="181" actId="1076"/>
          <ac:graphicFrameMkLst>
            <pc:docMk/>
            <pc:sldMk cId="1490950182" sldId="292"/>
            <ac:graphicFrameMk id="58373" creationId="{00000000-0000-0000-0000-000000000000}"/>
          </ac:graphicFrameMkLst>
        </pc:graphicFrameChg>
        <pc:picChg chg="mod">
          <ac:chgData name="Soheil Abbasloo" userId="d71572ce-aea6-4a3a-9d7a-c1bc96c12f67" providerId="ADAL" clId="{ED41F9C1-8274-4F08-8693-1523C4FF26CB}" dt="2022-08-10T22:37:14.940" v="181" actId="1076"/>
          <ac:picMkLst>
            <pc:docMk/>
            <pc:sldMk cId="1490950182" sldId="292"/>
            <ac:picMk id="23" creationId="{00000000-0000-0000-0000-000000000000}"/>
          </ac:picMkLst>
        </pc:picChg>
      </pc:sldChg>
      <pc:sldChg chg="addSp modSp add del mod ord modClrScheme chgLayout">
        <pc:chgData name="Soheil Abbasloo" userId="d71572ce-aea6-4a3a-9d7a-c1bc96c12f67" providerId="ADAL" clId="{ED41F9C1-8274-4F08-8693-1523C4FF26CB}" dt="2022-08-17T19:21:24.032" v="7072" actId="20578"/>
        <pc:sldMkLst>
          <pc:docMk/>
          <pc:sldMk cId="0" sldId="293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3"/>
            <ac:spMk id="2" creationId="{71AB4DD5-8FAA-23F5-8829-DF5EA97629E2}"/>
          </ac:spMkLst>
        </pc:spChg>
        <pc:spChg chg="add 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2" creationId="{C9BA98D3-C0CD-0F13-CD2C-02A7AEA2A962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3"/>
            <ac:spMk id="3" creationId="{FD72FAFE-DB35-9B07-DFA1-8E35C4B01CEB}"/>
          </ac:spMkLst>
        </pc:spChg>
        <pc:spChg chg="add 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24" creationId="{D3F26632-4F3A-2C7A-0097-7CE854035E33}"/>
          </ac:spMkLst>
        </pc:spChg>
        <pc:spChg chg="add 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25" creationId="{6D2FB962-67C6-944B-50A9-E54A1CDC554A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3"/>
            <ac:spMk id="14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6:52:42.961" v="1061" actId="700"/>
          <ac:spMkLst>
            <pc:docMk/>
            <pc:sldMk cId="0" sldId="293"/>
            <ac:spMk id="36866" creationId="{7E21D0CC-42FB-38D8-D6B2-CAB4419A223E}"/>
          </ac:spMkLst>
        </pc:spChg>
        <pc:spChg chg="mod ord">
          <ac:chgData name="Soheil Abbasloo" userId="d71572ce-aea6-4a3a-9d7a-c1bc96c12f67" providerId="ADAL" clId="{ED41F9C1-8274-4F08-8693-1523C4FF26CB}" dt="2022-08-12T19:00:17.085" v="2126" actId="1076"/>
          <ac:spMkLst>
            <pc:docMk/>
            <pc:sldMk cId="0" sldId="293"/>
            <ac:spMk id="36867" creationId="{7E6CBF4A-56AA-9505-8B5F-2B4CF055B35C}"/>
          </ac:spMkLst>
        </pc:spChg>
        <pc:spChg chg="mod ord">
          <ac:chgData name="Soheil Abbasloo" userId="d71572ce-aea6-4a3a-9d7a-c1bc96c12f67" providerId="ADAL" clId="{ED41F9C1-8274-4F08-8693-1523C4FF26CB}" dt="2022-08-12T16:52:42.961" v="1061" actId="700"/>
          <ac:spMkLst>
            <pc:docMk/>
            <pc:sldMk cId="0" sldId="293"/>
            <ac:spMk id="36868" creationId="{02A32637-6431-CFE5-CDFE-13495459982D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0" creationId="{EE793FC6-8353-9DA5-1BF7-3CD346646E1B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1" creationId="{39078240-BFDE-61F9-E334-453BECE073AD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2" creationId="{607D5708-F6EC-8CB6-E6A3-01F33E6B3898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3" creationId="{8BF84659-1F00-D35B-DD9E-B14E13373E52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4" creationId="{FE2775A3-C551-1818-07D1-107C42825E87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5" creationId="{F76C2B83-C91E-6173-5EE9-F396686426B3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6" creationId="{4A5FC061-04F6-EE9B-6DA0-56B13251C69D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7" creationId="{BDEA0140-D247-683E-7F9A-FAE7815418FA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79" creationId="{4A73AE05-D2E3-1A68-BBA6-676BD4F1E6F7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0" creationId="{2F437BED-F613-0240-5F06-D8873D2B3F6A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1" creationId="{702E2B58-46C5-C776-78AB-F21C3CF31053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2" creationId="{7D3FC3F0-2E17-DAF6-B773-29B58F66CF1F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4" creationId="{8FF810B2-015E-76FA-F53C-C1AF8A600454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5" creationId="{554EEF38-1C07-AB98-313B-C8C40F5DB7C7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36886" creationId="{7EEA14FD-3C8E-FF1F-8F0F-E7E341155C65}"/>
          </ac:spMkLst>
        </pc:spChg>
        <pc:spChg chg="mod">
          <ac:chgData name="Soheil Abbasloo" userId="d71572ce-aea6-4a3a-9d7a-c1bc96c12f67" providerId="ADAL" clId="{ED41F9C1-8274-4F08-8693-1523C4FF26CB}" dt="2022-08-12T19:02:42.746" v="2265" actId="1036"/>
          <ac:spMkLst>
            <pc:docMk/>
            <pc:sldMk cId="0" sldId="293"/>
            <ac:spMk id="861190" creationId="{A8F1DD9B-0FBF-9FEE-CB7D-7704D412CB32}"/>
          </ac:spMkLst>
        </pc:spChg>
        <pc:grpChg chg="add mod">
          <ac:chgData name="Soheil Abbasloo" userId="d71572ce-aea6-4a3a-9d7a-c1bc96c12f67" providerId="ADAL" clId="{ED41F9C1-8274-4F08-8693-1523C4FF26CB}" dt="2022-08-12T19:02:42.746" v="2265" actId="1036"/>
          <ac:grpSpMkLst>
            <pc:docMk/>
            <pc:sldMk cId="0" sldId="293"/>
            <ac:grpSpMk id="3" creationId="{2801BDDD-86BC-96CD-2E69-9C9639F384E5}"/>
          </ac:grpSpMkLst>
        </pc:grpChg>
        <pc:grpChg chg="mod">
          <ac:chgData name="Soheil Abbasloo" userId="d71572ce-aea6-4a3a-9d7a-c1bc96c12f67" providerId="ADAL" clId="{ED41F9C1-8274-4F08-8693-1523C4FF26CB}" dt="2022-08-12T19:02:42.746" v="2265" actId="1036"/>
          <ac:grpSpMkLst>
            <pc:docMk/>
            <pc:sldMk cId="0" sldId="293"/>
            <ac:grpSpMk id="36869" creationId="{21984258-4E0B-10DB-D8FA-DB818D64906B}"/>
          </ac:grpSpMkLst>
        </pc:grpChg>
        <pc:grpChg chg="mod">
          <ac:chgData name="Soheil Abbasloo" userId="d71572ce-aea6-4a3a-9d7a-c1bc96c12f67" providerId="ADAL" clId="{ED41F9C1-8274-4F08-8693-1523C4FF26CB}" dt="2022-08-12T19:02:42.746" v="2265" actId="1036"/>
          <ac:grpSpMkLst>
            <pc:docMk/>
            <pc:sldMk cId="0" sldId="293"/>
            <ac:grpSpMk id="36878" creationId="{F33CF29D-BDA7-BF86-0DB3-478843DBD16B}"/>
          </ac:grpSpMkLst>
        </pc:grpChg>
      </pc:sldChg>
      <pc:sldChg chg="modSp add del mod modClrScheme chgLayout">
        <pc:chgData name="Soheil Abbasloo" userId="d71572ce-aea6-4a3a-9d7a-c1bc96c12f67" providerId="ADAL" clId="{ED41F9C1-8274-4F08-8693-1523C4FF26CB}" dt="2022-08-10T22:37:41.577" v="191" actId="47"/>
        <pc:sldMkLst>
          <pc:docMk/>
          <pc:sldMk cId="3966140293" sldId="293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966140293" sldId="293"/>
            <ac:spMk id="3072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966140293" sldId="293"/>
            <ac:spMk id="30723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4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4"/>
            <ac:spMk id="2" creationId="{936EDCF9-E8F8-E89E-A7AE-494B342D280B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4"/>
            <ac:spMk id="3" creationId="{BD29D632-EC0A-0676-9661-DBA3B41154B1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4"/>
            <ac:spMk id="152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6:56:49.905" v="1308" actId="700"/>
          <ac:spMkLst>
            <pc:docMk/>
            <pc:sldMk cId="0" sldId="294"/>
            <ac:spMk id="38914" creationId="{6DCFEC2E-A59B-210E-5E27-B7933F78B037}"/>
          </ac:spMkLst>
        </pc:spChg>
        <pc:spChg chg="mod ord">
          <ac:chgData name="Soheil Abbasloo" userId="d71572ce-aea6-4a3a-9d7a-c1bc96c12f67" providerId="ADAL" clId="{ED41F9C1-8274-4F08-8693-1523C4FF26CB}" dt="2022-08-12T17:01:22.126" v="1449" actId="14100"/>
          <ac:spMkLst>
            <pc:docMk/>
            <pc:sldMk cId="0" sldId="294"/>
            <ac:spMk id="38915" creationId="{113EE8D8-48DE-7647-EC78-C682FBA01FEC}"/>
          </ac:spMkLst>
        </pc:spChg>
        <pc:spChg chg="mod ord">
          <ac:chgData name="Soheil Abbasloo" userId="d71572ce-aea6-4a3a-9d7a-c1bc96c12f67" providerId="ADAL" clId="{ED41F9C1-8274-4F08-8693-1523C4FF26CB}" dt="2022-08-12T16:56:49.905" v="1308" actId="700"/>
          <ac:spMkLst>
            <pc:docMk/>
            <pc:sldMk cId="0" sldId="294"/>
            <ac:spMk id="38916" creationId="{A860DDCF-38C9-2127-D6E2-5762AF072D45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17" creationId="{285F07FE-842C-1DD5-C8B5-2EADB0194F0D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18" creationId="{CFA8FDBD-E223-31A9-35A3-2E5DF82F5B5B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19" creationId="{E8190261-B474-BAC8-0D81-321D34A0175B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0" creationId="{022ED415-F44C-0A8D-6559-0740922FF898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1" creationId="{9DB5985B-3CBB-BCC4-7DF0-6C5E4F361D92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2" creationId="{C26E9E25-6EEA-AAB2-68E4-A2C8A0F17162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3" creationId="{BA8BFFF9-006D-0B0D-87B7-E4176DD5009D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4" creationId="{57C25A4F-0262-F0CF-20B4-BC29A56E8EF9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5" creationId="{641D3762-55E3-51F8-A857-78FCB00CFE87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6" creationId="{2C703E0F-1F18-8263-BB08-728845CFA041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7" creationId="{A2EC260F-1DDA-44D9-A362-325B604F8F3B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8" creationId="{7260179C-B30E-B175-7D6B-D7F67E13AA59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29" creationId="{67511857-ABE4-C5F5-9FAB-3C2F29FAA0B0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0" creationId="{5BD004D4-7B9A-B344-2562-C945B5603C2D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1" creationId="{EFA42F6A-0F1C-573E-58A8-4CDE40DE753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2" creationId="{5253C09B-42B5-9C2D-E4FB-D3059A6185C5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3" creationId="{0C0F7E9C-0521-F758-83AC-3A920E705213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4" creationId="{88AC5EAC-8A4D-FC44-14A1-647128A17DEF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5" creationId="{38D879E7-6AFB-874C-035F-28A0D4D17935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6" creationId="{3A52DDF0-8D1E-0A23-358B-755BB6C3166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7" creationId="{056A5D54-E882-BD57-561C-49420399BDF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8" creationId="{EA609244-A896-DFF0-9F31-B6A41252A3D7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39" creationId="{40768DA2-5479-FF69-BED8-961768110BF8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0" creationId="{AF3812B3-A6FE-FC6D-ED7B-B810AB4B7C4F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1" creationId="{82A2BA5C-74D9-035A-4EAC-92A3E9C4EF5C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2" creationId="{D00885E1-E496-782F-3A4D-6ED62F01EE6A}"/>
          </ac:spMkLst>
        </pc:spChg>
        <pc:spChg chg="mod">
          <ac:chgData name="Soheil Abbasloo" userId="d71572ce-aea6-4a3a-9d7a-c1bc96c12f67" providerId="ADAL" clId="{ED41F9C1-8274-4F08-8693-1523C4FF26CB}" dt="2022-08-12T17:01:47.884" v="1454" actId="1036"/>
          <ac:spMkLst>
            <pc:docMk/>
            <pc:sldMk cId="0" sldId="294"/>
            <ac:spMk id="38943" creationId="{45550BC5-B410-67D7-115A-903FFBE5CB25}"/>
          </ac:spMkLst>
        </pc:spChg>
        <pc:spChg chg="mod">
          <ac:chgData name="Soheil Abbasloo" userId="d71572ce-aea6-4a3a-9d7a-c1bc96c12f67" providerId="ADAL" clId="{ED41F9C1-8274-4F08-8693-1523C4FF26CB}" dt="2022-08-12T16:58:50.665" v="1413" actId="1076"/>
          <ac:spMkLst>
            <pc:docMk/>
            <pc:sldMk cId="0" sldId="294"/>
            <ac:spMk id="38944" creationId="{A9E42738-0227-08BE-66F3-F17CD272EF5E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5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5"/>
            <ac:spMk id="2" creationId="{27E7EE61-7180-B238-988D-9CB568B18B20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5"/>
            <ac:spMk id="3" creationId="{C42BE130-34C6-08E3-2157-A50BCB5D27A2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5"/>
            <ac:spMk id="15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5"/>
            <ac:spMk id="40962" creationId="{172E6FA6-E546-7449-D02A-AB62F0282710}"/>
          </ac:spMkLst>
        </pc:spChg>
        <pc:spChg chg="mod ord">
          <ac:chgData name="Soheil Abbasloo" userId="d71572ce-aea6-4a3a-9d7a-c1bc96c12f67" providerId="ADAL" clId="{ED41F9C1-8274-4F08-8693-1523C4FF26CB}" dt="2022-08-12T17:02:33.947" v="1455" actId="2711"/>
          <ac:spMkLst>
            <pc:docMk/>
            <pc:sldMk cId="0" sldId="295"/>
            <ac:spMk id="40963" creationId="{D3A7135F-E966-2770-FE28-D1C1DB0A43D8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5"/>
            <ac:spMk id="40964" creationId="{B1403742-18A0-EF6D-E26E-CA7DF7B43DC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6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6"/>
            <ac:spMk id="2" creationId="{C8792351-5EC9-0F1F-B85D-63E7131A827C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6"/>
            <ac:spMk id="3" creationId="{DA13DA4E-7FEF-9C99-393E-7934B4BD1415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6"/>
            <ac:spMk id="1699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7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7"/>
            <ac:spMk id="2" creationId="{21F2C753-77E1-22BD-BC9E-C8DB59D200E6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7"/>
            <ac:spMk id="3" creationId="{30313BF1-4050-A4F0-8EE5-DBD66FEDBFDA}"/>
          </ac:spMkLst>
        </pc:spChg>
        <pc:spChg chg="add mod">
          <ac:chgData name="Soheil Abbasloo" userId="d71572ce-aea6-4a3a-9d7a-c1bc96c12f67" providerId="ADAL" clId="{ED41F9C1-8274-4F08-8693-1523C4FF26CB}" dt="2022-08-12T18:45:35.396" v="1823" actId="20577"/>
          <ac:spMkLst>
            <pc:docMk/>
            <pc:sldMk cId="0" sldId="297"/>
            <ac:spMk id="9" creationId="{449E11E8-CDC2-B57D-2670-63F2D62100F3}"/>
          </ac:spMkLst>
        </pc:spChg>
        <pc:spChg chg="add del mod">
          <ac:chgData name="Soheil Abbasloo" userId="d71572ce-aea6-4a3a-9d7a-c1bc96c12f67" providerId="ADAL" clId="{ED41F9C1-8274-4F08-8693-1523C4FF26CB}" dt="2022-08-12T18:45:50.773" v="1828" actId="478"/>
          <ac:spMkLst>
            <pc:docMk/>
            <pc:sldMk cId="0" sldId="297"/>
            <ac:spMk id="12" creationId="{B05E9356-DC3B-EA6A-4776-81F0CDFC142E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7"/>
            <ac:spMk id="180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8:52:44.494" v="1880" actId="20577"/>
          <ac:spMkLst>
            <pc:docMk/>
            <pc:sldMk cId="0" sldId="297"/>
            <ac:spMk id="43010" creationId="{0EE6D546-F623-246C-C71C-F0E6B33791B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7"/>
            <ac:spMk id="43012" creationId="{FE753E60-0273-F9BB-7EBC-E861EEB9170E}"/>
          </ac:spMkLst>
        </pc:spChg>
        <pc:spChg chg="del">
          <ac:chgData name="Soheil Abbasloo" userId="d71572ce-aea6-4a3a-9d7a-c1bc96c12f67" providerId="ADAL" clId="{ED41F9C1-8274-4F08-8693-1523C4FF26CB}" dt="2022-08-12T18:37:35.368" v="1666" actId="478"/>
          <ac:spMkLst>
            <pc:docMk/>
            <pc:sldMk cId="0" sldId="297"/>
            <ac:spMk id="43014" creationId="{8C5F4E1A-D390-2FF9-1C8C-93D21F0A9014}"/>
          </ac:spMkLst>
        </pc:spChg>
        <pc:spChg chg="del mod ord">
          <ac:chgData name="Soheil Abbasloo" userId="d71572ce-aea6-4a3a-9d7a-c1bc96c12f67" providerId="ADAL" clId="{ED41F9C1-8274-4F08-8693-1523C4FF26CB}" dt="2022-08-12T18:45:42.217" v="1825" actId="478"/>
          <ac:spMkLst>
            <pc:docMk/>
            <pc:sldMk cId="0" sldId="297"/>
            <ac:spMk id="866307" creationId="{394BB70D-C211-7C26-4F4D-9B4409B6FE65}"/>
          </ac:spMkLst>
        </pc:spChg>
        <pc:spChg chg="del">
          <ac:chgData name="Soheil Abbasloo" userId="d71572ce-aea6-4a3a-9d7a-c1bc96c12f67" providerId="ADAL" clId="{ED41F9C1-8274-4F08-8693-1523C4FF26CB}" dt="2022-08-12T18:37:32.344" v="1665" actId="478"/>
          <ac:spMkLst>
            <pc:docMk/>
            <pc:sldMk cId="0" sldId="297"/>
            <ac:spMk id="866308" creationId="{F0D95AF3-4612-7D56-2996-7474FF510381}"/>
          </ac:spMkLst>
        </pc:spChg>
        <pc:picChg chg="add del mod ord">
          <ac:chgData name="Soheil Abbasloo" userId="d71572ce-aea6-4a3a-9d7a-c1bc96c12f67" providerId="ADAL" clId="{ED41F9C1-8274-4F08-8693-1523C4FF26CB}" dt="2022-08-12T18:45:45.917" v="1826" actId="478"/>
          <ac:picMkLst>
            <pc:docMk/>
            <pc:sldMk cId="0" sldId="297"/>
            <ac:picMk id="4" creationId="{E0AC9836-FD0C-3074-C494-58B379726E36}"/>
          </ac:picMkLst>
        </pc:picChg>
        <pc:picChg chg="add del mod modCrop">
          <ac:chgData name="Soheil Abbasloo" userId="d71572ce-aea6-4a3a-9d7a-c1bc96c12f67" providerId="ADAL" clId="{ED41F9C1-8274-4F08-8693-1523C4FF26CB}" dt="2022-08-12T18:45:48.041" v="1827" actId="478"/>
          <ac:picMkLst>
            <pc:docMk/>
            <pc:sldMk cId="0" sldId="297"/>
            <ac:picMk id="6" creationId="{EDB34A8D-F4E3-9629-E733-28B6F86A00D6}"/>
          </ac:picMkLst>
        </pc:picChg>
        <pc:picChg chg="del">
          <ac:chgData name="Soheil Abbasloo" userId="d71572ce-aea6-4a3a-9d7a-c1bc96c12f67" providerId="ADAL" clId="{ED41F9C1-8274-4F08-8693-1523C4FF26CB}" dt="2022-08-12T18:37:36.733" v="1667" actId="478"/>
          <ac:picMkLst>
            <pc:docMk/>
            <pc:sldMk cId="0" sldId="297"/>
            <ac:picMk id="866310" creationId="{84FE570A-6D4B-E030-7789-4D79F435ADE0}"/>
          </ac:picMkLst>
        </pc:picChg>
        <pc:cxnChg chg="add del mod">
          <ac:chgData name="Soheil Abbasloo" userId="d71572ce-aea6-4a3a-9d7a-c1bc96c12f67" providerId="ADAL" clId="{ED41F9C1-8274-4F08-8693-1523C4FF26CB}" dt="2022-08-12T18:45:51.934" v="1829" actId="478"/>
          <ac:cxnSpMkLst>
            <pc:docMk/>
            <pc:sldMk cId="0" sldId="297"/>
            <ac:cxnSpMk id="8" creationId="{72B2C606-04F2-2CFE-10E2-684DFA099047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8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8"/>
            <ac:spMk id="2" creationId="{55A3AE02-CE77-C5A4-050B-DD54F8ED7CE0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8"/>
            <ac:spMk id="3" creationId="{0A58257C-1E2C-8318-9330-C86534472081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2" creationId="{3F49AB19-B5C3-F05B-D9E9-78C4A2854FE8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3" creationId="{BE5719A5-E8C7-32CD-8CD8-9B65FC5C8D6F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4" creationId="{44DB60DC-7B55-41C3-53AE-A783143B7AEB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5" creationId="{54F020D3-9EC5-43AC-8575-28DBC995B4E7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6" creationId="{778E1CDB-1404-2854-AAD8-8492B3B0EE8E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7" creationId="{DFF6D444-41AA-764B-55FF-45B99F8D2A82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8" creationId="{2B6A8E03-4568-03A0-0FE0-D312D28842F3}"/>
          </ac:spMkLst>
        </pc:spChg>
        <pc:spChg chg="mod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39" creationId="{6A637B08-7976-A75A-1732-F78EE1C0805E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0" creationId="{9916D276-2507-8345-FAE3-9EB7528CBD4D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1" creationId="{0F1C9E0D-A70E-69F1-2EA6-4656A6BCCCAA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2" creationId="{45CDE000-4258-124E-263B-CA9AA469983F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3" creationId="{FB875A2C-0605-D2F7-8864-F43BD21B5432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4" creationId="{395E1B0F-06B9-68C9-ED1D-11997A69B590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5" creationId="{39CE3D17-D7EF-7E19-1BB2-2DF39FF22FF6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6" creationId="{94D327E2-CFE0-6BA3-0152-F8BF2A4882C8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7" creationId="{0CC661F2-63A9-9239-B86E-B4CDDF14CD26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8" creationId="{C313F461-EF9E-B754-B7AF-A86E8D8A1B53}"/>
          </ac:spMkLst>
        </pc:spChg>
        <pc:spChg chg="add del mod topLvl">
          <ac:chgData name="Soheil Abbasloo" userId="d71572ce-aea6-4a3a-9d7a-c1bc96c12f67" providerId="ADAL" clId="{ED41F9C1-8274-4F08-8693-1523C4FF26CB}" dt="2022-08-12T19:02:56.633" v="2267" actId="478"/>
          <ac:spMkLst>
            <pc:docMk/>
            <pc:sldMk cId="0" sldId="298"/>
            <ac:spMk id="49" creationId="{EC509E09-9FD5-F298-0E72-1B4623093AF3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3" creationId="{1E079CC2-CF36-424B-AC7B-B883558DDA21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4" creationId="{25A6A2C5-6548-2E14-2BAD-718CBD552201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5" creationId="{FF7D9B5A-3666-F21C-4E25-56754B9B0CCB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6" creationId="{BD059DA2-7971-5E50-E3A6-5B05005C5929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7" creationId="{1E6B58A9-85D1-219F-FF77-F932BF6E1C22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8" creationId="{ECBBE0DD-DC22-DBE2-8939-1F142484EC1C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59" creationId="{A06E4525-0A3C-F4CF-FFF6-DCC005D8F4AB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0" creationId="{B647FAC7-89A2-55AC-B7A4-A8CC8D4AA4AE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1" creationId="{BB57076E-2FDF-5F66-F562-F00EC24690AD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2" creationId="{AA20B75D-7877-B154-A640-7FE7E6A1ADC0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3" creationId="{D5EB9173-7CDA-6CC8-EC33-1E48166CFF0B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5" creationId="{1E5F56B9-B38F-4ADE-7355-CDE9591F41F0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6" creationId="{DD9B4E64-BD77-4F57-B66C-7C6F0CD0E253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7" creationId="{C3DDF703-D1AA-E3AF-373E-C57F5B3D960F}"/>
          </ac:spMkLst>
        </pc:spChg>
        <pc:spChg chg="mod">
          <ac:chgData name="Soheil Abbasloo" userId="d71572ce-aea6-4a3a-9d7a-c1bc96c12f67" providerId="ADAL" clId="{ED41F9C1-8274-4F08-8693-1523C4FF26CB}" dt="2022-08-12T19:03:17.285" v="2310" actId="207"/>
          <ac:spMkLst>
            <pc:docMk/>
            <pc:sldMk cId="0" sldId="298"/>
            <ac:spMk id="68" creationId="{F9D4E245-74DD-0BA3-6E29-4A2FE60A70B0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69" creationId="{5F6BD061-488E-4D9A-18C0-582AD60F154E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70" creationId="{F892A8A0-B262-B6CC-1D88-9A49A0D18F31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71" creationId="{7448F034-D0B4-24D5-6CDE-2C9FB59243E6}"/>
          </ac:spMkLst>
        </pc:spChg>
        <pc:spChg chg="mod">
          <ac:chgData name="Soheil Abbasloo" userId="d71572ce-aea6-4a3a-9d7a-c1bc96c12f67" providerId="ADAL" clId="{ED41F9C1-8274-4F08-8693-1523C4FF26CB}" dt="2022-08-12T19:03:03.731" v="2309" actId="1036"/>
          <ac:spMkLst>
            <pc:docMk/>
            <pc:sldMk cId="0" sldId="298"/>
            <ac:spMk id="72" creationId="{4FC52622-C4BE-6EB8-E8E0-E1D1ED783A1E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8"/>
            <ac:spMk id="191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8"/>
            <ac:spMk id="45058" creationId="{710CC87D-616C-5B71-E947-5C1EACAEF9D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8"/>
            <ac:spMk id="45059" creationId="{A8578017-8158-0DB9-0ADC-88BE7CBF3B76}"/>
          </ac:spMkLst>
        </pc:spChg>
        <pc:spChg chg="mod ord">
          <ac:chgData name="Soheil Abbasloo" userId="d71572ce-aea6-4a3a-9d7a-c1bc96c12f67" providerId="ADAL" clId="{ED41F9C1-8274-4F08-8693-1523C4FF26CB}" dt="2022-08-12T19:01:44.599" v="2221" actId="20577"/>
          <ac:spMkLst>
            <pc:docMk/>
            <pc:sldMk cId="0" sldId="298"/>
            <ac:spMk id="45060" creationId="{EC1806B9-5D04-53C8-B2CB-5905F931F638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2" creationId="{29B953CB-96F1-8731-560E-4893F592CC9C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3" creationId="{94DD43B8-31FB-FCDE-F69A-F6A73161B358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4" creationId="{4B06E6C4-6FBD-FD5F-95FB-8DB6B06D3965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5" creationId="{35359496-D213-F475-AF33-45E3B879718B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6" creationId="{99A600BF-A5BA-C115-FC69-C56422777AA7}"/>
          </ac:spMkLst>
        </pc:spChg>
        <pc:spChg chg="mod topLvl">
          <ac:chgData name="Soheil Abbasloo" userId="d71572ce-aea6-4a3a-9d7a-c1bc96c12f67" providerId="ADAL" clId="{ED41F9C1-8274-4F08-8693-1523C4FF26CB}" dt="2022-08-12T19:03:20.237" v="2311" actId="207"/>
          <ac:spMkLst>
            <pc:docMk/>
            <pc:sldMk cId="0" sldId="298"/>
            <ac:spMk id="45067" creationId="{520AA467-9BCE-AEB0-531E-EA276697C28B}"/>
          </ac:spMkLst>
        </pc:spChg>
        <pc:spChg chg="mod topLvl">
          <ac:chgData name="Soheil Abbasloo" userId="d71572ce-aea6-4a3a-9d7a-c1bc96c12f67" providerId="ADAL" clId="{ED41F9C1-8274-4F08-8693-1523C4FF26CB}" dt="2022-08-12T19:02:51.014" v="2266" actId="165"/>
          <ac:spMkLst>
            <pc:docMk/>
            <pc:sldMk cId="0" sldId="298"/>
            <ac:spMk id="45068" creationId="{667FDB01-6960-3FDE-4502-08A8C26626C9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69" creationId="{EB1685D2-13C5-78B7-C523-DD2D4D6467D5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0" creationId="{1AE3616D-54D2-5BFF-C250-E51812DCA7C1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1" creationId="{EF116381-7062-FD9E-5591-C3DD2CB0FBF1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2" creationId="{DE5682EA-00AB-5262-6F34-5C625A610914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3" creationId="{7BCC0F5F-3123-2AC7-68DD-2C3F1AE5FC06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4" creationId="{BFFD5398-45B5-0498-7963-F306B9E5E446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5" creationId="{A469043D-6E49-F978-1BD1-3B68D1BA998F}"/>
          </ac:spMkLst>
        </pc:spChg>
        <pc:spChg chg="add del">
          <ac:chgData name="Soheil Abbasloo" userId="d71572ce-aea6-4a3a-9d7a-c1bc96c12f67" providerId="ADAL" clId="{ED41F9C1-8274-4F08-8693-1523C4FF26CB}" dt="2022-08-12T19:01:42.097" v="2207" actId="478"/>
          <ac:spMkLst>
            <pc:docMk/>
            <pc:sldMk cId="0" sldId="298"/>
            <ac:spMk id="45076" creationId="{5D46A5BF-D5AB-A077-D20B-C2915BA255B1}"/>
          </ac:spMkLst>
        </pc:spChg>
        <pc:grpChg chg="add del mod">
          <ac:chgData name="Soheil Abbasloo" userId="d71572ce-aea6-4a3a-9d7a-c1bc96c12f67" providerId="ADAL" clId="{ED41F9C1-8274-4F08-8693-1523C4FF26CB}" dt="2022-08-12T19:02:51.014" v="2266" actId="165"/>
          <ac:grpSpMkLst>
            <pc:docMk/>
            <pc:sldMk cId="0" sldId="298"/>
            <ac:grpSpMk id="2" creationId="{BF13EDD5-5581-86AB-71C8-FCA247C8D7F5}"/>
          </ac:grpSpMkLst>
        </pc:grpChg>
        <pc:grpChg chg="add del mod topLvl">
          <ac:chgData name="Soheil Abbasloo" userId="d71572ce-aea6-4a3a-9d7a-c1bc96c12f67" providerId="ADAL" clId="{ED41F9C1-8274-4F08-8693-1523C4FF26CB}" dt="2022-08-12T19:02:56.633" v="2267" actId="478"/>
          <ac:grpSpMkLst>
            <pc:docMk/>
            <pc:sldMk cId="0" sldId="298"/>
            <ac:grpSpMk id="30" creationId="{FD4B4656-2273-C8FB-1703-4EE3CC9B6B64}"/>
          </ac:grpSpMkLst>
        </pc:grpChg>
        <pc:grpChg chg="mod">
          <ac:chgData name="Soheil Abbasloo" userId="d71572ce-aea6-4a3a-9d7a-c1bc96c12f67" providerId="ADAL" clId="{ED41F9C1-8274-4F08-8693-1523C4FF26CB}" dt="2022-08-12T19:02:51.014" v="2266" actId="165"/>
          <ac:grpSpMkLst>
            <pc:docMk/>
            <pc:sldMk cId="0" sldId="298"/>
            <ac:grpSpMk id="31" creationId="{F670052B-B5FB-AF02-C3A7-4B2818171DA1}"/>
          </ac:grpSpMkLst>
        </pc:grpChg>
        <pc:grpChg chg="add mod">
          <ac:chgData name="Soheil Abbasloo" userId="d71572ce-aea6-4a3a-9d7a-c1bc96c12f67" providerId="ADAL" clId="{ED41F9C1-8274-4F08-8693-1523C4FF26CB}" dt="2022-08-12T19:03:03.731" v="2309" actId="1036"/>
          <ac:grpSpMkLst>
            <pc:docMk/>
            <pc:sldMk cId="0" sldId="298"/>
            <ac:grpSpMk id="51" creationId="{04FF2506-BC26-CDAD-62D3-8A1D4560884A}"/>
          </ac:grpSpMkLst>
        </pc:grpChg>
        <pc:grpChg chg="mod">
          <ac:chgData name="Soheil Abbasloo" userId="d71572ce-aea6-4a3a-9d7a-c1bc96c12f67" providerId="ADAL" clId="{ED41F9C1-8274-4F08-8693-1523C4FF26CB}" dt="2022-08-12T19:03:03.731" v="2309" actId="1036"/>
          <ac:grpSpMkLst>
            <pc:docMk/>
            <pc:sldMk cId="0" sldId="298"/>
            <ac:grpSpMk id="52" creationId="{ACDAF3E1-F13E-9127-38D8-09C38D88B2C8}"/>
          </ac:grpSpMkLst>
        </pc:grpChg>
        <pc:grpChg chg="mod">
          <ac:chgData name="Soheil Abbasloo" userId="d71572ce-aea6-4a3a-9d7a-c1bc96c12f67" providerId="ADAL" clId="{ED41F9C1-8274-4F08-8693-1523C4FF26CB}" dt="2022-08-12T19:03:03.731" v="2309" actId="1036"/>
          <ac:grpSpMkLst>
            <pc:docMk/>
            <pc:sldMk cId="0" sldId="298"/>
            <ac:grpSpMk id="64" creationId="{453AA330-51BF-44F8-EC06-D6DAAD73594E}"/>
          </ac:grpSpMkLst>
        </pc:grpChg>
        <pc:grpChg chg="add del">
          <ac:chgData name="Soheil Abbasloo" userId="d71572ce-aea6-4a3a-9d7a-c1bc96c12f67" providerId="ADAL" clId="{ED41F9C1-8274-4F08-8693-1523C4FF26CB}" dt="2022-08-12T19:01:42.097" v="2207" actId="478"/>
          <ac:grpSpMkLst>
            <pc:docMk/>
            <pc:sldMk cId="0" sldId="298"/>
            <ac:grpSpMk id="45061" creationId="{650AAE21-D626-8FED-8338-D43F79D14891}"/>
          </ac:grpSpMkLst>
        </pc:grpChg>
      </pc:sldChg>
      <pc:sldChg chg="addSp del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299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9"/>
            <ac:spMk id="2" creationId="{9720D116-3EF7-CDCC-45E4-414CB9F6B665}"/>
          </ac:spMkLst>
        </pc:spChg>
        <pc:spChg chg="add del mod ord">
          <ac:chgData name="Soheil Abbasloo" userId="d71572ce-aea6-4a3a-9d7a-c1bc96c12f67" providerId="ADAL" clId="{ED41F9C1-8274-4F08-8693-1523C4FF26CB}" dt="2022-08-12T19:02:14.584" v="2263" actId="478"/>
          <ac:spMkLst>
            <pc:docMk/>
            <pc:sldMk cId="0" sldId="299"/>
            <ac:spMk id="2" creationId="{9A07AED6-39D1-5A50-D805-BD3DF39E159B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9"/>
            <ac:spMk id="3" creationId="{7ECE837E-B79A-7EC7-4778-50FE10900C35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5" creationId="{55E18216-0E7D-F02B-770C-DB8730463EF0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6" creationId="{B8139C07-90FD-CCD3-412B-A9FC34F1CD22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7" creationId="{984987DE-1DCC-993B-B22A-DC2079453D7C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8" creationId="{D9F78710-EDE3-00F8-3ED5-24888F5F9267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49" creationId="{9094773F-86FE-0A33-1E50-34B4222A2C84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0" creationId="{D0412464-110C-11CA-53B5-3E8EDED21D99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1" creationId="{4C22B20C-2F8D-92C9-A543-256E5AA71BD7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2" creationId="{5688039C-ED7A-FBE5-49D1-6BB19E03413A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3" creationId="{453E464A-0D28-0E6D-3C20-812D0CD7CACF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4" creationId="{378265C6-020E-9285-5384-86A72FC7D91C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5" creationId="{768D99C3-4319-7A0C-CDC1-430642271181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7" creationId="{CC2A95EF-B428-A14D-16D8-4C221AA75D39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8" creationId="{48AA03C1-540F-48BA-DCF6-5928ACD16544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59" creationId="{565F45A0-3806-BD76-DE4E-1AD5769DCA59}"/>
          </ac:spMkLst>
        </pc:spChg>
        <pc:spChg chg="mod">
          <ac:chgData name="Soheil Abbasloo" userId="d71572ce-aea6-4a3a-9d7a-c1bc96c12f67" providerId="ADAL" clId="{ED41F9C1-8274-4F08-8693-1523C4FF26CB}" dt="2022-08-12T19:03:55.090" v="2428" actId="207"/>
          <ac:spMkLst>
            <pc:docMk/>
            <pc:sldMk cId="0" sldId="299"/>
            <ac:spMk id="60" creationId="{EAA427CC-2E1E-5880-D9E5-8BE4B2667BA5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1" creationId="{FB5C83FE-AFE4-D83D-4F6E-2819BEFA8D45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2" creationId="{DF7E710E-99DC-5A05-C057-68A07163BFF6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3" creationId="{AC47C2F8-B682-CC20-CF8F-C65B5A3F401C}"/>
          </ac:spMkLst>
        </pc:spChg>
        <pc:spChg chg="mod">
          <ac:chgData name="Soheil Abbasloo" userId="d71572ce-aea6-4a3a-9d7a-c1bc96c12f67" providerId="ADAL" clId="{ED41F9C1-8274-4F08-8693-1523C4FF26CB}" dt="2022-08-12T19:03:46.052" v="2427" actId="1038"/>
          <ac:spMkLst>
            <pc:docMk/>
            <pc:sldMk cId="0" sldId="299"/>
            <ac:spMk id="64" creationId="{777CC76D-B618-1116-849B-4E76757F5B7E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299"/>
            <ac:spMk id="202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9"/>
            <ac:spMk id="47106" creationId="{F082C860-4942-6325-5BFB-7A41971121DD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299"/>
            <ac:spMk id="47107" creationId="{80AA644A-CCB0-28B1-A99E-97B03292B85C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09" creationId="{762636FF-9166-63BA-2EE1-FDEADDE80ECD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0" creationId="{9178DFA6-DD6A-E02B-295C-5ADCF7B6C100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1" creationId="{FE9C5708-1183-505B-EE23-9C258BAC894F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2" creationId="{D6852965-AE9A-7F4A-7130-6AC93CB3CA81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3" creationId="{A5B2CC7D-F548-A8B9-8964-CD68FFF98BBE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4" creationId="{0E2AEBF4-9598-D5A2-0593-FAED07C533BE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5" creationId="{52065502-58FF-374F-4F28-4CD26614B045}"/>
          </ac:spMkLst>
        </pc:spChg>
        <pc:spChg chg="del">
          <ac:chgData name="Soheil Abbasloo" userId="d71572ce-aea6-4a3a-9d7a-c1bc96c12f67" providerId="ADAL" clId="{ED41F9C1-8274-4F08-8693-1523C4FF26CB}" dt="2022-08-12T19:03:35.507" v="2312" actId="478"/>
          <ac:spMkLst>
            <pc:docMk/>
            <pc:sldMk cId="0" sldId="299"/>
            <ac:spMk id="47116" creationId="{3E4D5568-9AA3-F100-588C-D1C6456B14F4}"/>
          </ac:spMkLst>
        </pc:spChg>
        <pc:spChg chg="mod">
          <ac:chgData name="Soheil Abbasloo" userId="d71572ce-aea6-4a3a-9d7a-c1bc96c12f67" providerId="ADAL" clId="{ED41F9C1-8274-4F08-8693-1523C4FF26CB}" dt="2022-08-12T19:04:11.957" v="2432" actId="1076"/>
          <ac:spMkLst>
            <pc:docMk/>
            <pc:sldMk cId="0" sldId="299"/>
            <ac:spMk id="47126" creationId="{05A08EF4-CD4E-4105-EB82-1E13D85CFD42}"/>
          </ac:spMkLst>
        </pc:spChg>
        <pc:spChg chg="mod">
          <ac:chgData name="Soheil Abbasloo" userId="d71572ce-aea6-4a3a-9d7a-c1bc96c12f67" providerId="ADAL" clId="{ED41F9C1-8274-4F08-8693-1523C4FF26CB}" dt="2022-08-12T19:04:25.500" v="2440" actId="1036"/>
          <ac:spMkLst>
            <pc:docMk/>
            <pc:sldMk cId="0" sldId="299"/>
            <ac:spMk id="47127" creationId="{308483D4-C4A4-160F-F272-0BB3AB30FA6B}"/>
          </ac:spMkLst>
        </pc:spChg>
        <pc:spChg chg="mod">
          <ac:chgData name="Soheil Abbasloo" userId="d71572ce-aea6-4a3a-9d7a-c1bc96c12f67" providerId="ADAL" clId="{ED41F9C1-8274-4F08-8693-1523C4FF26CB}" dt="2022-08-12T19:03:57.674" v="2429" actId="207"/>
          <ac:spMkLst>
            <pc:docMk/>
            <pc:sldMk cId="0" sldId="299"/>
            <ac:spMk id="47132" creationId="{CE0C0B96-14C7-B46C-19B6-FD81769ABEF9}"/>
          </ac:spMkLst>
        </pc:spChg>
        <pc:grpChg chg="add mod">
          <ac:chgData name="Soheil Abbasloo" userId="d71572ce-aea6-4a3a-9d7a-c1bc96c12f67" providerId="ADAL" clId="{ED41F9C1-8274-4F08-8693-1523C4FF26CB}" dt="2022-08-12T19:03:46.052" v="2427" actId="1038"/>
          <ac:grpSpMkLst>
            <pc:docMk/>
            <pc:sldMk cId="0" sldId="299"/>
            <ac:grpSpMk id="43" creationId="{CF587FB2-A2BA-4F8E-2CD1-D148A23B9FCF}"/>
          </ac:grpSpMkLst>
        </pc:grpChg>
        <pc:grpChg chg="mod">
          <ac:chgData name="Soheil Abbasloo" userId="d71572ce-aea6-4a3a-9d7a-c1bc96c12f67" providerId="ADAL" clId="{ED41F9C1-8274-4F08-8693-1523C4FF26CB}" dt="2022-08-12T19:03:46.052" v="2427" actId="1038"/>
          <ac:grpSpMkLst>
            <pc:docMk/>
            <pc:sldMk cId="0" sldId="299"/>
            <ac:grpSpMk id="44" creationId="{013D603F-86A8-AA20-8B3B-C840E4544853}"/>
          </ac:grpSpMkLst>
        </pc:grpChg>
        <pc:grpChg chg="mod">
          <ac:chgData name="Soheil Abbasloo" userId="d71572ce-aea6-4a3a-9d7a-c1bc96c12f67" providerId="ADAL" clId="{ED41F9C1-8274-4F08-8693-1523C4FF26CB}" dt="2022-08-12T19:03:46.052" v="2427" actId="1038"/>
          <ac:grpSpMkLst>
            <pc:docMk/>
            <pc:sldMk cId="0" sldId="299"/>
            <ac:grpSpMk id="56" creationId="{7549BFEE-89EA-4607-515C-9654F60BD2DB}"/>
          </ac:grpSpMkLst>
        </pc:grpChg>
        <pc:grpChg chg="del">
          <ac:chgData name="Soheil Abbasloo" userId="d71572ce-aea6-4a3a-9d7a-c1bc96c12f67" providerId="ADAL" clId="{ED41F9C1-8274-4F08-8693-1523C4FF26CB}" dt="2022-08-12T19:03:35.507" v="2312" actId="478"/>
          <ac:grpSpMkLst>
            <pc:docMk/>
            <pc:sldMk cId="0" sldId="299"/>
            <ac:grpSpMk id="47108" creationId="{75396063-DF4F-0209-FC1B-D276D050C9B7}"/>
          </ac:grpSpMkLst>
        </pc:gr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00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0"/>
            <ac:spMk id="2" creationId="{22E6B4BE-6AB7-74FF-8F55-75203E655469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0"/>
            <ac:spMk id="3" creationId="{BC6DB890-6F87-27B5-9618-1606A940513A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0"/>
            <ac:spMk id="212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0"/>
            <ac:spMk id="49154" creationId="{7EC5ADE8-26D2-2ACB-0019-F82B6711A694}"/>
          </ac:spMkLst>
        </pc:spChg>
        <pc:spChg chg="mod ord">
          <ac:chgData name="Soheil Abbasloo" userId="d71572ce-aea6-4a3a-9d7a-c1bc96c12f67" providerId="ADAL" clId="{ED41F9C1-8274-4F08-8693-1523C4FF26CB}" dt="2022-08-12T19:04:34.900" v="2441" actId="5793"/>
          <ac:spMkLst>
            <pc:docMk/>
            <pc:sldMk cId="0" sldId="300"/>
            <ac:spMk id="49155" creationId="{9608E815-94E7-99BB-CB91-066CC2F191EA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0"/>
            <ac:spMk id="49156" creationId="{2E8D1589-6375-8138-55E5-05537DAC85AC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01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1"/>
            <ac:spMk id="2" creationId="{3EAC6E55-81A6-3ABF-6698-5C6C932C66D5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1"/>
            <ac:spMk id="3" creationId="{7AAD05D1-AC22-52E6-03FB-C4D5D3B1AEC5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01"/>
            <ac:spMk id="2236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1"/>
            <ac:spMk id="51202" creationId="{DA53974C-81FC-05A5-915D-3D34DB245D16}"/>
          </ac:spMkLst>
        </pc:spChg>
        <pc:spChg chg="mod ord">
          <ac:chgData name="Soheil Abbasloo" userId="d71572ce-aea6-4a3a-9d7a-c1bc96c12f67" providerId="ADAL" clId="{ED41F9C1-8274-4F08-8693-1523C4FF26CB}" dt="2022-08-12T17:04:12.427" v="1461" actId="14100"/>
          <ac:spMkLst>
            <pc:docMk/>
            <pc:sldMk cId="0" sldId="301"/>
            <ac:spMk id="51203" creationId="{D7685624-134A-ECB8-82A0-54FDB4C594C2}"/>
          </ac:spMkLst>
        </pc:spChg>
        <pc:spChg chg="mod ord">
          <ac:chgData name="Soheil Abbasloo" userId="d71572ce-aea6-4a3a-9d7a-c1bc96c12f67" providerId="ADAL" clId="{ED41F9C1-8274-4F08-8693-1523C4FF26CB}" dt="2022-08-12T17:00:13.140" v="1415" actId="700"/>
          <ac:spMkLst>
            <pc:docMk/>
            <pc:sldMk cId="0" sldId="301"/>
            <ac:spMk id="51204" creationId="{4F5A6343-0ADD-C785-E40F-8A817525CEA9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02"/>
        </pc:sldMkLst>
        <pc:spChg chg="add del mod ord">
          <ac:chgData name="Soheil Abbasloo" userId="d71572ce-aea6-4a3a-9d7a-c1bc96c12f67" providerId="ADAL" clId="{ED41F9C1-8274-4F08-8693-1523C4FF26CB}" dt="2022-08-12T19:07:03.359" v="2446" actId="700"/>
          <ac:spMkLst>
            <pc:docMk/>
            <pc:sldMk cId="0" sldId="302"/>
            <ac:spMk id="2" creationId="{F70E779A-D99B-93EE-9B2F-A2284299120C}"/>
          </ac:spMkLst>
        </pc:spChg>
        <pc:spChg chg="add mod ord">
          <ac:chgData name="Soheil Abbasloo" userId="d71572ce-aea6-4a3a-9d7a-c1bc96c12f67" providerId="ADAL" clId="{ED41F9C1-8274-4F08-8693-1523C4FF26CB}" dt="2022-08-12T19:07:03.359" v="2446" actId="700"/>
          <ac:spMkLst>
            <pc:docMk/>
            <pc:sldMk cId="0" sldId="302"/>
            <ac:spMk id="3" creationId="{E6898785-41FB-D922-0D29-0408DDCAFE0A}"/>
          </ac:spMkLst>
        </pc:spChg>
        <pc:spChg chg="del 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02"/>
            <ac:spMk id="6" creationId="{B7F836BA-D189-B431-8FE0-56F9FEE71F32}"/>
          </ac:spMkLst>
        </pc:spChg>
        <pc:spChg chg="mod ord">
          <ac:chgData name="Soheil Abbasloo" userId="d71572ce-aea6-4a3a-9d7a-c1bc96c12f67" providerId="ADAL" clId="{ED41F9C1-8274-4F08-8693-1523C4FF26CB}" dt="2022-08-12T19:07:12.704" v="2457" actId="20577"/>
          <ac:spMkLst>
            <pc:docMk/>
            <pc:sldMk cId="0" sldId="302"/>
            <ac:spMk id="53250" creationId="{1C702CD1-20FF-3DB2-EBFD-1946DB6AF933}"/>
          </ac:spMkLst>
        </pc:spChg>
        <pc:spChg chg="mod ord">
          <ac:chgData name="Soheil Abbasloo" userId="d71572ce-aea6-4a3a-9d7a-c1bc96c12f67" providerId="ADAL" clId="{ED41F9C1-8274-4F08-8693-1523C4FF26CB}" dt="2022-08-12T19:07:03.359" v="2446" actId="700"/>
          <ac:spMkLst>
            <pc:docMk/>
            <pc:sldMk cId="0" sldId="302"/>
            <ac:spMk id="53252" creationId="{C6825AAF-9963-0741-D78C-573AF7A510C8}"/>
          </ac:spMkLst>
        </pc:spChg>
      </pc:sldChg>
      <pc:sldChg chg="addSp delSp modSp add del mod modMedia modClrScheme delAnim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03"/>
        </pc:sldMkLst>
        <pc:spChg chg="add mod">
          <ac:chgData name="Soheil Abbasloo" userId="d71572ce-aea6-4a3a-9d7a-c1bc96c12f67" providerId="ADAL" clId="{ED41F9C1-8274-4F08-8693-1523C4FF26CB}" dt="2022-08-12T19:46:55.108" v="3207" actId="20577"/>
          <ac:spMkLst>
            <pc:docMk/>
            <pc:sldMk cId="0" sldId="303"/>
            <ac:spMk id="8" creationId="{6C0C5A42-9B82-50AE-CDC7-E8D6C3ECCE2D}"/>
          </ac:spMkLst>
        </pc:spChg>
        <pc:spChg chg="mod ord">
          <ac:chgData name="Soheil Abbasloo" userId="d71572ce-aea6-4a3a-9d7a-c1bc96c12f67" providerId="ADAL" clId="{ED41F9C1-8274-4F08-8693-1523C4FF26CB}" dt="2022-08-12T19:08:51.703" v="2462" actId="26606"/>
          <ac:spMkLst>
            <pc:docMk/>
            <pc:sldMk cId="0" sldId="303"/>
            <ac:spMk id="54274" creationId="{0488E3D9-7F53-167C-A3C7-F1E03426ED88}"/>
          </ac:spMkLst>
        </pc:spChg>
        <pc:spChg chg="mod ord">
          <ac:chgData name="Soheil Abbasloo" userId="d71572ce-aea6-4a3a-9d7a-c1bc96c12f67" providerId="ADAL" clId="{ED41F9C1-8274-4F08-8693-1523C4FF26CB}" dt="2022-08-12T19:08:51.703" v="2462" actId="26606"/>
          <ac:spMkLst>
            <pc:docMk/>
            <pc:sldMk cId="0" sldId="303"/>
            <ac:spMk id="54275" creationId="{64168C54-CF0D-90DF-FFCB-0DA1B24205DC}"/>
          </ac:spMkLst>
        </pc:spChg>
        <pc:spChg chg="mod ord">
          <ac:chgData name="Soheil Abbasloo" userId="d71572ce-aea6-4a3a-9d7a-c1bc96c12f67" providerId="ADAL" clId="{ED41F9C1-8274-4F08-8693-1523C4FF26CB}" dt="2022-08-12T19:36:26.091" v="3130" actId="14100"/>
          <ac:spMkLst>
            <pc:docMk/>
            <pc:sldMk cId="0" sldId="303"/>
            <ac:spMk id="848899" creationId="{DAD69880-B517-3C94-93AE-B8FA84D8C6F5}"/>
          </ac:spMkLst>
        </pc:spChg>
        <pc:graphicFrameChg chg="add mod modGraphic">
          <ac:chgData name="Soheil Abbasloo" userId="d71572ce-aea6-4a3a-9d7a-c1bc96c12f67" providerId="ADAL" clId="{ED41F9C1-8274-4F08-8693-1523C4FF26CB}" dt="2022-08-12T19:36:34.652" v="3132" actId="14100"/>
          <ac:graphicFrameMkLst>
            <pc:docMk/>
            <pc:sldMk cId="0" sldId="303"/>
            <ac:graphicFrameMk id="2" creationId="{05B7A72D-918B-4674-B118-2AAAE6B86F04}"/>
          </ac:graphicFrameMkLst>
        </pc:graphicFrameChg>
        <pc:picChg chg="add del mod">
          <ac:chgData name="Soheil Abbasloo" userId="d71572ce-aea6-4a3a-9d7a-c1bc96c12f67" providerId="ADAL" clId="{ED41F9C1-8274-4F08-8693-1523C4FF26CB}" dt="2022-08-12T19:08:51.703" v="2462" actId="26606"/>
          <ac:picMkLst>
            <pc:docMk/>
            <pc:sldMk cId="0" sldId="303"/>
            <ac:picMk id="848901" creationId="{78268134-BB32-76BA-A4D4-743D9ED0EF73}"/>
          </ac:picMkLst>
        </pc:pic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04"/>
        </pc:sldMkLst>
        <pc:spChg chg="add del mod ord">
          <ac:chgData name="Soheil Abbasloo" userId="d71572ce-aea6-4a3a-9d7a-c1bc96c12f67" providerId="ADAL" clId="{ED41F9C1-8274-4F08-8693-1523C4FF26CB}" dt="2022-08-12T19:32:00.360" v="3050" actId="700"/>
          <ac:spMkLst>
            <pc:docMk/>
            <pc:sldMk cId="0" sldId="304"/>
            <ac:spMk id="2" creationId="{184DE079-803C-188C-CC72-EC810A5D22E3}"/>
          </ac:spMkLst>
        </pc:spChg>
        <pc:spChg chg="add del mod ord">
          <ac:chgData name="Soheil Abbasloo" userId="d71572ce-aea6-4a3a-9d7a-c1bc96c12f67" providerId="ADAL" clId="{ED41F9C1-8274-4F08-8693-1523C4FF26CB}" dt="2022-08-12T19:32:02.951" v="3051" actId="478"/>
          <ac:spMkLst>
            <pc:docMk/>
            <pc:sldMk cId="0" sldId="304"/>
            <ac:spMk id="3" creationId="{7F308F35-3A69-62D9-7BC7-278556960869}"/>
          </ac:spMkLst>
        </pc:spChg>
        <pc:spChg chg="add mod ord">
          <ac:chgData name="Soheil Abbasloo" userId="d71572ce-aea6-4a3a-9d7a-c1bc96c12f67" providerId="ADAL" clId="{ED41F9C1-8274-4F08-8693-1523C4FF26CB}" dt="2022-08-12T19:32:28.075" v="3055"/>
          <ac:spMkLst>
            <pc:docMk/>
            <pc:sldMk cId="0" sldId="304"/>
            <ac:spMk id="4" creationId="{1EFEF46D-7122-62BC-5A48-5A97DCDBCD0C}"/>
          </ac:spMkLst>
        </pc:spChg>
        <pc:spChg chg="add del mod ord">
          <ac:chgData name="Soheil Abbasloo" userId="d71572ce-aea6-4a3a-9d7a-c1bc96c12f67" providerId="ADAL" clId="{ED41F9C1-8274-4F08-8693-1523C4FF26CB}" dt="2022-08-12T19:45:55.346" v="3198" actId="478"/>
          <ac:spMkLst>
            <pc:docMk/>
            <pc:sldMk cId="0" sldId="304"/>
            <ac:spMk id="5" creationId="{2044BC42-DD84-D200-181E-B93070D4AB87}"/>
          </ac:spMkLst>
        </pc:spChg>
        <pc:spChg chg="add del mod">
          <ac:chgData name="Soheil Abbasloo" userId="d71572ce-aea6-4a3a-9d7a-c1bc96c12f67" providerId="ADAL" clId="{ED41F9C1-8274-4F08-8693-1523C4FF26CB}" dt="2022-08-12T19:54:43.116" v="3457" actId="478"/>
          <ac:spMkLst>
            <pc:docMk/>
            <pc:sldMk cId="0" sldId="304"/>
            <ac:spMk id="44" creationId="{4A83F5ED-59E8-5D9B-3F15-57F7FFC9B665}"/>
          </ac:spMkLst>
        </pc:spChg>
        <pc:spChg chg="add del mod">
          <ac:chgData name="Soheil Abbasloo" userId="d71572ce-aea6-4a3a-9d7a-c1bc96c12f67" providerId="ADAL" clId="{ED41F9C1-8274-4F08-8693-1523C4FF26CB}" dt="2022-08-12T19:58:15.506" v="3538" actId="478"/>
          <ac:spMkLst>
            <pc:docMk/>
            <pc:sldMk cId="0" sldId="304"/>
            <ac:spMk id="46" creationId="{3E402551-1C5D-CD8F-8C89-F18F034AB8BA}"/>
          </ac:spMkLst>
        </pc:spChg>
        <pc:spChg chg="del mod ord">
          <ac:chgData name="Soheil Abbasloo" userId="d71572ce-aea6-4a3a-9d7a-c1bc96c12f67" providerId="ADAL" clId="{ED41F9C1-8274-4F08-8693-1523C4FF26CB}" dt="2022-08-12T19:32:23.347" v="3053" actId="478"/>
          <ac:spMkLst>
            <pc:docMk/>
            <pc:sldMk cId="0" sldId="304"/>
            <ac:spMk id="56322" creationId="{7BBE7D4C-A614-CB92-8457-A496EB10A97F}"/>
          </ac:spMkLst>
        </pc:spChg>
        <pc:spChg chg="mod ord">
          <ac:chgData name="Soheil Abbasloo" userId="d71572ce-aea6-4a3a-9d7a-c1bc96c12f67" providerId="ADAL" clId="{ED41F9C1-8274-4F08-8693-1523C4FF26CB}" dt="2022-08-12T19:32:26.533" v="3054" actId="700"/>
          <ac:spMkLst>
            <pc:docMk/>
            <pc:sldMk cId="0" sldId="304"/>
            <ac:spMk id="56323" creationId="{38CF2612-9629-F20C-C884-52FE1AE958B2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4" creationId="{3CD1D580-63B8-0809-FDA9-34328B510888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5" creationId="{3E7E394E-2BE3-53D2-8414-439098C4BB76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8" creationId="{4945BE69-EB37-CF7A-E758-3EDB5224C18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29" creationId="{19FB781D-3A2E-50B4-B5B6-12E5E71EE70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0" creationId="{25FE867E-A8CF-6857-6903-8587D37DB20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1" creationId="{40B8225F-8111-0995-3298-B0129A04265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2" creationId="{A8EB0579-6D47-9B33-159B-768BC7414634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3" creationId="{054739D7-4012-2FD9-18D6-7C9D1CE459E0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4" creationId="{C893A604-7EB7-8380-2279-76C388DFC9A4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5" creationId="{E2596749-3A78-1240-646E-A64053DAB4FA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6" creationId="{F4A85FB1-2B39-07A0-39D9-6504751A2DC8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7" creationId="{C464A941-955B-C8A2-1E0C-3576433B2C9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8" creationId="{B7B608CE-6FF2-764D-BC27-F0C89BA8985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39" creationId="{14998881-C6F6-CF99-3076-E08D1F7970F2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0" creationId="{2E79BEBD-D39D-D29A-D389-758687E109D8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2" creationId="{7C574585-5CFC-824B-F1D5-A6395C6E6C0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3" creationId="{5B1E64E9-5C48-8142-5D45-6C79FC045FF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4" creationId="{DB57E5E2-FE8F-A131-16FB-23EFD897610E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5" creationId="{052A66FC-9F1D-C0F1-E5D7-7CB20E7BEEE1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7" creationId="{867216B6-1530-B75F-5632-DD03B7974A8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8" creationId="{BB6495D9-3708-A92B-441D-0E2C43EA8326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49" creationId="{8F2A79A4-ACAF-EF8D-6785-021CA0426B4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1" creationId="{F26F44DC-49D0-1593-6227-548252B6424C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2" creationId="{E129581B-916A-3627-AF9F-B61DE2D46946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3" creationId="{6F4EB1E2-C468-0E61-CB9F-0E9D9FCA581B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4" creationId="{99E1985A-B74F-672F-469D-1512D8EA3459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6" creationId="{D43A672B-EABE-7F45-4982-25948BB39023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7" creationId="{F666B7C1-90FD-75AD-8A0B-18EFBAB7A5CF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56358" creationId="{A19F320B-F5B3-E036-795A-CB6586540450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849927" creationId="{6240C337-A35C-2CA4-ACB8-044DE986780D}"/>
          </ac:spMkLst>
        </pc:spChg>
        <pc:spChg chg="mod">
          <ac:chgData name="Soheil Abbasloo" userId="d71572ce-aea6-4a3a-9d7a-c1bc96c12f67" providerId="ADAL" clId="{ED41F9C1-8274-4F08-8693-1523C4FF26CB}" dt="2022-08-12T19:58:21.347" v="3553" actId="1036"/>
          <ac:spMkLst>
            <pc:docMk/>
            <pc:sldMk cId="0" sldId="304"/>
            <ac:spMk id="849937" creationId="{A548DBB0-7895-39C5-3B10-E1995245F3AE}"/>
          </ac:spMkLst>
        </pc:spChg>
        <pc:grpChg chg="add 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8" creationId="{3D08566B-8A16-88CB-CB11-4748AFB88A8E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26" creationId="{BDF0CB93-283F-75DA-6467-E007BFB9EFB9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27" creationId="{6724FE2E-0671-3242-3A2F-5EC14764C0D9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41" creationId="{7115FF16-2F0D-5B5A-E808-1500B56F1C6A}"/>
          </ac:grpSpMkLst>
        </pc:grpChg>
        <pc:grpChg chg="mod">
          <ac:chgData name="Soheil Abbasloo" userId="d71572ce-aea6-4a3a-9d7a-c1bc96c12f67" providerId="ADAL" clId="{ED41F9C1-8274-4F08-8693-1523C4FF26CB}" dt="2022-08-12T19:58:21.347" v="3553" actId="1036"/>
          <ac:grpSpMkLst>
            <pc:docMk/>
            <pc:sldMk cId="0" sldId="304"/>
            <ac:grpSpMk id="56350" creationId="{F7D89341-3D35-03CC-E51A-F6DE5407325A}"/>
          </ac:grpSpMkLst>
        </pc:grpChg>
      </pc:sldChg>
      <pc:sldChg chg="addSp delSp modSp del mod modClrScheme chgLayout">
        <pc:chgData name="Soheil Abbasloo" userId="d71572ce-aea6-4a3a-9d7a-c1bc96c12f67" providerId="ADAL" clId="{ED41F9C1-8274-4F08-8693-1523C4FF26CB}" dt="2022-08-17T17:18:55.867" v="6838" actId="700"/>
        <pc:sldMkLst>
          <pc:docMk/>
          <pc:sldMk cId="0" sldId="305"/>
        </pc:sldMkLst>
        <pc:spChg chg="add del mod ord">
          <ac:chgData name="Soheil Abbasloo" userId="d71572ce-aea6-4a3a-9d7a-c1bc96c12f67" providerId="ADAL" clId="{ED41F9C1-8274-4F08-8693-1523C4FF26CB}" dt="2022-08-17T17:07:22.299" v="6836" actId="700"/>
          <ac:spMkLst>
            <pc:docMk/>
            <pc:sldMk cId="0" sldId="305"/>
            <ac:spMk id="2" creationId="{23256E7F-4F87-6371-90F6-FD16772609F4}"/>
          </ac:spMkLst>
        </pc:spChg>
        <pc:spChg chg="add del mod ord">
          <ac:chgData name="Soheil Abbasloo" userId="d71572ce-aea6-4a3a-9d7a-c1bc96c12f67" providerId="ADAL" clId="{ED41F9C1-8274-4F08-8693-1523C4FF26CB}" dt="2022-08-17T17:07:22.299" v="6836" actId="700"/>
          <ac:spMkLst>
            <pc:docMk/>
            <pc:sldMk cId="0" sldId="305"/>
            <ac:spMk id="3" creationId="{E18575D4-E3E1-0788-49EC-FAE753C8EE0D}"/>
          </ac:spMkLst>
        </pc:spChg>
        <pc:spChg chg="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5"/>
            <ac:spMk id="236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18:55.867" v="6838" actId="700"/>
        <pc:sldMkLst>
          <pc:docMk/>
          <pc:sldMk cId="0" sldId="306"/>
        </pc:sldMkLst>
        <pc:spChg chg="add del 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6"/>
            <ac:spMk id="2" creationId="{861FF8A3-6E16-83E3-A39C-7D9E8AAECECC}"/>
          </ac:spMkLst>
        </pc:spChg>
        <pc:spChg chg="add del 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6"/>
            <ac:spMk id="3" creationId="{BAEF51A5-E7E8-4086-9BC8-3ABD31188042}"/>
          </ac:spMkLst>
        </pc:spChg>
        <pc:spChg chg="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6"/>
            <ac:spMk id="240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18:55.867" v="6838" actId="700"/>
        <pc:sldMkLst>
          <pc:docMk/>
          <pc:sldMk cId="0" sldId="307"/>
        </pc:sldMkLst>
        <pc:spChg chg="add del 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7"/>
            <ac:spMk id="2" creationId="{5C8B4DF3-0F29-3A01-B9BB-9C61C16924BD}"/>
          </ac:spMkLst>
        </pc:spChg>
        <pc:spChg chg="add del 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7"/>
            <ac:spMk id="3" creationId="{908EC10F-09C4-46AF-F719-E9FDC30E4728}"/>
          </ac:spMkLst>
        </pc:spChg>
        <pc:spChg chg="mod ord">
          <ac:chgData name="Soheil Abbasloo" userId="d71572ce-aea6-4a3a-9d7a-c1bc96c12f67" providerId="ADAL" clId="{ED41F9C1-8274-4F08-8693-1523C4FF26CB}" dt="2022-08-17T17:18:55.867" v="6838" actId="700"/>
          <ac:spMkLst>
            <pc:docMk/>
            <pc:sldMk cId="0" sldId="307"/>
            <ac:spMk id="2427" creationId="{00000000-0000-0000-0000-000000000000}"/>
          </ac:spMkLst>
        </pc:spChg>
      </pc:sldChg>
      <pc:sldChg chg="modSp del mod modClrScheme modAnim chgLayout">
        <pc:chgData name="Soheil Abbasloo" userId="d71572ce-aea6-4a3a-9d7a-c1bc96c12f67" providerId="ADAL" clId="{ED41F9C1-8274-4F08-8693-1523C4FF26CB}" dt="2022-08-17T17:23:16.781" v="6884" actId="5793"/>
        <pc:sldMkLst>
          <pc:docMk/>
          <pc:sldMk cId="0" sldId="308"/>
        </pc:sldMkLst>
        <pc:spChg chg="mod ord">
          <ac:chgData name="Soheil Abbasloo" userId="d71572ce-aea6-4a3a-9d7a-c1bc96c12f67" providerId="ADAL" clId="{ED41F9C1-8274-4F08-8693-1523C4FF26CB}" dt="2022-08-17T17:19:40.051" v="6840" actId="255"/>
          <ac:spMkLst>
            <pc:docMk/>
            <pc:sldMk cId="0" sldId="308"/>
            <ac:spMk id="24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23:16.781" v="6884" actId="5793"/>
          <ac:spMkLst>
            <pc:docMk/>
            <pc:sldMk cId="0" sldId="308"/>
            <ac:spMk id="244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09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09"/>
            <ac:spMk id="2" creationId="{ECC2DE8B-0E80-2016-5B08-366CA8B0A72C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09"/>
            <ac:spMk id="3" creationId="{6FFEFF10-116A-33E2-3537-3CC76D2E47FC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0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0"/>
            <ac:spMk id="2" creationId="{76883BD7-C6D6-6108-1E7C-A51DA80F823E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0"/>
            <ac:spMk id="3" creationId="{4D0F3775-35BA-2BA0-2C83-A58E0BACF1B9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0"/>
            <ac:spMk id="250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1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1"/>
            <ac:spMk id="2" creationId="{BEBE80FD-F74B-65AA-46F4-F7EAD1676699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1"/>
            <ac:spMk id="3" creationId="{4B92871C-6E49-1F2F-4FDA-10683E9A9F41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1"/>
            <ac:spMk id="254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2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2"/>
            <ac:spMk id="2" creationId="{A65D6D73-4BB4-3706-68FA-D46AD8DB5D20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2"/>
            <ac:spMk id="3" creationId="{6107CF63-7CFA-9C3D-B1B7-696FA8079752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2"/>
            <ac:spMk id="259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3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3"/>
            <ac:spMk id="2" creationId="{54AA7523-C1EC-9C17-2783-C1717832F2BE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3"/>
            <ac:spMk id="3" creationId="{1169D6B1-E7E2-A58F-0D74-7CFCB575B259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3"/>
            <ac:spMk id="263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4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4"/>
            <ac:spMk id="2" creationId="{8F2C34F6-7996-2843-1F46-58F4BA4A1485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4"/>
            <ac:spMk id="3" creationId="{D98E1827-E0C7-477A-138F-3A5F380AF4EB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4"/>
            <ac:spMk id="268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5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5"/>
            <ac:spMk id="2" creationId="{86529F52-052E-5845-EF89-58AE8AF06D83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5"/>
            <ac:spMk id="3" creationId="{19E82EB0-9B7E-CDB8-4405-25FB11C77EA3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5"/>
            <ac:spMk id="272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6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6"/>
            <ac:spMk id="2" creationId="{89D9D318-6BA2-592A-DD44-12B8F8B3CBF5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6"/>
            <ac:spMk id="3" creationId="{A5613B07-B438-FE8B-04A8-546986D89E63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6"/>
            <ac:spMk id="277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7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7"/>
            <ac:spMk id="2" creationId="{4D78097C-513F-D424-D398-D69E64A4938C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7"/>
            <ac:spMk id="3" creationId="{6D0106F4-CC94-FEC2-5E4C-53E6F8BB0C96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7"/>
            <ac:spMk id="2818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8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8"/>
            <ac:spMk id="2" creationId="{8C323A5C-4FC5-BEB2-F167-DCBD99DF9B61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8"/>
            <ac:spMk id="3" creationId="{6DEC27A7-BC61-AC6B-DC01-035AC20FBC76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8"/>
            <ac:spMk id="2863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19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9"/>
            <ac:spMk id="2" creationId="{C4D78DA0-8C83-CA93-F293-87EF14467C46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9"/>
            <ac:spMk id="3" creationId="{F01A295F-C707-0AD6-3563-D14C27490A98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19"/>
            <ac:spMk id="290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19"/>
            <ac:spMk id="58370" creationId="{36360151-D98E-B35F-D277-CF84C62BD02B}"/>
          </ac:spMkLst>
        </pc:spChg>
        <pc:spChg chg="mod ord">
          <ac:chgData name="Soheil Abbasloo" userId="d71572ce-aea6-4a3a-9d7a-c1bc96c12f67" providerId="ADAL" clId="{ED41F9C1-8274-4F08-8693-1523C4FF26CB}" dt="2022-08-12T20:38:58.481" v="4236" actId="14100"/>
          <ac:spMkLst>
            <pc:docMk/>
            <pc:sldMk cId="0" sldId="319"/>
            <ac:spMk id="58371" creationId="{9BF6A223-C38B-7B09-E59F-797DAF2326F2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19"/>
            <ac:spMk id="58372" creationId="{450519A7-6F8E-3AD0-6C40-D7308F4F2DBE}"/>
          </ac:spMkLst>
        </pc:spChg>
      </pc:sldChg>
      <pc:sldChg chg="addSp delSp modSp add del mod ord modClrScheme chgLayout">
        <pc:chgData name="Soheil Abbasloo" userId="d71572ce-aea6-4a3a-9d7a-c1bc96c12f67" providerId="ADAL" clId="{ED41F9C1-8274-4F08-8693-1523C4FF26CB}" dt="2022-08-17T17:23:29.420" v="6885" actId="700"/>
        <pc:sldMkLst>
          <pc:docMk/>
          <pc:sldMk cId="0" sldId="320"/>
        </pc:sldMkLst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20"/>
            <ac:spMk id="2" creationId="{60C2970D-AC2E-9576-21CA-DD8D41FA081D}"/>
          </ac:spMkLst>
        </pc:spChg>
        <pc:spChg chg="add del 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20"/>
            <ac:spMk id="3" creationId="{F93BD225-301C-4275-39C0-1D1BCF9D7991}"/>
          </ac:spMkLst>
        </pc:spChg>
        <pc:spChg chg="mod ord">
          <ac:chgData name="Soheil Abbasloo" userId="d71572ce-aea6-4a3a-9d7a-c1bc96c12f67" providerId="ADAL" clId="{ED41F9C1-8274-4F08-8693-1523C4FF26CB}" dt="2022-08-17T17:23:29.420" v="6885" actId="700"/>
          <ac:spMkLst>
            <pc:docMk/>
            <pc:sldMk cId="0" sldId="320"/>
            <ac:spMk id="295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20"/>
            <ac:spMk id="59394" creationId="{91BA928E-5E5F-29E9-A18E-586F0052F5DF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20"/>
            <ac:spMk id="59396" creationId="{B3EE6CEB-EE3E-7770-F292-B24B38C467A3}"/>
          </ac:spMkLst>
        </pc:spChg>
        <pc:spChg chg="mod ord">
          <ac:chgData name="Soheil Abbasloo" userId="d71572ce-aea6-4a3a-9d7a-c1bc96c12f67" providerId="ADAL" clId="{ED41F9C1-8274-4F08-8693-1523C4FF26CB}" dt="2022-08-12T19:06:55.659" v="2445" actId="700"/>
          <ac:spMkLst>
            <pc:docMk/>
            <pc:sldMk cId="0" sldId="320"/>
            <ac:spMk id="874499" creationId="{55A5F6C2-1817-3E7A-7CB3-1D95E18C5EB9}"/>
          </ac:spMkLst>
        </pc:spChg>
      </pc:sldChg>
      <pc:sldChg chg="modSp add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21"/>
        </pc:sldMkLst>
        <pc:spChg chg="mod ord">
          <ac:chgData name="Soheil Abbasloo" userId="d71572ce-aea6-4a3a-9d7a-c1bc96c12f67" providerId="ADAL" clId="{ED41F9C1-8274-4F08-8693-1523C4FF26CB}" dt="2022-08-12T20:48:50.909" v="4288" actId="700"/>
          <ac:spMkLst>
            <pc:docMk/>
            <pc:sldMk cId="0" sldId="321"/>
            <ac:spMk id="74754" creationId="{53436034-BB52-B1A5-C9E4-2CFF11521C07}"/>
          </ac:spMkLst>
        </pc:spChg>
        <pc:spChg chg="mod ord">
          <ac:chgData name="Soheil Abbasloo" userId="d71572ce-aea6-4a3a-9d7a-c1bc96c12f67" providerId="ADAL" clId="{ED41F9C1-8274-4F08-8693-1523C4FF26CB}" dt="2022-08-12T20:48:50.909" v="4288" actId="700"/>
          <ac:spMkLst>
            <pc:docMk/>
            <pc:sldMk cId="0" sldId="321"/>
            <ac:spMk id="74756" creationId="{56E4A2D7-2D59-C416-6A48-A269A12ED408}"/>
          </ac:spMkLst>
        </pc:spChg>
        <pc:spChg chg="mod ord">
          <ac:chgData name="Soheil Abbasloo" userId="d71572ce-aea6-4a3a-9d7a-c1bc96c12f67" providerId="ADAL" clId="{ED41F9C1-8274-4F08-8693-1523C4FF26CB}" dt="2022-08-12T21:03:56.452" v="4564" actId="404"/>
          <ac:spMkLst>
            <pc:docMk/>
            <pc:sldMk cId="0" sldId="321"/>
            <ac:spMk id="899075" creationId="{14D16A27-3C6F-C648-8EFF-967887D3381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2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2"/>
            <ac:spMk id="2" creationId="{BDF1B19F-AEA5-3EBB-8439-970FABA92875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2"/>
            <ac:spMk id="3" creationId="{C258ED75-0629-F969-3C9F-CA01A01A6142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2"/>
            <ac:spMk id="3004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3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3"/>
            <ac:spMk id="2" creationId="{CA22DECD-AC09-DE5E-7757-5FBB4ABAD8AA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3"/>
            <ac:spMk id="3" creationId="{1100E747-BABA-F1E0-381C-DEC4EFE866AD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3"/>
            <ac:spMk id="304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02:23.209" v="4520" actId="113"/>
          <ac:spMkLst>
            <pc:docMk/>
            <pc:sldMk cId="0" sldId="323"/>
            <ac:spMk id="76802" creationId="{A1026274-3B82-BD6C-B3BE-871C4AB4A304}"/>
          </ac:spMkLst>
        </pc:spChg>
        <pc:spChg chg="mod ord">
          <ac:chgData name="Soheil Abbasloo" userId="d71572ce-aea6-4a3a-9d7a-c1bc96c12f67" providerId="ADAL" clId="{ED41F9C1-8274-4F08-8693-1523C4FF26CB}" dt="2022-08-12T20:43:05.083" v="4269" actId="5793"/>
          <ac:spMkLst>
            <pc:docMk/>
            <pc:sldMk cId="0" sldId="323"/>
            <ac:spMk id="76803" creationId="{05E9072E-63CF-17BD-7B91-5428D264604F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3"/>
            <ac:spMk id="76804" creationId="{08D6D445-B7FF-ED7D-C1BA-D2705A225B41}"/>
          </ac:spMkLst>
        </pc:spChg>
        <pc:spChg chg="mod">
          <ac:chgData name="Soheil Abbasloo" userId="d71572ce-aea6-4a3a-9d7a-c1bc96c12f67" providerId="ADAL" clId="{ED41F9C1-8274-4F08-8693-1523C4FF26CB}" dt="2022-08-12T21:03:13.875" v="4549" actId="1035"/>
          <ac:spMkLst>
            <pc:docMk/>
            <pc:sldMk cId="0" sldId="323"/>
            <ac:spMk id="76825" creationId="{5879B96F-13DB-DD0E-CBD7-2E14A9C851BE}"/>
          </ac:spMkLst>
        </pc:spChg>
        <pc:spChg chg="mod">
          <ac:chgData name="Soheil Abbasloo" userId="d71572ce-aea6-4a3a-9d7a-c1bc96c12f67" providerId="ADAL" clId="{ED41F9C1-8274-4F08-8693-1523C4FF26CB}" dt="2022-08-12T21:03:08.385" v="4543" actId="14100"/>
          <ac:spMkLst>
            <pc:docMk/>
            <pc:sldMk cId="0" sldId="323"/>
            <ac:spMk id="76827" creationId="{D9BBC0DF-D244-2ED3-9A60-8FC963618DEF}"/>
          </ac:spMkLst>
        </pc:spChg>
        <pc:spChg chg="mod">
          <ac:chgData name="Soheil Abbasloo" userId="d71572ce-aea6-4a3a-9d7a-c1bc96c12f67" providerId="ADAL" clId="{ED41F9C1-8274-4F08-8693-1523C4FF26CB}" dt="2022-08-12T21:02:51.953" v="4535" actId="1036"/>
          <ac:spMkLst>
            <pc:docMk/>
            <pc:sldMk cId="0" sldId="323"/>
            <ac:spMk id="76829" creationId="{A2EF3F48-6836-D070-BEEA-598EA9D2847B}"/>
          </ac:spMkLst>
        </pc:spChg>
        <pc:spChg chg="mod">
          <ac:chgData name="Soheil Abbasloo" userId="d71572ce-aea6-4a3a-9d7a-c1bc96c12f67" providerId="ADAL" clId="{ED41F9C1-8274-4F08-8693-1523C4FF26CB}" dt="2022-08-12T21:03:20.209" v="4550" actId="14100"/>
          <ac:spMkLst>
            <pc:docMk/>
            <pc:sldMk cId="0" sldId="323"/>
            <ac:spMk id="76837" creationId="{1549197C-D6DF-3AFB-B1F7-87B73D69F66C}"/>
          </ac:spMkLst>
        </pc:spChg>
        <pc:spChg chg="mod">
          <ac:chgData name="Soheil Abbasloo" userId="d71572ce-aea6-4a3a-9d7a-c1bc96c12f67" providerId="ADAL" clId="{ED41F9C1-8274-4F08-8693-1523C4FF26CB}" dt="2022-08-12T21:03:23.666" v="4554" actId="1037"/>
          <ac:spMkLst>
            <pc:docMk/>
            <pc:sldMk cId="0" sldId="323"/>
            <ac:spMk id="76847" creationId="{8A59F24E-DDD8-9D8E-F5E6-2140CD362763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4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4"/>
            <ac:spMk id="2" creationId="{C6E5C7CB-C725-28F5-409F-43D82AB64795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4"/>
            <ac:spMk id="3" creationId="{8D49802B-2A78-6C93-431C-4075CEC64767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4"/>
            <ac:spMk id="3091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5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5"/>
            <ac:spMk id="2" creationId="{DA3C5A99-8213-A5CC-15FC-8BB4C68447DD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5"/>
            <ac:spMk id="3" creationId="{242F01E0-98B2-B1FA-0BFC-3BE2A156D07B}"/>
          </ac:spMkLst>
        </pc:spChg>
        <pc:spChg chg="add mod">
          <ac:chgData name="Soheil Abbasloo" userId="d71572ce-aea6-4a3a-9d7a-c1bc96c12f67" providerId="ADAL" clId="{ED41F9C1-8274-4F08-8693-1523C4FF26CB}" dt="2022-08-12T21:32:15.642" v="5250"/>
          <ac:spMkLst>
            <pc:docMk/>
            <pc:sldMk cId="0" sldId="325"/>
            <ac:spMk id="16" creationId="{A453C276-F61C-06E6-BC9F-3A41EEBDA901}"/>
          </ac:spMkLst>
        </pc:spChg>
        <pc:spChg chg="add mod">
          <ac:chgData name="Soheil Abbasloo" userId="d71572ce-aea6-4a3a-9d7a-c1bc96c12f67" providerId="ADAL" clId="{ED41F9C1-8274-4F08-8693-1523C4FF26CB}" dt="2022-08-12T21:21:14.989" v="4949" actId="207"/>
          <ac:spMkLst>
            <pc:docMk/>
            <pc:sldMk cId="0" sldId="325"/>
            <ac:spMk id="36" creationId="{652379FC-C0D1-3A82-A4B5-24F9D8C0EAA1}"/>
          </ac:spMkLst>
        </pc:spChg>
        <pc:spChg chg="add mod">
          <ac:chgData name="Soheil Abbasloo" userId="d71572ce-aea6-4a3a-9d7a-c1bc96c12f67" providerId="ADAL" clId="{ED41F9C1-8274-4F08-8693-1523C4FF26CB}" dt="2022-08-12T21:31:18.193" v="5244" actId="404"/>
          <ac:spMkLst>
            <pc:docMk/>
            <pc:sldMk cId="0" sldId="325"/>
            <ac:spMk id="41" creationId="{215A40E1-30DB-62FC-6613-E680943429A1}"/>
          </ac:spMkLst>
        </pc:spChg>
        <pc:spChg chg="add del mod">
          <ac:chgData name="Soheil Abbasloo" userId="d71572ce-aea6-4a3a-9d7a-c1bc96c12f67" providerId="ADAL" clId="{ED41F9C1-8274-4F08-8693-1523C4FF26CB}" dt="2022-08-12T21:30:53.164" v="5238" actId="404"/>
          <ac:spMkLst>
            <pc:docMk/>
            <pc:sldMk cId="0" sldId="325"/>
            <ac:spMk id="71" creationId="{A157A6C6-C7DE-1F42-5B14-37070310DE86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5"/>
            <ac:spMk id="313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5"/>
            <ac:spMk id="78850" creationId="{D7324D57-5CF8-1378-F09A-99ABE47705F9}"/>
          </ac:spMkLst>
        </pc:spChg>
        <pc:spChg chg="mod ord">
          <ac:chgData name="Soheil Abbasloo" userId="d71572ce-aea6-4a3a-9d7a-c1bc96c12f67" providerId="ADAL" clId="{ED41F9C1-8274-4F08-8693-1523C4FF26CB}" dt="2022-08-12T21:33:45.908" v="5269" actId="403"/>
          <ac:spMkLst>
            <pc:docMk/>
            <pc:sldMk cId="0" sldId="325"/>
            <ac:spMk id="78851" creationId="{11FB9309-E1DD-12C2-C3F5-0DFA0BDFCDCE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5"/>
            <ac:spMk id="78852" creationId="{3E7E2ACB-84CF-89EC-AEFB-A74930CF749C}"/>
          </ac:spMkLst>
        </pc:spChg>
        <pc:spChg chg="mod">
          <ac:chgData name="Soheil Abbasloo" userId="d71572ce-aea6-4a3a-9d7a-c1bc96c12f67" providerId="ADAL" clId="{ED41F9C1-8274-4F08-8693-1523C4FF26CB}" dt="2022-08-12T21:27:50.538" v="5125" actId="20577"/>
          <ac:spMkLst>
            <pc:docMk/>
            <pc:sldMk cId="0" sldId="325"/>
            <ac:spMk id="78854" creationId="{EA216DC9-E83E-CE01-0577-EE7BFC2B9405}"/>
          </ac:spMkLst>
        </pc:spChg>
        <pc:spChg chg="mod">
          <ac:chgData name="Soheil Abbasloo" userId="d71572ce-aea6-4a3a-9d7a-c1bc96c12f67" providerId="ADAL" clId="{ED41F9C1-8274-4F08-8693-1523C4FF26CB}" dt="2022-08-12T21:16:30.553" v="4813" actId="404"/>
          <ac:spMkLst>
            <pc:docMk/>
            <pc:sldMk cId="0" sldId="325"/>
            <ac:spMk id="78855" creationId="{264704E8-8616-AE96-1791-3F7A83263782}"/>
          </ac:spMkLst>
        </pc:spChg>
        <pc:spChg chg="mod">
          <ac:chgData name="Soheil Abbasloo" userId="d71572ce-aea6-4a3a-9d7a-c1bc96c12f67" providerId="ADAL" clId="{ED41F9C1-8274-4F08-8693-1523C4FF26CB}" dt="2022-08-12T21:16:48.747" v="4823" actId="1076"/>
          <ac:spMkLst>
            <pc:docMk/>
            <pc:sldMk cId="0" sldId="325"/>
            <ac:spMk id="78856" creationId="{971C7F67-CEC3-6770-6593-D3094920BDE0}"/>
          </ac:spMkLst>
        </pc:spChg>
        <pc:spChg chg="mod">
          <ac:chgData name="Soheil Abbasloo" userId="d71572ce-aea6-4a3a-9d7a-c1bc96c12f67" providerId="ADAL" clId="{ED41F9C1-8274-4F08-8693-1523C4FF26CB}" dt="2022-08-12T21:25:08.544" v="5040" actId="20577"/>
          <ac:spMkLst>
            <pc:docMk/>
            <pc:sldMk cId="0" sldId="325"/>
            <ac:spMk id="78857" creationId="{AD0865E9-4D76-3471-ED72-95F700AD43BE}"/>
          </ac:spMkLst>
        </pc:spChg>
        <pc:spChg chg="mod">
          <ac:chgData name="Soheil Abbasloo" userId="d71572ce-aea6-4a3a-9d7a-c1bc96c12f67" providerId="ADAL" clId="{ED41F9C1-8274-4F08-8693-1523C4FF26CB}" dt="2022-08-12T21:25:22.334" v="5057" actId="20577"/>
          <ac:spMkLst>
            <pc:docMk/>
            <pc:sldMk cId="0" sldId="325"/>
            <ac:spMk id="78858" creationId="{42C846CE-F711-21A1-BEA3-1A12ED6EDABC}"/>
          </ac:spMkLst>
        </pc:spChg>
        <pc:spChg chg="mod">
          <ac:chgData name="Soheil Abbasloo" userId="d71572ce-aea6-4a3a-9d7a-c1bc96c12f67" providerId="ADAL" clId="{ED41F9C1-8274-4F08-8693-1523C4FF26CB}" dt="2022-08-12T21:20:07.586" v="4874" actId="20577"/>
          <ac:spMkLst>
            <pc:docMk/>
            <pc:sldMk cId="0" sldId="325"/>
            <ac:spMk id="78859" creationId="{2CC7BEC8-20F7-3F10-18A3-7B8D629D263D}"/>
          </ac:spMkLst>
        </pc:spChg>
        <pc:spChg chg="mod">
          <ac:chgData name="Soheil Abbasloo" userId="d71572ce-aea6-4a3a-9d7a-c1bc96c12f67" providerId="ADAL" clId="{ED41F9C1-8274-4F08-8693-1523C4FF26CB}" dt="2022-08-12T21:19:26.327" v="4866" actId="2085"/>
          <ac:spMkLst>
            <pc:docMk/>
            <pc:sldMk cId="0" sldId="325"/>
            <ac:spMk id="78860" creationId="{BAF329E7-CD69-F351-B089-CB20F7D3C8CC}"/>
          </ac:spMkLst>
        </pc:spChg>
        <pc:spChg chg="mod">
          <ac:chgData name="Soheil Abbasloo" userId="d71572ce-aea6-4a3a-9d7a-c1bc96c12f67" providerId="ADAL" clId="{ED41F9C1-8274-4F08-8693-1523C4FF26CB}" dt="2022-08-12T21:19:26.327" v="4866" actId="2085"/>
          <ac:spMkLst>
            <pc:docMk/>
            <pc:sldMk cId="0" sldId="325"/>
            <ac:spMk id="78861" creationId="{CAE69AF8-5D86-8D72-03B2-9B15408823E1}"/>
          </ac:spMkLst>
        </pc:spChg>
        <pc:spChg chg="mod">
          <ac:chgData name="Soheil Abbasloo" userId="d71572ce-aea6-4a3a-9d7a-c1bc96c12f67" providerId="ADAL" clId="{ED41F9C1-8274-4F08-8693-1523C4FF26CB}" dt="2022-08-12T21:19:26.327" v="4866" actId="2085"/>
          <ac:spMkLst>
            <pc:docMk/>
            <pc:sldMk cId="0" sldId="325"/>
            <ac:spMk id="78862" creationId="{507E9174-90D1-63F1-E9CE-C413EE910491}"/>
          </ac:spMkLst>
        </pc:spChg>
        <pc:spChg chg="mod">
          <ac:chgData name="Soheil Abbasloo" userId="d71572ce-aea6-4a3a-9d7a-c1bc96c12f67" providerId="ADAL" clId="{ED41F9C1-8274-4F08-8693-1523C4FF26CB}" dt="2022-08-12T21:20:57.113" v="4947" actId="1037"/>
          <ac:spMkLst>
            <pc:docMk/>
            <pc:sldMk cId="0" sldId="325"/>
            <ac:spMk id="78863" creationId="{9F27A9DC-34AD-F5D0-59E9-5F12392F17E2}"/>
          </ac:spMkLst>
        </pc:spChg>
        <pc:spChg chg="del mod">
          <ac:chgData name="Soheil Abbasloo" userId="d71572ce-aea6-4a3a-9d7a-c1bc96c12f67" providerId="ADAL" clId="{ED41F9C1-8274-4F08-8693-1523C4FF26CB}" dt="2022-08-12T21:13:46.485" v="4600" actId="478"/>
          <ac:spMkLst>
            <pc:docMk/>
            <pc:sldMk cId="0" sldId="325"/>
            <ac:spMk id="78869" creationId="{D1A93671-DCC4-02AB-879A-61A4A3FDB32A}"/>
          </ac:spMkLst>
        </pc:spChg>
        <pc:spChg chg="mod">
          <ac:chgData name="Soheil Abbasloo" userId="d71572ce-aea6-4a3a-9d7a-c1bc96c12f67" providerId="ADAL" clId="{ED41F9C1-8274-4F08-8693-1523C4FF26CB}" dt="2022-08-12T21:21:20.341" v="4950" actId="208"/>
          <ac:spMkLst>
            <pc:docMk/>
            <pc:sldMk cId="0" sldId="325"/>
            <ac:spMk id="78870" creationId="{C634363C-7E02-4F72-D91B-CE116CF016B6}"/>
          </ac:spMkLst>
        </pc:spChg>
        <pc:spChg chg="mod">
          <ac:chgData name="Soheil Abbasloo" userId="d71572ce-aea6-4a3a-9d7a-c1bc96c12f67" providerId="ADAL" clId="{ED41F9C1-8274-4F08-8693-1523C4FF26CB}" dt="2022-08-12T21:20:04.733" v="4872" actId="20577"/>
          <ac:spMkLst>
            <pc:docMk/>
            <pc:sldMk cId="0" sldId="325"/>
            <ac:spMk id="78871" creationId="{1D1EAB4A-E6D7-2A96-E0A5-1F303A23BADE}"/>
          </ac:spMkLst>
        </pc:spChg>
        <pc:spChg chg="del mod">
          <ac:chgData name="Soheil Abbasloo" userId="d71572ce-aea6-4a3a-9d7a-c1bc96c12f67" providerId="ADAL" clId="{ED41F9C1-8274-4F08-8693-1523C4FF26CB}" dt="2022-08-12T21:10:27.918" v="4570" actId="478"/>
          <ac:spMkLst>
            <pc:docMk/>
            <pc:sldMk cId="0" sldId="325"/>
            <ac:spMk id="901124" creationId="{4E044CE9-8362-D1D8-E94F-11C4FCDAEB22}"/>
          </ac:spMkLst>
        </pc:spChg>
        <pc:graphicFrameChg chg="add mod modGraphic">
          <ac:chgData name="Soheil Abbasloo" userId="d71572ce-aea6-4a3a-9d7a-c1bc96c12f67" providerId="ADAL" clId="{ED41F9C1-8274-4F08-8693-1523C4FF26CB}" dt="2022-08-12T21:31:10.116" v="5242" actId="1076"/>
          <ac:graphicFrameMkLst>
            <pc:docMk/>
            <pc:sldMk cId="0" sldId="325"/>
            <ac:graphicFrameMk id="42" creationId="{8EF833B3-58E0-C947-0D99-3EEBC58897AB}"/>
          </ac:graphicFrameMkLst>
        </pc:graphicFrameChg>
        <pc:cxnChg chg="add del mod">
          <ac:chgData name="Soheil Abbasloo" userId="d71572ce-aea6-4a3a-9d7a-c1bc96c12f67" providerId="ADAL" clId="{ED41F9C1-8274-4F08-8693-1523C4FF26CB}" dt="2022-08-12T21:22:41.648" v="4969" actId="478"/>
          <ac:cxnSpMkLst>
            <pc:docMk/>
            <pc:sldMk cId="0" sldId="325"/>
            <ac:cxnSpMk id="4" creationId="{30D905C0-B6C2-71EF-296D-51EE288E28C3}"/>
          </ac:cxnSpMkLst>
        </pc:cxnChg>
        <pc:cxnChg chg="add del mod">
          <ac:chgData name="Soheil Abbasloo" userId="d71572ce-aea6-4a3a-9d7a-c1bc96c12f67" providerId="ADAL" clId="{ED41F9C1-8274-4F08-8693-1523C4FF26CB}" dt="2022-08-12T21:22:54.634" v="4974" actId="478"/>
          <ac:cxnSpMkLst>
            <pc:docMk/>
            <pc:sldMk cId="0" sldId="325"/>
            <ac:cxnSpMk id="9" creationId="{2CB6CCAE-9762-4AFB-47ED-EFDD802312AC}"/>
          </ac:cxnSpMkLst>
        </pc:cxnChg>
        <pc:cxnChg chg="add mod">
          <ac:chgData name="Soheil Abbasloo" userId="d71572ce-aea6-4a3a-9d7a-c1bc96c12f67" providerId="ADAL" clId="{ED41F9C1-8274-4F08-8693-1523C4FF26CB}" dt="2022-08-12T21:22:06.935" v="4957" actId="208"/>
          <ac:cxnSpMkLst>
            <pc:docMk/>
            <pc:sldMk cId="0" sldId="325"/>
            <ac:cxnSpMk id="25" creationId="{1EA836F7-3AA1-3FE1-6BD9-7AADAB526D02}"/>
          </ac:cxnSpMkLst>
        </pc:cxnChg>
        <pc:cxnChg chg="add del mod">
          <ac:chgData name="Soheil Abbasloo" userId="d71572ce-aea6-4a3a-9d7a-c1bc96c12f67" providerId="ADAL" clId="{ED41F9C1-8274-4F08-8693-1523C4FF26CB}" dt="2022-08-12T21:13:07.360" v="4592" actId="478"/>
          <ac:cxnSpMkLst>
            <pc:docMk/>
            <pc:sldMk cId="0" sldId="325"/>
            <ac:cxnSpMk id="28" creationId="{C2C57B5C-788F-F20D-027A-D36A1B2E9EB3}"/>
          </ac:cxnSpMkLst>
        </pc:cxnChg>
        <pc:cxnChg chg="add mod">
          <ac:chgData name="Soheil Abbasloo" userId="d71572ce-aea6-4a3a-9d7a-c1bc96c12f67" providerId="ADAL" clId="{ED41F9C1-8274-4F08-8693-1523C4FF26CB}" dt="2022-08-12T21:22:24.743" v="4962" actId="14100"/>
          <ac:cxnSpMkLst>
            <pc:docMk/>
            <pc:sldMk cId="0" sldId="325"/>
            <ac:cxnSpMk id="51" creationId="{985BA4E8-5497-66E9-6307-49515601444A}"/>
          </ac:cxnSpMkLst>
        </pc:cxnChg>
        <pc:cxnChg chg="add mod">
          <ac:chgData name="Soheil Abbasloo" userId="d71572ce-aea6-4a3a-9d7a-c1bc96c12f67" providerId="ADAL" clId="{ED41F9C1-8274-4F08-8693-1523C4FF26CB}" dt="2022-08-12T21:22:30.994" v="4965" actId="14100"/>
          <ac:cxnSpMkLst>
            <pc:docMk/>
            <pc:sldMk cId="0" sldId="325"/>
            <ac:cxnSpMk id="55" creationId="{EE374595-E166-50C5-BADA-BDA32561038A}"/>
          </ac:cxnSpMkLst>
        </pc:cxnChg>
        <pc:cxnChg chg="add mod">
          <ac:chgData name="Soheil Abbasloo" userId="d71572ce-aea6-4a3a-9d7a-c1bc96c12f67" providerId="ADAL" clId="{ED41F9C1-8274-4F08-8693-1523C4FF26CB}" dt="2022-08-12T21:23:34.940" v="4985" actId="208"/>
          <ac:cxnSpMkLst>
            <pc:docMk/>
            <pc:sldMk cId="0" sldId="325"/>
            <ac:cxnSpMk id="58" creationId="{108EAF8A-C8DD-0351-7795-953D44D97143}"/>
          </ac:cxnSpMkLst>
        </pc:cxnChg>
        <pc:cxnChg chg="add mod">
          <ac:chgData name="Soheil Abbasloo" userId="d71572ce-aea6-4a3a-9d7a-c1bc96c12f67" providerId="ADAL" clId="{ED41F9C1-8274-4F08-8693-1523C4FF26CB}" dt="2022-08-12T21:23:29.613" v="4983" actId="208"/>
          <ac:cxnSpMkLst>
            <pc:docMk/>
            <pc:sldMk cId="0" sldId="325"/>
            <ac:cxnSpMk id="61" creationId="{76341DB4-6038-DFF6-DB34-908751672EAC}"/>
          </ac:cxnSpMkLst>
        </pc:cxnChg>
        <pc:cxnChg chg="add mod">
          <ac:chgData name="Soheil Abbasloo" userId="d71572ce-aea6-4a3a-9d7a-c1bc96c12f67" providerId="ADAL" clId="{ED41F9C1-8274-4F08-8693-1523C4FF26CB}" dt="2022-08-12T21:23:29.613" v="4983" actId="208"/>
          <ac:cxnSpMkLst>
            <pc:docMk/>
            <pc:sldMk cId="0" sldId="325"/>
            <ac:cxnSpMk id="64" creationId="{F2E93976-1F2B-D868-A000-3F34F9BF718E}"/>
          </ac:cxnSpMkLst>
        </pc:cxnChg>
        <pc:cxnChg chg="del mod">
          <ac:chgData name="Soheil Abbasloo" userId="d71572ce-aea6-4a3a-9d7a-c1bc96c12f67" providerId="ADAL" clId="{ED41F9C1-8274-4F08-8693-1523C4FF26CB}" dt="2022-08-12T21:21:50.512" v="4955" actId="478"/>
          <ac:cxnSpMkLst>
            <pc:docMk/>
            <pc:sldMk cId="0" sldId="325"/>
            <ac:cxnSpMk id="78864" creationId="{D0AEEC78-B96D-4AF8-EF2D-74844C64626C}"/>
          </ac:cxnSpMkLst>
        </pc:cxnChg>
        <pc:cxnChg chg="del mod">
          <ac:chgData name="Soheil Abbasloo" userId="d71572ce-aea6-4a3a-9d7a-c1bc96c12f67" providerId="ADAL" clId="{ED41F9C1-8274-4F08-8693-1523C4FF26CB}" dt="2022-08-12T21:21:49.762" v="4954" actId="478"/>
          <ac:cxnSpMkLst>
            <pc:docMk/>
            <pc:sldMk cId="0" sldId="325"/>
            <ac:cxnSpMk id="78865" creationId="{EBEBF735-D3D8-F5FE-3C42-49CCF34EF585}"/>
          </ac:cxnSpMkLst>
        </pc:cxnChg>
        <pc:cxnChg chg="del mod">
          <ac:chgData name="Soheil Abbasloo" userId="d71572ce-aea6-4a3a-9d7a-c1bc96c12f67" providerId="ADAL" clId="{ED41F9C1-8274-4F08-8693-1523C4FF26CB}" dt="2022-08-12T21:21:48.211" v="4952" actId="478"/>
          <ac:cxnSpMkLst>
            <pc:docMk/>
            <pc:sldMk cId="0" sldId="325"/>
            <ac:cxnSpMk id="78866" creationId="{29B30932-BE1C-C650-361A-AB96C616A0C6}"/>
          </ac:cxnSpMkLst>
        </pc:cxnChg>
        <pc:cxnChg chg="del mod">
          <ac:chgData name="Soheil Abbasloo" userId="d71572ce-aea6-4a3a-9d7a-c1bc96c12f67" providerId="ADAL" clId="{ED41F9C1-8274-4F08-8693-1523C4FF26CB}" dt="2022-08-12T21:21:49.179" v="4953" actId="478"/>
          <ac:cxnSpMkLst>
            <pc:docMk/>
            <pc:sldMk cId="0" sldId="325"/>
            <ac:cxnSpMk id="78867" creationId="{E9421EB4-7D16-BB94-5259-FCAA36BC4F44}"/>
          </ac:cxnSpMkLst>
        </pc:cxnChg>
        <pc:cxnChg chg="del mod">
          <ac:chgData name="Soheil Abbasloo" userId="d71572ce-aea6-4a3a-9d7a-c1bc96c12f67" providerId="ADAL" clId="{ED41F9C1-8274-4F08-8693-1523C4FF26CB}" dt="2022-08-12T21:11:28.161" v="4574" actId="478"/>
          <ac:cxnSpMkLst>
            <pc:docMk/>
            <pc:sldMk cId="0" sldId="325"/>
            <ac:cxnSpMk id="78868" creationId="{DEDE66F7-B1AD-2B9F-F840-B01640533DD2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6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6"/>
            <ac:spMk id="2" creationId="{4902017C-0737-D11F-3B30-0937159031A8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6"/>
            <ac:spMk id="3" creationId="{089E3A6F-F203-491E-6C73-1219E88C2812}"/>
          </ac:spMkLst>
        </pc:spChg>
        <pc:spChg chg="add del mod">
          <ac:chgData name="Soheil Abbasloo" userId="d71572ce-aea6-4a3a-9d7a-c1bc96c12f67" providerId="ADAL" clId="{ED41F9C1-8274-4F08-8693-1523C4FF26CB}" dt="2022-08-12T21:42:39.947" v="5313" actId="22"/>
          <ac:spMkLst>
            <pc:docMk/>
            <pc:sldMk cId="0" sldId="326"/>
            <ac:spMk id="14" creationId="{447B59FA-2F9E-7F38-671C-EE9B3119E6D2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6"/>
            <ac:spMk id="317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47:07.918" v="5428" actId="21"/>
          <ac:spMkLst>
            <pc:docMk/>
            <pc:sldMk cId="0" sldId="326"/>
            <ac:spMk id="80898" creationId="{F08F815D-C8E5-6D17-1CAA-FF0817D927D4}"/>
          </ac:spMkLst>
        </pc:spChg>
        <pc:spChg chg="mod ord">
          <ac:chgData name="Soheil Abbasloo" userId="d71572ce-aea6-4a3a-9d7a-c1bc96c12f67" providerId="ADAL" clId="{ED41F9C1-8274-4F08-8693-1523C4FF26CB}" dt="2022-08-12T21:44:15.110" v="5332" actId="21"/>
          <ac:spMkLst>
            <pc:docMk/>
            <pc:sldMk cId="0" sldId="326"/>
            <ac:spMk id="80899" creationId="{F484DCF6-F050-3668-2B0F-ABDDEEDAEAD8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26"/>
            <ac:spMk id="80900" creationId="{1455ADDF-7928-2E6A-1375-F410DA0D0976}"/>
          </ac:spMkLst>
        </pc:spChg>
        <pc:spChg chg="del mod">
          <ac:chgData name="Soheil Abbasloo" userId="d71572ce-aea6-4a3a-9d7a-c1bc96c12f67" providerId="ADAL" clId="{ED41F9C1-8274-4F08-8693-1523C4FF26CB}" dt="2022-08-12T21:43:37.864" v="5324" actId="478"/>
          <ac:spMkLst>
            <pc:docMk/>
            <pc:sldMk cId="0" sldId="326"/>
            <ac:spMk id="80901" creationId="{3468BAC5-7E75-6279-89C5-67147DEA980D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2" creationId="{3E9CFC3A-5F6E-1EFB-B4C0-D58C77183FF5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3" creationId="{86A02055-DFAE-028B-3EC7-A8DF478203C5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4" creationId="{AFFACD2B-4420-B9D3-DF73-A61C80A7E9C8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5" creationId="{BD595DFF-E783-93A9-7EAC-6D071F5F118E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6" creationId="{CF3ACB87-7340-366A-3D23-AE346C79E35E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7" creationId="{76C5B8C4-9BE0-4899-2E34-0E51BAC715ED}"/>
          </ac:spMkLst>
        </pc:spChg>
        <pc:spChg chg="del mod">
          <ac:chgData name="Soheil Abbasloo" userId="d71572ce-aea6-4a3a-9d7a-c1bc96c12f67" providerId="ADAL" clId="{ED41F9C1-8274-4F08-8693-1523C4FF26CB}" dt="2022-08-12T21:44:07.642" v="5330" actId="478"/>
          <ac:spMkLst>
            <pc:docMk/>
            <pc:sldMk cId="0" sldId="326"/>
            <ac:spMk id="80908" creationId="{49E33339-055E-BF09-C347-B144B7A8B6C7}"/>
          </ac:spMkLst>
        </pc:spChg>
        <pc:graphicFrameChg chg="add del mod modGraphic">
          <ac:chgData name="Soheil Abbasloo" userId="d71572ce-aea6-4a3a-9d7a-c1bc96c12f67" providerId="ADAL" clId="{ED41F9C1-8274-4F08-8693-1523C4FF26CB}" dt="2022-08-12T21:44:07.642" v="5330" actId="478"/>
          <ac:graphicFrameMkLst>
            <pc:docMk/>
            <pc:sldMk cId="0" sldId="326"/>
            <ac:graphicFrameMk id="15" creationId="{295F0695-C95E-6F63-867B-46CD9B68C8D7}"/>
          </ac:graphicFrameMkLst>
        </pc:graphicFrame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0" sldId="327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7"/>
            <ac:spMk id="2" creationId="{98A0B029-88F9-0CF1-DD85-24A4FE42F126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7"/>
            <ac:spMk id="3" creationId="{16A8D87E-4DE7-702F-8C5F-29E193009266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0" sldId="327"/>
            <ac:spMk id="3215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9:21:26.423" v="7074" actId="700"/>
        <pc:sldMkLst>
          <pc:docMk/>
          <pc:sldMk cId="0" sldId="330"/>
        </pc:sldMkLst>
        <pc:spChg chg="add del mod">
          <ac:chgData name="Soheil Abbasloo" userId="d71572ce-aea6-4a3a-9d7a-c1bc96c12f67" providerId="ADAL" clId="{ED41F9C1-8274-4F08-8693-1523C4FF26CB}" dt="2022-08-17T19:21:26.423" v="7074" actId="700"/>
          <ac:spMkLst>
            <pc:docMk/>
            <pc:sldMk cId="0" sldId="330"/>
            <ac:spMk id="3" creationId="{E05BCB07-9B87-FF7A-4C88-C5563DB31882}"/>
          </ac:spMkLst>
        </pc:spChg>
        <pc:spChg chg="del mod ord">
          <ac:chgData name="Soheil Abbasloo" userId="d71572ce-aea6-4a3a-9d7a-c1bc96c12f67" providerId="ADAL" clId="{ED41F9C1-8274-4F08-8693-1523C4FF26CB}" dt="2022-08-17T17:34:40.343" v="7026" actId="478"/>
          <ac:spMkLst>
            <pc:docMk/>
            <pc:sldMk cId="0" sldId="330"/>
            <ac:spMk id="326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9:21:26.423" v="7074" actId="700"/>
          <ac:spMkLst>
            <pc:docMk/>
            <pc:sldMk cId="0" sldId="330"/>
            <ac:spMk id="3270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0"/>
            <ac:spMk id="82946" creationId="{47978DB2-09F1-547A-74B8-ACC0EE96DA89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0"/>
            <ac:spMk id="82948" creationId="{5E6DFE19-7C16-5685-7496-5CAB26C58612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0"/>
            <ac:spMk id="885763" creationId="{E734B403-D411-DA1D-69CD-7E0EC11580FE}"/>
          </ac:spMkLst>
        </pc:spChg>
      </pc:sldChg>
      <pc:sldChg chg="addSp delSp modSp add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331"/>
        </pc:sldMkLst>
        <pc:spChg chg="add del mod ord">
          <ac:chgData name="Soheil Abbasloo" userId="d71572ce-aea6-4a3a-9d7a-c1bc96c12f67" providerId="ADAL" clId="{ED41F9C1-8274-4F08-8693-1523C4FF26CB}" dt="2022-08-12T20:43:45.432" v="4270" actId="478"/>
          <ac:spMkLst>
            <pc:docMk/>
            <pc:sldMk cId="0" sldId="331"/>
            <ac:spMk id="2" creationId="{9F14F661-634E-F21F-13AF-CDF0FCF0603B}"/>
          </ac:spMkLst>
        </pc:spChg>
        <pc:spChg chg="add mod">
          <ac:chgData name="Soheil Abbasloo" userId="d71572ce-aea6-4a3a-9d7a-c1bc96c12f67" providerId="ADAL" clId="{ED41F9C1-8274-4F08-8693-1523C4FF26CB}" dt="2022-08-12T20:57:16.376" v="4355" actId="1035"/>
          <ac:spMkLst>
            <pc:docMk/>
            <pc:sldMk cId="0" sldId="331"/>
            <ac:spMk id="3" creationId="{168D7462-B991-6958-8A4E-A1B0F1AE2EAF}"/>
          </ac:spMkLst>
        </pc:spChg>
        <pc:spChg chg="add mod">
          <ac:chgData name="Soheil Abbasloo" userId="d71572ce-aea6-4a3a-9d7a-c1bc96c12f67" providerId="ADAL" clId="{ED41F9C1-8274-4F08-8693-1523C4FF26CB}" dt="2022-08-12T21:00:00.617" v="4466" actId="1076"/>
          <ac:spMkLst>
            <pc:docMk/>
            <pc:sldMk cId="0" sldId="331"/>
            <ac:spMk id="38" creationId="{EFCB533E-B9DD-6EB7-3A57-10F3A09C1D76}"/>
          </ac:spMkLst>
        </pc:spChg>
        <pc:spChg chg="add mod">
          <ac:chgData name="Soheil Abbasloo" userId="d71572ce-aea6-4a3a-9d7a-c1bc96c12f67" providerId="ADAL" clId="{ED41F9C1-8274-4F08-8693-1523C4FF26CB}" dt="2022-08-12T20:58:46.864" v="4395" actId="1076"/>
          <ac:spMkLst>
            <pc:docMk/>
            <pc:sldMk cId="0" sldId="331"/>
            <ac:spMk id="40" creationId="{44F258DF-61F2-6CBB-84D0-4DD5F5C9D610}"/>
          </ac:spMkLst>
        </pc:spChg>
        <pc:spChg chg="add mod">
          <ac:chgData name="Soheil Abbasloo" userId="d71572ce-aea6-4a3a-9d7a-c1bc96c12f67" providerId="ADAL" clId="{ED41F9C1-8274-4F08-8693-1523C4FF26CB}" dt="2022-08-12T21:01:02.673" v="4517" actId="1076"/>
          <ac:spMkLst>
            <pc:docMk/>
            <pc:sldMk cId="0" sldId="331"/>
            <ac:spMk id="41" creationId="{BB75B6BC-0B87-8AD5-409E-E663AE1E749D}"/>
          </ac:spMkLst>
        </pc:spChg>
        <pc:spChg chg="mod ord">
          <ac:chgData name="Soheil Abbasloo" userId="d71572ce-aea6-4a3a-9d7a-c1bc96c12f67" providerId="ADAL" clId="{ED41F9C1-8274-4F08-8693-1523C4FF26CB}" dt="2022-08-12T20:53:13.300" v="4318" actId="1076"/>
          <ac:spMkLst>
            <pc:docMk/>
            <pc:sldMk cId="0" sldId="331"/>
            <ac:spMk id="72706" creationId="{985E94AD-0C4F-A4B4-DA4C-8703B83B69DF}"/>
          </ac:spMkLst>
        </pc:spChg>
        <pc:spChg chg="mod ord">
          <ac:chgData name="Soheil Abbasloo" userId="d71572ce-aea6-4a3a-9d7a-c1bc96c12f67" providerId="ADAL" clId="{ED41F9C1-8274-4F08-8693-1523C4FF26CB}" dt="2022-08-12T20:40:40.651" v="4239" actId="700"/>
          <ac:spMkLst>
            <pc:docMk/>
            <pc:sldMk cId="0" sldId="331"/>
            <ac:spMk id="72707" creationId="{E83D7B10-041D-70A8-5F57-9FB874A44EE4}"/>
          </ac:spMkLst>
        </pc:spChg>
        <pc:spChg chg="mod">
          <ac:chgData name="Soheil Abbasloo" userId="d71572ce-aea6-4a3a-9d7a-c1bc96c12f67" providerId="ADAL" clId="{ED41F9C1-8274-4F08-8693-1523C4FF26CB}" dt="2022-08-12T20:46:14.040" v="4285" actId="207"/>
          <ac:spMkLst>
            <pc:docMk/>
            <pc:sldMk cId="0" sldId="331"/>
            <ac:spMk id="72708" creationId="{0062EA5C-8BDF-9E5E-10DA-95A699D26CE6}"/>
          </ac:spMkLst>
        </pc:spChg>
        <pc:spChg chg="mod">
          <ac:chgData name="Soheil Abbasloo" userId="d71572ce-aea6-4a3a-9d7a-c1bc96c12f67" providerId="ADAL" clId="{ED41F9C1-8274-4F08-8693-1523C4FF26CB}" dt="2022-08-12T20:51:17.564" v="4296" actId="1076"/>
          <ac:spMkLst>
            <pc:docMk/>
            <pc:sldMk cId="0" sldId="331"/>
            <ac:spMk id="72709" creationId="{FBFE8469-33F8-4D23-1003-F49B27852A47}"/>
          </ac:spMkLst>
        </pc:spChg>
        <pc:spChg chg="add del mod">
          <ac:chgData name="Soheil Abbasloo" userId="d71572ce-aea6-4a3a-9d7a-c1bc96c12f67" providerId="ADAL" clId="{ED41F9C1-8274-4F08-8693-1523C4FF26CB}" dt="2022-08-12T20:51:40.023" v="4300" actId="207"/>
          <ac:spMkLst>
            <pc:docMk/>
            <pc:sldMk cId="0" sldId="331"/>
            <ac:spMk id="72710" creationId="{ECF9FD9A-45B0-245A-550B-DCE5C7485A97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11" creationId="{2B6012C6-A2BA-A4F7-1210-A184E53DD4BF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12" creationId="{5692CCAD-EB7E-BF64-9BB4-7B268A1576EC}"/>
          </ac:spMkLst>
        </pc:spChg>
        <pc:spChg chg="mod">
          <ac:chgData name="Soheil Abbasloo" userId="d71572ce-aea6-4a3a-9d7a-c1bc96c12f67" providerId="ADAL" clId="{ED41F9C1-8274-4F08-8693-1523C4FF26CB}" dt="2022-08-12T20:59:44.187" v="4439" actId="1037"/>
          <ac:spMkLst>
            <pc:docMk/>
            <pc:sldMk cId="0" sldId="331"/>
            <ac:spMk id="72714" creationId="{EC59C55C-CACA-6030-334D-FF5808CD7D93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15" creationId="{B9B56F58-56E1-ABD0-CA17-4BFD95A5B694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16" creationId="{DF25542A-9A02-EFAC-231D-98F4BBCDA469}"/>
          </ac:spMkLst>
        </pc:spChg>
        <pc:spChg chg="mod">
          <ac:chgData name="Soheil Abbasloo" userId="d71572ce-aea6-4a3a-9d7a-c1bc96c12f67" providerId="ADAL" clId="{ED41F9C1-8274-4F08-8693-1523C4FF26CB}" dt="2022-08-12T20:59:44.187" v="4439" actId="1037"/>
          <ac:spMkLst>
            <pc:docMk/>
            <pc:sldMk cId="0" sldId="331"/>
            <ac:spMk id="72718" creationId="{9F78AD85-F153-29F5-D985-C76E2E47B27A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19" creationId="{89FB90AC-A6AC-D12F-E172-8C44131F1181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20" creationId="{57CC0103-D3B9-6829-4AF6-C7DBA06011A6}"/>
          </ac:spMkLst>
        </pc:spChg>
        <pc:spChg chg="mod">
          <ac:chgData name="Soheil Abbasloo" userId="d71572ce-aea6-4a3a-9d7a-c1bc96c12f67" providerId="ADAL" clId="{ED41F9C1-8274-4F08-8693-1523C4FF26CB}" dt="2022-08-12T20:59:44.187" v="4439" actId="1037"/>
          <ac:spMkLst>
            <pc:docMk/>
            <pc:sldMk cId="0" sldId="331"/>
            <ac:spMk id="72722" creationId="{5095A05A-3F79-DDE4-0FDE-9DF538BE55C6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23" creationId="{ABEFBE26-E676-A355-B14A-6A85C44A708D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24" creationId="{E461B439-7AB3-F535-F779-730269583F1A}"/>
          </ac:spMkLst>
        </pc:spChg>
        <pc:spChg chg="mod">
          <ac:chgData name="Soheil Abbasloo" userId="d71572ce-aea6-4a3a-9d7a-c1bc96c12f67" providerId="ADAL" clId="{ED41F9C1-8274-4F08-8693-1523C4FF26CB}" dt="2022-08-12T20:59:55.782" v="4465" actId="1038"/>
          <ac:spMkLst>
            <pc:docMk/>
            <pc:sldMk cId="0" sldId="331"/>
            <ac:spMk id="72726" creationId="{F014C459-5CEC-C5F8-E5CE-49C95B7DE191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27" creationId="{070FDDAB-75A0-502E-E6D5-B0FB1DEECABF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28" creationId="{AF4EAE0B-ED8C-BE07-8E99-527529BBE48B}"/>
          </ac:spMkLst>
        </pc:spChg>
        <pc:spChg chg="mod">
          <ac:chgData name="Soheil Abbasloo" userId="d71572ce-aea6-4a3a-9d7a-c1bc96c12f67" providerId="ADAL" clId="{ED41F9C1-8274-4F08-8693-1523C4FF26CB}" dt="2022-08-12T20:59:55.782" v="4465" actId="1038"/>
          <ac:spMkLst>
            <pc:docMk/>
            <pc:sldMk cId="0" sldId="331"/>
            <ac:spMk id="72730" creationId="{6B50EA98-7BF8-04F8-9C27-6951D960BCFA}"/>
          </ac:spMkLst>
        </pc:spChg>
        <pc:spChg chg="mod">
          <ac:chgData name="Soheil Abbasloo" userId="d71572ce-aea6-4a3a-9d7a-c1bc96c12f67" providerId="ADAL" clId="{ED41F9C1-8274-4F08-8693-1523C4FF26CB}" dt="2022-08-12T20:54:20.234" v="4323" actId="207"/>
          <ac:spMkLst>
            <pc:docMk/>
            <pc:sldMk cId="0" sldId="331"/>
            <ac:spMk id="72731" creationId="{A6665197-87D3-5158-03FD-42AE379F5EE9}"/>
          </ac:spMkLst>
        </pc:spChg>
        <pc:spChg chg="mod">
          <ac:chgData name="Soheil Abbasloo" userId="d71572ce-aea6-4a3a-9d7a-c1bc96c12f67" providerId="ADAL" clId="{ED41F9C1-8274-4F08-8693-1523C4FF26CB}" dt="2022-08-12T20:54:02.584" v="4322" actId="207"/>
          <ac:spMkLst>
            <pc:docMk/>
            <pc:sldMk cId="0" sldId="331"/>
            <ac:spMk id="72732" creationId="{7A5663E5-E393-76DF-1659-0FA01D9096C2}"/>
          </ac:spMkLst>
        </pc:spChg>
        <pc:spChg chg="mod">
          <ac:chgData name="Soheil Abbasloo" userId="d71572ce-aea6-4a3a-9d7a-c1bc96c12f67" providerId="ADAL" clId="{ED41F9C1-8274-4F08-8693-1523C4FF26CB}" dt="2022-08-12T20:59:55.782" v="4465" actId="1038"/>
          <ac:spMkLst>
            <pc:docMk/>
            <pc:sldMk cId="0" sldId="331"/>
            <ac:spMk id="72734" creationId="{7C9E2C54-D322-EA14-FF47-77F23DC27883}"/>
          </ac:spMkLst>
        </pc:spChg>
        <pc:spChg chg="mod ord">
          <ac:chgData name="Soheil Abbasloo" userId="d71572ce-aea6-4a3a-9d7a-c1bc96c12f67" providerId="ADAL" clId="{ED41F9C1-8274-4F08-8693-1523C4FF26CB}" dt="2022-08-12T20:57:07.244" v="4349" actId="14100"/>
          <ac:spMkLst>
            <pc:docMk/>
            <pc:sldMk cId="0" sldId="331"/>
            <ac:spMk id="72735" creationId="{57FAB9BA-43C4-B73B-FF09-529D4EFEBFAB}"/>
          </ac:spMkLst>
        </pc:spChg>
        <pc:spChg chg="del">
          <ac:chgData name="Soheil Abbasloo" userId="d71572ce-aea6-4a3a-9d7a-c1bc96c12f67" providerId="ADAL" clId="{ED41F9C1-8274-4F08-8693-1523C4FF26CB}" dt="2022-08-12T20:51:03.084" v="4290" actId="478"/>
          <ac:spMkLst>
            <pc:docMk/>
            <pc:sldMk cId="0" sldId="331"/>
            <ac:spMk id="72736" creationId="{8A784068-28DD-4219-E1A3-43D14CAAB598}"/>
          </ac:spMkLst>
        </pc:spChg>
        <pc:spChg chg="mod">
          <ac:chgData name="Soheil Abbasloo" userId="d71572ce-aea6-4a3a-9d7a-c1bc96c12f67" providerId="ADAL" clId="{ED41F9C1-8274-4F08-8693-1523C4FF26CB}" dt="2022-08-12T21:01:02.673" v="4517" actId="1076"/>
          <ac:spMkLst>
            <pc:docMk/>
            <pc:sldMk cId="0" sldId="331"/>
            <ac:spMk id="72737" creationId="{99A88683-7EFB-2A4A-9D57-BA6A2843E296}"/>
          </ac:spMkLst>
        </pc:spChg>
        <pc:spChg chg="del">
          <ac:chgData name="Soheil Abbasloo" userId="d71572ce-aea6-4a3a-9d7a-c1bc96c12f67" providerId="ADAL" clId="{ED41F9C1-8274-4F08-8693-1523C4FF26CB}" dt="2022-08-12T20:51:01.187" v="4289" actId="478"/>
          <ac:spMkLst>
            <pc:docMk/>
            <pc:sldMk cId="0" sldId="331"/>
            <ac:spMk id="72738" creationId="{ED37D120-75E1-0E34-F819-0D1C1D443EB2}"/>
          </ac:spMkLst>
        </pc:spChg>
        <pc:spChg chg="mod">
          <ac:chgData name="Soheil Abbasloo" userId="d71572ce-aea6-4a3a-9d7a-c1bc96c12f67" providerId="ADAL" clId="{ED41F9C1-8274-4F08-8693-1523C4FF26CB}" dt="2022-08-12T20:58:55.226" v="4406" actId="1035"/>
          <ac:spMkLst>
            <pc:docMk/>
            <pc:sldMk cId="0" sldId="331"/>
            <ac:spMk id="72739" creationId="{F2DD8306-8282-D90E-4E98-1F7FA53CCB13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2T22:29:22.929" v="6086" actId="47"/>
        <pc:sldMkLst>
          <pc:docMk/>
          <pc:sldMk cId="0" sldId="332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2"/>
            <ac:spMk id="98306" creationId="{55047250-8790-4E51-2F1D-C0B98B30016E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2"/>
            <ac:spMk id="98307" creationId="{2BC713BB-FB72-E348-0FEB-222E68C809AF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332"/>
            <ac:spMk id="98308" creationId="{216D500F-2114-23AA-531E-8F61F7F92E0C}"/>
          </ac:spMkLst>
        </pc:spChg>
      </pc:sldChg>
      <pc:sldChg chg="addSp delSp 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3167830260" sldId="339"/>
        </pc:sldMkLst>
        <pc:spChg chg="add del mod ord">
          <ac:chgData name="Soheil Abbasloo" userId="d71572ce-aea6-4a3a-9d7a-c1bc96c12f67" providerId="ADAL" clId="{ED41F9C1-8274-4F08-8693-1523C4FF26CB}" dt="2022-08-12T16:00:35.865" v="498" actId="478"/>
          <ac:spMkLst>
            <pc:docMk/>
            <pc:sldMk cId="3167830260" sldId="339"/>
            <ac:spMk id="2" creationId="{53643370-532B-32DD-0F42-598FDB0FA222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3167830260" sldId="339"/>
            <ac:spMk id="2" creationId="{72F48BF4-30E9-3155-3162-65769F630449}"/>
          </ac:spMkLst>
        </pc:spChg>
        <pc:spChg chg="mod">
          <ac:chgData name="Soheil Abbasloo" userId="d71572ce-aea6-4a3a-9d7a-c1bc96c12f67" providerId="ADAL" clId="{ED41F9C1-8274-4F08-8693-1523C4FF26CB}" dt="2022-08-12T16:00:41.338" v="499" actId="404"/>
          <ac:spMkLst>
            <pc:docMk/>
            <pc:sldMk cId="3167830260" sldId="339"/>
            <ac:spMk id="4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510" v="151" actId="27636"/>
          <ac:spMkLst>
            <pc:docMk/>
            <pc:sldMk cId="3167830260" sldId="339"/>
            <ac:spMk id="58375" creationId="{00000000-0000-0000-0000-000000000000}"/>
          </ac:spMkLst>
        </pc:spChg>
      </pc:sldChg>
      <pc:sldChg chg="addSp delSp modSp add del mod modClrScheme delAnim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3216256231" sldId="343"/>
        </pc:sldMkLst>
        <pc:spChg chg="add del mod ord">
          <ac:chgData name="Soheil Abbasloo" userId="d71572ce-aea6-4a3a-9d7a-c1bc96c12f67" providerId="ADAL" clId="{ED41F9C1-8274-4F08-8693-1523C4FF26CB}" dt="2022-08-10T22:39:16.634" v="200" actId="478"/>
          <ac:spMkLst>
            <pc:docMk/>
            <pc:sldMk cId="3216256231" sldId="343"/>
            <ac:spMk id="2" creationId="{182AD7A9-AC9F-9EC4-ECAF-EED37D4384EB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3216256231" sldId="343"/>
            <ac:spMk id="2" creationId="{D59F4376-4227-D4BF-D210-F9428C04EF88}"/>
          </ac:spMkLst>
        </pc:spChg>
        <pc:spChg chg="add del mod ord">
          <ac:chgData name="Soheil Abbasloo" userId="d71572ce-aea6-4a3a-9d7a-c1bc96c12f67" providerId="ADAL" clId="{ED41F9C1-8274-4F08-8693-1523C4FF26CB}" dt="2022-08-10T22:40:12.349" v="216" actId="478"/>
          <ac:spMkLst>
            <pc:docMk/>
            <pc:sldMk cId="3216256231" sldId="343"/>
            <ac:spMk id="3" creationId="{B95A6362-D249-C9AD-ACBF-615FACC7F3BD}"/>
          </ac:spMkLst>
        </pc:spChg>
        <pc:spChg chg="del">
          <ac:chgData name="Soheil Abbasloo" userId="d71572ce-aea6-4a3a-9d7a-c1bc96c12f67" providerId="ADAL" clId="{ED41F9C1-8274-4F08-8693-1523C4FF26CB}" dt="2022-08-10T22:40:12.349" v="216" actId="478"/>
          <ac:spMkLst>
            <pc:docMk/>
            <pc:sldMk cId="3216256231" sldId="343"/>
            <ac:spMk id="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12.349" v="216" actId="478"/>
          <ac:spMkLst>
            <pc:docMk/>
            <pc:sldMk cId="3216256231" sldId="343"/>
            <ac:spMk id="10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08" creationId="{8BA5E3F2-35A2-F5C2-9AAF-859278D42FF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15" creationId="{6B575634-E670-9426-9535-0351D31CD8F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16" creationId="{2ADB2899-BB35-7084-83A7-D8EFA59C88F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3" creationId="{4CFC3F66-387C-EC7F-C48E-82D1E19F9C9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4" creationId="{156E952C-310A-16F7-C762-21925F90EB0F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5" creationId="{6D9A3709-3743-2C26-D1C9-EB728D2452A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6" creationId="{0B4E9B58-1716-3AAC-E060-3D61A961F31F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7" creationId="{0B6F9D4F-2EFC-51D9-00AE-869DFA0BD72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8" creationId="{29493885-12A1-2D66-F779-BF8C4F8B56C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39" creationId="{06D8B5BC-918C-E19A-DA53-59F5E2E87DC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0" creationId="{CA7BF3F5-0AEC-CE0F-79D0-38D8AB83FE6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1" creationId="{A3D10D94-9DF6-0FFF-B5C3-2933227EF8C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2" creationId="{B629DC34-A9D8-0DA6-F09C-8AAE341E441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4" creationId="{C2AFDE4F-C672-D8F5-56C0-73C3BAD1E3F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5" creationId="{0AD3E498-11B6-FC6A-D153-878CA552E2D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6" creationId="{2656E26A-E0C2-2C1D-850F-5C03BC9C299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7" creationId="{7433249C-5BE7-606F-9387-03E24A5AED8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8" creationId="{FBCA8446-3BCC-EC0D-288C-DB9996193CCF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49" creationId="{077B773E-F2E2-7562-1589-8CB62A185EC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0" creationId="{A25AFDFD-FA80-2F5C-4D2E-1FBA2577046E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1" creationId="{A20A5C3F-0572-0F6D-8F24-DB9C559A2CD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2" creationId="{5B539C7D-3C67-064B-97B6-29A0AE200A5E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4" creationId="{58390021-94AA-B640-208A-EEBE74F583A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5" creationId="{768A14D7-D80E-0D33-0C8A-D6328A396B2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6" creationId="{FA7DE11F-A362-17D7-A391-83786DD5A5D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7" creationId="{9858A3F2-A084-90F4-0F94-8B3B333CF24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8" creationId="{599AA585-91E4-C9A0-A53A-ADD43264923E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59" creationId="{3CEE5DF3-DE4A-59F4-638A-D6BBA3547D3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0" creationId="{E5B34169-AD1B-1F55-1C2E-A214A031743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1" creationId="{AE1D2783-D6B0-B664-6390-74A7A034A75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2" creationId="{BD18244C-B6BF-24EC-9EAF-DBE1BE90C6C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4" creationId="{56B06E9D-3C65-4E57-AB18-6BE5A4ED8D6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5" creationId="{2C71A91E-F158-1048-AD15-16C2BE9AA28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6" creationId="{C30384E9-E39C-CEEE-7EC0-5FE81A65E7C4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7" creationId="{61DAA73C-99C6-F66C-7EC6-56DF6D53544B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8" creationId="{2A439292-CDEC-7DEB-C93E-82BB7D4F247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69" creationId="{BD55AF05-5FB9-0BFA-C5A5-473371A28CE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0" creationId="{075E0FC1-30F6-D906-6EFE-C9B06FAC863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1" creationId="{DD4F2440-CF6F-A000-EEF0-132DFF6172A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2" creationId="{EC067334-D2EF-4ABC-1520-201EEFA17BF6}"/>
          </ac:spMkLst>
        </pc:spChg>
        <pc:spChg chg="add del mod">
          <ac:chgData name="Soheil Abbasloo" userId="d71572ce-aea6-4a3a-9d7a-c1bc96c12f67" providerId="ADAL" clId="{ED41F9C1-8274-4F08-8693-1523C4FF26CB}" dt="2022-08-10T22:40:19.572" v="220"/>
          <ac:spMkLst>
            <pc:docMk/>
            <pc:sldMk cId="3216256231" sldId="343"/>
            <ac:spMk id="173" creationId="{C29C2063-875E-B84A-40ED-64CF68D61FA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7" creationId="{726BE8C6-272A-C189-9DF9-79D4C9A2B5C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8" creationId="{ECE0CAB6-7101-5F57-E1FE-63521F75BB6A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79" creationId="{52AAF65A-4EBC-4372-D114-C92DABD9BF0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0" creationId="{CE4A549C-1FDB-3E95-581E-401B548EEED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1" creationId="{1FA6A92A-4455-B2DA-436B-260C447B1A6B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3" creationId="{7E61D948-7E9B-63B2-783F-8424B351459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4" creationId="{784EF6F9-E405-DC47-4C53-9FE94FB3F01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5" creationId="{BD2A2D80-1917-A7EA-C47E-1D31FC3D551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6" creationId="{EA5DD671-AF0E-3C3D-BBEA-20197C1A87EC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7" creationId="{BE738E3D-471C-D32A-E475-9C17BFE24DB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89" creationId="{18E25949-9C41-FF18-1CE6-FF179D10A009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0" creationId="{25D53A6F-CFC4-4B35-CD3E-9D5B3D1D0D5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1" creationId="{31A965E5-1C82-7F95-2612-D8716A91685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2" creationId="{E4C9FC6B-8ED8-0C86-5740-238364DF573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3" creationId="{B74DF0B5-A377-781A-FA26-C0D508759E20}"/>
          </ac:spMkLst>
        </pc:spChg>
        <pc:spChg chg="add del mod">
          <ac:chgData name="Soheil Abbasloo" userId="d71572ce-aea6-4a3a-9d7a-c1bc96c12f67" providerId="ADAL" clId="{ED41F9C1-8274-4F08-8693-1523C4FF26CB}" dt="2022-08-10T22:40:19.572" v="220"/>
          <ac:spMkLst>
            <pc:docMk/>
            <pc:sldMk cId="3216256231" sldId="343"/>
            <ac:spMk id="194" creationId="{0A0E3493-4B1D-4117-B393-494E90A18BFB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8" creationId="{52CA0843-593E-48B1-1C1D-6ABE7F51474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199" creationId="{89158F6C-EA1D-B14C-9A44-DFFA2891DB1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0" creationId="{547971FC-6587-51C1-8765-E82295C0400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1" creationId="{B2D16A30-8319-6046-B258-7B9263084196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2" creationId="{F5B65489-3CFA-7AA0-C606-E0C2555033D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4" creationId="{EB4F146B-7C17-7E9B-C87F-87368DE8256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5" creationId="{2FEE2D27-08B8-79B1-8BB4-F0FE54D7323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6" creationId="{7E1B0119-A475-EFC0-1704-D4434E4B5205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7" creationId="{3FF517C9-0358-9525-1ACC-2128C90277A1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8" creationId="{5CB48CDE-A6F5-63D6-9B96-ABD89AE88E50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09" creationId="{86231E0B-BF57-59C7-92E5-6A4E38DFF53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0" creationId="{A1D26231-4892-A9A4-A748-BC38E8326E47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1" creationId="{37A3754D-3605-BF69-4316-8420D7806F2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2" creationId="{530F1577-F880-61B9-6DB6-DF5A4BBD1E2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4" creationId="{C1757D2F-1722-EC4C-42AB-A4936D005D28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5" creationId="{2D66F0CA-4859-9FE7-B9AD-7DB16BD0B3CD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6" creationId="{91258A20-7EE4-A0EE-19BD-076DCE556872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7" creationId="{6A5D6158-9D65-282E-76A7-6F1C2EAD6673}"/>
          </ac:spMkLst>
        </pc:spChg>
        <pc:spChg chg="mod">
          <ac:chgData name="Soheil Abbasloo" userId="d71572ce-aea6-4a3a-9d7a-c1bc96c12f67" providerId="ADAL" clId="{ED41F9C1-8274-4F08-8693-1523C4FF26CB}" dt="2022-08-10T22:40:16.517" v="217"/>
          <ac:spMkLst>
            <pc:docMk/>
            <pc:sldMk cId="3216256231" sldId="343"/>
            <ac:spMk id="218" creationId="{BF7DF122-9C45-E1C8-E1AD-A1698F40FC13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0" creationId="{25661242-DB95-72B8-22B6-7876F07DF06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1" creationId="{F3F020AC-C6B0-8345-6FDC-46F73858DA3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2" creationId="{65339C97-7B22-A847-7412-7D1A0B0FC7A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3" creationId="{18A5EF5B-1444-2671-D825-5FAA21FABC9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4" creationId="{B63F5B9E-621E-53C5-2FEB-429869B8F0DA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5" creationId="{741F1113-9346-D025-9522-6E825CDB6C1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6" creationId="{D3B2C1C0-9067-1F2C-1BEA-1A189AABF6D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7" creationId="{1D65A5AE-3086-F6C8-AACF-CC12D4B46FB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8" creationId="{F16A9E72-66DA-85D4-5D53-4C8DD57F947A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29" creationId="{2627A818-1D2A-B446-AF1E-CD21FC00683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0" creationId="{D2D88A2D-A1D6-2002-481C-A6B4BECEF72B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1" creationId="{CF305E8B-8896-8B72-DE69-48F10ED8742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2" creationId="{4EEE2D4C-3E34-0A84-94EF-FAA2A6EDF26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4" creationId="{A736E88D-BACD-E263-2006-48CB8C43BED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5" creationId="{8F723A8C-B240-057E-36D2-F0C2E4AF305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6" creationId="{9469E78A-EC4A-A6A1-D82E-6BB63354946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7" creationId="{683E66AE-7513-FD59-72A8-67D92486A633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8" creationId="{F556B919-DEA3-5D1D-408F-A5671B5566CB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39" creationId="{68DFDD9E-49AC-3850-8AE5-ABB2E15F860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0" creationId="{A6511891-52EF-662F-0997-BFA516B6AB38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1" creationId="{5DB04834-23D0-4720-408D-A5B6507F7A5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2" creationId="{C70F1514-FFDA-2EEB-15F4-DE8663A47B1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4" creationId="{7DE4AF6E-4D1E-1C3E-DD01-6CC0A1B3F04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5" creationId="{039953C2-63F4-DCD9-021E-114CF348DCA3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6" creationId="{290DEF24-F8A9-E47B-9893-C7DEBC8651C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7" creationId="{A94CA363-ED22-7C0F-F582-48E5E325267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8" creationId="{90491C55-B985-5C93-E1EA-AD64C8A0087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49" creationId="{F1AAA1C6-843F-015D-F946-9B2709F40B21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0" creationId="{E60A1ECF-C46E-8DDD-1063-FE068D6062B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1" creationId="{99ED90B5-6A4D-7315-25DF-9CE5D079818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2" creationId="{04C752A1-DDD7-5C8F-3C5D-F4855067904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4" creationId="{71AEF313-B122-BAA8-C111-AFF2F137B5B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5" creationId="{CC55845A-04B1-71A3-1DDB-F1C697579FC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6" creationId="{D1EEC6EC-BF8A-3089-9FC8-CDE747A8333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7" creationId="{C1ACA28E-16D0-F842-72F8-8733F4722C64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8" creationId="{EE2F1429-280B-9627-0E10-4AE6938370E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59" creationId="{311B32DD-5834-171C-105E-8E5B2387577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0" creationId="{AB141618-1199-9724-139C-8539DA2930D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1" creationId="{5002C6C6-E79C-C5CA-4BE8-F85BF17F112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2" creationId="{1C887832-65BD-75D6-50C8-4626745CC48A}"/>
          </ac:spMkLst>
        </pc:spChg>
        <pc:spChg chg="add mod">
          <ac:chgData name="Soheil Abbasloo" userId="d71572ce-aea6-4a3a-9d7a-c1bc96c12f67" providerId="ADAL" clId="{ED41F9C1-8274-4F08-8693-1523C4FF26CB}" dt="2022-08-10T22:40:25.574" v="222" actId="1076"/>
          <ac:spMkLst>
            <pc:docMk/>
            <pc:sldMk cId="3216256231" sldId="343"/>
            <ac:spMk id="263" creationId="{74C94DB9-D754-DE80-6856-38BF89D7E0B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7" creationId="{0E92933D-CAF5-2F51-6431-FF239020978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8" creationId="{A01A2537-C332-C10D-B2E2-C7D1A59E457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69" creationId="{19280484-1899-D36E-89E9-446692419B18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0" creationId="{5E52B355-714D-7315-AB77-49A5AFAD9AB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1" creationId="{BFE7531B-21D6-DE32-55E3-9FBE4A30B2C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3" creationId="{29953CF6-6E5B-46D3-127F-9D9AE3C0789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4" creationId="{683D3DFE-90AB-8ECB-FAD2-71F65B7F6C08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5" creationId="{088E6769-998D-B755-F5C6-2FECBB1F0C4A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6" creationId="{E0593136-CC62-DEAB-D6A8-78B703EF176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7" creationId="{25317C6B-4A0D-82A5-3302-990D9A1C80DE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79" creationId="{72FDBC01-7099-5BDA-496F-2965883E60B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0" creationId="{B0D0A8E3-7871-D7F9-48FD-16FE5E1AE25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1" creationId="{4CC45525-22EA-42CC-75FF-2E5B6AA2E08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2" creationId="{BACDC032-A261-EDA1-D3C4-F17862109E1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3" creationId="{DD8D447C-DB17-D015-776E-853EEAC4AB3D}"/>
          </ac:spMkLst>
        </pc:spChg>
        <pc:spChg chg="add mod">
          <ac:chgData name="Soheil Abbasloo" userId="d71572ce-aea6-4a3a-9d7a-c1bc96c12f67" providerId="ADAL" clId="{ED41F9C1-8274-4F08-8693-1523C4FF26CB}" dt="2022-08-10T22:40:25.574" v="222" actId="1076"/>
          <ac:spMkLst>
            <pc:docMk/>
            <pc:sldMk cId="3216256231" sldId="343"/>
            <ac:spMk id="284" creationId="{5749BB31-9D8B-1BFC-FE6B-774DED9B5CE1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8" creationId="{E05A0A5A-9A04-2CC3-0F67-983D98AE503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89" creationId="{550ABA03-94AF-3478-EA2B-3DA176398DC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0" creationId="{D9EC6FCA-83C2-74CC-5F1F-B92681378F0C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1" creationId="{7EB99112-4027-4065-D549-3375371874D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2" creationId="{BAB89E02-2AA5-F48A-0AA3-B78A25BA2C1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4" creationId="{1174A74D-4EBB-2A05-0F7A-22571237E67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5" creationId="{95EA239A-7AB8-BB7E-AF89-5C9BA67B1B36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6" creationId="{D10D4501-15A0-9638-8378-9FBBEE4AEC5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7" creationId="{FCB1949B-56CE-23EF-8384-06D7F370EEB7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8" creationId="{598C9D44-F117-7618-7911-4D8D8742886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299" creationId="{6E276813-6C59-DC76-BFB3-8B1DEC6167C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0" creationId="{A9D669B6-B43E-9861-A64D-73775383C8A5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1" creationId="{55B781A9-7810-506F-58D0-6A3B9A2CBE2F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2" creationId="{F9A06571-A99F-CA7D-D671-A5785B386099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4" creationId="{E3069150-7F55-717B-FD10-99A6719982F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5" creationId="{032B6FCA-BF06-FE05-24F3-B621A155B2E0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6" creationId="{4CE79BF2-69FD-0374-A81E-E3AB7D8C4002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7" creationId="{632E98B8-E858-629C-3AC4-C375FBEB0D2D}"/>
          </ac:spMkLst>
        </pc:spChg>
        <pc:spChg chg="mod">
          <ac:chgData name="Soheil Abbasloo" userId="d71572ce-aea6-4a3a-9d7a-c1bc96c12f67" providerId="ADAL" clId="{ED41F9C1-8274-4F08-8693-1523C4FF26CB}" dt="2022-08-10T22:40:19.596" v="221"/>
          <ac:spMkLst>
            <pc:docMk/>
            <pc:sldMk cId="3216256231" sldId="343"/>
            <ac:spMk id="308" creationId="{98DEF0EE-A78E-0AA4-87C3-79F882FEA772}"/>
          </ac:spMkLst>
        </pc:spChg>
        <pc:spChg chg="mod ord">
          <ac:chgData name="Soheil Abbasloo" userId="d71572ce-aea6-4a3a-9d7a-c1bc96c12f67" providerId="ADAL" clId="{ED41F9C1-8274-4F08-8693-1523C4FF26CB}" dt="2022-08-10T22:40:05.710" v="215" actId="255"/>
          <ac:spMkLst>
            <pc:docMk/>
            <pc:sldMk cId="3216256231" sldId="343"/>
            <ac:spMk id="58375" creationId="{00000000-0000-0000-0000-000000000000}"/>
          </ac:spMkLst>
        </pc:s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4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1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4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6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7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92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98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07" creationId="{7F7D97C2-2DBE-3CB3-E41C-DCFDD519998B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09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1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12.349" v="216" actId="478"/>
          <ac:grpSpMkLst>
            <pc:docMk/>
            <pc:sldMk cId="3216256231" sldId="343"/>
            <ac:grpSpMk id="127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43" creationId="{BFFAD316-BCF2-9E88-0CC4-F0F9DF2A99B8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53" creationId="{1797A8F6-69C1-3478-0314-9B2CA55A5B5A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63" creationId="{16D4E110-F891-1F88-B8CC-06C53E8A5937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76" creationId="{941D86A8-39D6-2A7D-AA5F-7DBAD8026B30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82" creationId="{882FA7D1-989E-DEE6-E6EE-F41B636DC116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88" creationId="{1ABB2AC3-C548-E834-070B-4F3948EE9592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197" creationId="{9A700EFE-085E-4A66-5007-4FFFF3E6ADDE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203" creationId="{20559ED1-F812-E422-45F5-369A3F2172B8}"/>
          </ac:grpSpMkLst>
        </pc:grpChg>
        <pc:grpChg chg="add del mod">
          <ac:chgData name="Soheil Abbasloo" userId="d71572ce-aea6-4a3a-9d7a-c1bc96c12f67" providerId="ADAL" clId="{ED41F9C1-8274-4F08-8693-1523C4FF26CB}" dt="2022-08-10T22:40:19.572" v="220"/>
          <ac:grpSpMkLst>
            <pc:docMk/>
            <pc:sldMk cId="3216256231" sldId="343"/>
            <ac:grpSpMk id="213" creationId="{C1528FB1-B1B6-CEC7-0DAE-6AE2BBFFC79D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19" creationId="{8F2CE4A0-4CC9-AC1E-60E3-3A8134830D9B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33" creationId="{35F6872B-63DC-9C83-5DDC-74F5ADC082B1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43" creationId="{1D8014CF-BEE9-E813-CBED-CB4FA560F921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53" creationId="{FCD5B7F0-2825-B846-D731-ED4D75604B86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66" creationId="{DCAD8A91-65EE-C5C9-F800-B4EAE300EE64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72" creationId="{CFEBB41E-0406-F3AD-AA4C-474977488C24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78" creationId="{E31854BF-BEA3-A53A-151E-53E66E341AED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87" creationId="{6853AC38-EF80-631E-D0BC-7A84288C7695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293" creationId="{4705F176-F45F-3B8A-ADA7-B9682D2064A5}"/>
          </ac:grpSpMkLst>
        </pc:grpChg>
        <pc:grpChg chg="add mod">
          <ac:chgData name="Soheil Abbasloo" userId="d71572ce-aea6-4a3a-9d7a-c1bc96c12f67" providerId="ADAL" clId="{ED41F9C1-8274-4F08-8693-1523C4FF26CB}" dt="2022-08-10T22:40:25.574" v="222" actId="1076"/>
          <ac:grpSpMkLst>
            <pc:docMk/>
            <pc:sldMk cId="3216256231" sldId="343"/>
            <ac:grpSpMk id="303" creationId="{81549B1E-713D-FDB0-B5FC-C02489A826DA}"/>
          </ac:grpSpMkLst>
        </pc:grpChg>
        <pc:cxnChg chg="del mod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7" creationId="{00000000-0000-0000-0000-000000000000}"/>
          </ac:cxnSpMkLst>
        </pc:cxnChg>
        <pc:cxnChg chg="del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87" creationId="{00000000-0000-0000-0000-000000000000}"/>
          </ac:cxnSpMkLst>
        </pc:cxnChg>
        <pc:cxnChg chg="del mod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105" creationId="{00000000-0000-0000-0000-000000000000}"/>
          </ac:cxnSpMkLst>
        </pc:cxnChg>
        <pc:cxnChg chg="del mod">
          <ac:chgData name="Soheil Abbasloo" userId="d71572ce-aea6-4a3a-9d7a-c1bc96c12f67" providerId="ADAL" clId="{ED41F9C1-8274-4F08-8693-1523C4FF26CB}" dt="2022-08-10T22:40:12.349" v="216" actId="478"/>
          <ac:cxnSpMkLst>
            <pc:docMk/>
            <pc:sldMk cId="3216256231" sldId="343"/>
            <ac:cxnSpMk id="106" creationId="{00000000-0000-0000-0000-000000000000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74" creationId="{3AEF5147-77D9-2D03-C362-76120076B7DE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75" creationId="{AB5B94A6-9869-A750-A02E-1DA767EC0863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95" creationId="{09E155B2-FB85-2238-878F-7020A69B4A05}"/>
          </ac:cxnSpMkLst>
        </pc:cxnChg>
        <pc:cxnChg chg="add del mod">
          <ac:chgData name="Soheil Abbasloo" userId="d71572ce-aea6-4a3a-9d7a-c1bc96c12f67" providerId="ADAL" clId="{ED41F9C1-8274-4F08-8693-1523C4FF26CB}" dt="2022-08-10T22:40:19.572" v="220"/>
          <ac:cxnSpMkLst>
            <pc:docMk/>
            <pc:sldMk cId="3216256231" sldId="343"/>
            <ac:cxnSpMk id="196" creationId="{9D91FE93-B0BE-CF2D-5DAE-B3639990992A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64" creationId="{CD3CD635-7759-95C4-BD20-497710C4AF13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65" creationId="{5BF8A764-570D-05E7-4BBC-59A11A4C5426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85" creationId="{278072B7-9BAD-9DF0-89F3-984882FDCBD7}"/>
          </ac:cxnSpMkLst>
        </pc:cxnChg>
        <pc:cxnChg chg="add mod">
          <ac:chgData name="Soheil Abbasloo" userId="d71572ce-aea6-4a3a-9d7a-c1bc96c12f67" providerId="ADAL" clId="{ED41F9C1-8274-4F08-8693-1523C4FF26CB}" dt="2022-08-10T22:40:25.574" v="222" actId="1076"/>
          <ac:cxnSpMkLst>
            <pc:docMk/>
            <pc:sldMk cId="3216256231" sldId="343"/>
            <ac:cxnSpMk id="286" creationId="{2195B2C7-CBBF-A866-2C81-0154D43F85D0}"/>
          </ac:cxnSpMkLst>
        </pc:cxn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80704521" sldId="34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80704521" sldId="34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43:07.854" v="246" actId="2711"/>
          <ac:spMkLst>
            <pc:docMk/>
            <pc:sldMk cId="380704521" sldId="349"/>
            <ac:spMk id="3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3:41.270" v="6464" actId="47"/>
        <pc:sldMkLst>
          <pc:docMk/>
          <pc:sldMk cId="2059357201" sldId="350"/>
        </pc:sldMkLst>
        <pc:spChg chg="mod ord">
          <ac:chgData name="Soheil Abbasloo" userId="d71572ce-aea6-4a3a-9d7a-c1bc96c12f67" providerId="ADAL" clId="{ED41F9C1-8274-4F08-8693-1523C4FF26CB}" dt="2022-08-17T16:42:06.506" v="6452" actId="255"/>
          <ac:spMkLst>
            <pc:docMk/>
            <pc:sldMk cId="2059357201" sldId="350"/>
            <ac:spMk id="40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2059357201" sldId="350"/>
            <ac:spMk id="409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2122622024" sldId="352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2122622024" sldId="35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2122622024" sldId="352"/>
            <ac:spMk id="3" creationId="{00000000-0000-0000-0000-000000000000}"/>
          </ac:spMkLst>
        </pc:spChg>
      </pc:sldChg>
      <pc:sldChg chg="modSp del mod modClrScheme modAnim chgLayout">
        <pc:chgData name="Soheil Abbasloo" userId="d71572ce-aea6-4a3a-9d7a-c1bc96c12f67" providerId="ADAL" clId="{ED41F9C1-8274-4F08-8693-1523C4FF26CB}" dt="2022-08-17T16:56:51.020" v="6809" actId="6549"/>
        <pc:sldMkLst>
          <pc:docMk/>
          <pc:sldMk cId="3631821255" sldId="353"/>
        </pc:sldMkLst>
        <pc:spChg chg="mod ord">
          <ac:chgData name="Soheil Abbasloo" userId="d71572ce-aea6-4a3a-9d7a-c1bc96c12f67" providerId="ADAL" clId="{ED41F9C1-8274-4F08-8693-1523C4FF26CB}" dt="2022-08-17T16:56:33.400" v="6804" actId="207"/>
          <ac:spMkLst>
            <pc:docMk/>
            <pc:sldMk cId="3631821255" sldId="353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6:51.020" v="6809" actId="6549"/>
          <ac:spMkLst>
            <pc:docMk/>
            <pc:sldMk cId="3631821255" sldId="353"/>
            <ac:spMk id="1194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56:18.804" v="6803" actId="5793"/>
        <pc:sldMkLst>
          <pc:docMk/>
          <pc:sldMk cId="3013321256" sldId="354"/>
        </pc:sldMkLst>
        <pc:spChg chg="mod ord">
          <ac:chgData name="Soheil Abbasloo" userId="d71572ce-aea6-4a3a-9d7a-c1bc96c12f67" providerId="ADAL" clId="{ED41F9C1-8274-4F08-8693-1523C4FF26CB}" dt="2022-08-17T16:56:16.351" v="6802" actId="255"/>
          <ac:spMkLst>
            <pc:docMk/>
            <pc:sldMk cId="3013321256" sldId="354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6:18.804" v="6803" actId="5793"/>
          <ac:spMkLst>
            <pc:docMk/>
            <pc:sldMk cId="3013321256" sldId="354"/>
            <ac:spMk id="1194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3241441198" sldId="354"/>
        </pc:sldMkLst>
        <pc:spChg chg="mod ord">
          <ac:chgData name="Soheil Abbasloo" userId="d71572ce-aea6-4a3a-9d7a-c1bc96c12f67" providerId="ADAL" clId="{ED41F9C1-8274-4F08-8693-1523C4FF26CB}" dt="2022-08-10T22:35:24.551" v="156" actId="27636"/>
          <ac:spMkLst>
            <pc:docMk/>
            <pc:sldMk cId="3241441198" sldId="35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241441198" sldId="354"/>
            <ac:spMk id="3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638976883" sldId="356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638976883" sldId="356"/>
            <ac:spMk id="7475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638976883" sldId="356"/>
            <ac:spMk id="138244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1248167321" sldId="357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248167321" sldId="357"/>
            <ac:spMk id="7680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248167321" sldId="357"/>
            <ac:spMk id="965635" creationId="{00000000-0000-0000-0000-000000000000}"/>
          </ac:spMkLst>
        </pc:spChg>
      </pc:sldChg>
      <pc:sldChg chg="modSp del mod modClrScheme modAnim chgLayout">
        <pc:chgData name="Soheil Abbasloo" userId="d71572ce-aea6-4a3a-9d7a-c1bc96c12f67" providerId="ADAL" clId="{ED41F9C1-8274-4F08-8693-1523C4FF26CB}" dt="2022-08-17T16:58:13.585" v="6812" actId="20577"/>
        <pc:sldMkLst>
          <pc:docMk/>
          <pc:sldMk cId="310972819" sldId="358"/>
        </pc:sldMkLst>
        <pc:spChg chg="mod ord">
          <ac:chgData name="Soheil Abbasloo" userId="d71572ce-aea6-4a3a-9d7a-c1bc96c12f67" providerId="ADAL" clId="{ED41F9C1-8274-4F08-8693-1523C4FF26CB}" dt="2022-08-17T16:58:03.107" v="6810" actId="207"/>
          <ac:spMkLst>
            <pc:docMk/>
            <pc:sldMk cId="310972819" sldId="358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58:13.585" v="6812" actId="20577"/>
          <ac:spMkLst>
            <pc:docMk/>
            <pc:sldMk cId="310972819" sldId="358"/>
            <ac:spMk id="1194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06320093" sldId="35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320093" sldId="359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320093" sldId="359"/>
            <ac:spMk id="141314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3522808721" sldId="359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22808721" sldId="35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22808721" sldId="359"/>
            <ac:spMk id="3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6:59:20.992" v="6816" actId="478"/>
        <pc:sldMkLst>
          <pc:docMk/>
          <pc:sldMk cId="1934852775" sldId="360"/>
        </pc:sldMkLst>
        <pc:spChg chg="add del mod ord">
          <ac:chgData name="Soheil Abbasloo" userId="d71572ce-aea6-4a3a-9d7a-c1bc96c12f67" providerId="ADAL" clId="{ED41F9C1-8274-4F08-8693-1523C4FF26CB}" dt="2022-08-17T16:59:18.362" v="6815" actId="700"/>
          <ac:spMkLst>
            <pc:docMk/>
            <pc:sldMk cId="1934852775" sldId="360"/>
            <ac:spMk id="2" creationId="{94DA6E92-C919-E116-42F0-33A95C736A93}"/>
          </ac:spMkLst>
        </pc:spChg>
        <pc:spChg chg="add del mod ord">
          <ac:chgData name="Soheil Abbasloo" userId="d71572ce-aea6-4a3a-9d7a-c1bc96c12f67" providerId="ADAL" clId="{ED41F9C1-8274-4F08-8693-1523C4FF26CB}" dt="2022-08-17T16:59:20.992" v="6816" actId="478"/>
          <ac:spMkLst>
            <pc:docMk/>
            <pc:sldMk cId="1934852775" sldId="360"/>
            <ac:spMk id="3" creationId="{03FDB5EB-4264-A673-6D7C-C54EFE7A9613}"/>
          </ac:spMkLst>
        </pc:spChg>
        <pc:spChg chg="mod ord">
          <ac:chgData name="Soheil Abbasloo" userId="d71572ce-aea6-4a3a-9d7a-c1bc96c12f67" providerId="ADAL" clId="{ED41F9C1-8274-4F08-8693-1523C4FF26CB}" dt="2022-08-17T16:59:18.362" v="6815" actId="700"/>
          <ac:spMkLst>
            <pc:docMk/>
            <pc:sldMk cId="1934852775" sldId="360"/>
            <ac:spMk id="5" creationId="{00000000-0000-0000-0000-000000000000}"/>
          </ac:spMkLst>
        </pc:spChg>
        <pc:spChg chg="del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934852775" sldId="360"/>
            <ac:spMk id="6" creationId="{00000000-0000-0000-0000-00000000000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3923471849" sldId="361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923471849" sldId="361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923471849" sldId="361"/>
            <ac:spMk id="3" creationId="{F010A22B-AA9D-0F3B-3F10-E2C34A42A906}"/>
          </ac:spMkLst>
        </pc:spChg>
      </pc:sldChg>
      <pc:sldChg chg="addSp delSp modSp add del mod modClrScheme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70034789" sldId="362"/>
        </pc:sldMkLst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6" creationId="{7C32CD23-9801-C7E7-950B-E8D767ABA27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7" creationId="{822361B8-76D5-01ED-04ED-A64400F734B2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8" creationId="{29E4F474-842F-B39C-987C-4B9FA72293BA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29" creationId="{88C7C473-C8C2-E3C3-DC7A-9132A8010B84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0" creationId="{7AD5A669-6089-01C6-B636-143B432477F7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1" creationId="{9FC843E0-5FEA-03FD-7A8B-30515B26F5F2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2" creationId="{CD974F69-52F0-2648-0EA6-DF46335B9A70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3" creationId="{732A5CDE-B512-6A4F-39F9-7261F531084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4" creationId="{C535CB58-2B68-7209-A9E8-858E47D64318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5" creationId="{E0497F01-28D7-2624-578A-48A6DE31628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6" creationId="{EE7086B6-7B59-54A4-DA9D-471F1C8F473B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7" creationId="{46F8DB6F-323B-A89D-BB12-87D7DE58F070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8" creationId="{DDEAEBC3-E043-220C-2300-B831EFE49D33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39" creationId="{B77B5555-86B0-2085-96F0-4F618933B3C9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0" creationId="{8353B3CC-A6FC-052A-BDE5-903783C8986B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1" creationId="{673D3820-CFCF-AE01-FDDA-A8F9D2B834F5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2" creationId="{B0EE6E65-01F6-82EC-5482-C7C7485CCC5F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3" creationId="{32D7C7FC-1F75-FBA9-DA9A-4F60FD2D55B0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4" creationId="{EA7E02AA-78BA-ACDF-CA76-FC07D1CF18AD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5" creationId="{E3BD9E26-0B09-5FAA-13AA-9CEE15C8B74C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6" creationId="{2F5EB8F9-422B-25B2-446A-6DD426FB36B5}"/>
          </ac:spMkLst>
        </pc:spChg>
        <pc:spChg chg="add del mod">
          <ac:chgData name="Soheil Abbasloo" userId="d71572ce-aea6-4a3a-9d7a-c1bc96c12f67" providerId="ADAL" clId="{ED41F9C1-8274-4F08-8693-1523C4FF26CB}" dt="2022-08-10T22:50:54.502" v="405"/>
          <ac:spMkLst>
            <pc:docMk/>
            <pc:sldMk cId="170034789" sldId="362"/>
            <ac:spMk id="47" creationId="{B7014654-E6F4-8EC0-3E34-18716D76A0CE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48" creationId="{760684F9-9E87-E6AD-32A0-D443C046067F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49" creationId="{28CB1AF5-CA9D-5159-C9BA-30CD63313253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0" creationId="{41C1F774-771F-18D3-3B3E-C8BE1CB1A303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1" creationId="{B9A97C83-FE33-77F5-9727-23CD1645BC10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2" creationId="{EF60915F-5EDD-BAF8-D7EB-69B94B1D4A5B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3" creationId="{B6B7E3B3-D8D8-E8E9-E5AD-27BF6A2E88A3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4" creationId="{35493043-8F2A-B562-60A7-5826CC4BA62C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5" creationId="{362E4ED9-36E4-5DF3-A089-4B12040DDA16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6" creationId="{F114534B-0E68-657D-E9AC-00146264FE55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7" creationId="{2ED8E06F-B141-A085-9F72-E20EFF998E7A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8" creationId="{C815E731-308D-0C37-9953-8BD569DC696E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59" creationId="{DE8B159E-734F-C02E-E335-CD7822AC4D60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0" creationId="{BA26C484-785F-8163-7F51-50240D90A481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1" creationId="{D6183861-DB4F-09F5-1C94-69410B9B8FB7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2" creationId="{3F21D32B-0D37-67CF-7361-E8C2FF688068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3" creationId="{87587D18-E7D1-9B61-1041-47857FC2DE81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4" creationId="{0DEE5B5E-7256-BFDF-6019-E463A275CE7C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5" creationId="{A82A2DD1-F24B-3802-A0A0-70E431722A57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6" creationId="{70CCAE26-865A-77FD-6E77-BF605B61E7A8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7" creationId="{DE320BFB-A3FB-60E5-A67D-FB8094FF5EDC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8" creationId="{A5BD1B15-E938-C1EA-30A3-763A0E369A49}"/>
          </ac:spMkLst>
        </pc:spChg>
        <pc:spChg chg="add mod">
          <ac:chgData name="Soheil Abbasloo" userId="d71572ce-aea6-4a3a-9d7a-c1bc96c12f67" providerId="ADAL" clId="{ED41F9C1-8274-4F08-8693-1523C4FF26CB}" dt="2022-08-10T22:50:59.919" v="407" actId="1076"/>
          <ac:spMkLst>
            <pc:docMk/>
            <pc:sldMk cId="170034789" sldId="362"/>
            <ac:spMk id="69" creationId="{0EA181EE-CDB0-2296-44F3-ABFA70A3A17E}"/>
          </ac:spMkLst>
        </pc:spChg>
        <pc:spChg chg="mod ord">
          <ac:chgData name="Soheil Abbasloo" userId="d71572ce-aea6-4a3a-9d7a-c1bc96c12f67" providerId="ADAL" clId="{ED41F9C1-8274-4F08-8693-1523C4FF26CB}" dt="2022-08-10T22:52:40.196" v="433" actId="255"/>
          <ac:spMkLst>
            <pc:docMk/>
            <pc:sldMk cId="170034789" sldId="362"/>
            <ac:spMk id="8089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0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1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2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2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0:40.417" v="401" actId="478"/>
          <ac:spMkLst>
            <pc:docMk/>
            <pc:sldMk cId="170034789" sldId="362"/>
            <ac:spMk id="8092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1:15.160" v="410" actId="27636"/>
          <ac:spMkLst>
            <pc:docMk/>
            <pc:sldMk cId="170034789" sldId="362"/>
            <ac:spMk id="996355" creationId="{00000000-0000-0000-0000-000000000000}"/>
          </ac:spMkLst>
        </pc:spChg>
      </pc:sldChg>
      <pc:sldChg chg="addSp delSp modSp del mod modClrScheme chgLayout">
        <pc:chgData name="Soheil Abbasloo" userId="d71572ce-aea6-4a3a-9d7a-c1bc96c12f67" providerId="ADAL" clId="{ED41F9C1-8274-4F08-8693-1523C4FF26CB}" dt="2022-08-17T17:02:58.982" v="6818" actId="700"/>
        <pc:sldMkLst>
          <pc:docMk/>
          <pc:sldMk cId="4241321036" sldId="362"/>
        </pc:sldMkLst>
        <pc:spChg chg="add del mod ord">
          <ac:chgData name="Soheil Abbasloo" userId="d71572ce-aea6-4a3a-9d7a-c1bc96c12f67" providerId="ADAL" clId="{ED41F9C1-8274-4F08-8693-1523C4FF26CB}" dt="2022-08-17T17:02:53.195" v="6817" actId="700"/>
          <ac:spMkLst>
            <pc:docMk/>
            <pc:sldMk cId="4241321036" sldId="362"/>
            <ac:spMk id="2" creationId="{07EAFD1C-FA6F-067D-1CEE-2323F80871C9}"/>
          </ac:spMkLst>
        </pc:spChg>
        <pc:spChg chg="add del mod ord">
          <ac:chgData name="Soheil Abbasloo" userId="d71572ce-aea6-4a3a-9d7a-c1bc96c12f67" providerId="ADAL" clId="{ED41F9C1-8274-4F08-8693-1523C4FF26CB}" dt="2022-08-17T17:02:53.195" v="6817" actId="700"/>
          <ac:spMkLst>
            <pc:docMk/>
            <pc:sldMk cId="4241321036" sldId="362"/>
            <ac:spMk id="3" creationId="{BE9F7F0B-3A7F-2188-943A-F66183192511}"/>
          </ac:spMkLst>
        </pc:spChg>
        <pc:spChg chg="add del mod ord">
          <ac:chgData name="Soheil Abbasloo" userId="d71572ce-aea6-4a3a-9d7a-c1bc96c12f67" providerId="ADAL" clId="{ED41F9C1-8274-4F08-8693-1523C4FF26CB}" dt="2022-08-17T17:02:58.982" v="6818" actId="700"/>
          <ac:spMkLst>
            <pc:docMk/>
            <pc:sldMk cId="4241321036" sldId="362"/>
            <ac:spMk id="4" creationId="{717C0479-C80B-69D9-3B01-B1BA903C742E}"/>
          </ac:spMkLst>
        </pc:spChg>
        <pc:spChg chg="mod ord">
          <ac:chgData name="Soheil Abbasloo" userId="d71572ce-aea6-4a3a-9d7a-c1bc96c12f67" providerId="ADAL" clId="{ED41F9C1-8274-4F08-8693-1523C4FF26CB}" dt="2022-08-17T17:02:58.982" v="6818" actId="700"/>
          <ac:spMkLst>
            <pc:docMk/>
            <pc:sldMk cId="4241321036" sldId="362"/>
            <ac:spMk id="1214" creationId="{00000000-0000-0000-0000-000000000000}"/>
          </ac:spMkLst>
        </pc:spChg>
      </pc:sldChg>
      <pc:sldChg chg="addSp delSp modSp add del mod modClrScheme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542666118" sldId="363"/>
        </pc:sldMkLst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6" creationId="{E3FD9C0B-FE7E-DE86-D6FF-51061CF2192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7" creationId="{F7DC7706-A365-B82F-EF2F-EA1ABFB39FF7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8" creationId="{FC29E051-626D-5C82-024E-0EFFC05B739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29" creationId="{B4E2EB69-6690-2F5D-E965-C720199BFE1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0" creationId="{9E48E25B-EA6D-07EE-8C8E-7875F125E56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1" creationId="{93A6AFAE-51CE-3DA6-2F61-F060C9D11F8D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2" creationId="{CE87A191-AD69-92D3-307A-05A41CF805EB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3" creationId="{D89968CB-3526-6EBC-32C7-16D27CF4777F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4" creationId="{EE433394-F117-13B7-6891-C9C53110174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5" creationId="{18F4048E-7033-89F2-23A3-0C080BFC822E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6" creationId="{84C23278-DD25-D24C-8DFD-8D0BE54C6EA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7" creationId="{02F5AABA-32A0-D610-EB8B-83C7322DD88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8" creationId="{0169348D-FCDA-A732-39B8-AAD4688A805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39" creationId="{30AEA318-9209-A4C3-6895-46A9C5243602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0" creationId="{61CFDCF2-ABE7-8DAE-6914-71DF31C9E9FF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1" creationId="{39870691-0BCF-D1A5-BFB7-D11CCBCD0117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2" creationId="{4FEB60E9-83B4-126F-6791-4A3E1D089888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3" creationId="{729FC022-DD5B-DF28-E358-E922F9F9063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4" creationId="{64E32F64-B1D4-7CBB-51BD-AABE16AB0AB5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5" creationId="{AA46DB11-0A37-D235-7303-EAEE3833EC89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6" creationId="{46F9D587-A483-DC8C-0E8C-0E37EEFC5B1E}"/>
          </ac:spMkLst>
        </pc:spChg>
        <pc:spChg chg="add del mod">
          <ac:chgData name="Soheil Abbasloo" userId="d71572ce-aea6-4a3a-9d7a-c1bc96c12f67" providerId="ADAL" clId="{ED41F9C1-8274-4F08-8693-1523C4FF26CB}" dt="2022-08-10T22:51:47.317" v="414" actId="478"/>
          <ac:spMkLst>
            <pc:docMk/>
            <pc:sldMk cId="2542666118" sldId="363"/>
            <ac:spMk id="47" creationId="{9FB11CA3-21E6-5042-983D-2E9C21E6E29D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48" creationId="{CDB7CCE0-D458-BAA7-1A42-5E9B8A12FD60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49" creationId="{7327477F-34EB-3DEE-ACE2-FBE5590568C1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0" creationId="{FF66DA8C-3D88-0948-97C2-8960284B09F1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1" creationId="{B4435959-9CB7-1CE3-27D9-C14C6A2C1F5C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2" creationId="{48216D10-4BA7-BDBC-AB79-5C4DE90DF890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3" creationId="{B23792B7-C96D-FF15-31DB-1E518DB4F3BD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4" creationId="{7437F8EB-D649-6667-C315-866FA0A96F97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5" creationId="{816C0288-CE3E-4B8B-DD34-54A60337465B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6" creationId="{20E890BE-9370-BFEA-4B74-15B28A515F33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7" creationId="{CEC35A73-530C-4D1C-69BE-087F4923D61B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8" creationId="{6693C179-95EB-7B73-8AFB-6F6F3C9A5C64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59" creationId="{D5F4335D-E128-15D9-B841-7C0F4BFEA131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0" creationId="{A9B59272-DD6D-42BA-1C72-077DF46917A5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1" creationId="{C48C1F1C-5A83-EABD-856D-7DCF7F612202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2" creationId="{A9D8DA6B-3503-2504-D2FA-ED8B04C08D7A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3" creationId="{73C5E718-86D8-F201-1905-C4D0BB5E7DFA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4" creationId="{A433AF46-2406-2541-49B2-18862D24F59A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5" creationId="{939BC8CC-B6AE-7FC1-8DB9-7B03EF9CC62F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6" creationId="{4D8FEF43-63D5-3D94-A1FC-0E539C7E6337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7" creationId="{5097B2C7-5149-B5A9-5505-8F84133D6DB3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8" creationId="{2CF27AD3-1873-92F2-6857-7897D54E196D}"/>
          </ac:spMkLst>
        </pc:spChg>
        <pc:spChg chg="add del mod">
          <ac:chgData name="Soheil Abbasloo" userId="d71572ce-aea6-4a3a-9d7a-c1bc96c12f67" providerId="ADAL" clId="{ED41F9C1-8274-4F08-8693-1523C4FF26CB}" dt="2022-08-10T22:51:49.858" v="418"/>
          <ac:spMkLst>
            <pc:docMk/>
            <pc:sldMk cId="2542666118" sldId="363"/>
            <ac:spMk id="69" creationId="{B0A0455D-B6B4-6BB4-F0D2-B41FFDB44EE7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0" creationId="{DD37B8B2-77F0-68D9-5C6C-EED4C848EE0C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1" creationId="{6175F6CD-6266-6311-2CFF-11494ED82B84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2" creationId="{F1A54A23-F1B3-AE9A-045B-80836D375A9B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3" creationId="{32621CCB-405D-EB9B-D44E-D94CF00C1ADB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4" creationId="{1BE90EE6-FEEF-6E8E-B82A-83BF5E220B86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5" creationId="{093D6942-2B39-EE96-2FF2-2C1DC732E16A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6" creationId="{7465CB30-0ECB-3C54-F164-3C46CA3AD7D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7" creationId="{B37E38C1-75D8-D13C-A578-C417B473A622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8" creationId="{64B7AA47-B43D-229A-35A8-75A9FEB1E800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79" creationId="{C8485CE2-C176-4C51-7C49-E3E9B64AF282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0" creationId="{3CF2CE32-674D-F0E4-9685-840211432627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1" creationId="{CE9FC838-A3E4-B3BE-EFA7-CEDE110C0917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2" creationId="{81E55821-0A08-7EB8-E93B-9C6187A61866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3" creationId="{29C0CFA5-8F2B-BFDE-3834-1FD002438FE1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4" creationId="{24FA6D87-EBB5-CCC7-E046-FD31767C1CC1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5" creationId="{B9A50C49-78AD-B02A-CC95-F4AB9FC5ED1C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6" creationId="{B8945668-EF6E-F6C9-9E20-5CC01288F22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7" creationId="{49FAB00B-6018-10ED-F387-BCE62247CD36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8" creationId="{37D8D651-64F8-624F-22DC-B3582F39E6EE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89" creationId="{8F008555-1EA3-A623-0ABC-08500092BE3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90" creationId="{2464CC37-4E57-98DC-A0F5-BADC7D166B05}"/>
          </ac:spMkLst>
        </pc:spChg>
        <pc:spChg chg="add mod">
          <ac:chgData name="Soheil Abbasloo" userId="d71572ce-aea6-4a3a-9d7a-c1bc96c12f67" providerId="ADAL" clId="{ED41F9C1-8274-4F08-8693-1523C4FF26CB}" dt="2022-08-10T22:51:52.678" v="420" actId="1076"/>
          <ac:spMkLst>
            <pc:docMk/>
            <pc:sldMk cId="2542666118" sldId="363"/>
            <ac:spMk id="91" creationId="{E262BB0B-A14B-BD19-E108-26CEB57E3FC4}"/>
          </ac:spMkLst>
        </pc:spChg>
        <pc:spChg chg="mod ord">
          <ac:chgData name="Soheil Abbasloo" userId="d71572ce-aea6-4a3a-9d7a-c1bc96c12f67" providerId="ADAL" clId="{ED41F9C1-8274-4F08-8693-1523C4FF26CB}" dt="2022-08-10T22:52:49.318" v="437" actId="20577"/>
          <ac:spMkLst>
            <pc:docMk/>
            <pc:sldMk cId="2542666118" sldId="363"/>
            <ac:spMk id="8294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4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5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6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51:42.573" v="411" actId="478"/>
          <ac:spMkLst>
            <pc:docMk/>
            <pc:sldMk cId="2542666118" sldId="363"/>
            <ac:spMk id="82970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2:11.591" v="429" actId="404"/>
          <ac:spMkLst>
            <pc:docMk/>
            <pc:sldMk cId="2542666118" sldId="363"/>
            <ac:spMk id="998403" creationId="{00000000-0000-0000-0000-000000000000}"/>
          </ac:spMkLst>
        </pc:spChg>
      </pc:sldChg>
      <pc:sldChg chg="addSp modSp del mod modClrScheme chgLayout">
        <pc:chgData name="Soheil Abbasloo" userId="d71572ce-aea6-4a3a-9d7a-c1bc96c12f67" providerId="ADAL" clId="{ED41F9C1-8274-4F08-8693-1523C4FF26CB}" dt="2022-08-17T16:41:44.730" v="6450" actId="700"/>
        <pc:sldMkLst>
          <pc:docMk/>
          <pc:sldMk cId="3578205445" sldId="363"/>
        </pc:sldMkLst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78205445" sldId="363"/>
            <ac:spMk id="2" creationId="{0A212309-57C3-8F0A-B23F-7D13422FA6E1}"/>
          </ac:spMkLst>
        </pc:spChg>
        <pc:spChg chg="add 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78205445" sldId="363"/>
            <ac:spMk id="3" creationId="{51490EC6-72DB-063F-1BD6-B6C87BCA93FE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578205445" sldId="363"/>
            <ac:spMk id="1290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7:06:46.716" v="6828" actId="207"/>
        <pc:sldMkLst>
          <pc:docMk/>
          <pc:sldMk cId="533121811" sldId="364"/>
        </pc:sldMkLst>
        <pc:spChg chg="mod ord">
          <ac:chgData name="Soheil Abbasloo" userId="d71572ce-aea6-4a3a-9d7a-c1bc96c12f67" providerId="ADAL" clId="{ED41F9C1-8274-4F08-8693-1523C4FF26CB}" dt="2022-08-17T17:06:40.285" v="6826" actId="255"/>
          <ac:spMkLst>
            <pc:docMk/>
            <pc:sldMk cId="533121811" sldId="364"/>
            <ac:spMk id="234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06:46.716" v="6828" actId="207"/>
          <ac:spMkLst>
            <pc:docMk/>
            <pc:sldMk cId="533121811" sldId="364"/>
            <ac:spMk id="234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533121811" sldId="364"/>
            <ac:spMk id="2344" creationId="{00000000-0000-0000-0000-000000000000}"/>
          </ac:spMkLst>
        </pc:spChg>
      </pc:sldChg>
      <pc:sldChg chg="addSp delSp modSp del mod modClrScheme modAnim chgLayout">
        <pc:chgData name="Soheil Abbasloo" userId="d71572ce-aea6-4a3a-9d7a-c1bc96c12f67" providerId="ADAL" clId="{ED41F9C1-8274-4F08-8693-1523C4FF26CB}" dt="2022-08-17T17:07:13.269" v="6835" actId="20577"/>
        <pc:sldMkLst>
          <pc:docMk/>
          <pc:sldMk cId="647128351" sldId="365"/>
        </pc:sldMkLst>
        <pc:spChg chg="add del mod ord">
          <ac:chgData name="Soheil Abbasloo" userId="d71572ce-aea6-4a3a-9d7a-c1bc96c12f67" providerId="ADAL" clId="{ED41F9C1-8274-4F08-8693-1523C4FF26CB}" dt="2022-08-17T17:06:09.184" v="6819" actId="700"/>
          <ac:spMkLst>
            <pc:docMk/>
            <pc:sldMk cId="647128351" sldId="365"/>
            <ac:spMk id="2" creationId="{1C410ABD-A38F-EB20-5F68-5EF474E9D0FF}"/>
          </ac:spMkLst>
        </pc:spChg>
        <pc:spChg chg="add mod ord">
          <ac:chgData name="Soheil Abbasloo" userId="d71572ce-aea6-4a3a-9d7a-c1bc96c12f67" providerId="ADAL" clId="{ED41F9C1-8274-4F08-8693-1523C4FF26CB}" dt="2022-08-17T17:06:15.685" v="6823" actId="20577"/>
          <ac:spMkLst>
            <pc:docMk/>
            <pc:sldMk cId="647128351" sldId="365"/>
            <ac:spMk id="3" creationId="{7B435A5A-3144-A6C5-DCBC-E06903A5C2D2}"/>
          </ac:spMkLst>
        </pc:spChg>
        <pc:spChg chg="mod ord">
          <ac:chgData name="Soheil Abbasloo" userId="d71572ce-aea6-4a3a-9d7a-c1bc96c12f67" providerId="ADAL" clId="{ED41F9C1-8274-4F08-8693-1523C4FF26CB}" dt="2022-08-17T17:07:13.269" v="6835" actId="20577"/>
          <ac:spMkLst>
            <pc:docMk/>
            <pc:sldMk cId="647128351" sldId="365"/>
            <ac:spMk id="234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06:09.184" v="6819" actId="700"/>
          <ac:spMkLst>
            <pc:docMk/>
            <pc:sldMk cId="647128351" sldId="365"/>
            <ac:spMk id="2349" creationId="{00000000-0000-0000-0000-000000000000}"/>
          </ac:spMkLst>
        </pc:spChg>
        <pc:spChg chg="del mod">
          <ac:chgData name="Soheil Abbasloo" userId="d71572ce-aea6-4a3a-9d7a-c1bc96c12f67" providerId="ADAL" clId="{ED41F9C1-8274-4F08-8693-1523C4FF26CB}" dt="2022-08-17T17:06:13.370" v="6821" actId="478"/>
          <ac:spMkLst>
            <pc:docMk/>
            <pc:sldMk cId="647128351" sldId="365"/>
            <ac:spMk id="2350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226641972" sldId="36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226641972" sldId="365"/>
            <ac:spMk id="829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226641972" sldId="365"/>
            <ac:spMk id="998403" creationId="{00000000-0000-0000-0000-000000000000}"/>
          </ac:spMkLst>
        </pc:spChg>
      </pc:sldChg>
      <pc:sldChg chg="modSp del mod modClrScheme modAnim chgLayout">
        <pc:chgData name="Soheil Abbasloo" userId="d71572ce-aea6-4a3a-9d7a-c1bc96c12f67" providerId="ADAL" clId="{ED41F9C1-8274-4F08-8693-1523C4FF26CB}" dt="2022-08-17T17:18:23.865" v="6837" actId="255"/>
        <pc:sldMkLst>
          <pc:docMk/>
          <pc:sldMk cId="1439337337" sldId="366"/>
        </pc:sldMkLst>
        <pc:spChg chg="mod ord">
          <ac:chgData name="Soheil Abbasloo" userId="d71572ce-aea6-4a3a-9d7a-c1bc96c12f67" providerId="ADAL" clId="{ED41F9C1-8274-4F08-8693-1523C4FF26CB}" dt="2022-08-17T17:18:23.865" v="6837" actId="255"/>
          <ac:spMkLst>
            <pc:docMk/>
            <pc:sldMk cId="1439337337" sldId="366"/>
            <ac:spMk id="235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07:10.268" v="6834" actId="5793"/>
          <ac:spMkLst>
            <pc:docMk/>
            <pc:sldMk cId="1439337337" sldId="366"/>
            <ac:spMk id="235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1439337337" sldId="366"/>
            <ac:spMk id="2356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7:23:47.480" v="6887" actId="5793"/>
        <pc:sldMkLst>
          <pc:docMk/>
          <pc:sldMk cId="898918817" sldId="367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898918817" sldId="367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23:47.480" v="6887" actId="5793"/>
          <ac:spMkLst>
            <pc:docMk/>
            <pc:sldMk cId="898918817" sldId="367"/>
            <ac:spMk id="5" creationId="{00000000-0000-0000-0000-000000000000}"/>
          </ac:spMkLst>
        </pc:spChg>
      </pc:sldChg>
      <pc:sldChg chg="modSp del mod modClrScheme chgLayout">
        <pc:chgData name="Soheil Abbasloo" userId="d71572ce-aea6-4a3a-9d7a-c1bc96c12f67" providerId="ADAL" clId="{ED41F9C1-8274-4F08-8693-1523C4FF26CB}" dt="2022-08-17T17:25:58.223" v="6889" actId="20577"/>
        <pc:sldMkLst>
          <pc:docMk/>
          <pc:sldMk cId="3141722987" sldId="368"/>
        </pc:sldMkLst>
        <pc:spChg chg="mod ord">
          <ac:chgData name="Soheil Abbasloo" userId="d71572ce-aea6-4a3a-9d7a-c1bc96c12f67" providerId="ADAL" clId="{ED41F9C1-8274-4F08-8693-1523C4FF26CB}" dt="2022-08-17T16:41:44.730" v="6450" actId="700"/>
          <ac:spMkLst>
            <pc:docMk/>
            <pc:sldMk cId="3141722987" sldId="368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7:25:58.223" v="6889" actId="20577"/>
          <ac:spMkLst>
            <pc:docMk/>
            <pc:sldMk cId="3141722987" sldId="368"/>
            <ac:spMk id="5" creationId="{00000000-0000-0000-0000-000000000000}"/>
          </ac:spMkLst>
        </pc:spChg>
      </pc:sldChg>
      <pc:sldChg chg="addSp delSp modSp del mod modClrScheme modAnim chgLayout">
        <pc:chgData name="Soheil Abbasloo" userId="d71572ce-aea6-4a3a-9d7a-c1bc96c12f67" providerId="ADAL" clId="{ED41F9C1-8274-4F08-8693-1523C4FF26CB}" dt="2022-08-17T18:45:36.490" v="7068"/>
        <pc:sldMkLst>
          <pc:docMk/>
          <pc:sldMk cId="913803961" sldId="369"/>
        </pc:sldMkLst>
        <pc:spChg chg="mod ord">
          <ac:chgData name="Soheil Abbasloo" userId="d71572ce-aea6-4a3a-9d7a-c1bc96c12f67" providerId="ADAL" clId="{ED41F9C1-8274-4F08-8693-1523C4FF26CB}" dt="2022-08-17T18:44:09.763" v="7054" actId="26606"/>
          <ac:spMkLst>
            <pc:docMk/>
            <pc:sldMk cId="913803961" sldId="369"/>
            <ac:spMk id="119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8:44:09.763" v="7054" actId="26606"/>
          <ac:spMkLst>
            <pc:docMk/>
            <pc:sldMk cId="913803961" sldId="369"/>
            <ac:spMk id="1194" creationId="{00000000-0000-0000-0000-000000000000}"/>
          </ac:spMkLst>
        </pc:spChg>
        <pc:spChg chg="add del mod">
          <ac:chgData name="Soheil Abbasloo" userId="d71572ce-aea6-4a3a-9d7a-c1bc96c12f67" providerId="ADAL" clId="{ED41F9C1-8274-4F08-8693-1523C4FF26CB}" dt="2022-08-17T18:44:09.763" v="7054" actId="26606"/>
          <ac:spMkLst>
            <pc:docMk/>
            <pc:sldMk cId="913803961" sldId="369"/>
            <ac:spMk id="1199" creationId="{527E492B-2AAC-6BB4-CADE-6305B98044CD}"/>
          </ac:spMkLst>
        </pc:spChg>
      </pc:sldChg>
      <pc:sldChg chg="addSp delSp modSp del mod modClrScheme addAnim delAnim chgLayout">
        <pc:chgData name="Soheil Abbasloo" userId="d71572ce-aea6-4a3a-9d7a-c1bc96c12f67" providerId="ADAL" clId="{ED41F9C1-8274-4F08-8693-1523C4FF26CB}" dt="2022-08-17T18:31:11.312" v="7049" actId="1076"/>
        <pc:sldMkLst>
          <pc:docMk/>
          <pc:sldMk cId="2919462127" sldId="370"/>
        </pc:sldMkLst>
        <pc:spChg chg="mod ord">
          <ac:chgData name="Soheil Abbasloo" userId="d71572ce-aea6-4a3a-9d7a-c1bc96c12f67" providerId="ADAL" clId="{ED41F9C1-8274-4F08-8693-1523C4FF26CB}" dt="2022-08-17T17:26:58.103" v="6896" actId="255"/>
          <ac:spMkLst>
            <pc:docMk/>
            <pc:sldMk cId="2919462127" sldId="370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7:34:34.757" v="7025" actId="478"/>
          <ac:spMkLst>
            <pc:docMk/>
            <pc:sldMk cId="2919462127" sldId="370"/>
            <ac:spMk id="3" creationId="{2C857F78-DC6D-A87E-545A-CB1A995AA36F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20.149" v="6925" actId="478"/>
          <ac:spMkLst>
            <pc:docMk/>
            <pc:sldMk cId="2919462127" sldId="370"/>
            <ac:spMk id="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23.372" v="6928" actId="478"/>
          <ac:spMkLst>
            <pc:docMk/>
            <pc:sldMk cId="2919462127" sldId="370"/>
            <ac:spMk id="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39.070" v="6966" actId="478"/>
          <ac:spMkLst>
            <pc:docMk/>
            <pc:sldMk cId="2919462127" sldId="370"/>
            <ac:spMk id="1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21.287" v="6926" actId="478"/>
          <ac:spMkLst>
            <pc:docMk/>
            <pc:sldMk cId="2919462127" sldId="370"/>
            <ac:spMk id="1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22.114" v="6927" actId="478"/>
          <ac:spMkLst>
            <pc:docMk/>
            <pc:sldMk cId="2919462127" sldId="370"/>
            <ac:spMk id="1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1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1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1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55.191" v="6912" actId="478"/>
          <ac:spMkLst>
            <pc:docMk/>
            <pc:sldMk cId="2919462127" sldId="370"/>
            <ac:spMk id="2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2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2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54.433" v="6911" actId="478"/>
          <ac:spMkLst>
            <pc:docMk/>
            <pc:sldMk cId="2919462127" sldId="370"/>
            <ac:spMk id="2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52.879" v="6910" actId="478"/>
          <ac:spMkLst>
            <pc:docMk/>
            <pc:sldMk cId="2919462127" sldId="370"/>
            <ac:spMk id="2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52.169" v="6909" actId="478"/>
          <ac:spMkLst>
            <pc:docMk/>
            <pc:sldMk cId="2919462127" sldId="370"/>
            <ac:spMk id="2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8:30:57.993" v="7046" actId="1076"/>
          <ac:spMkLst>
            <pc:docMk/>
            <pc:sldMk cId="2919462127" sldId="370"/>
            <ac:spMk id="3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15.674" v="6921" actId="478"/>
          <ac:spMkLst>
            <pc:docMk/>
            <pc:sldMk cId="2919462127" sldId="370"/>
            <ac:spMk id="3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17.954" v="6923" actId="478"/>
          <ac:spMkLst>
            <pc:docMk/>
            <pc:sldMk cId="2919462127" sldId="370"/>
            <ac:spMk id="3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14.809" v="6920" actId="478"/>
          <ac:spMkLst>
            <pc:docMk/>
            <pc:sldMk cId="2919462127" sldId="370"/>
            <ac:spMk id="3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08.597" v="6915" actId="478"/>
          <ac:spMkLst>
            <pc:docMk/>
            <pc:sldMk cId="2919462127" sldId="370"/>
            <ac:spMk id="3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07.901" v="6914" actId="478"/>
          <ac:spMkLst>
            <pc:docMk/>
            <pc:sldMk cId="2919462127" sldId="370"/>
            <ac:spMk id="35" creationId="{00000000-0000-0000-0000-000000000000}"/>
          </ac:spMkLst>
        </pc:spChg>
        <pc:spChg chg="add del">
          <ac:chgData name="Soheil Abbasloo" userId="d71572ce-aea6-4a3a-9d7a-c1bc96c12f67" providerId="ADAL" clId="{ED41F9C1-8274-4F08-8693-1523C4FF26CB}" dt="2022-08-17T17:32:16.688" v="6922" actId="478"/>
          <ac:spMkLst>
            <pc:docMk/>
            <pc:sldMk cId="2919462127" sldId="370"/>
            <ac:spMk id="37" creationId="{00000000-0000-0000-0000-000000000000}"/>
          </ac:spMkLst>
        </pc:spChg>
        <pc:spChg chg="add del mod">
          <ac:chgData name="Soheil Abbasloo" userId="d71572ce-aea6-4a3a-9d7a-c1bc96c12f67" providerId="ADAL" clId="{ED41F9C1-8274-4F08-8693-1523C4FF26CB}" dt="2022-08-17T18:31:11.312" v="7049" actId="1076"/>
          <ac:spMkLst>
            <pc:docMk/>
            <pc:sldMk cId="2919462127" sldId="370"/>
            <ac:spMk id="3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2:19.386" v="6924" actId="478"/>
          <ac:spMkLst>
            <pc:docMk/>
            <pc:sldMk cId="2919462127" sldId="370"/>
            <ac:spMk id="3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8:31:07.223" v="7048" actId="1076"/>
          <ac:spMkLst>
            <pc:docMk/>
            <pc:sldMk cId="2919462127" sldId="370"/>
            <ac:spMk id="40" creationId="{00000000-0000-0000-0000-000000000000}"/>
          </ac:spMkLst>
        </pc:spChg>
        <pc:spChg chg="add del">
          <ac:chgData name="Soheil Abbasloo" userId="d71572ce-aea6-4a3a-9d7a-c1bc96c12f67" providerId="ADAL" clId="{ED41F9C1-8274-4F08-8693-1523C4FF26CB}" dt="2022-08-17T17:31:27.845" v="6899" actId="478"/>
          <ac:spMkLst>
            <pc:docMk/>
            <pc:sldMk cId="2919462127" sldId="370"/>
            <ac:spMk id="4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42.545" v="6906" actId="478"/>
          <ac:spMkLst>
            <pc:docMk/>
            <pc:sldMk cId="2919462127" sldId="370"/>
            <ac:spMk id="4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41.457" v="6905" actId="478"/>
          <ac:spMkLst>
            <pc:docMk/>
            <pc:sldMk cId="2919462127" sldId="370"/>
            <ac:spMk id="4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30.863" v="6901" actId="478"/>
          <ac:spMkLst>
            <pc:docMk/>
            <pc:sldMk cId="2919462127" sldId="370"/>
            <ac:spMk id="4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29.685" v="6900" actId="478"/>
          <ac:spMkLst>
            <pc:docMk/>
            <pc:sldMk cId="2919462127" sldId="370"/>
            <ac:spMk id="4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7T17:31:33.694" v="6902" actId="478"/>
          <ac:spMkLst>
            <pc:docMk/>
            <pc:sldMk cId="2919462127" sldId="370"/>
            <ac:spMk id="4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8:31:03.989" v="7047" actId="1076"/>
          <ac:spMkLst>
            <pc:docMk/>
            <pc:sldMk cId="2919462127" sldId="370"/>
            <ac:spMk id="4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4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4" creationId="{00000000-0000-0000-0000-000000000000}"/>
          </ac:spMkLst>
        </pc:spChg>
        <pc:spChg chg="add del 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3" creationId="{00000000-0000-0000-0000-000000000000}"/>
          </ac:spMkLst>
        </pc:spChg>
        <pc:spChg chg="add del 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6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6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7:34:31.682" v="7024" actId="1076"/>
          <ac:spMkLst>
            <pc:docMk/>
            <pc:sldMk cId="2919462127" sldId="370"/>
            <ac:spMk id="70" creationId="{00000000-0000-0000-0000-000000000000}"/>
          </ac:spMkLst>
        </pc:spChg>
        <pc:picChg chg="add mod">
          <ac:chgData name="Soheil Abbasloo" userId="d71572ce-aea6-4a3a-9d7a-c1bc96c12f67" providerId="ADAL" clId="{ED41F9C1-8274-4F08-8693-1523C4FF26CB}" dt="2022-08-17T17:34:31.682" v="7024" actId="1076"/>
          <ac:picMkLst>
            <pc:docMk/>
            <pc:sldMk cId="2919462127" sldId="370"/>
            <ac:picMk id="4" creationId="{D24452ED-C1FA-45C8-ABFC-C8B28D2A4A88}"/>
          </ac:picMkLst>
        </pc:picChg>
        <pc:picChg chg="add mod">
          <ac:chgData name="Soheil Abbasloo" userId="d71572ce-aea6-4a3a-9d7a-c1bc96c12f67" providerId="ADAL" clId="{ED41F9C1-8274-4F08-8693-1523C4FF26CB}" dt="2022-08-17T17:34:31.682" v="7024" actId="1076"/>
          <ac:picMkLst>
            <pc:docMk/>
            <pc:sldMk cId="2919462127" sldId="370"/>
            <ac:picMk id="5" creationId="{B32C4A50-02E2-39CE-2B49-DDC30B0A367E}"/>
          </ac:picMkLst>
        </pc:picChg>
        <pc:picChg chg="add mod">
          <ac:chgData name="Soheil Abbasloo" userId="d71572ce-aea6-4a3a-9d7a-c1bc96c12f67" providerId="ADAL" clId="{ED41F9C1-8274-4F08-8693-1523C4FF26CB}" dt="2022-08-17T17:34:31.682" v="7024" actId="1076"/>
          <ac:picMkLst>
            <pc:docMk/>
            <pc:sldMk cId="2919462127" sldId="370"/>
            <ac:picMk id="6" creationId="{4EBE2B44-8A54-4D16-745B-52475A9E6895}"/>
          </ac:picMkLst>
        </pc:picChg>
        <pc:picChg chg="add mod">
          <ac:chgData name="Soheil Abbasloo" userId="d71572ce-aea6-4a3a-9d7a-c1bc96c12f67" providerId="ADAL" clId="{ED41F9C1-8274-4F08-8693-1523C4FF26CB}" dt="2022-08-17T17:34:31.682" v="7024" actId="1076"/>
          <ac:picMkLst>
            <pc:docMk/>
            <pc:sldMk cId="2919462127" sldId="370"/>
            <ac:picMk id="15" creationId="{543EE61F-A08A-458A-073C-0934B97EA4E1}"/>
          </ac:picMkLst>
        </pc:pic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853269101" sldId="370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853269101" sldId="370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559" v="157" actId="27636"/>
          <ac:spMkLst>
            <pc:docMk/>
            <pc:sldMk cId="3853269101" sldId="370"/>
            <ac:spMk id="3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892416411" sldId="37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92416411" sldId="371"/>
            <ac:spMk id="7680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49:03.402" v="381" actId="20577"/>
          <ac:spMkLst>
            <pc:docMk/>
            <pc:sldMk cId="1892416411" sldId="371"/>
            <ac:spMk id="992259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947809902" sldId="372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947809902" sldId="372"/>
            <ac:spMk id="7885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947809902" sldId="372"/>
            <ac:spMk id="994307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993966866" sldId="376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993966866" sldId="376"/>
            <ac:spMk id="84995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3:13.020" v="439" actId="404"/>
          <ac:spMkLst>
            <pc:docMk/>
            <pc:sldMk cId="2993966866" sldId="376"/>
            <ac:spMk id="1000451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191140520" sldId="377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91140520" sldId="377"/>
            <ac:spMk id="82947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91140520" sldId="377"/>
            <ac:spMk id="99840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8:10.957" v="194" actId="47"/>
        <pc:sldMkLst>
          <pc:docMk/>
          <pc:sldMk cId="2838632199" sldId="378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838632199" sldId="378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838632199" sldId="378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2.944" v="184" actId="47"/>
        <pc:sldMkLst>
          <pc:docMk/>
          <pc:sldMk cId="473241377" sldId="37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73241377" sldId="37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73241377" sldId="379"/>
            <ac:spMk id="4" creationId="{00000000-0000-0000-0000-000000000000}"/>
          </ac:spMkLst>
        </pc:spChg>
      </pc:sldChg>
      <pc:sldChg chg="modSp add del mod modClrScheme chgLayout modNotes">
        <pc:chgData name="Soheil Abbasloo" userId="d71572ce-aea6-4a3a-9d7a-c1bc96c12f67" providerId="ADAL" clId="{ED41F9C1-8274-4F08-8693-1523C4FF26CB}" dt="2022-08-10T22:37:33.653" v="185" actId="47"/>
        <pc:sldMkLst>
          <pc:docMk/>
          <pc:sldMk cId="1786227742" sldId="380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786227742" sldId="380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786227742" sldId="380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5.727" v="186" actId="47"/>
        <pc:sldMkLst>
          <pc:docMk/>
          <pc:sldMk cId="3367426915" sldId="38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367426915" sldId="381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367426915" sldId="381"/>
            <ac:spMk id="36866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7.449" v="187" actId="47"/>
        <pc:sldMkLst>
          <pc:docMk/>
          <pc:sldMk cId="729559112" sldId="383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29559112" sldId="383"/>
            <ac:spMk id="37891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29559112" sldId="383"/>
            <ac:spMk id="94515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8.814" v="188" actId="47"/>
        <pc:sldMkLst>
          <pc:docMk/>
          <pc:sldMk cId="1863325439" sldId="384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63325439" sldId="384"/>
            <ac:spMk id="3993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63325439" sldId="384"/>
            <ac:spMk id="94515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9.563" v="189" actId="47"/>
        <pc:sldMkLst>
          <pc:docMk/>
          <pc:sldMk cId="3130787355" sldId="38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130787355" sldId="38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3130787355" sldId="385"/>
            <ac:spMk id="3" creationId="{00000000-0000-0000-0000-000000000000}"/>
          </ac:spMkLst>
        </pc:spChg>
      </pc:sldChg>
      <pc:sldChg chg="addSp 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2324387180" sldId="386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2324387180" sldId="386"/>
            <ac:spMk id="6" creationId="{6F855D8C-DD19-054C-E82B-BF47273F4E47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324387180" sldId="386"/>
            <ac:spMk id="6" creationId="{B4A6BAAE-0518-77FD-9289-15682E231AC9}"/>
          </ac:spMkLst>
        </pc:spChg>
        <pc:spChg chg="mod ord">
          <ac:chgData name="Soheil Abbasloo" userId="d71572ce-aea6-4a3a-9d7a-c1bc96c12f67" providerId="ADAL" clId="{ED41F9C1-8274-4F08-8693-1523C4FF26CB}" dt="2022-08-10T22:35:24.503" v="150" actId="27636"/>
          <ac:spMkLst>
            <pc:docMk/>
            <pc:sldMk cId="2324387180" sldId="386"/>
            <ac:spMk id="5837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7:39.979" v="190" actId="47"/>
        <pc:sldMkLst>
          <pc:docMk/>
          <pc:sldMk cId="2144239421" sldId="41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44239421" sldId="41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144239421" sldId="411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8:27.957" v="195" actId="47"/>
        <pc:sldMkLst>
          <pc:docMk/>
          <pc:sldMk cId="766159866" sldId="414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66159866" sldId="41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766159866" sldId="414"/>
            <ac:spMk id="3" creationId="{00000000-0000-0000-0000-000000000000}"/>
          </ac:spMkLst>
        </pc:spChg>
      </pc:sldChg>
      <pc:sldChg chg="addSp delSp 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059347016" sldId="415"/>
        </pc:sldMkLst>
        <pc:spChg chg="add del mod ord">
          <ac:chgData name="Soheil Abbasloo" userId="d71572ce-aea6-4a3a-9d7a-c1bc96c12f67" providerId="ADAL" clId="{ED41F9C1-8274-4F08-8693-1523C4FF26CB}" dt="2022-08-10T22:38:53.858" v="198" actId="478"/>
          <ac:spMkLst>
            <pc:docMk/>
            <pc:sldMk cId="1059347016" sldId="415"/>
            <ac:spMk id="2" creationId="{21764E1E-15DC-9E87-1816-B84224E0E3F9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059347016" sldId="415"/>
            <ac:spMk id="2" creationId="{8AE14C25-20BC-8F10-E2A5-11A1C0F174C7}"/>
          </ac:spMkLst>
        </pc:spChg>
        <pc:spChg chg="mod">
          <ac:chgData name="Soheil Abbasloo" userId="d71572ce-aea6-4a3a-9d7a-c1bc96c12f67" providerId="ADAL" clId="{ED41F9C1-8274-4F08-8693-1523C4FF26CB}" dt="2022-08-10T22:38:48.105" v="197" actId="120"/>
          <ac:spMkLst>
            <pc:docMk/>
            <pc:sldMk cId="1059347016" sldId="415"/>
            <ac:spMk id="4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517" v="152" actId="27636"/>
          <ac:spMkLst>
            <pc:docMk/>
            <pc:sldMk cId="1059347016" sldId="415"/>
            <ac:spMk id="58375" creationId="{00000000-0000-0000-0000-000000000000}"/>
          </ac:spMkLst>
        </pc:spChg>
      </pc:sldChg>
      <pc:sldChg chg="addSp delSp modSp add del mod modClrScheme delAnim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926849671" sldId="416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926849671" sldId="416"/>
            <ac:spMk id="2" creationId="{A702A45F-5FC1-76D3-81D0-BC4C0F44390B}"/>
          </ac:spMkLst>
        </pc:spChg>
        <pc:spChg chg="add del mod ord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2" creationId="{EB744AF1-5D55-B9EF-A814-35171039B091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0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0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1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1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8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39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0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1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2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4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5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6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47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40:45.875" v="223" actId="478"/>
          <ac:spMkLst>
            <pc:docMk/>
            <pc:sldMk cId="926849671" sldId="416"/>
            <ac:spMk id="15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3" creationId="{78610880-7182-B7B8-EE80-A64F4526330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4" creationId="{C3C72713-FE3E-4421-C252-530DF7408F1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5" creationId="{271F1FDB-5FBA-0DA7-5D48-1C7179070417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6" creationId="{17E48382-47BB-48DE-CE8A-566C3A7C840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7" creationId="{05E971F4-C4EF-57B5-9FBE-B1EE89F6BDD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8" creationId="{DF815817-A71E-4BFB-B06E-71403056617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59" creationId="{71348FD3-2A11-696C-A29E-D1342A159D34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0" creationId="{6BBD447F-24C5-4FBF-3099-16A84BF47236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1" creationId="{C6F2AA49-24DF-2691-CA57-C84328DF0BF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2" creationId="{3E622595-9322-0E39-4821-0E39AD283F6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3" creationId="{439526DF-6416-6A1A-AF8A-B987DDCD620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4" creationId="{01E0AC43-8D0F-4CFF-3F1C-23CB9925D58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5" creationId="{E1F97037-024B-FC13-F964-3957D164F32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7" creationId="{8299A346-BFE6-6576-74B5-24A66DF5FBD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8" creationId="{3CDAA53F-EA7C-3DE9-93EB-F5508B5786A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69" creationId="{DD14C125-14C9-B75B-3CB3-F7DED0C9B8F7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0" creationId="{2F8D3EDD-4BC9-2B94-276A-A6A36601D75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1" creationId="{352B4E09-2B96-960D-16F1-B1D1930B51E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2" creationId="{CCCCF191-7A97-733F-C5A5-EEDA4E105E6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3" creationId="{621425AF-AC68-A40B-99AB-7DBB26A68DE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4" creationId="{3DAFA2EC-FDDD-8ACE-542B-D06F129EF04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5" creationId="{D07BB266-66F1-853F-AA4A-8CD0641F312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7" creationId="{4EC0AF33-BDEB-B1DB-29CF-D68802DF9B6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8" creationId="{29208F88-6B9D-581D-CA89-6B1624FB336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79" creationId="{7F4D468C-0C14-614B-6C71-66EA18D9D1F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0" creationId="{A69C7C2E-CDA8-4472-8717-4C16D69DE9E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1" creationId="{0D5D7470-953D-ADE8-38A1-36A34C3058B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2" creationId="{CA994FA0-22C3-C9DD-3A42-7399F05B5A7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3" creationId="{DEBB1F31-CA22-D6EE-9A98-51A05CE104FC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4" creationId="{FAEA0655-229E-5C4D-302B-495B8E28A1F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5" creationId="{3B00C185-55CE-2B43-CE1D-F4561366336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7" creationId="{292FF827-4385-1A55-40AE-B93FE1E83B9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8" creationId="{76E864A8-01EC-A5E4-6DB7-DBA50B74102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89" creationId="{4BCBC30D-74BE-8353-E7C9-09EB79CA2CD9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0" creationId="{552D98DE-B893-9129-2B34-7D28336DC80C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1" creationId="{9F7BC596-1701-34D7-5B64-78CE8D8F2871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2" creationId="{05836483-AFA8-701F-998D-DF6CA520AE2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3" creationId="{AC67ACD0-3028-8FF5-7957-23270FD5045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4" creationId="{D4F47B7C-944B-6320-D6FD-19B4A17D129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5" creationId="{750C7773-C6B8-6D2B-F297-24579214092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7" creationId="{8FE5EFB2-46A9-F928-62A7-48DC43EA6A0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8" creationId="{5F583514-DECE-8647-AFDB-C527F352192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199" creationId="{0B229885-413B-C3E4-FDC4-F0077DA4527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0" creationId="{F12D8151-CA39-DB7C-1C73-70C5093CC05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1" creationId="{34290C76-1D7D-B6AF-F38C-17216F579D8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3" creationId="{E5F2A9D2-7519-84F0-26EB-0AF1221DD500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4" creationId="{D23A850E-FFB5-3E2B-9391-BE49D5E2807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5" creationId="{2748CC3B-E09F-9F3F-454A-1F539F895C0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6" creationId="{82598D39-B42A-619E-D82C-9C53669522C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7" creationId="{CB0F6B3E-A433-FE4D-6436-8231C8E69D2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09" creationId="{4E041D2F-88C4-0AA6-A41A-15D5104E246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0" creationId="{383C697B-3204-CFC2-606A-112D2271FB2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1" creationId="{20D3ECF8-E324-DB8F-EBD1-18FB7720481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2" creationId="{2D03B138-A906-B126-88C6-5D586029E15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3" creationId="{B55B3D28-640C-3E6F-3CDA-0A78E84CA88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5" creationId="{64BC1220-D97E-A3F9-41F9-85FE27747AB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6" creationId="{7B97551C-25C6-563F-D5FF-F8F3BA4F6FE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7" creationId="{1C411D3E-BD3F-5CFE-36DD-403146F526C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8" creationId="{2E385CA5-BA8E-17F3-B17E-644863101B77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19" creationId="{6DDCB152-AE98-FBDB-E06E-0872B8778078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1" creationId="{6229F645-616C-1A40-2A50-E3C7B413672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2" creationId="{1C33D85C-99B3-CA9C-6737-4D5D6E0DA9CD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3" creationId="{AE2C9816-AEB9-990B-8613-7FEEBFD8DF44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4" creationId="{AAB41D5F-906B-3831-4EBE-449CBBB5C6E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5" creationId="{37F11302-542C-E721-C28B-E6137B48BD5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6" creationId="{EEC999F7-E435-31BD-7227-3C75A24FAA65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7" creationId="{92250827-472F-FE01-3EB2-3102CB3C2C4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8" creationId="{3D4BBB6B-788D-AADF-1A31-3F68E8CE1BE3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29" creationId="{6BDD4DF4-9C29-8C70-1247-507D7208BC32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1" creationId="{D6CC125F-F71D-83BF-40E1-ADA9D0507F7A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2" creationId="{CCC06DFE-9827-193A-A247-4A0261E8FF0F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3" creationId="{CD7E8BA5-7213-7998-D7DF-8E26998141C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4" creationId="{235005E7-67C9-4606-EA79-AE8E4736FE7B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35" creationId="{0DDFB4C6-4D47-F565-BD10-86EA813082F2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6" creationId="{BF674B6E-6BAE-0830-8D43-DEC70DE9964B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7" creationId="{211EC85E-4838-DEDB-B1F0-7CFEF0D8B60A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8" creationId="{FCA03333-5209-47E9-935A-23EB55917B7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39" creationId="{4D72D8F6-7471-2BC9-A9FB-9404D77ED9F5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0" creationId="{56CDD4E4-9BDA-C107-45CA-58C76091E89D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1" creationId="{3331D10E-3AB2-DDF2-AFAF-963B409CE489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2" creationId="{9D1E37CA-35A5-2B74-17AE-D07857E32649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3" creationId="{984A4D5B-462A-AB9F-6F0D-9BD4EDA64291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4" creationId="{DC446A10-3208-E823-BF06-8368BB998835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5" creationId="{347EED49-CB99-1A17-2550-293EDA21769A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6" creationId="{8AEAA118-E673-603E-F35A-C4E1FEA509A2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7" creationId="{AD98B183-7908-C8A1-020A-14AAD29278C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8" creationId="{0394FAC8-732F-4124-8E48-8F5622725967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49" creationId="{65BCEB89-21EE-2598-1441-D027EFACB12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0" creationId="{1CCD1C52-216A-0CF4-D272-24A00F4E1787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1" creationId="{8EFC2EE9-8B8D-8183-F436-874EA298E34E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2" creationId="{9C250778-5AE1-F4DA-779A-AA6BE7AF8B2E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3" creationId="{55315CE4-FCEF-4B5A-4E25-C14F94446994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4" creationId="{34BF50AF-CE59-D325-C9D6-DC68BECED3AE}"/>
          </ac:spMkLst>
        </pc:spChg>
        <pc:spChg chg="mod">
          <ac:chgData name="Soheil Abbasloo" userId="d71572ce-aea6-4a3a-9d7a-c1bc96c12f67" providerId="ADAL" clId="{ED41F9C1-8274-4F08-8693-1523C4FF26CB}" dt="2022-08-10T22:41:06.673" v="226"/>
          <ac:spMkLst>
            <pc:docMk/>
            <pc:sldMk cId="926849671" sldId="416"/>
            <ac:spMk id="257" creationId="{29FD1E0B-5836-F34A-94D7-93131B39E99E}"/>
          </ac:spMkLst>
        </pc:spChg>
        <pc:spChg chg="add del mod">
          <ac:chgData name="Soheil Abbasloo" userId="d71572ce-aea6-4a3a-9d7a-c1bc96c12f67" providerId="ADAL" clId="{ED41F9C1-8274-4F08-8693-1523C4FF26CB}" dt="2022-08-10T22:41:10.121" v="231"/>
          <ac:spMkLst>
            <pc:docMk/>
            <pc:sldMk cId="926849671" sldId="416"/>
            <ac:spMk id="258" creationId="{289BC333-5289-F509-9472-2231B116AFC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0" creationId="{C554CC3E-A294-8CDC-5828-410569B3A931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1" creationId="{505DD2DF-B2FC-086E-29ED-19FE49D80C5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2" creationId="{6FFCF567-C14A-19A3-43CE-E1D765B6F9F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3" creationId="{D5CD13AB-2436-DDC9-D1C1-A0400A9C634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4" creationId="{3DC6D1D5-FB02-C612-D874-D5F36A6055FD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5" creationId="{52EEE938-E77C-1941-21E4-5CC9880FDDC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6" creationId="{E1C5F166-3630-0C3C-25B3-1453D011D52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7" creationId="{10E08A3D-23CE-2270-C7C5-82BA0CE7109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8" creationId="{53237138-481E-A857-C4B4-5F46FA0B75C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69" creationId="{F9F8F1F0-B6A3-C05A-2296-423C7BC1375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0" creationId="{C9538600-5532-3645-C714-4D9B8A7E35FD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1" creationId="{007604B8-4183-864C-A1A4-E427D9FCEC1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2" creationId="{FA14D45C-89E3-B80A-0C82-7082E32B85D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4" creationId="{E94EF2B7-2DF8-A553-BE3C-129BED74AB3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5" creationId="{2486195B-F928-7A23-E4ED-52817ED9AD0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6" creationId="{FB8D69DD-1650-CF5F-16E5-35945D836AB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7" creationId="{6C3B2BFB-C5AB-686B-5966-F2DDA961775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8" creationId="{86C90633-3673-14ED-F1B6-60596E68326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79" creationId="{1D78D92F-0BD6-B7F2-ECB0-A58888BEB2A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0" creationId="{062584F5-8E43-FFC5-018C-EEE17E0BB29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1" creationId="{E0A56860-FEE0-B5EC-5DF8-C9A004641E6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2" creationId="{582FADAF-85CF-3D06-44B0-5323C052D78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4" creationId="{013CE4C4-F3EA-7BB1-A15A-EB704222BD9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5" creationId="{1BCE62F8-6EE7-56E4-407F-12F73EBC6F0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6" creationId="{0D893EE5-148F-022A-8EBB-5F2DD06063A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7" creationId="{E88C3659-1994-8346-CEE0-C735DC26016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8" creationId="{29474A4A-CF99-27AD-64C1-C149D041674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89" creationId="{28AC9E4E-DE28-72C6-BA26-55825DA27D3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0" creationId="{CBD3251D-CF0E-03A2-9353-16C1C0B7FBD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1" creationId="{234D36DB-A152-5650-4929-23ECDAFA795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2" creationId="{819FC19F-D6B3-752C-219B-3A0B266A848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4" creationId="{5047147D-93BF-B551-FCFD-B9E26DF6CEA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5" creationId="{95898304-F80E-05C5-1306-61886534A57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6" creationId="{C395441D-A70C-D911-D2C3-992BC9A1F7F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7" creationId="{116C4A15-91E7-3F6E-727D-9C6319F3B86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8" creationId="{A5558A41-A81E-AFFA-FA1F-3F40D6F603B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299" creationId="{39DA62FD-401B-671C-6205-43D4280A7A1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0" creationId="{077746C4-E7C9-5806-752E-8E33E5424F8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1" creationId="{AE39CE20-3925-119D-B465-959BFBAC408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2" creationId="{113AA817-67A7-E5EB-2EE6-5F2A356A9E6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4" creationId="{C8026398-1343-9D91-8222-9A94DA9068B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5" creationId="{6798C8A5-F999-EDBB-732E-6284CCEAACDE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6" creationId="{866484E4-A616-843C-2020-5A8FEC077A6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7" creationId="{0DC89C4C-21E7-D8FD-5A9F-CEA92033F596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08" creationId="{E6B881C1-3BEC-3FE8-D4F2-A9437CA9501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0" creationId="{AFA7658F-0312-35CA-1709-A72158514E5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1" creationId="{21897A45-1219-C1B7-62FF-D7AB4F8F98F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2" creationId="{3B4D98F4-F592-EDC4-9A10-F8F40215385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3" creationId="{BD33FD95-8B42-4C81-BC70-C90D87C1C08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4" creationId="{4CA417CB-3976-BA72-6BC2-50EFA251BBB6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6" creationId="{597465B5-E917-5600-FB3E-7AA7D3A652F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7" creationId="{7DDF6E25-3FCF-7E68-6426-B49E6CC6F78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8" creationId="{E0DC956F-7D83-02CC-3F10-AFA6BB07C54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19" creationId="{500D7343-ECCF-E533-1CE9-7D6B849D71F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0" creationId="{DFE076ED-8490-84B0-CA0C-A0F23B610D4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2" creationId="{84CE0244-088C-09FF-B0D3-B8F22A11F83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3" creationId="{CE3A1449-2FF6-4FA4-31E0-DB18412458A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4" creationId="{32866920-E228-18C6-563F-9B1C462AAE3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5" creationId="{A507516A-5492-01F7-E565-785755E67FFA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6" creationId="{ECFA8D66-B6ED-6FB8-7CC6-CD8826BC56F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8" creationId="{9948853A-95F3-180D-96BC-D20EEF50271C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29" creationId="{C355AC67-A1DB-BF4F-7839-82EAB78BC21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0" creationId="{C04450D6-D103-F2F4-A01B-B99234726FDE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1" creationId="{66CAB0C0-6279-70A1-2305-61D4DBB726F3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2" creationId="{A8160B1A-1CEF-A694-0989-946FF826A362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3" creationId="{A383448D-F8F9-F0FE-103D-16B4363809BF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4" creationId="{3260D76F-B179-A610-1292-27FBF678C40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5" creationId="{9D5047E6-9499-41A8-5DD4-95CB02AAFABB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6" creationId="{3DB9E91E-8102-31C1-95FB-B29D8C2423B4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8" creationId="{5B7E978A-DCD3-F99B-1B34-34E7E2F067D5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39" creationId="{9D5B63C0-3527-991D-E365-32AB03C3D3C8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40" creationId="{C156CA08-DB5D-B534-7FC4-8268073E2BCD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41" creationId="{545209C8-8D2C-97C7-D7DD-C18BE3B7F159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42" creationId="{38CBF8C0-0FEE-1ACB-9BEC-40DF2A93B08F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3" creationId="{8E28BAB7-5A4D-3315-58E8-49971788048D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4" creationId="{D0B391DC-697F-FC23-E074-A1AE99480916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5" creationId="{5542F1B2-8513-6D1F-B69A-559FB829F2D7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6" creationId="{F7F6CF81-F7DE-C2DF-D282-80BCC6F02E6E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7" creationId="{E50D00A8-B932-C1F3-FB90-F9B6DB91FCDB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8" creationId="{E529FADA-501F-1FA2-7B04-46467AD74E9A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49" creationId="{55320F2C-89CE-A394-358A-32DF9BAD4823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0" creationId="{4777DB3E-A699-3F3A-5AA9-A35C8D9B037A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1" creationId="{FBD887DA-8BC9-7FC5-5B3F-236E03605EBC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2" creationId="{9148963A-C29B-6F41-7C3F-D01E103AA0F4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3" creationId="{B766770C-FA33-374A-F553-83103FB3689B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4" creationId="{A3B2DBF1-DC52-7054-6293-15ECBF284706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5" creationId="{ECD99890-556D-F026-7746-8C9DBA84452F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6" creationId="{D8487416-D8B4-F99A-ECCA-BA0A8D1706F5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7" creationId="{84E78B57-D4E8-7B4B-86DC-ADCE42A99D4D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8" creationId="{997C7684-ACEB-A242-BE9B-56B7BC439517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59" creationId="{B9D04E38-21CD-C8FF-47F8-E97F5B83F395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60" creationId="{DBED0DD2-A234-5DB3-013D-F3EB184D7297}"/>
          </ac:spMkLst>
        </pc:spChg>
        <pc:spChg chg="add mod">
          <ac:chgData name="Soheil Abbasloo" userId="d71572ce-aea6-4a3a-9d7a-c1bc96c12f67" providerId="ADAL" clId="{ED41F9C1-8274-4F08-8693-1523C4FF26CB}" dt="2022-08-10T22:41:13.188" v="233" actId="1076"/>
          <ac:spMkLst>
            <pc:docMk/>
            <pc:sldMk cId="926849671" sldId="416"/>
            <ac:spMk id="361" creationId="{9EA4271B-AEBF-5013-F44B-2A2F43F011E6}"/>
          </ac:spMkLst>
        </pc:spChg>
        <pc:spChg chg="mod">
          <ac:chgData name="Soheil Abbasloo" userId="d71572ce-aea6-4a3a-9d7a-c1bc96c12f67" providerId="ADAL" clId="{ED41F9C1-8274-4F08-8693-1523C4FF26CB}" dt="2022-08-10T22:41:10.153" v="232"/>
          <ac:spMkLst>
            <pc:docMk/>
            <pc:sldMk cId="926849671" sldId="416"/>
            <ac:spMk id="364" creationId="{0F7E8753-E7E8-35CE-3E16-77AFA84CDA62}"/>
          </ac:spMkLst>
        </pc:spChg>
        <pc:spChg chg="add mod">
          <ac:chgData name="Soheil Abbasloo" userId="d71572ce-aea6-4a3a-9d7a-c1bc96c12f67" providerId="ADAL" clId="{ED41F9C1-8274-4F08-8693-1523C4FF26CB}" dt="2022-08-10T22:42:04.256" v="234" actId="1076"/>
          <ac:spMkLst>
            <pc:docMk/>
            <pc:sldMk cId="926849671" sldId="416"/>
            <ac:spMk id="365" creationId="{36AD205D-9A2E-9289-9C3C-9286B98746C8}"/>
          </ac:spMkLst>
        </pc:spChg>
        <pc:spChg chg="mod ord">
          <ac:chgData name="Soheil Abbasloo" userId="d71572ce-aea6-4a3a-9d7a-c1bc96c12f67" providerId="ADAL" clId="{ED41F9C1-8274-4F08-8693-1523C4FF26CB}" dt="2022-08-10T22:40:56.168" v="225" actId="255"/>
          <ac:spMkLst>
            <pc:docMk/>
            <pc:sldMk cId="926849671" sldId="416"/>
            <ac:spMk id="58375" creationId="{00000000-0000-0000-0000-000000000000}"/>
          </ac:spMkLst>
        </pc:s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4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1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4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6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76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92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98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09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1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2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0:45.875" v="223" actId="478"/>
          <ac:grpSpMkLst>
            <pc:docMk/>
            <pc:sldMk cId="926849671" sldId="416"/>
            <ac:grpSpMk id="148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52" creationId="{5B858BD5-5808-7871-4C69-C7D061CCCD82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66" creationId="{7023DF0E-06CA-BF33-931C-1F1454492C99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76" creationId="{F0CAD1AD-F290-4CFD-F6A3-74B32E11907A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86" creationId="{EB173B5D-4861-9324-7CA5-EEA78CB964B1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196" creationId="{86DE8B99-5B8E-BE83-AFE4-8D2DF771D6DE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02" creationId="{57A4B6A7-4CAC-75F7-0281-72DC800EC1B9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08" creationId="{20ECEE77-7D14-1FEF-1FD3-09D0C1FD84F8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14" creationId="{D6EFDE8A-CBEE-8778-BFB8-74447B046B52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20" creationId="{3C87DFAC-AF57-706C-E5AA-845AD2CBAC51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30" creationId="{FF746233-17D2-3E59-9D7B-E96E67D8D6E2}"/>
          </ac:grpSpMkLst>
        </pc:grpChg>
        <pc:grpChg chg="add del mod">
          <ac:chgData name="Soheil Abbasloo" userId="d71572ce-aea6-4a3a-9d7a-c1bc96c12f67" providerId="ADAL" clId="{ED41F9C1-8274-4F08-8693-1523C4FF26CB}" dt="2022-08-10T22:41:10.121" v="231"/>
          <ac:grpSpMkLst>
            <pc:docMk/>
            <pc:sldMk cId="926849671" sldId="416"/>
            <ac:grpSpMk id="255" creationId="{8725C5DC-86F6-BE49-9512-4FCF7DDB0077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59" creationId="{EB0A818E-7407-42FC-CBBE-AB1096A08E05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73" creationId="{027C36E1-B2C6-F952-B086-CD18C92ED4AE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83" creationId="{3CD16971-3977-BEDD-44C1-73AEB4FD9A98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293" creationId="{C4F17A10-E22C-5812-2AB7-AC99F89A339E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03" creationId="{B59EB584-982E-DF32-D7E5-61F7385B2D74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09" creationId="{6517D0DB-1CEC-8527-F6ED-FB1E3ACDAE94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15" creationId="{81189911-1351-963E-82A9-B622D1197E56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21" creationId="{0712AB3E-A640-364A-A3C9-288B8889D519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27" creationId="{11CF8313-E280-D587-5303-BCC8B0AE231B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37" creationId="{0111105B-D406-9112-8102-6D3CF31CD49E}"/>
          </ac:grpSpMkLst>
        </pc:grpChg>
        <pc:grpChg chg="add mod">
          <ac:chgData name="Soheil Abbasloo" userId="d71572ce-aea6-4a3a-9d7a-c1bc96c12f67" providerId="ADAL" clId="{ED41F9C1-8274-4F08-8693-1523C4FF26CB}" dt="2022-08-10T22:41:13.188" v="233" actId="1076"/>
          <ac:grpSpMkLst>
            <pc:docMk/>
            <pc:sldMk cId="926849671" sldId="416"/>
            <ac:grpSpMk id="362" creationId="{A1A7D639-CDFF-659A-1D21-4EAF1D382E1E}"/>
          </ac:grpSpMkLst>
        </pc:grpChg>
        <pc:picChg chg="mod">
          <ac:chgData name="Soheil Abbasloo" userId="d71572ce-aea6-4a3a-9d7a-c1bc96c12f67" providerId="ADAL" clId="{ED41F9C1-8274-4F08-8693-1523C4FF26CB}" dt="2022-08-10T22:41:06.673" v="226"/>
          <ac:picMkLst>
            <pc:docMk/>
            <pc:sldMk cId="926849671" sldId="416"/>
            <ac:picMk id="256" creationId="{620648BC-3BBD-3E09-9676-8575EC3E48C2}"/>
          </ac:picMkLst>
        </pc:picChg>
        <pc:picChg chg="mod">
          <ac:chgData name="Soheil Abbasloo" userId="d71572ce-aea6-4a3a-9d7a-c1bc96c12f67" providerId="ADAL" clId="{ED41F9C1-8274-4F08-8693-1523C4FF26CB}" dt="2022-08-10T22:41:10.153" v="232"/>
          <ac:picMkLst>
            <pc:docMk/>
            <pc:sldMk cId="926849671" sldId="416"/>
            <ac:picMk id="363" creationId="{10F48476-90B3-335E-1791-CD4C71EAFF58}"/>
          </ac:picMkLst>
        </pc:picChg>
      </pc:sldChg>
      <pc:sldChg chg="addSp delSp modSp add del mod modClrScheme delAnim modAnim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1023182198" sldId="417"/>
        </pc:sldMkLst>
        <pc:spChg chg="add del mod ord">
          <ac:chgData name="Soheil Abbasloo" userId="d71572ce-aea6-4a3a-9d7a-c1bc96c12f67" providerId="ADAL" clId="{ED41F9C1-8274-4F08-8693-1523C4FF26CB}" dt="2022-08-10T22:43:25.186" v="247" actId="478"/>
          <ac:spMkLst>
            <pc:docMk/>
            <pc:sldMk cId="1023182198" sldId="417"/>
            <ac:spMk id="2" creationId="{079CA013-2592-5487-52C4-8C10AC7E6BA8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023182198" sldId="417"/>
            <ac:spMk id="2" creationId="{8DB27B77-5E76-E25C-D886-9DB020906F17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66" creationId="{0B47D287-8C08-12C4-4378-B7B26A0B1EE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67" creationId="{FF278513-C95B-302F-54FA-1008E3C014B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0" creationId="{21E75236-B2DB-E740-7FE3-60FCBAFFB612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6" creationId="{27C3DCF0-E83F-C4EE-00B0-6DA7493546F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7" creationId="{F1A2161D-366E-88EE-743B-30C5DE48743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8" creationId="{9BB6C95A-72C5-9927-1603-FE349ECCDB2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79" creationId="{BDEA22D6-0661-8F33-DAC4-445AF4BC5A3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93" creationId="{13E24045-CD88-DA97-66B0-1FF24FEE049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94" creationId="{2CDD07E1-1CB4-5DDF-10BC-8A911E4EA0BA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20" creationId="{04D405B5-4789-E09C-3AE3-C7A8F0501BF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6" creationId="{3422DA57-AF48-41C3-CD5B-D06594AF840E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7" creationId="{922B48D6-ECD0-FB64-D5F0-73101CD8F8A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8" creationId="{77B11396-EF55-84A7-351A-BF0B52FD022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39" creationId="{788D39D7-D012-A513-1DA2-6C153BF7B38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0" creationId="{F745C25E-7B49-108E-A89D-DE7E17F5037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3" creationId="{D86E6295-E661-BC5E-6E8A-3661EF15445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4" creationId="{C9F45791-6E1D-EF2C-19B7-CE4CB175E35E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5" creationId="{E0ECAE5D-78F6-1658-ADB7-9C9C0047DD0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6" creationId="{22CF218B-0880-AD96-8F7C-B086DEB4E5E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7" creationId="{FA958BF6-6A2E-43D6-F696-DFAA6266FE8F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48" creationId="{4F4203BA-BA0B-41D8-A073-098C382D9097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3" creationId="{3EDFC52B-3921-9900-FF13-94B3D8F7DDD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4" creationId="{95EFA41A-5338-9121-5202-46C673D55B2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5" creationId="{5D3CCEFF-B132-0DE9-5678-EB31AFF31F2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6" creationId="{D482D5DF-5BAB-A2B8-ABE5-58C1CE65F6AB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7" creationId="{A962A24B-BBF5-DA99-F254-F457EE6BB7C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58" creationId="{2F52B006-9708-DFE4-8AF6-974DAEC73268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0" creationId="{9DAF8412-BB6B-2EF8-7B27-1F18DD4B719D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1" creationId="{1976DAAF-148B-AB48-8077-D097C09612B0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4" creationId="{8FC4D3D3-FE25-4163-DDD3-46C4BB7111E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5" creationId="{FB9C9246-13DE-7B93-D72A-4084B1457EA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7" creationId="{EB4D3943-0011-8241-BE1F-C998AF49E84F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68" creationId="{582362D2-4900-CA48-0B49-8ED85FB64F2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70" creationId="{ED440150-9D78-AB4F-3ADE-59F3DC909669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71" creationId="{AC4ADBBE-033C-7EC3-84C3-362601C5C391}"/>
          </ac:spMkLst>
        </pc:spChg>
        <pc:spChg chg="mod">
          <ac:chgData name="Soheil Abbasloo" userId="d71572ce-aea6-4a3a-9d7a-c1bc96c12f67" providerId="ADAL" clId="{ED41F9C1-8274-4F08-8693-1523C4FF26CB}" dt="2022-08-10T22:43:25.917" v="248"/>
          <ac:spMkLst>
            <pc:docMk/>
            <pc:sldMk cId="1023182198" sldId="417"/>
            <ac:spMk id="173" creationId="{155C1196-1BCF-8691-7C14-3D69E84C33A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77" creationId="{549827A2-5EF1-3D3B-4DE2-6374A904781C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78" creationId="{75B67649-BA88-5F88-98BE-D8B81EE8249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79" creationId="{49932343-457C-75E0-F683-E1C8818F879A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0" creationId="{D8CF68B9-A0C3-1573-7B42-2055F9008C8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1" creationId="{05A29883-09C3-EB07-2ABB-C1BE30513F9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2" creationId="{EEDEB87D-B79E-65CD-32E7-F00064EC67EF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3" creationId="{8BB312CC-D537-15BD-DB66-31668321322C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6" creationId="{AB4FC724-E5C2-F84E-D854-328E8880F65D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7" creationId="{D9B4EA7E-E06E-A67B-ACA8-97B0FF90AD61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88" creationId="{EE8954C3-CBA2-A3BE-5A6B-2E6D8B41D73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6" creationId="{2CB7A100-95F4-2231-9F4E-2CB985C71721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7" creationId="{2898E25B-80E6-707B-7E23-E6EA66E1398F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8" creationId="{9B1B4F82-36D4-9D16-EA99-C22634AFEBF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199" creationId="{67EE7A2F-6D0C-71A5-9B19-FC0802510A89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0" creationId="{C0C47101-2859-A435-FD06-DF123B60B0BD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1" creationId="{F8344F40-C2F3-A61F-F7E7-44A5C35C999D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2" creationId="{AE031C16-B7EC-19FA-EE1B-85CFAE41192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3" creationId="{B9F596DB-CD3F-091C-9C04-D8DC93BD59F9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4" creationId="{8D502F1A-23B5-3F08-87A8-185D0EC2D04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5" creationId="{75D97D7D-C79F-8972-5931-CB1C41C1A24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06" creationId="{4B0534F4-26C4-54D5-D3D3-899DED164DF8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1" creationId="{0B75E12F-0851-EFE7-56CD-80900D4710B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2" creationId="{E2804804-A04C-FD75-60EA-1522DD77C7F0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3" creationId="{802495D9-9779-EB3C-5CD0-5CAF09D2F541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4" creationId="{264E289B-1E6A-108E-9FC6-8987BE7462D3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5" creationId="{7EA73798-BAC9-C7FA-436C-0B5C9F9661CE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6" creationId="{01B42DED-259A-E267-DAB7-4A60447394A7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8" creationId="{45B1762C-277C-8A1C-3333-5AE2765D520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19" creationId="{A9C00987-8622-0BA2-1662-73C323532DC7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2" creationId="{CF610FC2-A798-ED6B-E405-2143675B6D2A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3" creationId="{9BDCDEBB-1483-6D4B-DB0B-37AF10A1BCF6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5" creationId="{CE04D4D7-804E-7E63-1462-6DE3749F8BD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6" creationId="{10720DD2-669D-08E2-156C-943258ED5A14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8" creationId="{DA9062CA-856E-3B50-DBD8-CAE1202779AF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29" creationId="{87C3DE29-EB9C-5D9E-EE95-335A92D0AFAB}"/>
          </ac:spMkLst>
        </pc:spChg>
        <pc:spChg chg="mod">
          <ac:chgData name="Soheil Abbasloo" userId="d71572ce-aea6-4a3a-9d7a-c1bc96c12f67" providerId="ADAL" clId="{ED41F9C1-8274-4F08-8693-1523C4FF26CB}" dt="2022-08-10T22:43:31.501" v="256"/>
          <ac:spMkLst>
            <pc:docMk/>
            <pc:sldMk cId="1023182198" sldId="417"/>
            <ac:spMk id="231" creationId="{0031CE89-91F9-6638-8055-FB36F2B484BB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23182198" sldId="417"/>
            <ac:spMk id="58375" creationId="{00000000-0000-0000-0000-000000000000}"/>
          </ac:spMkLst>
        </pc:spChg>
        <pc:grpChg chg="del">
          <ac:chgData name="Soheil Abbasloo" userId="d71572ce-aea6-4a3a-9d7a-c1bc96c12f67" providerId="ADAL" clId="{ED41F9C1-8274-4F08-8693-1523C4FF26CB}" dt="2022-08-10T22:43:25.186" v="247" actId="478"/>
          <ac:grpSpMkLst>
            <pc:docMk/>
            <pc:sldMk cId="1023182198" sldId="417"/>
            <ac:grpSpMk id="57" creationId="{00000000-0000-0000-0000-000000000000}"/>
          </ac:grpSpMkLst>
        </pc:grpChg>
        <pc:grpChg chg="del">
          <ac:chgData name="Soheil Abbasloo" userId="d71572ce-aea6-4a3a-9d7a-c1bc96c12f67" providerId="ADAL" clId="{ED41F9C1-8274-4F08-8693-1523C4FF26CB}" dt="2022-08-10T22:43:25.186" v="247" actId="478"/>
          <ac:grpSpMkLst>
            <pc:docMk/>
            <pc:sldMk cId="1023182198" sldId="417"/>
            <ac:grpSpMk id="60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3:31.482" v="255"/>
          <ac:grpSpMkLst>
            <pc:docMk/>
            <pc:sldMk cId="1023182198" sldId="417"/>
            <ac:grpSpMk id="62" creationId="{FAD42ECE-A115-928E-49FA-1C7EEFA54434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86" creationId="{5E27BB22-BB25-94EC-27F8-FE3A86AB7CB1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131" creationId="{C27D6C4D-510B-AAF9-DD34-41B65210C52C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133" creationId="{23D7AE07-C234-8F0E-4F27-49E59F41DAE5}"/>
          </ac:grpSpMkLst>
        </pc:grpChg>
        <pc:grpChg chg="mod">
          <ac:chgData name="Soheil Abbasloo" userId="d71572ce-aea6-4a3a-9d7a-c1bc96c12f67" providerId="ADAL" clId="{ED41F9C1-8274-4F08-8693-1523C4FF26CB}" dt="2022-08-10T22:43:25.917" v="248"/>
          <ac:grpSpMkLst>
            <pc:docMk/>
            <pc:sldMk cId="1023182198" sldId="417"/>
            <ac:grpSpMk id="135" creationId="{187FD69B-9195-F846-88B5-8692E304E229}"/>
          </ac:grpSpMkLst>
        </pc:grpChg>
        <pc:grpChg chg="add del mod">
          <ac:chgData name="Soheil Abbasloo" userId="d71572ce-aea6-4a3a-9d7a-c1bc96c12f67" providerId="ADAL" clId="{ED41F9C1-8274-4F08-8693-1523C4FF26CB}" dt="2022-08-10T22:43:31.482" v="255"/>
          <ac:grpSpMkLst>
            <pc:docMk/>
            <pc:sldMk cId="1023182198" sldId="417"/>
            <ac:grpSpMk id="149" creationId="{2BA6C869-8D68-FDCF-7B7B-6883741267D7}"/>
          </ac:grpSpMkLst>
        </pc:grpChg>
        <pc:grpChg chg="add mod">
          <ac:chgData name="Soheil Abbasloo" userId="d71572ce-aea6-4a3a-9d7a-c1bc96c12f67" providerId="ADAL" clId="{ED41F9C1-8274-4F08-8693-1523C4FF26CB}" dt="2022-08-10T22:43:33.917" v="257" actId="1076"/>
          <ac:grpSpMkLst>
            <pc:docMk/>
            <pc:sldMk cId="1023182198" sldId="417"/>
            <ac:grpSpMk id="174" creationId="{FE9AFE84-40ED-F69A-0482-FCFA86E57EDC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84" creationId="{09BC7DA1-F07B-C24C-3152-356269B0D659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91" creationId="{BC5E8E52-0AFF-3243-5EAB-211B4DAEEC0A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93" creationId="{59DDF025-0ADB-8039-F5B4-58543E9B6715}"/>
          </ac:grpSpMkLst>
        </pc:grpChg>
        <pc:grpChg chg="mod">
          <ac:chgData name="Soheil Abbasloo" userId="d71572ce-aea6-4a3a-9d7a-c1bc96c12f67" providerId="ADAL" clId="{ED41F9C1-8274-4F08-8693-1523C4FF26CB}" dt="2022-08-10T22:43:31.501" v="256"/>
          <ac:grpSpMkLst>
            <pc:docMk/>
            <pc:sldMk cId="1023182198" sldId="417"/>
            <ac:grpSpMk id="195" creationId="{7B4CD69F-A00C-F567-5415-0791570F7268}"/>
          </ac:grpSpMkLst>
        </pc:grpChg>
        <pc:grpChg chg="add mod">
          <ac:chgData name="Soheil Abbasloo" userId="d71572ce-aea6-4a3a-9d7a-c1bc96c12f67" providerId="ADAL" clId="{ED41F9C1-8274-4F08-8693-1523C4FF26CB}" dt="2022-08-10T22:43:33.917" v="257" actId="1076"/>
          <ac:grpSpMkLst>
            <pc:docMk/>
            <pc:sldMk cId="1023182198" sldId="417"/>
            <ac:grpSpMk id="207" creationId="{D2BFA43B-2BD4-5B63-214C-5BB7C98E0061}"/>
          </ac:grpSpMkLst>
        </pc:grp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64" creationId="{EDF24F52-C5C9-5E38-2C13-17AE92CE67F6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65" creationId="{04A5B004-EC16-DC73-59EE-EA6FA75A24DD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87" creationId="{7F4E61F7-7B0B-80E2-0361-1A573FAED7D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24" creationId="{15BC2249-E35C-7E93-9DE4-671AE9F74CA5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28" creationId="{D642532D-815C-D48D-7F17-56AA2CEF5C72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32" creationId="{67E67BC0-68EC-F0EB-34B4-2B3CF796E338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34" creationId="{E76D3062-CB16-C379-0F95-FF37DB309A8B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51" creationId="{F85E1036-6E36-8859-9A1F-72FFDC538E09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52" creationId="{8700FB26-2B4F-6FD7-1183-C7CDC58CBB57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59" creationId="{6D30CDED-11AA-079F-F43C-64909F7334BB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2" creationId="{EFBC8030-03BF-677F-07B6-03C8E4408DBD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3" creationId="{D43609E6-4638-3784-925D-C3A026FF1204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6" creationId="{397FD1DC-6969-20E2-4780-95A837C74EDC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25.917" v="248"/>
          <ac:graphicFrameMkLst>
            <pc:docMk/>
            <pc:sldMk cId="1023182198" sldId="417"/>
            <ac:graphicFrameMk id="169" creationId="{BAD6A51D-5DC1-D76A-D69A-4951376B92E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75" creationId="{048984F7-3905-99AA-BA69-4312D7B4E24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76" creationId="{BDC1AB8E-FEC1-DE50-8F21-D3268D30C3B1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85" creationId="{E405545C-8CF6-1F75-5B02-594525E1D18B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89" creationId="{CFA1D8DB-CFBC-BD0D-A3CA-73571A32DC67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90" creationId="{B4FE50E1-873C-3540-EDD2-F9BBE1D477D1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92" creationId="{B4B90079-321A-A862-B7D4-DE50AEEB64EE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194" creationId="{766DF4DD-4AF1-1BF4-5A83-25E6C9163C83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09" creationId="{0E750C17-B1F9-416C-1F77-B2B723F6027F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10" creationId="{8C517BC3-6E28-468A-55E9-42CE702AF02A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17" creationId="{369E5C46-0865-CFB0-CA7D-F9B4585E02C6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0" creationId="{C8055437-86C8-6D0B-721C-FFC762378D45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1" creationId="{204214BC-704C-F790-8C35-0E93450D9032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4" creationId="{4E6FF111-4B58-D394-214D-7B6A6A1807B6}"/>
          </ac:graphicFrameMkLst>
        </pc:graphicFrameChg>
        <pc:graphicFrameChg chg="mod">
          <ac:chgData name="Soheil Abbasloo" userId="d71572ce-aea6-4a3a-9d7a-c1bc96c12f67" providerId="ADAL" clId="{ED41F9C1-8274-4F08-8693-1523C4FF26CB}" dt="2022-08-10T22:43:31.501" v="256"/>
          <ac:graphicFrameMkLst>
            <pc:docMk/>
            <pc:sldMk cId="1023182198" sldId="417"/>
            <ac:graphicFrameMk id="227" creationId="{5E502CA2-3B0C-CCE4-F8E7-AC975985C1A8}"/>
          </ac:graphicFrameMkLst>
        </pc:graphicFrameChg>
        <pc:picChg chg="mod">
          <ac:chgData name="Soheil Abbasloo" userId="d71572ce-aea6-4a3a-9d7a-c1bc96c12f67" providerId="ADAL" clId="{ED41F9C1-8274-4F08-8693-1523C4FF26CB}" dt="2022-08-10T22:43:25.917" v="248"/>
          <ac:picMkLst>
            <pc:docMk/>
            <pc:sldMk cId="1023182198" sldId="417"/>
            <ac:picMk id="150" creationId="{5FBCFB64-EF26-225C-8400-3135929A144F}"/>
          </ac:picMkLst>
        </pc:picChg>
        <pc:picChg chg="mod">
          <ac:chgData name="Soheil Abbasloo" userId="d71572ce-aea6-4a3a-9d7a-c1bc96c12f67" providerId="ADAL" clId="{ED41F9C1-8274-4F08-8693-1523C4FF26CB}" dt="2022-08-10T22:43:25.917" v="248"/>
          <ac:picMkLst>
            <pc:docMk/>
            <pc:sldMk cId="1023182198" sldId="417"/>
            <ac:picMk id="172" creationId="{2BC926BC-349C-01B8-33D1-F9CDE7D91D5A}"/>
          </ac:picMkLst>
        </pc:picChg>
        <pc:picChg chg="mod">
          <ac:chgData name="Soheil Abbasloo" userId="d71572ce-aea6-4a3a-9d7a-c1bc96c12f67" providerId="ADAL" clId="{ED41F9C1-8274-4F08-8693-1523C4FF26CB}" dt="2022-08-10T22:43:31.501" v="256"/>
          <ac:picMkLst>
            <pc:docMk/>
            <pc:sldMk cId="1023182198" sldId="417"/>
            <ac:picMk id="208" creationId="{B0266F9A-BBD0-29E0-E4CC-CDD881CD7EA9}"/>
          </ac:picMkLst>
        </pc:picChg>
        <pc:picChg chg="mod">
          <ac:chgData name="Soheil Abbasloo" userId="d71572ce-aea6-4a3a-9d7a-c1bc96c12f67" providerId="ADAL" clId="{ED41F9C1-8274-4F08-8693-1523C4FF26CB}" dt="2022-08-10T22:43:31.501" v="256"/>
          <ac:picMkLst>
            <pc:docMk/>
            <pc:sldMk cId="1023182198" sldId="417"/>
            <ac:picMk id="230" creationId="{81EBA384-CC80-F1A0-60E2-E9594ED00DC3}"/>
          </ac:picMkLst>
        </pc:pic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579477118" sldId="418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579477118" sldId="418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45:51.758" v="338" actId="404"/>
          <ac:spMkLst>
            <pc:docMk/>
            <pc:sldMk cId="579477118" sldId="418"/>
            <ac:spMk id="3" creationId="{673C67BD-AEE4-05E0-7F38-0E806A78A11E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579477118" sldId="418"/>
            <ac:spMk id="3" creationId="{AD3E6F8B-B5BA-6ADC-B9BB-40F84B206ACD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5" creationId="{B3E6639D-27EF-6498-C2FF-152F8A85BF10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6" creationId="{3FF36379-4DB9-8CAF-7B43-BB91E689691E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7" creationId="{627F3A8B-100C-D322-9CBC-74CCBD82F791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29" creationId="{2F67BD92-10C9-DC47-52F1-C391ECF07CF9}"/>
          </ac:spMkLst>
        </pc:spChg>
        <pc:spChg chg="del mod">
          <ac:chgData name="Soheil Abbasloo" userId="d71572ce-aea6-4a3a-9d7a-c1bc96c12f67" providerId="ADAL" clId="{ED41F9C1-8274-4F08-8693-1523C4FF26CB}" dt="2022-08-10T22:45:31.770" v="325" actId="478"/>
          <ac:spMkLst>
            <pc:docMk/>
            <pc:sldMk cId="579477118" sldId="418"/>
            <ac:spMk id="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37" creationId="{676A31F0-2FC7-64A0-C82C-A1A18FBD989B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38" creationId="{CF235ABC-091A-6892-CB25-D5D48743596C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39" creationId="{0E8EAAC0-D6A3-A1AA-C43B-1DD80BBC91E6}"/>
          </ac:spMkLst>
        </pc:spChg>
        <pc:spChg chg="mod">
          <ac:chgData name="Soheil Abbasloo" userId="d71572ce-aea6-4a3a-9d7a-c1bc96c12f67" providerId="ADAL" clId="{ED41F9C1-8274-4F08-8693-1523C4FF26CB}" dt="2022-08-10T22:46:04.417" v="340"/>
          <ac:spMkLst>
            <pc:docMk/>
            <pc:sldMk cId="579477118" sldId="418"/>
            <ac:spMk id="40" creationId="{C5720D7D-057C-1A15-2BAB-A2CA78C5093C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6" creationId="{5DC2133C-91E6-C0F7-DC3A-8922F528CEF4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7" creationId="{C3CF773C-4EE7-630B-31EE-C5C094F0C8A0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8" creationId="{8F630AAA-45DE-7E46-5AD6-5662F0B47082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49" creationId="{3BEF5B74-2D6E-0D43-0409-D229B1F20014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4" creationId="{CDF6D30F-6B77-858C-76DA-FACD92155872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5" creationId="{8E4818BC-5E75-E42F-E655-5DE081448458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6" creationId="{57332535-51E6-31F8-4D1A-9FF94D30C7B8}"/>
          </ac:spMkLst>
        </pc:spChg>
        <pc:spChg chg="mod">
          <ac:chgData name="Soheil Abbasloo" userId="d71572ce-aea6-4a3a-9d7a-c1bc96c12f67" providerId="ADAL" clId="{ED41F9C1-8274-4F08-8693-1523C4FF26CB}" dt="2022-08-10T22:46:06.078" v="344"/>
          <ac:spMkLst>
            <pc:docMk/>
            <pc:sldMk cId="579477118" sldId="418"/>
            <ac:spMk id="57" creationId="{A1849488-170B-FFA9-1C8B-BC82C32DFB9B}"/>
          </ac:spMkLst>
        </pc:spChg>
        <pc:grpChg chg="add del mod">
          <ac:chgData name="Soheil Abbasloo" userId="d71572ce-aea6-4a3a-9d7a-c1bc96c12f67" providerId="ADAL" clId="{ED41F9C1-8274-4F08-8693-1523C4FF26CB}" dt="2022-08-10T22:46:06.073" v="343"/>
          <ac:grpSpMkLst>
            <pc:docMk/>
            <pc:sldMk cId="579477118" sldId="418"/>
            <ac:grpSpMk id="23" creationId="{E48EC49E-249D-1E13-C57C-CA1CE836A007}"/>
          </ac:grpSpMkLst>
        </pc:grpChg>
        <pc:grpChg chg="del">
          <ac:chgData name="Soheil Abbasloo" userId="d71572ce-aea6-4a3a-9d7a-c1bc96c12f67" providerId="ADAL" clId="{ED41F9C1-8274-4F08-8693-1523C4FF26CB}" dt="2022-08-10T22:45:56.226" v="339" actId="478"/>
          <ac:grpSpMkLst>
            <pc:docMk/>
            <pc:sldMk cId="579477118" sldId="418"/>
            <ac:grpSpMk id="36" creationId="{00000000-0000-0000-0000-000000000000}"/>
          </ac:grpSpMkLst>
        </pc:grpChg>
        <pc:grpChg chg="add mod">
          <ac:chgData name="Soheil Abbasloo" userId="d71572ce-aea6-4a3a-9d7a-c1bc96c12f67" providerId="ADAL" clId="{ED41F9C1-8274-4F08-8693-1523C4FF26CB}" dt="2022-08-10T22:46:08.625" v="345" actId="1076"/>
          <ac:grpSpMkLst>
            <pc:docMk/>
            <pc:sldMk cId="579477118" sldId="418"/>
            <ac:grpSpMk id="45" creationId="{3806899A-41A8-2289-3569-128357D54BFD}"/>
          </ac:grpSpMkLst>
        </pc:grp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9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11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13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15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22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24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28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5:56.226" v="339" actId="478"/>
          <ac:cxnSpMkLst>
            <pc:docMk/>
            <pc:sldMk cId="579477118" sldId="418"/>
            <ac:cxnSpMk id="30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1" creationId="{54A42B32-6447-3C30-D404-3B92AC16D9CF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2" creationId="{6561AC9E-C899-69E5-B8BE-49F3AB91B52E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4" creationId="{7EF1790A-003A-A0CF-2C71-DDAFDDE7B65E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35" creationId="{61EED78B-4453-E358-64E2-AE24200541F3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1" creationId="{36849CF5-B625-602D-6D13-0F36014923C5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2" creationId="{20C161D9-CB15-61C9-0E1C-1CA7AC661935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3" creationId="{C0B8E51F-F754-59B1-0AC1-D1ABB3C0E03E}"/>
          </ac:cxnSpMkLst>
        </pc:cxnChg>
        <pc:cxnChg chg="mod">
          <ac:chgData name="Soheil Abbasloo" userId="d71572ce-aea6-4a3a-9d7a-c1bc96c12f67" providerId="ADAL" clId="{ED41F9C1-8274-4F08-8693-1523C4FF26CB}" dt="2022-08-10T22:46:04.417" v="340"/>
          <ac:cxnSpMkLst>
            <pc:docMk/>
            <pc:sldMk cId="579477118" sldId="418"/>
            <ac:cxnSpMk id="44" creationId="{E45C76F3-EFD5-E72B-7E7B-A9A2D7230ECE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0" creationId="{4922B5CC-3C41-1E19-F718-918E211F61D1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1" creationId="{A9E4E400-ADAB-3AD6-3117-5A4308B54DA0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2" creationId="{735B8869-7876-7ABF-9CAD-5429B5AA35FA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3" creationId="{66C90A69-B365-AD6F-4282-B37C31D25C5B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8" creationId="{CA9BCC28-145B-151F-9BCA-ADB5563F08B6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59" creationId="{E0733223-AAD8-B943-D513-4902CD5DCE40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60" creationId="{86A1E57A-4581-E612-A10F-C95723F8E69A}"/>
          </ac:cxnSpMkLst>
        </pc:cxnChg>
        <pc:cxnChg chg="mod">
          <ac:chgData name="Soheil Abbasloo" userId="d71572ce-aea6-4a3a-9d7a-c1bc96c12f67" providerId="ADAL" clId="{ED41F9C1-8274-4F08-8693-1523C4FF26CB}" dt="2022-08-10T22:46:06.078" v="344"/>
          <ac:cxnSpMkLst>
            <pc:docMk/>
            <pc:sldMk cId="579477118" sldId="418"/>
            <ac:cxnSpMk id="61" creationId="{F1969617-B9F1-C5B9-84A0-F1E85BF57473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929262914" sldId="41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929262914" sldId="419"/>
            <ac:spMk id="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7:40.519" v="375" actId="1035"/>
          <ac:spMkLst>
            <pc:docMk/>
            <pc:sldMk cId="929262914" sldId="419"/>
            <ac:spMk id="3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929262914" sldId="419"/>
            <ac:spMk id="10" creationId="{9499C272-CDDA-5B8F-C9BB-8E2B8F48B9E6}"/>
          </ac:spMkLst>
        </pc:spChg>
        <pc:spChg chg="add mod ord">
          <ac:chgData name="Soheil Abbasloo" userId="d71572ce-aea6-4a3a-9d7a-c1bc96c12f67" providerId="ADAL" clId="{ED41F9C1-8274-4F08-8693-1523C4FF26CB}" dt="2022-08-10T22:47:16.485" v="360" actId="14100"/>
          <ac:spMkLst>
            <pc:docMk/>
            <pc:sldMk cId="929262914" sldId="419"/>
            <ac:spMk id="10" creationId="{C357DA36-A59F-0913-746B-97AA600A35AC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26" creationId="{37F04506-9360-044D-6961-44EE2A606F4F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27" creationId="{A2863A81-978E-ABB7-5E03-0AA87C4DFCD2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29" creationId="{D07C9843-8F78-FEB6-892C-45FD64B571DA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31" creationId="{B9202B47-DF80-7579-FE24-9446217427BA}"/>
          </ac:spMkLst>
        </pc:spChg>
        <pc:spChg chg="del mod">
          <ac:chgData name="Soheil Abbasloo" userId="d71572ce-aea6-4a3a-9d7a-c1bc96c12f67" providerId="ADAL" clId="{ED41F9C1-8274-4F08-8693-1523C4FF26CB}" dt="2022-08-10T22:46:32.784" v="347" actId="478"/>
          <ac:spMkLst>
            <pc:docMk/>
            <pc:sldMk cId="929262914" sldId="419"/>
            <ac:spMk id="3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38" creationId="{0CEC384B-3376-48A5-38CA-3D37F4CD360D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39" creationId="{27C9A91C-AFDF-9EB8-C1C4-B2AF098C7FF9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40" creationId="{FBB7A29A-0F20-7CE2-5249-6139436724F5}"/>
          </ac:spMkLst>
        </pc:spChg>
        <pc:spChg chg="mod">
          <ac:chgData name="Soheil Abbasloo" userId="d71572ce-aea6-4a3a-9d7a-c1bc96c12f67" providerId="ADAL" clId="{ED41F9C1-8274-4F08-8693-1523C4FF26CB}" dt="2022-08-10T22:47:24.274" v="362"/>
          <ac:spMkLst>
            <pc:docMk/>
            <pc:sldMk cId="929262914" sldId="419"/>
            <ac:spMk id="41" creationId="{665A9AE0-C53A-24A9-04F6-6FDF3EAA6CDB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47" creationId="{B99D4EC6-6AB1-37CF-1637-32CEA146D4AF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48" creationId="{3C2E75D1-7118-969E-755B-D5E50F9F5CEC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49" creationId="{797FEA9D-9679-301F-C76B-8E31C25ED7DE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0" creationId="{342B3078-311F-9F9A-37A4-8756DF5E9FCF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5" creationId="{BD7AD7E9-1034-F4A3-AF6B-FCA3D688CBFA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6" creationId="{B03666F3-7EAD-AB38-2401-D0D39CEFBF83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7" creationId="{591728A4-C7E2-4DA2-AC90-F6EC0F80AA6A}"/>
          </ac:spMkLst>
        </pc:spChg>
        <pc:spChg chg="mod">
          <ac:chgData name="Soheil Abbasloo" userId="d71572ce-aea6-4a3a-9d7a-c1bc96c12f67" providerId="ADAL" clId="{ED41F9C1-8274-4F08-8693-1523C4FF26CB}" dt="2022-08-10T22:47:30.108" v="365"/>
          <ac:spMkLst>
            <pc:docMk/>
            <pc:sldMk cId="929262914" sldId="419"/>
            <ac:spMk id="58" creationId="{D28E5537-95E0-616A-BE1D-FD2214387FB2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4" creationId="{6C935DC9-ABC1-C68B-386F-28EFDFE65474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5" creationId="{98B3CEF9-71C0-330B-695E-21D7C95104E9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6" creationId="{3D396E02-0EB7-C541-8C04-D51C6A6E01F2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67" creationId="{6E0B7304-7F7D-0EA0-8967-22211B35081C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2" creationId="{D7836AEF-068D-E167-BAFE-EED435E95CE8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3" creationId="{76EE19A7-CA52-F534-E453-EF25701A2E76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4" creationId="{D6D27375-7047-D9A2-82A0-AACDC76F4A32}"/>
          </ac:spMkLst>
        </pc:spChg>
        <pc:spChg chg="mod">
          <ac:chgData name="Soheil Abbasloo" userId="d71572ce-aea6-4a3a-9d7a-c1bc96c12f67" providerId="ADAL" clId="{ED41F9C1-8274-4F08-8693-1523C4FF26CB}" dt="2022-08-10T22:47:32.095" v="369"/>
          <ac:spMkLst>
            <pc:docMk/>
            <pc:sldMk cId="929262914" sldId="419"/>
            <ac:spMk id="75" creationId="{F4C6EC1B-0BC5-75B8-E9EC-4BB06ACD24E0}"/>
          </ac:spMkLst>
        </pc:spChg>
        <pc:grpChg chg="add del mod">
          <ac:chgData name="Soheil Abbasloo" userId="d71572ce-aea6-4a3a-9d7a-c1bc96c12f67" providerId="ADAL" clId="{ED41F9C1-8274-4F08-8693-1523C4FF26CB}" dt="2022-08-10T22:47:29.348" v="364" actId="478"/>
          <ac:grpSpMkLst>
            <pc:docMk/>
            <pc:sldMk cId="929262914" sldId="419"/>
            <ac:grpSpMk id="25" creationId="{16B2D080-987D-902A-A56C-C6D1FE19DA31}"/>
          </ac:grpSpMkLst>
        </pc:grpChg>
        <pc:grpChg chg="del">
          <ac:chgData name="Soheil Abbasloo" userId="d71572ce-aea6-4a3a-9d7a-c1bc96c12f67" providerId="ADAL" clId="{ED41F9C1-8274-4F08-8693-1523C4FF26CB}" dt="2022-08-10T22:47:17.890" v="361" actId="478"/>
          <ac:grpSpMkLst>
            <pc:docMk/>
            <pc:sldMk cId="929262914" sldId="419"/>
            <ac:grpSpMk id="36" creationId="{00000000-0000-0000-0000-000000000000}"/>
          </ac:grpSpMkLst>
        </pc:grpChg>
        <pc:grpChg chg="add del mod">
          <ac:chgData name="Soheil Abbasloo" userId="d71572ce-aea6-4a3a-9d7a-c1bc96c12f67" providerId="ADAL" clId="{ED41F9C1-8274-4F08-8693-1523C4FF26CB}" dt="2022-08-10T22:47:32.089" v="368"/>
          <ac:grpSpMkLst>
            <pc:docMk/>
            <pc:sldMk cId="929262914" sldId="419"/>
            <ac:grpSpMk id="46" creationId="{E43309EF-5B69-3FDC-8C64-4911D9D3C82F}"/>
          </ac:grpSpMkLst>
        </pc:grpChg>
        <pc:grpChg chg="add mod">
          <ac:chgData name="Soheil Abbasloo" userId="d71572ce-aea6-4a3a-9d7a-c1bc96c12f67" providerId="ADAL" clId="{ED41F9C1-8274-4F08-8693-1523C4FF26CB}" dt="2022-08-10T22:47:35.178" v="370" actId="1076"/>
          <ac:grpSpMkLst>
            <pc:docMk/>
            <pc:sldMk cId="929262914" sldId="419"/>
            <ac:grpSpMk id="63" creationId="{DAEFEDFF-2D7B-B465-6FFE-D0C4B09B4E86}"/>
          </ac:grpSpMkLst>
        </pc:grp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9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11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13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15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22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24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28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17.890" v="361" actId="478"/>
          <ac:cxnSpMkLst>
            <pc:docMk/>
            <pc:sldMk cId="929262914" sldId="419"/>
            <ac:cxnSpMk id="30" creationId="{00000000-0000-0000-0000-000000000000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2" creationId="{41AEE9D8-1C82-C8CD-E047-5112EB6F2678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4" creationId="{CEC012A1-79C9-3FEB-4231-730CB25B3164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5" creationId="{3A24D06E-5F39-3E64-D2BD-21B2D1B09571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37" creationId="{86403F19-A4BA-7D62-2126-481B848436FC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2" creationId="{DD6CF7C3-C3D9-4B36-CB34-DAA3E2E00732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3" creationId="{24CC07F9-E6F1-4E38-3677-F3D7E04BA750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4" creationId="{33B59F3D-42FB-E6E2-9A7B-1E660B19708D}"/>
          </ac:cxnSpMkLst>
        </pc:cxnChg>
        <pc:cxnChg chg="mod">
          <ac:chgData name="Soheil Abbasloo" userId="d71572ce-aea6-4a3a-9d7a-c1bc96c12f67" providerId="ADAL" clId="{ED41F9C1-8274-4F08-8693-1523C4FF26CB}" dt="2022-08-10T22:47:29.348" v="364" actId="478"/>
          <ac:cxnSpMkLst>
            <pc:docMk/>
            <pc:sldMk cId="929262914" sldId="419"/>
            <ac:cxnSpMk id="45" creationId="{04C9D340-F719-10E7-591E-65317E476783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1" creationId="{6A04EE07-A511-58A9-B687-F9949525BD9B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2" creationId="{34045DEF-7E84-6225-51F1-206CF95BD158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3" creationId="{197B1A4D-788F-DD3F-E4BF-0C5C86FC2142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4" creationId="{1D409C14-0523-9828-11BA-59EABAE385C1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59" creationId="{275E1928-6216-D7FE-0DD2-1A713755F82C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60" creationId="{1F477EDA-5DAE-B026-5F84-586DB71FBF6E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61" creationId="{715F6C45-8512-4AA8-820C-7C6CE27B0BEF}"/>
          </ac:cxnSpMkLst>
        </pc:cxnChg>
        <pc:cxnChg chg="mod">
          <ac:chgData name="Soheil Abbasloo" userId="d71572ce-aea6-4a3a-9d7a-c1bc96c12f67" providerId="ADAL" clId="{ED41F9C1-8274-4F08-8693-1523C4FF26CB}" dt="2022-08-10T22:47:30.108" v="365"/>
          <ac:cxnSpMkLst>
            <pc:docMk/>
            <pc:sldMk cId="929262914" sldId="419"/>
            <ac:cxnSpMk id="62" creationId="{AA55BD9D-1E6E-475D-4B71-923AFD76A8BC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68" creationId="{EA5AA079-8F07-A582-B149-2D4E265293E2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69" creationId="{23E63357-5C56-7DBC-8EC1-66C394C8C398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0" creationId="{4298729D-FB70-5EA9-9C8E-730AB89167EC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1" creationId="{8C0F7D6E-FFFF-074F-5193-5EF05D2F6A2C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6" creationId="{F18B0431-FB79-52F0-00ED-2DF30C2D54B9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7" creationId="{71C5A8EC-4C56-FDB3-9E00-6EC220C48389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8" creationId="{9E4D2955-F28C-FE6D-4C58-8266146B1D15}"/>
          </ac:cxnSpMkLst>
        </pc:cxnChg>
        <pc:cxnChg chg="mod">
          <ac:chgData name="Soheil Abbasloo" userId="d71572ce-aea6-4a3a-9d7a-c1bc96c12f67" providerId="ADAL" clId="{ED41F9C1-8274-4F08-8693-1523C4FF26CB}" dt="2022-08-10T22:47:32.095" v="369"/>
          <ac:cxnSpMkLst>
            <pc:docMk/>
            <pc:sldMk cId="929262914" sldId="419"/>
            <ac:cxnSpMk id="79" creationId="{814BA8D4-45FE-2905-1660-8EACBB1D67E7}"/>
          </ac:cxnSpMkLst>
        </pc:cxnChg>
      </pc:sldChg>
      <pc:sldChg chg="addSp delSp modSp add del mod modClrScheme chgLayout modNotes">
        <pc:chgData name="Soheil Abbasloo" userId="d71572ce-aea6-4a3a-9d7a-c1bc96c12f67" providerId="ADAL" clId="{ED41F9C1-8274-4F08-8693-1523C4FF26CB}" dt="2022-08-17T16:10:26.218" v="6093" actId="2696"/>
        <pc:sldMkLst>
          <pc:docMk/>
          <pc:sldMk cId="369981030" sldId="420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369981030" sldId="420"/>
            <ac:spMk id="2" creationId="{A20A5628-E395-B356-83A2-C8262CF58E31}"/>
          </ac:spMkLst>
        </pc:spChg>
        <pc:spChg chg="add del mod ord">
          <ac:chgData name="Soheil Abbasloo" userId="d71572ce-aea6-4a3a-9d7a-c1bc96c12f67" providerId="ADAL" clId="{ED41F9C1-8274-4F08-8693-1523C4FF26CB}" dt="2022-08-10T22:43:42.790" v="258" actId="700"/>
          <ac:spMkLst>
            <pc:docMk/>
            <pc:sldMk cId="369981030" sldId="420"/>
            <ac:spMk id="2" creationId="{EAB8F488-0DBB-4981-EF41-887A8944D6C0}"/>
          </ac:spMkLst>
        </pc:spChg>
        <pc:spChg chg="add mod ord">
          <ac:chgData name="Soheil Abbasloo" userId="d71572ce-aea6-4a3a-9d7a-c1bc96c12f67" providerId="ADAL" clId="{ED41F9C1-8274-4F08-8693-1523C4FF26CB}" dt="2022-08-10T22:44:30.349" v="277" actId="12"/>
          <ac:spMkLst>
            <pc:docMk/>
            <pc:sldMk cId="369981030" sldId="420"/>
            <ac:spMk id="3" creationId="{C2756616-786C-9A8D-9D06-9F4C219F5E0C}"/>
          </ac:spMkLst>
        </pc:spChg>
        <pc:spChg chg="mod ord">
          <ac:chgData name="Soheil Abbasloo" userId="d71572ce-aea6-4a3a-9d7a-c1bc96c12f67" providerId="ADAL" clId="{ED41F9C1-8274-4F08-8693-1523C4FF26CB}" dt="2022-08-10T22:43:42.790" v="258" actId="700"/>
          <ac:spMkLst>
            <pc:docMk/>
            <pc:sldMk cId="369981030" sldId="420"/>
            <ac:spMk id="58375" creationId="{00000000-0000-0000-0000-000000000000}"/>
          </ac:spMkLst>
        </pc:spChg>
        <pc:spChg chg="del mod">
          <ac:chgData name="Soheil Abbasloo" userId="d71572ce-aea6-4a3a-9d7a-c1bc96c12f67" providerId="ADAL" clId="{ED41F9C1-8274-4F08-8693-1523C4FF26CB}" dt="2022-08-10T22:44:01.096" v="260" actId="478"/>
          <ac:spMkLst>
            <pc:docMk/>
            <pc:sldMk cId="369981030" sldId="420"/>
            <ac:spMk id="96565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695064541" sldId="42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695064541" sldId="42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695064541" sldId="421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58:06.994" v="491" actId="47"/>
        <pc:sldMkLst>
          <pc:docMk/>
          <pc:sldMk cId="910048962" sldId="422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910048962" sldId="42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53:29.413" v="440" actId="6549"/>
          <ac:spMkLst>
            <pc:docMk/>
            <pc:sldMk cId="910048962" sldId="422"/>
            <ac:spMk id="3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4094624747" sldId="423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4094624747" sldId="423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4094624747" sldId="423"/>
            <ac:spMk id="4" creationId="{6083A285-B488-51EC-83F0-7B66F8EEB631}"/>
          </ac:spMkLst>
        </pc:spChg>
        <pc:spChg chg="add del mod ord">
          <ac:chgData name="Soheil Abbasloo" userId="d71572ce-aea6-4a3a-9d7a-c1bc96c12f67" providerId="ADAL" clId="{ED41F9C1-8274-4F08-8693-1523C4FF26CB}" dt="2022-08-10T22:42:27.910" v="238" actId="478"/>
          <ac:spMkLst>
            <pc:docMk/>
            <pc:sldMk cId="4094624747" sldId="423"/>
            <ac:spMk id="4" creationId="{C289BC12-04D8-88F0-235D-4846814CF24E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598507801" sldId="424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598507801" sldId="424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598507801" sldId="424"/>
            <ac:spMk id="3" creationId="{3B71D9E4-DF85-DAD0-8302-15C04F8DDA7E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598507801" sldId="424"/>
            <ac:spMk id="3" creationId="{E136D1CC-AF3F-550E-3E26-5E5E4BE3AE5F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598507801" sldId="424"/>
            <ac:spMk id="4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2435462095" sldId="425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435462095" sldId="425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435462095" sldId="425"/>
            <ac:spMk id="3" creationId="{5F25159E-426F-9A96-DF60-F1F7BD0342F9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2435462095" sldId="425"/>
            <ac:spMk id="3" creationId="{6EB2C342-9107-702E-7725-3E82CE1E897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2435462095" sldId="425"/>
            <ac:spMk id="4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378290541" sldId="426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378290541" sldId="426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1378290541" sldId="426"/>
            <ac:spMk id="3" creationId="{98D8C268-CAF8-3888-3AF9-06822A2D3AE2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378290541" sldId="426"/>
            <ac:spMk id="3" creationId="{B6F842CA-3671-0CD9-68E6-2F2FB8874E68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378290541" sldId="426"/>
            <ac:spMk id="4" creationId="{00000000-0000-0000-0000-000000000000}"/>
          </ac:spMkLst>
        </pc:spChg>
      </pc:sldChg>
      <pc:sldChg chg="addSp modSp add del mod modClrScheme chgLayout modNotes">
        <pc:chgData name="Soheil Abbasloo" userId="d71572ce-aea6-4a3a-9d7a-c1bc96c12f67" providerId="ADAL" clId="{ED41F9C1-8274-4F08-8693-1523C4FF26CB}" dt="2022-08-10T22:50:13.483" v="397" actId="47"/>
        <pc:sldMkLst>
          <pc:docMk/>
          <pc:sldMk cId="868029373" sldId="427"/>
        </pc:sldMkLst>
        <pc:spChg chg="add mod ord">
          <ac:chgData name="Soheil Abbasloo" userId="d71572ce-aea6-4a3a-9d7a-c1bc96c12f67" providerId="ADAL" clId="{ED41F9C1-8274-4F08-8693-1523C4FF26CB}" dt="2022-08-10T22:32:08.897" v="106" actId="700"/>
          <ac:spMkLst>
            <pc:docMk/>
            <pc:sldMk cId="868029373" sldId="427"/>
            <ac:spMk id="2" creationId="{47A90ADD-F2D0-4E0A-2147-0D255A3B955F}"/>
          </ac:spMkLst>
        </pc:spChg>
        <pc:spChg chg="add 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868029373" sldId="427"/>
            <ac:spMk id="2" creationId="{DA18ADDF-B3D5-F811-FD55-0090C2C929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868029373" sldId="427"/>
            <ac:spMk id="80899" creationId="{00000000-0000-0000-0000-000000000000}"/>
          </ac:spMkLst>
        </pc:spChg>
      </pc:sldChg>
      <pc:sldChg chg="modSp del">
        <pc:chgData name="Soheil Abbasloo" userId="d71572ce-aea6-4a3a-9d7a-c1bc96c12f67" providerId="ADAL" clId="{ED41F9C1-8274-4F08-8693-1523C4FF26CB}" dt="2022-08-12T22:29:24.926" v="6087" actId="47"/>
        <pc:sldMkLst>
          <pc:docMk/>
          <pc:sldMk cId="0" sldId="428"/>
        </pc:sldMkLst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0" sldId="428"/>
            <ac:spMk id="27651" creationId="{2431E5CB-7662-ABE3-2518-F75379530A64}"/>
          </ac:spMkLst>
        </pc:spChg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0" sldId="428"/>
            <ac:spMk id="27652" creationId="{7A50BA24-DCF5-A868-721A-B9070AC58A18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5:40.954" v="160" actId="47"/>
        <pc:sldMkLst>
          <pc:docMk/>
          <pc:sldMk cId="1248519644" sldId="431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248519644" sldId="43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248519644" sldId="431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9:09.810" v="199" actId="47"/>
        <pc:sldMkLst>
          <pc:docMk/>
          <pc:sldMk cId="1828357473" sldId="432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28357473" sldId="43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828357473" sldId="432"/>
            <ac:spMk id="3" creationId="{00000000-0000-0000-0000-000000000000}"/>
          </ac:spMkLst>
        </pc:spChg>
      </pc:sldChg>
      <pc:sldChg chg="modSp mod">
        <pc:chgData name="Soheil Abbasloo" userId="d71572ce-aea6-4a3a-9d7a-c1bc96c12f67" providerId="ADAL" clId="{ED41F9C1-8274-4F08-8693-1523C4FF26CB}" dt="2022-08-17T17:35:14.845" v="7045" actId="20577"/>
        <pc:sldMkLst>
          <pc:docMk/>
          <pc:sldMk cId="880369482" sldId="450"/>
        </pc:sldMkLst>
        <pc:spChg chg="mod">
          <ac:chgData name="Soheil Abbasloo" userId="d71572ce-aea6-4a3a-9d7a-c1bc96c12f67" providerId="ADAL" clId="{ED41F9C1-8274-4F08-8693-1523C4FF26CB}" dt="2022-08-17T17:35:14.845" v="7045" actId="20577"/>
          <ac:spMkLst>
            <pc:docMk/>
            <pc:sldMk cId="880369482" sldId="450"/>
            <ac:spMk id="2" creationId="{09C2587D-5EB9-081D-E718-EE8DC906049E}"/>
          </ac:spMkLst>
        </pc:spChg>
      </pc:sldChg>
      <pc:sldChg chg="addSp delSp modSp new mod modClrScheme chgLayout">
        <pc:chgData name="Soheil Abbasloo" userId="d71572ce-aea6-4a3a-9d7a-c1bc96c12f67" providerId="ADAL" clId="{ED41F9C1-8274-4F08-8693-1523C4FF26CB}" dt="2022-08-17T16:43:38.031" v="6463" actId="404"/>
        <pc:sldMkLst>
          <pc:docMk/>
          <pc:sldMk cId="1007427872" sldId="451"/>
        </pc:sldMkLst>
        <pc:spChg chg="mod ord">
          <ac:chgData name="Soheil Abbasloo" userId="d71572ce-aea6-4a3a-9d7a-c1bc96c12f67" providerId="ADAL" clId="{ED41F9C1-8274-4F08-8693-1523C4FF26CB}" dt="2022-08-17T16:41:08.852" v="6428" actId="700"/>
          <ac:spMkLst>
            <pc:docMk/>
            <pc:sldMk cId="1007427872" sldId="451"/>
            <ac:spMk id="2" creationId="{158BFBAA-8AFC-3E77-3665-A43B5FC85EDC}"/>
          </ac:spMkLst>
        </pc:spChg>
        <pc:spChg chg="del mod ord">
          <ac:chgData name="Soheil Abbasloo" userId="d71572ce-aea6-4a3a-9d7a-c1bc96c12f67" providerId="ADAL" clId="{ED41F9C1-8274-4F08-8693-1523C4FF26CB}" dt="2022-08-17T16:40:58.653" v="6426" actId="700"/>
          <ac:spMkLst>
            <pc:docMk/>
            <pc:sldMk cId="1007427872" sldId="451"/>
            <ac:spMk id="3" creationId="{9DE744FE-B3D1-D5DD-EC8B-BC451B6073E3}"/>
          </ac:spMkLst>
        </pc:spChg>
        <pc:spChg chg="add del mod ord">
          <ac:chgData name="Soheil Abbasloo" userId="d71572ce-aea6-4a3a-9d7a-c1bc96c12f67" providerId="ADAL" clId="{ED41F9C1-8274-4F08-8693-1523C4FF26CB}" dt="2022-08-17T16:41:03.161" v="6427" actId="700"/>
          <ac:spMkLst>
            <pc:docMk/>
            <pc:sldMk cId="1007427872" sldId="451"/>
            <ac:spMk id="4" creationId="{67A9D05F-50FF-84B3-256A-56F681CA3ADF}"/>
          </ac:spMkLst>
        </pc:spChg>
        <pc:spChg chg="add del mod ord">
          <ac:chgData name="Soheil Abbasloo" userId="d71572ce-aea6-4a3a-9d7a-c1bc96c12f67" providerId="ADAL" clId="{ED41F9C1-8274-4F08-8693-1523C4FF26CB}" dt="2022-08-17T16:41:03.161" v="6427" actId="700"/>
          <ac:spMkLst>
            <pc:docMk/>
            <pc:sldMk cId="1007427872" sldId="451"/>
            <ac:spMk id="5" creationId="{E0D6095F-7961-B03E-F41A-2D2EFCD5F980}"/>
          </ac:spMkLst>
        </pc:spChg>
        <pc:spChg chg="add del mod ord">
          <ac:chgData name="Soheil Abbasloo" userId="d71572ce-aea6-4a3a-9d7a-c1bc96c12f67" providerId="ADAL" clId="{ED41F9C1-8274-4F08-8693-1523C4FF26CB}" dt="2022-08-17T16:41:08.852" v="6428" actId="700"/>
          <ac:spMkLst>
            <pc:docMk/>
            <pc:sldMk cId="1007427872" sldId="451"/>
            <ac:spMk id="6" creationId="{B83DBB85-D6D6-2126-1948-EB3017035E56}"/>
          </ac:spMkLst>
        </pc:spChg>
        <pc:spChg chg="add del mod ord">
          <ac:chgData name="Soheil Abbasloo" userId="d71572ce-aea6-4a3a-9d7a-c1bc96c12f67" providerId="ADAL" clId="{ED41F9C1-8274-4F08-8693-1523C4FF26CB}" dt="2022-08-17T16:41:08.852" v="6428" actId="700"/>
          <ac:spMkLst>
            <pc:docMk/>
            <pc:sldMk cId="1007427872" sldId="451"/>
            <ac:spMk id="7" creationId="{3BFCAFDC-7B51-3A8C-B290-BEA9D8B24AC6}"/>
          </ac:spMkLst>
        </pc:spChg>
        <pc:spChg chg="add mod ord">
          <ac:chgData name="Soheil Abbasloo" userId="d71572ce-aea6-4a3a-9d7a-c1bc96c12f67" providerId="ADAL" clId="{ED41F9C1-8274-4F08-8693-1523C4FF26CB}" dt="2022-08-17T16:43:38.031" v="6463" actId="404"/>
          <ac:spMkLst>
            <pc:docMk/>
            <pc:sldMk cId="1007427872" sldId="451"/>
            <ac:spMk id="8" creationId="{CE7E0B69-BD3F-4C25-8431-DB540D1F149B}"/>
          </ac:spMkLst>
        </pc:spChg>
        <pc:spChg chg="add mod ord">
          <ac:chgData name="Soheil Abbasloo" userId="d71572ce-aea6-4a3a-9d7a-c1bc96c12f67" providerId="ADAL" clId="{ED41F9C1-8274-4F08-8693-1523C4FF26CB}" dt="2022-08-17T16:41:08.852" v="6428" actId="700"/>
          <ac:spMkLst>
            <pc:docMk/>
            <pc:sldMk cId="1007427872" sldId="451"/>
            <ac:spMk id="9" creationId="{4E42AE49-1E30-6198-6656-A4F2BCA3B52B}"/>
          </ac:spMkLst>
        </pc:spChg>
        <pc:spChg chg="add del">
          <ac:chgData name="Soheil Abbasloo" userId="d71572ce-aea6-4a3a-9d7a-c1bc96c12f67" providerId="ADAL" clId="{ED41F9C1-8274-4F08-8693-1523C4FF26CB}" dt="2022-08-17T16:41:19.185" v="6448" actId="22"/>
          <ac:spMkLst>
            <pc:docMk/>
            <pc:sldMk cId="1007427872" sldId="451"/>
            <ac:spMk id="11" creationId="{0D7BA8ED-DA73-EF4E-B18B-E0787179E836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8:13.367" v="6279" actId="5793"/>
        <pc:sldMkLst>
          <pc:docMk/>
          <pc:sldMk cId="3671188629" sldId="585"/>
        </pc:sldMkLst>
        <pc:spChg chg="mod ord">
          <ac:chgData name="Soheil Abbasloo" userId="d71572ce-aea6-4a3a-9d7a-c1bc96c12f67" providerId="ADAL" clId="{ED41F9C1-8274-4F08-8693-1523C4FF26CB}" dt="2022-08-17T16:24:14.456" v="6139" actId="255"/>
          <ac:spMkLst>
            <pc:docMk/>
            <pc:sldMk cId="3671188629" sldId="585"/>
            <ac:spMk id="25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8:13.367" v="6279" actId="5793"/>
          <ac:spMkLst>
            <pc:docMk/>
            <pc:sldMk cId="3671188629" sldId="585"/>
            <ac:spMk id="25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40.421" v="6103" actId="700"/>
          <ac:spMkLst>
            <pc:docMk/>
            <pc:sldMk cId="3671188629" sldId="585"/>
            <ac:spMk id="260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8:27.207" v="6282" actId="6549"/>
        <pc:sldMkLst>
          <pc:docMk/>
          <pc:sldMk cId="1167374619" sldId="587"/>
        </pc:sldMkLst>
        <pc:spChg chg="mod ord">
          <ac:chgData name="Soheil Abbasloo" userId="d71572ce-aea6-4a3a-9d7a-c1bc96c12f67" providerId="ADAL" clId="{ED41F9C1-8274-4F08-8693-1523C4FF26CB}" dt="2022-08-17T16:28:00.974" v="6276" actId="255"/>
          <ac:spMkLst>
            <pc:docMk/>
            <pc:sldMk cId="1167374619" sldId="587"/>
            <ac:spMk id="25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8:27.207" v="6282" actId="6549"/>
          <ac:spMkLst>
            <pc:docMk/>
            <pc:sldMk cId="1167374619" sldId="587"/>
            <ac:spMk id="25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167374619" sldId="587"/>
            <ac:spMk id="260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29:55.899" v="6303" actId="313"/>
        <pc:sldMkLst>
          <pc:docMk/>
          <pc:sldMk cId="3972933123" sldId="588"/>
        </pc:sldMkLst>
        <pc:spChg chg="add del mod ord">
          <ac:chgData name="Soheil Abbasloo" userId="d71572ce-aea6-4a3a-9d7a-c1bc96c12f67" providerId="ADAL" clId="{ED41F9C1-8274-4F08-8693-1523C4FF26CB}" dt="2022-08-17T16:24:22.195" v="6140" actId="700"/>
          <ac:spMkLst>
            <pc:docMk/>
            <pc:sldMk cId="3972933123" sldId="588"/>
            <ac:spMk id="2" creationId="{B3B5BBE9-6C69-C287-2BF2-54B1B172FDB5}"/>
          </ac:spMkLst>
        </pc:spChg>
        <pc:spChg chg="add del mod ord">
          <ac:chgData name="Soheil Abbasloo" userId="d71572ce-aea6-4a3a-9d7a-c1bc96c12f67" providerId="ADAL" clId="{ED41F9C1-8274-4F08-8693-1523C4FF26CB}" dt="2022-08-17T16:24:22.195" v="6140" actId="700"/>
          <ac:spMkLst>
            <pc:docMk/>
            <pc:sldMk cId="3972933123" sldId="588"/>
            <ac:spMk id="4" creationId="{88DCAB04-5FA7-6A43-30CA-43E2230D247F}"/>
          </ac:spMkLst>
        </pc:spChg>
        <pc:spChg chg="mod">
          <ac:chgData name="Soheil Abbasloo" userId="d71572ce-aea6-4a3a-9d7a-c1bc96c12f67" providerId="ADAL" clId="{ED41F9C1-8274-4F08-8693-1523C4FF26CB}" dt="2022-08-17T16:29:55.899" v="6303" actId="313"/>
          <ac:spMkLst>
            <pc:docMk/>
            <pc:sldMk cId="3972933123" sldId="588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31.863" v="6146" actId="20577"/>
          <ac:spMkLst>
            <pc:docMk/>
            <pc:sldMk cId="3972933123" sldId="588"/>
            <ac:spMk id="3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06.930" v="6181" actId="1076"/>
          <ac:spMkLst>
            <pc:docMk/>
            <pc:sldMk cId="3972933123" sldId="588"/>
            <ac:spMk id="4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52.519" v="6301" actId="313"/>
          <ac:spMkLst>
            <pc:docMk/>
            <pc:sldMk cId="3972933123" sldId="588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28.573" v="6283" actId="313"/>
          <ac:spMkLst>
            <pc:docMk/>
            <pc:sldMk cId="3972933123" sldId="588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39.327" v="6158" actId="20577"/>
          <ac:spMkLst>
            <pc:docMk/>
            <pc:sldMk cId="3972933123" sldId="588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42.405" v="6164" actId="20577"/>
          <ac:spMkLst>
            <pc:docMk/>
            <pc:sldMk cId="3972933123" sldId="588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45.750" v="6170" actId="20577"/>
          <ac:spMkLst>
            <pc:docMk/>
            <pc:sldMk cId="3972933123" sldId="588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4:35.979" v="6152" actId="20577"/>
          <ac:spMkLst>
            <pc:docMk/>
            <pc:sldMk cId="3972933123" sldId="588"/>
            <ac:spMk id="74804" creationId="{00000000-0000-0000-0000-000000000000}"/>
          </ac:spMkLst>
        </pc:spChg>
        <pc:graphicFrameChg chg="mod modGraphic">
          <ac:chgData name="Soheil Abbasloo" userId="d71572ce-aea6-4a3a-9d7a-c1bc96c12f67" providerId="ADAL" clId="{ED41F9C1-8274-4F08-8693-1523C4FF26CB}" dt="2022-08-17T16:29:55.392" v="6302" actId="313"/>
          <ac:graphicFrameMkLst>
            <pc:docMk/>
            <pc:sldMk cId="3972933123" sldId="588"/>
            <ac:graphicFrameMk id="43" creationId="{00000000-0000-0000-0000-000000000000}"/>
          </ac:graphicFrameMkLst>
        </pc:graphicFrameChg>
      </pc:sldChg>
      <pc:sldChg chg="modSp mod modClrScheme chgLayout">
        <pc:chgData name="Soheil Abbasloo" userId="d71572ce-aea6-4a3a-9d7a-c1bc96c12f67" providerId="ADAL" clId="{ED41F9C1-8274-4F08-8693-1523C4FF26CB}" dt="2022-08-17T16:33:59.166" v="6335" actId="5793"/>
        <pc:sldMkLst>
          <pc:docMk/>
          <pc:sldMk cId="2641329988" sldId="590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2641329988" sldId="590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33:59.166" v="6335" actId="5793"/>
          <ac:spMkLst>
            <pc:docMk/>
            <pc:sldMk cId="2641329988" sldId="590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67112355" sldId="591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67112355" sldId="59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67112355" sldId="591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857636285" sldId="592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857636285" sldId="59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857636285" sldId="592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35:56.759" v="6340" actId="5793"/>
        <pc:sldMkLst>
          <pc:docMk/>
          <pc:sldMk cId="531892156" sldId="594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531892156" sldId="59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35:56.759" v="6340" actId="5793"/>
          <ac:spMkLst>
            <pc:docMk/>
            <pc:sldMk cId="531892156" sldId="594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297572354" sldId="595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297572354" sldId="59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297572354" sldId="595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6:45.774" v="6254" actId="313"/>
        <pc:sldMkLst>
          <pc:docMk/>
          <pc:sldMk cId="3117962938" sldId="596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117962938" sldId="596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6:45.774" v="6254" actId="313"/>
          <ac:spMkLst>
            <pc:docMk/>
            <pc:sldMk cId="3117962938" sldId="596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1486738136" sldId="597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486738136" sldId="597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486738136" sldId="597"/>
            <ac:spMk id="3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7:59.292" v="6343" actId="478"/>
        <pc:sldMkLst>
          <pc:docMk/>
          <pc:sldMk cId="2810563514" sldId="598"/>
        </pc:sldMkLst>
        <pc:spChg chg="mod ord">
          <ac:chgData name="Soheil Abbasloo" userId="d71572ce-aea6-4a3a-9d7a-c1bc96c12f67" providerId="ADAL" clId="{ED41F9C1-8274-4F08-8693-1523C4FF26CB}" dt="2022-08-17T16:37:57.135" v="6342" actId="700"/>
          <ac:spMkLst>
            <pc:docMk/>
            <pc:sldMk cId="2810563514" sldId="598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7:59.292" v="6343" actId="478"/>
          <ac:spMkLst>
            <pc:docMk/>
            <pc:sldMk cId="2810563514" sldId="598"/>
            <ac:spMk id="3" creationId="{264FBDF8-CDFF-05A9-4775-CF081AB2960D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01.874" v="6344" actId="478"/>
        <pc:sldMkLst>
          <pc:docMk/>
          <pc:sldMk cId="3310188990" sldId="599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310188990" sldId="599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01.874" v="6344" actId="478"/>
          <ac:spMkLst>
            <pc:docMk/>
            <pc:sldMk cId="3310188990" sldId="599"/>
            <ac:spMk id="3" creationId="{DAA7274F-CC55-EF5A-46ED-0075DB5686BF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07.007" v="6345" actId="478"/>
        <pc:sldMkLst>
          <pc:docMk/>
          <pc:sldMk cId="1778742335" sldId="600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778742335" sldId="600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07.007" v="6345" actId="478"/>
          <ac:spMkLst>
            <pc:docMk/>
            <pc:sldMk cId="1778742335" sldId="600"/>
            <ac:spMk id="3" creationId="{DBF79803-C660-58BA-445C-8E21E8C0314F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08.967" v="6346" actId="478"/>
        <pc:sldMkLst>
          <pc:docMk/>
          <pc:sldMk cId="3018325089" sldId="601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018325089" sldId="601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08.967" v="6346" actId="478"/>
          <ac:spMkLst>
            <pc:docMk/>
            <pc:sldMk cId="3018325089" sldId="601"/>
            <ac:spMk id="4" creationId="{AEE219CB-7D3C-1D27-6EDC-E8511096B69D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18.631" v="6347" actId="478"/>
        <pc:sldMkLst>
          <pc:docMk/>
          <pc:sldMk cId="1289220748" sldId="602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289220748" sldId="602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18.631" v="6347" actId="478"/>
          <ac:spMkLst>
            <pc:docMk/>
            <pc:sldMk cId="1289220748" sldId="602"/>
            <ac:spMk id="3" creationId="{9E93D99E-12D0-B0A6-9F4E-41A307577CE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8:21.680" v="6348" actId="478"/>
        <pc:sldMkLst>
          <pc:docMk/>
          <pc:sldMk cId="1804994886" sldId="603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804994886" sldId="603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8:21.680" v="6348" actId="478"/>
          <ac:spMkLst>
            <pc:docMk/>
            <pc:sldMk cId="1804994886" sldId="603"/>
            <ac:spMk id="4" creationId="{AE27160A-1BC0-E62B-096F-B713C5AB7A39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1030538923" sldId="604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030538923" sldId="60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030538923" sldId="604"/>
            <ac:spMk id="3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31:36.523" v="6332" actId="5793"/>
        <pc:sldMkLst>
          <pc:docMk/>
          <pc:sldMk cId="1046243241" sldId="605"/>
        </pc:sldMkLst>
        <pc:spChg chg="mod ord">
          <ac:chgData name="Soheil Abbasloo" userId="d71572ce-aea6-4a3a-9d7a-c1bc96c12f67" providerId="ADAL" clId="{ED41F9C1-8274-4F08-8693-1523C4FF26CB}" dt="2022-08-17T16:31:36.523" v="6332" actId="5793"/>
          <ac:spMkLst>
            <pc:docMk/>
            <pc:sldMk cId="1046243241" sldId="60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046243241" sldId="605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046243241" sldId="605"/>
            <ac:spMk id="260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31:08.139" v="6331" actId="6549"/>
        <pc:sldMkLst>
          <pc:docMk/>
          <pc:sldMk cId="773415661" sldId="606"/>
        </pc:sldMkLst>
        <pc:spChg chg="mod ord">
          <ac:chgData name="Soheil Abbasloo" userId="d71572ce-aea6-4a3a-9d7a-c1bc96c12f67" providerId="ADAL" clId="{ED41F9C1-8274-4F08-8693-1523C4FF26CB}" dt="2022-08-17T16:31:00.407" v="6325" actId="255"/>
          <ac:spMkLst>
            <pc:docMk/>
            <pc:sldMk cId="773415661" sldId="606"/>
            <ac:spMk id="258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31:08.139" v="6331" actId="6549"/>
          <ac:spMkLst>
            <pc:docMk/>
            <pc:sldMk cId="773415661" sldId="606"/>
            <ac:spMk id="25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773415661" sldId="606"/>
            <ac:spMk id="260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30:45.239" v="6324" actId="1076"/>
        <pc:sldMkLst>
          <pc:docMk/>
          <pc:sldMk cId="3931839122" sldId="607"/>
        </pc:sldMkLst>
        <pc:spChg chg="add del mod ord">
          <ac:chgData name="Soheil Abbasloo" userId="d71572ce-aea6-4a3a-9d7a-c1bc96c12f67" providerId="ADAL" clId="{ED41F9C1-8274-4F08-8693-1523C4FF26CB}" dt="2022-08-17T16:25:29.893" v="6186" actId="700"/>
          <ac:spMkLst>
            <pc:docMk/>
            <pc:sldMk cId="3931839122" sldId="607"/>
            <ac:spMk id="2" creationId="{AFA8E1BC-CB7E-5D76-11E5-C757121A3EF9}"/>
          </ac:spMkLst>
        </pc:spChg>
        <pc:spChg chg="add del mod ord">
          <ac:chgData name="Soheil Abbasloo" userId="d71572ce-aea6-4a3a-9d7a-c1bc96c12f67" providerId="ADAL" clId="{ED41F9C1-8274-4F08-8693-1523C4FF26CB}" dt="2022-08-17T16:25:29.893" v="6186" actId="700"/>
          <ac:spMkLst>
            <pc:docMk/>
            <pc:sldMk cId="3931839122" sldId="607"/>
            <ac:spMk id="4" creationId="{D876AAA0-0A5D-185D-D76D-5A02BEA24CB2}"/>
          </ac:spMkLst>
        </pc:spChg>
        <pc:spChg chg="mod">
          <ac:chgData name="Soheil Abbasloo" userId="d71572ce-aea6-4a3a-9d7a-c1bc96c12f67" providerId="ADAL" clId="{ED41F9C1-8274-4F08-8693-1523C4FF26CB}" dt="2022-08-17T16:29:57.740" v="6306" actId="313"/>
          <ac:spMkLst>
            <pc:docMk/>
            <pc:sldMk cId="3931839122" sldId="607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30:45.239" v="6324" actId="1076"/>
          <ac:spMkLst>
            <pc:docMk/>
            <pc:sldMk cId="3931839122" sldId="607"/>
            <ac:spMk id="40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03.848" v="6199" actId="313"/>
          <ac:spMkLst>
            <pc:docMk/>
            <pc:sldMk cId="3931839122" sldId="607"/>
            <ac:spMk id="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56.986" v="6304" actId="313"/>
          <ac:spMkLst>
            <pc:docMk/>
            <pc:sldMk cId="3931839122" sldId="607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30.294" v="6285" actId="313"/>
          <ac:spMkLst>
            <pc:docMk/>
            <pc:sldMk cId="3931839122" sldId="607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58.102" v="6191" actId="313"/>
          <ac:spMkLst>
            <pc:docMk/>
            <pc:sldMk cId="3931839122" sldId="607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58.638" v="6192" actId="313"/>
          <ac:spMkLst>
            <pc:docMk/>
            <pc:sldMk cId="3931839122" sldId="607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59.004" v="6193" actId="313"/>
          <ac:spMkLst>
            <pc:docMk/>
            <pc:sldMk cId="3931839122" sldId="607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5:59.518" v="6194" actId="313"/>
          <ac:spMkLst>
            <pc:docMk/>
            <pc:sldMk cId="3931839122" sldId="607"/>
            <ac:spMk id="74804" creationId="{00000000-0000-0000-0000-000000000000}"/>
          </ac:spMkLst>
        </pc:spChg>
        <pc:graphicFrameChg chg="modGraphic">
          <ac:chgData name="Soheil Abbasloo" userId="d71572ce-aea6-4a3a-9d7a-c1bc96c12f67" providerId="ADAL" clId="{ED41F9C1-8274-4F08-8693-1523C4FF26CB}" dt="2022-08-17T16:29:58.012" v="6307" actId="313"/>
          <ac:graphicFrameMkLst>
            <pc:docMk/>
            <pc:sldMk cId="3931839122" sldId="607"/>
            <ac:graphicFrameMk id="39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29:57.411" v="6305" actId="313"/>
          <ac:graphicFrameMkLst>
            <pc:docMk/>
            <pc:sldMk cId="3931839122" sldId="607"/>
            <ac:graphicFrameMk id="43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29:58.782" v="6308" actId="313"/>
          <ac:graphicFrameMkLst>
            <pc:docMk/>
            <pc:sldMk cId="3931839122" sldId="607"/>
            <ac:graphicFrameMk id="44" creationId="{00000000-0000-0000-0000-000000000000}"/>
          </ac:graphicFrameMkLst>
        </pc:graphicFrameChg>
      </pc:sldChg>
      <pc:sldChg chg="modSp mod modClrScheme chgLayout">
        <pc:chgData name="Soheil Abbasloo" userId="d71572ce-aea6-4a3a-9d7a-c1bc96c12f67" providerId="ADAL" clId="{ED41F9C1-8274-4F08-8693-1523C4FF26CB}" dt="2022-08-17T16:31:47.316" v="6334" actId="5793"/>
        <pc:sldMkLst>
          <pc:docMk/>
          <pc:sldMk cId="1789214455" sldId="608"/>
        </pc:sldMkLst>
        <pc:spChg chg="mod ord">
          <ac:chgData name="Soheil Abbasloo" userId="d71572ce-aea6-4a3a-9d7a-c1bc96c12f67" providerId="ADAL" clId="{ED41F9C1-8274-4F08-8693-1523C4FF26CB}" dt="2022-08-17T16:31:47.316" v="6334" actId="5793"/>
          <ac:spMkLst>
            <pc:docMk/>
            <pc:sldMk cId="1789214455" sldId="608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789214455" sldId="608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789214455" sldId="608"/>
            <ac:spMk id="260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3504518619" sldId="609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504518619" sldId="60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504518619" sldId="609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3504518619" sldId="609"/>
            <ac:spMk id="260" creationId="{00000000-0000-0000-0000-000000000000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1457956912" sldId="613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457956912" sldId="613"/>
            <ac:spMk id="4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1457956912" sldId="613"/>
            <ac:spMk id="5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46:32.282" v="6475" actId="207"/>
        <pc:sldMkLst>
          <pc:docMk/>
          <pc:sldMk cId="1372016015" sldId="614"/>
        </pc:sldMkLst>
        <pc:spChg chg="add del mod ord">
          <ac:chgData name="Soheil Abbasloo" userId="d71572ce-aea6-4a3a-9d7a-c1bc96c12f67" providerId="ADAL" clId="{ED41F9C1-8274-4F08-8693-1523C4FF26CB}" dt="2022-08-17T16:38:57.666" v="6349" actId="700"/>
          <ac:spMkLst>
            <pc:docMk/>
            <pc:sldMk cId="1372016015" sldId="614"/>
            <ac:spMk id="2" creationId="{607F0736-1010-574B-BC05-75920CDFBB48}"/>
          </ac:spMkLst>
        </pc:spChg>
        <pc:spChg chg="add del mod ord">
          <ac:chgData name="Soheil Abbasloo" userId="d71572ce-aea6-4a3a-9d7a-c1bc96c12f67" providerId="ADAL" clId="{ED41F9C1-8274-4F08-8693-1523C4FF26CB}" dt="2022-08-17T16:38:57.666" v="6349" actId="700"/>
          <ac:spMkLst>
            <pc:docMk/>
            <pc:sldMk cId="1372016015" sldId="614"/>
            <ac:spMk id="3" creationId="{CBDF2571-13FF-849F-7EFD-130DDA76C53D}"/>
          </ac:spMkLst>
        </pc:spChg>
        <pc:spChg chg="mod">
          <ac:chgData name="Soheil Abbasloo" userId="d71572ce-aea6-4a3a-9d7a-c1bc96c12f67" providerId="ADAL" clId="{ED41F9C1-8274-4F08-8693-1523C4FF26CB}" dt="2022-08-17T16:46:32.282" v="6475" actId="207"/>
          <ac:spMkLst>
            <pc:docMk/>
            <pc:sldMk cId="1372016015" sldId="614"/>
            <ac:spMk id="314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32.282" v="6475" actId="207"/>
          <ac:spMkLst>
            <pc:docMk/>
            <pc:sldMk cId="1372016015" sldId="614"/>
            <ac:spMk id="315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32.282" v="6475" actId="207"/>
          <ac:spMkLst>
            <pc:docMk/>
            <pc:sldMk cId="1372016015" sldId="614"/>
            <ac:spMk id="316" creationId="{00000000-0000-0000-0000-000000000000}"/>
          </ac:spMkLst>
        </pc:spChg>
      </pc:sldChg>
      <pc:sldChg chg="addSp delSp modSp mod modClrScheme chgLayout">
        <pc:chgData name="Soheil Abbasloo" userId="d71572ce-aea6-4a3a-9d7a-c1bc96c12f67" providerId="ADAL" clId="{ED41F9C1-8274-4F08-8693-1523C4FF26CB}" dt="2022-08-17T16:46:38.487" v="6476" actId="207"/>
        <pc:sldMkLst>
          <pc:docMk/>
          <pc:sldMk cId="541555224" sldId="615"/>
        </pc:sldMkLst>
        <pc:spChg chg="add del mod ord">
          <ac:chgData name="Soheil Abbasloo" userId="d71572ce-aea6-4a3a-9d7a-c1bc96c12f67" providerId="ADAL" clId="{ED41F9C1-8274-4F08-8693-1523C4FF26CB}" dt="2022-08-17T16:39:05.064" v="6350" actId="700"/>
          <ac:spMkLst>
            <pc:docMk/>
            <pc:sldMk cId="541555224" sldId="615"/>
            <ac:spMk id="2" creationId="{F837CA72-CA98-AC1F-CF83-A8A7289396A8}"/>
          </ac:spMkLst>
        </pc:spChg>
        <pc:spChg chg="add del mod ord">
          <ac:chgData name="Soheil Abbasloo" userId="d71572ce-aea6-4a3a-9d7a-c1bc96c12f67" providerId="ADAL" clId="{ED41F9C1-8274-4F08-8693-1523C4FF26CB}" dt="2022-08-17T16:39:05.064" v="6350" actId="700"/>
          <ac:spMkLst>
            <pc:docMk/>
            <pc:sldMk cId="541555224" sldId="615"/>
            <ac:spMk id="3" creationId="{99BC13A4-F732-8E43-A23E-F62ABEFD2218}"/>
          </ac:spMkLst>
        </pc:spChg>
        <pc:spChg chg="mod">
          <ac:chgData name="Soheil Abbasloo" userId="d71572ce-aea6-4a3a-9d7a-c1bc96c12f67" providerId="ADAL" clId="{ED41F9C1-8274-4F08-8693-1523C4FF26CB}" dt="2022-08-17T16:46:38.487" v="6476" actId="207"/>
          <ac:spMkLst>
            <pc:docMk/>
            <pc:sldMk cId="541555224" sldId="615"/>
            <ac:spMk id="358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38.487" v="6476" actId="207"/>
          <ac:spMkLst>
            <pc:docMk/>
            <pc:sldMk cId="541555224" sldId="615"/>
            <ac:spMk id="3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46:38.487" v="6476" actId="207"/>
          <ac:spMkLst>
            <pc:docMk/>
            <pc:sldMk cId="541555224" sldId="615"/>
            <ac:spMk id="360" creationId="{00000000-0000-0000-0000-000000000000}"/>
          </ac:spMkLst>
        </pc:spChg>
      </pc:sldChg>
      <pc:sldChg chg="modSp mod modClrScheme modAnim chgLayout">
        <pc:chgData name="Soheil Abbasloo" userId="d71572ce-aea6-4a3a-9d7a-c1bc96c12f67" providerId="ADAL" clId="{ED41F9C1-8274-4F08-8693-1523C4FF26CB}" dt="2022-08-17T16:42:36.693" v="6456" actId="207"/>
        <pc:sldMkLst>
          <pc:docMk/>
          <pc:sldMk cId="2852798299" sldId="616"/>
        </pc:sldMkLst>
        <pc:spChg chg="mod ord">
          <ac:chgData name="Soheil Abbasloo" userId="d71572ce-aea6-4a3a-9d7a-c1bc96c12f67" providerId="ADAL" clId="{ED41F9C1-8274-4F08-8693-1523C4FF26CB}" dt="2022-08-17T16:42:32.458" v="6455" actId="207"/>
          <ac:spMkLst>
            <pc:docMk/>
            <pc:sldMk cId="2852798299" sldId="616"/>
            <ac:spMk id="40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42:36.693" v="6456" actId="207"/>
          <ac:spMkLst>
            <pc:docMk/>
            <pc:sldMk cId="2852798299" sldId="616"/>
            <ac:spMk id="403" creationId="{00000000-0000-0000-0000-000000000000}"/>
          </ac:spMkLst>
        </pc:spChg>
      </pc:sldChg>
      <pc:sldChg chg="modSp del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1765185616" sldId="617"/>
        </pc:sldMkLst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1765185616" sldId="617"/>
            <ac:spMk id="2" creationId="{BE1271E5-B108-E9A1-BBD3-4655FA69A198}"/>
          </ac:spMkLst>
        </pc:spChg>
      </pc:sldChg>
      <pc:sldChg chg="modSp del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136661981" sldId="618"/>
        </pc:sldMkLst>
        <pc:spChg chg="mod">
          <ac:chgData name="Soheil Abbasloo" userId="d71572ce-aea6-4a3a-9d7a-c1bc96c12f67" providerId="ADAL" clId="{ED41F9C1-8274-4F08-8693-1523C4FF26CB}" dt="2022-08-10T22:22:09.726" v="11"/>
          <ac:spMkLst>
            <pc:docMk/>
            <pc:sldMk cId="2136661981" sldId="618"/>
            <ac:spMk id="2" creationId="{E0DF90D4-35C4-6A7E-215D-1A7713C7B436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0T22:30:52.121" v="69" actId="47"/>
        <pc:sldMkLst>
          <pc:docMk/>
          <pc:sldMk cId="58707094" sldId="619"/>
        </pc:sldMkLst>
        <pc:spChg chg="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58707094" sldId="619"/>
            <ac:spMk id="24579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58707094" sldId="619"/>
            <ac:spMk id="939011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1067327999" sldId="619"/>
        </pc:sldMkLst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7327999" sldId="61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0T22:35:24.382" v="148" actId="700"/>
          <ac:spMkLst>
            <pc:docMk/>
            <pc:sldMk cId="1067327999" sldId="619"/>
            <ac:spMk id="3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ED41F9C1-8274-4F08-8693-1523C4FF26CB}" dt="2022-08-10T22:30:57.928" v="71" actId="47"/>
        <pc:sldMkLst>
          <pc:docMk/>
          <pc:sldMk cId="2050749804" sldId="620"/>
        </pc:sldMkLst>
        <pc:spChg chg="add mod ord">
          <ac:chgData name="Soheil Abbasloo" userId="d71572ce-aea6-4a3a-9d7a-c1bc96c12f67" providerId="ADAL" clId="{ED41F9C1-8274-4F08-8693-1523C4FF26CB}" dt="2022-08-10T22:30:18.980" v="65" actId="700"/>
          <ac:spMkLst>
            <pc:docMk/>
            <pc:sldMk cId="2050749804" sldId="620"/>
            <ac:spMk id="2" creationId="{9308D836-BBA1-198C-D86A-679DB10AF288}"/>
          </ac:spMkLst>
        </pc:spChg>
        <pc:spChg chg="mod ord">
          <ac:chgData name="Soheil Abbasloo" userId="d71572ce-aea6-4a3a-9d7a-c1bc96c12f67" providerId="ADAL" clId="{ED41F9C1-8274-4F08-8693-1523C4FF26CB}" dt="2022-08-10T22:30:19.022" v="66" actId="27636"/>
          <ac:spMkLst>
            <pc:docMk/>
            <pc:sldMk cId="2050749804" sldId="620"/>
            <ac:spMk id="58375" creationId="{00000000-0000-0000-0000-000000000000}"/>
          </ac:spMkLst>
        </pc:spChg>
      </pc:sldChg>
      <pc:sldChg chg="addSp delSp modSp new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2382530684" sldId="620"/>
        </pc:sldMkLst>
        <pc:spChg chg="mod ord">
          <ac:chgData name="Soheil Abbasloo" userId="d71572ce-aea6-4a3a-9d7a-c1bc96c12f67" providerId="ADAL" clId="{ED41F9C1-8274-4F08-8693-1523C4FF26CB}" dt="2022-08-10T22:49:54.507" v="391" actId="700"/>
          <ac:spMkLst>
            <pc:docMk/>
            <pc:sldMk cId="2382530684" sldId="620"/>
            <ac:spMk id="2" creationId="{50DB0EE2-E3FE-2E5C-100D-2DB7C0DBDD2B}"/>
          </ac:spMkLst>
        </pc:spChg>
        <pc:spChg chg="del">
          <ac:chgData name="Soheil Abbasloo" userId="d71572ce-aea6-4a3a-9d7a-c1bc96c12f67" providerId="ADAL" clId="{ED41F9C1-8274-4F08-8693-1523C4FF26CB}" dt="2022-08-10T22:49:37.762" v="383" actId="700"/>
          <ac:spMkLst>
            <pc:docMk/>
            <pc:sldMk cId="2382530684" sldId="620"/>
            <ac:spMk id="3" creationId="{3714E2AC-0B02-B3B6-5B48-3FCB60C308C8}"/>
          </ac:spMkLst>
        </pc:spChg>
        <pc:spChg chg="del">
          <ac:chgData name="Soheil Abbasloo" userId="d71572ce-aea6-4a3a-9d7a-c1bc96c12f67" providerId="ADAL" clId="{ED41F9C1-8274-4F08-8693-1523C4FF26CB}" dt="2022-08-10T22:49:37.762" v="383" actId="700"/>
          <ac:spMkLst>
            <pc:docMk/>
            <pc:sldMk cId="2382530684" sldId="620"/>
            <ac:spMk id="4" creationId="{E0DEE1E4-EB4F-0D43-FCED-80B342CAE49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5" creationId="{2DF157CA-3D12-44F8-689C-D090625F577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" creationId="{7B657D34-ACED-E237-3CFB-4FE230C70D6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" creationId="{B1907AC6-32A3-1647-4CBD-81C4F6C9715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9" creationId="{EA336A34-1AAE-56D1-373D-4DDA62C3AE1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" creationId="{C958E075-FBC6-C3A7-9DE5-6450311EC1F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" creationId="{A53C5F9F-1C14-7D69-8238-8191AEDBB3C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2" creationId="{9DA67571-EFF7-86B6-955A-2CEEB91030F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" creationId="{D0BF08E0-12D5-389E-749E-80D13DF98E2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4" creationId="{6AAAECEC-9FAB-006F-BA8D-24BCFEBFB7A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5" creationId="{0EE065BB-BB06-F817-3B3D-3F36B2A350A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6" creationId="{9EE49BA9-A583-0AE6-6F5A-E949C632047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7" creationId="{3A38BA6D-94F3-FD29-A514-2C2895815A5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8" creationId="{D08D7D55-C573-216A-53DB-6D29A7C9821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9" creationId="{551D91E7-7EBE-01B1-A507-418499B91DB0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0" creationId="{7A90BB42-DEF1-4490-2F46-4D0687996C1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1" creationId="{809B81DA-3975-CA70-FBBC-B120BC7284B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2" creationId="{38FAFB17-882D-E81B-0B4E-5B17858AABA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3" creationId="{294F4DA7-9A6A-4A2F-1352-6F9A366B95A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4" creationId="{C2135EF7-E69B-38BB-A630-B3681954DC2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5" creationId="{36A4A586-3F67-FC29-BE14-D587457C5DA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6" creationId="{F8633F70-AB05-62E6-62BC-3A427FFB98B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7" creationId="{F5352975-D536-0B7D-E530-8B448E80F8F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28" creationId="{F8FA8118-E148-2F41-78F8-E630DAF88ED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0" creationId="{8FD57453-DF90-08CD-5555-317A95630FA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1" creationId="{C197C6D2-2EC1-93A5-F0AA-99C983E3A7F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2" creationId="{40E8239A-DF50-F062-FF8C-EE35D3D85FE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3" creationId="{39760DFB-595D-85E5-CF5F-AAE5199F63C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4" creationId="{6151C20C-7862-7388-AD4D-A859874929A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5" creationId="{A39ED422-7468-4CCE-8AA3-DE41BBD263F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6" creationId="{D96C61D3-DF27-BC81-D862-2390A4BED39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8" creationId="{8F41A7B4-DAA9-109D-29F0-8DA231F7F51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39" creationId="{9161D6BC-ED3A-7E73-3440-20FC39679F5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0" creationId="{8E560352-479A-9BD4-AB70-145910F80D1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1" creationId="{C538C15B-0C1F-5452-587E-44A413205C9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2" creationId="{ECE43DBB-1ED6-0022-BA86-3D83AC29B7A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3" creationId="{0FED82CF-6FBD-747D-EC2A-B323FA385A6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4" creationId="{5D4D85F9-9A2C-8A6F-BE7D-5CF5B2874DE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5" creationId="{C515B699-1E16-1D72-A680-BDE1BB97795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6" creationId="{9197904F-1AC4-96E1-91C3-2DD5D30ABAF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7" creationId="{469DC767-B267-00F1-C39A-A4159F94534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8" creationId="{2352DE5F-7CE8-8DFE-CFCE-13C1D0A4D95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49" creationId="{634347CD-DFD0-DCB8-2993-9C97584BE54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0" creationId="{15F970C8-EF1B-9282-C2B5-ADAF7437DFA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1" creationId="{CD60B2D2-DB06-8213-99E5-2728E1B858E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2" creationId="{F490BCCC-5192-53F6-FCF2-7AD5A2F26CF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3" creationId="{C30985D9-4EC7-40E9-8FDC-79608127E64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4" creationId="{77F67688-19B4-855C-C5AE-9095F124E79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5" creationId="{8E5C77BD-C6A4-9F76-C1D9-6DA088DC1A7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6" creationId="{79576557-8A92-A1E8-7AEF-0F7998076B5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7" creationId="{BE5C56C9-D205-8CD9-59D6-D8F045CF8FC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8" creationId="{652092DF-52AF-CD0C-AF52-A83F7EC5460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59" creationId="{908D0E3B-B900-1E46-F238-79BEC4B569B2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0" creationId="{44486B9F-C12A-53A0-566C-2110D5F3039E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1" creationId="{31474B0C-0F91-1D17-88BD-6CE615DA8F03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2" creationId="{C4C65346-9D5C-FD2A-2423-363083284B88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3" creationId="{35927AF8-5F39-5FF5-C0CB-CE3ECF4E9BC4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4" creationId="{FE172D4E-735F-9B8E-BFC7-9C675596BE3B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5" creationId="{8013007D-FE75-7D0B-BF26-2D8782880F6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66" creationId="{FE9521C0-DEFF-86A1-8592-B136E5289E3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0" creationId="{F61F659C-4AE9-4F2B-E978-2A1128512A3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1" creationId="{696E675B-6AF0-1E52-DFFD-7902F4C39F9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2" creationId="{C6B5106D-4989-810E-09C3-5373F017136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3" creationId="{7E3E6568-3BD1-0DAF-FFAE-9F570AC0691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4" creationId="{FAA8E171-95BC-7FC4-145C-BFA847B31AB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5" creationId="{26972636-6CDD-F0F8-2146-4D0454BCC3E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6" creationId="{1DEB66C5-DBA8-4287-3915-5C1B2CF96D2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7" creationId="{D87B75D1-EFD0-EDBB-5051-5F283AC6E05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8" creationId="{185D046D-2D8F-1CFD-6B69-C67A17866F3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79" creationId="{0533B4ED-1F29-824F-2CB2-A0A64306271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0" creationId="{127B17F9-1A74-C1D6-C614-2E106D6902B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1" creationId="{C98E3340-6D81-84A8-73EA-CFE88FE7A96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2" creationId="{6EE1B4D4-5577-C15D-AC0E-1ED9FBD91F7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3" creationId="{365B701E-8908-A57F-97A8-8FBA04941F4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4" creationId="{9EEF9B63-387E-F29F-40CF-60D20696140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5" creationId="{7BE5B596-672E-5087-EF42-B315352A2B3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6" creationId="{5B833B06-532E-231F-5687-D7DAEE5D729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7" creationId="{E06F283A-4BF9-5855-40BE-857E0A3676D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8" creationId="{3084649E-318E-3A22-852C-9FF37FC7C2E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89" creationId="{68D1C2BF-5B1F-B9F3-78FB-1A05F0D25AF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90" creationId="{F2EB9212-3041-2A26-FD7B-1DF5A9F780A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91" creationId="{FB46B80E-21A4-D3E7-C12F-B5D006470978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2" creationId="{F913B4B8-72DC-D587-6982-44CF0343D053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3" creationId="{EE51E52B-A082-17FF-1FB2-73FAF11230EE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4" creationId="{75D47D30-7D80-AEF6-DF5A-5C3D5E0EF81F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5" creationId="{443D360C-E499-59F5-58AB-356C7BDEBE69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6" creationId="{30404981-C815-1556-577F-6038DAF95A17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7" creationId="{A079B153-89A0-B287-C182-72308D6B6A2C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98" creationId="{C0220719-E7C6-2077-F8B8-67B691A11901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0" creationId="{E41B5D95-C165-E20D-8DE3-BA9FB117D07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1" creationId="{657CF091-B39C-C671-ABC1-E9BFE282BD5A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2" creationId="{8A7C9951-ED59-60AE-2642-EFBB412B7CD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3" creationId="{FEE284DC-3740-C51F-6B7E-FCB09067B11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4" creationId="{737B3C63-44C8-7DB4-D0C7-169AAA6E000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5" creationId="{A2B4F91D-BC8F-B3F0-FDF0-C2A1ADC8C8B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6" creationId="{BDBCB960-2B30-2E26-FAE7-F7678724DA1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7" creationId="{DE389E85-8E90-B0F1-E456-92C422D422B3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8" creationId="{6A538CEA-CB1A-793B-83A8-EEFC6534291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09" creationId="{54AF6961-2284-47BF-4B7E-1FEE7BEC461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0" creationId="{F7ADAD64-BFBB-0F13-5D29-474345397C9E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1" creationId="{ADB31AE8-F1EC-FB66-C7A6-A347D7178D1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2" creationId="{9837A2F4-76BD-292D-6235-A8B510929939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3" creationId="{21E9E49E-CDAE-3A42-D489-2AFFAB3C08F6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4" creationId="{EF4A4FEC-FA15-1DBB-C165-FC951878EC9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5" creationId="{52C72A4C-1091-0843-4A3A-C510F4542175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6" creationId="{B4AB44FD-3FA3-1EFF-781D-B63CC283B6E4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7" creationId="{FA11C2B8-D74B-EF7A-1E5A-9104E4AA8C8F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8" creationId="{660AC016-78C4-3324-85C9-58BED82E6007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19" creationId="{3CFFFDFE-F7F9-AAF5-A560-EFACDEAE3502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20" creationId="{96342CCC-2A82-1538-CB96-66B47820BBDB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21" creationId="{29903C5D-8D1D-FAC0-3D62-C0E26EFFC728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2" creationId="{FC8F4993-1A49-2212-3CF0-A1645CB488B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3" creationId="{D509D06C-2914-0E50-F7A5-2BA80AF9345C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4" creationId="{DE4CC1AD-2E1A-1AD5-F2AE-D8AA69A77E00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5" creationId="{33055AEB-56B4-7849-B39A-D53C3E2C5D2D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6" creationId="{FABA1195-236D-4455-88D4-4042EAFEBA01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7" creationId="{31047FA7-A0A6-FAA9-53D4-28CE91A90895}"/>
          </ac:spMkLst>
        </pc:spChg>
        <pc:spChg chg="add del mod">
          <ac:chgData name="Soheil Abbasloo" userId="d71572ce-aea6-4a3a-9d7a-c1bc96c12f67" providerId="ADAL" clId="{ED41F9C1-8274-4F08-8693-1523C4FF26CB}" dt="2022-08-10T22:49:41.399" v="387"/>
          <ac:spMkLst>
            <pc:docMk/>
            <pc:sldMk cId="2382530684" sldId="620"/>
            <ac:spMk id="128" creationId="{532A42AB-115A-164A-C16B-BD519907FA18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1" creationId="{7DA023B6-266F-D40D-F818-B876041F892C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2" creationId="{A1DAC595-336A-E84C-F958-96F154A3377D}"/>
          </ac:spMkLst>
        </pc:spChg>
        <pc:spChg chg="mod">
          <ac:chgData name="Soheil Abbasloo" userId="d71572ce-aea6-4a3a-9d7a-c1bc96c12f67" providerId="ADAL" clId="{ED41F9C1-8274-4F08-8693-1523C4FF26CB}" dt="2022-08-10T22:49:38.569" v="384"/>
          <ac:spMkLst>
            <pc:docMk/>
            <pc:sldMk cId="2382530684" sldId="620"/>
            <ac:spMk id="133" creationId="{72103B0E-F0D5-C5C7-F73C-64D7A47FDA6F}"/>
          </ac:spMkLst>
        </pc:spChg>
        <pc:spChg chg="add mod">
          <ac:chgData name="Soheil Abbasloo" userId="d71572ce-aea6-4a3a-9d7a-c1bc96c12f67" providerId="ADAL" clId="{ED41F9C1-8274-4F08-8693-1523C4FF26CB}" dt="2022-08-10T22:49:58.140" v="392" actId="21"/>
          <ac:spMkLst>
            <pc:docMk/>
            <pc:sldMk cId="2382530684" sldId="620"/>
            <ac:spMk id="134" creationId="{A34A0562-262E-EF73-43C7-CC60064BE83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6" creationId="{1F499C19-828D-30B8-7B8C-FB65B118F62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7" creationId="{07244761-0C86-EF58-147F-41115E1B452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8" creationId="{B2585C0A-9299-0356-DD12-98F40BEC509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39" creationId="{25F90138-B2FC-A9DE-90DE-E06DE103C73F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0" creationId="{015AD2CF-5703-4E4B-046A-2409B03AE00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1" creationId="{4DBF5750-C8E4-EDFB-83E2-98FF833B55F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2" creationId="{1CA314C0-8C46-E655-1F76-8B8CB3D9735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3" creationId="{B805D0A3-304F-E750-293E-1C29E4089E1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4" creationId="{2775AF82-652E-1BDB-DA8F-BC95D8D86E9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5" creationId="{71F439C2-722F-C7DD-479A-818461701B5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6" creationId="{CA48CA96-2F65-F7D8-8A50-6E4C8672B53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7" creationId="{FDA85A73-77F5-191B-0298-80DBFC66C3BF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8" creationId="{6B9A6C8A-AF6F-82AD-C5FA-F05D86CF327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49" creationId="{5CD539AD-C750-11C0-EE94-6B9DF44BDB5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0" creationId="{578BFB66-C26C-F57C-740E-BAB6F1E0E02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1" creationId="{763ACF47-1B5F-F3CF-01E2-124D25A9530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2" creationId="{559BE590-CCD3-E297-9753-9B3EDA9B710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3" creationId="{F3B0FDF1-0CE2-646D-90AA-C5881169213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4" creationId="{5AA181DF-E0A2-46EA-51C4-DFED6842AF2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5" creationId="{2790BFB4-EE76-335F-6C41-F929D898403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6" creationId="{D2C56B04-E6BA-323C-1FA0-5CD9BFCE8B1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7" creationId="{BE70E597-5074-44FF-5990-0BCF57568E8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59" creationId="{7080F3F9-3A4A-805B-3B04-C8EC386C10C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0" creationId="{2DF93DC4-B545-A988-C3A7-FB2D854E1C6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1" creationId="{01351C67-0AA4-05AC-C5B6-58D039E0F7AF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2" creationId="{F3C4FA76-72D4-C904-4BFF-BC6D8367A95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3" creationId="{5E61BD70-FD21-1D81-C7EB-DF5AB537270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4" creationId="{8B833C1F-A271-F528-7A92-3113892D966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5" creationId="{EE900559-81F4-A2CD-65C8-7FB60EB99AC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7" creationId="{728B7E82-F454-8CBA-1F16-4478EA9949B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8" creationId="{70964C50-5EFF-5880-BCAB-B8E5280D90F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69" creationId="{C77F5945-90F3-3D57-3784-2E7C2148148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0" creationId="{15076559-5695-6A60-D276-E8B1C127B9D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1" creationId="{988A4642-AFEA-E4B4-BA51-C5BC03145ED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2" creationId="{A7C34ECF-F9A8-CD4C-A86D-EAA0D1878FB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3" creationId="{BD40EB1F-A032-E904-7428-40669E15E42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4" creationId="{39E35792-E4B4-267A-9787-C5AA14E2BB7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5" creationId="{1663FC7A-1694-EDBC-7BE9-95EDCC1AAEA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6" creationId="{7FCBF18E-6156-01D8-28BB-3C5408C68E9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7" creationId="{A7C03D90-FD07-9A9C-6660-27D39E2159C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8" creationId="{1D3095A7-C67C-B0BB-EF75-5886DF439FC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79" creationId="{F42F1AC5-FB63-E467-352A-AE6BBD2091C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0" creationId="{05453F81-6766-8AB5-E99E-40423500E2E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1" creationId="{596028D2-42C6-2425-DDD2-D462693739D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2" creationId="{792DB960-6D14-5309-9AD1-1E7BDFD5706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3" creationId="{FBA25E1A-BE20-F454-D58F-05DD176505E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4" creationId="{B037D715-446E-9B26-6728-329E1C49F05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5" creationId="{B192A907-8089-3BBA-C549-2DC0674D133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6" creationId="{E512FB1F-36D9-0B7C-CA30-4448C7A224F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7" creationId="{5CA0C3CA-4EE0-559C-DE27-40C6D649D91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88" creationId="{DC417CE7-91EB-8D99-29AA-403A11B22B9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89" creationId="{4466A73B-86B8-EC45-8CA8-BE97BEC73496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0" creationId="{1695A6D2-4A19-F00E-2920-69929977FD9F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1" creationId="{93F89FFF-7CC0-6C0D-8C4D-B9CEDD685DEC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2" creationId="{7E81F9B5-D7BF-4FFD-2DE0-9C893112D7BE}"/>
          </ac:spMkLst>
        </pc:spChg>
        <pc:spChg chg="add mod">
          <ac:chgData name="Soheil Abbasloo" userId="d71572ce-aea6-4a3a-9d7a-c1bc96c12f67" providerId="ADAL" clId="{ED41F9C1-8274-4F08-8693-1523C4FF26CB}" dt="2022-08-10T22:50:05.294" v="396" actId="1076"/>
          <ac:spMkLst>
            <pc:docMk/>
            <pc:sldMk cId="2382530684" sldId="620"/>
            <ac:spMk id="193" creationId="{5AFA72FD-1575-0203-F425-D0373FD8A01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4" creationId="{1C6C1F09-3FBE-6232-1E52-5760C853BC12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195" creationId="{DEE4FC9A-2B9F-24FC-2F98-824AB2A217E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199" creationId="{DE60B65B-9F83-57F0-495D-554F383A87B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0" creationId="{074B4A5C-5394-81C8-A39C-CA181C3C272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1" creationId="{FAB3F5CF-DAFE-21E5-F152-9B9C43D4713E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2" creationId="{51CC4CC0-E10D-9B1B-8695-21EF45B5BA4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3" creationId="{A617F126-997C-F600-09E8-CEBEB067294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4" creationId="{23B667C4-4582-45DA-313A-DF95AD47115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5" creationId="{572FCAC2-E0E6-6304-5453-B8E32940D41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6" creationId="{3B299589-9E78-5C8B-7ACA-FE840135C28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7" creationId="{5E266E43-84A6-A8FD-A447-9AB1F950E47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8" creationId="{6E7D83A1-2441-5DC1-C251-BD5ED95851B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09" creationId="{DCBEC6BE-133E-57FB-0336-59A64D59BB0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0" creationId="{2F5C8BBD-0BAE-E574-620D-71A1633A33E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1" creationId="{033C1F61-D924-A969-1C53-8084482F6A9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2" creationId="{B369A428-50DB-4A30-2427-DAB2CF2871A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3" creationId="{983B0559-6A5D-5E3A-2E41-314A4B9B6E6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4" creationId="{FF8DB81B-50F6-CBE5-02DF-367B0C78A6F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5" creationId="{64D221DC-A228-248D-A7E7-1046598EFB4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6" creationId="{A5636963-199A-BDFA-53F5-2E7FA3682D1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7" creationId="{BDA71906-ED40-351A-153F-51A4812C7FF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8" creationId="{4DF856F3-9E96-8004-B96B-FD578F60DB5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19" creationId="{8F783C78-552B-9730-BC84-B6D1FCA5F0D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20" creationId="{F2B8AC02-7F6C-3157-BF5E-00C5468B2DC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1" creationId="{4B76EA7A-F57E-167A-012B-DC7F6FF9B048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2" creationId="{CE9B7E32-286C-A35F-30F0-FCCC76F33D39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3" creationId="{F21AEB56-FD2C-50C6-6ABC-9BD89CBDCABF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4" creationId="{79E33106-7564-6D4C-C2AE-5E46D8026C7C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5" creationId="{DFC319F0-342F-A128-0BB3-F7A417BDA654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6" creationId="{0E1CE2C2-0436-D1E7-46D1-8E144E638E92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27" creationId="{8E5C44D2-2621-231B-0FC8-B4C08101ED1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29" creationId="{8F291065-9560-AC74-6183-8387235C331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0" creationId="{CB9B7F73-B40F-A6B2-A377-28359DBA8E9A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1" creationId="{FA398023-E51E-5F07-4C0D-7C550E9B03F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2" creationId="{61CF8C05-FB96-21D7-9F13-BE48CC3626B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3" creationId="{AC12E620-9A1D-C14F-9652-29C000A207D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4" creationId="{B62AE68D-6F28-5E88-A953-C5C53F2DD389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5" creationId="{391FE780-CCD1-2376-7AD3-7815B272E84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6" creationId="{4C26636A-19DB-922B-3A79-0175AAA6A26C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7" creationId="{653F4A6B-A660-0EC6-1826-EE2B14A5F89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8" creationId="{50FC8786-14BB-1D12-DF27-8A45276626F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39" creationId="{2EB7F41D-07E8-82D8-ED07-C7398C76C862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0" creationId="{0CCABE96-F997-7669-3626-B8EB05EF3D4B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1" creationId="{F2154760-6584-4638-36AE-1BA1F638A78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2" creationId="{59217E09-5E1D-3E19-150C-B1F4EFC45AC8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3" creationId="{4272578B-4529-5973-CEAB-198B5A57267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4" creationId="{98769DC3-6E35-EC49-959C-85A40D192ADD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5" creationId="{03790153-45AB-C58F-1309-3CB197033753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6" creationId="{7BE13039-7608-9CAC-E776-818080F8B8D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7" creationId="{3439F08D-3BA6-1A9E-E5FD-458BC9434B87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8" creationId="{ACCB64C7-7B0A-FD8A-36AD-FFC177E5BF31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49" creationId="{6992C297-6F43-40D4-23A0-1D0BC516ED44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50" creationId="{5A32F8AD-284A-F111-BB16-8E7741534977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1" creationId="{300B431D-CDCE-2DCD-6DB6-558F9341352D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2" creationId="{EBBF256F-38FE-BA6B-A60B-38AC287BDCD0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3" creationId="{EB7F5D65-18B7-AA64-9161-5A848506CA35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4" creationId="{3BEDAA61-05CA-B3F8-7DB7-4ADD99A7291A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5" creationId="{FC960D98-2C25-5032-E221-AE809311D37B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6" creationId="{2BF6F06E-E615-53F5-B526-E370587178A2}"/>
          </ac:spMkLst>
        </pc:spChg>
        <pc:spChg chg="add mod">
          <ac:chgData name="Soheil Abbasloo" userId="d71572ce-aea6-4a3a-9d7a-c1bc96c12f67" providerId="ADAL" clId="{ED41F9C1-8274-4F08-8693-1523C4FF26CB}" dt="2022-08-10T22:49:45.945" v="389" actId="1076"/>
          <ac:spMkLst>
            <pc:docMk/>
            <pc:sldMk cId="2382530684" sldId="620"/>
            <ac:spMk id="257" creationId="{D666161A-328D-C320-9E46-8F0AFB0A4CC6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60" creationId="{A6A7879C-4E2E-1B34-7D05-6AC6A1BC3135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61" creationId="{641BFD0E-94B2-A43F-B706-6DF5BD224DE0}"/>
          </ac:spMkLst>
        </pc:spChg>
        <pc:spChg chg="mod">
          <ac:chgData name="Soheil Abbasloo" userId="d71572ce-aea6-4a3a-9d7a-c1bc96c12f67" providerId="ADAL" clId="{ED41F9C1-8274-4F08-8693-1523C4FF26CB}" dt="2022-08-10T22:49:41.445" v="388"/>
          <ac:spMkLst>
            <pc:docMk/>
            <pc:sldMk cId="2382530684" sldId="620"/>
            <ac:spMk id="262" creationId="{DB54EDF6-3469-8196-A884-416DCFCD377D}"/>
          </ac:spMkLst>
        </pc:spChg>
        <pc:spChg chg="add mod ord">
          <ac:chgData name="Soheil Abbasloo" userId="d71572ce-aea6-4a3a-9d7a-c1bc96c12f67" providerId="ADAL" clId="{ED41F9C1-8274-4F08-8693-1523C4FF26CB}" dt="2022-08-10T22:52:30.943" v="431" actId="255"/>
          <ac:spMkLst>
            <pc:docMk/>
            <pc:sldMk cId="2382530684" sldId="620"/>
            <ac:spMk id="263" creationId="{E8DAF213-775B-0244-CA96-E0771F619058}"/>
          </ac:spMkLst>
        </pc:s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6" creationId="{3119B358-90ED-9D1F-5EC4-CC224B0C8B6C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29" creationId="{69A5526F-77C5-FA0C-5911-62A812F6BAF6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37" creationId="{7EB3517E-49AD-C8CB-9B01-262C845EFDED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69" creationId="{9105AB4A-DF2C-0D37-8F1D-A6A79F58EFBF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99" creationId="{4FAA2558-654B-38A0-0B82-402966723250}"/>
          </ac:grpSpMkLst>
        </pc:grpChg>
        <pc:grpChg chg="add del mod">
          <ac:chgData name="Soheil Abbasloo" userId="d71572ce-aea6-4a3a-9d7a-c1bc96c12f67" providerId="ADAL" clId="{ED41F9C1-8274-4F08-8693-1523C4FF26CB}" dt="2022-08-10T22:49:41.399" v="387"/>
          <ac:grpSpMkLst>
            <pc:docMk/>
            <pc:sldMk cId="2382530684" sldId="620"/>
            <ac:grpSpMk id="130" creationId="{D53087D3-5860-B651-D7E9-87383B7E90FF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35" creationId="{F3B7C7FC-E973-9FA2-6F0F-C8F87BD04EE2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58" creationId="{4269B9F2-EF5C-14AB-6C79-2C129682C91E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66" creationId="{44FC1CE4-9BA7-116D-048D-BDB5A84ACD74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198" creationId="{34D955B6-2828-8B9E-B9A1-FADC239FF52C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228" creationId="{625E2287-D300-CCF7-E43D-2FA03833EC85}"/>
          </ac:grpSpMkLst>
        </pc:grpChg>
        <pc:grpChg chg="add mod">
          <ac:chgData name="Soheil Abbasloo" userId="d71572ce-aea6-4a3a-9d7a-c1bc96c12f67" providerId="ADAL" clId="{ED41F9C1-8274-4F08-8693-1523C4FF26CB}" dt="2022-08-10T22:49:45.945" v="389" actId="1076"/>
          <ac:grpSpMkLst>
            <pc:docMk/>
            <pc:sldMk cId="2382530684" sldId="620"/>
            <ac:grpSpMk id="259" creationId="{DF4F30CE-A5A9-8737-F319-6215333E3957}"/>
          </ac:grpSpMkLst>
        </pc:grpChg>
        <pc:cxnChg chg="add del mod">
          <ac:chgData name="Soheil Abbasloo" userId="d71572ce-aea6-4a3a-9d7a-c1bc96c12f67" providerId="ADAL" clId="{ED41F9C1-8274-4F08-8693-1523C4FF26CB}" dt="2022-08-10T22:49:41.399" v="387"/>
          <ac:cxnSpMkLst>
            <pc:docMk/>
            <pc:sldMk cId="2382530684" sldId="620"/>
            <ac:cxnSpMk id="67" creationId="{5D705BD1-C4F6-9D9D-A409-1EF1E1015394}"/>
          </ac:cxnSpMkLst>
        </pc:cxnChg>
        <pc:cxnChg chg="add del mod">
          <ac:chgData name="Soheil Abbasloo" userId="d71572ce-aea6-4a3a-9d7a-c1bc96c12f67" providerId="ADAL" clId="{ED41F9C1-8274-4F08-8693-1523C4FF26CB}" dt="2022-08-10T22:49:41.399" v="387"/>
          <ac:cxnSpMkLst>
            <pc:docMk/>
            <pc:sldMk cId="2382530684" sldId="620"/>
            <ac:cxnSpMk id="68" creationId="{031A9318-A36C-BE78-7786-ECC5A3F068FD}"/>
          </ac:cxnSpMkLst>
        </pc:cxnChg>
        <pc:cxnChg chg="add del mod">
          <ac:chgData name="Soheil Abbasloo" userId="d71572ce-aea6-4a3a-9d7a-c1bc96c12f67" providerId="ADAL" clId="{ED41F9C1-8274-4F08-8693-1523C4FF26CB}" dt="2022-08-10T22:49:41.399" v="387"/>
          <ac:cxnSpMkLst>
            <pc:docMk/>
            <pc:sldMk cId="2382530684" sldId="620"/>
            <ac:cxnSpMk id="129" creationId="{E3664305-9CB2-CF1C-73A3-6DCEE070A1FD}"/>
          </ac:cxnSpMkLst>
        </pc:cxnChg>
        <pc:cxnChg chg="add mod">
          <ac:chgData name="Soheil Abbasloo" userId="d71572ce-aea6-4a3a-9d7a-c1bc96c12f67" providerId="ADAL" clId="{ED41F9C1-8274-4F08-8693-1523C4FF26CB}" dt="2022-08-10T22:49:45.945" v="389" actId="1076"/>
          <ac:cxnSpMkLst>
            <pc:docMk/>
            <pc:sldMk cId="2382530684" sldId="620"/>
            <ac:cxnSpMk id="196" creationId="{2A1857E8-6058-FDD7-D2D9-83A9FA6047C0}"/>
          </ac:cxnSpMkLst>
        </pc:cxnChg>
        <pc:cxnChg chg="add mod">
          <ac:chgData name="Soheil Abbasloo" userId="d71572ce-aea6-4a3a-9d7a-c1bc96c12f67" providerId="ADAL" clId="{ED41F9C1-8274-4F08-8693-1523C4FF26CB}" dt="2022-08-10T22:49:45.945" v="389" actId="1076"/>
          <ac:cxnSpMkLst>
            <pc:docMk/>
            <pc:sldMk cId="2382530684" sldId="620"/>
            <ac:cxnSpMk id="197" creationId="{34CF669A-0899-847F-0500-C4B7A25996CB}"/>
          </ac:cxnSpMkLst>
        </pc:cxnChg>
        <pc:cxnChg chg="add mod">
          <ac:chgData name="Soheil Abbasloo" userId="d71572ce-aea6-4a3a-9d7a-c1bc96c12f67" providerId="ADAL" clId="{ED41F9C1-8274-4F08-8693-1523C4FF26CB}" dt="2022-08-10T22:49:45.945" v="389" actId="1076"/>
          <ac:cxnSpMkLst>
            <pc:docMk/>
            <pc:sldMk cId="2382530684" sldId="620"/>
            <ac:cxnSpMk id="258" creationId="{D54F5D74-C273-A6D3-D9E7-C694C76126DD}"/>
          </ac:cxnSpMkLst>
        </pc:cxnChg>
      </pc:sldChg>
      <pc:sldChg chg="addSp delSp modSp new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2298973704" sldId="621"/>
        </pc:sldMkLst>
        <pc:spChg chg="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2" creationId="{0F352690-1878-8627-2DC2-AC4DAFE67749}"/>
          </ac:spMkLst>
        </pc:spChg>
        <pc:spChg chg="del 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3" creationId="{57126600-86DC-8E84-716A-32547D5076C2}"/>
          </ac:spMkLst>
        </pc:spChg>
        <pc:spChg chg="del 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4" creationId="{3EAE1060-70C1-2F61-83AB-B72C20190391}"/>
          </ac:spMkLst>
        </pc:spChg>
        <pc:spChg chg="add mod ord">
          <ac:chgData name="Soheil Abbasloo" userId="d71572ce-aea6-4a3a-9d7a-c1bc96c12f67" providerId="ADAL" clId="{ED41F9C1-8274-4F08-8693-1523C4FF26CB}" dt="2022-08-10T22:58:37.001" v="495" actId="20577"/>
          <ac:spMkLst>
            <pc:docMk/>
            <pc:sldMk cId="2298973704" sldId="621"/>
            <ac:spMk id="5" creationId="{8E2DBC7D-1DBF-8814-0761-F31385FDF4BC}"/>
          </ac:spMkLst>
        </pc:spChg>
        <pc:spChg chg="add mod ord">
          <ac:chgData name="Soheil Abbasloo" userId="d71572ce-aea6-4a3a-9d7a-c1bc96c12f67" providerId="ADAL" clId="{ED41F9C1-8274-4F08-8693-1523C4FF26CB}" dt="2022-08-10T22:58:34.165" v="493" actId="700"/>
          <ac:spMkLst>
            <pc:docMk/>
            <pc:sldMk cId="2298973704" sldId="621"/>
            <ac:spMk id="6" creationId="{57750C5E-4A2C-3F32-D29E-5809692FF9ED}"/>
          </ac:spMkLst>
        </pc:spChg>
      </pc:sldChg>
      <pc:sldChg chg="addSp delSp modSp new del mod delAnim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1248753361" sldId="622"/>
        </pc:sldMkLst>
        <pc:spChg chg="mod">
          <ac:chgData name="Soheil Abbasloo" userId="d71572ce-aea6-4a3a-9d7a-c1bc96c12f67" providerId="ADAL" clId="{ED41F9C1-8274-4F08-8693-1523C4FF26CB}" dt="2022-08-12T16:36:26.466" v="533" actId="6549"/>
          <ac:spMkLst>
            <pc:docMk/>
            <pc:sldMk cId="1248753361" sldId="622"/>
            <ac:spMk id="3" creationId="{182F3191-F467-9E4E-B766-D99456B17A57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5" creationId="{3883F5C9-7119-BE2A-D179-8212226B9825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6" creationId="{5F4DBF56-3697-F97D-8CE0-347BF01271D1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8" creationId="{126D0454-2CA2-729E-450A-B3D4DB1973AA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9" creationId="{FAF482E7-A2D3-62EF-030C-98DE383228BF}"/>
          </ac:spMkLst>
        </pc:spChg>
        <pc:spChg chg="mod">
          <ac:chgData name="Soheil Abbasloo" userId="d71572ce-aea6-4a3a-9d7a-c1bc96c12f67" providerId="ADAL" clId="{ED41F9C1-8274-4F08-8693-1523C4FF26CB}" dt="2022-08-12T16:40:45.084" v="634" actId="207"/>
          <ac:spMkLst>
            <pc:docMk/>
            <pc:sldMk cId="1248753361" sldId="622"/>
            <ac:spMk id="11" creationId="{03817737-D90B-D246-8B24-20B118780D8A}"/>
          </ac:spMkLst>
        </pc:spChg>
        <pc:spChg chg="mod">
          <ac:chgData name="Soheil Abbasloo" userId="d71572ce-aea6-4a3a-9d7a-c1bc96c12f67" providerId="ADAL" clId="{ED41F9C1-8274-4F08-8693-1523C4FF26CB}" dt="2022-08-12T16:40:45.084" v="634" actId="207"/>
          <ac:spMkLst>
            <pc:docMk/>
            <pc:sldMk cId="1248753361" sldId="622"/>
            <ac:spMk id="12" creationId="{93A846A6-6301-F9C4-96C8-B80483712D68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14" creationId="{8AAEE0E4-A8F9-2294-5200-BEB663BE399F}"/>
          </ac:spMkLst>
        </pc:spChg>
        <pc:spChg chg="mod">
          <ac:chgData name="Soheil Abbasloo" userId="d71572ce-aea6-4a3a-9d7a-c1bc96c12f67" providerId="ADAL" clId="{ED41F9C1-8274-4F08-8693-1523C4FF26CB}" dt="2022-08-12T16:37:32.313" v="534"/>
          <ac:spMkLst>
            <pc:docMk/>
            <pc:sldMk cId="1248753361" sldId="622"/>
            <ac:spMk id="15" creationId="{8967FEAC-28EA-084F-6025-97A30F19B2DF}"/>
          </ac:spMkLst>
        </pc:spChg>
        <pc:spChg chg="mod">
          <ac:chgData name="Soheil Abbasloo" userId="d71572ce-aea6-4a3a-9d7a-c1bc96c12f67" providerId="ADAL" clId="{ED41F9C1-8274-4F08-8693-1523C4FF26CB}" dt="2022-08-12T16:37:58.931" v="538" actId="207"/>
          <ac:spMkLst>
            <pc:docMk/>
            <pc:sldMk cId="1248753361" sldId="622"/>
            <ac:spMk id="17" creationId="{B5EF9CB7-297F-C50C-55B7-E50B0B5DBF5F}"/>
          </ac:spMkLst>
        </pc:spChg>
        <pc:spChg chg="mod">
          <ac:chgData name="Soheil Abbasloo" userId="d71572ce-aea6-4a3a-9d7a-c1bc96c12f67" providerId="ADAL" clId="{ED41F9C1-8274-4F08-8693-1523C4FF26CB}" dt="2022-08-12T16:37:58.931" v="538" actId="207"/>
          <ac:spMkLst>
            <pc:docMk/>
            <pc:sldMk cId="1248753361" sldId="622"/>
            <ac:spMk id="18" creationId="{5B2A6278-0C54-6AFE-644A-74FDA2D521A7}"/>
          </ac:spMkLst>
        </pc:spChg>
        <pc:spChg chg="add mod">
          <ac:chgData name="Soheil Abbasloo" userId="d71572ce-aea6-4a3a-9d7a-c1bc96c12f67" providerId="ADAL" clId="{ED41F9C1-8274-4F08-8693-1523C4FF26CB}" dt="2022-08-12T16:46:47.709" v="927" actId="1036"/>
          <ac:spMkLst>
            <pc:docMk/>
            <pc:sldMk cId="1248753361" sldId="622"/>
            <ac:spMk id="19" creationId="{256C37C4-E76C-E258-E5AE-F6D04CDF0893}"/>
          </ac:spMkLst>
        </pc:spChg>
        <pc:spChg chg="add del mod">
          <ac:chgData name="Soheil Abbasloo" userId="d71572ce-aea6-4a3a-9d7a-c1bc96c12f67" providerId="ADAL" clId="{ED41F9C1-8274-4F08-8693-1523C4FF26CB}" dt="2022-08-12T16:38:03.312" v="539" actId="478"/>
          <ac:spMkLst>
            <pc:docMk/>
            <pc:sldMk cId="1248753361" sldId="622"/>
            <ac:spMk id="20" creationId="{8F96D0E2-A4BA-E84F-FDFF-1D9A1CFBA2CA}"/>
          </ac:spMkLst>
        </pc:spChg>
        <pc:spChg chg="mod">
          <ac:chgData name="Soheil Abbasloo" userId="d71572ce-aea6-4a3a-9d7a-c1bc96c12f67" providerId="ADAL" clId="{ED41F9C1-8274-4F08-8693-1523C4FF26CB}" dt="2022-08-12T16:39:53.564" v="613" actId="13822"/>
          <ac:spMkLst>
            <pc:docMk/>
            <pc:sldMk cId="1248753361" sldId="622"/>
            <ac:spMk id="24" creationId="{195082BA-658F-70A6-CE5A-5903071C3A16}"/>
          </ac:spMkLst>
        </pc:spChg>
        <pc:spChg chg="mod">
          <ac:chgData name="Soheil Abbasloo" userId="d71572ce-aea6-4a3a-9d7a-c1bc96c12f67" providerId="ADAL" clId="{ED41F9C1-8274-4F08-8693-1523C4FF26CB}" dt="2022-08-12T16:40:05.867" v="615" actId="207"/>
          <ac:spMkLst>
            <pc:docMk/>
            <pc:sldMk cId="1248753361" sldId="622"/>
            <ac:spMk id="25" creationId="{7091CDA4-6D60-1D30-F7B6-FEA375F52D40}"/>
          </ac:spMkLst>
        </pc:spChg>
        <pc:spChg chg="mod">
          <ac:chgData name="Soheil Abbasloo" userId="d71572ce-aea6-4a3a-9d7a-c1bc96c12f67" providerId="ADAL" clId="{ED41F9C1-8274-4F08-8693-1523C4FF26CB}" dt="2022-08-12T16:38:24.267" v="543"/>
          <ac:spMkLst>
            <pc:docMk/>
            <pc:sldMk cId="1248753361" sldId="622"/>
            <ac:spMk id="27" creationId="{9562FA56-0A6C-647F-0EDE-53966CC9F50D}"/>
          </ac:spMkLst>
        </pc:spChg>
        <pc:spChg chg="mod">
          <ac:chgData name="Soheil Abbasloo" userId="d71572ce-aea6-4a3a-9d7a-c1bc96c12f67" providerId="ADAL" clId="{ED41F9C1-8274-4F08-8693-1523C4FF26CB}" dt="2022-08-12T16:38:52.329" v="583" actId="20577"/>
          <ac:spMkLst>
            <pc:docMk/>
            <pc:sldMk cId="1248753361" sldId="622"/>
            <ac:spMk id="28" creationId="{418ED092-0E07-C8A5-FE23-B25F3AD69888}"/>
          </ac:spMkLst>
        </pc:spChg>
        <pc:spChg chg="add del mod">
          <ac:chgData name="Soheil Abbasloo" userId="d71572ce-aea6-4a3a-9d7a-c1bc96c12f67" providerId="ADAL" clId="{ED41F9C1-8274-4F08-8693-1523C4FF26CB}" dt="2022-08-12T16:38:31.110" v="545" actId="478"/>
          <ac:spMkLst>
            <pc:docMk/>
            <pc:sldMk cId="1248753361" sldId="622"/>
            <ac:spMk id="29" creationId="{3EF5402D-76D1-95A1-2D6C-5A97DA311EC7}"/>
          </ac:spMkLst>
        </pc:spChg>
        <pc:spChg chg="add mod">
          <ac:chgData name="Soheil Abbasloo" userId="d71572ce-aea6-4a3a-9d7a-c1bc96c12f67" providerId="ADAL" clId="{ED41F9C1-8274-4F08-8693-1523C4FF26CB}" dt="2022-08-12T16:46:47.709" v="927" actId="1036"/>
          <ac:spMkLst>
            <pc:docMk/>
            <pc:sldMk cId="1248753361" sldId="622"/>
            <ac:spMk id="31" creationId="{D2F70E21-D2EC-B086-8CBE-04E4AF217AA2}"/>
          </ac:spMkLst>
        </pc:spChg>
        <pc:spChg chg="add mod">
          <ac:chgData name="Soheil Abbasloo" userId="d71572ce-aea6-4a3a-9d7a-c1bc96c12f67" providerId="ADAL" clId="{ED41F9C1-8274-4F08-8693-1523C4FF26CB}" dt="2022-08-12T20:41:47.689" v="4257" actId="20577"/>
          <ac:spMkLst>
            <pc:docMk/>
            <pc:sldMk cId="1248753361" sldId="622"/>
            <ac:spMk id="36" creationId="{49AA3B5E-A499-9FA1-959C-1BBCD832DA0B}"/>
          </ac:spMkLst>
        </pc:s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4" creationId="{131CC590-A3C6-C0F3-1FDA-A2E68073A9EA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7" creationId="{C92EF6F3-74E0-B088-10CF-473B26200276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10" creationId="{3C104737-7B12-E708-8D64-DFEDCB88315B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13" creationId="{79BE1E69-9DCE-3378-E751-EC9078EF2CB1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16" creationId="{71CF6501-472E-5110-BCA3-D757904B598B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23" creationId="{52AC6828-784A-8781-9B36-04C2F8B40FCB}"/>
          </ac:grpSpMkLst>
        </pc:grpChg>
        <pc:grpChg chg="add mod">
          <ac:chgData name="Soheil Abbasloo" userId="d71572ce-aea6-4a3a-9d7a-c1bc96c12f67" providerId="ADAL" clId="{ED41F9C1-8274-4F08-8693-1523C4FF26CB}" dt="2022-08-12T16:46:47.709" v="927" actId="1036"/>
          <ac:grpSpMkLst>
            <pc:docMk/>
            <pc:sldMk cId="1248753361" sldId="622"/>
            <ac:grpSpMk id="26" creationId="{E0C4C2B9-671D-1F7D-BE98-90C296263B30}"/>
          </ac:grpSpMkLst>
        </pc:grpChg>
        <pc:cxnChg chg="add mod">
          <ac:chgData name="Soheil Abbasloo" userId="d71572ce-aea6-4a3a-9d7a-c1bc96c12f67" providerId="ADAL" clId="{ED41F9C1-8274-4F08-8693-1523C4FF26CB}" dt="2022-08-12T16:46:47.709" v="927" actId="1036"/>
          <ac:cxnSpMkLst>
            <pc:docMk/>
            <pc:sldMk cId="1248753361" sldId="622"/>
            <ac:cxnSpMk id="22" creationId="{AE07CED2-3E5E-3A0D-AD40-E047DA1930DF}"/>
          </ac:cxnSpMkLst>
        </pc:cxnChg>
        <pc:cxnChg chg="add mod">
          <ac:chgData name="Soheil Abbasloo" userId="d71572ce-aea6-4a3a-9d7a-c1bc96c12f67" providerId="ADAL" clId="{ED41F9C1-8274-4F08-8693-1523C4FF26CB}" dt="2022-08-12T16:46:47.709" v="927" actId="1036"/>
          <ac:cxnSpMkLst>
            <pc:docMk/>
            <pc:sldMk cId="1248753361" sldId="622"/>
            <ac:cxnSpMk id="30" creationId="{50EF2BFB-6335-FBEC-71E2-02E85B66971F}"/>
          </ac:cxnSpMkLst>
        </pc:cxnChg>
      </pc:sldChg>
      <pc:sldChg chg="addSp modSp new del mo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310457506" sldId="623"/>
        </pc:sldMkLst>
        <pc:spChg chg="mod">
          <ac:chgData name="Soheil Abbasloo" userId="d71572ce-aea6-4a3a-9d7a-c1bc96c12f67" providerId="ADAL" clId="{ED41F9C1-8274-4F08-8693-1523C4FF26CB}" dt="2022-08-12T17:21:32.240" v="1600" actId="20577"/>
          <ac:spMkLst>
            <pc:docMk/>
            <pc:sldMk cId="310457506" sldId="623"/>
            <ac:spMk id="3" creationId="{11ED3A6F-4AC4-FA81-74DB-CB2A8059F1AE}"/>
          </ac:spMkLst>
        </pc:spChg>
        <pc:spChg chg="mod">
          <ac:chgData name="Soheil Abbasloo" userId="d71572ce-aea6-4a3a-9d7a-c1bc96c12f67" providerId="ADAL" clId="{ED41F9C1-8274-4F08-8693-1523C4FF26CB}" dt="2022-08-12T17:22:38.808" v="1637" actId="20577"/>
          <ac:spMkLst>
            <pc:docMk/>
            <pc:sldMk cId="310457506" sldId="623"/>
            <ac:spMk id="4" creationId="{0D08DC10-195F-C71E-BBDE-E8765B4B971F}"/>
          </ac:spMkLst>
        </pc:spChg>
        <pc:spChg chg="add mod">
          <ac:chgData name="Soheil Abbasloo" userId="d71572ce-aea6-4a3a-9d7a-c1bc96c12f67" providerId="ADAL" clId="{ED41F9C1-8274-4F08-8693-1523C4FF26CB}" dt="2022-08-12T17:23:15.273" v="1648" actId="20577"/>
          <ac:spMkLst>
            <pc:docMk/>
            <pc:sldMk cId="310457506" sldId="623"/>
            <ac:spMk id="5" creationId="{DFA5BA59-58B2-56DD-E6E0-4F35D920C983}"/>
          </ac:spMkLst>
        </pc:spChg>
      </pc:sldChg>
      <pc:sldChg chg="addSp delSp modSp new del mod modAnim">
        <pc:chgData name="Soheil Abbasloo" userId="d71572ce-aea6-4a3a-9d7a-c1bc96c12f67" providerId="ADAL" clId="{ED41F9C1-8274-4F08-8693-1523C4FF26CB}" dt="2022-08-12T16:56:44.562" v="1307" actId="47"/>
        <pc:sldMkLst>
          <pc:docMk/>
          <pc:sldMk cId="4265895061" sldId="623"/>
        </pc:sldMkLst>
        <pc:spChg chg="add del mod">
          <ac:chgData name="Soheil Abbasloo" userId="d71572ce-aea6-4a3a-9d7a-c1bc96c12f67" providerId="ADAL" clId="{ED41F9C1-8274-4F08-8693-1523C4FF26CB}" dt="2022-08-12T16:52:14.463" v="1059" actId="5793"/>
          <ac:spMkLst>
            <pc:docMk/>
            <pc:sldMk cId="4265895061" sldId="623"/>
            <ac:spMk id="3" creationId="{B988CF83-F97B-20D2-3CB4-2F045EB4F001}"/>
          </ac:spMkLst>
        </pc:spChg>
        <pc:spChg chg="add del mod">
          <ac:chgData name="Soheil Abbasloo" userId="d71572ce-aea6-4a3a-9d7a-c1bc96c12f67" providerId="ADAL" clId="{ED41F9C1-8274-4F08-8693-1523C4FF26CB}" dt="2022-08-12T16:47:58.857" v="929"/>
          <ac:spMkLst>
            <pc:docMk/>
            <pc:sldMk cId="4265895061" sldId="623"/>
            <ac:spMk id="4" creationId="{CD525EA2-5F23-71CE-9075-77FA9EC603FD}"/>
          </ac:spMkLst>
        </pc:spChg>
      </pc:sldChg>
      <pc:sldChg chg="addSp delSp modSp add del mod modNotesTx">
        <pc:chgData name="Soheil Abbasloo" userId="d71572ce-aea6-4a3a-9d7a-c1bc96c12f67" providerId="ADAL" clId="{ED41F9C1-8274-4F08-8693-1523C4FF26CB}" dt="2022-08-17T16:10:26.218" v="6093" actId="2696"/>
        <pc:sldMkLst>
          <pc:docMk/>
          <pc:sldMk cId="3888194005" sldId="624"/>
        </pc:sldMkLst>
        <pc:spChg chg="add del mod">
          <ac:chgData name="Soheil Abbasloo" userId="d71572ce-aea6-4a3a-9d7a-c1bc96c12f67" providerId="ADAL" clId="{ED41F9C1-8274-4F08-8693-1523C4FF26CB}" dt="2022-08-12T19:16:33.834" v="2674" actId="21"/>
          <ac:spMkLst>
            <pc:docMk/>
            <pc:sldMk cId="3888194005" sldId="624"/>
            <ac:spMk id="2" creationId="{39B615EE-BB02-3E67-2DCF-ADA14E5E4C1D}"/>
          </ac:spMkLst>
        </pc:spChg>
        <pc:spChg chg="mod">
          <ac:chgData name="Soheil Abbasloo" userId="d71572ce-aea6-4a3a-9d7a-c1bc96c12f67" providerId="ADAL" clId="{ED41F9C1-8274-4F08-8693-1523C4FF26CB}" dt="2022-08-12T18:46:12.265" v="1830" actId="207"/>
          <ac:spMkLst>
            <pc:docMk/>
            <pc:sldMk cId="3888194005" sldId="624"/>
            <ac:spMk id="9" creationId="{449E11E8-CDC2-B57D-2670-63F2D62100F3}"/>
          </ac:spMkLst>
        </pc:spChg>
        <pc:spChg chg="add del mod">
          <ac:chgData name="Soheil Abbasloo" userId="d71572ce-aea6-4a3a-9d7a-c1bc96c12f67" providerId="ADAL" clId="{ED41F9C1-8274-4F08-8693-1523C4FF26CB}" dt="2022-08-12T19:13:48.155" v="2604" actId="478"/>
          <ac:spMkLst>
            <pc:docMk/>
            <pc:sldMk cId="3888194005" sldId="624"/>
            <ac:spMk id="11" creationId="{593C337C-099B-80D0-4721-71B2A99D3227}"/>
          </ac:spMkLst>
        </pc:spChg>
        <pc:spChg chg="add del mod">
          <ac:chgData name="Soheil Abbasloo" userId="d71572ce-aea6-4a3a-9d7a-c1bc96c12f67" providerId="ADAL" clId="{ED41F9C1-8274-4F08-8693-1523C4FF26CB}" dt="2022-08-12T19:16:46.568" v="2679"/>
          <ac:spMkLst>
            <pc:docMk/>
            <pc:sldMk cId="3888194005" sldId="624"/>
            <ac:spMk id="12" creationId="{91EB64E3-0A0E-539B-B1FC-F1D5283F53A3}"/>
          </ac:spMkLst>
        </pc:spChg>
        <pc:spChg chg="mod">
          <ac:chgData name="Soheil Abbasloo" userId="d71572ce-aea6-4a3a-9d7a-c1bc96c12f67" providerId="ADAL" clId="{ED41F9C1-8274-4F08-8693-1523C4FF26CB}" dt="2022-08-12T18:58:33.312" v="2110"/>
          <ac:spMkLst>
            <pc:docMk/>
            <pc:sldMk cId="3888194005" sldId="624"/>
            <ac:spMk id="43010" creationId="{0EE6D546-F623-246C-C71C-F0E6B33791B0}"/>
          </ac:spMkLst>
        </pc:spChg>
        <pc:picChg chg="mod">
          <ac:chgData name="Soheil Abbasloo" userId="d71572ce-aea6-4a3a-9d7a-c1bc96c12f67" providerId="ADAL" clId="{ED41F9C1-8274-4F08-8693-1523C4FF26CB}" dt="2022-08-12T18:51:04.726" v="1858" actId="1076"/>
          <ac:picMkLst>
            <pc:docMk/>
            <pc:sldMk cId="3888194005" sldId="624"/>
            <ac:picMk id="4" creationId="{E0AC9836-FD0C-3074-C494-58B379726E36}"/>
          </ac:picMkLst>
        </pc:picChg>
        <pc:picChg chg="del mod">
          <ac:chgData name="Soheil Abbasloo" userId="d71572ce-aea6-4a3a-9d7a-c1bc96c12f67" providerId="ADAL" clId="{ED41F9C1-8274-4F08-8693-1523C4FF26CB}" dt="2022-08-12T18:46:31.272" v="1834" actId="478"/>
          <ac:picMkLst>
            <pc:docMk/>
            <pc:sldMk cId="3888194005" sldId="624"/>
            <ac:picMk id="6" creationId="{EDB34A8D-F4E3-9629-E733-28B6F86A00D6}"/>
          </ac:picMkLst>
        </pc:picChg>
        <pc:picChg chg="add del mod">
          <ac:chgData name="Soheil Abbasloo" userId="d71572ce-aea6-4a3a-9d7a-c1bc96c12f67" providerId="ADAL" clId="{ED41F9C1-8274-4F08-8693-1523C4FF26CB}" dt="2022-08-12T18:50:45.599" v="1854" actId="478"/>
          <ac:picMkLst>
            <pc:docMk/>
            <pc:sldMk cId="3888194005" sldId="624"/>
            <ac:picMk id="10" creationId="{0CAC8CC7-A1B4-B89A-C4AF-696173EE4F06}"/>
          </ac:picMkLst>
        </pc:picChg>
        <pc:cxnChg chg="del">
          <ac:chgData name="Soheil Abbasloo" userId="d71572ce-aea6-4a3a-9d7a-c1bc96c12f67" providerId="ADAL" clId="{ED41F9C1-8274-4F08-8693-1523C4FF26CB}" dt="2022-08-12T18:46:14.716" v="1831" actId="478"/>
          <ac:cxnSpMkLst>
            <pc:docMk/>
            <pc:sldMk cId="3888194005" sldId="624"/>
            <ac:cxnSpMk id="8" creationId="{72B2C606-04F2-2CFE-10E2-684DFA099047}"/>
          </ac:cxnSpMkLst>
        </pc:cxnChg>
      </pc:sldChg>
      <pc:sldChg chg="add del">
        <pc:chgData name="Soheil Abbasloo" userId="d71572ce-aea6-4a3a-9d7a-c1bc96c12f67" providerId="ADAL" clId="{ED41F9C1-8274-4F08-8693-1523C4FF26CB}" dt="2022-08-12T18:46:54.216" v="1840" actId="47"/>
        <pc:sldMkLst>
          <pc:docMk/>
          <pc:sldMk cId="2766667209" sldId="625"/>
        </pc:sldMkLst>
      </pc:sldChg>
      <pc:sldChg chg="addSp delSp modSp add del mod">
        <pc:chgData name="Soheil Abbasloo" userId="d71572ce-aea6-4a3a-9d7a-c1bc96c12f67" providerId="ADAL" clId="{ED41F9C1-8274-4F08-8693-1523C4FF26CB}" dt="2022-08-12T18:51:47.355" v="1868" actId="47"/>
        <pc:sldMkLst>
          <pc:docMk/>
          <pc:sldMk cId="3538164178" sldId="626"/>
        </pc:sldMkLst>
        <pc:spChg chg="mod">
          <ac:chgData name="Soheil Abbasloo" userId="d71572ce-aea6-4a3a-9d7a-c1bc96c12f67" providerId="ADAL" clId="{ED41F9C1-8274-4F08-8693-1523C4FF26CB}" dt="2022-08-12T18:47:05.137" v="1841" actId="207"/>
          <ac:spMkLst>
            <pc:docMk/>
            <pc:sldMk cId="3538164178" sldId="626"/>
            <ac:spMk id="9" creationId="{449E11E8-CDC2-B57D-2670-63F2D62100F3}"/>
          </ac:spMkLst>
        </pc:spChg>
        <pc:picChg chg="add del mod modCrop">
          <ac:chgData name="Soheil Abbasloo" userId="d71572ce-aea6-4a3a-9d7a-c1bc96c12f67" providerId="ADAL" clId="{ED41F9C1-8274-4F08-8693-1523C4FF26CB}" dt="2022-08-12T18:51:31.044" v="1863" actId="21"/>
          <ac:picMkLst>
            <pc:docMk/>
            <pc:sldMk cId="3538164178" sldId="626"/>
            <ac:picMk id="3" creationId="{CFCF7D66-0137-88BC-39D1-6BBB4B4E949F}"/>
          </ac:picMkLst>
        </pc:picChg>
        <pc:picChg chg="del mod modCrop">
          <ac:chgData name="Soheil Abbasloo" userId="d71572ce-aea6-4a3a-9d7a-c1bc96c12f67" providerId="ADAL" clId="{ED41F9C1-8274-4F08-8693-1523C4FF26CB}" dt="2022-08-12T18:50:28.936" v="1850" actId="478"/>
          <ac:picMkLst>
            <pc:docMk/>
            <pc:sldMk cId="3538164178" sldId="626"/>
            <ac:picMk id="10" creationId="{0CAC8CC7-A1B4-B89A-C4AF-696173EE4F06}"/>
          </ac:picMkLst>
        </pc:picChg>
      </pc:sldChg>
      <pc:sldChg chg="addSp delSp modSp add del mod modNotesTx">
        <pc:chgData name="Soheil Abbasloo" userId="d71572ce-aea6-4a3a-9d7a-c1bc96c12f67" providerId="ADAL" clId="{ED41F9C1-8274-4F08-8693-1523C4FF26CB}" dt="2022-08-17T16:10:26.218" v="6093" actId="2696"/>
        <pc:sldMkLst>
          <pc:docMk/>
          <pc:sldMk cId="2676919859" sldId="627"/>
        </pc:sldMkLst>
        <pc:spChg chg="add del mod">
          <ac:chgData name="Soheil Abbasloo" userId="d71572ce-aea6-4a3a-9d7a-c1bc96c12f67" providerId="ADAL" clId="{ED41F9C1-8274-4F08-8693-1523C4FF26CB}" dt="2022-08-12T19:16:59.259" v="2681" actId="478"/>
          <ac:spMkLst>
            <pc:docMk/>
            <pc:sldMk cId="2676919859" sldId="627"/>
            <ac:spMk id="8" creationId="{DE070598-0BC0-E796-EB84-559BAD143E66}"/>
          </ac:spMkLst>
        </pc:spChg>
        <pc:spChg chg="mod">
          <ac:chgData name="Soheil Abbasloo" userId="d71572ce-aea6-4a3a-9d7a-c1bc96c12f67" providerId="ADAL" clId="{ED41F9C1-8274-4F08-8693-1523C4FF26CB}" dt="2022-08-12T18:52:53.145" v="1881" actId="207"/>
          <ac:spMkLst>
            <pc:docMk/>
            <pc:sldMk cId="2676919859" sldId="627"/>
            <ac:spMk id="9" creationId="{449E11E8-CDC2-B57D-2670-63F2D62100F3}"/>
          </ac:spMkLst>
        </pc:spChg>
        <pc:spChg chg="mod">
          <ac:chgData name="Soheil Abbasloo" userId="d71572ce-aea6-4a3a-9d7a-c1bc96c12f67" providerId="ADAL" clId="{ED41F9C1-8274-4F08-8693-1523C4FF26CB}" dt="2022-08-12T18:58:29.895" v="2109"/>
          <ac:spMkLst>
            <pc:docMk/>
            <pc:sldMk cId="2676919859" sldId="627"/>
            <ac:spMk id="43010" creationId="{0EE6D546-F623-246C-C71C-F0E6B33791B0}"/>
          </ac:spMkLst>
        </pc:spChg>
        <pc:picChg chg="del">
          <ac:chgData name="Soheil Abbasloo" userId="d71572ce-aea6-4a3a-9d7a-c1bc96c12f67" providerId="ADAL" clId="{ED41F9C1-8274-4F08-8693-1523C4FF26CB}" dt="2022-08-12T18:51:50.657" v="1869" actId="478"/>
          <ac:picMkLst>
            <pc:docMk/>
            <pc:sldMk cId="2676919859" sldId="627"/>
            <ac:picMk id="4" creationId="{E0AC9836-FD0C-3074-C494-58B379726E36}"/>
          </ac:picMkLst>
        </pc:picChg>
        <pc:picChg chg="add mod">
          <ac:chgData name="Soheil Abbasloo" userId="d71572ce-aea6-4a3a-9d7a-c1bc96c12f67" providerId="ADAL" clId="{ED41F9C1-8274-4F08-8693-1523C4FF26CB}" dt="2022-08-12T19:15:26.779" v="2637" actId="1076"/>
          <ac:picMkLst>
            <pc:docMk/>
            <pc:sldMk cId="2676919859" sldId="627"/>
            <ac:picMk id="7" creationId="{9B0F3492-AF11-096A-3BA5-3147C9EF0536}"/>
          </ac:picMkLst>
        </pc:picChg>
      </pc:sldChg>
      <pc:sldChg chg="addSp delSp modSp mod modClrScheme chgLayout">
        <pc:chgData name="Soheil Abbasloo" userId="d71572ce-aea6-4a3a-9d7a-c1bc96c12f67" providerId="ADAL" clId="{ED41F9C1-8274-4F08-8693-1523C4FF26CB}" dt="2022-08-17T16:35:39.332" v="6337" actId="700"/>
        <pc:sldMkLst>
          <pc:docMk/>
          <pc:sldMk cId="2797465744" sldId="628"/>
        </pc:sldMkLst>
        <pc:spChg chg="add del mod ord">
          <ac:chgData name="Soheil Abbasloo" userId="d71572ce-aea6-4a3a-9d7a-c1bc96c12f67" providerId="ADAL" clId="{ED41F9C1-8274-4F08-8693-1523C4FF26CB}" dt="2022-08-17T16:35:39.332" v="6337" actId="700"/>
          <ac:spMkLst>
            <pc:docMk/>
            <pc:sldMk cId="2797465744" sldId="628"/>
            <ac:spMk id="4" creationId="{8E7D3BEE-B4F1-E037-25C5-5AB35E23FE39}"/>
          </ac:spMkLst>
        </pc:spChg>
        <pc:spChg chg="add del mod ord">
          <ac:chgData name="Soheil Abbasloo" userId="d71572ce-aea6-4a3a-9d7a-c1bc96c12f67" providerId="ADAL" clId="{ED41F9C1-8274-4F08-8693-1523C4FF26CB}" dt="2022-08-17T16:35:39.332" v="6337" actId="700"/>
          <ac:spMkLst>
            <pc:docMk/>
            <pc:sldMk cId="2797465744" sldId="628"/>
            <ac:spMk id="6" creationId="{28F41DE1-C0A4-5A05-B8C2-2106570E3A77}"/>
          </ac:spMkLst>
        </pc:spChg>
        <pc:spChg chg="mod">
          <ac:chgData name="Soheil Abbasloo" userId="d71572ce-aea6-4a3a-9d7a-c1bc96c12f67" providerId="ADAL" clId="{ED41F9C1-8274-4F08-8693-1523C4FF26CB}" dt="2022-08-17T16:30:02.841" v="6316" actId="313"/>
          <ac:spMkLst>
            <pc:docMk/>
            <pc:sldMk cId="2797465744" sldId="628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0.595" v="6233" actId="313"/>
          <ac:spMkLst>
            <pc:docMk/>
            <pc:sldMk cId="2797465744" sldId="628"/>
            <ac:spMk id="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30:02.178" v="6314" actId="313"/>
          <ac:spMkLst>
            <pc:docMk/>
            <pc:sldMk cId="2797465744" sldId="628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33.196" v="6293" actId="313"/>
          <ac:spMkLst>
            <pc:docMk/>
            <pc:sldMk cId="2797465744" sldId="628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28.153" v="6225" actId="313"/>
          <ac:spMkLst>
            <pc:docMk/>
            <pc:sldMk cId="2797465744" sldId="628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28.397" v="6226" actId="313"/>
          <ac:spMkLst>
            <pc:docMk/>
            <pc:sldMk cId="2797465744" sldId="628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28.570" v="6227" actId="313"/>
          <ac:spMkLst>
            <pc:docMk/>
            <pc:sldMk cId="2797465744" sldId="628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28.798" v="6228" actId="313"/>
          <ac:spMkLst>
            <pc:docMk/>
            <pc:sldMk cId="2797465744" sldId="628"/>
            <ac:spMk id="74804" creationId="{00000000-0000-0000-0000-000000000000}"/>
          </ac:spMkLst>
        </pc:spChg>
        <pc:graphicFrameChg chg="modGraphic">
          <ac:chgData name="Soheil Abbasloo" userId="d71572ce-aea6-4a3a-9d7a-c1bc96c12f67" providerId="ADAL" clId="{ED41F9C1-8274-4F08-8693-1523C4FF26CB}" dt="2022-08-17T16:30:03.026" v="6317" actId="313"/>
          <ac:graphicFrameMkLst>
            <pc:docMk/>
            <pc:sldMk cId="2797465744" sldId="628"/>
            <ac:graphicFrameMk id="39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2.608" v="6315" actId="313"/>
          <ac:graphicFrameMkLst>
            <pc:docMk/>
            <pc:sldMk cId="2797465744" sldId="628"/>
            <ac:graphicFrameMk id="43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3.207" v="6318" actId="313"/>
          <ac:graphicFrameMkLst>
            <pc:docMk/>
            <pc:sldMk cId="2797465744" sldId="628"/>
            <ac:graphicFrameMk id="44" creationId="{00000000-0000-0000-0000-000000000000}"/>
          </ac:graphicFrameMkLst>
        </pc:graphicFrameChg>
      </pc:sldChg>
      <pc:sldChg chg="new del">
        <pc:chgData name="Soheil Abbasloo" userId="d71572ce-aea6-4a3a-9d7a-c1bc96c12f67" providerId="ADAL" clId="{ED41F9C1-8274-4F08-8693-1523C4FF26CB}" dt="2022-08-12T18:54:42.768" v="1884" actId="47"/>
        <pc:sldMkLst>
          <pc:docMk/>
          <pc:sldMk cId="4213199486" sldId="628"/>
        </pc:sldMkLst>
      </pc:sldChg>
      <pc:sldChg chg="addSp delSp modSp mod modClrScheme chgLayout">
        <pc:chgData name="Soheil Abbasloo" userId="d71572ce-aea6-4a3a-9d7a-c1bc96c12f67" providerId="ADAL" clId="{ED41F9C1-8274-4F08-8693-1523C4FF26CB}" dt="2022-08-17T16:35:49.157" v="6338" actId="700"/>
        <pc:sldMkLst>
          <pc:docMk/>
          <pc:sldMk cId="1815081551" sldId="629"/>
        </pc:sldMkLst>
        <pc:spChg chg="mod">
          <ac:chgData name="Soheil Abbasloo" userId="d71572ce-aea6-4a3a-9d7a-c1bc96c12f67" providerId="ADAL" clId="{ED41F9C1-8274-4F08-8693-1523C4FF26CB}" dt="2022-08-17T16:30:04.555" v="6323" actId="313"/>
          <ac:spMkLst>
            <pc:docMk/>
            <pc:sldMk cId="1815081551" sldId="629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ED41F9C1-8274-4F08-8693-1523C4FF26CB}" dt="2022-08-17T16:35:49.157" v="6338" actId="700"/>
          <ac:spMkLst>
            <pc:docMk/>
            <pc:sldMk cId="1815081551" sldId="629"/>
            <ac:spMk id="4" creationId="{4CDF17A8-1B7F-1412-E697-B9415690270A}"/>
          </ac:spMkLst>
        </pc:spChg>
        <pc:spChg chg="add del mod ord">
          <ac:chgData name="Soheil Abbasloo" userId="d71572ce-aea6-4a3a-9d7a-c1bc96c12f67" providerId="ADAL" clId="{ED41F9C1-8274-4F08-8693-1523C4FF26CB}" dt="2022-08-17T16:35:49.157" v="6338" actId="700"/>
          <ac:spMkLst>
            <pc:docMk/>
            <pc:sldMk cId="1815081551" sldId="629"/>
            <ac:spMk id="5" creationId="{B9068936-5086-E427-A566-3E5DF9804956}"/>
          </ac:spMkLst>
        </pc:spChg>
        <pc:spChg chg="mod">
          <ac:chgData name="Soheil Abbasloo" userId="d71572ce-aea6-4a3a-9d7a-c1bc96c12f67" providerId="ADAL" clId="{ED41F9C1-8274-4F08-8693-1523C4FF26CB}" dt="2022-08-17T16:30:03.753" v="6320" actId="313"/>
          <ac:spMkLst>
            <pc:docMk/>
            <pc:sldMk cId="1815081551" sldId="629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6.226" v="6249" actId="313"/>
          <ac:spMkLst>
            <pc:docMk/>
            <pc:sldMk cId="1815081551" sldId="629"/>
            <ac:spMk id="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30:03.406" v="6319" actId="313"/>
          <ac:spMkLst>
            <pc:docMk/>
            <pc:sldMk cId="1815081551" sldId="629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33.993" v="6297" actId="313"/>
          <ac:spMkLst>
            <pc:docMk/>
            <pc:sldMk cId="1815081551" sldId="629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3.906" v="6241" actId="313"/>
          <ac:spMkLst>
            <pc:docMk/>
            <pc:sldMk cId="1815081551" sldId="629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4.086" v="6242" actId="313"/>
          <ac:spMkLst>
            <pc:docMk/>
            <pc:sldMk cId="1815081551" sldId="629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4.639" v="6243" actId="313"/>
          <ac:spMkLst>
            <pc:docMk/>
            <pc:sldMk cId="1815081551" sldId="629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35.038" v="6244" actId="313"/>
          <ac:spMkLst>
            <pc:docMk/>
            <pc:sldMk cId="1815081551" sldId="629"/>
            <ac:spMk id="74804" creationId="{00000000-0000-0000-0000-000000000000}"/>
          </ac:spMkLst>
        </pc:spChg>
        <pc:graphicFrameChg chg="modGraphic">
          <ac:chgData name="Soheil Abbasloo" userId="d71572ce-aea6-4a3a-9d7a-c1bc96c12f67" providerId="ADAL" clId="{ED41F9C1-8274-4F08-8693-1523C4FF26CB}" dt="2022-08-17T16:30:03.927" v="6321" actId="313"/>
          <ac:graphicFrameMkLst>
            <pc:docMk/>
            <pc:sldMk cId="1815081551" sldId="629"/>
            <ac:graphicFrameMk id="39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29:34.128" v="6298" actId="313"/>
          <ac:graphicFrameMkLst>
            <pc:docMk/>
            <pc:sldMk cId="1815081551" sldId="629"/>
            <ac:graphicFrameMk id="43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4.143" v="6322" actId="313"/>
          <ac:graphicFrameMkLst>
            <pc:docMk/>
            <pc:sldMk cId="1815081551" sldId="629"/>
            <ac:graphicFrameMk id="44" creationId="{00000000-0000-0000-0000-000000000000}"/>
          </ac:graphicFrameMkLst>
        </pc:graphicFrameChg>
      </pc:sldChg>
      <pc:sldChg chg="addSp delSp 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3652432546" sldId="629"/>
        </pc:sldMkLst>
        <pc:spChg chg="add mod">
          <ac:chgData name="Soheil Abbasloo" userId="d71572ce-aea6-4a3a-9d7a-c1bc96c12f67" providerId="ADAL" clId="{ED41F9C1-8274-4F08-8693-1523C4FF26CB}" dt="2022-08-12T18:59:12.269" v="2115" actId="207"/>
          <ac:spMkLst>
            <pc:docMk/>
            <pc:sldMk cId="3652432546" sldId="629"/>
            <ac:spMk id="2" creationId="{7F6CC869-FD50-6B7B-0F5A-B0A4B5ADECF1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5" creationId="{B26498B0-BDEC-93EA-50CB-1C6C9A34F6A9}"/>
          </ac:spMkLst>
        </pc:spChg>
        <pc:spChg chg="add mod">
          <ac:chgData name="Soheil Abbasloo" userId="d71572ce-aea6-4a3a-9d7a-c1bc96c12f67" providerId="ADAL" clId="{ED41F9C1-8274-4F08-8693-1523C4FF26CB}" dt="2022-08-12T18:56:20.598" v="1933" actId="14100"/>
          <ac:spMkLst>
            <pc:docMk/>
            <pc:sldMk cId="3652432546" sldId="629"/>
            <ac:spMk id="6" creationId="{119CDDAD-40EA-DB86-F0CA-D50796642C3C}"/>
          </ac:spMkLst>
        </pc:spChg>
        <pc:spChg chg="add mod">
          <ac:chgData name="Soheil Abbasloo" userId="d71572ce-aea6-4a3a-9d7a-c1bc96c12f67" providerId="ADAL" clId="{ED41F9C1-8274-4F08-8693-1523C4FF26CB}" dt="2022-08-12T18:55:46.271" v="1914" actId="13822"/>
          <ac:spMkLst>
            <pc:docMk/>
            <pc:sldMk cId="3652432546" sldId="629"/>
            <ac:spMk id="7" creationId="{FF7E9106-5B6D-68D5-E7A7-D31892E03AA3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8" creationId="{A4972A27-6502-AB22-C84C-B9882B32D353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10" creationId="{15ACDD2F-B28A-FC08-0782-C6D9173D5587}"/>
          </ac:spMkLst>
        </pc:spChg>
        <pc:spChg chg="add del mod">
          <ac:chgData name="Soheil Abbasloo" userId="d71572ce-aea6-4a3a-9d7a-c1bc96c12f67" providerId="ADAL" clId="{ED41F9C1-8274-4F08-8693-1523C4FF26CB}" dt="2022-08-12T18:57:04.360" v="2041" actId="478"/>
          <ac:spMkLst>
            <pc:docMk/>
            <pc:sldMk cId="3652432546" sldId="629"/>
            <ac:spMk id="11" creationId="{E991057D-7C35-EAFF-B40C-5259D9ADB2EC}"/>
          </ac:spMkLst>
        </pc:spChg>
        <pc:spChg chg="add mod">
          <ac:chgData name="Soheil Abbasloo" userId="d71572ce-aea6-4a3a-9d7a-c1bc96c12f67" providerId="ADAL" clId="{ED41F9C1-8274-4F08-8693-1523C4FF26CB}" dt="2022-08-12T18:59:26.241" v="2122" actId="1038"/>
          <ac:spMkLst>
            <pc:docMk/>
            <pc:sldMk cId="3652432546" sldId="629"/>
            <ac:spMk id="12" creationId="{B8EFF811-FFE9-B773-3AD5-CBD810113081}"/>
          </ac:spMkLst>
        </pc:spChg>
        <pc:spChg chg="add mod">
          <ac:chgData name="Soheil Abbasloo" userId="d71572ce-aea6-4a3a-9d7a-c1bc96c12f67" providerId="ADAL" clId="{ED41F9C1-8274-4F08-8693-1523C4FF26CB}" dt="2022-08-12T18:57:00.078" v="2040" actId="1035"/>
          <ac:spMkLst>
            <pc:docMk/>
            <pc:sldMk cId="3652432546" sldId="629"/>
            <ac:spMk id="13" creationId="{51C00445-B517-569F-5C7A-40005D85DC67}"/>
          </ac:spMkLst>
        </pc:spChg>
      </pc:sldChg>
      <pc:sldChg chg="modSp mod modClrScheme chgLayout">
        <pc:chgData name="Soheil Abbasloo" userId="d71572ce-aea6-4a3a-9d7a-c1bc96c12f67" providerId="ADAL" clId="{ED41F9C1-8274-4F08-8693-1523C4FF26CB}" dt="2022-08-17T16:23:31.706" v="6102" actId="700"/>
        <pc:sldMkLst>
          <pc:docMk/>
          <pc:sldMk cId="907660000" sldId="630"/>
        </pc:sldMkLst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907660000" sldId="630"/>
            <ac:spMk id="3" creationId="{00000000-0000-0000-0000-000000000000}"/>
          </ac:spMkLst>
        </pc:spChg>
        <pc:spChg chg="mod ord">
          <ac:chgData name="Soheil Abbasloo" userId="d71572ce-aea6-4a3a-9d7a-c1bc96c12f67" providerId="ADAL" clId="{ED41F9C1-8274-4F08-8693-1523C4FF26CB}" dt="2022-08-17T16:23:31.706" v="6102" actId="700"/>
          <ac:spMkLst>
            <pc:docMk/>
            <pc:sldMk cId="907660000" sldId="630"/>
            <ac:spMk id="5" creationId="{00000000-0000-0000-0000-000000000000}"/>
          </ac:spMkLst>
        </pc:spChg>
      </pc:sldChg>
      <pc:sldChg chg="new del">
        <pc:chgData name="Soheil Abbasloo" userId="d71572ce-aea6-4a3a-9d7a-c1bc96c12f67" providerId="ADAL" clId="{ED41F9C1-8274-4F08-8693-1523C4FF26CB}" dt="2022-08-12T19:21:14.151" v="2683" actId="47"/>
        <pc:sldMkLst>
          <pc:docMk/>
          <pc:sldMk cId="1169548985" sldId="630"/>
        </pc:sldMkLst>
      </pc:sldChg>
      <pc:sldChg chg="modSp new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325632427" sldId="630"/>
        </pc:sldMkLst>
        <pc:spChg chg="mod">
          <ac:chgData name="Soheil Abbasloo" userId="d71572ce-aea6-4a3a-9d7a-c1bc96c12f67" providerId="ADAL" clId="{ED41F9C1-8274-4F08-8693-1523C4FF26CB}" dt="2022-08-12T19:40:08.319" v="3197" actId="207"/>
          <ac:spMkLst>
            <pc:docMk/>
            <pc:sldMk cId="2325632427" sldId="630"/>
            <ac:spMk id="3" creationId="{9E1D0CE4-35AA-3F2C-4A56-828C8AB8F438}"/>
          </ac:spMkLst>
        </pc:spChg>
        <pc:spChg chg="mod">
          <ac:chgData name="Soheil Abbasloo" userId="d71572ce-aea6-4a3a-9d7a-c1bc96c12f67" providerId="ADAL" clId="{ED41F9C1-8274-4F08-8693-1523C4FF26CB}" dt="2022-08-12T19:33:59.213" v="3127" actId="20577"/>
          <ac:spMkLst>
            <pc:docMk/>
            <pc:sldMk cId="2325632427" sldId="630"/>
            <ac:spMk id="4" creationId="{95EAF990-3A46-5340-EA5D-628413590742}"/>
          </ac:spMkLst>
        </pc:spChg>
      </pc:sldChg>
      <pc:sldChg chg="add del">
        <pc:chgData name="Soheil Abbasloo" userId="d71572ce-aea6-4a3a-9d7a-c1bc96c12f67" providerId="ADAL" clId="{ED41F9C1-8274-4F08-8693-1523C4FF26CB}" dt="2022-08-12T18:54:46.272" v="1886"/>
        <pc:sldMkLst>
          <pc:docMk/>
          <pc:sldMk cId="4133923056" sldId="630"/>
        </pc:sldMkLst>
      </pc:sldChg>
      <pc:sldChg chg="addSp delSp modSp mod modClrScheme chgLayout">
        <pc:chgData name="Soheil Abbasloo" userId="d71572ce-aea6-4a3a-9d7a-c1bc96c12f67" providerId="ADAL" clId="{ED41F9C1-8274-4F08-8693-1523C4FF26CB}" dt="2022-08-17T16:34:39.621" v="6336" actId="700"/>
        <pc:sldMkLst>
          <pc:docMk/>
          <pc:sldMk cId="1538422942" sldId="631"/>
        </pc:sldMkLst>
        <pc:spChg chg="add del mod ord">
          <ac:chgData name="Soheil Abbasloo" userId="d71572ce-aea6-4a3a-9d7a-c1bc96c12f67" providerId="ADAL" clId="{ED41F9C1-8274-4F08-8693-1523C4FF26CB}" dt="2022-08-17T16:34:39.621" v="6336" actId="700"/>
          <ac:spMkLst>
            <pc:docMk/>
            <pc:sldMk cId="1538422942" sldId="631"/>
            <ac:spMk id="2" creationId="{6747F095-78FE-7DE8-B504-1BC788801CBC}"/>
          </ac:spMkLst>
        </pc:spChg>
        <pc:spChg chg="add del mod ord">
          <ac:chgData name="Soheil Abbasloo" userId="d71572ce-aea6-4a3a-9d7a-c1bc96c12f67" providerId="ADAL" clId="{ED41F9C1-8274-4F08-8693-1523C4FF26CB}" dt="2022-08-17T16:34:39.621" v="6336" actId="700"/>
          <ac:spMkLst>
            <pc:docMk/>
            <pc:sldMk cId="1538422942" sldId="631"/>
            <ac:spMk id="4" creationId="{3827C96A-45C5-D2CF-6BC3-1FE18C14971F}"/>
          </ac:spMkLst>
        </pc:spChg>
        <pc:spChg chg="mod">
          <ac:chgData name="Soheil Abbasloo" userId="d71572ce-aea6-4a3a-9d7a-c1bc96c12f67" providerId="ADAL" clId="{ED41F9C1-8274-4F08-8693-1523C4FF26CB}" dt="2022-08-17T16:30:00.726" v="6311" actId="313"/>
          <ac:spMkLst>
            <pc:docMk/>
            <pc:sldMk cId="1538422942" sldId="631"/>
            <ac:spMk id="37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6.722" v="6216" actId="313"/>
          <ac:spMkLst>
            <pc:docMk/>
            <pc:sldMk cId="1538422942" sldId="631"/>
            <ac:spMk id="4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59.921" v="6309" actId="313"/>
          <ac:spMkLst>
            <pc:docMk/>
            <pc:sldMk cId="1538422942" sldId="631"/>
            <ac:spMk id="74759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9:32.089" v="6289" actId="313"/>
          <ac:spMkLst>
            <pc:docMk/>
            <pc:sldMk cId="1538422942" sldId="631"/>
            <ac:spMk id="7476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4.121" v="6208" actId="313"/>
          <ac:spMkLst>
            <pc:docMk/>
            <pc:sldMk cId="1538422942" sldId="631"/>
            <ac:spMk id="74801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4.305" v="6209" actId="313"/>
          <ac:spMkLst>
            <pc:docMk/>
            <pc:sldMk cId="1538422942" sldId="631"/>
            <ac:spMk id="7480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4.514" v="6210" actId="313"/>
          <ac:spMkLst>
            <pc:docMk/>
            <pc:sldMk cId="1538422942" sldId="631"/>
            <ac:spMk id="74803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7T16:26:14.824" v="6211" actId="313"/>
          <ac:spMkLst>
            <pc:docMk/>
            <pc:sldMk cId="1538422942" sldId="631"/>
            <ac:spMk id="74804" creationId="{00000000-0000-0000-0000-000000000000}"/>
          </ac:spMkLst>
        </pc:spChg>
        <pc:graphicFrameChg chg="modGraphic">
          <ac:chgData name="Soheil Abbasloo" userId="d71572ce-aea6-4a3a-9d7a-c1bc96c12f67" providerId="ADAL" clId="{ED41F9C1-8274-4F08-8693-1523C4FF26CB}" dt="2022-08-17T16:30:01.226" v="6312" actId="313"/>
          <ac:graphicFrameMkLst>
            <pc:docMk/>
            <pc:sldMk cId="1538422942" sldId="631"/>
            <ac:graphicFrameMk id="39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0.459" v="6310" actId="313"/>
          <ac:graphicFrameMkLst>
            <pc:docMk/>
            <pc:sldMk cId="1538422942" sldId="631"/>
            <ac:graphicFrameMk id="43" creationId="{00000000-0000-0000-0000-000000000000}"/>
          </ac:graphicFrameMkLst>
        </pc:graphicFrameChg>
        <pc:graphicFrameChg chg="modGraphic">
          <ac:chgData name="Soheil Abbasloo" userId="d71572ce-aea6-4a3a-9d7a-c1bc96c12f67" providerId="ADAL" clId="{ED41F9C1-8274-4F08-8693-1523C4FF26CB}" dt="2022-08-17T16:30:01.973" v="6313" actId="313"/>
          <ac:graphicFrameMkLst>
            <pc:docMk/>
            <pc:sldMk cId="1538422942" sldId="631"/>
            <ac:graphicFrameMk id="44" creationId="{00000000-0000-0000-0000-000000000000}"/>
          </ac:graphicFrameMkLst>
        </pc:graphicFrameChg>
      </pc:sldChg>
      <pc:sldChg chg="addSp delSp modSp new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3323585578" sldId="631"/>
        </pc:sldMkLst>
        <pc:spChg chg="del mod">
          <ac:chgData name="Soheil Abbasloo" userId="d71572ce-aea6-4a3a-9d7a-c1bc96c12f67" providerId="ADAL" clId="{ED41F9C1-8274-4F08-8693-1523C4FF26CB}" dt="2022-08-12T20:02:49.965" v="3635" actId="478"/>
          <ac:spMkLst>
            <pc:docMk/>
            <pc:sldMk cId="3323585578" sldId="631"/>
            <ac:spMk id="3" creationId="{8477CA08-C41D-0544-DE21-A0F131DF49BB}"/>
          </ac:spMkLst>
        </pc:spChg>
        <pc:spChg chg="mod">
          <ac:chgData name="Soheil Abbasloo" userId="d71572ce-aea6-4a3a-9d7a-c1bc96c12f67" providerId="ADAL" clId="{ED41F9C1-8274-4F08-8693-1523C4FF26CB}" dt="2022-08-12T22:30:01.390" v="6092" actId="20577"/>
          <ac:spMkLst>
            <pc:docMk/>
            <pc:sldMk cId="3323585578" sldId="631"/>
            <ac:spMk id="4" creationId="{BF7C6F73-DFD5-6BC6-F04F-3374406F020E}"/>
          </ac:spMkLst>
        </pc:spChg>
        <pc:spChg chg="add mod">
          <ac:chgData name="Soheil Abbasloo" userId="d71572ce-aea6-4a3a-9d7a-c1bc96c12f67" providerId="ADAL" clId="{ED41F9C1-8274-4F08-8693-1523C4FF26CB}" dt="2022-08-12T20:03:24.384" v="3647" actId="1036"/>
          <ac:spMkLst>
            <pc:docMk/>
            <pc:sldMk cId="3323585578" sldId="631"/>
            <ac:spMk id="8" creationId="{819BC1C8-FCCB-A543-9F2C-55AC17C3A4EB}"/>
          </ac:spMkLst>
        </pc:spChg>
        <pc:picChg chg="add mod">
          <ac:chgData name="Soheil Abbasloo" userId="d71572ce-aea6-4a3a-9d7a-c1bc96c12f67" providerId="ADAL" clId="{ED41F9C1-8274-4F08-8693-1523C4FF26CB}" dt="2022-08-12T20:02:48.981" v="3634" actId="1076"/>
          <ac:picMkLst>
            <pc:docMk/>
            <pc:sldMk cId="3323585578" sldId="631"/>
            <ac:picMk id="6" creationId="{2DF3812A-E199-FCD9-A3BA-7A317ACF54FF}"/>
          </ac:picMkLst>
        </pc:picChg>
      </pc:sldChg>
      <pc:sldChg chg="add del">
        <pc:chgData name="Soheil Abbasloo" userId="d71572ce-aea6-4a3a-9d7a-c1bc96c12f67" providerId="ADAL" clId="{ED41F9C1-8274-4F08-8693-1523C4FF26CB}" dt="2022-08-17T18:44:30.170" v="7056"/>
        <pc:sldMkLst>
          <pc:docMk/>
          <pc:sldMk cId="1361840119" sldId="632"/>
        </pc:sldMkLst>
      </pc:sldChg>
      <pc:sldChg chg="new del">
        <pc:chgData name="Soheil Abbasloo" userId="d71572ce-aea6-4a3a-9d7a-c1bc96c12f67" providerId="ADAL" clId="{ED41F9C1-8274-4F08-8693-1523C4FF26CB}" dt="2022-08-12T20:42:04.325" v="4264" actId="47"/>
        <pc:sldMkLst>
          <pc:docMk/>
          <pc:sldMk cId="2439036134" sldId="632"/>
        </pc:sldMkLst>
      </pc:sldChg>
      <pc:sldChg chg="add del">
        <pc:chgData name="Soheil Abbasloo" userId="d71572ce-aea6-4a3a-9d7a-c1bc96c12f67" providerId="ADAL" clId="{ED41F9C1-8274-4F08-8693-1523C4FF26CB}" dt="2022-08-17T18:44:32.086" v="7058"/>
        <pc:sldMkLst>
          <pc:docMk/>
          <pc:sldMk cId="3128765366" sldId="632"/>
        </pc:sldMkLst>
      </pc:sldChg>
      <pc:sldChg chg="modSp new del mo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1572606953" sldId="633"/>
        </pc:sldMkLst>
        <pc:spChg chg="mod">
          <ac:chgData name="Soheil Abbasloo" userId="d71572ce-aea6-4a3a-9d7a-c1bc96c12f67" providerId="ADAL" clId="{ED41F9C1-8274-4F08-8693-1523C4FF26CB}" dt="2022-08-12T20:10:13.457" v="3817" actId="1076"/>
          <ac:spMkLst>
            <pc:docMk/>
            <pc:sldMk cId="1572606953" sldId="633"/>
            <ac:spMk id="3" creationId="{F42D1391-A3A6-10AD-30F8-A1B972126FC4}"/>
          </ac:spMkLst>
        </pc:spChg>
        <pc:spChg chg="mod">
          <ac:chgData name="Soheil Abbasloo" userId="d71572ce-aea6-4a3a-9d7a-c1bc96c12f67" providerId="ADAL" clId="{ED41F9C1-8274-4F08-8693-1523C4FF26CB}" dt="2022-08-12T20:09:01.396" v="3752" actId="20577"/>
          <ac:spMkLst>
            <pc:docMk/>
            <pc:sldMk cId="1572606953" sldId="633"/>
            <ac:spMk id="4" creationId="{8C060AC9-2037-252B-540A-502642D69038}"/>
          </ac:spMkLst>
        </pc:spChg>
      </pc:sldChg>
      <pc:sldChg chg="addSp delSp modSp new del mod modClrScheme modAnim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3452871104" sldId="634"/>
        </pc:sldMkLst>
        <pc:spChg chg="mod ord">
          <ac:chgData name="Soheil Abbasloo" userId="d71572ce-aea6-4a3a-9d7a-c1bc96c12f67" providerId="ADAL" clId="{ED41F9C1-8274-4F08-8693-1523C4FF26CB}" dt="2022-08-12T20:10:39.162" v="3820" actId="700"/>
          <ac:spMkLst>
            <pc:docMk/>
            <pc:sldMk cId="3452871104" sldId="634"/>
            <ac:spMk id="2" creationId="{AC0ED678-5372-F7EA-3FFC-F813BA907204}"/>
          </ac:spMkLst>
        </pc:spChg>
        <pc:spChg chg="del">
          <ac:chgData name="Soheil Abbasloo" userId="d71572ce-aea6-4a3a-9d7a-c1bc96c12f67" providerId="ADAL" clId="{ED41F9C1-8274-4F08-8693-1523C4FF26CB}" dt="2022-08-12T20:10:39.162" v="3820" actId="700"/>
          <ac:spMkLst>
            <pc:docMk/>
            <pc:sldMk cId="3452871104" sldId="634"/>
            <ac:spMk id="3" creationId="{E4ECE01A-D177-DFE8-6BC6-32A5FE9F9B8D}"/>
          </ac:spMkLst>
        </pc:spChg>
        <pc:spChg chg="del mod ord">
          <ac:chgData name="Soheil Abbasloo" userId="d71572ce-aea6-4a3a-9d7a-c1bc96c12f67" providerId="ADAL" clId="{ED41F9C1-8274-4F08-8693-1523C4FF26CB}" dt="2022-08-12T20:10:39.162" v="3820" actId="700"/>
          <ac:spMkLst>
            <pc:docMk/>
            <pc:sldMk cId="3452871104" sldId="634"/>
            <ac:spMk id="4" creationId="{074B8D02-07DB-46DB-7AEC-074128F36273}"/>
          </ac:spMkLst>
        </pc:spChg>
        <pc:spChg chg="add del mod ord">
          <ac:chgData name="Soheil Abbasloo" userId="d71572ce-aea6-4a3a-9d7a-c1bc96c12f67" providerId="ADAL" clId="{ED41F9C1-8274-4F08-8693-1523C4FF26CB}" dt="2022-08-12T20:17:05.338" v="3827" actId="478"/>
          <ac:spMkLst>
            <pc:docMk/>
            <pc:sldMk cId="3452871104" sldId="634"/>
            <ac:spMk id="5" creationId="{E3EAB198-CFFC-1B79-CCBE-7964EECF2A42}"/>
          </ac:spMkLst>
        </pc:spChg>
        <pc:spChg chg="add mod">
          <ac:chgData name="Soheil Abbasloo" userId="d71572ce-aea6-4a3a-9d7a-c1bc96c12f67" providerId="ADAL" clId="{ED41F9C1-8274-4F08-8693-1523C4FF26CB}" dt="2022-08-12T20:31:38.822" v="4078" actId="1076"/>
          <ac:spMkLst>
            <pc:docMk/>
            <pc:sldMk cId="3452871104" sldId="634"/>
            <ac:spMk id="8" creationId="{278DE515-3C01-A06F-DC17-581A682D0B21}"/>
          </ac:spMkLst>
        </pc:spChg>
        <pc:spChg chg="add del mod">
          <ac:chgData name="Soheil Abbasloo" userId="d71572ce-aea6-4a3a-9d7a-c1bc96c12f67" providerId="ADAL" clId="{ED41F9C1-8274-4F08-8693-1523C4FF26CB}" dt="2022-08-12T20:26:10.009" v="3891" actId="478"/>
          <ac:spMkLst>
            <pc:docMk/>
            <pc:sldMk cId="3452871104" sldId="634"/>
            <ac:spMk id="11" creationId="{76B07C0D-AE71-2B5C-A82C-78E4E01487E4}"/>
          </ac:spMkLst>
        </pc:spChg>
        <pc:spChg chg="add del mod">
          <ac:chgData name="Soheil Abbasloo" userId="d71572ce-aea6-4a3a-9d7a-c1bc96c12f67" providerId="ADAL" clId="{ED41F9C1-8274-4F08-8693-1523C4FF26CB}" dt="2022-08-12T20:25:06.448" v="3872"/>
          <ac:spMkLst>
            <pc:docMk/>
            <pc:sldMk cId="3452871104" sldId="634"/>
            <ac:spMk id="12" creationId="{B9AE8D6B-1AB1-33BF-39DA-775BCF1DCDF5}"/>
          </ac:spMkLst>
        </pc:spChg>
        <pc:spChg chg="add mod">
          <ac:chgData name="Soheil Abbasloo" userId="d71572ce-aea6-4a3a-9d7a-c1bc96c12f67" providerId="ADAL" clId="{ED41F9C1-8274-4F08-8693-1523C4FF26CB}" dt="2022-08-12T20:32:32.116" v="4165" actId="1035"/>
          <ac:spMkLst>
            <pc:docMk/>
            <pc:sldMk cId="3452871104" sldId="634"/>
            <ac:spMk id="20" creationId="{3AF6B19D-295F-E083-BD4F-32BB05F858CA}"/>
          </ac:spMkLst>
        </pc:spChg>
        <pc:spChg chg="add del mod">
          <ac:chgData name="Soheil Abbasloo" userId="d71572ce-aea6-4a3a-9d7a-c1bc96c12f67" providerId="ADAL" clId="{ED41F9C1-8274-4F08-8693-1523C4FF26CB}" dt="2022-08-12T20:30:01.131" v="3945" actId="478"/>
          <ac:spMkLst>
            <pc:docMk/>
            <pc:sldMk cId="3452871104" sldId="634"/>
            <ac:spMk id="21" creationId="{23DF6874-B4FD-D9EE-B693-D91D0CDEB7F2}"/>
          </ac:spMkLst>
        </pc:spChg>
        <pc:spChg chg="add mod">
          <ac:chgData name="Soheil Abbasloo" userId="d71572ce-aea6-4a3a-9d7a-c1bc96c12f67" providerId="ADAL" clId="{ED41F9C1-8274-4F08-8693-1523C4FF26CB}" dt="2022-08-12T20:37:03.290" v="4213" actId="14100"/>
          <ac:spMkLst>
            <pc:docMk/>
            <pc:sldMk cId="3452871104" sldId="634"/>
            <ac:spMk id="36" creationId="{FFA76097-EC6D-328E-0428-C80C11C6D061}"/>
          </ac:spMkLst>
        </pc:spChg>
        <pc:spChg chg="add mod">
          <ac:chgData name="Soheil Abbasloo" userId="d71572ce-aea6-4a3a-9d7a-c1bc96c12f67" providerId="ADAL" clId="{ED41F9C1-8274-4F08-8693-1523C4FF26CB}" dt="2022-08-12T20:38:28.918" v="4234" actId="207"/>
          <ac:spMkLst>
            <pc:docMk/>
            <pc:sldMk cId="3452871104" sldId="634"/>
            <ac:spMk id="38" creationId="{F2A793E1-B192-F0CA-9953-17348F7D99CC}"/>
          </ac:spMkLst>
        </pc:spChg>
        <pc:grpChg chg="add mod">
          <ac:chgData name="Soheil Abbasloo" userId="d71572ce-aea6-4a3a-9d7a-c1bc96c12f67" providerId="ADAL" clId="{ED41F9C1-8274-4F08-8693-1523C4FF26CB}" dt="2022-08-12T20:32:32.116" v="4165" actId="1035"/>
          <ac:grpSpMkLst>
            <pc:docMk/>
            <pc:sldMk cId="3452871104" sldId="634"/>
            <ac:grpSpMk id="19" creationId="{BFD3EC1D-D444-CDFA-9132-256498705569}"/>
          </ac:grpSpMkLst>
        </pc:grpChg>
        <pc:picChg chg="add mod modCrop">
          <ac:chgData name="Soheil Abbasloo" userId="d71572ce-aea6-4a3a-9d7a-c1bc96c12f67" providerId="ADAL" clId="{ED41F9C1-8274-4F08-8693-1523C4FF26CB}" dt="2022-08-12T20:31:32.423" v="4077" actId="1076"/>
          <ac:picMkLst>
            <pc:docMk/>
            <pc:sldMk cId="3452871104" sldId="634"/>
            <ac:picMk id="7" creationId="{7D24FD4E-2DF4-55CA-A787-7994CECD4D3F}"/>
          </ac:picMkLst>
        </pc:picChg>
        <pc:picChg chg="add del">
          <ac:chgData name="Soheil Abbasloo" userId="d71572ce-aea6-4a3a-9d7a-c1bc96c12f67" providerId="ADAL" clId="{ED41F9C1-8274-4F08-8693-1523C4FF26CB}" dt="2022-08-12T20:25:06.444" v="3870" actId="478"/>
          <ac:picMkLst>
            <pc:docMk/>
            <pc:sldMk cId="3452871104" sldId="634"/>
            <ac:picMk id="10" creationId="{C2CAD4A4-C276-89CD-D651-2E776C7D6503}"/>
          </ac:picMkLst>
        </pc:picChg>
        <pc:picChg chg="add mod modCrop">
          <ac:chgData name="Soheil Abbasloo" userId="d71572ce-aea6-4a3a-9d7a-c1bc96c12f67" providerId="ADAL" clId="{ED41F9C1-8274-4F08-8693-1523C4FF26CB}" dt="2022-08-12T20:29:42.649" v="3935" actId="164"/>
          <ac:picMkLst>
            <pc:docMk/>
            <pc:sldMk cId="3452871104" sldId="634"/>
            <ac:picMk id="14" creationId="{C3C4E441-8793-B790-74C3-02807F77EB37}"/>
          </ac:picMkLst>
        </pc:picChg>
        <pc:picChg chg="add mod">
          <ac:chgData name="Soheil Abbasloo" userId="d71572ce-aea6-4a3a-9d7a-c1bc96c12f67" providerId="ADAL" clId="{ED41F9C1-8274-4F08-8693-1523C4FF26CB}" dt="2022-08-12T20:35:17.043" v="4181" actId="1076"/>
          <ac:picMkLst>
            <pc:docMk/>
            <pc:sldMk cId="3452871104" sldId="634"/>
            <ac:picMk id="23" creationId="{B08DE1E0-D265-38EA-17AC-883CBF57B484}"/>
          </ac:picMkLst>
        </pc:picChg>
        <pc:cxnChg chg="add mod">
          <ac:chgData name="Soheil Abbasloo" userId="d71572ce-aea6-4a3a-9d7a-c1bc96c12f67" providerId="ADAL" clId="{ED41F9C1-8274-4F08-8693-1523C4FF26CB}" dt="2022-08-12T20:32:25.443" v="4133" actId="1035"/>
          <ac:cxnSpMkLst>
            <pc:docMk/>
            <pc:sldMk cId="3452871104" sldId="634"/>
            <ac:cxnSpMk id="16" creationId="{659DD90C-B96E-7C30-89A5-FCD7FC252D22}"/>
          </ac:cxnSpMkLst>
        </pc:cxnChg>
        <pc:cxnChg chg="add mod">
          <ac:chgData name="Soheil Abbasloo" userId="d71572ce-aea6-4a3a-9d7a-c1bc96c12f67" providerId="ADAL" clId="{ED41F9C1-8274-4F08-8693-1523C4FF26CB}" dt="2022-08-12T20:35:04.227" v="4174" actId="14100"/>
          <ac:cxnSpMkLst>
            <pc:docMk/>
            <pc:sldMk cId="3452871104" sldId="634"/>
            <ac:cxnSpMk id="24" creationId="{047BEBE1-45AF-A67E-E1F0-EF5DFAFB6FA0}"/>
          </ac:cxnSpMkLst>
        </pc:cxnChg>
        <pc:cxnChg chg="add mod">
          <ac:chgData name="Soheil Abbasloo" userId="d71572ce-aea6-4a3a-9d7a-c1bc96c12f67" providerId="ADAL" clId="{ED41F9C1-8274-4F08-8693-1523C4FF26CB}" dt="2022-08-12T20:35:17.043" v="4181" actId="1076"/>
          <ac:cxnSpMkLst>
            <pc:docMk/>
            <pc:sldMk cId="3452871104" sldId="634"/>
            <ac:cxnSpMk id="26" creationId="{627EEC1D-84C5-62A8-31D4-F8C11F388476}"/>
          </ac:cxnSpMkLst>
        </pc:cxnChg>
        <pc:cxnChg chg="add mod">
          <ac:chgData name="Soheil Abbasloo" userId="d71572ce-aea6-4a3a-9d7a-c1bc96c12f67" providerId="ADAL" clId="{ED41F9C1-8274-4F08-8693-1523C4FF26CB}" dt="2022-08-12T20:35:35.061" v="4185" actId="14100"/>
          <ac:cxnSpMkLst>
            <pc:docMk/>
            <pc:sldMk cId="3452871104" sldId="634"/>
            <ac:cxnSpMk id="29" creationId="{7C575C7F-2E0E-A166-212C-1F151066C10D}"/>
          </ac:cxnSpMkLst>
        </pc:cxnChg>
      </pc:sldChg>
      <pc:sldChg chg="addSp delSp modSp add del mo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2546119110" sldId="635"/>
        </pc:sldMkLst>
        <pc:spChg chg="add del mod">
          <ac:chgData name="Soheil Abbasloo" userId="d71572ce-aea6-4a3a-9d7a-c1bc96c12f67" providerId="ADAL" clId="{ED41F9C1-8274-4F08-8693-1523C4FF26CB}" dt="2022-08-12T21:34:37.132" v="5276" actId="478"/>
          <ac:spMkLst>
            <pc:docMk/>
            <pc:sldMk cId="2546119110" sldId="635"/>
            <ac:spMk id="2" creationId="{19BCCB48-44D1-2EFB-306B-926AD97D33FB}"/>
          </ac:spMkLst>
        </pc:spChg>
        <pc:spChg chg="add del">
          <ac:chgData name="Soheil Abbasloo" userId="d71572ce-aea6-4a3a-9d7a-c1bc96c12f67" providerId="ADAL" clId="{ED41F9C1-8274-4F08-8693-1523C4FF26CB}" dt="2022-08-12T21:37:02.108" v="5278" actId="478"/>
          <ac:spMkLst>
            <pc:docMk/>
            <pc:sldMk cId="2546119110" sldId="635"/>
            <ac:spMk id="3" creationId="{73E7582E-7105-286B-1FBD-C259DEBF4864}"/>
          </ac:spMkLst>
        </pc:spChg>
        <pc:spChg chg="add del mod">
          <ac:chgData name="Soheil Abbasloo" userId="d71572ce-aea6-4a3a-9d7a-c1bc96c12f67" providerId="ADAL" clId="{ED41F9C1-8274-4F08-8693-1523C4FF26CB}" dt="2022-08-12T21:37:22.682" v="5281" actId="478"/>
          <ac:spMkLst>
            <pc:docMk/>
            <pc:sldMk cId="2546119110" sldId="635"/>
            <ac:spMk id="4" creationId="{D06A8543-32E0-6942-8E6E-018CBD1B4C13}"/>
          </ac:spMkLst>
        </pc:spChg>
        <pc:spChg chg="add mod">
          <ac:chgData name="Soheil Abbasloo" userId="d71572ce-aea6-4a3a-9d7a-c1bc96c12f67" providerId="ADAL" clId="{ED41F9C1-8274-4F08-8693-1523C4FF26CB}" dt="2022-08-12T21:37:54.104" v="5288" actId="1076"/>
          <ac:spMkLst>
            <pc:docMk/>
            <pc:sldMk cId="2546119110" sldId="635"/>
            <ac:spMk id="5" creationId="{BB324F35-3950-9982-38CD-4CF564BF2554}"/>
          </ac:spMkLst>
        </pc:spChg>
        <pc:spChg chg="mod">
          <ac:chgData name="Soheil Abbasloo" userId="d71572ce-aea6-4a3a-9d7a-c1bc96c12f67" providerId="ADAL" clId="{ED41F9C1-8274-4F08-8693-1523C4FF26CB}" dt="2022-08-12T21:33:55.706" v="5270" actId="404"/>
          <ac:spMkLst>
            <pc:docMk/>
            <pc:sldMk cId="2546119110" sldId="635"/>
            <ac:spMk id="78851" creationId="{11FB9309-E1DD-12C2-C3F5-0DFA0BDFCDCE}"/>
          </ac:spMkLst>
        </pc:spChg>
        <pc:graphicFrameChg chg="modGraphic">
          <ac:chgData name="Soheil Abbasloo" userId="d71572ce-aea6-4a3a-9d7a-c1bc96c12f67" providerId="ADAL" clId="{ED41F9C1-8274-4F08-8693-1523C4FF26CB}" dt="2022-08-12T21:34:14.882" v="5272" actId="207"/>
          <ac:graphicFrameMkLst>
            <pc:docMk/>
            <pc:sldMk cId="2546119110" sldId="635"/>
            <ac:graphicFrameMk id="42" creationId="{8EF833B3-58E0-C947-0D99-3EEBC58897AB}"/>
          </ac:graphicFrameMkLst>
        </pc:graphicFrameChg>
      </pc:sldChg>
      <pc:sldChg chg="addSp delSp modSp add del mo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1292419436" sldId="636"/>
        </pc:sldMkLst>
        <pc:spChg chg="del">
          <ac:chgData name="Soheil Abbasloo" userId="d71572ce-aea6-4a3a-9d7a-c1bc96c12f67" providerId="ADAL" clId="{ED41F9C1-8274-4F08-8693-1523C4FF26CB}" dt="2022-08-12T21:44:30.976" v="5337" actId="478"/>
          <ac:spMkLst>
            <pc:docMk/>
            <pc:sldMk cId="1292419436" sldId="636"/>
            <ac:spMk id="5" creationId="{BB324F35-3950-9982-38CD-4CF564BF2554}"/>
          </ac:spMkLst>
        </pc:spChg>
        <pc:spChg chg="add mod">
          <ac:chgData name="Soheil Abbasloo" userId="d71572ce-aea6-4a3a-9d7a-c1bc96c12f67" providerId="ADAL" clId="{ED41F9C1-8274-4F08-8693-1523C4FF26CB}" dt="2022-08-12T21:46:50.463" v="5427" actId="1582"/>
          <ac:spMkLst>
            <pc:docMk/>
            <pc:sldMk cId="1292419436" sldId="636"/>
            <ac:spMk id="10" creationId="{B0ECD112-9508-0DC1-D553-84C615AF306E}"/>
          </ac:spMkLst>
        </pc:spChg>
        <pc:spChg chg="mod">
          <ac:chgData name="Soheil Abbasloo" userId="d71572ce-aea6-4a3a-9d7a-c1bc96c12f67" providerId="ADAL" clId="{ED41F9C1-8274-4F08-8693-1523C4FF26CB}" dt="2022-08-12T21:47:11.167" v="5430"/>
          <ac:spMkLst>
            <pc:docMk/>
            <pc:sldMk cId="1292419436" sldId="636"/>
            <ac:spMk id="78850" creationId="{D7324D57-5CF8-1378-F09A-99ABE47705F9}"/>
          </ac:spMkLst>
        </pc:spChg>
        <pc:spChg chg="mod">
          <ac:chgData name="Soheil Abbasloo" userId="d71572ce-aea6-4a3a-9d7a-c1bc96c12f67" providerId="ADAL" clId="{ED41F9C1-8274-4F08-8693-1523C4FF26CB}" dt="2022-08-12T21:44:20.680" v="5335" actId="20577"/>
          <ac:spMkLst>
            <pc:docMk/>
            <pc:sldMk cId="1292419436" sldId="636"/>
            <ac:spMk id="78851" creationId="{11FB9309-E1DD-12C2-C3F5-0DFA0BDFCDCE}"/>
          </ac:spMkLst>
        </pc:spChg>
        <pc:graphicFrameChg chg="modGraphic">
          <ac:chgData name="Soheil Abbasloo" userId="d71572ce-aea6-4a3a-9d7a-c1bc96c12f67" providerId="ADAL" clId="{ED41F9C1-8274-4F08-8693-1523C4FF26CB}" dt="2022-08-12T21:44:53.979" v="5340" actId="113"/>
          <ac:graphicFrameMkLst>
            <pc:docMk/>
            <pc:sldMk cId="1292419436" sldId="636"/>
            <ac:graphicFrameMk id="42" creationId="{8EF833B3-58E0-C947-0D99-3EEBC58897AB}"/>
          </ac:graphicFrameMkLst>
        </pc:graphicFrameChg>
        <pc:cxnChg chg="add del mod">
          <ac:chgData name="Soheil Abbasloo" userId="d71572ce-aea6-4a3a-9d7a-c1bc96c12f67" providerId="ADAL" clId="{ED41F9C1-8274-4F08-8693-1523C4FF26CB}" dt="2022-08-12T21:45:18.605" v="5343" actId="478"/>
          <ac:cxnSpMkLst>
            <pc:docMk/>
            <pc:sldMk cId="1292419436" sldId="636"/>
            <ac:cxnSpMk id="3" creationId="{2CFBFC9D-78CB-758F-1DB7-70A8BB118C87}"/>
          </ac:cxnSpMkLst>
        </pc:cxnChg>
        <pc:cxnChg chg="add del mod">
          <ac:chgData name="Soheil Abbasloo" userId="d71572ce-aea6-4a3a-9d7a-c1bc96c12f67" providerId="ADAL" clId="{ED41F9C1-8274-4F08-8693-1523C4FF26CB}" dt="2022-08-12T21:46:01.610" v="5416" actId="478"/>
          <ac:cxnSpMkLst>
            <pc:docMk/>
            <pc:sldMk cId="1292419436" sldId="636"/>
            <ac:cxnSpMk id="32" creationId="{190C46E9-7A2E-BC1D-BEB1-2557A695A27B}"/>
          </ac:cxnSpMkLst>
        </pc:cxnChg>
      </pc:sldChg>
      <pc:sldChg chg="addSp delSp modSp add del mod modClrScheme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637"/>
        </pc:sldMkLst>
        <pc:spChg chg="add del mod ord">
          <ac:chgData name="Soheil Abbasloo" userId="d71572ce-aea6-4a3a-9d7a-c1bc96c12f67" providerId="ADAL" clId="{ED41F9C1-8274-4F08-8693-1523C4FF26CB}" dt="2022-08-12T21:50:14.811" v="5483" actId="700"/>
          <ac:spMkLst>
            <pc:docMk/>
            <pc:sldMk cId="0" sldId="637"/>
            <ac:spMk id="2" creationId="{8A78CF8F-50F5-C7BC-5F57-D4E088EDF861}"/>
          </ac:spMkLst>
        </pc:spChg>
        <pc:spChg chg="add mod ord">
          <ac:chgData name="Soheil Abbasloo" userId="d71572ce-aea6-4a3a-9d7a-c1bc96c12f67" providerId="ADAL" clId="{ED41F9C1-8274-4F08-8693-1523C4FF26CB}" dt="2022-08-12T21:50:14.811" v="5483" actId="700"/>
          <ac:spMkLst>
            <pc:docMk/>
            <pc:sldMk cId="0" sldId="637"/>
            <ac:spMk id="3" creationId="{4CC887D2-77AB-41F4-CBBE-0B6D8CDB9550}"/>
          </ac:spMkLst>
        </pc:spChg>
        <pc:spChg chg="del 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7"/>
            <ac:spMk id="6" creationId="{ABF1D734-C09C-2039-6A03-B178293BC2B8}"/>
          </ac:spMkLst>
        </pc:spChg>
        <pc:spChg chg="mod ord">
          <ac:chgData name="Soheil Abbasloo" userId="d71572ce-aea6-4a3a-9d7a-c1bc96c12f67" providerId="ADAL" clId="{ED41F9C1-8274-4F08-8693-1523C4FF26CB}" dt="2022-08-12T21:50:19.966" v="5486" actId="404"/>
          <ac:spMkLst>
            <pc:docMk/>
            <pc:sldMk cId="0" sldId="637"/>
            <ac:spMk id="84994" creationId="{A8AF50E7-220D-DE1B-897F-4C7C4396D453}"/>
          </ac:spMkLst>
        </pc:spChg>
        <pc:spChg chg="mod ord">
          <ac:chgData name="Soheil Abbasloo" userId="d71572ce-aea6-4a3a-9d7a-c1bc96c12f67" providerId="ADAL" clId="{ED41F9C1-8274-4F08-8693-1523C4FF26CB}" dt="2022-08-12T21:50:14.811" v="5483" actId="700"/>
          <ac:spMkLst>
            <pc:docMk/>
            <pc:sldMk cId="0" sldId="637"/>
            <ac:spMk id="84996" creationId="{D3EBC721-60D5-E1D0-4579-3C3C2040A3FE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2T22:20:26.174" v="5955" actId="47"/>
        <pc:sldMkLst>
          <pc:docMk/>
          <pc:sldMk cId="0" sldId="638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8"/>
            <ac:spMk id="92162" creationId="{9E1E0945-4627-3968-D671-48DC2D407230}"/>
          </ac:spMkLst>
        </pc:spChg>
        <pc:spChg chg="mod ord">
          <ac:chgData name="Soheil Abbasloo" userId="d71572ce-aea6-4a3a-9d7a-c1bc96c12f67" providerId="ADAL" clId="{ED41F9C1-8274-4F08-8693-1523C4FF26CB}" dt="2022-08-12T21:50:58.897" v="5488" actId="14100"/>
          <ac:spMkLst>
            <pc:docMk/>
            <pc:sldMk cId="0" sldId="638"/>
            <ac:spMk id="92163" creationId="{E5262DBF-6D2F-6192-3B13-0BAF6FAD244B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8"/>
            <ac:spMk id="92164" creationId="{B573629D-9B87-F120-905C-B2068724EC79}"/>
          </ac:spMkLst>
        </pc:spChg>
      </pc:sldChg>
      <pc:sldChg chg="modSp add del mod modClrScheme chgLayout">
        <pc:chgData name="Soheil Abbasloo" userId="d71572ce-aea6-4a3a-9d7a-c1bc96c12f67" providerId="ADAL" clId="{ED41F9C1-8274-4F08-8693-1523C4FF26CB}" dt="2022-08-12T22:22:13.329" v="5989" actId="2696"/>
        <pc:sldMkLst>
          <pc:docMk/>
          <pc:sldMk cId="0" sldId="639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9"/>
            <ac:spMk id="94210" creationId="{85780178-1FC7-E862-2232-2330CE04B195}"/>
          </ac:spMkLst>
        </pc:spChg>
        <pc:spChg chg="mod ord">
          <ac:chgData name="Soheil Abbasloo" userId="d71572ce-aea6-4a3a-9d7a-c1bc96c12f67" providerId="ADAL" clId="{ED41F9C1-8274-4F08-8693-1523C4FF26CB}" dt="2022-08-12T21:51:05.929" v="5489" actId="14100"/>
          <ac:spMkLst>
            <pc:docMk/>
            <pc:sldMk cId="0" sldId="639"/>
            <ac:spMk id="94211" creationId="{9A405A3C-5373-C4C7-D248-3F8AB1A8CB51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39"/>
            <ac:spMk id="94212" creationId="{69EDDFC8-606C-EB1C-DBC9-C4E7808113BF}"/>
          </ac:spMkLst>
        </pc:spChg>
      </pc:sldChg>
      <pc:sldChg chg="modSp add del mod ord modClrScheme modShow chgLayout">
        <pc:chgData name="Soheil Abbasloo" userId="d71572ce-aea6-4a3a-9d7a-c1bc96c12f67" providerId="ADAL" clId="{ED41F9C1-8274-4F08-8693-1523C4FF26CB}" dt="2022-08-17T16:10:26.218" v="6093" actId="2696"/>
        <pc:sldMkLst>
          <pc:docMk/>
          <pc:sldMk cId="0" sldId="640"/>
        </pc:sldMkLst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40"/>
            <ac:spMk id="96258" creationId="{7C8C71F3-A2DF-3B29-AE66-F89E64C69D65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40"/>
            <ac:spMk id="96260" creationId="{8C4147F4-B107-8186-A48B-4322CEDA12BD}"/>
          </ac:spMkLst>
        </pc:spChg>
        <pc:spChg chg="mod ord">
          <ac:chgData name="Soheil Abbasloo" userId="d71572ce-aea6-4a3a-9d7a-c1bc96c12f67" providerId="ADAL" clId="{ED41F9C1-8274-4F08-8693-1523C4FF26CB}" dt="2022-08-12T21:50:05.509" v="5482" actId="700"/>
          <ac:spMkLst>
            <pc:docMk/>
            <pc:sldMk cId="0" sldId="640"/>
            <ac:spMk id="827395" creationId="{FF84B7FE-4413-CD35-7B68-4E6C7D66AAAD}"/>
          </ac:spMkLst>
        </pc:sp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199480211" sldId="641"/>
        </pc:sldMkLst>
        <pc:spChg chg="mod">
          <ac:chgData name="Soheil Abbasloo" userId="d71572ce-aea6-4a3a-9d7a-c1bc96c12f67" providerId="ADAL" clId="{ED41F9C1-8274-4F08-8693-1523C4FF26CB}" dt="2022-08-12T22:08:36.785" v="5830" actId="6549"/>
          <ac:spMkLst>
            <pc:docMk/>
            <pc:sldMk cId="2199480211" sldId="641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08:58.325" v="5831" actId="207"/>
          <ac:graphicFrameMkLst>
            <pc:docMk/>
            <pc:sldMk cId="2199480211" sldId="641"/>
            <ac:graphicFrameMk id="3" creationId="{99D8422D-68C5-0116-D74C-6B1594BBC5AD}"/>
          </ac:graphicFrameMkLst>
        </pc:graphicFrameChg>
      </pc:sldChg>
      <pc:sldChg chg="modSp add del mod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3039628124" sldId="642"/>
        </pc:sldMkLst>
        <pc:spChg chg="mod">
          <ac:chgData name="Soheil Abbasloo" userId="d71572ce-aea6-4a3a-9d7a-c1bc96c12f67" providerId="ADAL" clId="{ED41F9C1-8274-4F08-8693-1523C4FF26CB}" dt="2022-08-12T22:11:26.123" v="5848" actId="207"/>
          <ac:spMkLst>
            <pc:docMk/>
            <pc:sldMk cId="3039628124" sldId="642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1:06.619" v="5845" actId="207"/>
          <ac:graphicFrameMkLst>
            <pc:docMk/>
            <pc:sldMk cId="3039628124" sldId="642"/>
            <ac:graphicFrameMk id="3" creationId="{99D8422D-68C5-0116-D74C-6B1594BBC5AD}"/>
          </ac:graphicFrameMkLst>
        </pc:graphicFrameChg>
      </pc:sldChg>
      <pc:sldChg chg="modSp add del mod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513700804" sldId="643"/>
        </pc:sldMkLst>
        <pc:spChg chg="mod">
          <ac:chgData name="Soheil Abbasloo" userId="d71572ce-aea6-4a3a-9d7a-c1bc96c12f67" providerId="ADAL" clId="{ED41F9C1-8274-4F08-8693-1523C4FF26CB}" dt="2022-08-12T22:12:25.464" v="5858" actId="20577"/>
          <ac:spMkLst>
            <pc:docMk/>
            <pc:sldMk cId="2513700804" sldId="643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2:21.443" v="5856" actId="207"/>
          <ac:graphicFrameMkLst>
            <pc:docMk/>
            <pc:sldMk cId="2513700804" sldId="643"/>
            <ac:graphicFrameMk id="3" creationId="{99D8422D-68C5-0116-D74C-6B1594BBC5AD}"/>
          </ac:graphicFrameMkLst>
        </pc:graphicFrameChg>
      </pc:sldChg>
      <pc:sldChg chg="modSp add del mod ord">
        <pc:chgData name="Soheil Abbasloo" userId="d71572ce-aea6-4a3a-9d7a-c1bc96c12f67" providerId="ADAL" clId="{ED41F9C1-8274-4F08-8693-1523C4FF26CB}" dt="2022-08-17T16:10:26.218" v="6093" actId="2696"/>
        <pc:sldMkLst>
          <pc:docMk/>
          <pc:sldMk cId="1422314529" sldId="644"/>
        </pc:sldMkLst>
        <pc:spChg chg="mod">
          <ac:chgData name="Soheil Abbasloo" userId="d71572ce-aea6-4a3a-9d7a-c1bc96c12f67" providerId="ADAL" clId="{ED41F9C1-8274-4F08-8693-1523C4FF26CB}" dt="2022-08-12T22:13:10.888" v="5868" actId="6549"/>
          <ac:spMkLst>
            <pc:docMk/>
            <pc:sldMk cId="1422314529" sldId="644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3:21.282" v="5869" actId="207"/>
          <ac:graphicFrameMkLst>
            <pc:docMk/>
            <pc:sldMk cId="1422314529" sldId="644"/>
            <ac:graphicFrameMk id="3" creationId="{99D8422D-68C5-0116-D74C-6B1594BBC5AD}"/>
          </ac:graphicFrameMkLst>
        </pc:graphicFrame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617910128" sldId="645"/>
        </pc:sldMkLst>
        <pc:spChg chg="mod">
          <ac:chgData name="Soheil Abbasloo" userId="d71572ce-aea6-4a3a-9d7a-c1bc96c12f67" providerId="ADAL" clId="{ED41F9C1-8274-4F08-8693-1523C4FF26CB}" dt="2022-08-12T22:15:31.577" v="5905" actId="207"/>
          <ac:spMkLst>
            <pc:docMk/>
            <pc:sldMk cId="2617910128" sldId="645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4:29.764" v="5877" actId="207"/>
          <ac:graphicFrameMkLst>
            <pc:docMk/>
            <pc:sldMk cId="2617910128" sldId="645"/>
            <ac:graphicFrameMk id="3" creationId="{99D8422D-68C5-0116-D74C-6B1594BBC5AD}"/>
          </ac:graphicFrameMkLst>
        </pc:graphicFrame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1680044374" sldId="646"/>
        </pc:sldMkLst>
        <pc:spChg chg="mod">
          <ac:chgData name="Soheil Abbasloo" userId="d71572ce-aea6-4a3a-9d7a-c1bc96c12f67" providerId="ADAL" clId="{ED41F9C1-8274-4F08-8693-1523C4FF26CB}" dt="2022-08-12T22:17:09.253" v="5912" actId="6549"/>
          <ac:spMkLst>
            <pc:docMk/>
            <pc:sldMk cId="1680044374" sldId="646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7:22.622" v="5913" actId="207"/>
          <ac:graphicFrameMkLst>
            <pc:docMk/>
            <pc:sldMk cId="1680044374" sldId="646"/>
            <ac:graphicFrameMk id="3" creationId="{99D8422D-68C5-0116-D74C-6B1594BBC5AD}"/>
          </ac:graphicFrameMkLst>
        </pc:graphicFrame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2597133869" sldId="647"/>
        </pc:sldMkLst>
        <pc:spChg chg="mod">
          <ac:chgData name="Soheil Abbasloo" userId="d71572ce-aea6-4a3a-9d7a-c1bc96c12f67" providerId="ADAL" clId="{ED41F9C1-8274-4F08-8693-1523C4FF26CB}" dt="2022-08-12T22:18:16.872" v="5927" actId="207"/>
          <ac:spMkLst>
            <pc:docMk/>
            <pc:sldMk cId="2597133869" sldId="647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8:22.278" v="5928" actId="207"/>
          <ac:graphicFrameMkLst>
            <pc:docMk/>
            <pc:sldMk cId="2597133869" sldId="647"/>
            <ac:graphicFrameMk id="3" creationId="{99D8422D-68C5-0116-D74C-6B1594BBC5AD}"/>
          </ac:graphicFrameMkLst>
        </pc:graphicFrameChg>
      </pc:sldChg>
      <pc:sldChg chg="modSp add del mod">
        <pc:chgData name="Soheil Abbasloo" userId="d71572ce-aea6-4a3a-9d7a-c1bc96c12f67" providerId="ADAL" clId="{ED41F9C1-8274-4F08-8693-1523C4FF26CB}" dt="2022-08-17T16:10:26.218" v="6093" actId="2696"/>
        <pc:sldMkLst>
          <pc:docMk/>
          <pc:sldMk cId="3768510945" sldId="648"/>
        </pc:sldMkLst>
        <pc:spChg chg="mod">
          <ac:chgData name="Soheil Abbasloo" userId="d71572ce-aea6-4a3a-9d7a-c1bc96c12f67" providerId="ADAL" clId="{ED41F9C1-8274-4F08-8693-1523C4FF26CB}" dt="2022-08-12T22:21:52.455" v="5988" actId="33524"/>
          <ac:spMkLst>
            <pc:docMk/>
            <pc:sldMk cId="3768510945" sldId="648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19:18.866" v="5940" actId="207"/>
          <ac:graphicFrameMkLst>
            <pc:docMk/>
            <pc:sldMk cId="3768510945" sldId="648"/>
            <ac:graphicFrameMk id="3" creationId="{99D8422D-68C5-0116-D74C-6B1594BBC5AD}"/>
          </ac:graphicFrameMkLst>
        </pc:graphicFrameChg>
      </pc:sldChg>
      <pc:sldChg chg="modSp add del mod ord modAnim">
        <pc:chgData name="Soheil Abbasloo" userId="d71572ce-aea6-4a3a-9d7a-c1bc96c12f67" providerId="ADAL" clId="{ED41F9C1-8274-4F08-8693-1523C4FF26CB}" dt="2022-08-17T16:10:26.218" v="6093" actId="2696"/>
        <pc:sldMkLst>
          <pc:docMk/>
          <pc:sldMk cId="416333005" sldId="649"/>
        </pc:sldMkLst>
        <pc:spChg chg="mod">
          <ac:chgData name="Soheil Abbasloo" userId="d71572ce-aea6-4a3a-9d7a-c1bc96c12f67" providerId="ADAL" clId="{ED41F9C1-8274-4F08-8693-1523C4FF26CB}" dt="2022-08-12T22:23:14.736" v="6025" actId="6549"/>
          <ac:spMkLst>
            <pc:docMk/>
            <pc:sldMk cId="416333005" sldId="649"/>
            <ac:spMk id="86021" creationId="{56F2F409-1E5F-D945-39DE-BEFBC3980BC6}"/>
          </ac:spMkLst>
        </pc:spChg>
        <pc:graphicFrameChg chg="modGraphic">
          <ac:chgData name="Soheil Abbasloo" userId="d71572ce-aea6-4a3a-9d7a-c1bc96c12f67" providerId="ADAL" clId="{ED41F9C1-8274-4F08-8693-1523C4FF26CB}" dt="2022-08-12T22:20:14.907" v="5953" actId="207"/>
          <ac:graphicFrameMkLst>
            <pc:docMk/>
            <pc:sldMk cId="416333005" sldId="649"/>
            <ac:graphicFrameMk id="3" creationId="{99D8422D-68C5-0116-D74C-6B1594BBC5AD}"/>
          </ac:graphicFrameMkLst>
        </pc:graphicFrameChg>
      </pc:sldChg>
      <pc:sldMasterChg chg="delSp modSp mod delSldLayout modSldLayout">
        <pc:chgData name="Soheil Abbasloo" userId="d71572ce-aea6-4a3a-9d7a-c1bc96c12f67" providerId="ADAL" clId="{ED41F9C1-8274-4F08-8693-1523C4FF26CB}" dt="2022-08-17T16:10:26.218" v="6093" actId="2696"/>
        <pc:sldMasterMkLst>
          <pc:docMk/>
          <pc:sldMasterMk cId="222779046" sldId="2147483663"/>
        </pc:sldMasterMkLst>
        <pc:spChg chg="del">
          <ac:chgData name="Soheil Abbasloo" userId="d71572ce-aea6-4a3a-9d7a-c1bc96c12f67" providerId="ADAL" clId="{ED41F9C1-8274-4F08-8693-1523C4FF26CB}" dt="2022-08-10T22:23:45.403" v="16" actId="478"/>
          <ac:spMkLst>
            <pc:docMk/>
            <pc:sldMasterMk cId="222779046" sldId="2147483663"/>
            <ac:spMk id="2" creationId="{00000000-0000-0000-0000-000000000000}"/>
          </ac:spMkLst>
        </pc:spChg>
        <pc:spChg chg="mod">
          <ac:chgData name="Soheil Abbasloo" userId="d71572ce-aea6-4a3a-9d7a-c1bc96c12f67" providerId="ADAL" clId="{ED41F9C1-8274-4F08-8693-1523C4FF26CB}" dt="2022-08-10T22:28:23.882" v="57" actId="122"/>
          <ac:spMkLst>
            <pc:docMk/>
            <pc:sldMasterMk cId="222779046" sldId="2147483663"/>
            <ac:spMk id="3" creationId="{00000000-0000-0000-0000-000000000000}"/>
          </ac:spMkLst>
        </pc:spChg>
        <pc:spChg chg="del">
          <ac:chgData name="Soheil Abbasloo" userId="d71572ce-aea6-4a3a-9d7a-c1bc96c12f67" providerId="ADAL" clId="{ED41F9C1-8274-4F08-8693-1523C4FF26CB}" dt="2022-08-10T22:23:43.535" v="15" actId="478"/>
          <ac:spMkLst>
            <pc:docMk/>
            <pc:sldMasterMk cId="222779046" sldId="2147483663"/>
            <ac:spMk id="6" creationId="{7DBBC529-0874-001C-477E-25E6E3E968F3}"/>
          </ac:spMkLst>
        </pc:spChg>
        <pc:sldLayoutChg chg="modSp">
          <pc:chgData name="Soheil Abbasloo" userId="d71572ce-aea6-4a3a-9d7a-c1bc96c12f67" providerId="ADAL" clId="{ED41F9C1-8274-4F08-8693-1523C4FF26CB}" dt="2022-08-10T22:24:57.858" v="53" actId="404"/>
          <pc:sldLayoutMkLst>
            <pc:docMk/>
            <pc:sldMasterMk cId="222779046" sldId="2147483663"/>
            <pc:sldLayoutMk cId="3750255736" sldId="2147483668"/>
          </pc:sldLayoutMkLst>
          <pc:spChg chg="mod">
            <ac:chgData name="Soheil Abbasloo" userId="d71572ce-aea6-4a3a-9d7a-c1bc96c12f67" providerId="ADAL" clId="{ED41F9C1-8274-4F08-8693-1523C4FF26CB}" dt="2022-08-10T22:24:57.858" v="53" actId="404"/>
            <ac:spMkLst>
              <pc:docMk/>
              <pc:sldMasterMk cId="222779046" sldId="2147483663"/>
              <pc:sldLayoutMk cId="3750255736" sldId="2147483668"/>
              <ac:spMk id="15" creationId="{00000000-0000-0000-0000-000000000000}"/>
            </ac:spMkLst>
          </pc:spChg>
        </pc:sldLayoutChg>
        <pc:sldLayoutChg chg="modSp">
          <pc:chgData name="Soheil Abbasloo" userId="d71572ce-aea6-4a3a-9d7a-c1bc96c12f67" providerId="ADAL" clId="{ED41F9C1-8274-4F08-8693-1523C4FF26CB}" dt="2022-08-10T22:27:56.709" v="55" actId="404"/>
          <pc:sldLayoutMkLst>
            <pc:docMk/>
            <pc:sldMasterMk cId="222779046" sldId="2147483663"/>
            <pc:sldLayoutMk cId="1711771940" sldId="2147483669"/>
          </pc:sldLayoutMkLst>
          <pc:spChg chg="mod">
            <ac:chgData name="Soheil Abbasloo" userId="d71572ce-aea6-4a3a-9d7a-c1bc96c12f67" providerId="ADAL" clId="{ED41F9C1-8274-4F08-8693-1523C4FF26CB}" dt="2022-08-10T22:27:56.709" v="55" actId="404"/>
            <ac:spMkLst>
              <pc:docMk/>
              <pc:sldMasterMk cId="222779046" sldId="2147483663"/>
              <pc:sldLayoutMk cId="1711771940" sldId="2147483669"/>
              <ac:spMk id="19" creationId="{00000000-0000-0000-0000-000000000000}"/>
            </ac:spMkLst>
          </pc:spChg>
        </pc:sldLayoutChg>
        <pc:sldLayoutChg chg="del">
          <pc:chgData name="Soheil Abbasloo" userId="d71572ce-aea6-4a3a-9d7a-c1bc96c12f67" providerId="ADAL" clId="{ED41F9C1-8274-4F08-8693-1523C4FF26CB}" dt="2022-08-10T22:28:59.896" v="59" actId="47"/>
          <pc:sldLayoutMkLst>
            <pc:docMk/>
            <pc:sldMasterMk cId="222779046" sldId="2147483663"/>
            <pc:sldLayoutMk cId="3663344456" sldId="2147483678"/>
          </pc:sldLayoutMkLst>
        </pc:sldLayoutChg>
        <pc:sldLayoutChg chg="del">
          <pc:chgData name="Soheil Abbasloo" userId="d71572ce-aea6-4a3a-9d7a-c1bc96c12f67" providerId="ADAL" clId="{ED41F9C1-8274-4F08-8693-1523C4FF26CB}" dt="2022-08-10T22:20:34.552" v="0" actId="47"/>
          <pc:sldLayoutMkLst>
            <pc:docMk/>
            <pc:sldMasterMk cId="222779046" sldId="2147483663"/>
            <pc:sldLayoutMk cId="3878414161" sldId="2147483678"/>
          </pc:sldLayoutMkLst>
        </pc:sldLayoutChg>
        <pc:sldLayoutChg chg="del">
          <pc:chgData name="Soheil Abbasloo" userId="d71572ce-aea6-4a3a-9d7a-c1bc96c12f67" providerId="ADAL" clId="{ED41F9C1-8274-4F08-8693-1523C4FF26CB}" dt="2022-08-10T22:20:34.552" v="0" actId="47"/>
          <pc:sldLayoutMkLst>
            <pc:docMk/>
            <pc:sldMasterMk cId="222779046" sldId="2147483663"/>
            <pc:sldLayoutMk cId="525155148" sldId="2147483679"/>
          </pc:sldLayoutMkLst>
        </pc:sldLayoutChg>
        <pc:sldLayoutChg chg="del">
          <pc:chgData name="Soheil Abbasloo" userId="d71572ce-aea6-4a3a-9d7a-c1bc96c12f67" providerId="ADAL" clId="{ED41F9C1-8274-4F08-8693-1523C4FF26CB}" dt="2022-08-17T16:10:26.218" v="6093" actId="2696"/>
          <pc:sldLayoutMkLst>
            <pc:docMk/>
            <pc:sldMasterMk cId="222779046" sldId="2147483663"/>
            <pc:sldLayoutMk cId="2115134489" sldId="2147483681"/>
          </pc:sldLayoutMkLst>
        </pc:sldLayoutChg>
      </pc:sldMasterChg>
      <pc:sldMasterChg chg="addSp">
        <pc:chgData name="Soheil Abbasloo" userId="d71572ce-aea6-4a3a-9d7a-c1bc96c12f67" providerId="ADAL" clId="{ED41F9C1-8274-4F08-8693-1523C4FF26CB}" dt="2022-08-10T22:21:28.842" v="9"/>
        <pc:sldMasterMkLst>
          <pc:docMk/>
          <pc:sldMasterMk cId="3113331252" sldId="2147483681"/>
        </pc:sldMasterMkLst>
        <pc:spChg chg="add">
          <ac:chgData name="Soheil Abbasloo" userId="d71572ce-aea6-4a3a-9d7a-c1bc96c12f67" providerId="ADAL" clId="{ED41F9C1-8274-4F08-8693-1523C4FF26CB}" dt="2022-08-10T22:21:28.842" v="9"/>
          <ac:spMkLst>
            <pc:docMk/>
            <pc:sldMasterMk cId="3113331252" sldId="2147483681"/>
            <ac:spMk id="7" creationId="{E24C3658-5440-C8DB-210F-EEF198003069}"/>
          </ac:spMkLst>
        </pc:spChg>
      </pc:sldMasterChg>
      <pc:sldMasterChg chg="del delSldLayout">
        <pc:chgData name="Soheil Abbasloo" userId="d71572ce-aea6-4a3a-9d7a-c1bc96c12f67" providerId="ADAL" clId="{ED41F9C1-8274-4F08-8693-1523C4FF26CB}" dt="2022-08-10T22:32:08.897" v="106" actId="700"/>
        <pc:sldMasterMkLst>
          <pc:docMk/>
          <pc:sldMasterMk cId="3262656399" sldId="2147483681"/>
        </pc:sldMasterMkLst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4030770027" sldId="2147483682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2252726473" sldId="2147483683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744010685" sldId="2147483684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930290795" sldId="2147483685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2689949808" sldId="2147483686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33149546" sldId="2147483687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003892992" sldId="2147483688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3829086001" sldId="2147483689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67987743" sldId="2147483690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314168537" sldId="2147483691"/>
          </pc:sldLayoutMkLst>
        </pc:sldLayoutChg>
        <pc:sldLayoutChg chg="del">
          <pc:chgData name="Soheil Abbasloo" userId="d71572ce-aea6-4a3a-9d7a-c1bc96c12f67" providerId="ADAL" clId="{ED41F9C1-8274-4F08-8693-1523C4FF26CB}" dt="2022-08-10T22:32:08.897" v="106" actId="700"/>
          <pc:sldLayoutMkLst>
            <pc:docMk/>
            <pc:sldMasterMk cId="3262656399" sldId="2147483681"/>
            <pc:sldLayoutMk cId="1115588036" sldId="2147483692"/>
          </pc:sldLayoutMkLst>
        </pc:sldLayoutChg>
      </pc:sldMasterChg>
    </pc:docChg>
  </pc:docChgLst>
  <pc:docChgLst>
    <pc:chgData name="Soheil Abbasloo" userId="d71572ce-aea6-4a3a-9d7a-c1bc96c12f67" providerId="ADAL" clId="{5A221130-90B4-4FFD-B26D-E6AAC359A9C7}"/>
    <pc:docChg chg="undo redo custSel addSld delSld modSld sldOrd addMainMaster delMainMaster modMainMaster">
      <pc:chgData name="Soheil Abbasloo" userId="d71572ce-aea6-4a3a-9d7a-c1bc96c12f67" providerId="ADAL" clId="{5A221130-90B4-4FFD-B26D-E6AAC359A9C7}" dt="2022-10-27T23:22:54.355" v="8550" actId="33524"/>
      <pc:docMkLst>
        <pc:docMk/>
      </pc:docMkLst>
      <pc:sldChg chg="add del">
        <pc:chgData name="Soheil Abbasloo" userId="d71572ce-aea6-4a3a-9d7a-c1bc96c12f67" providerId="ADAL" clId="{5A221130-90B4-4FFD-B26D-E6AAC359A9C7}" dt="2022-10-16T22:01:54.749" v="615" actId="47"/>
        <pc:sldMkLst>
          <pc:docMk/>
          <pc:sldMk cId="0" sldId="263"/>
        </pc:sldMkLst>
      </pc:sldChg>
      <pc:sldChg chg="modSp add del mod modClrScheme modAnim chgLayout">
        <pc:chgData name="Soheil Abbasloo" userId="d71572ce-aea6-4a3a-9d7a-c1bc96c12f67" providerId="ADAL" clId="{5A221130-90B4-4FFD-B26D-E6AAC359A9C7}" dt="2022-10-17T13:50:28.922" v="2327"/>
        <pc:sldMkLst>
          <pc:docMk/>
          <pc:sldMk cId="0" sldId="265"/>
        </pc:sldMkLst>
        <pc:spChg chg="mod ord">
          <ac:chgData name="Soheil Abbasloo" userId="d71572ce-aea6-4a3a-9d7a-c1bc96c12f67" providerId="ADAL" clId="{5A221130-90B4-4FFD-B26D-E6AAC359A9C7}" dt="2022-10-17T13:50:28.922" v="2327"/>
          <ac:spMkLst>
            <pc:docMk/>
            <pc:sldMk cId="0" sldId="265"/>
            <ac:spMk id="27650" creationId="{56C5A818-D608-0104-D91F-E54E8871773A}"/>
          </ac:spMkLst>
        </pc:spChg>
        <pc:spChg chg="mod ord">
          <ac:chgData name="Soheil Abbasloo" userId="d71572ce-aea6-4a3a-9d7a-c1bc96c12f67" providerId="ADAL" clId="{5A221130-90B4-4FFD-B26D-E6AAC359A9C7}" dt="2022-10-16T23:58:22.510" v="1255" actId="700"/>
          <ac:spMkLst>
            <pc:docMk/>
            <pc:sldMk cId="0" sldId="265"/>
            <ac:spMk id="27652" creationId="{4C31853E-C7A8-CD27-71E3-0C735934D08C}"/>
          </ac:spMkLst>
        </pc:spChg>
        <pc:spChg chg="mod ord">
          <ac:chgData name="Soheil Abbasloo" userId="d71572ce-aea6-4a3a-9d7a-c1bc96c12f67" providerId="ADAL" clId="{5A221130-90B4-4FFD-B26D-E6AAC359A9C7}" dt="2022-10-17T00:01:06.191" v="1267" actId="20577"/>
          <ac:spMkLst>
            <pc:docMk/>
            <pc:sldMk cId="0" sldId="265"/>
            <ac:spMk id="912387" creationId="{8CD8FD6B-D862-E0C3-E2E2-33ABC524929C}"/>
          </ac:spMkLst>
        </pc:spChg>
      </pc:sldChg>
      <pc:sldChg chg="delSp modSp add del mod modClrScheme addAnim delAnim modAnim chgLayout modNotesTx">
        <pc:chgData name="Soheil Abbasloo" userId="d71572ce-aea6-4a3a-9d7a-c1bc96c12f67" providerId="ADAL" clId="{5A221130-90B4-4FFD-B26D-E6AAC359A9C7}" dt="2022-10-17T00:10:36.614" v="1358" actId="207"/>
        <pc:sldMkLst>
          <pc:docMk/>
          <pc:sldMk cId="0" sldId="266"/>
        </pc:sldMkLst>
        <pc:spChg chg="mod ord">
          <ac:chgData name="Soheil Abbasloo" userId="d71572ce-aea6-4a3a-9d7a-c1bc96c12f67" providerId="ADAL" clId="{5A221130-90B4-4FFD-B26D-E6AAC359A9C7}" dt="2022-10-16T23:58:30.526" v="1256" actId="700"/>
          <ac:spMkLst>
            <pc:docMk/>
            <pc:sldMk cId="0" sldId="266"/>
            <ac:spMk id="29698" creationId="{7E3618CB-4B5A-E4BB-14E5-02F6027C27EC}"/>
          </ac:spMkLst>
        </pc:spChg>
        <pc:spChg chg="mod ord">
          <ac:chgData name="Soheil Abbasloo" userId="d71572ce-aea6-4a3a-9d7a-c1bc96c12f67" providerId="ADAL" clId="{5A221130-90B4-4FFD-B26D-E6AAC359A9C7}" dt="2022-10-17T00:10:36.614" v="1358" actId="207"/>
          <ac:spMkLst>
            <pc:docMk/>
            <pc:sldMk cId="0" sldId="266"/>
            <ac:spMk id="29699" creationId="{EC304D0A-40F1-06FE-FDE9-144B27CBCBD3}"/>
          </ac:spMkLst>
        </pc:spChg>
        <pc:spChg chg="mod ord">
          <ac:chgData name="Soheil Abbasloo" userId="d71572ce-aea6-4a3a-9d7a-c1bc96c12f67" providerId="ADAL" clId="{5A221130-90B4-4FFD-B26D-E6AAC359A9C7}" dt="2022-10-16T23:58:30.526" v="1256" actId="700"/>
          <ac:spMkLst>
            <pc:docMk/>
            <pc:sldMk cId="0" sldId="266"/>
            <ac:spMk id="29700" creationId="{AB608AEF-D41A-165D-EE06-FF30A1447926}"/>
          </ac:spMkLst>
        </pc:spChg>
        <pc:spChg chg="del">
          <ac:chgData name="Soheil Abbasloo" userId="d71572ce-aea6-4a3a-9d7a-c1bc96c12f67" providerId="ADAL" clId="{5A221130-90B4-4FFD-B26D-E6AAC359A9C7}" dt="2022-10-17T00:01:36.281" v="1269" actId="478"/>
          <ac:spMkLst>
            <pc:docMk/>
            <pc:sldMk cId="0" sldId="266"/>
            <ac:spMk id="29703" creationId="{864FA404-528B-8983-E021-70416402C578}"/>
          </ac:spMkLst>
        </pc:spChg>
        <pc:spChg chg="del">
          <ac:chgData name="Soheil Abbasloo" userId="d71572ce-aea6-4a3a-9d7a-c1bc96c12f67" providerId="ADAL" clId="{5A221130-90B4-4FFD-B26D-E6AAC359A9C7}" dt="2022-10-17T00:01:36.281" v="1269" actId="478"/>
          <ac:spMkLst>
            <pc:docMk/>
            <pc:sldMk cId="0" sldId="266"/>
            <ac:spMk id="29704" creationId="{34C1DEAF-E583-B523-1CB5-ACC76FA6623F}"/>
          </ac:spMkLst>
        </pc:spChg>
        <pc:spChg chg="del">
          <ac:chgData name="Soheil Abbasloo" userId="d71572ce-aea6-4a3a-9d7a-c1bc96c12f67" providerId="ADAL" clId="{5A221130-90B4-4FFD-B26D-E6AAC359A9C7}" dt="2022-10-17T00:01:36.281" v="1269" actId="478"/>
          <ac:spMkLst>
            <pc:docMk/>
            <pc:sldMk cId="0" sldId="266"/>
            <ac:spMk id="29705" creationId="{0312317D-3C9A-BAB9-4B8A-FECFA29C1516}"/>
          </ac:spMkLst>
        </pc:spChg>
        <pc:spChg chg="del">
          <ac:chgData name="Soheil Abbasloo" userId="d71572ce-aea6-4a3a-9d7a-c1bc96c12f67" providerId="ADAL" clId="{5A221130-90B4-4FFD-B26D-E6AAC359A9C7}" dt="2022-10-17T00:01:36.281" v="1269" actId="478"/>
          <ac:spMkLst>
            <pc:docMk/>
            <pc:sldMk cId="0" sldId="266"/>
            <ac:spMk id="29706" creationId="{F51CAE88-EB57-D26C-C746-6F7E8DDDB5C8}"/>
          </ac:spMkLst>
        </pc:spChg>
        <pc:picChg chg="del">
          <ac:chgData name="Soheil Abbasloo" userId="d71572ce-aea6-4a3a-9d7a-c1bc96c12f67" providerId="ADAL" clId="{5A221130-90B4-4FFD-B26D-E6AAC359A9C7}" dt="2022-10-17T00:01:36.281" v="1269" actId="478"/>
          <ac:picMkLst>
            <pc:docMk/>
            <pc:sldMk cId="0" sldId="266"/>
            <ac:picMk id="29701" creationId="{0A3705C4-82DF-F759-0BFB-D5B4B8690A1E}"/>
          </ac:picMkLst>
        </pc:picChg>
        <pc:picChg chg="del">
          <ac:chgData name="Soheil Abbasloo" userId="d71572ce-aea6-4a3a-9d7a-c1bc96c12f67" providerId="ADAL" clId="{5A221130-90B4-4FFD-B26D-E6AAC359A9C7}" dt="2022-10-17T00:01:36.281" v="1269" actId="478"/>
          <ac:picMkLst>
            <pc:docMk/>
            <pc:sldMk cId="0" sldId="266"/>
            <ac:picMk id="29702" creationId="{5EF1DC13-6D35-06D6-8558-5A3071234752}"/>
          </ac:picMkLst>
        </pc:picChg>
      </pc:sldChg>
      <pc:sldChg chg="delSp modSp add del mod modClrScheme delAnim modAnim chgLayout">
        <pc:chgData name="Soheil Abbasloo" userId="d71572ce-aea6-4a3a-9d7a-c1bc96c12f67" providerId="ADAL" clId="{5A221130-90B4-4FFD-B26D-E6AAC359A9C7}" dt="2022-10-17T21:44:08.844" v="8199" actId="20577"/>
        <pc:sldMkLst>
          <pc:docMk/>
          <pc:sldMk cId="0" sldId="267"/>
        </pc:sldMkLst>
        <pc:spChg chg="del mod ord">
          <ac:chgData name="Soheil Abbasloo" userId="d71572ce-aea6-4a3a-9d7a-c1bc96c12f67" providerId="ADAL" clId="{5A221130-90B4-4FFD-B26D-E6AAC359A9C7}" dt="2022-10-17T20:22:17.270" v="7121" actId="478"/>
          <ac:spMkLst>
            <pc:docMk/>
            <pc:sldMk cId="0" sldId="267"/>
            <ac:spMk id="5" creationId="{38A90884-1461-A694-7628-BD572621958D}"/>
          </ac:spMkLst>
        </pc:spChg>
        <pc:spChg chg="mod ord">
          <ac:chgData name="Soheil Abbasloo" userId="d71572ce-aea6-4a3a-9d7a-c1bc96c12f67" providerId="ADAL" clId="{5A221130-90B4-4FFD-B26D-E6AAC359A9C7}" dt="2022-10-17T21:44:08.844" v="8199" actId="20577"/>
          <ac:spMkLst>
            <pc:docMk/>
            <pc:sldMk cId="0" sldId="267"/>
            <ac:spMk id="31746" creationId="{F2E64BA3-1863-7662-53B3-F0317ABC9578}"/>
          </ac:spMkLst>
        </pc:spChg>
        <pc:spChg chg="mod ord">
          <ac:chgData name="Soheil Abbasloo" userId="d71572ce-aea6-4a3a-9d7a-c1bc96c12f67" providerId="ADAL" clId="{5A221130-90B4-4FFD-B26D-E6AAC359A9C7}" dt="2022-10-17T20:21:59.316" v="7117" actId="700"/>
          <ac:spMkLst>
            <pc:docMk/>
            <pc:sldMk cId="0" sldId="267"/>
            <ac:spMk id="31749" creationId="{354EE092-4BBD-81F7-66D3-25E87F6A16C5}"/>
          </ac:spMkLst>
        </pc:spChg>
        <pc:spChg chg="mod ord">
          <ac:chgData name="Soheil Abbasloo" userId="d71572ce-aea6-4a3a-9d7a-c1bc96c12f67" providerId="ADAL" clId="{5A221130-90B4-4FFD-B26D-E6AAC359A9C7}" dt="2022-10-17T21:21:27.484" v="7672" actId="12"/>
          <ac:spMkLst>
            <pc:docMk/>
            <pc:sldMk cId="0" sldId="267"/>
            <ac:spMk id="903171" creationId="{82ACE19C-A265-27D8-0CEF-5F4C32D27F4A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14:29:42.931" v="2892" actId="1076"/>
        <pc:sldMkLst>
          <pc:docMk/>
          <pc:sldMk cId="0" sldId="269"/>
        </pc:sldMkLst>
        <pc:spChg chg="mod ord">
          <ac:chgData name="Soheil Abbasloo" userId="d71572ce-aea6-4a3a-9d7a-c1bc96c12f67" providerId="ADAL" clId="{5A221130-90B4-4FFD-B26D-E6AAC359A9C7}" dt="2022-10-17T14:29:35.053" v="2890" actId="700"/>
          <ac:spMkLst>
            <pc:docMk/>
            <pc:sldMk cId="0" sldId="269"/>
            <ac:spMk id="35842" creationId="{8BAA0AD7-7E2F-6902-7DC3-708169B87B51}"/>
          </ac:spMkLst>
        </pc:spChg>
        <pc:spChg chg="mod ord">
          <ac:chgData name="Soheil Abbasloo" userId="d71572ce-aea6-4a3a-9d7a-c1bc96c12f67" providerId="ADAL" clId="{5A221130-90B4-4FFD-B26D-E6AAC359A9C7}" dt="2022-10-17T14:29:35.053" v="2890" actId="700"/>
          <ac:spMkLst>
            <pc:docMk/>
            <pc:sldMk cId="0" sldId="269"/>
            <ac:spMk id="35843" creationId="{CA5F1E66-52EA-D379-1FC8-03F46028A32C}"/>
          </ac:spMkLst>
        </pc:spChg>
        <pc:spChg chg="mod">
          <ac:chgData name="Soheil Abbasloo" userId="d71572ce-aea6-4a3a-9d7a-c1bc96c12f67" providerId="ADAL" clId="{5A221130-90B4-4FFD-B26D-E6AAC359A9C7}" dt="2022-10-17T14:29:42.931" v="2892" actId="1076"/>
          <ac:spMkLst>
            <pc:docMk/>
            <pc:sldMk cId="0" sldId="269"/>
            <ac:spMk id="35923" creationId="{4D846F80-55C0-E897-B942-B269CE468F3F}"/>
          </ac:spMkLst>
        </pc:spChg>
        <pc:spChg chg="mod">
          <ac:chgData name="Soheil Abbasloo" userId="d71572ce-aea6-4a3a-9d7a-c1bc96c12f67" providerId="ADAL" clId="{5A221130-90B4-4FFD-B26D-E6AAC359A9C7}" dt="2022-10-17T14:29:39.951" v="2891" actId="1076"/>
          <ac:spMkLst>
            <pc:docMk/>
            <pc:sldMk cId="0" sldId="269"/>
            <ac:spMk id="35924" creationId="{724431A8-C633-08E3-1D6A-8793E976BF5C}"/>
          </ac:spMkLst>
        </pc:spChg>
      </pc:sldChg>
      <pc:sldChg chg="addSp modSp add del mod ord modClrScheme chgLayout">
        <pc:chgData name="Soheil Abbasloo" userId="d71572ce-aea6-4a3a-9d7a-c1bc96c12f67" providerId="ADAL" clId="{5A221130-90B4-4FFD-B26D-E6AAC359A9C7}" dt="2022-10-17T15:01:50.146" v="3063"/>
        <pc:sldMkLst>
          <pc:docMk/>
          <pc:sldMk cId="0" sldId="270"/>
        </pc:sldMkLst>
        <pc:spChg chg="add mod ord">
          <ac:chgData name="Soheil Abbasloo" userId="d71572ce-aea6-4a3a-9d7a-c1bc96c12f67" providerId="ADAL" clId="{5A221130-90B4-4FFD-B26D-E6AAC359A9C7}" dt="2022-10-17T14:30:12.217" v="2893" actId="700"/>
          <ac:spMkLst>
            <pc:docMk/>
            <pc:sldMk cId="0" sldId="270"/>
            <ac:spMk id="2" creationId="{22996B82-6E78-7148-7F28-7C83D1019C91}"/>
          </ac:spMkLst>
        </pc:spChg>
        <pc:spChg chg="mod ord">
          <ac:chgData name="Soheil Abbasloo" userId="d71572ce-aea6-4a3a-9d7a-c1bc96c12f67" providerId="ADAL" clId="{5A221130-90B4-4FFD-B26D-E6AAC359A9C7}" dt="2022-10-17T14:30:12.217" v="2893" actId="700"/>
          <ac:spMkLst>
            <pc:docMk/>
            <pc:sldMk cId="0" sldId="270"/>
            <ac:spMk id="37890" creationId="{937E2E4E-C000-88C6-4438-34B560499494}"/>
          </ac:spMkLst>
        </pc:spChg>
        <pc:spChg chg="mod ord">
          <ac:chgData name="Soheil Abbasloo" userId="d71572ce-aea6-4a3a-9d7a-c1bc96c12f67" providerId="ADAL" clId="{5A221130-90B4-4FFD-B26D-E6AAC359A9C7}" dt="2022-10-17T14:30:12.217" v="2893" actId="700"/>
          <ac:spMkLst>
            <pc:docMk/>
            <pc:sldMk cId="0" sldId="270"/>
            <ac:spMk id="37891" creationId="{5EBF3DD3-A7AE-10CE-72FC-94B9A52E93DC}"/>
          </ac:spMkLst>
        </pc:spChg>
        <pc:spChg chg="mod">
          <ac:chgData name="Soheil Abbasloo" userId="d71572ce-aea6-4a3a-9d7a-c1bc96c12f67" providerId="ADAL" clId="{5A221130-90B4-4FFD-B26D-E6AAC359A9C7}" dt="2022-10-17T14:31:37.032" v="2944" actId="1036"/>
          <ac:spMkLst>
            <pc:docMk/>
            <pc:sldMk cId="0" sldId="270"/>
            <ac:spMk id="37971" creationId="{24CEB18F-8291-EC18-EC20-7DE601E7580B}"/>
          </ac:spMkLst>
        </pc:spChg>
        <pc:spChg chg="mod">
          <ac:chgData name="Soheil Abbasloo" userId="d71572ce-aea6-4a3a-9d7a-c1bc96c12f67" providerId="ADAL" clId="{5A221130-90B4-4FFD-B26D-E6AAC359A9C7}" dt="2022-10-17T14:31:37.032" v="2944" actId="1036"/>
          <ac:spMkLst>
            <pc:docMk/>
            <pc:sldMk cId="0" sldId="270"/>
            <ac:spMk id="37972" creationId="{AC0D50B2-BB68-0BC9-B84F-0054962DEE5B}"/>
          </ac:spMkLst>
        </pc:spChg>
        <pc:spChg chg="mod">
          <ac:chgData name="Soheil Abbasloo" userId="d71572ce-aea6-4a3a-9d7a-c1bc96c12f67" providerId="ADAL" clId="{5A221130-90B4-4FFD-B26D-E6AAC359A9C7}" dt="2022-10-17T14:30:30.580" v="2896" actId="207"/>
          <ac:spMkLst>
            <pc:docMk/>
            <pc:sldMk cId="0" sldId="270"/>
            <ac:spMk id="924785" creationId="{09163921-0C76-6541-2E44-BC8CC8C0F459}"/>
          </ac:spMkLst>
        </pc:spChg>
      </pc:sldChg>
      <pc:sldChg chg="delSp modSp add del mod ord modClrScheme modAnim chgLayout">
        <pc:chgData name="Soheil Abbasloo" userId="d71572ce-aea6-4a3a-9d7a-c1bc96c12f67" providerId="ADAL" clId="{5A221130-90B4-4FFD-B26D-E6AAC359A9C7}" dt="2022-10-17T20:54:31.937" v="7410" actId="14100"/>
        <pc:sldMkLst>
          <pc:docMk/>
          <pc:sldMk cId="0" sldId="271"/>
        </pc:sldMkLst>
        <pc:spChg chg="mod ord">
          <ac:chgData name="Soheil Abbasloo" userId="d71572ce-aea6-4a3a-9d7a-c1bc96c12f67" providerId="ADAL" clId="{5A221130-90B4-4FFD-B26D-E6AAC359A9C7}" dt="2022-10-17T14:30:43.902" v="2897" actId="700"/>
          <ac:spMkLst>
            <pc:docMk/>
            <pc:sldMk cId="0" sldId="271"/>
            <ac:spMk id="39938" creationId="{9058D687-FD23-6B8E-DEA5-D397A59FBF31}"/>
          </ac:spMkLst>
        </pc:spChg>
        <pc:spChg chg="mod ord">
          <ac:chgData name="Soheil Abbasloo" userId="d71572ce-aea6-4a3a-9d7a-c1bc96c12f67" providerId="ADAL" clId="{5A221130-90B4-4FFD-B26D-E6AAC359A9C7}" dt="2022-10-17T14:30:43.902" v="2897" actId="700"/>
          <ac:spMkLst>
            <pc:docMk/>
            <pc:sldMk cId="0" sldId="271"/>
            <ac:spMk id="39939" creationId="{B4DEE935-C2B6-B47A-231A-81615CF60687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2" creationId="{C24B8ACD-62B3-C160-60F9-F41AE6411E99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3" creationId="{E83D0F3A-E246-99C9-B542-67775705BCE6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4" creationId="{12892F99-6D7F-788D-3C30-4836AE72DF3B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5" creationId="{22FA3584-A24A-C099-068D-9828EFE04F27}"/>
          </ac:spMkLst>
        </pc:spChg>
        <pc:spChg chg="del mod">
          <ac:chgData name="Soheil Abbasloo" userId="d71572ce-aea6-4a3a-9d7a-c1bc96c12f67" providerId="ADAL" clId="{5A221130-90B4-4FFD-B26D-E6AAC359A9C7}" dt="2022-10-17T20:49:53.155" v="7231" actId="478"/>
          <ac:spMkLst>
            <pc:docMk/>
            <pc:sldMk cId="0" sldId="271"/>
            <ac:spMk id="39946" creationId="{7DCFFAC9-68CA-137C-1602-2019870D6484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7" creationId="{B193EB58-A05A-E22C-5B55-D6625C731640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49" creationId="{C1066B38-A901-783A-F772-1B0FDCC69C9D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50" creationId="{3AA85B48-1054-B50E-8652-DFA3727420F0}"/>
          </ac:spMkLst>
        </pc:spChg>
        <pc:spChg chg="del">
          <ac:chgData name="Soheil Abbasloo" userId="d71572ce-aea6-4a3a-9d7a-c1bc96c12f67" providerId="ADAL" clId="{5A221130-90B4-4FFD-B26D-E6AAC359A9C7}" dt="2022-10-17T14:30:48.184" v="2898" actId="478"/>
          <ac:spMkLst>
            <pc:docMk/>
            <pc:sldMk cId="0" sldId="271"/>
            <ac:spMk id="39951" creationId="{D28BEB53-B867-31E9-3187-4D1B914B887E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52" creationId="{3E6B6CF3-0A85-F0FC-BB69-002174B64B8E}"/>
          </ac:spMkLst>
        </pc:spChg>
        <pc:spChg chg="mod">
          <ac:chgData name="Soheil Abbasloo" userId="d71572ce-aea6-4a3a-9d7a-c1bc96c12f67" providerId="ADAL" clId="{5A221130-90B4-4FFD-B26D-E6AAC359A9C7}" dt="2022-10-17T20:54:25.235" v="7409" actId="1076"/>
          <ac:spMkLst>
            <pc:docMk/>
            <pc:sldMk cId="0" sldId="271"/>
            <ac:spMk id="39953" creationId="{FC3E09F3-ABE8-2080-1AB6-BB04DD8631E0}"/>
          </ac:spMkLst>
        </pc:spChg>
        <pc:spChg chg="mod ord">
          <ac:chgData name="Soheil Abbasloo" userId="d71572ce-aea6-4a3a-9d7a-c1bc96c12f67" providerId="ADAL" clId="{5A221130-90B4-4FFD-B26D-E6AAC359A9C7}" dt="2022-10-17T20:54:31.937" v="7410" actId="14100"/>
          <ac:spMkLst>
            <pc:docMk/>
            <pc:sldMk cId="0" sldId="271"/>
            <ac:spMk id="926723" creationId="{8C46B5FD-6806-C1C5-6A18-17512CCF46B2}"/>
          </ac:spMkLst>
        </pc:spChg>
        <pc:grpChg chg="mod">
          <ac:chgData name="Soheil Abbasloo" userId="d71572ce-aea6-4a3a-9d7a-c1bc96c12f67" providerId="ADAL" clId="{5A221130-90B4-4FFD-B26D-E6AAC359A9C7}" dt="2022-10-17T20:54:25.235" v="7409" actId="1076"/>
          <ac:grpSpMkLst>
            <pc:docMk/>
            <pc:sldMk cId="0" sldId="271"/>
            <ac:grpSpMk id="39941" creationId="{B0B42DFA-9162-77B1-A8A0-66DEBFC73C0E}"/>
          </ac:grpSpMkLst>
        </pc:grpChg>
        <pc:grpChg chg="mod">
          <ac:chgData name="Soheil Abbasloo" userId="d71572ce-aea6-4a3a-9d7a-c1bc96c12f67" providerId="ADAL" clId="{5A221130-90B4-4FFD-B26D-E6AAC359A9C7}" dt="2022-10-17T20:54:25.235" v="7409" actId="1076"/>
          <ac:grpSpMkLst>
            <pc:docMk/>
            <pc:sldMk cId="0" sldId="271"/>
            <ac:grpSpMk id="39948" creationId="{FD58AF31-0395-D439-C377-7EBC9F071C47}"/>
          </ac:grpSpMkLst>
        </pc:grpChg>
      </pc:sldChg>
      <pc:sldChg chg="addSp delSp modSp add del mod modClrScheme modAnim chgLayout">
        <pc:chgData name="Soheil Abbasloo" userId="d71572ce-aea6-4a3a-9d7a-c1bc96c12f67" providerId="ADAL" clId="{5A221130-90B4-4FFD-B26D-E6AAC359A9C7}" dt="2022-10-17T15:02:15.113" v="3064" actId="47"/>
        <pc:sldMkLst>
          <pc:docMk/>
          <pc:sldMk cId="0" sldId="272"/>
        </pc:sldMkLst>
        <pc:spChg chg="add del mod ord">
          <ac:chgData name="Soheil Abbasloo" userId="d71572ce-aea6-4a3a-9d7a-c1bc96c12f67" providerId="ADAL" clId="{5A221130-90B4-4FFD-B26D-E6AAC359A9C7}" dt="2022-10-17T14:32:06.992" v="2992" actId="478"/>
          <ac:spMkLst>
            <pc:docMk/>
            <pc:sldMk cId="0" sldId="272"/>
            <ac:spMk id="2" creationId="{778111B2-A5D4-1543-0116-B9E7067C6256}"/>
          </ac:spMkLst>
        </pc:spChg>
        <pc:spChg chg="add mod ord">
          <ac:chgData name="Soheil Abbasloo" userId="d71572ce-aea6-4a3a-9d7a-c1bc96c12f67" providerId="ADAL" clId="{5A221130-90B4-4FFD-B26D-E6AAC359A9C7}" dt="2022-10-17T14:41:33.473" v="3014" actId="700"/>
          <ac:spMkLst>
            <pc:docMk/>
            <pc:sldMk cId="0" sldId="272"/>
            <ac:spMk id="2" creationId="{F3FB7145-6CD2-D291-60BB-94B305E40B0D}"/>
          </ac:spMkLst>
        </pc:spChg>
        <pc:spChg chg="add mod">
          <ac:chgData name="Soheil Abbasloo" userId="d71572ce-aea6-4a3a-9d7a-c1bc96c12f67" providerId="ADAL" clId="{5A221130-90B4-4FFD-B26D-E6AAC359A9C7}" dt="2022-10-17T14:45:32.785" v="3039" actId="14100"/>
          <ac:spMkLst>
            <pc:docMk/>
            <pc:sldMk cId="0" sldId="272"/>
            <ac:spMk id="3" creationId="{8C35FAC9-BB0D-905A-4E07-1782931FD66E}"/>
          </ac:spMkLst>
        </pc:spChg>
        <pc:spChg chg="add mod">
          <ac:chgData name="Soheil Abbasloo" userId="d71572ce-aea6-4a3a-9d7a-c1bc96c12f67" providerId="ADAL" clId="{5A221130-90B4-4FFD-B26D-E6AAC359A9C7}" dt="2022-10-17T14:45:08.954" v="3036" actId="164"/>
          <ac:spMkLst>
            <pc:docMk/>
            <pc:sldMk cId="0" sldId="272"/>
            <ac:spMk id="4" creationId="{181F945F-8538-0BE6-0712-1A8916A8900C}"/>
          </ac:spMkLst>
        </pc:spChg>
        <pc:spChg chg="mod ord">
          <ac:chgData name="Soheil Abbasloo" userId="d71572ce-aea6-4a3a-9d7a-c1bc96c12f67" providerId="ADAL" clId="{5A221130-90B4-4FFD-B26D-E6AAC359A9C7}" dt="2022-10-17T14:41:33.473" v="3014" actId="700"/>
          <ac:spMkLst>
            <pc:docMk/>
            <pc:sldMk cId="0" sldId="272"/>
            <ac:spMk id="41986" creationId="{0D827EC6-5D02-1C62-8786-2F0C3AE208F3}"/>
          </ac:spMkLst>
        </pc:spChg>
        <pc:spChg chg="mod ord">
          <ac:chgData name="Soheil Abbasloo" userId="d71572ce-aea6-4a3a-9d7a-c1bc96c12f67" providerId="ADAL" clId="{5A221130-90B4-4FFD-B26D-E6AAC359A9C7}" dt="2022-10-17T14:45:46.499" v="3041" actId="20577"/>
          <ac:spMkLst>
            <pc:docMk/>
            <pc:sldMk cId="0" sldId="272"/>
            <ac:spMk id="41988" creationId="{42F84D20-3475-7541-DE21-AD026C745797}"/>
          </ac:spMkLst>
        </pc:spChg>
        <pc:spChg chg="mod">
          <ac:chgData name="Soheil Abbasloo" userId="d71572ce-aea6-4a3a-9d7a-c1bc96c12f67" providerId="ADAL" clId="{5A221130-90B4-4FFD-B26D-E6AAC359A9C7}" dt="2022-10-17T14:31:59.765" v="2990" actId="1036"/>
          <ac:spMkLst>
            <pc:docMk/>
            <pc:sldMk cId="0" sldId="272"/>
            <ac:spMk id="42057" creationId="{09983FC6-C673-71FB-AFC1-14FC48465986}"/>
          </ac:spMkLst>
        </pc:spChg>
        <pc:spChg chg="mod">
          <ac:chgData name="Soheil Abbasloo" userId="d71572ce-aea6-4a3a-9d7a-c1bc96c12f67" providerId="ADAL" clId="{5A221130-90B4-4FFD-B26D-E6AAC359A9C7}" dt="2022-10-17T14:32:04.097" v="2991" actId="1076"/>
          <ac:spMkLst>
            <pc:docMk/>
            <pc:sldMk cId="0" sldId="272"/>
            <ac:spMk id="42058" creationId="{BEFA2E38-1A98-88A6-740D-7E2ADC7EE812}"/>
          </ac:spMkLst>
        </pc:spChg>
        <pc:spChg chg="mod">
          <ac:chgData name="Soheil Abbasloo" userId="d71572ce-aea6-4a3a-9d7a-c1bc96c12f67" providerId="ADAL" clId="{5A221130-90B4-4FFD-B26D-E6AAC359A9C7}" dt="2022-10-17T14:45:27.116" v="3038" actId="14100"/>
          <ac:spMkLst>
            <pc:docMk/>
            <pc:sldMk cId="0" sldId="272"/>
            <ac:spMk id="42079" creationId="{A53A692A-D20A-0A73-A060-3CA402AC1A31}"/>
          </ac:spMkLst>
        </pc:spChg>
        <pc:spChg chg="mod">
          <ac:chgData name="Soheil Abbasloo" userId="d71572ce-aea6-4a3a-9d7a-c1bc96c12f67" providerId="ADAL" clId="{5A221130-90B4-4FFD-B26D-E6AAC359A9C7}" dt="2022-10-17T14:41:24.864" v="3013" actId="207"/>
          <ac:spMkLst>
            <pc:docMk/>
            <pc:sldMk cId="0" sldId="272"/>
            <ac:spMk id="42081" creationId="{02FBE55E-4991-4214-C6F5-222624CB2358}"/>
          </ac:spMkLst>
        </pc:spChg>
        <pc:grpChg chg="add mod">
          <ac:chgData name="Soheil Abbasloo" userId="d71572ce-aea6-4a3a-9d7a-c1bc96c12f67" providerId="ADAL" clId="{5A221130-90B4-4FFD-B26D-E6AAC359A9C7}" dt="2022-10-17T14:45:08.954" v="3036" actId="164"/>
          <ac:grpSpMkLst>
            <pc:docMk/>
            <pc:sldMk cId="0" sldId="272"/>
            <ac:grpSpMk id="5" creationId="{D0C1B651-12DE-950C-A85F-1DDE79653886}"/>
          </ac:grpSpMkLst>
        </pc:grpChg>
      </pc:sldChg>
      <pc:sldChg chg="modSp add del mod ord modClrScheme modAnim modShow chgLayout">
        <pc:chgData name="Soheil Abbasloo" userId="d71572ce-aea6-4a3a-9d7a-c1bc96c12f67" providerId="ADAL" clId="{5A221130-90B4-4FFD-B26D-E6AAC359A9C7}" dt="2022-10-17T20:30:33.348" v="7142" actId="47"/>
        <pc:sldMkLst>
          <pc:docMk/>
          <pc:sldMk cId="0" sldId="273"/>
        </pc:sldMkLst>
        <pc:spChg chg="mod ord">
          <ac:chgData name="Soheil Abbasloo" userId="d71572ce-aea6-4a3a-9d7a-c1bc96c12f67" providerId="ADAL" clId="{5A221130-90B4-4FFD-B26D-E6AAC359A9C7}" dt="2022-10-17T14:37:54.349" v="3003" actId="700"/>
          <ac:spMkLst>
            <pc:docMk/>
            <pc:sldMk cId="0" sldId="273"/>
            <ac:spMk id="44034" creationId="{AE3E1B88-AC31-93D7-46B1-B63BCF97D600}"/>
          </ac:spMkLst>
        </pc:spChg>
        <pc:spChg chg="mod ord">
          <ac:chgData name="Soheil Abbasloo" userId="d71572ce-aea6-4a3a-9d7a-c1bc96c12f67" providerId="ADAL" clId="{5A221130-90B4-4FFD-B26D-E6AAC359A9C7}" dt="2022-10-17T14:37:54.349" v="3003" actId="700"/>
          <ac:spMkLst>
            <pc:docMk/>
            <pc:sldMk cId="0" sldId="273"/>
            <ac:spMk id="44036" creationId="{29B6CDF1-1CD8-D3C6-28AC-4D65EAE19701}"/>
          </ac:spMkLst>
        </pc:spChg>
        <pc:spChg chg="mod ord">
          <ac:chgData name="Soheil Abbasloo" userId="d71572ce-aea6-4a3a-9d7a-c1bc96c12f67" providerId="ADAL" clId="{5A221130-90B4-4FFD-B26D-E6AAC359A9C7}" dt="2022-10-17T14:38:34.070" v="3007" actId="20577"/>
          <ac:spMkLst>
            <pc:docMk/>
            <pc:sldMk cId="0" sldId="273"/>
            <ac:spMk id="921603" creationId="{58CE19AE-5DE8-EDB8-8450-E1A8A5061F9E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19:34:31.614" v="6627" actId="47"/>
        <pc:sldMkLst>
          <pc:docMk/>
          <pc:sldMk cId="0" sldId="285"/>
        </pc:sldMkLst>
        <pc:spChg chg="add del mod ord">
          <ac:chgData name="Soheil Abbasloo" userId="d71572ce-aea6-4a3a-9d7a-c1bc96c12f67" providerId="ADAL" clId="{5A221130-90B4-4FFD-B26D-E6AAC359A9C7}" dt="2022-10-17T19:14:28.408" v="6281" actId="478"/>
          <ac:spMkLst>
            <pc:docMk/>
            <pc:sldMk cId="0" sldId="285"/>
            <ac:spMk id="2" creationId="{9DE7876E-275A-BDC3-204F-DD0D212B4C61}"/>
          </ac:spMkLst>
        </pc:spChg>
        <pc:spChg chg="mod ord">
          <ac:chgData name="Soheil Abbasloo" userId="d71572ce-aea6-4a3a-9d7a-c1bc96c12f67" providerId="ADAL" clId="{5A221130-90B4-4FFD-B26D-E6AAC359A9C7}" dt="2022-10-17T18:46:05.500" v="5263" actId="700"/>
          <ac:spMkLst>
            <pc:docMk/>
            <pc:sldMk cId="0" sldId="285"/>
            <ac:spMk id="76802" creationId="{C78ACD4A-DF29-5187-4543-89F2B0FF52F1}"/>
          </ac:spMkLst>
        </pc:spChg>
        <pc:spChg chg="mod ord">
          <ac:chgData name="Soheil Abbasloo" userId="d71572ce-aea6-4a3a-9d7a-c1bc96c12f67" providerId="ADAL" clId="{5A221130-90B4-4FFD-B26D-E6AAC359A9C7}" dt="2022-10-17T18:46:05.500" v="5263" actId="700"/>
          <ac:spMkLst>
            <pc:docMk/>
            <pc:sldMk cId="0" sldId="285"/>
            <ac:spMk id="76803" creationId="{6AFE1B4F-C027-FA41-EC1E-4FA7D948E31A}"/>
          </ac:spMkLst>
        </pc:spChg>
        <pc:spChg chg="add del">
          <ac:chgData name="Soheil Abbasloo" userId="d71572ce-aea6-4a3a-9d7a-c1bc96c12f67" providerId="ADAL" clId="{5A221130-90B4-4FFD-B26D-E6AAC359A9C7}" dt="2022-10-17T18:46:19.149" v="5268" actId="478"/>
          <ac:spMkLst>
            <pc:docMk/>
            <pc:sldMk cId="0" sldId="285"/>
            <ac:spMk id="1043460" creationId="{1CAB4BDC-1FED-7869-CCCA-6DA6CFE89DDC}"/>
          </ac:spMkLst>
        </pc:spChg>
        <pc:picChg chg="del mod">
          <ac:chgData name="Soheil Abbasloo" userId="d71572ce-aea6-4a3a-9d7a-c1bc96c12f67" providerId="ADAL" clId="{5A221130-90B4-4FFD-B26D-E6AAC359A9C7}" dt="2022-10-17T19:30:18.255" v="6450" actId="478"/>
          <ac:picMkLst>
            <pc:docMk/>
            <pc:sldMk cId="0" sldId="285"/>
            <ac:picMk id="76805" creationId="{1998CFCF-A571-E7DC-999C-13736FB8771C}"/>
          </ac:picMkLst>
        </pc:picChg>
      </pc:sldChg>
      <pc:sldChg chg="modSp add del mod modClrScheme modAnim chgLayout">
        <pc:chgData name="Soheil Abbasloo" userId="d71572ce-aea6-4a3a-9d7a-c1bc96c12f67" providerId="ADAL" clId="{5A221130-90B4-4FFD-B26D-E6AAC359A9C7}" dt="2022-10-17T19:34:36.363" v="6628" actId="47"/>
        <pc:sldMkLst>
          <pc:docMk/>
          <pc:sldMk cId="0" sldId="286"/>
        </pc:sldMkLst>
        <pc:spChg chg="mod ord">
          <ac:chgData name="Soheil Abbasloo" userId="d71572ce-aea6-4a3a-9d7a-c1bc96c12f67" providerId="ADAL" clId="{5A221130-90B4-4FFD-B26D-E6AAC359A9C7}" dt="2022-10-17T19:24:27.939" v="6433" actId="20577"/>
          <ac:spMkLst>
            <pc:docMk/>
            <pc:sldMk cId="0" sldId="286"/>
            <ac:spMk id="78850" creationId="{F6166FD9-74B6-EEFA-06BC-2926546F8C0A}"/>
          </ac:spMkLst>
        </pc:spChg>
        <pc:spChg chg="mod ord">
          <ac:chgData name="Soheil Abbasloo" userId="d71572ce-aea6-4a3a-9d7a-c1bc96c12f67" providerId="ADAL" clId="{5A221130-90B4-4FFD-B26D-E6AAC359A9C7}" dt="2022-10-17T19:17:34.757" v="6400" actId="700"/>
          <ac:spMkLst>
            <pc:docMk/>
            <pc:sldMk cId="0" sldId="286"/>
            <ac:spMk id="78852" creationId="{F9D379F0-63BB-12F2-A0B0-3BAD7DCF63B8}"/>
          </ac:spMkLst>
        </pc:spChg>
        <pc:spChg chg="mod ord">
          <ac:chgData name="Soheil Abbasloo" userId="d71572ce-aea6-4a3a-9d7a-c1bc96c12f67" providerId="ADAL" clId="{5A221130-90B4-4FFD-B26D-E6AAC359A9C7}" dt="2022-10-17T19:28:04.151" v="6449" actId="20577"/>
          <ac:spMkLst>
            <pc:docMk/>
            <pc:sldMk cId="0" sldId="286"/>
            <ac:spMk id="1045507" creationId="{9302FDBC-203F-764D-AE19-001C4418D60C}"/>
          </ac:spMkLst>
        </pc:spChg>
      </pc:sldChg>
      <pc:sldChg chg="modSp add mod modClrScheme modAnim chgLayout">
        <pc:chgData name="Soheil Abbasloo" userId="d71572ce-aea6-4a3a-9d7a-c1bc96c12f67" providerId="ADAL" clId="{5A221130-90B4-4FFD-B26D-E6AAC359A9C7}" dt="2022-10-17T19:36:58.046" v="6636"/>
        <pc:sldMkLst>
          <pc:docMk/>
          <pc:sldMk cId="2453581801" sldId="287"/>
        </pc:sldMkLst>
        <pc:spChg chg="mod ord">
          <ac:chgData name="Soheil Abbasloo" userId="d71572ce-aea6-4a3a-9d7a-c1bc96c12f67" providerId="ADAL" clId="{5A221130-90B4-4FFD-B26D-E6AAC359A9C7}" dt="2022-10-17T19:26:08.049" v="6434" actId="700"/>
          <ac:spMkLst>
            <pc:docMk/>
            <pc:sldMk cId="2453581801" sldId="287"/>
            <ac:spMk id="80898" creationId="{1D4C4ABA-2485-DF9A-7E82-2EF70CF6AE07}"/>
          </ac:spMkLst>
        </pc:spChg>
        <pc:spChg chg="mod ord">
          <ac:chgData name="Soheil Abbasloo" userId="d71572ce-aea6-4a3a-9d7a-c1bc96c12f67" providerId="ADAL" clId="{5A221130-90B4-4FFD-B26D-E6AAC359A9C7}" dt="2022-10-17T19:26:08.049" v="6434" actId="700"/>
          <ac:spMkLst>
            <pc:docMk/>
            <pc:sldMk cId="2453581801" sldId="287"/>
            <ac:spMk id="80900" creationId="{592768A7-02B3-2969-319F-AADE95C01A22}"/>
          </ac:spMkLst>
        </pc:spChg>
        <pc:spChg chg="mod ord">
          <ac:chgData name="Soheil Abbasloo" userId="d71572ce-aea6-4a3a-9d7a-c1bc96c12f67" providerId="ADAL" clId="{5A221130-90B4-4FFD-B26D-E6AAC359A9C7}" dt="2022-10-17T19:27:49.283" v="6447" actId="404"/>
          <ac:spMkLst>
            <pc:docMk/>
            <pc:sldMk cId="2453581801" sldId="287"/>
            <ac:spMk id="1047555" creationId="{73F2763A-245E-3B00-47BD-6D0D939A7A84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20:11:23.141" v="7029" actId="242"/>
        <pc:sldMkLst>
          <pc:docMk/>
          <pc:sldMk cId="0" sldId="296"/>
        </pc:sldMkLst>
        <pc:spChg chg="mod ord">
          <ac:chgData name="Soheil Abbasloo" userId="d71572ce-aea6-4a3a-9d7a-c1bc96c12f67" providerId="ADAL" clId="{5A221130-90B4-4FFD-B26D-E6AAC359A9C7}" dt="2022-10-17T20:05:58.303" v="6915" actId="700"/>
          <ac:spMkLst>
            <pc:docMk/>
            <pc:sldMk cId="0" sldId="296"/>
            <ac:spMk id="99330" creationId="{3B21B747-5FA6-DBCC-2DEE-10071DD1DA66}"/>
          </ac:spMkLst>
        </pc:spChg>
        <pc:spChg chg="mod ord">
          <ac:chgData name="Soheil Abbasloo" userId="d71572ce-aea6-4a3a-9d7a-c1bc96c12f67" providerId="ADAL" clId="{5A221130-90B4-4FFD-B26D-E6AAC359A9C7}" dt="2022-10-17T20:05:58.303" v="6915" actId="700"/>
          <ac:spMkLst>
            <pc:docMk/>
            <pc:sldMk cId="0" sldId="296"/>
            <ac:spMk id="99331" creationId="{918FC11D-091B-A8C6-18A6-B04D5FDE7FB3}"/>
          </ac:spMkLst>
        </pc:spChg>
        <pc:spChg chg="mod ord">
          <ac:chgData name="Soheil Abbasloo" userId="d71572ce-aea6-4a3a-9d7a-c1bc96c12f67" providerId="ADAL" clId="{5A221130-90B4-4FFD-B26D-E6AAC359A9C7}" dt="2022-10-17T20:11:23.141" v="7029" actId="242"/>
          <ac:spMkLst>
            <pc:docMk/>
            <pc:sldMk cId="0" sldId="296"/>
            <ac:spMk id="99332" creationId="{9F35C418-A20A-63B9-4707-96037D736120}"/>
          </ac:spMkLst>
        </pc:spChg>
      </pc:sldChg>
      <pc:sldChg chg="addSp delSp modSp add del mod ord modClrScheme modAnim chgLayout">
        <pc:chgData name="Soheil Abbasloo" userId="d71572ce-aea6-4a3a-9d7a-c1bc96c12f67" providerId="ADAL" clId="{5A221130-90B4-4FFD-B26D-E6AAC359A9C7}" dt="2022-10-17T20:11:45.116" v="7031" actId="403"/>
        <pc:sldMkLst>
          <pc:docMk/>
          <pc:sldMk cId="0" sldId="305"/>
        </pc:sldMkLst>
        <pc:spChg chg="add del mod">
          <ac:chgData name="Soheil Abbasloo" userId="d71572ce-aea6-4a3a-9d7a-c1bc96c12f67" providerId="ADAL" clId="{5A221130-90B4-4FFD-B26D-E6AAC359A9C7}" dt="2022-10-17T15:11:40.029" v="3156"/>
          <ac:spMkLst>
            <pc:docMk/>
            <pc:sldMk cId="0" sldId="305"/>
            <ac:spMk id="2" creationId="{F61B7994-439C-8FEB-EB54-5C086C4976EE}"/>
          </ac:spMkLst>
        </pc:spChg>
        <pc:spChg chg="add del mod">
          <ac:chgData name="Soheil Abbasloo" userId="d71572ce-aea6-4a3a-9d7a-c1bc96c12f67" providerId="ADAL" clId="{5A221130-90B4-4FFD-B26D-E6AAC359A9C7}" dt="2022-10-17T15:11:40.029" v="3156"/>
          <ac:spMkLst>
            <pc:docMk/>
            <pc:sldMk cId="0" sldId="305"/>
            <ac:spMk id="3" creationId="{20EB8BEE-DCC5-3618-F1A3-86A9EBA9DF6E}"/>
          </ac:spMkLst>
        </pc:spChg>
        <pc:spChg chg="add del mod">
          <ac:chgData name="Soheil Abbasloo" userId="d71572ce-aea6-4a3a-9d7a-c1bc96c12f67" providerId="ADAL" clId="{5A221130-90B4-4FFD-B26D-E6AAC359A9C7}" dt="2022-10-17T15:11:40.029" v="3156"/>
          <ac:spMkLst>
            <pc:docMk/>
            <pc:sldMk cId="0" sldId="305"/>
            <ac:spMk id="4" creationId="{703E1B3F-3A61-DF73-461A-F4CF1F585018}"/>
          </ac:spMkLst>
        </pc:spChg>
        <pc:spChg chg="add del mod">
          <ac:chgData name="Soheil Abbasloo" userId="d71572ce-aea6-4a3a-9d7a-c1bc96c12f67" providerId="ADAL" clId="{5A221130-90B4-4FFD-B26D-E6AAC359A9C7}" dt="2022-10-17T15:11:40.029" v="3156"/>
          <ac:spMkLst>
            <pc:docMk/>
            <pc:sldMk cId="0" sldId="305"/>
            <ac:spMk id="5" creationId="{EDB1BB15-3311-2B2A-AB2E-ED462464CB57}"/>
          </ac:spMkLst>
        </pc:spChg>
        <pc:spChg chg="add del mod">
          <ac:chgData name="Soheil Abbasloo" userId="d71572ce-aea6-4a3a-9d7a-c1bc96c12f67" providerId="ADAL" clId="{5A221130-90B4-4FFD-B26D-E6AAC359A9C7}" dt="2022-10-17T18:29:16.532" v="4889"/>
          <ac:spMkLst>
            <pc:docMk/>
            <pc:sldMk cId="0" sldId="305"/>
            <ac:spMk id="8" creationId="{2E278427-AFCF-668E-8EF4-BA6D8A8E6351}"/>
          </ac:spMkLst>
        </pc:spChg>
        <pc:spChg chg="del mod topLvl">
          <ac:chgData name="Soheil Abbasloo" userId="d71572ce-aea6-4a3a-9d7a-c1bc96c12f67" providerId="ADAL" clId="{5A221130-90B4-4FFD-B26D-E6AAC359A9C7}" dt="2022-10-17T15:12:36.336" v="3164" actId="478"/>
          <ac:spMkLst>
            <pc:docMk/>
            <pc:sldMk cId="0" sldId="305"/>
            <ac:spMk id="20" creationId="{7CFB5EB9-6931-0DD4-C2B3-CF9D7EA73A24}"/>
          </ac:spMkLst>
        </pc:spChg>
        <pc:spChg chg="mod ord">
          <ac:chgData name="Soheil Abbasloo" userId="d71572ce-aea6-4a3a-9d7a-c1bc96c12f67" providerId="ADAL" clId="{5A221130-90B4-4FFD-B26D-E6AAC359A9C7}" dt="2022-10-17T15:13:36.606" v="3182" actId="113"/>
          <ac:spMkLst>
            <pc:docMk/>
            <pc:sldMk cId="0" sldId="305"/>
            <ac:spMk id="58370" creationId="{38E37B8D-3913-C9AE-5349-5CEAD5680F7C}"/>
          </ac:spMkLst>
        </pc:spChg>
        <pc:spChg chg="mod ord">
          <ac:chgData name="Soheil Abbasloo" userId="d71572ce-aea6-4a3a-9d7a-c1bc96c12f67" providerId="ADAL" clId="{5A221130-90B4-4FFD-B26D-E6AAC359A9C7}" dt="2022-10-17T20:11:45.116" v="7031" actId="403"/>
          <ac:spMkLst>
            <pc:docMk/>
            <pc:sldMk cId="0" sldId="305"/>
            <ac:spMk id="58371" creationId="{759A947F-64D9-6B53-58E9-AC5A0BC9FDF7}"/>
          </ac:spMkLst>
        </pc:spChg>
        <pc:spChg chg="mod ord">
          <ac:chgData name="Soheil Abbasloo" userId="d71572ce-aea6-4a3a-9d7a-c1bc96c12f67" providerId="ADAL" clId="{5A221130-90B4-4FFD-B26D-E6AAC359A9C7}" dt="2022-10-17T15:11:51.946" v="3157" actId="700"/>
          <ac:spMkLst>
            <pc:docMk/>
            <pc:sldMk cId="0" sldId="305"/>
            <ac:spMk id="58372" creationId="{D9CCA9C9-B71C-D4A9-1014-FFE9C1E5FD2B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75" creationId="{F698BE2C-1302-AD3B-8A23-040BDA7336AB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76" creationId="{08194A96-5CCA-E823-F359-AD4956A049FA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0" creationId="{987EEABE-10BB-2A3E-B298-D33B06FC4D3D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1" creationId="{1E4E621B-9E37-017A-248F-AC6DABB02531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2" creationId="{F71270D1-3C8A-20F4-FC56-7129A1A5EDA3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3" creationId="{E081BF67-3488-3690-622F-75B7805BC243}"/>
          </ac:spMkLst>
        </pc:spChg>
        <pc:spChg chg="mod topLvl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4" creationId="{416A531E-23AE-A41B-4192-A2B08663A435}"/>
          </ac:spMkLst>
        </pc:spChg>
        <pc:spChg chg="mod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5" creationId="{3157B7A4-2B43-CA1D-7DD7-776467F0C4C0}"/>
          </ac:spMkLst>
        </pc:spChg>
        <pc:spChg chg="mod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6" creationId="{A527E538-499A-F414-B393-D25D1EB9D7E7}"/>
          </ac:spMkLst>
        </pc:spChg>
        <pc:spChg chg="mod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7" creationId="{5A48C166-E527-C17F-7CB0-74CC86F612A6}"/>
          </ac:spMkLst>
        </pc:spChg>
        <pc:spChg chg="mod">
          <ac:chgData name="Soheil Abbasloo" userId="d71572ce-aea6-4a3a-9d7a-c1bc96c12f67" providerId="ADAL" clId="{5A221130-90B4-4FFD-B26D-E6AAC359A9C7}" dt="2022-10-17T15:13:25.771" v="3178" actId="1076"/>
          <ac:spMkLst>
            <pc:docMk/>
            <pc:sldMk cId="0" sldId="305"/>
            <ac:spMk id="58388" creationId="{BBE03F57-C08D-1176-62BA-E7FC72EBA960}"/>
          </ac:spMkLst>
        </pc:spChg>
        <pc:grpChg chg="add mod">
          <ac:chgData name="Soheil Abbasloo" userId="d71572ce-aea6-4a3a-9d7a-c1bc96c12f67" providerId="ADAL" clId="{5A221130-90B4-4FFD-B26D-E6AAC359A9C7}" dt="2022-10-17T15:13:25.771" v="3178" actId="1076"/>
          <ac:grpSpMkLst>
            <pc:docMk/>
            <pc:sldMk cId="0" sldId="305"/>
            <ac:grpSpMk id="6" creationId="{B3DAD1B4-FF9A-EC59-F063-F82909003376}"/>
          </ac:grpSpMkLst>
        </pc:grpChg>
        <pc:grpChg chg="del mod">
          <ac:chgData name="Soheil Abbasloo" userId="d71572ce-aea6-4a3a-9d7a-c1bc96c12f67" providerId="ADAL" clId="{5A221130-90B4-4FFD-B26D-E6AAC359A9C7}" dt="2022-10-17T15:12:34.150" v="3163" actId="165"/>
          <ac:grpSpMkLst>
            <pc:docMk/>
            <pc:sldMk cId="0" sldId="305"/>
            <ac:grpSpMk id="58373" creationId="{F20A3197-9576-2906-ACCD-7498003EE3FA}"/>
          </ac:grpSpMkLst>
        </pc:grpChg>
        <pc:grpChg chg="mod topLvl">
          <ac:chgData name="Soheil Abbasloo" userId="d71572ce-aea6-4a3a-9d7a-c1bc96c12f67" providerId="ADAL" clId="{5A221130-90B4-4FFD-B26D-E6AAC359A9C7}" dt="2022-10-17T15:13:25.771" v="3178" actId="1076"/>
          <ac:grpSpMkLst>
            <pc:docMk/>
            <pc:sldMk cId="0" sldId="305"/>
            <ac:grpSpMk id="58377" creationId="{E188CC66-DB89-641B-F9B4-AC30E53B4EA4}"/>
          </ac:grpSpMkLst>
        </pc:grpChg>
        <pc:grpChg chg="mod topLvl">
          <ac:chgData name="Soheil Abbasloo" userId="d71572ce-aea6-4a3a-9d7a-c1bc96c12f67" providerId="ADAL" clId="{5A221130-90B4-4FFD-B26D-E6AAC359A9C7}" dt="2022-10-17T15:13:25.771" v="3178" actId="1076"/>
          <ac:grpSpMkLst>
            <pc:docMk/>
            <pc:sldMk cId="0" sldId="305"/>
            <ac:grpSpMk id="58378" creationId="{8686A104-D968-DEFF-6726-BB4570B19CCB}"/>
          </ac:grpSpMkLst>
        </pc:grpChg>
        <pc:cxnChg chg="mod topLvl">
          <ac:chgData name="Soheil Abbasloo" userId="d71572ce-aea6-4a3a-9d7a-c1bc96c12f67" providerId="ADAL" clId="{5A221130-90B4-4FFD-B26D-E6AAC359A9C7}" dt="2022-10-17T15:13:25.771" v="3178" actId="1076"/>
          <ac:cxnSpMkLst>
            <pc:docMk/>
            <pc:sldMk cId="0" sldId="305"/>
            <ac:cxnSpMk id="58379" creationId="{0A3EF8EB-844C-7290-4837-2502C73A11A0}"/>
          </ac:cxnSpMkLst>
        </pc:cxnChg>
      </pc:sldChg>
      <pc:sldChg chg="delSp modSp add del mod modClrScheme modAnim chgLayout">
        <pc:chgData name="Soheil Abbasloo" userId="d71572ce-aea6-4a3a-9d7a-c1bc96c12f67" providerId="ADAL" clId="{5A221130-90B4-4FFD-B26D-E6AAC359A9C7}" dt="2022-10-17T16:29:27.125" v="4412" actId="47"/>
        <pc:sldMkLst>
          <pc:docMk/>
          <pc:sldMk cId="0" sldId="310"/>
        </pc:sldMkLst>
        <pc:spChg chg="mod ord">
          <ac:chgData name="Soheil Abbasloo" userId="d71572ce-aea6-4a3a-9d7a-c1bc96c12f67" providerId="ADAL" clId="{5A221130-90B4-4FFD-B26D-E6AAC359A9C7}" dt="2022-10-17T16:04:40.587" v="4178" actId="700"/>
          <ac:spMkLst>
            <pc:docMk/>
            <pc:sldMk cId="0" sldId="310"/>
            <ac:spMk id="65538" creationId="{A0F54797-0456-ED62-DEFF-0A3231F9F22C}"/>
          </ac:spMkLst>
        </pc:spChg>
        <pc:spChg chg="mod ord">
          <ac:chgData name="Soheil Abbasloo" userId="d71572ce-aea6-4a3a-9d7a-c1bc96c12f67" providerId="ADAL" clId="{5A221130-90B4-4FFD-B26D-E6AAC359A9C7}" dt="2022-10-17T16:07:31.603" v="4197" actId="1076"/>
          <ac:spMkLst>
            <pc:docMk/>
            <pc:sldMk cId="0" sldId="310"/>
            <ac:spMk id="65539" creationId="{3A88E6CE-F3E3-D585-7666-03576EB34622}"/>
          </ac:spMkLst>
        </pc:spChg>
        <pc:spChg chg="mod ord">
          <ac:chgData name="Soheil Abbasloo" userId="d71572ce-aea6-4a3a-9d7a-c1bc96c12f67" providerId="ADAL" clId="{5A221130-90B4-4FFD-B26D-E6AAC359A9C7}" dt="2022-10-17T16:04:40.587" v="4178" actId="700"/>
          <ac:spMkLst>
            <pc:docMk/>
            <pc:sldMk cId="0" sldId="310"/>
            <ac:spMk id="65540" creationId="{CC3FBAB6-241F-E66E-F2DA-CD57042458FD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1" creationId="{0F99E362-2E91-62E7-D7C3-5B386FEF0A12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2" creationId="{2D7DE1B7-B006-6AAE-9B34-10E8ED7BD6B4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3" creationId="{AF67E420-8C31-7CF7-5A78-D43551C03108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4" creationId="{A57B865F-E83C-980D-1947-CC50782DE7F3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5" creationId="{3CB3FDA2-C631-CE64-7B11-57C551AD051F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6" creationId="{5389CBFC-39B7-6CAB-BD54-2567635C7C47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7" creationId="{B37C40E3-6590-B66D-5284-E72DACB8F58D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8" creationId="{1BABD060-024E-D95B-E5DB-865EB10125F5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49" creationId="{01C2B0E4-71EB-D0A0-7159-F604A72CC7C3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50" creationId="{EF59C0B1-2A44-F9AF-3A2E-45E03000B9DD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56" creationId="{034C6926-8B8E-0C20-EFBD-48589334E3A1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57" creationId="{73CFACF1-B977-41D3-DE52-AD2758698E87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58" creationId="{D44B3693-2EB1-AD9E-211A-8619C8631DB7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59" creationId="{CAB32FE4-6702-66E2-7878-C2FA2861A5E8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60" creationId="{0A958E8D-7367-D4EC-AAD6-0064DA8BDE1E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61" creationId="{B6075CFB-FDA1-A836-3829-858129775220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65567" creationId="{D0421C9A-63D4-CEE8-1129-B49FBFA883E3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01" creationId="{7A005111-3264-652B-A98C-93D04140A5DD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02" creationId="{F39F0D65-5DBC-4385-A2B5-E8F3899A83AE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03" creationId="{46A7DEE4-5235-F55E-AC90-6EDB2E4E8A13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05" creationId="{5821CDD2-F091-097D-3138-F0FE96934451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06" creationId="{D9CA48F9-0D90-171E-A915-663C3D4ECABA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14" creationId="{AAB97CAB-D88D-5357-11DF-9B412C43BF5C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15" creationId="{9517E58A-4C6A-5405-9E83-F545AB47D508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16" creationId="{C30C1C78-B121-BEDE-BDBC-830D87C3B842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17" creationId="{339255A6-6A9B-1F3E-DC13-34E5A84E682B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18" creationId="{6B1E92F1-442B-04B7-095F-8E1952DC577F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21" creationId="{ECEC0AA6-805F-B47E-3E53-3CE24B13E341}"/>
          </ac:spMkLst>
        </pc:spChg>
        <pc:spChg chg="del mod">
          <ac:chgData name="Soheil Abbasloo" userId="d71572ce-aea6-4a3a-9d7a-c1bc96c12f67" providerId="ADAL" clId="{5A221130-90B4-4FFD-B26D-E6AAC359A9C7}" dt="2022-10-17T16:07:35.688" v="4198" actId="478"/>
          <ac:spMkLst>
            <pc:docMk/>
            <pc:sldMk cId="0" sldId="310"/>
            <ac:spMk id="938022" creationId="{ED0144D4-89A5-75C0-5BB4-19AC1E72BB81}"/>
          </ac:spMkLst>
        </pc:spChg>
      </pc:sldChg>
      <pc:sldChg chg="modSp add del mod modClrScheme modAnim modShow chgLayout">
        <pc:chgData name="Soheil Abbasloo" userId="d71572ce-aea6-4a3a-9d7a-c1bc96c12f67" providerId="ADAL" clId="{5A221130-90B4-4FFD-B26D-E6AAC359A9C7}" dt="2022-10-17T16:35:56.170" v="4446" actId="47"/>
        <pc:sldMkLst>
          <pc:docMk/>
          <pc:sldMk cId="0" sldId="311"/>
        </pc:sldMkLst>
        <pc:spChg chg="mod ord">
          <ac:chgData name="Soheil Abbasloo" userId="d71572ce-aea6-4a3a-9d7a-c1bc96c12f67" providerId="ADAL" clId="{5A221130-90B4-4FFD-B26D-E6AAC359A9C7}" dt="2022-10-17T16:04:40.587" v="4178" actId="700"/>
          <ac:spMkLst>
            <pc:docMk/>
            <pc:sldMk cId="0" sldId="311"/>
            <ac:spMk id="67586" creationId="{B525E06B-A672-0F00-A9D3-2B2DF2E9E423}"/>
          </ac:spMkLst>
        </pc:spChg>
        <pc:spChg chg="mod ord">
          <ac:chgData name="Soheil Abbasloo" userId="d71572ce-aea6-4a3a-9d7a-c1bc96c12f67" providerId="ADAL" clId="{5A221130-90B4-4FFD-B26D-E6AAC359A9C7}" dt="2022-10-17T16:04:40.587" v="4178" actId="700"/>
          <ac:spMkLst>
            <pc:docMk/>
            <pc:sldMk cId="0" sldId="311"/>
            <ac:spMk id="67588" creationId="{99B21C10-4A8B-E297-69C4-7C2C484AA3FF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89" creationId="{85E30979-A652-86F0-2E1A-B0599941596E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0" creationId="{12C51BD3-157A-8E46-C2E5-97E520C768A6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1" creationId="{FFFBE300-E6C8-CCC4-C105-18F622AAC1C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2" creationId="{6649E92A-FD07-1B83-FCDF-4A545AD3189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3" creationId="{E4DC47F1-DD93-14A3-5983-C1881EB57160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4" creationId="{C0F9792D-9F53-C402-E941-1C09DF38F826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5" creationId="{B05F9DAD-C29F-BABA-375A-81DFF08B3F8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6" creationId="{42D1C27A-0737-15E5-DE71-B3F4A533B80D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7" creationId="{C0F67F34-6A49-F113-9201-0F3ED8D7253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8" creationId="{293100F3-9F8C-A303-AD10-796FA78C9B2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599" creationId="{2C732B10-77F9-9103-3ADC-8CC625A483F1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0" creationId="{E478407A-4EA3-2CA8-5665-18CEB08F0502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1" creationId="{D0FCF141-8A8D-3125-14D5-08CF37A8DC1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2" creationId="{A87D845E-3965-52B7-68B6-00C678F5FC3D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3" creationId="{6A003D60-02A6-C7E5-BF8B-BBE6B4B83E17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4" creationId="{BAE4E7E8-61B4-103F-7FC7-73F925B73E4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5" creationId="{A228DBF1-AA98-AEDD-40AD-B181D91A8E5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6" creationId="{C1AEE90F-E27F-96DB-CE06-22351B9B1D97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7" creationId="{61A6B3B8-E980-293A-0249-E69C245CC5F8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8" creationId="{4FF99540-355F-F482-F198-EEF00F058A9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09" creationId="{F4240F74-38C9-755A-8C10-F7DC91BD92E0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0" creationId="{525B8EA8-0745-55E2-52BF-E9142D538F2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1" creationId="{80BEEA3A-E102-08EA-205E-0345BE186536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2" creationId="{320D261F-6B04-902D-2491-6F1B7C2C79F8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3" creationId="{B8D8CAD3-8280-7A00-865E-A7251A21AEA6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4" creationId="{E38C6CA2-1FE5-E7DA-EF0E-263FCF2D708C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5" creationId="{E6127FF2-21C7-BCD7-14C9-9D5FDB7405BE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6" creationId="{CFBBAA48-A354-53C9-956D-FEC7ED39C708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7" creationId="{8A6DCA9F-1D08-47AC-A60B-799C65C1BE04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8" creationId="{D63C7DF2-B397-D183-1E99-ED1DC7E4A715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19" creationId="{3C7EBE2D-D74B-2321-4171-12C31EAC8842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0" creationId="{634DBC54-228A-DE97-BE7A-C6F9B5CA3FEC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1" creationId="{CB43A3D2-77C4-FA54-2230-CD8C1CAF1985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2" creationId="{D279FF9C-2CDE-5966-8544-E1605631A9FD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3" creationId="{89EBFE65-A96F-B037-0C60-D1BC83A7FD5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4" creationId="{D5C45465-7969-8293-1EF1-DFF09D0D9AC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5" creationId="{7967B233-5B7E-60AA-55BB-5AD8A2A8A276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6" creationId="{9161B4B9-66CF-4BEC-CF03-10FE9CF56455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7" creationId="{2D70D60E-2A2F-2533-6DD4-02A99BFFE60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8" creationId="{49FB9506-78C8-B57A-9B0E-AAC330C626E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29" creationId="{DFF6149E-8E8E-BC92-AF2D-EA834842B817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0" creationId="{1BA8E1FF-B552-B626-233E-4D1FE3166D61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1" creationId="{4A00BEAF-9399-9134-1FE0-0AA68F68CAA0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2" creationId="{7F5A165B-5EBF-791A-0FBC-ADBC0A5BADE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3" creationId="{408BA12E-072D-7ACE-6996-7E3EFE51CA48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4" creationId="{1CB657E3-3A7F-1ABC-744B-DDE67A8CC749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5" creationId="{15AA4D04-CE64-BCF7-7DCE-A2DE398B2D9A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6" creationId="{9F3B3DCA-7C21-2237-D387-9806369B3430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7" creationId="{3431C4FD-17D5-3F7B-4C4C-BA601A9FD9EF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8" creationId="{47E83747-969B-27F7-8DB6-F06196B9715D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39" creationId="{911C886C-CF58-A44E-2900-D3D4C8F4B481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40" creationId="{987873E5-A6EA-B847-1316-24570CEFA3B5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41" creationId="{26F64E18-6812-EA72-B9FF-42CE705F917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42" creationId="{B92157E4-10A9-33B6-265F-F564A21998CE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43" creationId="{3EEEFD60-EFE5-CB87-86F8-54826DBFE54B}"/>
          </ac:spMkLst>
        </pc:spChg>
        <pc:spChg chg="mod">
          <ac:chgData name="Soheil Abbasloo" userId="d71572ce-aea6-4a3a-9d7a-c1bc96c12f67" providerId="ADAL" clId="{5A221130-90B4-4FFD-B26D-E6AAC359A9C7}" dt="2022-10-17T16:24:41.696" v="4329" actId="1036"/>
          <ac:spMkLst>
            <pc:docMk/>
            <pc:sldMk cId="0" sldId="311"/>
            <ac:spMk id="67644" creationId="{1803E40E-8790-B8C7-F908-08334DD839EF}"/>
          </ac:spMkLst>
        </pc:spChg>
        <pc:spChg chg="mod ord">
          <ac:chgData name="Soheil Abbasloo" userId="d71572ce-aea6-4a3a-9d7a-c1bc96c12f67" providerId="ADAL" clId="{5A221130-90B4-4FFD-B26D-E6AAC359A9C7}" dt="2022-10-17T16:24:47.550" v="4332" actId="6549"/>
          <ac:spMkLst>
            <pc:docMk/>
            <pc:sldMk cId="0" sldId="311"/>
            <ac:spMk id="939011" creationId="{76DF36AF-DC65-52EA-AFAC-A8D8CA3FBCA5}"/>
          </ac:spMkLst>
        </pc:spChg>
      </pc:sldChg>
      <pc:sldChg chg="delSp modSp add del mod modClrScheme chgLayout">
        <pc:chgData name="Soheil Abbasloo" userId="d71572ce-aea6-4a3a-9d7a-c1bc96c12f67" providerId="ADAL" clId="{5A221130-90B4-4FFD-B26D-E6AAC359A9C7}" dt="2022-10-17T14:26:14.739" v="2838" actId="2696"/>
        <pc:sldMkLst>
          <pc:docMk/>
          <pc:sldMk cId="0" sldId="323"/>
        </pc:sldMkLst>
        <pc:spChg chg="mod ord">
          <ac:chgData name="Soheil Abbasloo" userId="d71572ce-aea6-4a3a-9d7a-c1bc96c12f67" providerId="ADAL" clId="{5A221130-90B4-4FFD-B26D-E6AAC359A9C7}" dt="2022-10-17T14:25:43.498" v="2830" actId="6549"/>
          <ac:spMkLst>
            <pc:docMk/>
            <pc:sldMk cId="0" sldId="323"/>
            <ac:spMk id="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4:25:36.834" v="2828" actId="700"/>
          <ac:spMkLst>
            <pc:docMk/>
            <pc:sldMk cId="0" sldId="323"/>
            <ac:spMk id="5" creationId="{00000000-0000-0000-0000-000000000000}"/>
          </ac:spMkLst>
        </pc:spChg>
        <pc:spChg chg="del mod ord">
          <ac:chgData name="Soheil Abbasloo" userId="d71572ce-aea6-4a3a-9d7a-c1bc96c12f67" providerId="ADAL" clId="{5A221130-90B4-4FFD-B26D-E6AAC359A9C7}" dt="2022-10-17T14:25:40.456" v="2829" actId="478"/>
          <ac:spMkLst>
            <pc:docMk/>
            <pc:sldMk cId="0" sldId="323"/>
            <ac:spMk id="6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4:26:08.044" v="2837" actId="21"/>
          <ac:spMkLst>
            <pc:docMk/>
            <pc:sldMk cId="0" sldId="323"/>
            <ac:spMk id="166297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4:25:59.119" v="2833" actId="21"/>
          <ac:spMkLst>
            <pc:docMk/>
            <pc:sldMk cId="0" sldId="323"/>
            <ac:spMk id="1662979" creationId="{00000000-0000-0000-0000-000000000000}"/>
          </ac:spMkLst>
        </pc:spChg>
      </pc:sldChg>
      <pc:sldChg chg="addSp delSp modSp add del mod ord modClrScheme chgLayout">
        <pc:chgData name="Soheil Abbasloo" userId="d71572ce-aea6-4a3a-9d7a-c1bc96c12f67" providerId="ADAL" clId="{5A221130-90B4-4FFD-B26D-E6AAC359A9C7}" dt="2022-10-17T14:45:43.411" v="3040" actId="47"/>
        <pc:sldMkLst>
          <pc:docMk/>
          <pc:sldMk cId="0" sldId="328"/>
        </pc:sldMkLst>
        <pc:spChg chg="add mod ord">
          <ac:chgData name="Soheil Abbasloo" userId="d71572ce-aea6-4a3a-9d7a-c1bc96c12f67" providerId="ADAL" clId="{5A221130-90B4-4FFD-B26D-E6AAC359A9C7}" dt="2022-10-17T14:36:34.711" v="2997" actId="700"/>
          <ac:spMkLst>
            <pc:docMk/>
            <pc:sldMk cId="0" sldId="328"/>
            <ac:spMk id="4" creationId="{203A7E0B-94C9-F55C-3210-4F749FE7950C}"/>
          </ac:spMkLst>
        </pc:spChg>
        <pc:spChg chg="del mod ord">
          <ac:chgData name="Soheil Abbasloo" userId="d71572ce-aea6-4a3a-9d7a-c1bc96c12f67" providerId="ADAL" clId="{5A221130-90B4-4FFD-B26D-E6AAC359A9C7}" dt="2022-10-17T14:36:39.217" v="2999" actId="478"/>
          <ac:spMkLst>
            <pc:docMk/>
            <pc:sldMk cId="0" sldId="328"/>
            <ac:spMk id="110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4:36:34.711" v="2997" actId="700"/>
          <ac:spMkLst>
            <pc:docMk/>
            <pc:sldMk cId="0" sldId="328"/>
            <ac:spMk id="111" creationId="{00000000-0000-0000-0000-000000000000}"/>
          </ac:spMkLst>
        </pc:spChg>
        <pc:spChg chg="del mod ord">
          <ac:chgData name="Soheil Abbasloo" userId="d71572ce-aea6-4a3a-9d7a-c1bc96c12f67" providerId="ADAL" clId="{5A221130-90B4-4FFD-B26D-E6AAC359A9C7}" dt="2022-10-17T14:36:37.131" v="2998" actId="478"/>
          <ac:spMkLst>
            <pc:docMk/>
            <pc:sldMk cId="0" sldId="328"/>
            <ac:spMk id="11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4:36:34.711" v="2997" actId="700"/>
          <ac:spMkLst>
            <pc:docMk/>
            <pc:sldMk cId="0" sldId="328"/>
            <ac:spMk id="167321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43:44.787" v="3021"/>
          <ac:spMkLst>
            <pc:docMk/>
            <pc:sldMk cId="0" sldId="328"/>
            <ac:spMk id="167323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36:46.440" v="3000" actId="207"/>
          <ac:spMkLst>
            <pc:docMk/>
            <pc:sldMk cId="0" sldId="328"/>
            <ac:spMk id="167332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36:49.637" v="3001" actId="207"/>
          <ac:spMkLst>
            <pc:docMk/>
            <pc:sldMk cId="0" sldId="328"/>
            <ac:spMk id="1673324" creationId="{00000000-0000-0000-0000-000000000000}"/>
          </ac:spMkLst>
        </pc:spChg>
      </pc:sldChg>
      <pc:sldChg chg="modSp mod">
        <pc:chgData name="Soheil Abbasloo" userId="d71572ce-aea6-4a3a-9d7a-c1bc96c12f67" providerId="ADAL" clId="{5A221130-90B4-4FFD-B26D-E6AAC359A9C7}" dt="2022-10-16T22:15:45.866" v="770"/>
        <pc:sldMkLst>
          <pc:docMk/>
          <pc:sldMk cId="880369482" sldId="450"/>
        </pc:sldMkLst>
        <pc:spChg chg="mod">
          <ac:chgData name="Soheil Abbasloo" userId="d71572ce-aea6-4a3a-9d7a-c1bc96c12f67" providerId="ADAL" clId="{5A221130-90B4-4FFD-B26D-E6AAC359A9C7}" dt="2022-10-16T22:15:45.866" v="770"/>
          <ac:spMkLst>
            <pc:docMk/>
            <pc:sldMk cId="880369482" sldId="450"/>
            <ac:spMk id="2" creationId="{09C2587D-5EB9-081D-E718-EE8DC906049E}"/>
          </ac:spMkLst>
        </pc:spChg>
      </pc:sldChg>
      <pc:sldChg chg="addSp modSp new mod modClrScheme chgLayout">
        <pc:chgData name="Soheil Abbasloo" userId="d71572ce-aea6-4a3a-9d7a-c1bc96c12f67" providerId="ADAL" clId="{5A221130-90B4-4FFD-B26D-E6AAC359A9C7}" dt="2022-10-18T12:37:33.680" v="8362" actId="6549"/>
        <pc:sldMkLst>
          <pc:docMk/>
          <pc:sldMk cId="3161953703" sldId="451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3161953703" sldId="451"/>
            <ac:spMk id="2" creationId="{9A1629D3-18FC-C67B-1A04-E0BB78C1DC12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3161953703" sldId="451"/>
            <ac:spMk id="3" creationId="{47155720-4B84-C104-1660-C9661B76A015}"/>
          </ac:spMkLst>
        </pc:spChg>
        <pc:spChg chg="add mod ord">
          <ac:chgData name="Soheil Abbasloo" userId="d71572ce-aea6-4a3a-9d7a-c1bc96c12f67" providerId="ADAL" clId="{5A221130-90B4-4FFD-B26D-E6AAC359A9C7}" dt="2022-10-18T12:37:33.680" v="8362" actId="6549"/>
          <ac:spMkLst>
            <pc:docMk/>
            <pc:sldMk cId="3161953703" sldId="451"/>
            <ac:spMk id="4" creationId="{F1551E79-EF51-67B4-3408-70520B3D4315}"/>
          </ac:spMkLst>
        </pc:spChg>
      </pc:sldChg>
      <pc:sldChg chg="new del">
        <pc:chgData name="Soheil Abbasloo" userId="d71572ce-aea6-4a3a-9d7a-c1bc96c12f67" providerId="ADAL" clId="{5A221130-90B4-4FFD-B26D-E6AAC359A9C7}" dt="2022-10-16T21:28:40.095" v="93" actId="47"/>
        <pc:sldMkLst>
          <pc:docMk/>
          <pc:sldMk cId="3617497841" sldId="452"/>
        </pc:sldMkLst>
      </pc:sldChg>
      <pc:sldChg chg="modSp add mod modClrScheme modAnim chgLayout">
        <pc:chgData name="Soheil Abbasloo" userId="d71572ce-aea6-4a3a-9d7a-c1bc96c12f67" providerId="ADAL" clId="{5A221130-90B4-4FFD-B26D-E6AAC359A9C7}" dt="2022-10-18T12:10:33.649" v="8361" actId="20577"/>
        <pc:sldMkLst>
          <pc:docMk/>
          <pc:sldMk cId="10873341" sldId="513"/>
        </pc:sldMkLst>
        <pc:spChg chg="mod ord">
          <ac:chgData name="Soheil Abbasloo" userId="d71572ce-aea6-4a3a-9d7a-c1bc96c12f67" providerId="ADAL" clId="{5A221130-90B4-4FFD-B26D-E6AAC359A9C7}" dt="2022-10-17T21:24:44.726" v="7697" actId="113"/>
          <ac:spMkLst>
            <pc:docMk/>
            <pc:sldMk cId="10873341" sldId="513"/>
            <ac:spMk id="104345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8T12:10:33.649" v="8361" actId="20577"/>
          <ac:spMkLst>
            <pc:docMk/>
            <pc:sldMk cId="10873341" sldId="513"/>
            <ac:spMk id="1043459" creationId="{00000000-0000-0000-0000-000000000000}"/>
          </ac:spMkLst>
        </pc:spChg>
      </pc:sldChg>
      <pc:sldChg chg="modSp add mod modClrScheme modAnim chgLayout">
        <pc:chgData name="Soheil Abbasloo" userId="d71572ce-aea6-4a3a-9d7a-c1bc96c12f67" providerId="ADAL" clId="{5A221130-90B4-4FFD-B26D-E6AAC359A9C7}" dt="2022-10-18T15:53:18.262" v="8429"/>
        <pc:sldMkLst>
          <pc:docMk/>
          <pc:sldMk cId="2598964052" sldId="571"/>
        </pc:sldMkLst>
        <pc:spChg chg="mod ord">
          <ac:chgData name="Soheil Abbasloo" userId="d71572ce-aea6-4a3a-9d7a-c1bc96c12f67" providerId="ADAL" clId="{5A221130-90B4-4FFD-B26D-E6AAC359A9C7}" dt="2022-10-17T21:24:32.849" v="7687" actId="700"/>
          <ac:spMkLst>
            <pc:docMk/>
            <pc:sldMk cId="2598964052" sldId="571"/>
            <ac:spMk id="104345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56:51.917" v="8349" actId="207"/>
          <ac:spMkLst>
            <pc:docMk/>
            <pc:sldMk cId="2598964052" sldId="571"/>
            <ac:spMk id="1043459" creationId="{00000000-0000-0000-0000-000000000000}"/>
          </ac:spMkLst>
        </pc:spChg>
      </pc:sldChg>
      <pc:sldChg chg="addSp delSp modSp add mod modClrScheme delAnim modAnim chgLayout">
        <pc:chgData name="Soheil Abbasloo" userId="d71572ce-aea6-4a3a-9d7a-c1bc96c12f67" providerId="ADAL" clId="{5A221130-90B4-4FFD-B26D-E6AAC359A9C7}" dt="2022-10-16T22:15:45.866" v="770"/>
        <pc:sldMkLst>
          <pc:docMk/>
          <pc:sldMk cId="2141274927" sldId="591"/>
        </pc:sldMkLst>
        <pc:spChg chg="add del mod ord">
          <ac:chgData name="Soheil Abbasloo" userId="d71572ce-aea6-4a3a-9d7a-c1bc96c12f67" providerId="ADAL" clId="{5A221130-90B4-4FFD-B26D-E6AAC359A9C7}" dt="2022-10-16T21:56:38.662" v="518" actId="700"/>
          <ac:spMkLst>
            <pc:docMk/>
            <pc:sldMk cId="2141274927" sldId="591"/>
            <ac:spMk id="2" creationId="{9E5865D0-E0AD-393F-2D87-299B57DC0005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2141274927" sldId="591"/>
            <ac:spMk id="4" creationId="{B55BE02D-FC24-FFAF-F778-0737956029EA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2141274927" sldId="591"/>
            <ac:spMk id="6" creationId="{8223281C-81E4-0B49-6853-84E42352840F}"/>
          </ac:spMkLst>
        </pc:spChg>
        <pc:spChg chg="mod ord">
          <ac:chgData name="Soheil Abbasloo" userId="d71572ce-aea6-4a3a-9d7a-c1bc96c12f67" providerId="ADAL" clId="{5A221130-90B4-4FFD-B26D-E6AAC359A9C7}" dt="2022-10-16T21:56:38.662" v="518" actId="700"/>
          <ac:spMkLst>
            <pc:docMk/>
            <pc:sldMk cId="2141274927" sldId="591"/>
            <ac:spMk id="7" creationId="{3EFB7F04-F8DD-AE17-9BBA-5D4DD04A3945}"/>
          </ac:spMkLst>
        </pc:spChg>
        <pc:spChg chg="mod">
          <ac:chgData name="Soheil Abbasloo" userId="d71572ce-aea6-4a3a-9d7a-c1bc96c12f67" providerId="ADAL" clId="{5A221130-90B4-4FFD-B26D-E6AAC359A9C7}" dt="2022-10-16T21:30:18.066" v="117" actId="207"/>
          <ac:spMkLst>
            <pc:docMk/>
            <pc:sldMk cId="2141274927" sldId="591"/>
            <ac:spMk id="9" creationId="{37CFEBE6-148D-3040-D169-D91F6C6516F3}"/>
          </ac:spMkLst>
        </pc:spChg>
        <pc:spChg chg="mod">
          <ac:chgData name="Soheil Abbasloo" userId="d71572ce-aea6-4a3a-9d7a-c1bc96c12f67" providerId="ADAL" clId="{5A221130-90B4-4FFD-B26D-E6AAC359A9C7}" dt="2022-10-16T21:30:18.066" v="117" actId="207"/>
          <ac:spMkLst>
            <pc:docMk/>
            <pc:sldMk cId="2141274927" sldId="591"/>
            <ac:spMk id="10" creationId="{985161C9-FDC2-21FA-6821-26A7EEC93D59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15" creationId="{42830284-878B-AE81-B87A-E83AF934FAD8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16" creationId="{DF42EAC2-C7A4-44CB-3B08-097338CBD42A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18" creationId="{8EC04270-ABF8-C60A-6FA1-D57CCBB692A6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19" creationId="{CCDC582B-EA09-0FB1-BBC1-3FA2141A7024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21" creationId="{E279C2CB-C340-504D-9CE9-BDA68755A3C1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22" creationId="{EC6DE90A-5CD6-7B53-E60E-57DF5107CCEE}"/>
          </ac:spMkLst>
        </pc:spChg>
        <pc:spChg chg="mod">
          <ac:chgData name="Soheil Abbasloo" userId="d71572ce-aea6-4a3a-9d7a-c1bc96c12f67" providerId="ADAL" clId="{5A221130-90B4-4FFD-B26D-E6AAC359A9C7}" dt="2022-10-16T21:31:31.816" v="152" actId="113"/>
          <ac:spMkLst>
            <pc:docMk/>
            <pc:sldMk cId="2141274927" sldId="591"/>
            <ac:spMk id="26" creationId="{C8C25705-286E-E848-02AA-143A050AD191}"/>
          </ac:spMkLst>
        </pc:spChg>
        <pc:spChg chg="mod">
          <ac:chgData name="Soheil Abbasloo" userId="d71572ce-aea6-4a3a-9d7a-c1bc96c12f67" providerId="ADAL" clId="{5A221130-90B4-4FFD-B26D-E6AAC359A9C7}" dt="2022-10-16T21:31:35.649" v="153" actId="113"/>
          <ac:spMkLst>
            <pc:docMk/>
            <pc:sldMk cId="2141274927" sldId="591"/>
            <ac:spMk id="38" creationId="{68806F70-2B1A-0BFA-4EAE-4874A7DAC284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0" creationId="{16AB64C7-983C-E825-7C92-CACC52828BF1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1" creationId="{550B5BCF-10B5-5EC3-1E5E-5C5E7ACBCB98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2" creationId="{56DCB9C0-2A09-4DAD-B364-1CCC994FF534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3" creationId="{390EE9D3-4A19-66AD-C93D-193A96FFC507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4" creationId="{DF2AE45E-8165-AD26-9489-8004FDDD1090}"/>
          </ac:spMkLst>
        </pc:spChg>
        <pc:spChg chg="mod">
          <ac:chgData name="Soheil Abbasloo" userId="d71572ce-aea6-4a3a-9d7a-c1bc96c12f67" providerId="ADAL" clId="{5A221130-90B4-4FFD-B26D-E6AAC359A9C7}" dt="2022-10-16T21:30:05.162" v="116" actId="207"/>
          <ac:spMkLst>
            <pc:docMk/>
            <pc:sldMk cId="2141274927" sldId="591"/>
            <ac:spMk id="45" creationId="{F48E576B-7477-7FAA-661E-E1B683A3B473}"/>
          </ac:spMkLst>
        </pc:spChg>
        <pc:spChg chg="mod">
          <ac:chgData name="Soheil Abbasloo" userId="d71572ce-aea6-4a3a-9d7a-c1bc96c12f67" providerId="ADAL" clId="{5A221130-90B4-4FFD-B26D-E6AAC359A9C7}" dt="2022-10-16T21:30:18.066" v="117" actId="207"/>
          <ac:spMkLst>
            <pc:docMk/>
            <pc:sldMk cId="2141274927" sldId="591"/>
            <ac:spMk id="48" creationId="{66493F80-7013-05D3-AE99-658BD2E0AD1B}"/>
          </ac:spMkLst>
        </pc:spChg>
        <pc:spChg chg="mod">
          <ac:chgData name="Soheil Abbasloo" userId="d71572ce-aea6-4a3a-9d7a-c1bc96c12f67" providerId="ADAL" clId="{5A221130-90B4-4FFD-B26D-E6AAC359A9C7}" dt="2022-10-16T21:30:18.066" v="117" actId="207"/>
          <ac:spMkLst>
            <pc:docMk/>
            <pc:sldMk cId="2141274927" sldId="591"/>
            <ac:spMk id="49" creationId="{A17F48F2-2528-A290-2B98-0D5A00B1E020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51" creationId="{48B3F490-CA7C-666C-213C-306C1A0DC6C6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52" creationId="{263D0C5C-D4E6-76D2-EAB9-100A7CB1B1BF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54" creationId="{80693A57-64E1-6567-A477-D36C51BE427C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55" creationId="{9296E0D1-18D7-951B-A46E-376CAE14B123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1" creationId="{0EFF63DC-EB1B-2E6B-6574-F07FA8649911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2" creationId="{4528769F-18EF-D3B2-A86F-7931A2BC16A8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4" creationId="{E03B320C-DB9A-7A3C-5DD6-D13DD3C896E5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5" creationId="{94AE340D-5286-C131-8503-079849451F16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7" creationId="{F200716B-14E8-AAC6-0135-7F006F439723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78" creationId="{EFF1B689-3883-D010-D7CC-9EDDD5D5A94B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95" creationId="{E964B9DA-4162-58A3-4D42-6FED9DBCDE44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96" creationId="{373B1321-F24F-7EF4-F680-B1B3E0779EC7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97" creationId="{F5F8C5D9-1F12-A7E4-AFD4-599FC385D1CB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101" creationId="{6C5E3739-0AEE-20FF-A815-DA873D5654D7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107" creationId="{5E4889E6-ABD6-74B9-0824-9D73700645E2}"/>
          </ac:spMkLst>
        </pc:spChg>
        <pc:spChg chg="mod">
          <ac:chgData name="Soheil Abbasloo" userId="d71572ce-aea6-4a3a-9d7a-c1bc96c12f67" providerId="ADAL" clId="{5A221130-90B4-4FFD-B26D-E6AAC359A9C7}" dt="2022-10-16T21:29:31.109" v="112" actId="207"/>
          <ac:spMkLst>
            <pc:docMk/>
            <pc:sldMk cId="2141274927" sldId="591"/>
            <ac:spMk id="114" creationId="{16A1EA23-6148-92F3-9C34-336C2D1357A7}"/>
          </ac:spMkLst>
        </pc:spChg>
        <pc:spChg chg="mod">
          <ac:chgData name="Soheil Abbasloo" userId="d71572ce-aea6-4a3a-9d7a-c1bc96c12f67" providerId="ADAL" clId="{5A221130-90B4-4FFD-B26D-E6AAC359A9C7}" dt="2022-10-16T21:29:40.997" v="113" actId="207"/>
          <ac:spMkLst>
            <pc:docMk/>
            <pc:sldMk cId="2141274927" sldId="591"/>
            <ac:spMk id="121" creationId="{9F5102AA-DD44-9A66-AD05-EF1BFCF86589}"/>
          </ac:spMkLst>
        </pc:spChg>
        <pc:spChg chg="mod">
          <ac:chgData name="Soheil Abbasloo" userId="d71572ce-aea6-4a3a-9d7a-c1bc96c12f67" providerId="ADAL" clId="{5A221130-90B4-4FFD-B26D-E6AAC359A9C7}" dt="2022-10-16T21:29:40.997" v="113" actId="207"/>
          <ac:spMkLst>
            <pc:docMk/>
            <pc:sldMk cId="2141274927" sldId="591"/>
            <ac:spMk id="122" creationId="{D790DB4D-07F7-07A9-B425-BEC01880B519}"/>
          </ac:spMkLst>
        </pc:spChg>
        <pc:spChg chg="mod">
          <ac:chgData name="Soheil Abbasloo" userId="d71572ce-aea6-4a3a-9d7a-c1bc96c12f67" providerId="ADAL" clId="{5A221130-90B4-4FFD-B26D-E6AAC359A9C7}" dt="2022-10-16T21:29:40.997" v="113" actId="207"/>
          <ac:spMkLst>
            <pc:docMk/>
            <pc:sldMk cId="2141274927" sldId="591"/>
            <ac:spMk id="123" creationId="{E315D8E0-BABD-9A9A-DDFB-9475098C6531}"/>
          </ac:spMkLst>
        </pc:spChg>
        <pc:grpChg chg="mod">
          <ac:chgData name="Soheil Abbasloo" userId="d71572ce-aea6-4a3a-9d7a-c1bc96c12f67" providerId="ADAL" clId="{5A221130-90B4-4FFD-B26D-E6AAC359A9C7}" dt="2022-10-16T21:30:18.066" v="117" actId="207"/>
          <ac:grpSpMkLst>
            <pc:docMk/>
            <pc:sldMk cId="2141274927" sldId="591"/>
            <ac:grpSpMk id="8" creationId="{B1832C3C-DE50-8FCE-541B-9DF57C986534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14" creationId="{0A9F37C3-2E45-883F-5033-B417DEA4152C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17" creationId="{43C46DA3-8971-52E2-0B0D-25750B9037F2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20" creationId="{305F7516-C0F1-B72D-9175-ADE9338C344F}"/>
          </ac:grpSpMkLst>
        </pc:grpChg>
        <pc:grpChg chg="mod">
          <ac:chgData name="Soheil Abbasloo" userId="d71572ce-aea6-4a3a-9d7a-c1bc96c12f67" providerId="ADAL" clId="{5A221130-90B4-4FFD-B26D-E6AAC359A9C7}" dt="2022-10-16T21:30:18.066" v="117" actId="207"/>
          <ac:grpSpMkLst>
            <pc:docMk/>
            <pc:sldMk cId="2141274927" sldId="591"/>
            <ac:grpSpMk id="30" creationId="{5BEB47E3-A20D-DB81-E874-7D42A0DCE111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32" creationId="{9D933260-581D-76A3-8319-1973A2167D99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33" creationId="{4FC6AF70-BABC-D39C-744D-F269E9D8D886}"/>
          </ac:grpSpMkLst>
        </pc:grpChg>
        <pc:grpChg chg="mod">
          <ac:chgData name="Soheil Abbasloo" userId="d71572ce-aea6-4a3a-9d7a-c1bc96c12f67" providerId="ADAL" clId="{5A221130-90B4-4FFD-B26D-E6AAC359A9C7}" dt="2022-10-16T21:30:05.162" v="116" actId="207"/>
          <ac:grpSpMkLst>
            <pc:docMk/>
            <pc:sldMk cId="2141274927" sldId="591"/>
            <ac:grpSpMk id="34" creationId="{7706809F-501E-774E-1C03-22897A2C1B7F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50" creationId="{566787A1-CA2A-A11E-5D4A-0BD269794A90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53" creationId="{3438AB67-F8F5-4782-C46F-9446D2CF6909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70" creationId="{F1757094-C9B8-68B2-B492-166A5B19F6B9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73" creationId="{F4B39F40-1D6B-4D16-CB88-2A46C1007D14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76" creationId="{5FEF778E-0096-C4E2-4ABC-B190B6359FBB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79" creationId="{8E8E17EC-0602-7E94-84BA-E2B247557081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80" creationId="{56052600-6A54-66E6-9757-98869744DC5B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91" creationId="{9632FD18-F328-4CDF-B347-ECD0AB95049A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92" creationId="{2022396A-3BD5-036D-7A88-90BFC9C9C8C8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93" creationId="{D8C1A27F-5B8E-4BFC-92CA-2EB048C0F9B5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94" creationId="{103B9F27-6E51-C0A1-FF60-7358005754AD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98" creationId="{477FA4C6-7649-8BCF-6DA6-0491686D6F18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103" creationId="{F77834C5-F3D1-EE41-96ED-E6F0E684D443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106" creationId="{1012BAB1-C711-E6DC-43C4-67BEA3CCC577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108" creationId="{598EEEB5-9F7F-CE67-262E-BCBC8B6C7F4F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116" creationId="{1B5D1610-613F-CFD0-4121-8771B3695672}"/>
          </ac:grpSpMkLst>
        </pc:grpChg>
        <pc:grpChg chg="mod">
          <ac:chgData name="Soheil Abbasloo" userId="d71572ce-aea6-4a3a-9d7a-c1bc96c12f67" providerId="ADAL" clId="{5A221130-90B4-4FFD-B26D-E6AAC359A9C7}" dt="2022-10-16T21:29:31.109" v="112" actId="207"/>
          <ac:grpSpMkLst>
            <pc:docMk/>
            <pc:sldMk cId="2141274927" sldId="591"/>
            <ac:grpSpMk id="117" creationId="{98AF4DB1-89CA-C3B2-D132-E98E40460B14}"/>
          </ac:grpSpMkLst>
        </pc:grp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81" creationId="{B0FA8E90-4FFC-BF6B-88E0-36FA2462FB12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82" creationId="{46AC07B6-3F6B-8B50-7291-E684BC428DB0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83" creationId="{C75E83C1-86CC-4E3B-863C-F30AC76C9A56}"/>
          </ac:cxnSpMkLst>
        </pc:cxnChg>
        <pc:cxnChg chg="del">
          <ac:chgData name="Soheil Abbasloo" userId="d71572ce-aea6-4a3a-9d7a-c1bc96c12f67" providerId="ADAL" clId="{5A221130-90B4-4FFD-B26D-E6AAC359A9C7}" dt="2022-10-16T21:30:22.989" v="118" actId="478"/>
          <ac:cxnSpMkLst>
            <pc:docMk/>
            <pc:sldMk cId="2141274927" sldId="591"/>
            <ac:cxnSpMk id="84" creationId="{D1DB132E-2577-1D17-D35F-997030ACF84E}"/>
          </ac:cxnSpMkLst>
        </pc:cxnChg>
        <pc:cxnChg chg="del">
          <ac:chgData name="Soheil Abbasloo" userId="d71572ce-aea6-4a3a-9d7a-c1bc96c12f67" providerId="ADAL" clId="{5A221130-90B4-4FFD-B26D-E6AAC359A9C7}" dt="2022-10-16T21:30:53.523" v="134" actId="478"/>
          <ac:cxnSpMkLst>
            <pc:docMk/>
            <pc:sldMk cId="2141274927" sldId="591"/>
            <ac:cxnSpMk id="85" creationId="{13F0C73C-20F3-577A-1169-D7D7B7973B08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04" creationId="{6234F42D-AA09-FADD-E5F3-0C98BF83CD82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05" creationId="{80CD4208-3FD1-40CA-D830-414BD53A5893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09" creationId="{356BBBDB-B2AE-D5BD-B1E9-4E3612051513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10" creationId="{4B662ED9-7C79-D13C-342A-838A0148412D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18" creationId="{49374328-D2E0-FCD7-E7ED-D5E6A792F84A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19" creationId="{90E0FAC6-C34D-BC15-3CD6-6164D3F328F0}"/>
          </ac:cxnSpMkLst>
        </pc:cxnChg>
        <pc:cxnChg chg="mod">
          <ac:chgData name="Soheil Abbasloo" userId="d71572ce-aea6-4a3a-9d7a-c1bc96c12f67" providerId="ADAL" clId="{5A221130-90B4-4FFD-B26D-E6AAC359A9C7}" dt="2022-10-16T21:29:31.109" v="112" actId="207"/>
          <ac:cxnSpMkLst>
            <pc:docMk/>
            <pc:sldMk cId="2141274927" sldId="591"/>
            <ac:cxnSpMk id="120" creationId="{826D9549-D587-59F1-45D9-1A3A6978CF09}"/>
          </ac:cxnSpMkLst>
        </pc:cxnChg>
        <pc:cxnChg chg="mod">
          <ac:chgData name="Soheil Abbasloo" userId="d71572ce-aea6-4a3a-9d7a-c1bc96c12f67" providerId="ADAL" clId="{5A221130-90B4-4FFD-B26D-E6AAC359A9C7}" dt="2022-10-16T21:30:56.477" v="151" actId="1036"/>
          <ac:cxnSpMkLst>
            <pc:docMk/>
            <pc:sldMk cId="2141274927" sldId="591"/>
            <ac:cxnSpMk id="126" creationId="{D0C6AF88-3898-D6DB-42D0-1E51DA6AE772}"/>
          </ac:cxnSpMkLst>
        </pc:cxnChg>
      </pc:sldChg>
      <pc:sldChg chg="addSp delSp modSp add mod delAnim modAnim">
        <pc:chgData name="Soheil Abbasloo" userId="d71572ce-aea6-4a3a-9d7a-c1bc96c12f67" providerId="ADAL" clId="{5A221130-90B4-4FFD-B26D-E6AAC359A9C7}" dt="2022-10-17T21:45:45.221" v="8204" actId="207"/>
        <pc:sldMkLst>
          <pc:docMk/>
          <pc:sldMk cId="2941594125" sldId="592"/>
        </pc:sldMkLst>
        <pc:spChg chg="add mod">
          <ac:chgData name="Soheil Abbasloo" userId="d71572ce-aea6-4a3a-9d7a-c1bc96c12f67" providerId="ADAL" clId="{5A221130-90B4-4FFD-B26D-E6AAC359A9C7}" dt="2022-10-16T21:43:53.288" v="400" actId="20577"/>
          <ac:spMkLst>
            <pc:docMk/>
            <pc:sldMk cId="2941594125" sldId="592"/>
            <ac:spMk id="3" creationId="{ACDC9793-A406-E5B7-C257-B34781214290}"/>
          </ac:spMkLst>
        </pc:spChg>
        <pc:spChg chg="mod">
          <ac:chgData name="Soheil Abbasloo" userId="d71572ce-aea6-4a3a-9d7a-c1bc96c12f67" providerId="ADAL" clId="{5A221130-90B4-4FFD-B26D-E6AAC359A9C7}" dt="2022-10-16T22:15:45.866" v="770"/>
          <ac:spMkLst>
            <pc:docMk/>
            <pc:sldMk cId="2941594125" sldId="592"/>
            <ac:spMk id="4" creationId="{B55BE02D-FC24-FFAF-F778-0737956029EA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5" creationId="{E600EB5A-CC21-593F-39CC-C72ADE02A44A}"/>
          </ac:spMkLst>
        </pc:spChg>
        <pc:spChg chg="mod">
          <ac:chgData name="Soheil Abbasloo" userId="d71572ce-aea6-4a3a-9d7a-c1bc96c12f67" providerId="ADAL" clId="{5A221130-90B4-4FFD-B26D-E6AAC359A9C7}" dt="2022-10-16T22:15:45.866" v="770"/>
          <ac:spMkLst>
            <pc:docMk/>
            <pc:sldMk cId="2941594125" sldId="592"/>
            <ac:spMk id="6" creationId="{8223281C-81E4-0B49-6853-84E42352840F}"/>
          </ac:spMkLst>
        </pc:spChg>
        <pc:spChg chg="mod">
          <ac:chgData name="Soheil Abbasloo" userId="d71572ce-aea6-4a3a-9d7a-c1bc96c12f67" providerId="ADAL" clId="{5A221130-90B4-4FFD-B26D-E6AAC359A9C7}" dt="2022-10-16T21:40:48.590" v="359" actId="20577"/>
          <ac:spMkLst>
            <pc:docMk/>
            <pc:sldMk cId="2941594125" sldId="592"/>
            <ac:spMk id="7" creationId="{3EFB7F04-F8DD-AE17-9BBA-5D4DD04A3945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23" creationId="{38E32975-7632-E077-EBE6-6BDDAC65A2BC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24" creationId="{C11B40F2-FC10-A238-BE37-7EA1E52D7517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25" creationId="{D8A90FA3-8C20-4A61-0FEE-C9CE8A7AD3C4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26" creationId="{C8C25705-286E-E848-02AA-143A050AD191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27" creationId="{9E632F02-5A93-693F-FF46-CEDF4126714C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28" creationId="{1C0E3B75-744E-5FD4-4AFF-36F24AF7D62B}"/>
          </ac:spMkLst>
        </pc:spChg>
        <pc:spChg chg="add mod">
          <ac:chgData name="Soheil Abbasloo" userId="d71572ce-aea6-4a3a-9d7a-c1bc96c12f67" providerId="ADAL" clId="{5A221130-90B4-4FFD-B26D-E6AAC359A9C7}" dt="2022-10-17T21:45:37.830" v="8203" actId="207"/>
          <ac:spMkLst>
            <pc:docMk/>
            <pc:sldMk cId="2941594125" sldId="592"/>
            <ac:spMk id="29" creationId="{FB65FC20-A6C0-0BB7-77E6-9267F974E462}"/>
          </ac:spMkLst>
        </pc:spChg>
        <pc:spChg chg="del">
          <ac:chgData name="Soheil Abbasloo" userId="d71572ce-aea6-4a3a-9d7a-c1bc96c12f67" providerId="ADAL" clId="{5A221130-90B4-4FFD-B26D-E6AAC359A9C7}" dt="2022-10-16T21:41:44.599" v="361" actId="478"/>
          <ac:spMkLst>
            <pc:docMk/>
            <pc:sldMk cId="2941594125" sldId="592"/>
            <ac:spMk id="35" creationId="{69553037-A0D8-79AC-5DE8-80BE28AD71E9}"/>
          </ac:spMkLst>
        </pc:spChg>
        <pc:spChg chg="del">
          <ac:chgData name="Soheil Abbasloo" userId="d71572ce-aea6-4a3a-9d7a-c1bc96c12f67" providerId="ADAL" clId="{5A221130-90B4-4FFD-B26D-E6AAC359A9C7}" dt="2022-10-16T21:41:44.599" v="361" actId="478"/>
          <ac:spMkLst>
            <pc:docMk/>
            <pc:sldMk cId="2941594125" sldId="592"/>
            <ac:spMk id="36" creationId="{0FB3A761-535B-5164-8010-997D2781A1F6}"/>
          </ac:spMkLst>
        </pc:spChg>
        <pc:spChg chg="del">
          <ac:chgData name="Soheil Abbasloo" userId="d71572ce-aea6-4a3a-9d7a-c1bc96c12f67" providerId="ADAL" clId="{5A221130-90B4-4FFD-B26D-E6AAC359A9C7}" dt="2022-10-16T21:41:44.599" v="361" actId="478"/>
          <ac:spMkLst>
            <pc:docMk/>
            <pc:sldMk cId="2941594125" sldId="592"/>
            <ac:spMk id="37" creationId="{43B12C86-DFFA-FBED-6CC1-A109245FE102}"/>
          </ac:spMkLst>
        </pc:spChg>
        <pc:spChg chg="del">
          <ac:chgData name="Soheil Abbasloo" userId="d71572ce-aea6-4a3a-9d7a-c1bc96c12f67" providerId="ADAL" clId="{5A221130-90B4-4FFD-B26D-E6AAC359A9C7}" dt="2022-10-16T21:41:44.599" v="361" actId="478"/>
          <ac:spMkLst>
            <pc:docMk/>
            <pc:sldMk cId="2941594125" sldId="592"/>
            <ac:spMk id="38" creationId="{68806F70-2B1A-0BFA-4EAE-4874A7DAC284}"/>
          </ac:spMkLst>
        </pc:spChg>
        <pc:spChg chg="del">
          <ac:chgData name="Soheil Abbasloo" userId="d71572ce-aea6-4a3a-9d7a-c1bc96c12f67" providerId="ADAL" clId="{5A221130-90B4-4FFD-B26D-E6AAC359A9C7}" dt="2022-10-16T21:41:44.599" v="361" actId="478"/>
          <ac:spMkLst>
            <pc:docMk/>
            <pc:sldMk cId="2941594125" sldId="592"/>
            <ac:spMk id="39" creationId="{715615C8-73C8-3D73-E55E-9F7E1B5C79A1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56" creationId="{E2D14394-1C3F-A84D-D373-19B8A18807BE}"/>
          </ac:spMkLst>
        </pc:spChg>
        <pc:spChg chg="add mod">
          <ac:chgData name="Soheil Abbasloo" userId="d71572ce-aea6-4a3a-9d7a-c1bc96c12f67" providerId="ADAL" clId="{5A221130-90B4-4FFD-B26D-E6AAC359A9C7}" dt="2022-10-16T21:43:35.628" v="396" actId="20577"/>
          <ac:spMkLst>
            <pc:docMk/>
            <pc:sldMk cId="2941594125" sldId="592"/>
            <ac:spMk id="57" creationId="{73569AAD-1923-7C20-D845-30B6C49D4A2E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58" creationId="{CB597ADD-CA57-A4C1-2E4D-B8938948FF8E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59" creationId="{7E30AED4-795F-787F-1356-18F57A804F25}"/>
          </ac:spMkLst>
        </pc:spChg>
        <pc:spChg chg="add mod">
          <ac:chgData name="Soheil Abbasloo" userId="d71572ce-aea6-4a3a-9d7a-c1bc96c12f67" providerId="ADAL" clId="{5A221130-90B4-4FFD-B26D-E6AAC359A9C7}" dt="2022-10-17T21:45:45.221" v="8204" actId="207"/>
          <ac:spMkLst>
            <pc:docMk/>
            <pc:sldMk cId="2941594125" sldId="592"/>
            <ac:spMk id="60" creationId="{AA82D543-20B4-3653-68F4-DAB07D2EA217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61" creationId="{55179B3B-90E6-8BA6-1654-1161FB5A69AA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62" creationId="{DAA77376-AFFB-3DF0-3149-66E115BD4EA1}"/>
          </ac:spMkLst>
        </pc:spChg>
        <pc:spChg chg="add mod">
          <ac:chgData name="Soheil Abbasloo" userId="d71572ce-aea6-4a3a-9d7a-c1bc96c12f67" providerId="ADAL" clId="{5A221130-90B4-4FFD-B26D-E6AAC359A9C7}" dt="2022-10-16T21:42:12.993" v="367" actId="1076"/>
          <ac:spMkLst>
            <pc:docMk/>
            <pc:sldMk cId="2941594125" sldId="592"/>
            <ac:spMk id="63" creationId="{969A9D59-8F2C-5AAF-22C3-B39C5C7439D6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4" creationId="{2B0A6D8D-D5E8-2085-A4BF-FC3624E388D0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5" creationId="{9EE824AC-E934-EEFB-1650-241C93DB72E5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6" creationId="{83D1A3B6-7828-B79C-0214-3D2944E25BD8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7" creationId="{D9F7D073-39AE-0A5A-0990-9FF8F2C12E52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8" creationId="{31745C98-D301-BA7B-9C21-0A5A566CBA83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69" creationId="{8EB8157B-3E9C-6C24-3F06-A32E1CA27D3F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84" creationId="{D3645DDB-526F-332E-04F3-C5D85651A140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85" creationId="{A6249615-B02D-24D6-20AC-66726EA91059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86" creationId="{A6699BED-7185-AFAF-F893-04E07BAF68AC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87" creationId="{2D057F79-FCAD-64D9-9A66-0651EEA212B9}"/>
          </ac:spMkLst>
        </pc:spChg>
        <pc:spChg chg="add del mod">
          <ac:chgData name="Soheil Abbasloo" userId="d71572ce-aea6-4a3a-9d7a-c1bc96c12f67" providerId="ADAL" clId="{5A221130-90B4-4FFD-B26D-E6AAC359A9C7}" dt="2022-10-16T21:44:05.495" v="402"/>
          <ac:spMkLst>
            <pc:docMk/>
            <pc:sldMk cId="2941594125" sldId="592"/>
            <ac:spMk id="88" creationId="{4E07D6C2-51BF-8791-D6E4-6110F06A2D8A}"/>
          </ac:spMkLst>
        </pc:spChg>
        <pc:spChg chg="del">
          <ac:chgData name="Soheil Abbasloo" userId="d71572ce-aea6-4a3a-9d7a-c1bc96c12f67" providerId="ADAL" clId="{5A221130-90B4-4FFD-B26D-E6AAC359A9C7}" dt="2022-10-16T21:41:47.044" v="362" actId="478"/>
          <ac:spMkLst>
            <pc:docMk/>
            <pc:sldMk cId="2941594125" sldId="592"/>
            <ac:spMk id="121" creationId="{9F5102AA-DD44-9A66-AD05-EF1BFCF86589}"/>
          </ac:spMkLst>
        </pc:spChg>
        <pc:spChg chg="del">
          <ac:chgData name="Soheil Abbasloo" userId="d71572ce-aea6-4a3a-9d7a-c1bc96c12f67" providerId="ADAL" clId="{5A221130-90B4-4FFD-B26D-E6AAC359A9C7}" dt="2022-10-16T21:41:47.044" v="362" actId="478"/>
          <ac:spMkLst>
            <pc:docMk/>
            <pc:sldMk cId="2941594125" sldId="592"/>
            <ac:spMk id="122" creationId="{D790DB4D-07F7-07A9-B425-BEC01880B519}"/>
          </ac:spMkLst>
        </pc:spChg>
        <pc:spChg chg="del">
          <ac:chgData name="Soheil Abbasloo" userId="d71572ce-aea6-4a3a-9d7a-c1bc96c12f67" providerId="ADAL" clId="{5A221130-90B4-4FFD-B26D-E6AAC359A9C7}" dt="2022-10-16T21:41:47.044" v="362" actId="478"/>
          <ac:spMkLst>
            <pc:docMk/>
            <pc:sldMk cId="2941594125" sldId="592"/>
            <ac:spMk id="123" creationId="{E315D8E0-BABD-9A9A-DDFB-9475098C6531}"/>
          </ac:spMkLst>
        </pc:spChg>
        <pc:spChg chg="del">
          <ac:chgData name="Soheil Abbasloo" userId="d71572ce-aea6-4a3a-9d7a-c1bc96c12f67" providerId="ADAL" clId="{5A221130-90B4-4FFD-B26D-E6AAC359A9C7}" dt="2022-10-16T21:41:41.998" v="360" actId="478"/>
          <ac:spMkLst>
            <pc:docMk/>
            <pc:sldMk cId="2941594125" sldId="592"/>
            <ac:spMk id="124" creationId="{B6608A8A-CA05-0E56-A278-6E33F2B6B97C}"/>
          </ac:spMkLst>
        </pc:spChg>
        <pc:spChg chg="del">
          <ac:chgData name="Soheil Abbasloo" userId="d71572ce-aea6-4a3a-9d7a-c1bc96c12f67" providerId="ADAL" clId="{5A221130-90B4-4FFD-B26D-E6AAC359A9C7}" dt="2022-10-16T21:41:47.044" v="362" actId="478"/>
          <ac:spMkLst>
            <pc:docMk/>
            <pc:sldMk cId="2941594125" sldId="592"/>
            <ac:spMk id="125" creationId="{F08D030F-BDC8-8289-93CB-9A53E360F0A3}"/>
          </ac:spMkLst>
        </pc:spChg>
        <pc:grpChg chg="del">
          <ac:chgData name="Soheil Abbasloo" userId="d71572ce-aea6-4a3a-9d7a-c1bc96c12f67" providerId="ADAL" clId="{5A221130-90B4-4FFD-B26D-E6AAC359A9C7}" dt="2022-10-16T21:41:41.998" v="360" actId="478"/>
          <ac:grpSpMkLst>
            <pc:docMk/>
            <pc:sldMk cId="2941594125" sldId="592"/>
            <ac:grpSpMk id="8" creationId="{B1832C3C-DE50-8FCE-541B-9DF57C986534}"/>
          </ac:grpSpMkLst>
        </pc:grpChg>
        <pc:grpChg chg="del">
          <ac:chgData name="Soheil Abbasloo" userId="d71572ce-aea6-4a3a-9d7a-c1bc96c12f67" providerId="ADAL" clId="{5A221130-90B4-4FFD-B26D-E6AAC359A9C7}" dt="2022-10-16T21:41:41.998" v="360" actId="478"/>
          <ac:grpSpMkLst>
            <pc:docMk/>
            <pc:sldMk cId="2941594125" sldId="592"/>
            <ac:grpSpMk id="11" creationId="{82AA135E-135C-9145-5A89-6D422E21D6CC}"/>
          </ac:grpSpMkLst>
        </pc:grpChg>
        <pc:grpChg chg="del">
          <ac:chgData name="Soheil Abbasloo" userId="d71572ce-aea6-4a3a-9d7a-c1bc96c12f67" providerId="ADAL" clId="{5A221130-90B4-4FFD-B26D-E6AAC359A9C7}" dt="2022-10-16T21:41:41.998" v="360" actId="478"/>
          <ac:grpSpMkLst>
            <pc:docMk/>
            <pc:sldMk cId="2941594125" sldId="592"/>
            <ac:grpSpMk id="14" creationId="{0A9F37C3-2E45-883F-5033-B417DEA4152C}"/>
          </ac:grpSpMkLst>
        </pc:grpChg>
        <pc:grpChg chg="del">
          <ac:chgData name="Soheil Abbasloo" userId="d71572ce-aea6-4a3a-9d7a-c1bc96c12f67" providerId="ADAL" clId="{5A221130-90B4-4FFD-B26D-E6AAC359A9C7}" dt="2022-10-16T21:41:41.998" v="360" actId="478"/>
          <ac:grpSpMkLst>
            <pc:docMk/>
            <pc:sldMk cId="2941594125" sldId="592"/>
            <ac:grpSpMk id="17" creationId="{43C46DA3-8971-52E2-0B0D-25750B9037F2}"/>
          </ac:grpSpMkLst>
        </pc:grpChg>
        <pc:grpChg chg="del">
          <ac:chgData name="Soheil Abbasloo" userId="d71572ce-aea6-4a3a-9d7a-c1bc96c12f67" providerId="ADAL" clId="{5A221130-90B4-4FFD-B26D-E6AAC359A9C7}" dt="2022-10-16T21:41:41.998" v="360" actId="478"/>
          <ac:grpSpMkLst>
            <pc:docMk/>
            <pc:sldMk cId="2941594125" sldId="592"/>
            <ac:grpSpMk id="20" creationId="{305F7516-C0F1-B72D-9175-ADE9338C344F}"/>
          </ac:grpSpMkLst>
        </pc:grpChg>
        <pc:grpChg chg="del">
          <ac:chgData name="Soheil Abbasloo" userId="d71572ce-aea6-4a3a-9d7a-c1bc96c12f67" providerId="ADAL" clId="{5A221130-90B4-4FFD-B26D-E6AAC359A9C7}" dt="2022-10-16T21:41:44.599" v="361" actId="478"/>
          <ac:grpSpMkLst>
            <pc:docMk/>
            <pc:sldMk cId="2941594125" sldId="592"/>
            <ac:grpSpMk id="30" creationId="{5BEB47E3-A20D-DB81-E874-7D42A0DCE111}"/>
          </ac:grpSpMkLst>
        </pc:grpChg>
        <pc:grpChg chg="del">
          <ac:chgData name="Soheil Abbasloo" userId="d71572ce-aea6-4a3a-9d7a-c1bc96c12f67" providerId="ADAL" clId="{5A221130-90B4-4FFD-B26D-E6AAC359A9C7}" dt="2022-10-16T21:41:44.599" v="361" actId="478"/>
          <ac:grpSpMkLst>
            <pc:docMk/>
            <pc:sldMk cId="2941594125" sldId="592"/>
            <ac:grpSpMk id="31" creationId="{610C5C26-4D88-32B7-86AE-4C2B7AEB40DD}"/>
          </ac:grpSpMkLst>
        </pc:grpChg>
        <pc:grpChg chg="del">
          <ac:chgData name="Soheil Abbasloo" userId="d71572ce-aea6-4a3a-9d7a-c1bc96c12f67" providerId="ADAL" clId="{5A221130-90B4-4FFD-B26D-E6AAC359A9C7}" dt="2022-10-16T21:41:44.599" v="361" actId="478"/>
          <ac:grpSpMkLst>
            <pc:docMk/>
            <pc:sldMk cId="2941594125" sldId="592"/>
            <ac:grpSpMk id="32" creationId="{9D933260-581D-76A3-8319-1973A2167D99}"/>
          </ac:grpSpMkLst>
        </pc:grpChg>
        <pc:grpChg chg="del">
          <ac:chgData name="Soheil Abbasloo" userId="d71572ce-aea6-4a3a-9d7a-c1bc96c12f67" providerId="ADAL" clId="{5A221130-90B4-4FFD-B26D-E6AAC359A9C7}" dt="2022-10-16T21:41:44.599" v="361" actId="478"/>
          <ac:grpSpMkLst>
            <pc:docMk/>
            <pc:sldMk cId="2941594125" sldId="592"/>
            <ac:grpSpMk id="33" creationId="{4FC6AF70-BABC-D39C-744D-F269E9D8D886}"/>
          </ac:grpSpMkLst>
        </pc:grpChg>
        <pc:grpChg chg="del">
          <ac:chgData name="Soheil Abbasloo" userId="d71572ce-aea6-4a3a-9d7a-c1bc96c12f67" providerId="ADAL" clId="{5A221130-90B4-4FFD-B26D-E6AAC359A9C7}" dt="2022-10-16T21:41:44.599" v="361" actId="478"/>
          <ac:grpSpMkLst>
            <pc:docMk/>
            <pc:sldMk cId="2941594125" sldId="592"/>
            <ac:grpSpMk id="34" creationId="{7706809F-501E-774E-1C03-22897A2C1B7F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79" creationId="{8E8E17EC-0602-7E94-84BA-E2B247557081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91" creationId="{9632FD18-F328-4CDF-B347-ECD0AB95049A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98" creationId="{477FA4C6-7649-8BCF-6DA6-0491686D6F18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103" creationId="{F77834C5-F3D1-EE41-96ED-E6F0E684D443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106" creationId="{1012BAB1-C711-E6DC-43C4-67BEA3CCC577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108" creationId="{598EEEB5-9F7F-CE67-262E-BCBC8B6C7F4F}"/>
          </ac:grpSpMkLst>
        </pc:grpChg>
        <pc:grpChg chg="del">
          <ac:chgData name="Soheil Abbasloo" userId="d71572ce-aea6-4a3a-9d7a-c1bc96c12f67" providerId="ADAL" clId="{5A221130-90B4-4FFD-B26D-E6AAC359A9C7}" dt="2022-10-16T21:41:47.044" v="362" actId="478"/>
          <ac:grpSpMkLst>
            <pc:docMk/>
            <pc:sldMk cId="2941594125" sldId="592"/>
            <ac:grpSpMk id="116" creationId="{1B5D1610-613F-CFD0-4121-8771B3695672}"/>
          </ac:grpSpMkLst>
        </pc:grpChg>
        <pc:cxnChg chg="del">
          <ac:chgData name="Soheil Abbasloo" userId="d71572ce-aea6-4a3a-9d7a-c1bc96c12f67" providerId="ADAL" clId="{5A221130-90B4-4FFD-B26D-E6AAC359A9C7}" dt="2022-10-16T21:41:47.044" v="362" actId="478"/>
          <ac:cxnSpMkLst>
            <pc:docMk/>
            <pc:sldMk cId="2941594125" sldId="592"/>
            <ac:cxnSpMk id="115" creationId="{3FFE9CE1-9F26-A282-7FA5-7C9B8B698B87}"/>
          </ac:cxnSpMkLst>
        </pc:cxnChg>
        <pc:cxnChg chg="del">
          <ac:chgData name="Soheil Abbasloo" userId="d71572ce-aea6-4a3a-9d7a-c1bc96c12f67" providerId="ADAL" clId="{5A221130-90B4-4FFD-B26D-E6AAC359A9C7}" dt="2022-10-16T21:41:47.044" v="362" actId="478"/>
          <ac:cxnSpMkLst>
            <pc:docMk/>
            <pc:sldMk cId="2941594125" sldId="592"/>
            <ac:cxnSpMk id="126" creationId="{D0C6AF88-3898-D6DB-42D0-1E51DA6AE772}"/>
          </ac:cxnSpMkLst>
        </pc:cxnChg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52535195" sldId="63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87467216" sldId="63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484619680" sldId="635"/>
        </pc:sldMkLst>
      </pc:sldChg>
      <pc:sldChg chg="modSp add mod modClrScheme modAnim chgLayout">
        <pc:chgData name="Soheil Abbasloo" userId="d71572ce-aea6-4a3a-9d7a-c1bc96c12f67" providerId="ADAL" clId="{5A221130-90B4-4FFD-B26D-E6AAC359A9C7}" dt="2022-10-18T15:52:48.976" v="8425"/>
        <pc:sldMkLst>
          <pc:docMk/>
          <pc:sldMk cId="4043570468" sldId="646"/>
        </pc:sldMkLst>
        <pc:spChg chg="mod ord">
          <ac:chgData name="Soheil Abbasloo" userId="d71572ce-aea6-4a3a-9d7a-c1bc96c12f67" providerId="ADAL" clId="{5A221130-90B4-4FFD-B26D-E6AAC359A9C7}" dt="2022-10-17T21:24:32.849" v="7687" actId="700"/>
          <ac:spMkLst>
            <pc:docMk/>
            <pc:sldMk cId="4043570468" sldId="646"/>
            <ac:spMk id="104345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57:19.838" v="8358" actId="20577"/>
          <ac:spMkLst>
            <pc:docMk/>
            <pc:sldMk cId="4043570468" sldId="646"/>
            <ac:spMk id="1043459" creationId="{00000000-0000-0000-0000-000000000000}"/>
          </ac:spMkLst>
        </pc:spChg>
      </pc:sldChg>
      <pc:sldChg chg="modSp add mod modClrScheme modAnim chgLayout">
        <pc:chgData name="Soheil Abbasloo" userId="d71572ce-aea6-4a3a-9d7a-c1bc96c12f67" providerId="ADAL" clId="{5A221130-90B4-4FFD-B26D-E6AAC359A9C7}" dt="2022-10-18T15:52:43.634" v="8423"/>
        <pc:sldMkLst>
          <pc:docMk/>
          <pc:sldMk cId="1018335016" sldId="647"/>
        </pc:sldMkLst>
        <pc:spChg chg="mod ord">
          <ac:chgData name="Soheil Abbasloo" userId="d71572ce-aea6-4a3a-9d7a-c1bc96c12f67" providerId="ADAL" clId="{5A221130-90B4-4FFD-B26D-E6AAC359A9C7}" dt="2022-10-17T21:24:32.849" v="7687" actId="700"/>
          <ac:spMkLst>
            <pc:docMk/>
            <pc:sldMk cId="1018335016" sldId="647"/>
            <ac:spMk id="104345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8T15:52:03.765" v="8421" actId="6549"/>
          <ac:spMkLst>
            <pc:docMk/>
            <pc:sldMk cId="1018335016" sldId="647"/>
            <ac:spMk id="1043459" creationId="{00000000-0000-0000-0000-000000000000}"/>
          </ac:spMkLst>
        </pc:spChg>
      </pc:sldChg>
      <pc:sldChg chg="modSp add mod">
        <pc:chgData name="Soheil Abbasloo" userId="d71572ce-aea6-4a3a-9d7a-c1bc96c12f67" providerId="ADAL" clId="{5A221130-90B4-4FFD-B26D-E6AAC359A9C7}" dt="2022-10-16T23:52:52.851" v="1223" actId="207"/>
        <pc:sldMkLst>
          <pc:docMk/>
          <pc:sldMk cId="416333005" sldId="649"/>
        </pc:sldMkLst>
        <pc:spChg chg="mod">
          <ac:chgData name="Soheil Abbasloo" userId="d71572ce-aea6-4a3a-9d7a-c1bc96c12f67" providerId="ADAL" clId="{5A221130-90B4-4FFD-B26D-E6AAC359A9C7}" dt="2022-10-16T22:30:46.607" v="1021" actId="1035"/>
          <ac:spMkLst>
            <pc:docMk/>
            <pc:sldMk cId="416333005" sldId="649"/>
            <ac:spMk id="36" creationId="{75DD97DA-F6D5-ADE8-7210-3660D0A532FB}"/>
          </ac:spMkLst>
        </pc:spChg>
        <pc:spChg chg="mod">
          <ac:chgData name="Soheil Abbasloo" userId="d71572ce-aea6-4a3a-9d7a-c1bc96c12f67" providerId="ADAL" clId="{5A221130-90B4-4FFD-B26D-E6AAC359A9C7}" dt="2022-10-16T22:25:36.706" v="807" actId="6549"/>
          <ac:spMkLst>
            <pc:docMk/>
            <pc:sldMk cId="416333005" sldId="649"/>
            <ac:spMk id="86021" creationId="{56F2F409-1E5F-D945-39DE-BEFBC3980BC6}"/>
          </ac:spMkLst>
        </pc:spChg>
        <pc:graphicFrameChg chg="mod modGraphic">
          <ac:chgData name="Soheil Abbasloo" userId="d71572ce-aea6-4a3a-9d7a-c1bc96c12f67" providerId="ADAL" clId="{5A221130-90B4-4FFD-B26D-E6AAC359A9C7}" dt="2022-10-16T23:52:52.851" v="1223" actId="207"/>
          <ac:graphicFrameMkLst>
            <pc:docMk/>
            <pc:sldMk cId="416333005" sldId="649"/>
            <ac:graphicFrameMk id="3" creationId="{99D8422D-68C5-0116-D74C-6B1594BBC5AD}"/>
          </ac:graphicFrameMkLst>
        </pc:graphicFrameChg>
        <pc:graphicFrameChg chg="mod">
          <ac:chgData name="Soheil Abbasloo" userId="d71572ce-aea6-4a3a-9d7a-c1bc96c12f67" providerId="ADAL" clId="{5A221130-90B4-4FFD-B26D-E6AAC359A9C7}" dt="2022-10-16T22:30:46.607" v="1021" actId="1035"/>
          <ac:graphicFrameMkLst>
            <pc:docMk/>
            <pc:sldMk cId="416333005" sldId="649"/>
            <ac:graphicFrameMk id="5" creationId="{B5DE3FCC-62BE-2CAB-A7CE-488BF7D5CA9C}"/>
          </ac:graphicFrameMkLst>
        </pc:graphicFrameChg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467590447" sldId="92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301903470" sldId="92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410508853" sldId="93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442718002" sldId="93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621410699" sldId="93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683573071" sldId="93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70098565" sldId="101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799088749" sldId="101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39141595" sldId="101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293950886" sldId="101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879861557" sldId="101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217873227" sldId="102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9696529" sldId="102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78231768" sldId="102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712223731" sldId="102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91168170" sldId="102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790769407" sldId="102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656030744" sldId="102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270348819" sldId="102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121364102" sldId="103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889205381" sldId="103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40515326" sldId="103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78666986" sldId="103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34822173" sldId="103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834978851" sldId="103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059918243" sldId="103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804436738" sldId="103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139975915" sldId="104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257511476" sldId="104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529437553" sldId="104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43503454" sldId="104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43508437" sldId="104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57084441" sldId="104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61418665" sldId="104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867837804" sldId="104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190512738" sldId="104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72346919" sldId="105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828197859" sldId="105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31137889" sldId="105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899325350" sldId="105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810144935" sldId="105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395678931" sldId="105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725141741" sldId="105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708707512" sldId="105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816375272" sldId="105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680595294" sldId="105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40730703" sldId="106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294946445" sldId="106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620782179" sldId="106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999487065" sldId="106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170694978" sldId="106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986752115" sldId="106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205825112" sldId="106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500777266" sldId="106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011832356" sldId="107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205048118" sldId="107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676079804" sldId="107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68114077" sldId="107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104836670" sldId="107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407128168" sldId="107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424856159" sldId="107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564368298" sldId="107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766638525" sldId="107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117801506" sldId="107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047412011" sldId="108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690749286" sldId="1081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270073544" sldId="108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510298935" sldId="108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787328573" sldId="108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499371956" sldId="108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540537792" sldId="108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001985724" sldId="108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727149043" sldId="1092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049531296" sldId="1093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507723271" sldId="1094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549163451" sldId="1095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867262159" sldId="1096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2047009333" sldId="1097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4251188542" sldId="1098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602948381" sldId="1099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1119315437" sldId="1100"/>
        </pc:sldMkLst>
      </pc:sldChg>
      <pc:sldChg chg="del">
        <pc:chgData name="Soheil Abbasloo" userId="d71572ce-aea6-4a3a-9d7a-c1bc96c12f67" providerId="ADAL" clId="{5A221130-90B4-4FFD-B26D-E6AAC359A9C7}" dt="2022-10-16T21:25:39.666" v="0" actId="47"/>
        <pc:sldMkLst>
          <pc:docMk/>
          <pc:sldMk cId="380996824" sldId="1102"/>
        </pc:sldMkLst>
      </pc:sldChg>
      <pc:sldChg chg="modSp add del mod modClrScheme chgLayout">
        <pc:chgData name="Soheil Abbasloo" userId="d71572ce-aea6-4a3a-9d7a-c1bc96c12f67" providerId="ADAL" clId="{5A221130-90B4-4FFD-B26D-E6AAC359A9C7}" dt="2022-10-16T22:15:45.866" v="770"/>
        <pc:sldMkLst>
          <pc:docMk/>
          <pc:sldMk cId="1956005304" sldId="1223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956005304" sldId="1223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956005304" sldId="1223"/>
            <ac:spMk id="1103875" creationId="{00000000-0000-0000-0000-000000000000}"/>
          </ac:spMkLst>
        </pc:spChg>
      </pc:sldChg>
      <pc:sldChg chg="modSp add mod modClrScheme modAnim chgLayout">
        <pc:chgData name="Soheil Abbasloo" userId="d71572ce-aea6-4a3a-9d7a-c1bc96c12f67" providerId="ADAL" clId="{5A221130-90B4-4FFD-B26D-E6AAC359A9C7}" dt="2022-10-17T21:46:09.596" v="8207" actId="207"/>
        <pc:sldMkLst>
          <pc:docMk/>
          <pc:sldMk cId="1052025072" sldId="1224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052025072" sldId="122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46:09.596" v="8207" actId="207"/>
          <ac:spMkLst>
            <pc:docMk/>
            <pc:sldMk cId="1052025072" sldId="1224"/>
            <ac:spMk id="3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21:45:55.699" v="8205" actId="207"/>
        <pc:sldMkLst>
          <pc:docMk/>
          <pc:sldMk cId="1066413748" sldId="1225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066413748" sldId="1225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45:55.699" v="8205" actId="207"/>
          <ac:spMkLst>
            <pc:docMk/>
            <pc:sldMk cId="1066413748" sldId="1225"/>
            <ac:spMk id="110387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6T22:15:45.866" v="770"/>
        <pc:sldMkLst>
          <pc:docMk/>
          <pc:sldMk cId="3129234485" sldId="1226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3129234485" sldId="1226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3129234485" sldId="1226"/>
            <ac:spMk id="110387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6T22:15:45.866" v="770"/>
        <pc:sldMkLst>
          <pc:docMk/>
          <pc:sldMk cId="2811433929" sldId="1227"/>
        </pc:sldMkLst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2811433929" sldId="1227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2811433929" sldId="1227"/>
            <ac:spMk id="1103875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5A221130-90B4-4FFD-B26D-E6AAC359A9C7}" dt="2022-10-18T13:23:24.251" v="8393" actId="20577"/>
        <pc:sldMkLst>
          <pc:docMk/>
          <pc:sldMk cId="1213156398" sldId="1228"/>
        </pc:sldMkLst>
        <pc:spChg chg="add del mod">
          <ac:chgData name="Soheil Abbasloo" userId="d71572ce-aea6-4a3a-9d7a-c1bc96c12f67" providerId="ADAL" clId="{5A221130-90B4-4FFD-B26D-E6AAC359A9C7}" dt="2022-10-16T22:11:46.726" v="756"/>
          <ac:spMkLst>
            <pc:docMk/>
            <pc:sldMk cId="1213156398" sldId="1228"/>
            <ac:spMk id="4" creationId="{C125804A-460C-F7F3-B9F3-6FB20DF85DA3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213156398" sldId="1228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8T13:23:24.251" v="8393" actId="20577"/>
          <ac:spMkLst>
            <pc:docMk/>
            <pc:sldMk cId="1213156398" sldId="1228"/>
            <ac:spMk id="1103875" creationId="{00000000-0000-0000-0000-000000000000}"/>
          </ac:spMkLst>
        </pc:spChg>
        <pc:graphicFrameChg chg="add del mod">
          <ac:chgData name="Soheil Abbasloo" userId="d71572ce-aea6-4a3a-9d7a-c1bc96c12f67" providerId="ADAL" clId="{5A221130-90B4-4FFD-B26D-E6AAC359A9C7}" dt="2022-10-16T22:11:46.726" v="756"/>
          <ac:graphicFrameMkLst>
            <pc:docMk/>
            <pc:sldMk cId="1213156398" sldId="1228"/>
            <ac:graphicFrameMk id="2" creationId="{00135B4E-F408-00E2-CF4E-0E6EF64D3F31}"/>
          </ac:graphicFrameMkLst>
        </pc:graphicFrameChg>
        <pc:graphicFrameChg chg="add del mod">
          <ac:chgData name="Soheil Abbasloo" userId="d71572ce-aea6-4a3a-9d7a-c1bc96c12f67" providerId="ADAL" clId="{5A221130-90B4-4FFD-B26D-E6AAC359A9C7}" dt="2022-10-16T22:11:46.726" v="756"/>
          <ac:graphicFrameMkLst>
            <pc:docMk/>
            <pc:sldMk cId="1213156398" sldId="1228"/>
            <ac:graphicFrameMk id="3" creationId="{7EE9837B-4985-AE98-1D45-5745DAFC542A}"/>
          </ac:graphicFrameMkLst>
        </pc:graphicFrameChg>
      </pc:sldChg>
      <pc:sldChg chg="modSp add mod modClrScheme modAnim chgLayout">
        <pc:chgData name="Soheil Abbasloo" userId="d71572ce-aea6-4a3a-9d7a-c1bc96c12f67" providerId="ADAL" clId="{5A221130-90B4-4FFD-B26D-E6AAC359A9C7}" dt="2022-10-17T21:46:19.037" v="8209" actId="207"/>
        <pc:sldMkLst>
          <pc:docMk/>
          <pc:sldMk cId="1223983236" sldId="1230"/>
        </pc:sldMkLst>
        <pc:spChg chg="mod ord">
          <ac:chgData name="Soheil Abbasloo" userId="d71572ce-aea6-4a3a-9d7a-c1bc96c12f67" providerId="ADAL" clId="{5A221130-90B4-4FFD-B26D-E6AAC359A9C7}" dt="2022-10-16T22:21:02.897" v="795" actId="120"/>
          <ac:spMkLst>
            <pc:docMk/>
            <pc:sldMk cId="1223983236" sldId="1230"/>
            <ac:spMk id="110899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46:19.037" v="8209" actId="207"/>
          <ac:spMkLst>
            <pc:docMk/>
            <pc:sldMk cId="1223983236" sldId="1230"/>
            <ac:spMk id="1108995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6T22:50:23.510" v="1149" actId="47"/>
        <pc:sldMkLst>
          <pc:docMk/>
          <pc:sldMk cId="3201738270" sldId="1231"/>
        </pc:sldMkLst>
        <pc:spChg chg="add del mod ord">
          <ac:chgData name="Soheil Abbasloo" userId="d71572ce-aea6-4a3a-9d7a-c1bc96c12f67" providerId="ADAL" clId="{5A221130-90B4-4FFD-B26D-E6AAC359A9C7}" dt="2022-10-16T22:48:42.298" v="1130" actId="700"/>
          <ac:spMkLst>
            <pc:docMk/>
            <pc:sldMk cId="3201738270" sldId="1231"/>
            <ac:spMk id="2" creationId="{C14E2FA7-B5E7-7BD1-AE5D-23C62335E8F0}"/>
          </ac:spMkLst>
        </pc:spChg>
        <pc:spChg chg="mod ord">
          <ac:chgData name="Soheil Abbasloo" userId="d71572ce-aea6-4a3a-9d7a-c1bc96c12f67" providerId="ADAL" clId="{5A221130-90B4-4FFD-B26D-E6AAC359A9C7}" dt="2022-10-16T22:49:21.148" v="1134" actId="120"/>
          <ac:spMkLst>
            <pc:docMk/>
            <pc:sldMk cId="3201738270" sldId="1231"/>
            <ac:spMk id="110899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2:48:54.477" v="1133" actId="700"/>
          <ac:spMkLst>
            <pc:docMk/>
            <pc:sldMk cId="3201738270" sldId="1231"/>
            <ac:spMk id="1108995" creationId="{00000000-0000-0000-0000-000000000000}"/>
          </ac:spMkLst>
        </pc:spChg>
      </pc:sldChg>
      <pc:sldChg chg="addSp delSp modSp add mod modClrScheme modAnim chgLayout">
        <pc:chgData name="Soheil Abbasloo" userId="d71572ce-aea6-4a3a-9d7a-c1bc96c12f67" providerId="ADAL" clId="{5A221130-90B4-4FFD-B26D-E6AAC359A9C7}" dt="2022-10-17T21:45:24.177" v="8202" actId="207"/>
        <pc:sldMkLst>
          <pc:docMk/>
          <pc:sldMk cId="3813444621" sldId="1236"/>
        </pc:sldMkLst>
        <pc:spChg chg="add del mod ord">
          <ac:chgData name="Soheil Abbasloo" userId="d71572ce-aea6-4a3a-9d7a-c1bc96c12f67" providerId="ADAL" clId="{5A221130-90B4-4FFD-B26D-E6AAC359A9C7}" dt="2022-10-16T22:38:27.093" v="1038" actId="700"/>
          <ac:spMkLst>
            <pc:docMk/>
            <pc:sldMk cId="3813444621" sldId="1236"/>
            <ac:spMk id="2" creationId="{80243EA3-5B18-9917-1F6F-28A937A09AD5}"/>
          </ac:spMkLst>
        </pc:spChg>
        <pc:spChg chg="add del mod ord">
          <ac:chgData name="Soheil Abbasloo" userId="d71572ce-aea6-4a3a-9d7a-c1bc96c12f67" providerId="ADAL" clId="{5A221130-90B4-4FFD-B26D-E6AAC359A9C7}" dt="2022-10-16T22:38:58.692" v="1041" actId="700"/>
          <ac:spMkLst>
            <pc:docMk/>
            <pc:sldMk cId="3813444621" sldId="1236"/>
            <ac:spMk id="3" creationId="{295BA186-CF7D-9663-3E81-31244C22A151}"/>
          </ac:spMkLst>
        </pc:spChg>
        <pc:spChg chg="mod ord">
          <ac:chgData name="Soheil Abbasloo" userId="d71572ce-aea6-4a3a-9d7a-c1bc96c12f67" providerId="ADAL" clId="{5A221130-90B4-4FFD-B26D-E6AAC359A9C7}" dt="2022-10-16T22:39:45.811" v="1047" actId="403"/>
          <ac:spMkLst>
            <pc:docMk/>
            <pc:sldMk cId="3813444621" sldId="1236"/>
            <ac:spMk id="280580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45:24.177" v="8202" actId="207"/>
          <ac:spMkLst>
            <pc:docMk/>
            <pc:sldMk cId="3813444621" sldId="1236"/>
            <ac:spMk id="280581" creationId="{00000000-0000-0000-0000-000000000000}"/>
          </ac:spMkLst>
        </pc:spChg>
      </pc:sldChg>
      <pc:sldChg chg="addSp delSp modSp add del mod modClrScheme delAnim modAnim chgLayout">
        <pc:chgData name="Soheil Abbasloo" userId="d71572ce-aea6-4a3a-9d7a-c1bc96c12f67" providerId="ADAL" clId="{5A221130-90B4-4FFD-B26D-E6AAC359A9C7}" dt="2022-10-17T00:00:07.525" v="1264"/>
        <pc:sldMkLst>
          <pc:docMk/>
          <pc:sldMk cId="1206250267" sldId="1237"/>
        </pc:sldMkLst>
        <pc:spChg chg="add del mod ord">
          <ac:chgData name="Soheil Abbasloo" userId="d71572ce-aea6-4a3a-9d7a-c1bc96c12f67" providerId="ADAL" clId="{5A221130-90B4-4FFD-B26D-E6AAC359A9C7}" dt="2022-10-16T22:54:00.724" v="1180" actId="700"/>
          <ac:spMkLst>
            <pc:docMk/>
            <pc:sldMk cId="1206250267" sldId="1237"/>
            <ac:spMk id="3" creationId="{E8E6051D-6D7D-E7E5-6E7E-BF61E3ACC90D}"/>
          </ac:spMkLst>
        </pc:spChg>
        <pc:spChg chg="add mod">
          <ac:chgData name="Soheil Abbasloo" userId="d71572ce-aea6-4a3a-9d7a-c1bc96c12f67" providerId="ADAL" clId="{5A221130-90B4-4FFD-B26D-E6AAC359A9C7}" dt="2022-10-16T23:54:22.614" v="1250" actId="1076"/>
          <ac:spMkLst>
            <pc:docMk/>
            <pc:sldMk cId="1206250267" sldId="1237"/>
            <ac:spMk id="6" creationId="{91D608DF-DAF2-F8A9-452C-DD7E190221B2}"/>
          </ac:spMkLst>
        </pc:spChg>
        <pc:spChg chg="mod ord">
          <ac:chgData name="Soheil Abbasloo" userId="d71572ce-aea6-4a3a-9d7a-c1bc96c12f67" providerId="ADAL" clId="{5A221130-90B4-4FFD-B26D-E6AAC359A9C7}" dt="2022-10-16T23:59:49.670" v="1260" actId="2711"/>
          <ac:spMkLst>
            <pc:docMk/>
            <pc:sldMk cId="1206250267" sldId="1237"/>
            <ac:spMk id="82948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3:59:56.079" v="1263" actId="404"/>
          <ac:spMkLst>
            <pc:docMk/>
            <pc:sldMk cId="1206250267" sldId="1237"/>
            <ac:spMk id="284674" creationId="{00000000-0000-0000-0000-000000000000}"/>
          </ac:spMkLst>
        </pc:spChg>
        <pc:grpChg chg="del">
          <ac:chgData name="Soheil Abbasloo" userId="d71572ce-aea6-4a3a-9d7a-c1bc96c12f67" providerId="ADAL" clId="{5A221130-90B4-4FFD-B26D-E6AAC359A9C7}" dt="2022-10-16T23:51:17.675" v="1206" actId="478"/>
          <ac:grpSpMkLst>
            <pc:docMk/>
            <pc:sldMk cId="1206250267" sldId="1237"/>
            <ac:grpSpMk id="2" creationId="{00000000-0000-0000-0000-000000000000}"/>
          </ac:grpSpMkLst>
        </pc:grpChg>
        <pc:graphicFrameChg chg="add mod modGraphic">
          <ac:chgData name="Soheil Abbasloo" userId="d71572ce-aea6-4a3a-9d7a-c1bc96c12f67" providerId="ADAL" clId="{5A221130-90B4-4FFD-B26D-E6AAC359A9C7}" dt="2022-10-16T23:53:56.441" v="1242" actId="1076"/>
          <ac:graphicFrameMkLst>
            <pc:docMk/>
            <pc:sldMk cId="1206250267" sldId="1237"/>
            <ac:graphicFrameMk id="4" creationId="{5AB6E606-46D8-23D6-C937-914FE35A29A0}"/>
          </ac:graphicFrameMkLst>
        </pc:graphicFrameChg>
      </pc:sldChg>
      <pc:sldChg chg="addSp delSp modSp add del mod ord modClrScheme modAnim chgLayout">
        <pc:chgData name="Soheil Abbasloo" userId="d71572ce-aea6-4a3a-9d7a-c1bc96c12f67" providerId="ADAL" clId="{5A221130-90B4-4FFD-B26D-E6AAC359A9C7}" dt="2022-10-17T21:17:36.319" v="7632"/>
        <pc:sldMkLst>
          <pc:docMk/>
          <pc:sldMk cId="2554346004" sldId="1239"/>
        </pc:sldMkLst>
        <pc:spChg chg="add del mod ord">
          <ac:chgData name="Soheil Abbasloo" userId="d71572ce-aea6-4a3a-9d7a-c1bc96c12f67" providerId="ADAL" clId="{5A221130-90B4-4FFD-B26D-E6AAC359A9C7}" dt="2022-10-17T15:14:10.777" v="3187" actId="478"/>
          <ac:spMkLst>
            <pc:docMk/>
            <pc:sldMk cId="2554346004" sldId="1239"/>
            <ac:spMk id="2" creationId="{2EA3C634-5343-B8E2-C942-EF320AD60352}"/>
          </ac:spMkLst>
        </pc:spChg>
        <pc:spChg chg="add mod">
          <ac:chgData name="Soheil Abbasloo" userId="d71572ce-aea6-4a3a-9d7a-c1bc96c12f67" providerId="ADAL" clId="{5A221130-90B4-4FFD-B26D-E6AAC359A9C7}" dt="2022-10-17T15:17:18.026" v="3279" actId="14100"/>
          <ac:spMkLst>
            <pc:docMk/>
            <pc:sldMk cId="2554346004" sldId="1239"/>
            <ac:spMk id="4" creationId="{5AE446B2-B4C7-B12E-B347-FDE5B475E2C9}"/>
          </ac:spMkLst>
        </pc:spChg>
        <pc:spChg chg="mod ord">
          <ac:chgData name="Soheil Abbasloo" userId="d71572ce-aea6-4a3a-9d7a-c1bc96c12f67" providerId="ADAL" clId="{5A221130-90B4-4FFD-B26D-E6AAC359A9C7}" dt="2022-10-17T15:14:08.287" v="3186" actId="700"/>
          <ac:spMkLst>
            <pc:docMk/>
            <pc:sldMk cId="2554346004" sldId="1239"/>
            <ac:spMk id="2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14:08.287" v="3186" actId="700"/>
          <ac:spMkLst>
            <pc:docMk/>
            <pc:sldMk cId="2554346004" sldId="1239"/>
            <ac:spMk id="112333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3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3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3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3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26.935" v="7059" actId="2711"/>
          <ac:spMkLst>
            <pc:docMk/>
            <pc:sldMk cId="2554346004" sldId="1239"/>
            <ac:spMk id="112333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13.788" v="7056" actId="2711"/>
          <ac:spMkLst>
            <pc:docMk/>
            <pc:sldMk cId="2554346004" sldId="1239"/>
            <ac:spMk id="11233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3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17.411" v="7057" actId="2711"/>
          <ac:spMkLst>
            <pc:docMk/>
            <pc:sldMk cId="2554346004" sldId="1239"/>
            <ac:spMk id="112333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20.835" v="7058" actId="2711"/>
          <ac:spMkLst>
            <pc:docMk/>
            <pc:sldMk cId="2554346004" sldId="1239"/>
            <ac:spMk id="112334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4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4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10.524" v="7055" actId="2711"/>
          <ac:spMkLst>
            <pc:docMk/>
            <pc:sldMk cId="2554346004" sldId="1239"/>
            <ac:spMk id="112334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23.926" v="3260" actId="1076"/>
          <ac:spMkLst>
            <pc:docMk/>
            <pc:sldMk cId="2554346004" sldId="1239"/>
            <ac:spMk id="112334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4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4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16:19.850" v="3259" actId="1076"/>
          <ac:spMkLst>
            <pc:docMk/>
            <pc:sldMk cId="2554346004" sldId="1239"/>
            <ac:spMk id="112334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3:06.262" v="7054" actId="2711"/>
          <ac:spMkLst>
            <pc:docMk/>
            <pc:sldMk cId="2554346004" sldId="1239"/>
            <ac:spMk id="1123349" creationId="{00000000-0000-0000-0000-000000000000}"/>
          </ac:spMkLst>
        </pc:spChg>
      </pc:sldChg>
      <pc:sldChg chg="addSp delSp modSp mod modClrScheme modAnim chgLayout">
        <pc:chgData name="Soheil Abbasloo" userId="d71572ce-aea6-4a3a-9d7a-c1bc96c12f67" providerId="ADAL" clId="{5A221130-90B4-4FFD-B26D-E6AAC359A9C7}" dt="2022-10-17T14:05:26.244" v="2544"/>
        <pc:sldMkLst>
          <pc:docMk/>
          <pc:sldMk cId="696297983" sldId="1270"/>
        </pc:sldMkLst>
        <pc:spChg chg="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696297983" sldId="1270"/>
            <ac:spMk id="2" creationId="{00000000-0000-0000-0000-000000000000}"/>
          </ac:spMkLst>
        </pc:spChg>
        <pc:spChg chg="del mod ord">
          <ac:chgData name="Soheil Abbasloo" userId="d71572ce-aea6-4a3a-9d7a-c1bc96c12f67" providerId="ADAL" clId="{5A221130-90B4-4FFD-B26D-E6AAC359A9C7}" dt="2022-10-17T14:03:05.363" v="2422" actId="478"/>
          <ac:spMkLst>
            <pc:docMk/>
            <pc:sldMk cId="696297983" sldId="1270"/>
            <ac:spMk id="3" creationId="{00000000-0000-0000-0000-000000000000}"/>
          </ac:spMkLst>
        </pc:spChg>
        <pc:spChg chg="add mod">
          <ac:chgData name="Soheil Abbasloo" userId="d71572ce-aea6-4a3a-9d7a-c1bc96c12f67" providerId="ADAL" clId="{5A221130-90B4-4FFD-B26D-E6AAC359A9C7}" dt="2022-10-17T14:01:06.704" v="2374" actId="1036"/>
          <ac:spMkLst>
            <pc:docMk/>
            <pc:sldMk cId="696297983" sldId="1270"/>
            <ac:spMk id="4" creationId="{AFAD2C11-0944-AA32-134E-1B8193041E1E}"/>
          </ac:spMkLst>
        </pc:spChg>
        <pc:spChg chg="del mod ord">
          <ac:chgData name="Soheil Abbasloo" userId="d71572ce-aea6-4a3a-9d7a-c1bc96c12f67" providerId="ADAL" clId="{5A221130-90B4-4FFD-B26D-E6AAC359A9C7}" dt="2022-10-17T14:02:08.625" v="2404" actId="478"/>
          <ac:spMkLst>
            <pc:docMk/>
            <pc:sldMk cId="696297983" sldId="1270"/>
            <ac:spMk id="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01:11.776" v="2377" actId="5793"/>
          <ac:spMkLst>
            <pc:docMk/>
            <pc:sldMk cId="696297983" sldId="1270"/>
            <ac:spMk id="6" creationId="{00000000-0000-0000-0000-000000000000}"/>
          </ac:spMkLst>
        </pc:spChg>
        <pc:spChg chg="add del mod">
          <ac:chgData name="Soheil Abbasloo" userId="d71572ce-aea6-4a3a-9d7a-c1bc96c12f67" providerId="ADAL" clId="{5A221130-90B4-4FFD-B26D-E6AAC359A9C7}" dt="2022-10-17T14:03:13.732" v="2426" actId="478"/>
          <ac:spMkLst>
            <pc:docMk/>
            <pc:sldMk cId="696297983" sldId="1270"/>
            <ac:spMk id="9" creationId="{8845EEF7-1582-1E05-450C-DD5962359744}"/>
          </ac:spMkLst>
        </pc:spChg>
        <pc:spChg chg="add mod">
          <ac:chgData name="Soheil Abbasloo" userId="d71572ce-aea6-4a3a-9d7a-c1bc96c12f67" providerId="ADAL" clId="{5A221130-90B4-4FFD-B26D-E6AAC359A9C7}" dt="2022-10-17T14:03:01.490" v="2421" actId="20577"/>
          <ac:spMkLst>
            <pc:docMk/>
            <pc:sldMk cId="696297983" sldId="1270"/>
            <ac:spMk id="10" creationId="{D7ACA216-3648-1C71-D443-B4211D96A37D}"/>
          </ac:spMkLst>
        </pc:spChg>
        <pc:spChg chg="add del mod">
          <ac:chgData name="Soheil Abbasloo" userId="d71572ce-aea6-4a3a-9d7a-c1bc96c12f67" providerId="ADAL" clId="{5A221130-90B4-4FFD-B26D-E6AAC359A9C7}" dt="2022-10-17T14:03:11.346" v="2425" actId="478"/>
          <ac:spMkLst>
            <pc:docMk/>
            <pc:sldMk cId="696297983" sldId="1270"/>
            <ac:spMk id="12" creationId="{248D496D-BACD-AAEE-81C8-C28523A7E995}"/>
          </ac:spMkLst>
        </pc:spChg>
        <pc:spChg chg="add mod">
          <ac:chgData name="Soheil Abbasloo" userId="d71572ce-aea6-4a3a-9d7a-c1bc96c12f67" providerId="ADAL" clId="{5A221130-90B4-4FFD-B26D-E6AAC359A9C7}" dt="2022-10-17T14:05:26.093" v="2543" actId="20577"/>
          <ac:spMkLst>
            <pc:docMk/>
            <pc:sldMk cId="696297983" sldId="1270"/>
            <ac:spMk id="13" creationId="{9C252DAC-CDA2-1AB8-952F-662765089661}"/>
          </ac:spMkLst>
        </pc:spChg>
        <pc:picChg chg="add mod">
          <ac:chgData name="Soheil Abbasloo" userId="d71572ce-aea6-4a3a-9d7a-c1bc96c12f67" providerId="ADAL" clId="{5A221130-90B4-4FFD-B26D-E6AAC359A9C7}" dt="2022-10-17T14:01:06.704" v="2374" actId="1036"/>
          <ac:picMkLst>
            <pc:docMk/>
            <pc:sldMk cId="696297983" sldId="1270"/>
            <ac:picMk id="7" creationId="{87192BD6-5B49-63CA-84A0-B491366D9165}"/>
          </ac:picMkLst>
        </pc:picChg>
        <pc:picChg chg="add mod">
          <ac:chgData name="Soheil Abbasloo" userId="d71572ce-aea6-4a3a-9d7a-c1bc96c12f67" providerId="ADAL" clId="{5A221130-90B4-4FFD-B26D-E6AAC359A9C7}" dt="2022-10-17T14:01:06.704" v="2374" actId="1036"/>
          <ac:picMkLst>
            <pc:docMk/>
            <pc:sldMk cId="696297983" sldId="1270"/>
            <ac:picMk id="8" creationId="{C11C24A0-15F0-7CC0-89F7-F030E73816E1}"/>
          </ac:picMkLst>
        </pc:picChg>
      </pc:sldChg>
      <pc:sldChg chg="addSp delSp modSp mod modClrScheme chgLayout">
        <pc:chgData name="Soheil Abbasloo" userId="d71572ce-aea6-4a3a-9d7a-c1bc96c12f67" providerId="ADAL" clId="{5A221130-90B4-4FFD-B26D-E6AAC359A9C7}" dt="2022-10-17T14:08:04.251" v="2588" actId="114"/>
        <pc:sldMkLst>
          <pc:docMk/>
          <pc:sldMk cId="2796394357" sldId="1271"/>
        </pc:sldMkLst>
        <pc:spChg chg="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2796394357" sldId="1271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5A221130-90B4-4FFD-B26D-E6AAC359A9C7}" dt="2022-10-17T14:08:04.251" v="2588" actId="114"/>
          <ac:spMkLst>
            <pc:docMk/>
            <pc:sldMk cId="2796394357" sldId="1271"/>
            <ac:spMk id="3" creationId="{2486E861-0ADD-779B-1B84-F7818124C99A}"/>
          </ac:spMkLst>
        </pc:spChg>
        <pc:spChg chg="del mod">
          <ac:chgData name="Soheil Abbasloo" userId="d71572ce-aea6-4a3a-9d7a-c1bc96c12f67" providerId="ADAL" clId="{5A221130-90B4-4FFD-B26D-E6AAC359A9C7}" dt="2022-10-17T14:07:24.334" v="2578" actId="478"/>
          <ac:spMkLst>
            <pc:docMk/>
            <pc:sldMk cId="2796394357" sldId="1271"/>
            <ac:spMk id="6" creationId="{00000000-0000-0000-0000-000000000000}"/>
          </ac:spMkLst>
        </pc:spChg>
      </pc:sldChg>
      <pc:sldChg chg="addSp delSp modSp mod modClrScheme modAnim chgLayout">
        <pc:chgData name="Soheil Abbasloo" userId="d71572ce-aea6-4a3a-9d7a-c1bc96c12f67" providerId="ADAL" clId="{5A221130-90B4-4FFD-B26D-E6AAC359A9C7}" dt="2022-10-17T18:58:40.880" v="5587" actId="20577"/>
        <pc:sldMkLst>
          <pc:docMk/>
          <pc:sldMk cId="3129311390" sldId="1272"/>
        </pc:sldMkLst>
        <pc:spChg chg="mod">
          <ac:chgData name="Soheil Abbasloo" userId="d71572ce-aea6-4a3a-9d7a-c1bc96c12f67" providerId="ADAL" clId="{5A221130-90B4-4FFD-B26D-E6AAC359A9C7}" dt="2022-10-17T14:10:59.775" v="2633" actId="1037"/>
          <ac:spMkLst>
            <pc:docMk/>
            <pc:sldMk cId="3129311390" sldId="1272"/>
            <ac:spMk id="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2:42.193" v="2671" actId="403"/>
          <ac:spMkLst>
            <pc:docMk/>
            <pc:sldMk cId="3129311390" sldId="1272"/>
            <ac:spMk id="4" creationId="{00000000-0000-0000-0000-000000000000}"/>
          </ac:spMkLst>
        </pc:spChg>
        <pc:spChg chg="add del mod ord">
          <ac:chgData name="Soheil Abbasloo" userId="d71572ce-aea6-4a3a-9d7a-c1bc96c12f67" providerId="ADAL" clId="{5A221130-90B4-4FFD-B26D-E6AAC359A9C7}" dt="2022-10-17T14:08:20.840" v="2589" actId="478"/>
          <ac:spMkLst>
            <pc:docMk/>
            <pc:sldMk cId="3129311390" sldId="1272"/>
            <ac:spMk id="5" creationId="{3B781B97-88F0-4026-BDDE-E91D6EC0E278}"/>
          </ac:spMkLst>
        </pc:spChg>
        <pc:spChg chg="mod">
          <ac:chgData name="Soheil Abbasloo" userId="d71572ce-aea6-4a3a-9d7a-c1bc96c12f67" providerId="ADAL" clId="{5A221130-90B4-4FFD-B26D-E6AAC359A9C7}" dt="2022-10-17T14:12:44.844" v="2673" actId="404"/>
          <ac:spMkLst>
            <pc:docMk/>
            <pc:sldMk cId="3129311390" sldId="1272"/>
            <ac:spMk id="5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58:40.880" v="5587" actId="20577"/>
          <ac:spMkLst>
            <pc:docMk/>
            <pc:sldMk cId="3129311390" sldId="1272"/>
            <ac:spMk id="1127426" creationId="{00000000-0000-0000-0000-000000000000}"/>
          </ac:spMkLst>
        </pc:spChg>
      </pc:sldChg>
      <pc:sldChg chg="addSp modSp mod modClrScheme chgLayout">
        <pc:chgData name="Soheil Abbasloo" userId="d71572ce-aea6-4a3a-9d7a-c1bc96c12f67" providerId="ADAL" clId="{5A221130-90B4-4FFD-B26D-E6AAC359A9C7}" dt="2022-10-17T18:58:48.553" v="5588"/>
        <pc:sldMkLst>
          <pc:docMk/>
          <pc:sldMk cId="2518647180" sldId="1273"/>
        </pc:sldMkLst>
        <pc:spChg chg="mod">
          <ac:chgData name="Soheil Abbasloo" userId="d71572ce-aea6-4a3a-9d7a-c1bc96c12f67" providerId="ADAL" clId="{5A221130-90B4-4FFD-B26D-E6AAC359A9C7}" dt="2022-10-17T14:11:32.413" v="2655" actId="20577"/>
          <ac:spMkLst>
            <pc:docMk/>
            <pc:sldMk cId="2518647180" sldId="1273"/>
            <ac:spMk id="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1:20.288" v="2653" actId="1037"/>
          <ac:spMkLst>
            <pc:docMk/>
            <pc:sldMk cId="2518647180" sldId="1273"/>
            <ac:spMk id="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2:31.062" v="2663" actId="404"/>
          <ac:spMkLst>
            <pc:docMk/>
            <pc:sldMk cId="2518647180" sldId="1273"/>
            <ac:spMk id="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2:21.564" v="2658" actId="207"/>
          <ac:spMkLst>
            <pc:docMk/>
            <pc:sldMk cId="2518647180" sldId="1273"/>
            <ac:spMk id="6" creationId="{00000000-0000-0000-0000-000000000000}"/>
          </ac:spMkLst>
        </pc:spChg>
        <pc:spChg chg="add 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2518647180" sldId="1273"/>
            <ac:spMk id="8" creationId="{39DE91AE-77B3-92C0-0225-0B5B60995ECF}"/>
          </ac:spMkLst>
        </pc:spChg>
        <pc:spChg chg="mod">
          <ac:chgData name="Soheil Abbasloo" userId="d71572ce-aea6-4a3a-9d7a-c1bc96c12f67" providerId="ADAL" clId="{5A221130-90B4-4FFD-B26D-E6AAC359A9C7}" dt="2022-10-17T14:12:03.971" v="2657" actId="207"/>
          <ac:spMkLst>
            <pc:docMk/>
            <pc:sldMk cId="2518647180" sldId="1273"/>
            <ac:spMk id="2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2:35.114" v="2668" actId="404"/>
          <ac:spMkLst>
            <pc:docMk/>
            <pc:sldMk cId="2518647180" sldId="1273"/>
            <ac:spMk id="5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58:48.553" v="5588"/>
          <ac:spMkLst>
            <pc:docMk/>
            <pc:sldMk cId="2518647180" sldId="1273"/>
            <ac:spMk id="1127426" creationId="{00000000-0000-0000-0000-000000000000}"/>
          </ac:spMkLst>
        </pc:spChg>
        <pc:grpChg chg="mod">
          <ac:chgData name="Soheil Abbasloo" userId="d71572ce-aea6-4a3a-9d7a-c1bc96c12f67" providerId="ADAL" clId="{5A221130-90B4-4FFD-B26D-E6AAC359A9C7}" dt="2022-10-17T14:12:03.971" v="2657" actId="207"/>
          <ac:grpSpMkLst>
            <pc:docMk/>
            <pc:sldMk cId="2518647180" sldId="1273"/>
            <ac:grpSpMk id="7" creationId="{00000000-0000-0000-0000-000000000000}"/>
          </ac:grpSpMkLst>
        </pc:grpChg>
      </pc:sldChg>
      <pc:sldChg chg="addSp modSp mod modClrScheme chgLayout">
        <pc:chgData name="Soheil Abbasloo" userId="d71572ce-aea6-4a3a-9d7a-c1bc96c12f67" providerId="ADAL" clId="{5A221130-90B4-4FFD-B26D-E6AAC359A9C7}" dt="2022-10-17T18:58:52.527" v="5589"/>
        <pc:sldMkLst>
          <pc:docMk/>
          <pc:sldMk cId="3429395054" sldId="1274"/>
        </pc:sldMkLst>
        <pc:spChg chg="add 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3429395054" sldId="1274"/>
            <ac:spMk id="2" creationId="{2A173223-D100-C622-7C2E-85106F6B2C17}"/>
          </ac:spMkLst>
        </pc:spChg>
        <pc:spChg chg="mod">
          <ac:chgData name="Soheil Abbasloo" userId="d71572ce-aea6-4a3a-9d7a-c1bc96c12f67" providerId="ADAL" clId="{5A221130-90B4-4FFD-B26D-E6AAC359A9C7}" dt="2022-10-17T14:13:53.786" v="2675" actId="1076"/>
          <ac:spMkLst>
            <pc:docMk/>
            <pc:sldMk cId="3429395054" sldId="1274"/>
            <ac:spMk id="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4:53.967" v="2681" actId="207"/>
          <ac:spMkLst>
            <pc:docMk/>
            <pc:sldMk cId="3429395054" sldId="1274"/>
            <ac:spMk id="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4:01.653" v="2680" actId="404"/>
          <ac:spMkLst>
            <pc:docMk/>
            <pc:sldMk cId="3429395054" sldId="1274"/>
            <ac:spMk id="5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58:52.527" v="5589"/>
          <ac:spMkLst>
            <pc:docMk/>
            <pc:sldMk cId="3429395054" sldId="1274"/>
            <ac:spMk id="1127426" creationId="{00000000-0000-0000-0000-000000000000}"/>
          </ac:spMkLst>
        </pc:spChg>
      </pc:sldChg>
      <pc:sldChg chg="addSp modSp mod modClrScheme chgLayout">
        <pc:chgData name="Soheil Abbasloo" userId="d71572ce-aea6-4a3a-9d7a-c1bc96c12f67" providerId="ADAL" clId="{5A221130-90B4-4FFD-B26D-E6AAC359A9C7}" dt="2022-10-17T18:58:57.402" v="5590"/>
        <pc:sldMkLst>
          <pc:docMk/>
          <pc:sldMk cId="354572295" sldId="1275"/>
        </pc:sldMkLst>
        <pc:spChg chg="mod">
          <ac:chgData name="Soheil Abbasloo" userId="d71572ce-aea6-4a3a-9d7a-c1bc96c12f67" providerId="ADAL" clId="{5A221130-90B4-4FFD-B26D-E6AAC359A9C7}" dt="2022-10-17T14:16:21.272" v="2731" actId="207"/>
          <ac:spMkLst>
            <pc:docMk/>
            <pc:sldMk cId="354572295" sldId="1275"/>
            <ac:spMk id="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6:47.441" v="2751" actId="1036"/>
          <ac:spMkLst>
            <pc:docMk/>
            <pc:sldMk cId="354572295" sldId="1275"/>
            <ac:spMk id="3" creationId="{00000000-0000-0000-0000-000000000000}"/>
          </ac:spMkLst>
        </pc:spChg>
        <pc:spChg chg="add 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354572295" sldId="1275"/>
            <ac:spMk id="4" creationId="{C8424F44-CA43-ADF5-6D7C-C14C20D96587}"/>
          </ac:spMkLst>
        </pc:spChg>
        <pc:spChg chg="mod">
          <ac:chgData name="Soheil Abbasloo" userId="d71572ce-aea6-4a3a-9d7a-c1bc96c12f67" providerId="ADAL" clId="{5A221130-90B4-4FFD-B26D-E6AAC359A9C7}" dt="2022-10-17T18:48:25.193" v="5312" actId="404"/>
          <ac:spMkLst>
            <pc:docMk/>
            <pc:sldMk cId="354572295" sldId="1275"/>
            <ac:spMk id="5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58:57.402" v="5590"/>
          <ac:spMkLst>
            <pc:docMk/>
            <pc:sldMk cId="354572295" sldId="1275"/>
            <ac:spMk id="1127426" creationId="{00000000-0000-0000-0000-000000000000}"/>
          </ac:spMkLst>
        </pc:spChg>
      </pc:sldChg>
      <pc:sldChg chg="addSp modSp mod modClrScheme chgLayout">
        <pc:chgData name="Soheil Abbasloo" userId="d71572ce-aea6-4a3a-9d7a-c1bc96c12f67" providerId="ADAL" clId="{5A221130-90B4-4FFD-B26D-E6AAC359A9C7}" dt="2022-10-17T18:59:01.397" v="5591"/>
        <pc:sldMkLst>
          <pc:docMk/>
          <pc:sldMk cId="1720482916" sldId="1276"/>
        </pc:sldMkLst>
        <pc:spChg chg="mod">
          <ac:chgData name="Soheil Abbasloo" userId="d71572ce-aea6-4a3a-9d7a-c1bc96c12f67" providerId="ADAL" clId="{5A221130-90B4-4FFD-B26D-E6AAC359A9C7}" dt="2022-10-17T14:16:25.417" v="2732" actId="207"/>
          <ac:spMkLst>
            <pc:docMk/>
            <pc:sldMk cId="1720482916" sldId="1276"/>
            <ac:spMk id="2" creationId="{00000000-0000-0000-0000-000000000000}"/>
          </ac:spMkLst>
        </pc:spChg>
        <pc:spChg chg="add mod ord">
          <ac:chgData name="Soheil Abbasloo" userId="d71572ce-aea6-4a3a-9d7a-c1bc96c12f67" providerId="ADAL" clId="{5A221130-90B4-4FFD-B26D-E6AAC359A9C7}" dt="2022-10-17T13:59:45.088" v="2329" actId="700"/>
          <ac:spMkLst>
            <pc:docMk/>
            <pc:sldMk cId="1720482916" sldId="1276"/>
            <ac:spMk id="3" creationId="{F14CA613-8DFA-1CD6-7BD5-384B58F31A41}"/>
          </ac:spMkLst>
        </pc:spChg>
        <pc:spChg chg="mod">
          <ac:chgData name="Soheil Abbasloo" userId="d71572ce-aea6-4a3a-9d7a-c1bc96c12f67" providerId="ADAL" clId="{5A221130-90B4-4FFD-B26D-E6AAC359A9C7}" dt="2022-10-17T14:16:00.744" v="2729" actId="1035"/>
          <ac:spMkLst>
            <pc:docMk/>
            <pc:sldMk cId="1720482916" sldId="1276"/>
            <ac:spMk id="2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6:09.996" v="2730" actId="207"/>
          <ac:spMkLst>
            <pc:docMk/>
            <pc:sldMk cId="1720482916" sldId="1276"/>
            <ac:spMk id="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5:48.369" v="2687" actId="404"/>
          <ac:spMkLst>
            <pc:docMk/>
            <pc:sldMk cId="1720482916" sldId="1276"/>
            <ac:spMk id="3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4:15:53.414" v="2692" actId="404"/>
          <ac:spMkLst>
            <pc:docMk/>
            <pc:sldMk cId="1720482916" sldId="1276"/>
            <ac:spMk id="5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59:01.397" v="5591"/>
          <ac:spMkLst>
            <pc:docMk/>
            <pc:sldMk cId="1720482916" sldId="1276"/>
            <ac:spMk id="1127426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7T20:49:07.923" v="7202" actId="6549"/>
        <pc:sldMkLst>
          <pc:docMk/>
          <pc:sldMk cId="736186780" sldId="1277"/>
        </pc:sldMkLst>
        <pc:spChg chg="mod ord">
          <ac:chgData name="Soheil Abbasloo" userId="d71572ce-aea6-4a3a-9d7a-c1bc96c12f67" providerId="ADAL" clId="{5A221130-90B4-4FFD-B26D-E6AAC359A9C7}" dt="2022-10-17T20:49:07.923" v="7202" actId="6549"/>
          <ac:spMkLst>
            <pc:docMk/>
            <pc:sldMk cId="736186780" sldId="1277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9:01:31.887" v="5660" actId="20577"/>
          <ac:spMkLst>
            <pc:docMk/>
            <pc:sldMk cId="736186780" sldId="1277"/>
            <ac:spMk id="3" creationId="{00000000-0000-0000-0000-000000000000}"/>
          </ac:spMkLst>
        </pc:spChg>
      </pc:sldChg>
      <pc:sldChg chg="addSp delSp modSp add mod modClrScheme chgLayout">
        <pc:chgData name="Soheil Abbasloo" userId="d71572ce-aea6-4a3a-9d7a-c1bc96c12f67" providerId="ADAL" clId="{5A221130-90B4-4FFD-B26D-E6AAC359A9C7}" dt="2022-10-16T22:51:41.191" v="1165" actId="207"/>
        <pc:sldMkLst>
          <pc:docMk/>
          <pc:sldMk cId="2632851392" sldId="1293"/>
        </pc:sldMkLst>
        <pc:spChg chg="add del mod ord">
          <ac:chgData name="Soheil Abbasloo" userId="d71572ce-aea6-4a3a-9d7a-c1bc96c12f67" providerId="ADAL" clId="{5A221130-90B4-4FFD-B26D-E6AAC359A9C7}" dt="2022-10-16T22:12:28.684" v="761" actId="700"/>
          <ac:spMkLst>
            <pc:docMk/>
            <pc:sldMk cId="2632851392" sldId="1293"/>
            <ac:spMk id="2" creationId="{708A03E1-6652-DC5B-E6EA-70B62AA874A7}"/>
          </ac:spMkLst>
        </pc:spChg>
        <pc:spChg chg="add del mod ord">
          <ac:chgData name="Soheil Abbasloo" userId="d71572ce-aea6-4a3a-9d7a-c1bc96c12f67" providerId="ADAL" clId="{5A221130-90B4-4FFD-B26D-E6AAC359A9C7}" dt="2022-10-16T22:12:21.672" v="760" actId="700"/>
          <ac:spMkLst>
            <pc:docMk/>
            <pc:sldMk cId="2632851392" sldId="1293"/>
            <ac:spMk id="3" creationId="{9519E63B-EBAB-4990-F431-8F717711E033}"/>
          </ac:spMkLst>
        </pc:spChg>
        <pc:spChg chg="add del mod ord">
          <ac:chgData name="Soheil Abbasloo" userId="d71572ce-aea6-4a3a-9d7a-c1bc96c12f67" providerId="ADAL" clId="{5A221130-90B4-4FFD-B26D-E6AAC359A9C7}" dt="2022-10-16T22:12:32.058" v="762" actId="478"/>
          <ac:spMkLst>
            <pc:docMk/>
            <pc:sldMk cId="2632851392" sldId="1293"/>
            <ac:spMk id="4" creationId="{CAA03E19-F26A-D1EC-E5CF-3E3012F4E828}"/>
          </ac:spMkLst>
        </pc:spChg>
        <pc:spChg chg="add del mod ord">
          <ac:chgData name="Soheil Abbasloo" userId="d71572ce-aea6-4a3a-9d7a-c1bc96c12f67" providerId="ADAL" clId="{5A221130-90B4-4FFD-B26D-E6AAC359A9C7}" dt="2022-10-16T22:18:07.596" v="786" actId="478"/>
          <ac:spMkLst>
            <pc:docMk/>
            <pc:sldMk cId="2632851392" sldId="1293"/>
            <ac:spMk id="5" creationId="{00000000-0000-0000-0000-000000000000}"/>
          </ac:spMkLst>
        </pc:spChg>
        <pc:spChg chg="add del mod">
          <ac:chgData name="Soheil Abbasloo" userId="d71572ce-aea6-4a3a-9d7a-c1bc96c12f67" providerId="ADAL" clId="{5A221130-90B4-4FFD-B26D-E6AAC359A9C7}" dt="2022-10-16T22:13:49.898" v="769"/>
          <ac:spMkLst>
            <pc:docMk/>
            <pc:sldMk cId="2632851392" sldId="1293"/>
            <ac:spMk id="6" creationId="{F10D8D38-D969-BF73-FA6D-7E151588A609}"/>
          </ac:spMkLst>
        </pc:spChg>
        <pc:spChg chg="add del mod">
          <ac:chgData name="Soheil Abbasloo" userId="d71572ce-aea6-4a3a-9d7a-c1bc96c12f67" providerId="ADAL" clId="{5A221130-90B4-4FFD-B26D-E6AAC359A9C7}" dt="2022-10-16T22:13:49.898" v="769"/>
          <ac:spMkLst>
            <pc:docMk/>
            <pc:sldMk cId="2632851392" sldId="1293"/>
            <ac:spMk id="7" creationId="{C9FBC683-4898-8125-A83E-88BBB624B163}"/>
          </ac:spMkLst>
        </pc:spChg>
        <pc:spChg chg="add del mod ord">
          <ac:chgData name="Soheil Abbasloo" userId="d71572ce-aea6-4a3a-9d7a-c1bc96c12f67" providerId="ADAL" clId="{5A221130-90B4-4FFD-B26D-E6AAC359A9C7}" dt="2022-10-16T22:15:54.765" v="772" actId="700"/>
          <ac:spMkLst>
            <pc:docMk/>
            <pc:sldMk cId="2632851392" sldId="1293"/>
            <ac:spMk id="8" creationId="{5508FB6E-8363-5CE7-DCA5-C506D82E1DC9}"/>
          </ac:spMkLst>
        </pc:spChg>
        <pc:spChg chg="add del mod ord">
          <ac:chgData name="Soheil Abbasloo" userId="d71572ce-aea6-4a3a-9d7a-c1bc96c12f67" providerId="ADAL" clId="{5A221130-90B4-4FFD-B26D-E6AAC359A9C7}" dt="2022-10-16T22:16:31.375" v="780" actId="700"/>
          <ac:spMkLst>
            <pc:docMk/>
            <pc:sldMk cId="2632851392" sldId="1293"/>
            <ac:spMk id="9" creationId="{CA59452E-CE13-C89E-F141-E1616ACB8711}"/>
          </ac:spMkLst>
        </pc:spChg>
        <pc:spChg chg="add del mod ord">
          <ac:chgData name="Soheil Abbasloo" userId="d71572ce-aea6-4a3a-9d7a-c1bc96c12f67" providerId="ADAL" clId="{5A221130-90B4-4FFD-B26D-E6AAC359A9C7}" dt="2022-10-16T22:16:54.756" v="781" actId="478"/>
          <ac:spMkLst>
            <pc:docMk/>
            <pc:sldMk cId="2632851392" sldId="1293"/>
            <ac:spMk id="10" creationId="{24C4C759-BB02-F21F-16F3-E915D5306931}"/>
          </ac:spMkLst>
        </pc:spChg>
        <pc:spChg chg="add mod ord">
          <ac:chgData name="Soheil Abbasloo" userId="d71572ce-aea6-4a3a-9d7a-c1bc96c12f67" providerId="ADAL" clId="{5A221130-90B4-4FFD-B26D-E6AAC359A9C7}" dt="2022-10-16T22:51:41.191" v="1165" actId="207"/>
          <ac:spMkLst>
            <pc:docMk/>
            <pc:sldMk cId="2632851392" sldId="1293"/>
            <ac:spMk id="11" creationId="{EE1F6650-EC1E-951C-4A99-E5AFFCFB048E}"/>
          </ac:spMkLst>
        </pc:spChg>
        <pc:spChg chg="add del mod ord">
          <ac:chgData name="Soheil Abbasloo" userId="d71572ce-aea6-4a3a-9d7a-c1bc96c12f67" providerId="ADAL" clId="{5A221130-90B4-4FFD-B26D-E6AAC359A9C7}" dt="2022-10-16T22:51:26.227" v="1164" actId="478"/>
          <ac:spMkLst>
            <pc:docMk/>
            <pc:sldMk cId="2632851392" sldId="1293"/>
            <ac:spMk id="12" creationId="{DF0447DC-750B-98DF-F7CB-C28F9860949E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19:53:37.915" v="6802" actId="47"/>
        <pc:sldMkLst>
          <pc:docMk/>
          <pc:sldMk cId="1511952098" sldId="1294"/>
        </pc:sldMkLst>
        <pc:spChg chg="mod ord">
          <ac:chgData name="Soheil Abbasloo" userId="d71572ce-aea6-4a3a-9d7a-c1bc96c12f67" providerId="ADAL" clId="{5A221130-90B4-4FFD-B26D-E6AAC359A9C7}" dt="2022-10-17T14:54:51.512" v="3049" actId="20577"/>
          <ac:spMkLst>
            <pc:docMk/>
            <pc:sldMk cId="1511952098" sldId="1294"/>
            <ac:spMk id="110899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2:15:45.866" v="770"/>
          <ac:spMkLst>
            <pc:docMk/>
            <pc:sldMk cId="1511952098" sldId="1294"/>
            <ac:spMk id="1108995" creationId="{00000000-0000-0000-0000-000000000000}"/>
          </ac:spMkLst>
        </pc:spChg>
      </pc:sldChg>
      <pc:sldChg chg="addSp delSp modSp mod modClrScheme delAnim modAnim chgLayout">
        <pc:chgData name="Soheil Abbasloo" userId="d71572ce-aea6-4a3a-9d7a-c1bc96c12f67" providerId="ADAL" clId="{5A221130-90B4-4FFD-B26D-E6AAC359A9C7}" dt="2022-10-17T20:00:49.288" v="6819" actId="21"/>
        <pc:sldMkLst>
          <pc:docMk/>
          <pc:sldMk cId="2021894071" sldId="1296"/>
        </pc:sldMkLst>
        <pc:spChg chg="mod ord">
          <ac:chgData name="Soheil Abbasloo" userId="d71572ce-aea6-4a3a-9d7a-c1bc96c12f67" providerId="ADAL" clId="{5A221130-90B4-4FFD-B26D-E6AAC359A9C7}" dt="2022-10-17T14:05:26.366" v="2545" actId="700"/>
          <ac:spMkLst>
            <pc:docMk/>
            <pc:sldMk cId="2021894071" sldId="1296"/>
            <ac:spMk id="2" creationId="{00000000-0000-0000-0000-000000000000}"/>
          </ac:spMkLst>
        </pc:spChg>
        <pc:spChg chg="add del mod ord">
          <ac:chgData name="Soheil Abbasloo" userId="d71572ce-aea6-4a3a-9d7a-c1bc96c12f67" providerId="ADAL" clId="{5A221130-90B4-4FFD-B26D-E6AAC359A9C7}" dt="2022-10-17T14:05:26.366" v="2545" actId="700"/>
          <ac:spMkLst>
            <pc:docMk/>
            <pc:sldMk cId="2021894071" sldId="1296"/>
            <ac:spMk id="3" creationId="{96B57A28-2855-1ED8-AE56-D92EBBE4AF3E}"/>
          </ac:spMkLst>
        </pc:spChg>
        <pc:spChg chg="add del mod ord">
          <ac:chgData name="Soheil Abbasloo" userId="d71572ce-aea6-4a3a-9d7a-c1bc96c12f67" providerId="ADAL" clId="{5A221130-90B4-4FFD-B26D-E6AAC359A9C7}" dt="2022-10-17T20:00:49.288" v="6819" actId="21"/>
          <ac:spMkLst>
            <pc:docMk/>
            <pc:sldMk cId="2021894071" sldId="1296"/>
            <ac:spMk id="4" creationId="{A4DBEC36-623E-390E-30DB-619FE0492135}"/>
          </ac:spMkLst>
        </pc:spChg>
        <pc:spChg chg="add del mod ord">
          <ac:chgData name="Soheil Abbasloo" userId="d71572ce-aea6-4a3a-9d7a-c1bc96c12f67" providerId="ADAL" clId="{5A221130-90B4-4FFD-B26D-E6AAC359A9C7}" dt="2022-10-17T14:05:18.603" v="2528" actId="700"/>
          <ac:spMkLst>
            <pc:docMk/>
            <pc:sldMk cId="2021894071" sldId="1296"/>
            <ac:spMk id="5" creationId="{249D418A-F749-905E-E7EC-042B630B659E}"/>
          </ac:spMkLst>
        </pc:spChg>
        <pc:spChg chg="del mod">
          <ac:chgData name="Soheil Abbasloo" userId="d71572ce-aea6-4a3a-9d7a-c1bc96c12f67" providerId="ADAL" clId="{5A221130-90B4-4FFD-B26D-E6AAC359A9C7}" dt="2022-10-17T14:05:32.099" v="2553" actId="478"/>
          <ac:spMkLst>
            <pc:docMk/>
            <pc:sldMk cId="2021894071" sldId="1296"/>
            <ac:spMk id="6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0:02:52.135" v="6840" actId="207"/>
        <pc:sldMkLst>
          <pc:docMk/>
          <pc:sldMk cId="3215917729" sldId="1298"/>
        </pc:sldMkLst>
        <pc:spChg chg="add del mod ord">
          <ac:chgData name="Soheil Abbasloo" userId="d71572ce-aea6-4a3a-9d7a-c1bc96c12f67" providerId="ADAL" clId="{5A221130-90B4-4FFD-B26D-E6AAC359A9C7}" dt="2022-10-17T15:00:12.203" v="3059" actId="478"/>
          <ac:spMkLst>
            <pc:docMk/>
            <pc:sldMk cId="3215917729" sldId="1298"/>
            <ac:spMk id="2" creationId="{9900C613-E173-7C12-D9A6-BA97F3D8C378}"/>
          </ac:spMkLst>
        </pc:spChg>
        <pc:spChg chg="mod">
          <ac:chgData name="Soheil Abbasloo" userId="d71572ce-aea6-4a3a-9d7a-c1bc96c12f67" providerId="ADAL" clId="{5A221130-90B4-4FFD-B26D-E6AAC359A9C7}" dt="2022-10-17T20:02:49.628" v="6839" actId="207"/>
          <ac:spMkLst>
            <pc:docMk/>
            <pc:sldMk cId="3215917729" sldId="1298"/>
            <ac:spMk id="113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06:40.600" v="3075" actId="2711"/>
          <ac:spMkLst>
            <pc:docMk/>
            <pc:sldMk cId="3215917729" sldId="1298"/>
            <ac:spMk id="696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2:52.135" v="6840" actId="207"/>
          <ac:spMkLst>
            <pc:docMk/>
            <pc:sldMk cId="3215917729" sldId="1298"/>
            <ac:spMk id="951404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6T22:06:50.403" v="752" actId="47"/>
        <pc:sldMkLst>
          <pc:docMk/>
          <pc:sldMk cId="2683558370" sldId="1302"/>
        </pc:sldMkLst>
        <pc:spChg chg="mod ord">
          <ac:chgData name="Soheil Abbasloo" userId="d71572ce-aea6-4a3a-9d7a-c1bc96c12f67" providerId="ADAL" clId="{5A221130-90B4-4FFD-B26D-E6AAC359A9C7}" dt="2022-10-16T21:36:33.466" v="261" actId="700"/>
          <ac:spMkLst>
            <pc:docMk/>
            <pc:sldMk cId="2683558370" sldId="1302"/>
            <ac:spMk id="110387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6T21:36:33.466" v="261" actId="700"/>
          <ac:spMkLst>
            <pc:docMk/>
            <pc:sldMk cId="2683558370" sldId="1302"/>
            <ac:spMk id="1103875" creationId="{00000000-0000-0000-0000-000000000000}"/>
          </ac:spMkLst>
        </pc:spChg>
      </pc:sldChg>
      <pc:sldChg chg="delSp modSp add del mod modAnim">
        <pc:chgData name="Soheil Abbasloo" userId="d71572ce-aea6-4a3a-9d7a-c1bc96c12f67" providerId="ADAL" clId="{5A221130-90B4-4FFD-B26D-E6AAC359A9C7}" dt="2022-10-18T13:11:34.112" v="8363"/>
        <pc:sldMkLst>
          <pc:docMk/>
          <pc:sldMk cId="1704322400" sldId="1303"/>
        </pc:sldMkLst>
        <pc:spChg chg="mod">
          <ac:chgData name="Soheil Abbasloo" userId="d71572ce-aea6-4a3a-9d7a-c1bc96c12f67" providerId="ADAL" clId="{5A221130-90B4-4FFD-B26D-E6AAC359A9C7}" dt="2022-10-16T22:05:01.358" v="751" actId="1036"/>
          <ac:spMkLst>
            <pc:docMk/>
            <pc:sldMk cId="1704322400" sldId="1303"/>
            <ac:spMk id="3" creationId="{ACDC9793-A406-E5B7-C257-B34781214290}"/>
          </ac:spMkLst>
        </pc:spChg>
        <pc:spChg chg="mod">
          <ac:chgData name="Soheil Abbasloo" userId="d71572ce-aea6-4a3a-9d7a-c1bc96c12f67" providerId="ADAL" clId="{5A221130-90B4-4FFD-B26D-E6AAC359A9C7}" dt="2022-10-16T22:15:45.866" v="770"/>
          <ac:spMkLst>
            <pc:docMk/>
            <pc:sldMk cId="1704322400" sldId="1303"/>
            <ac:spMk id="4" creationId="{B55BE02D-FC24-FFAF-F778-0737956029EA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5" creationId="{E600EB5A-CC21-593F-39CC-C72ADE02A44A}"/>
          </ac:spMkLst>
        </pc:spChg>
        <pc:spChg chg="mod">
          <ac:chgData name="Soheil Abbasloo" userId="d71572ce-aea6-4a3a-9d7a-c1bc96c12f67" providerId="ADAL" clId="{5A221130-90B4-4FFD-B26D-E6AAC359A9C7}" dt="2022-10-16T22:15:45.866" v="770"/>
          <ac:spMkLst>
            <pc:docMk/>
            <pc:sldMk cId="1704322400" sldId="1303"/>
            <ac:spMk id="6" creationId="{8223281C-81E4-0B49-6853-84E42352840F}"/>
          </ac:spMkLst>
        </pc:spChg>
        <pc:spChg chg="mod">
          <ac:chgData name="Soheil Abbasloo" userId="d71572ce-aea6-4a3a-9d7a-c1bc96c12f67" providerId="ADAL" clId="{5A221130-90B4-4FFD-B26D-E6AAC359A9C7}" dt="2022-10-16T22:04:55.323" v="721" actId="6549"/>
          <ac:spMkLst>
            <pc:docMk/>
            <pc:sldMk cId="1704322400" sldId="1303"/>
            <ac:spMk id="7" creationId="{3EFB7F04-F8DD-AE17-9BBA-5D4DD04A3945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28" creationId="{1C0E3B75-744E-5FD4-4AFF-36F24AF7D62B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29" creationId="{FB65FC20-A6C0-0BB7-77E6-9267F974E462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56" creationId="{E2D14394-1C3F-A84D-D373-19B8A18807BE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57" creationId="{73569AAD-1923-7C20-D845-30B6C49D4A2E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58" creationId="{CB597ADD-CA57-A4C1-2E4D-B8938948FF8E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59" creationId="{7E30AED4-795F-787F-1356-18F57A804F25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60" creationId="{AA82D543-20B4-3653-68F4-DAB07D2EA217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61" creationId="{55179B3B-90E6-8BA6-1654-1161FB5A69AA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62" creationId="{DAA77376-AFFB-3DF0-3149-66E115BD4EA1}"/>
          </ac:spMkLst>
        </pc:spChg>
        <pc:spChg chg="del">
          <ac:chgData name="Soheil Abbasloo" userId="d71572ce-aea6-4a3a-9d7a-c1bc96c12f67" providerId="ADAL" clId="{5A221130-90B4-4FFD-B26D-E6AAC359A9C7}" dt="2022-10-16T21:47:27.108" v="488" actId="478"/>
          <ac:spMkLst>
            <pc:docMk/>
            <pc:sldMk cId="1704322400" sldId="1303"/>
            <ac:spMk id="63" creationId="{969A9D59-8F2C-5AAF-22C3-B39C5C7439D6}"/>
          </ac:spMkLst>
        </pc:spChg>
      </pc:sldChg>
      <pc:sldChg chg="add del">
        <pc:chgData name="Soheil Abbasloo" userId="d71572ce-aea6-4a3a-9d7a-c1bc96c12f67" providerId="ADAL" clId="{5A221130-90B4-4FFD-B26D-E6AAC359A9C7}" dt="2022-10-16T21:52:44.326" v="504"/>
        <pc:sldMkLst>
          <pc:docMk/>
          <pc:sldMk cId="1953513448" sldId="1303"/>
        </pc:sldMkLst>
      </pc:sldChg>
      <pc:sldChg chg="add del">
        <pc:chgData name="Soheil Abbasloo" userId="d71572ce-aea6-4a3a-9d7a-c1bc96c12f67" providerId="ADAL" clId="{5A221130-90B4-4FFD-B26D-E6AAC359A9C7}" dt="2022-10-16T22:00:18.595" v="538" actId="47"/>
        <pc:sldMkLst>
          <pc:docMk/>
          <pc:sldMk cId="588708422" sldId="1304"/>
        </pc:sldMkLst>
      </pc:sldChg>
      <pc:sldChg chg="add del">
        <pc:chgData name="Soheil Abbasloo" userId="d71572ce-aea6-4a3a-9d7a-c1bc96c12f67" providerId="ADAL" clId="{5A221130-90B4-4FFD-B26D-E6AAC359A9C7}" dt="2022-10-16T21:52:43.537" v="503"/>
        <pc:sldMkLst>
          <pc:docMk/>
          <pc:sldMk cId="1385423009" sldId="1304"/>
        </pc:sldMkLst>
      </pc:sldChg>
      <pc:sldChg chg="modSp add mod">
        <pc:chgData name="Soheil Abbasloo" userId="d71572ce-aea6-4a3a-9d7a-c1bc96c12f67" providerId="ADAL" clId="{5A221130-90B4-4FFD-B26D-E6AAC359A9C7}" dt="2022-10-16T23:52:51.886" v="1222" actId="207"/>
        <pc:sldMkLst>
          <pc:docMk/>
          <pc:sldMk cId="2526499063" sldId="1304"/>
        </pc:sldMkLst>
        <pc:spChg chg="mod">
          <ac:chgData name="Soheil Abbasloo" userId="d71572ce-aea6-4a3a-9d7a-c1bc96c12f67" providerId="ADAL" clId="{5A221130-90B4-4FFD-B26D-E6AAC359A9C7}" dt="2022-10-16T22:30:39.717" v="997" actId="1036"/>
          <ac:spMkLst>
            <pc:docMk/>
            <pc:sldMk cId="2526499063" sldId="1304"/>
            <ac:spMk id="36" creationId="{75DD97DA-F6D5-ADE8-7210-3660D0A532FB}"/>
          </ac:spMkLst>
        </pc:spChg>
        <pc:spChg chg="mod">
          <ac:chgData name="Soheil Abbasloo" userId="d71572ce-aea6-4a3a-9d7a-c1bc96c12f67" providerId="ADAL" clId="{5A221130-90B4-4FFD-B26D-E6AAC359A9C7}" dt="2022-10-16T22:30:39.717" v="997" actId="1036"/>
          <ac:spMkLst>
            <pc:docMk/>
            <pc:sldMk cId="2526499063" sldId="1304"/>
            <ac:spMk id="86020" creationId="{271495D2-BDB8-7168-0E59-3BF7225BAA49}"/>
          </ac:spMkLst>
        </pc:spChg>
        <pc:graphicFrameChg chg="mod modGraphic">
          <ac:chgData name="Soheil Abbasloo" userId="d71572ce-aea6-4a3a-9d7a-c1bc96c12f67" providerId="ADAL" clId="{5A221130-90B4-4FFD-B26D-E6AAC359A9C7}" dt="2022-10-16T23:52:51.886" v="1222" actId="207"/>
          <ac:graphicFrameMkLst>
            <pc:docMk/>
            <pc:sldMk cId="2526499063" sldId="1304"/>
            <ac:graphicFrameMk id="3" creationId="{99D8422D-68C5-0116-D74C-6B1594BBC5AD}"/>
          </ac:graphicFrameMkLst>
        </pc:graphicFrameChg>
        <pc:graphicFrameChg chg="mod">
          <ac:chgData name="Soheil Abbasloo" userId="d71572ce-aea6-4a3a-9d7a-c1bc96c12f67" providerId="ADAL" clId="{5A221130-90B4-4FFD-B26D-E6AAC359A9C7}" dt="2022-10-16T22:30:39.717" v="997" actId="1036"/>
          <ac:graphicFrameMkLst>
            <pc:docMk/>
            <pc:sldMk cId="2526499063" sldId="1304"/>
            <ac:graphicFrameMk id="5" creationId="{B5DE3FCC-62BE-2CAB-A7CE-488BF7D5CA9C}"/>
          </ac:graphicFrameMkLst>
        </pc:graphicFrameChg>
      </pc:sldChg>
      <pc:sldChg chg="add del">
        <pc:chgData name="Soheil Abbasloo" userId="d71572ce-aea6-4a3a-9d7a-c1bc96c12f67" providerId="ADAL" clId="{5A221130-90B4-4FFD-B26D-E6AAC359A9C7}" dt="2022-10-16T22:26:46.234" v="818"/>
        <pc:sldMkLst>
          <pc:docMk/>
          <pc:sldMk cId="3602232539" sldId="1304"/>
        </pc:sldMkLst>
      </pc:sldChg>
      <pc:sldChg chg="addSp modSp add mod">
        <pc:chgData name="Soheil Abbasloo" userId="d71572ce-aea6-4a3a-9d7a-c1bc96c12f67" providerId="ADAL" clId="{5A221130-90B4-4FFD-B26D-E6AAC359A9C7}" dt="2022-10-16T23:52:51.735" v="1221" actId="207"/>
        <pc:sldMkLst>
          <pc:docMk/>
          <pc:sldMk cId="2134425516" sldId="1305"/>
        </pc:sldMkLst>
        <pc:spChg chg="mod">
          <ac:chgData name="Soheil Abbasloo" userId="d71572ce-aea6-4a3a-9d7a-c1bc96c12f67" providerId="ADAL" clId="{5A221130-90B4-4FFD-B26D-E6AAC359A9C7}" dt="2022-10-16T22:30:34.841" v="980" actId="1035"/>
          <ac:spMkLst>
            <pc:docMk/>
            <pc:sldMk cId="2134425516" sldId="1305"/>
            <ac:spMk id="36" creationId="{75DD97DA-F6D5-ADE8-7210-3660D0A532FB}"/>
          </ac:spMkLst>
        </pc:spChg>
        <pc:spChg chg="mod">
          <ac:chgData name="Soheil Abbasloo" userId="d71572ce-aea6-4a3a-9d7a-c1bc96c12f67" providerId="ADAL" clId="{5A221130-90B4-4FFD-B26D-E6AAC359A9C7}" dt="2022-10-16T22:30:34.841" v="980" actId="1035"/>
          <ac:spMkLst>
            <pc:docMk/>
            <pc:sldMk cId="2134425516" sldId="1305"/>
            <ac:spMk id="86020" creationId="{271495D2-BDB8-7168-0E59-3BF7225BAA49}"/>
          </ac:spMkLst>
        </pc:spChg>
        <pc:graphicFrameChg chg="mod modGraphic">
          <ac:chgData name="Soheil Abbasloo" userId="d71572ce-aea6-4a3a-9d7a-c1bc96c12f67" providerId="ADAL" clId="{5A221130-90B4-4FFD-B26D-E6AAC359A9C7}" dt="2022-10-16T23:52:51.735" v="1221" actId="207"/>
          <ac:graphicFrameMkLst>
            <pc:docMk/>
            <pc:sldMk cId="2134425516" sldId="1305"/>
            <ac:graphicFrameMk id="3" creationId="{99D8422D-68C5-0116-D74C-6B1594BBC5AD}"/>
          </ac:graphicFrameMkLst>
        </pc:graphicFrameChg>
        <pc:graphicFrameChg chg="mod">
          <ac:chgData name="Soheil Abbasloo" userId="d71572ce-aea6-4a3a-9d7a-c1bc96c12f67" providerId="ADAL" clId="{5A221130-90B4-4FFD-B26D-E6AAC359A9C7}" dt="2022-10-16T22:30:34.841" v="980" actId="1035"/>
          <ac:graphicFrameMkLst>
            <pc:docMk/>
            <pc:sldMk cId="2134425516" sldId="1305"/>
            <ac:graphicFrameMk id="5" creationId="{B5DE3FCC-62BE-2CAB-A7CE-488BF7D5CA9C}"/>
          </ac:graphicFrameMkLst>
        </pc:graphicFrameChg>
        <pc:cxnChg chg="add mod">
          <ac:chgData name="Soheil Abbasloo" userId="d71572ce-aea6-4a3a-9d7a-c1bc96c12f67" providerId="ADAL" clId="{5A221130-90B4-4FFD-B26D-E6AAC359A9C7}" dt="2022-10-16T22:36:01.144" v="1027" actId="208"/>
          <ac:cxnSpMkLst>
            <pc:docMk/>
            <pc:sldMk cId="2134425516" sldId="1305"/>
            <ac:cxnSpMk id="6" creationId="{A933BE77-8BB9-D565-F1AC-A6D963003D3A}"/>
          </ac:cxnSpMkLst>
        </pc:cxnChg>
      </pc:sldChg>
      <pc:sldChg chg="addSp delSp modSp add mod">
        <pc:chgData name="Soheil Abbasloo" userId="d71572ce-aea6-4a3a-9d7a-c1bc96c12f67" providerId="ADAL" clId="{5A221130-90B4-4FFD-B26D-E6AAC359A9C7}" dt="2022-10-16T22:53:30.722" v="1175" actId="22"/>
        <pc:sldMkLst>
          <pc:docMk/>
          <pc:sldMk cId="3349069981" sldId="1306"/>
        </pc:sldMkLst>
        <pc:spChg chg="add del">
          <ac:chgData name="Soheil Abbasloo" userId="d71572ce-aea6-4a3a-9d7a-c1bc96c12f67" providerId="ADAL" clId="{5A221130-90B4-4FFD-B26D-E6AAC359A9C7}" dt="2022-10-16T22:53:30.722" v="1175" actId="22"/>
          <ac:spMkLst>
            <pc:docMk/>
            <pc:sldMk cId="3349069981" sldId="1306"/>
            <ac:spMk id="3" creationId="{97E6CD20-7C85-AE36-310E-58B1FC8F3E8C}"/>
          </ac:spMkLst>
        </pc:spChg>
        <pc:spChg chg="mod">
          <ac:chgData name="Soheil Abbasloo" userId="d71572ce-aea6-4a3a-9d7a-c1bc96c12f67" providerId="ADAL" clId="{5A221130-90B4-4FFD-B26D-E6AAC359A9C7}" dt="2022-10-16T22:52:40.173" v="1168" actId="20577"/>
          <ac:spMkLst>
            <pc:docMk/>
            <pc:sldMk cId="3349069981" sldId="1306"/>
            <ac:spMk id="11" creationId="{EE1F6650-EC1E-951C-4A99-E5AFFCFB048E}"/>
          </ac:spMkLst>
        </pc:spChg>
        <pc:spChg chg="mod">
          <ac:chgData name="Soheil Abbasloo" userId="d71572ce-aea6-4a3a-9d7a-c1bc96c12f67" providerId="ADAL" clId="{5A221130-90B4-4FFD-B26D-E6AAC359A9C7}" dt="2022-10-16T22:52:59.798" v="1172" actId="113"/>
          <ac:spMkLst>
            <pc:docMk/>
            <pc:sldMk cId="3349069981" sldId="1306"/>
            <ac:spMk id="12" creationId="{DF0447DC-750B-98DF-F7CB-C28F9860949E}"/>
          </ac:spMkLst>
        </pc:spChg>
      </pc:sldChg>
      <pc:sldChg chg="addSp delSp modSp new mod modClrScheme chgLayout">
        <pc:chgData name="Soheil Abbasloo" userId="d71572ce-aea6-4a3a-9d7a-c1bc96c12f67" providerId="ADAL" clId="{5A221130-90B4-4FFD-B26D-E6AAC359A9C7}" dt="2022-10-17T18:58:06.068" v="5579"/>
        <pc:sldMkLst>
          <pc:docMk/>
          <pc:sldMk cId="1082177878" sldId="1307"/>
        </pc:sldMkLst>
        <pc:spChg chg="mod ord">
          <ac:chgData name="Soheil Abbasloo" userId="d71572ce-aea6-4a3a-9d7a-c1bc96c12f67" providerId="ADAL" clId="{5A221130-90B4-4FFD-B26D-E6AAC359A9C7}" dt="2022-10-17T00:11:00.592" v="1359" actId="700"/>
          <ac:spMkLst>
            <pc:docMk/>
            <pc:sldMk cId="1082177878" sldId="1307"/>
            <ac:spMk id="2" creationId="{AC9606CD-57A1-A713-7EB3-2114629B23AE}"/>
          </ac:spMkLst>
        </pc:spChg>
        <pc:spChg chg="del mod ord">
          <ac:chgData name="Soheil Abbasloo" userId="d71572ce-aea6-4a3a-9d7a-c1bc96c12f67" providerId="ADAL" clId="{5A221130-90B4-4FFD-B26D-E6AAC359A9C7}" dt="2022-10-17T00:11:00.592" v="1359" actId="700"/>
          <ac:spMkLst>
            <pc:docMk/>
            <pc:sldMk cId="1082177878" sldId="1307"/>
            <ac:spMk id="3" creationId="{22341927-ABD4-1F6A-60E6-B050A46C21A4}"/>
          </ac:spMkLst>
        </pc:spChg>
        <pc:spChg chg="del mod ord">
          <ac:chgData name="Soheil Abbasloo" userId="d71572ce-aea6-4a3a-9d7a-c1bc96c12f67" providerId="ADAL" clId="{5A221130-90B4-4FFD-B26D-E6AAC359A9C7}" dt="2022-10-17T00:11:00.592" v="1359" actId="700"/>
          <ac:spMkLst>
            <pc:docMk/>
            <pc:sldMk cId="1082177878" sldId="1307"/>
            <ac:spMk id="4" creationId="{90A6A2F5-2A99-9ED7-4DD9-C8FF8D882CAA}"/>
          </ac:spMkLst>
        </pc:spChg>
        <pc:spChg chg="add mod ord">
          <ac:chgData name="Soheil Abbasloo" userId="d71572ce-aea6-4a3a-9d7a-c1bc96c12f67" providerId="ADAL" clId="{5A221130-90B4-4FFD-B26D-E6AAC359A9C7}" dt="2022-10-17T18:58:03.524" v="5578" actId="20577"/>
          <ac:spMkLst>
            <pc:docMk/>
            <pc:sldMk cId="1082177878" sldId="1307"/>
            <ac:spMk id="5" creationId="{000B93CB-A363-79A7-6D68-7CEF549C95BB}"/>
          </ac:spMkLst>
        </pc:spChg>
        <pc:spChg chg="add del mod ord">
          <ac:chgData name="Soheil Abbasloo" userId="d71572ce-aea6-4a3a-9d7a-c1bc96c12f67" providerId="ADAL" clId="{5A221130-90B4-4FFD-B26D-E6AAC359A9C7}" dt="2022-10-17T18:58:06.068" v="5579"/>
          <ac:spMkLst>
            <pc:docMk/>
            <pc:sldMk cId="1082177878" sldId="1307"/>
            <ac:spMk id="6" creationId="{2C47465A-3C8F-D4E2-BD56-31FC175DDAE2}"/>
          </ac:spMkLst>
        </pc:spChg>
      </pc:sldChg>
      <pc:sldChg chg="addSp delSp modSp new mod ord modClrScheme addAnim delAnim modAnim chgLayout">
        <pc:chgData name="Soheil Abbasloo" userId="d71572ce-aea6-4a3a-9d7a-c1bc96c12f67" providerId="ADAL" clId="{5A221130-90B4-4FFD-B26D-E6AAC359A9C7}" dt="2022-10-27T23:22:54.355" v="8550" actId="33524"/>
        <pc:sldMkLst>
          <pc:docMk/>
          <pc:sldMk cId="3216877493" sldId="1308"/>
        </pc:sldMkLst>
        <pc:spChg chg="del mod ord">
          <ac:chgData name="Soheil Abbasloo" userId="d71572ce-aea6-4a3a-9d7a-c1bc96c12f67" providerId="ADAL" clId="{5A221130-90B4-4FFD-B26D-E6AAC359A9C7}" dt="2022-10-17T00:13:44.472" v="1378" actId="700"/>
          <ac:spMkLst>
            <pc:docMk/>
            <pc:sldMk cId="3216877493" sldId="1308"/>
            <ac:spMk id="2" creationId="{522916E2-6355-6836-E482-2F1EC0D5D50C}"/>
          </ac:spMkLst>
        </pc:spChg>
        <pc:spChg chg="del mod ord">
          <ac:chgData name="Soheil Abbasloo" userId="d71572ce-aea6-4a3a-9d7a-c1bc96c12f67" providerId="ADAL" clId="{5A221130-90B4-4FFD-B26D-E6AAC359A9C7}" dt="2022-10-17T00:13:44.472" v="1378" actId="700"/>
          <ac:spMkLst>
            <pc:docMk/>
            <pc:sldMk cId="3216877493" sldId="1308"/>
            <ac:spMk id="3" creationId="{1C490AE7-C10C-5566-B519-3EE886EF8F98}"/>
          </ac:spMkLst>
        </pc:spChg>
        <pc:spChg chg="mod ord">
          <ac:chgData name="Soheil Abbasloo" userId="d71572ce-aea6-4a3a-9d7a-c1bc96c12f67" providerId="ADAL" clId="{5A221130-90B4-4FFD-B26D-E6AAC359A9C7}" dt="2022-10-17T00:48:12.821" v="2149" actId="700"/>
          <ac:spMkLst>
            <pc:docMk/>
            <pc:sldMk cId="3216877493" sldId="1308"/>
            <ac:spMk id="4" creationId="{0F7CB6E6-5E1A-B5AE-B6B9-8723F1D69076}"/>
          </ac:spMkLst>
        </pc:spChg>
        <pc:spChg chg="add mod ord">
          <ac:chgData name="Soheil Abbasloo" userId="d71572ce-aea6-4a3a-9d7a-c1bc96c12f67" providerId="ADAL" clId="{5A221130-90B4-4FFD-B26D-E6AAC359A9C7}" dt="2022-10-17T00:48:12.821" v="2149" actId="700"/>
          <ac:spMkLst>
            <pc:docMk/>
            <pc:sldMk cId="3216877493" sldId="1308"/>
            <ac:spMk id="5" creationId="{AB8CEFDE-41F2-064C-42C9-AB324987AC62}"/>
          </ac:spMkLst>
        </pc:spChg>
        <pc:spChg chg="add del mod ord">
          <ac:chgData name="Soheil Abbasloo" userId="d71572ce-aea6-4a3a-9d7a-c1bc96c12f67" providerId="ADAL" clId="{5A221130-90B4-4FFD-B26D-E6AAC359A9C7}" dt="2022-10-17T00:19:03.145" v="1428" actId="478"/>
          <ac:spMkLst>
            <pc:docMk/>
            <pc:sldMk cId="3216877493" sldId="1308"/>
            <ac:spMk id="6" creationId="{9A1CB272-0FD0-3423-9C80-E088C712D22E}"/>
          </ac:spMkLst>
        </pc:spChg>
        <pc:spChg chg="add mod">
          <ac:chgData name="Soheil Abbasloo" userId="d71572ce-aea6-4a3a-9d7a-c1bc96c12f67" providerId="ADAL" clId="{5A221130-90B4-4FFD-B26D-E6AAC359A9C7}" dt="2022-10-17T00:51:44.017" v="2256" actId="403"/>
          <ac:spMkLst>
            <pc:docMk/>
            <pc:sldMk cId="3216877493" sldId="1308"/>
            <ac:spMk id="16" creationId="{BCF195C7-2986-F6D1-8490-E6BA970296DD}"/>
          </ac:spMkLst>
        </pc:spChg>
        <pc:spChg chg="add mod">
          <ac:chgData name="Soheil Abbasloo" userId="d71572ce-aea6-4a3a-9d7a-c1bc96c12f67" providerId="ADAL" clId="{5A221130-90B4-4FFD-B26D-E6AAC359A9C7}" dt="2022-10-17T00:47:28.001" v="2131" actId="1035"/>
          <ac:spMkLst>
            <pc:docMk/>
            <pc:sldMk cId="3216877493" sldId="1308"/>
            <ac:spMk id="17" creationId="{0E43001B-6BD2-A259-7FF4-44F801C3C257}"/>
          </ac:spMkLst>
        </pc:spChg>
        <pc:spChg chg="add mod">
          <ac:chgData name="Soheil Abbasloo" userId="d71572ce-aea6-4a3a-9d7a-c1bc96c12f67" providerId="ADAL" clId="{5A221130-90B4-4FFD-B26D-E6AAC359A9C7}" dt="2022-10-17T00:47:29.920" v="2134" actId="1036"/>
          <ac:spMkLst>
            <pc:docMk/>
            <pc:sldMk cId="3216877493" sldId="1308"/>
            <ac:spMk id="18" creationId="{8ECB44C6-CA29-9BD2-5A01-E6007DC4475B}"/>
          </ac:spMkLst>
        </pc:spChg>
        <pc:spChg chg="add del mod">
          <ac:chgData name="Soheil Abbasloo" userId="d71572ce-aea6-4a3a-9d7a-c1bc96c12f67" providerId="ADAL" clId="{5A221130-90B4-4FFD-B26D-E6AAC359A9C7}" dt="2022-10-17T00:49:06.052" v="2184"/>
          <ac:spMkLst>
            <pc:docMk/>
            <pc:sldMk cId="3216877493" sldId="1308"/>
            <ac:spMk id="19" creationId="{D0AE64EF-05B1-894E-4621-4CBC5DEC2948}"/>
          </ac:spMkLst>
        </pc:spChg>
        <pc:spChg chg="add del mod">
          <ac:chgData name="Soheil Abbasloo" userId="d71572ce-aea6-4a3a-9d7a-c1bc96c12f67" providerId="ADAL" clId="{5A221130-90B4-4FFD-B26D-E6AAC359A9C7}" dt="2022-10-17T00:49:06.052" v="2186"/>
          <ac:spMkLst>
            <pc:docMk/>
            <pc:sldMk cId="3216877493" sldId="1308"/>
            <ac:spMk id="20" creationId="{F8AAC2DF-9F0B-6E86-D6D8-0C1BE61167E7}"/>
          </ac:spMkLst>
        </pc:spChg>
        <pc:spChg chg="add mod ord">
          <ac:chgData name="Soheil Abbasloo" userId="d71572ce-aea6-4a3a-9d7a-c1bc96c12f67" providerId="ADAL" clId="{5A221130-90B4-4FFD-B26D-E6AAC359A9C7}" dt="2022-10-27T23:22:54.355" v="8550" actId="33524"/>
          <ac:spMkLst>
            <pc:docMk/>
            <pc:sldMk cId="3216877493" sldId="1308"/>
            <ac:spMk id="21" creationId="{3181E98E-4772-F882-B268-57ADD181ABB3}"/>
          </ac:spMkLst>
        </pc:spChg>
        <pc:spChg chg="add mod">
          <ac:chgData name="Soheil Abbasloo" userId="d71572ce-aea6-4a3a-9d7a-c1bc96c12f67" providerId="ADAL" clId="{5A221130-90B4-4FFD-B26D-E6AAC359A9C7}" dt="2022-10-17T21:46:32.410" v="8210" actId="207"/>
          <ac:spMkLst>
            <pc:docMk/>
            <pc:sldMk cId="3216877493" sldId="1308"/>
            <ac:spMk id="22" creationId="{A3DB3CB3-9F5D-CE4D-82CA-F95E254A7305}"/>
          </ac:spMkLst>
        </pc:spChg>
        <pc:picChg chg="add mod ord">
          <ac:chgData name="Soheil Abbasloo" userId="d71572ce-aea6-4a3a-9d7a-c1bc96c12f67" providerId="ADAL" clId="{5A221130-90B4-4FFD-B26D-E6AAC359A9C7}" dt="2022-10-17T00:51:34.892" v="2255" actId="1362"/>
          <ac:picMkLst>
            <pc:docMk/>
            <pc:sldMk cId="3216877493" sldId="1308"/>
            <ac:picMk id="8" creationId="{CB3682E3-8E49-57A9-522B-86C64ED9A0FD}"/>
          </ac:picMkLst>
        </pc:picChg>
        <pc:picChg chg="add del mod">
          <ac:chgData name="Soheil Abbasloo" userId="d71572ce-aea6-4a3a-9d7a-c1bc96c12f67" providerId="ADAL" clId="{5A221130-90B4-4FFD-B26D-E6AAC359A9C7}" dt="2022-10-17T00:27:01.499" v="1440" actId="478"/>
          <ac:picMkLst>
            <pc:docMk/>
            <pc:sldMk cId="3216877493" sldId="1308"/>
            <ac:picMk id="10" creationId="{735784B4-95CB-914C-4293-F0B49ACAF7F1}"/>
          </ac:picMkLst>
        </pc:picChg>
        <pc:picChg chg="add del mod modCrop">
          <ac:chgData name="Soheil Abbasloo" userId="d71572ce-aea6-4a3a-9d7a-c1bc96c12f67" providerId="ADAL" clId="{5A221130-90B4-4FFD-B26D-E6AAC359A9C7}" dt="2022-10-17T00:30:13.286" v="1516" actId="478"/>
          <ac:picMkLst>
            <pc:docMk/>
            <pc:sldMk cId="3216877493" sldId="1308"/>
            <ac:picMk id="12" creationId="{4D499844-852E-FFA6-66F4-26F1190198CC}"/>
          </ac:picMkLst>
        </pc:picChg>
        <pc:picChg chg="add mod ord">
          <ac:chgData name="Soheil Abbasloo" userId="d71572ce-aea6-4a3a-9d7a-c1bc96c12f67" providerId="ADAL" clId="{5A221130-90B4-4FFD-B26D-E6AAC359A9C7}" dt="2022-10-17T00:51:34.892" v="2255" actId="1362"/>
          <ac:picMkLst>
            <pc:docMk/>
            <pc:sldMk cId="3216877493" sldId="1308"/>
            <ac:picMk id="13" creationId="{B37FC3A3-3059-FB93-2B59-AD552B8EAB0D}"/>
          </ac:picMkLst>
        </pc:picChg>
        <pc:picChg chg="add mod">
          <ac:chgData name="Soheil Abbasloo" userId="d71572ce-aea6-4a3a-9d7a-c1bc96c12f67" providerId="ADAL" clId="{5A221130-90B4-4FFD-B26D-E6AAC359A9C7}" dt="2022-10-17T00:51:34.892" v="2255" actId="1362"/>
          <ac:picMkLst>
            <pc:docMk/>
            <pc:sldMk cId="3216877493" sldId="1308"/>
            <ac:picMk id="15" creationId="{7798ABCF-600D-9AFE-F9F8-1DC33BF79D7F}"/>
          </ac:picMkLst>
        </pc:picChg>
      </pc:sldChg>
      <pc:sldChg chg="addSp delSp modSp new del mod modClrScheme chgLayout">
        <pc:chgData name="Soheil Abbasloo" userId="d71572ce-aea6-4a3a-9d7a-c1bc96c12f67" providerId="ADAL" clId="{5A221130-90B4-4FFD-B26D-E6AAC359A9C7}" dt="2022-10-17T15:08:20.750" v="3079" actId="47"/>
        <pc:sldMkLst>
          <pc:docMk/>
          <pc:sldMk cId="303990005" sldId="1309"/>
        </pc:sldMkLst>
        <pc:spChg chg="del mod ord">
          <ac:chgData name="Soheil Abbasloo" userId="d71572ce-aea6-4a3a-9d7a-c1bc96c12f67" providerId="ADAL" clId="{5A221130-90B4-4FFD-B26D-E6AAC359A9C7}" dt="2022-10-17T15:06:58.892" v="3076" actId="700"/>
          <ac:spMkLst>
            <pc:docMk/>
            <pc:sldMk cId="303990005" sldId="1309"/>
            <ac:spMk id="2" creationId="{3CF7FCD0-89DB-7F68-CE6B-13B5CF6DC21E}"/>
          </ac:spMkLst>
        </pc:spChg>
        <pc:spChg chg="del mod ord">
          <ac:chgData name="Soheil Abbasloo" userId="d71572ce-aea6-4a3a-9d7a-c1bc96c12f67" providerId="ADAL" clId="{5A221130-90B4-4FFD-B26D-E6AAC359A9C7}" dt="2022-10-17T15:06:58.892" v="3076" actId="700"/>
          <ac:spMkLst>
            <pc:docMk/>
            <pc:sldMk cId="303990005" sldId="1309"/>
            <ac:spMk id="3" creationId="{18234750-A76A-24F8-FECC-C38C306950E5}"/>
          </ac:spMkLst>
        </pc:spChg>
        <pc:spChg chg="mod ord">
          <ac:chgData name="Soheil Abbasloo" userId="d71572ce-aea6-4a3a-9d7a-c1bc96c12f67" providerId="ADAL" clId="{5A221130-90B4-4FFD-B26D-E6AAC359A9C7}" dt="2022-10-17T15:08:11.442" v="3077" actId="700"/>
          <ac:spMkLst>
            <pc:docMk/>
            <pc:sldMk cId="303990005" sldId="1309"/>
            <ac:spMk id="4" creationId="{BD01B292-3C4A-9F98-6A75-0D61B20B9060}"/>
          </ac:spMkLst>
        </pc:spChg>
        <pc:spChg chg="add del mod ord">
          <ac:chgData name="Soheil Abbasloo" userId="d71572ce-aea6-4a3a-9d7a-c1bc96c12f67" providerId="ADAL" clId="{5A221130-90B4-4FFD-B26D-E6AAC359A9C7}" dt="2022-10-17T15:08:11.442" v="3077" actId="700"/>
          <ac:spMkLst>
            <pc:docMk/>
            <pc:sldMk cId="303990005" sldId="1309"/>
            <ac:spMk id="5" creationId="{60141B8A-B45E-9E07-10DA-0CE6FCE92B98}"/>
          </ac:spMkLst>
        </pc:spChg>
        <pc:spChg chg="add del mod ord">
          <ac:chgData name="Soheil Abbasloo" userId="d71572ce-aea6-4a3a-9d7a-c1bc96c12f67" providerId="ADAL" clId="{5A221130-90B4-4FFD-B26D-E6AAC359A9C7}" dt="2022-10-17T15:08:11.442" v="3077" actId="700"/>
          <ac:spMkLst>
            <pc:docMk/>
            <pc:sldMk cId="303990005" sldId="1309"/>
            <ac:spMk id="6" creationId="{B912C25C-191E-1A27-D1C6-647452851C46}"/>
          </ac:spMkLst>
        </pc:spChg>
        <pc:spChg chg="add mod ord">
          <ac:chgData name="Soheil Abbasloo" userId="d71572ce-aea6-4a3a-9d7a-c1bc96c12f67" providerId="ADAL" clId="{5A221130-90B4-4FFD-B26D-E6AAC359A9C7}" dt="2022-10-17T15:08:11.442" v="3077" actId="700"/>
          <ac:spMkLst>
            <pc:docMk/>
            <pc:sldMk cId="303990005" sldId="1309"/>
            <ac:spMk id="7" creationId="{4177A251-C3AE-CBDA-5F46-37F0339CD404}"/>
          </ac:spMkLst>
        </pc:spChg>
        <pc:spChg chg="add mod ord">
          <ac:chgData name="Soheil Abbasloo" userId="d71572ce-aea6-4a3a-9d7a-c1bc96c12f67" providerId="ADAL" clId="{5A221130-90B4-4FFD-B26D-E6AAC359A9C7}" dt="2022-10-17T15:08:11.442" v="3077" actId="700"/>
          <ac:spMkLst>
            <pc:docMk/>
            <pc:sldMk cId="303990005" sldId="1309"/>
            <ac:spMk id="8" creationId="{4BB55264-F98C-3BEB-9D2A-80A40C5D4048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0:07:47.727" v="6927" actId="2711"/>
        <pc:sldMkLst>
          <pc:docMk/>
          <pc:sldMk cId="2769401916" sldId="1309"/>
        </pc:sldMkLst>
        <pc:spChg chg="add del mod ord">
          <ac:chgData name="Soheil Abbasloo" userId="d71572ce-aea6-4a3a-9d7a-c1bc96c12f67" providerId="ADAL" clId="{5A221130-90B4-4FFD-B26D-E6AAC359A9C7}" dt="2022-10-17T20:07:06.502" v="6924" actId="478"/>
          <ac:spMkLst>
            <pc:docMk/>
            <pc:sldMk cId="2769401916" sldId="1309"/>
            <ac:spMk id="2" creationId="{78CAD1DD-7993-2A2C-8DC7-F0C1B3598903}"/>
          </ac:spMkLst>
        </pc:spChg>
        <pc:spChg chg="mod ord">
          <ac:chgData name="Soheil Abbasloo" userId="d71572ce-aea6-4a3a-9d7a-c1bc96c12f67" providerId="ADAL" clId="{5A221130-90B4-4FFD-B26D-E6AAC359A9C7}" dt="2022-10-17T20:06:50.408" v="6921" actId="2711"/>
          <ac:spMkLst>
            <pc:docMk/>
            <pc:sldMk cId="2769401916" sldId="1309"/>
            <ac:spMk id="7782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6:58.325" v="6922" actId="2711"/>
          <ac:spMkLst>
            <pc:docMk/>
            <pc:sldMk cId="2769401916" sldId="1309"/>
            <ac:spMk id="7785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7:47.727" v="6927" actId="2711"/>
          <ac:spMkLst>
            <pc:docMk/>
            <pc:sldMk cId="2769401916" sldId="1309"/>
            <ac:spMk id="77853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17:53:15.309" v="4817" actId="478"/>
          <ac:spMkLst>
            <pc:docMk/>
            <pc:sldMk cId="2769401916" sldId="1309"/>
            <ac:spMk id="959490" creationId="{00000000-0000-0000-0000-000000000000}"/>
          </ac:spMkLst>
        </pc:spChg>
      </pc:sldChg>
      <pc:sldChg chg="modSp new mod modAnim modShow">
        <pc:chgData name="Soheil Abbasloo" userId="d71572ce-aea6-4a3a-9d7a-c1bc96c12f67" providerId="ADAL" clId="{5A221130-90B4-4FFD-B26D-E6AAC359A9C7}" dt="2022-10-17T15:09:03.388" v="3145" actId="6549"/>
        <pc:sldMkLst>
          <pc:docMk/>
          <pc:sldMk cId="1534763808" sldId="1310"/>
        </pc:sldMkLst>
        <pc:spChg chg="mod">
          <ac:chgData name="Soheil Abbasloo" userId="d71572ce-aea6-4a3a-9d7a-c1bc96c12f67" providerId="ADAL" clId="{5A221130-90B4-4FFD-B26D-E6AAC359A9C7}" dt="2022-10-17T15:09:03.388" v="3145" actId="6549"/>
          <ac:spMkLst>
            <pc:docMk/>
            <pc:sldMk cId="1534763808" sldId="1310"/>
            <ac:spMk id="3" creationId="{B49ADDB9-6865-3950-6E69-6EAE72E87FB9}"/>
          </ac:spMkLst>
        </pc:spChg>
        <pc:spChg chg="mod">
          <ac:chgData name="Soheil Abbasloo" userId="d71572ce-aea6-4a3a-9d7a-c1bc96c12f67" providerId="ADAL" clId="{5A221130-90B4-4FFD-B26D-E6AAC359A9C7}" dt="2022-10-17T14:26:17.151" v="2839"/>
          <ac:spMkLst>
            <pc:docMk/>
            <pc:sldMk cId="1534763808" sldId="1310"/>
            <ac:spMk id="4" creationId="{F451C77A-DAB0-1A4D-063A-2B0383FFC48D}"/>
          </ac:spMkLst>
        </pc:spChg>
      </pc:sldChg>
      <pc:sldChg chg="modSp add mod">
        <pc:chgData name="Soheil Abbasloo" userId="d71572ce-aea6-4a3a-9d7a-c1bc96c12f67" providerId="ADAL" clId="{5A221130-90B4-4FFD-B26D-E6AAC359A9C7}" dt="2022-10-17T20:01:41.558" v="6832" actId="113"/>
        <pc:sldMkLst>
          <pc:docMk/>
          <pc:sldMk cId="212298774" sldId="1311"/>
        </pc:sldMkLst>
        <pc:spChg chg="mod">
          <ac:chgData name="Soheil Abbasloo" userId="d71572ce-aea6-4a3a-9d7a-c1bc96c12f67" providerId="ADAL" clId="{5A221130-90B4-4FFD-B26D-E6AAC359A9C7}" dt="2022-10-17T20:01:41.558" v="6832" actId="113"/>
          <ac:spMkLst>
            <pc:docMk/>
            <pc:sldMk cId="212298774" sldId="1311"/>
            <ac:spMk id="5" creationId="{000B93CB-A363-79A7-6D68-7CEF549C95BB}"/>
          </ac:spMkLst>
        </pc:spChg>
        <pc:spChg chg="mod">
          <ac:chgData name="Soheil Abbasloo" userId="d71572ce-aea6-4a3a-9d7a-c1bc96c12f67" providerId="ADAL" clId="{5A221130-90B4-4FFD-B26D-E6AAC359A9C7}" dt="2022-10-17T14:27:57.900" v="2886" actId="20577"/>
          <ac:spMkLst>
            <pc:docMk/>
            <pc:sldMk cId="212298774" sldId="1311"/>
            <ac:spMk id="6" creationId="{2C47465A-3C8F-D4E2-BD56-31FC175DDAE2}"/>
          </ac:spMkLst>
        </pc:spChg>
      </pc:sldChg>
      <pc:sldChg chg="add del">
        <pc:chgData name="Soheil Abbasloo" userId="d71572ce-aea6-4a3a-9d7a-c1bc96c12f67" providerId="ADAL" clId="{5A221130-90B4-4FFD-B26D-E6AAC359A9C7}" dt="2022-10-17T14:41:12.366" v="3011" actId="47"/>
        <pc:sldMkLst>
          <pc:docMk/>
          <pc:sldMk cId="2989274069" sldId="1312"/>
        </pc:sldMkLst>
        <pc:spChg chg="add del mod">
          <ac:chgData name="Soheil Abbasloo" userId="d71572ce-aea6-4a3a-9d7a-c1bc96c12f67" providerId="ADAL" clId="{5A221130-90B4-4FFD-B26D-E6AAC359A9C7}" dt="2022-10-17T14:59:51.106" v="3055"/>
          <ac:spMkLst>
            <pc:docMk/>
            <pc:sldMk cId="2989274069" sldId="1312"/>
            <ac:spMk id="2" creationId="{C61F68DA-63C6-DF6A-D76E-840B5F36C784}"/>
          </ac:spMkLst>
        </pc:spChg>
        <pc:spChg chg="add del mod ord">
          <ac:chgData name="Soheil Abbasloo" userId="d71572ce-aea6-4a3a-9d7a-c1bc96c12f67" providerId="ADAL" clId="{5A221130-90B4-4FFD-B26D-E6AAC359A9C7}" dt="2022-10-17T14:59:58.476" v="3057" actId="478"/>
          <ac:spMkLst>
            <pc:docMk/>
            <pc:sldMk cId="2989274069" sldId="1312"/>
            <ac:spMk id="4" creationId="{CDE8026C-375D-B39B-99EB-FA04E7AEEDA7}"/>
          </ac:spMkLst>
        </pc:spChg>
        <pc:spChg chg="mod ord">
          <ac:chgData name="Soheil Abbasloo" userId="d71572ce-aea6-4a3a-9d7a-c1bc96c12f67" providerId="ADAL" clId="{5A221130-90B4-4FFD-B26D-E6AAC359A9C7}" dt="2022-10-17T14:59:56.468" v="3056" actId="700"/>
          <ac:spMkLst>
            <pc:docMk/>
            <pc:sldMk cId="2989274069" sldId="1312"/>
            <ac:spMk id="696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2:40.685" v="6837" actId="207"/>
          <ac:spMkLst>
            <pc:docMk/>
            <pc:sldMk cId="2989274069" sldId="1312"/>
            <ac:spMk id="69731" creationId="{00000000-0000-0000-0000-000000000000}"/>
          </ac:spMkLst>
        </pc:spChg>
      </pc:sldChg>
      <pc:sldChg chg="add del">
        <pc:chgData name="Soheil Abbasloo" userId="d71572ce-aea6-4a3a-9d7a-c1bc96c12f67" providerId="ADAL" clId="{5A221130-90B4-4FFD-B26D-E6AAC359A9C7}" dt="2022-10-17T18:31:43.189" v="4943" actId="47"/>
        <pc:sldMkLst>
          <pc:docMk/>
          <pc:sldMk cId="3304458766" sldId="1313"/>
        </pc:sldMkLst>
      </pc:sldChg>
      <pc:sldChg chg="modSp add del mod">
        <pc:chgData name="Soheil Abbasloo" userId="d71572ce-aea6-4a3a-9d7a-c1bc96c12f67" providerId="ADAL" clId="{5A221130-90B4-4FFD-B26D-E6AAC359A9C7}" dt="2022-10-17T18:26:29.901" v="4847" actId="2696"/>
        <pc:sldMkLst>
          <pc:docMk/>
          <pc:sldMk cId="3794486524" sldId="1313"/>
        </pc:sldMkLst>
        <pc:spChg chg="mod">
          <ac:chgData name="Soheil Abbasloo" userId="d71572ce-aea6-4a3a-9d7a-c1bc96c12f67" providerId="ADAL" clId="{5A221130-90B4-4FFD-B26D-E6AAC359A9C7}" dt="2022-10-17T16:00:53.577" v="4154" actId="6549"/>
          <ac:spMkLst>
            <pc:docMk/>
            <pc:sldMk cId="3794486524" sldId="1313"/>
            <ac:spMk id="6" creationId="{2C47465A-3C8F-D4E2-BD56-31FC175DDAE2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7T20:10:52.646" v="7020" actId="6549"/>
        <pc:sldMkLst>
          <pc:docMk/>
          <pc:sldMk cId="3808909527" sldId="1314"/>
        </pc:sldMkLst>
        <pc:spChg chg="mod ord">
          <ac:chgData name="Soheil Abbasloo" userId="d71572ce-aea6-4a3a-9d7a-c1bc96c12f67" providerId="ADAL" clId="{5A221130-90B4-4FFD-B26D-E6AAC359A9C7}" dt="2022-10-17T20:10:16.277" v="7014" actId="403"/>
          <ac:spMkLst>
            <pc:docMk/>
            <pc:sldMk cId="3808909527" sldId="1314"/>
            <ac:spMk id="88067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10:51.288" v="7019" actId="6549"/>
          <ac:spMkLst>
            <pc:docMk/>
            <pc:sldMk cId="3808909527" sldId="1314"/>
            <ac:spMk id="969731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5A221130-90B4-4FFD-B26D-E6AAC359A9C7}" dt="2022-10-17T20:11:14.081" v="7028" actId="20577"/>
        <pc:sldMkLst>
          <pc:docMk/>
          <pc:sldMk cId="657231678" sldId="1315"/>
        </pc:sldMkLst>
        <pc:spChg chg="add del">
          <ac:chgData name="Soheil Abbasloo" userId="d71572ce-aea6-4a3a-9d7a-c1bc96c12f67" providerId="ADAL" clId="{5A221130-90B4-4FFD-B26D-E6AAC359A9C7}" dt="2022-10-17T18:07:07.830" v="4822" actId="22"/>
          <ac:spMkLst>
            <pc:docMk/>
            <pc:sldMk cId="657231678" sldId="1315"/>
            <ac:spMk id="3" creationId="{3BD649BA-1AF2-0689-8A8D-097F021F1054}"/>
          </ac:spMkLst>
        </pc:spChg>
        <pc:spChg chg="mod ord">
          <ac:chgData name="Soheil Abbasloo" userId="d71572ce-aea6-4a3a-9d7a-c1bc96c12f67" providerId="ADAL" clId="{5A221130-90B4-4FFD-B26D-E6AAC359A9C7}" dt="2022-10-17T20:11:04.965" v="7023" actId="400"/>
          <ac:spMkLst>
            <pc:docMk/>
            <pc:sldMk cId="657231678" sldId="1315"/>
            <ac:spMk id="90115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11:14.081" v="7028" actId="20577"/>
          <ac:spMkLst>
            <pc:docMk/>
            <pc:sldMk cId="657231678" sldId="1315"/>
            <ac:spMk id="971779" creationId="{00000000-0000-0000-0000-000000000000}"/>
          </ac:spMkLst>
        </pc:spChg>
      </pc:sldChg>
      <pc:sldChg chg="addSp delSp modSp add del mod modClrScheme delAnim modAnim chgLayout">
        <pc:chgData name="Soheil Abbasloo" userId="d71572ce-aea6-4a3a-9d7a-c1bc96c12f67" providerId="ADAL" clId="{5A221130-90B4-4FFD-B26D-E6AAC359A9C7}" dt="2022-10-18T14:32:09.976" v="8401" actId="20577"/>
        <pc:sldMkLst>
          <pc:docMk/>
          <pc:sldMk cId="1884905567" sldId="1321"/>
        </pc:sldMkLst>
        <pc:spChg chg="add del mod">
          <ac:chgData name="Soheil Abbasloo" userId="d71572ce-aea6-4a3a-9d7a-c1bc96c12f67" providerId="ADAL" clId="{5A221130-90B4-4FFD-B26D-E6AAC359A9C7}" dt="2022-10-17T16:50:27.532" v="4665" actId="478"/>
          <ac:spMkLst>
            <pc:docMk/>
            <pc:sldMk cId="1884905567" sldId="1321"/>
            <ac:spMk id="2" creationId="{1DBE83DA-B5D0-6EA9-BE0A-AB370983D2CD}"/>
          </ac:spMkLst>
        </pc:spChg>
        <pc:spChg chg="add del mod">
          <ac:chgData name="Soheil Abbasloo" userId="d71572ce-aea6-4a3a-9d7a-c1bc96c12f67" providerId="ADAL" clId="{5A221130-90B4-4FFD-B26D-E6AAC359A9C7}" dt="2022-10-17T16:50:27.532" v="4665" actId="478"/>
          <ac:spMkLst>
            <pc:docMk/>
            <pc:sldMk cId="1884905567" sldId="1321"/>
            <ac:spMk id="3" creationId="{EAA987CD-6363-6C4D-96B2-46879AC7BD3F}"/>
          </ac:spMkLst>
        </pc:spChg>
        <pc:spChg chg="add del mod">
          <ac:chgData name="Soheil Abbasloo" userId="d71572ce-aea6-4a3a-9d7a-c1bc96c12f67" providerId="ADAL" clId="{5A221130-90B4-4FFD-B26D-E6AAC359A9C7}" dt="2022-10-17T16:50:27.532" v="4665" actId="478"/>
          <ac:spMkLst>
            <pc:docMk/>
            <pc:sldMk cId="1884905567" sldId="1321"/>
            <ac:spMk id="4" creationId="{2EDC83A2-2595-E3EF-01B5-0179FF91FBF9}"/>
          </ac:spMkLst>
        </pc:spChg>
        <pc:spChg chg="add del mod">
          <ac:chgData name="Soheil Abbasloo" userId="d71572ce-aea6-4a3a-9d7a-c1bc96c12f67" providerId="ADAL" clId="{5A221130-90B4-4FFD-B26D-E6AAC359A9C7}" dt="2022-10-17T16:50:27.532" v="4665" actId="478"/>
          <ac:spMkLst>
            <pc:docMk/>
            <pc:sldMk cId="1884905567" sldId="1321"/>
            <ac:spMk id="5" creationId="{4678B57B-2500-365A-4CB0-BD082FE7A7BA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7" creationId="{F694681F-54E5-0939-4A76-092CB769343C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8" creationId="{CFE37418-95CD-036C-4BC7-FBE2DFF9AEB5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9" creationId="{7C6AFBE6-75C8-5B1C-0123-A5C93D6A9E2C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0" creationId="{454720C4-0FB7-1E84-59F0-D1A00327E6DD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1" creationId="{F862BD6B-2D9C-2B00-A570-6C4C79F9C9A5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2" creationId="{3457EE2E-F187-2E16-ABCC-DE899CAA3FB2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3" creationId="{8846B94B-6117-CFD3-CD3D-E0AB4D0367B5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4" creationId="{C789B7BF-A3A3-C10E-4BA2-1340EFE42820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5" creationId="{E2586B34-CB5D-D277-59D6-F543F577B79D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6" creationId="{EAC8D9C4-4C77-4434-C313-64F36F68AE66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7" creationId="{11F81608-7361-BC92-290A-24CC388926F5}"/>
          </ac:spMkLst>
        </pc:spChg>
        <pc:spChg chg="add del mod">
          <ac:chgData name="Soheil Abbasloo" userId="d71572ce-aea6-4a3a-9d7a-c1bc96c12f67" providerId="ADAL" clId="{5A221130-90B4-4FFD-B26D-E6AAC359A9C7}" dt="2022-10-17T16:50:34.121" v="4668" actId="478"/>
          <ac:spMkLst>
            <pc:docMk/>
            <pc:sldMk cId="1884905567" sldId="1321"/>
            <ac:spMk id="18" creationId="{A91C710D-8AB8-4820-F69B-76E7FFBBCB2D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19" creationId="{3EC079C0-1B83-510F-43E0-F112F8F1879C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20" creationId="{43323F12-65BD-DFC9-BD9C-D844D53FA2ED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21" creationId="{69450A06-E5FB-C94E-0B4F-0A73636D262E}"/>
          </ac:spMkLst>
        </pc:spChg>
        <pc:spChg chg="add del mod">
          <ac:chgData name="Soheil Abbasloo" userId="d71572ce-aea6-4a3a-9d7a-c1bc96c12f67" providerId="ADAL" clId="{5A221130-90B4-4FFD-B26D-E6AAC359A9C7}" dt="2022-10-17T16:52:19.002" v="4675" actId="478"/>
          <ac:spMkLst>
            <pc:docMk/>
            <pc:sldMk cId="1884905567" sldId="1321"/>
            <ac:spMk id="22" creationId="{8E4FDA18-229D-26F5-E370-88A3D2F6527C}"/>
          </ac:spMkLst>
        </pc:spChg>
        <pc:spChg chg="mod ord">
          <ac:chgData name="Soheil Abbasloo" userId="d71572ce-aea6-4a3a-9d7a-c1bc96c12f67" providerId="ADAL" clId="{5A221130-90B4-4FFD-B26D-E6AAC359A9C7}" dt="2022-10-17T16:48:31.514" v="4659" actId="2711"/>
          <ac:spMkLst>
            <pc:docMk/>
            <pc:sldMk cId="1884905567" sldId="1321"/>
            <ac:spMk id="43011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8T14:32:09.976" v="8401" actId="20577"/>
          <ac:spMkLst>
            <pc:docMk/>
            <pc:sldMk cId="1884905567" sldId="1321"/>
            <ac:spMk id="924675" creationId="{00000000-0000-0000-0000-000000000000}"/>
          </ac:spMkLst>
        </pc:spChg>
        <pc:cxnChg chg="add del mod">
          <ac:chgData name="Soheil Abbasloo" userId="d71572ce-aea6-4a3a-9d7a-c1bc96c12f67" providerId="ADAL" clId="{5A221130-90B4-4FFD-B26D-E6AAC359A9C7}" dt="2022-10-17T16:49:55.769" v="4662" actId="478"/>
          <ac:cxnSpMkLst>
            <pc:docMk/>
            <pc:sldMk cId="1884905567" sldId="1321"/>
            <ac:cxnSpMk id="6" creationId="{E348A7F3-72BB-95FE-6649-DB6CACA087C9}"/>
          </ac:cxnSpMkLst>
        </pc:cxnChg>
      </pc:sldChg>
      <pc:sldChg chg="modSp add del mod modClrScheme modAnim chgLayout">
        <pc:chgData name="Soheil Abbasloo" userId="d71572ce-aea6-4a3a-9d7a-c1bc96c12f67" providerId="ADAL" clId="{5A221130-90B4-4FFD-B26D-E6AAC359A9C7}" dt="2022-10-17T16:52:46.067" v="4685" actId="6549"/>
        <pc:sldMkLst>
          <pc:docMk/>
          <pc:sldMk cId="593186008" sldId="1322"/>
        </pc:sldMkLst>
        <pc:spChg chg="mod ord">
          <ac:chgData name="Soheil Abbasloo" userId="d71572ce-aea6-4a3a-9d7a-c1bc96c12f67" providerId="ADAL" clId="{5A221130-90B4-4FFD-B26D-E6AAC359A9C7}" dt="2022-10-17T16:48:19.124" v="4657" actId="700"/>
          <ac:spMkLst>
            <pc:docMk/>
            <pc:sldMk cId="593186008" sldId="1322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6:52:42.825" v="4680" actId="6549"/>
          <ac:spMkLst>
            <pc:docMk/>
            <pc:sldMk cId="593186008" sldId="1322"/>
            <ac:spMk id="3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7T19:43:39.782" v="6769" actId="20577"/>
        <pc:sldMkLst>
          <pc:docMk/>
          <pc:sldMk cId="2918538436" sldId="1324"/>
        </pc:sldMkLst>
        <pc:spChg chg="mod ord">
          <ac:chgData name="Soheil Abbasloo" userId="d71572ce-aea6-4a3a-9d7a-c1bc96c12f67" providerId="ADAL" clId="{5A221130-90B4-4FFD-B26D-E6AAC359A9C7}" dt="2022-10-17T19:34:12.098" v="6626" actId="20577"/>
          <ac:spMkLst>
            <pc:docMk/>
            <pc:sldMk cId="2918538436" sldId="132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9:43:39.782" v="6769" actId="20577"/>
          <ac:spMkLst>
            <pc:docMk/>
            <pc:sldMk cId="2918538436" sldId="1324"/>
            <ac:spMk id="3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7T19:33:54.881" v="6619" actId="113"/>
        <pc:sldMkLst>
          <pc:docMk/>
          <pc:sldMk cId="3983527929" sldId="1325"/>
        </pc:sldMkLst>
        <pc:spChg chg="mod ord">
          <ac:chgData name="Soheil Abbasloo" userId="d71572ce-aea6-4a3a-9d7a-c1bc96c12f67" providerId="ADAL" clId="{5A221130-90B4-4FFD-B26D-E6AAC359A9C7}" dt="2022-10-17T19:33:33.935" v="6615" actId="700"/>
          <ac:spMkLst>
            <pc:docMk/>
            <pc:sldMk cId="3983527929" sldId="1325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9:33:54.881" v="6619" actId="113"/>
          <ac:spMkLst>
            <pc:docMk/>
            <pc:sldMk cId="3983527929" sldId="1325"/>
            <ac:spMk id="3" creationId="{00000000-0000-0000-0000-000000000000}"/>
          </ac:spMkLst>
        </pc:spChg>
      </pc:sldChg>
      <pc:sldChg chg="modSp add del mod modShow">
        <pc:chgData name="Soheil Abbasloo" userId="d71572ce-aea6-4a3a-9d7a-c1bc96c12f67" providerId="ADAL" clId="{5A221130-90B4-4FFD-B26D-E6AAC359A9C7}" dt="2022-10-17T20:29:55.239" v="7139" actId="47"/>
        <pc:sldMkLst>
          <pc:docMk/>
          <pc:sldMk cId="2059920445" sldId="1338"/>
        </pc:sldMkLst>
        <pc:spChg chg="mod">
          <ac:chgData name="Soheil Abbasloo" userId="d71572ce-aea6-4a3a-9d7a-c1bc96c12f67" providerId="ADAL" clId="{5A221130-90B4-4FFD-B26D-E6AAC359A9C7}" dt="2022-10-17T18:28:32.215" v="4880" actId="6549"/>
          <ac:spMkLst>
            <pc:docMk/>
            <pc:sldMk cId="2059920445" sldId="1338"/>
            <ac:spMk id="114278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3406614774" sldId="1338"/>
        </pc:sldMkLst>
        <pc:spChg chg="mod ord">
          <ac:chgData name="Soheil Abbasloo" userId="d71572ce-aea6-4a3a-9d7a-c1bc96c12f67" providerId="ADAL" clId="{5A221130-90B4-4FFD-B26D-E6AAC359A9C7}" dt="2022-10-17T15:54:38.726" v="4050" actId="113"/>
          <ac:spMkLst>
            <pc:docMk/>
            <pc:sldMk cId="3406614774" sldId="1338"/>
            <ac:spMk id="1142786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25:29.061" v="3291"/>
          <ac:spMkLst>
            <pc:docMk/>
            <pc:sldMk cId="3406614774" sldId="1338"/>
            <ac:spMk id="1142787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2500923894" sldId="1339"/>
        </pc:sldMkLst>
        <pc:spChg chg="add mod ord">
          <ac:chgData name="Soheil Abbasloo" userId="d71572ce-aea6-4a3a-9d7a-c1bc96c12f67" providerId="ADAL" clId="{5A221130-90B4-4FFD-B26D-E6AAC359A9C7}" dt="2022-10-17T15:25:20.518" v="3290" actId="700"/>
          <ac:spMkLst>
            <pc:docMk/>
            <pc:sldMk cId="2500923894" sldId="1339"/>
            <ac:spMk id="2" creationId="{36F6E264-389B-5722-85CD-1C573D7AB428}"/>
          </ac:spMkLst>
        </pc:spChg>
        <pc:spChg chg="mod ord">
          <ac:chgData name="Soheil Abbasloo" userId="d71572ce-aea6-4a3a-9d7a-c1bc96c12f67" providerId="ADAL" clId="{5A221130-90B4-4FFD-B26D-E6AAC359A9C7}" dt="2022-10-17T15:25:20.518" v="3290" actId="700"/>
          <ac:spMkLst>
            <pc:docMk/>
            <pc:sldMk cId="2500923894" sldId="1339"/>
            <ac:spMk id="113254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25:50.108" v="3310" actId="1037"/>
          <ac:spMkLst>
            <pc:docMk/>
            <pc:sldMk cId="2500923894" sldId="1339"/>
            <ac:spMk id="113255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25:44.139" v="3295" actId="20577"/>
          <ac:spMkLst>
            <pc:docMk/>
            <pc:sldMk cId="2500923894" sldId="1339"/>
            <ac:spMk id="1132561" creationId="{00000000-0000-0000-0000-000000000000}"/>
          </ac:spMkLst>
        </pc:spChg>
      </pc:sldChg>
      <pc:sldChg chg="modSp add mod">
        <pc:chgData name="Soheil Abbasloo" userId="d71572ce-aea6-4a3a-9d7a-c1bc96c12f67" providerId="ADAL" clId="{5A221130-90B4-4FFD-B26D-E6AAC359A9C7}" dt="2022-10-17T20:11:58.284" v="7033" actId="2711"/>
        <pc:sldMkLst>
          <pc:docMk/>
          <pc:sldMk cId="3043112938" sldId="1339"/>
        </pc:sldMkLst>
        <pc:spChg chg="mod">
          <ac:chgData name="Soheil Abbasloo" userId="d71572ce-aea6-4a3a-9d7a-c1bc96c12f67" providerId="ADAL" clId="{5A221130-90B4-4FFD-B26D-E6AAC359A9C7}" dt="2022-10-17T20:11:53.384" v="7032" actId="2711"/>
          <ac:spMkLst>
            <pc:docMk/>
            <pc:sldMk cId="3043112938" sldId="1339"/>
            <ac:spMk id="113255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1:58.284" v="7033" actId="2711"/>
          <ac:spMkLst>
            <pc:docMk/>
            <pc:sldMk cId="3043112938" sldId="1339"/>
            <ac:spMk id="1132561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2375549064" sldId="1340"/>
        </pc:sldMkLst>
        <pc:spChg chg="mod ord">
          <ac:chgData name="Soheil Abbasloo" userId="d71572ce-aea6-4a3a-9d7a-c1bc96c12f67" providerId="ADAL" clId="{5A221130-90B4-4FFD-B26D-E6AAC359A9C7}" dt="2022-10-17T15:25:20.518" v="3290" actId="700"/>
          <ac:spMkLst>
            <pc:docMk/>
            <pc:sldMk cId="2375549064" sldId="1340"/>
            <ac:spMk id="1147906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26:06.100" v="3311"/>
          <ac:spMkLst>
            <pc:docMk/>
            <pc:sldMk cId="2375549064" sldId="1340"/>
            <ac:spMk id="1147907" creationId="{00000000-0000-0000-0000-000000000000}"/>
          </ac:spMkLst>
        </pc:spChg>
      </pc:sldChg>
      <pc:sldChg chg="modSp add mod modAnim">
        <pc:chgData name="Soheil Abbasloo" userId="d71572ce-aea6-4a3a-9d7a-c1bc96c12f67" providerId="ADAL" clId="{5A221130-90B4-4FFD-B26D-E6AAC359A9C7}" dt="2022-10-17T20:12:12.054" v="7035" actId="20577"/>
        <pc:sldMkLst>
          <pc:docMk/>
          <pc:sldMk cId="3722256609" sldId="1340"/>
        </pc:sldMkLst>
        <pc:spChg chg="mod">
          <ac:chgData name="Soheil Abbasloo" userId="d71572ce-aea6-4a3a-9d7a-c1bc96c12f67" providerId="ADAL" clId="{5A221130-90B4-4FFD-B26D-E6AAC359A9C7}" dt="2022-10-17T18:29:35.034" v="4896" actId="20577"/>
          <ac:spMkLst>
            <pc:docMk/>
            <pc:sldMk cId="3722256609" sldId="1340"/>
            <ac:spMk id="114790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12:12.054" v="7035" actId="20577"/>
          <ac:spMkLst>
            <pc:docMk/>
            <pc:sldMk cId="3722256609" sldId="1340"/>
            <ac:spMk id="1147907" creationId="{00000000-0000-0000-0000-000000000000}"/>
          </ac:spMkLst>
        </pc:spChg>
      </pc:sldChg>
      <pc:sldChg chg="modSp add mod">
        <pc:chgData name="Soheil Abbasloo" userId="d71572ce-aea6-4a3a-9d7a-c1bc96c12f67" providerId="ADAL" clId="{5A221130-90B4-4FFD-B26D-E6AAC359A9C7}" dt="2022-10-17T20:12:27.128" v="7036" actId="2711"/>
        <pc:sldMkLst>
          <pc:docMk/>
          <pc:sldMk cId="2583546407" sldId="1341"/>
        </pc:sldMkLst>
        <pc:spChg chg="mod">
          <ac:chgData name="Soheil Abbasloo" userId="d71572ce-aea6-4a3a-9d7a-c1bc96c12f67" providerId="ADAL" clId="{5A221130-90B4-4FFD-B26D-E6AAC359A9C7}" dt="2022-10-17T20:12:27.128" v="7036" actId="2711"/>
          <ac:spMkLst>
            <pc:docMk/>
            <pc:sldMk cId="2583546407" sldId="1341"/>
            <ac:spMk id="1143812" creationId="{00000000-0000-0000-0000-000000000000}"/>
          </ac:spMkLst>
        </pc:spChg>
      </pc:sldChg>
      <pc:sldChg chg="addSp delSp modSp add del mod modClrScheme addAnim delAnim modAnim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3729348159" sldId="1341"/>
        </pc:sldMkLst>
        <pc:spChg chg="add mod">
          <ac:chgData name="Soheil Abbasloo" userId="d71572ce-aea6-4a3a-9d7a-c1bc96c12f67" providerId="ADAL" clId="{5A221130-90B4-4FFD-B26D-E6AAC359A9C7}" dt="2022-10-17T15:46:16.246" v="3874" actId="6549"/>
          <ac:spMkLst>
            <pc:docMk/>
            <pc:sldMk cId="3729348159" sldId="1341"/>
            <ac:spMk id="3" creationId="{E34F314A-569A-34C2-D18A-368EA3B1F625}"/>
          </ac:spMkLst>
        </pc:spChg>
        <pc:spChg chg="add del mod ord">
          <ac:chgData name="Soheil Abbasloo" userId="d71572ce-aea6-4a3a-9d7a-c1bc96c12f67" providerId="ADAL" clId="{5A221130-90B4-4FFD-B26D-E6AAC359A9C7}" dt="2022-10-17T15:46:02.109" v="3861"/>
          <ac:spMkLst>
            <pc:docMk/>
            <pc:sldMk cId="3729348159" sldId="1341"/>
            <ac:spMk id="1143810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46:44.797" v="3892" actId="6549"/>
          <ac:spMkLst>
            <pc:docMk/>
            <pc:sldMk cId="3729348159" sldId="1341"/>
            <ac:spMk id="1143811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57:23.295" v="4082" actId="113"/>
          <ac:spMkLst>
            <pc:docMk/>
            <pc:sldMk cId="3729348159" sldId="1341"/>
            <ac:spMk id="114381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1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6:26.359" v="3879" actId="20577"/>
          <ac:spMkLst>
            <pc:docMk/>
            <pc:sldMk cId="3729348159" sldId="1341"/>
            <ac:spMk id="114383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6:19.795" v="3875"/>
          <ac:spMkLst>
            <pc:docMk/>
            <pc:sldMk cId="3729348159" sldId="1341"/>
            <ac:spMk id="114383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36:00.323" v="3689" actId="1036"/>
          <ac:spMkLst>
            <pc:docMk/>
            <pc:sldMk cId="3729348159" sldId="1341"/>
            <ac:spMk id="1143838" creationId="{00000000-0000-0000-0000-000000000000}"/>
          </ac:spMkLst>
        </pc:spChg>
        <pc:graphicFrameChg chg="add del mod">
          <ac:chgData name="Soheil Abbasloo" userId="d71572ce-aea6-4a3a-9d7a-c1bc96c12f67" providerId="ADAL" clId="{5A221130-90B4-4FFD-B26D-E6AAC359A9C7}" dt="2022-10-17T15:29:46.977" v="3513" actId="478"/>
          <ac:graphicFrameMkLst>
            <pc:docMk/>
            <pc:sldMk cId="3729348159" sldId="1341"/>
            <ac:graphicFrameMk id="1143813" creationId="{00000000-0000-0000-0000-000000000000}"/>
          </ac:graphicFrameMkLst>
        </pc:graphicFrameChg>
      </pc:sldChg>
      <pc:sldChg chg="addSp delSp modSp add del mod modClrScheme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3031457023" sldId="1342"/>
        </pc:sldMkLst>
        <pc:spChg chg="add del mod ord">
          <ac:chgData name="Soheil Abbasloo" userId="d71572ce-aea6-4a3a-9d7a-c1bc96c12f67" providerId="ADAL" clId="{5A221130-90B4-4FFD-B26D-E6AAC359A9C7}" dt="2022-10-17T15:36:10.293" v="3690" actId="478"/>
          <ac:spMkLst>
            <pc:docMk/>
            <pc:sldMk cId="3031457023" sldId="1342"/>
            <ac:spMk id="2" creationId="{505590DC-A707-1549-BCD0-91F9E26C5A57}"/>
          </ac:spMkLst>
        </pc:spChg>
        <pc:spChg chg="mod ord">
          <ac:chgData name="Soheil Abbasloo" userId="d71572ce-aea6-4a3a-9d7a-c1bc96c12f67" providerId="ADAL" clId="{5A221130-90B4-4FFD-B26D-E6AAC359A9C7}" dt="2022-10-17T15:57:40.452" v="4091" actId="113"/>
          <ac:spMkLst>
            <pc:docMk/>
            <pc:sldMk cId="3031457023" sldId="1342"/>
            <ac:spMk id="115405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7:17.529" v="3907" actId="1037"/>
          <ac:spMkLst>
            <pc:docMk/>
            <pc:sldMk cId="3031457023" sldId="1342"/>
            <ac:spMk id="115405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7:02.891" v="3898"/>
          <ac:spMkLst>
            <pc:docMk/>
            <pc:sldMk cId="3031457023" sldId="1342"/>
            <ac:spMk id="115410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7:07.289" v="3899"/>
          <ac:spMkLst>
            <pc:docMk/>
            <pc:sldMk cId="3031457023" sldId="1342"/>
            <ac:spMk id="115410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7:14.137" v="3903" actId="20577"/>
          <ac:spMkLst>
            <pc:docMk/>
            <pc:sldMk cId="3031457023" sldId="1342"/>
            <ac:spMk id="115415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5:47:11.908" v="3901" actId="20577"/>
          <ac:spMkLst>
            <pc:docMk/>
            <pc:sldMk cId="3031457023" sldId="1342"/>
            <ac:spMk id="1154168" creationId="{00000000-0000-0000-0000-000000000000}"/>
          </ac:spMkLst>
        </pc:spChg>
      </pc:sldChg>
      <pc:sldChg chg="modSp add mod">
        <pc:chgData name="Soheil Abbasloo" userId="d71572ce-aea6-4a3a-9d7a-c1bc96c12f67" providerId="ADAL" clId="{5A221130-90B4-4FFD-B26D-E6AAC359A9C7}" dt="2022-10-17T20:12:49.135" v="7053" actId="1038"/>
        <pc:sldMkLst>
          <pc:docMk/>
          <pc:sldMk cId="3954349122" sldId="1342"/>
        </pc:sldMkLst>
        <pc:spChg chg="mod">
          <ac:chgData name="Soheil Abbasloo" userId="d71572ce-aea6-4a3a-9d7a-c1bc96c12f67" providerId="ADAL" clId="{5A221130-90B4-4FFD-B26D-E6AAC359A9C7}" dt="2022-10-17T20:12:49.135" v="7053" actId="1038"/>
          <ac:spMkLst>
            <pc:docMk/>
            <pc:sldMk cId="3954349122" sldId="1342"/>
            <ac:spMk id="1154104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3023984416" sldId="1343"/>
        </pc:sldMkLst>
        <pc:spChg chg="mod ord">
          <ac:chgData name="Soheil Abbasloo" userId="d71572ce-aea6-4a3a-9d7a-c1bc96c12f67" providerId="ADAL" clId="{5A221130-90B4-4FFD-B26D-E6AAC359A9C7}" dt="2022-10-17T15:42:40.735" v="3837" actId="404"/>
          <ac:spMkLst>
            <pc:docMk/>
            <pc:sldMk cId="3023984416" sldId="1343"/>
            <ac:spMk id="1144834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5:39:38.269" v="3776" actId="242"/>
          <ac:spMkLst>
            <pc:docMk/>
            <pc:sldMk cId="3023984416" sldId="1343"/>
            <ac:spMk id="1144835" creationId="{00000000-0000-0000-0000-000000000000}"/>
          </ac:spMkLst>
        </pc:spChg>
      </pc:sldChg>
      <pc:sldChg chg="add">
        <pc:chgData name="Soheil Abbasloo" userId="d71572ce-aea6-4a3a-9d7a-c1bc96c12f67" providerId="ADAL" clId="{5A221130-90B4-4FFD-B26D-E6AAC359A9C7}" dt="2022-10-17T18:26:35.780" v="4848"/>
        <pc:sldMkLst>
          <pc:docMk/>
          <pc:sldMk cId="4031014526" sldId="1343"/>
        </pc:sldMkLst>
      </pc:sldChg>
      <pc:sldChg chg="modSp add del mod modClrScheme modAnim chgLayout">
        <pc:chgData name="Soheil Abbasloo" userId="d71572ce-aea6-4a3a-9d7a-c1bc96c12f67" providerId="ADAL" clId="{5A221130-90B4-4FFD-B26D-E6AAC359A9C7}" dt="2022-10-17T18:26:29.901" v="4847" actId="2696"/>
        <pc:sldMkLst>
          <pc:docMk/>
          <pc:sldMk cId="1755811704" sldId="1346"/>
        </pc:sldMkLst>
        <pc:spChg chg="mod ord">
          <ac:chgData name="Soheil Abbasloo" userId="d71572ce-aea6-4a3a-9d7a-c1bc96c12f67" providerId="ADAL" clId="{5A221130-90B4-4FFD-B26D-E6AAC359A9C7}" dt="2022-10-17T15:59:19.377" v="4137"/>
          <ac:spMkLst>
            <pc:docMk/>
            <pc:sldMk cId="1755811704" sldId="1346"/>
            <ac:spMk id="113667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23:21.240" v="4846" actId="20577"/>
          <ac:spMkLst>
            <pc:docMk/>
            <pc:sldMk cId="1755811704" sldId="1346"/>
            <ac:spMk id="998403" creationId="{00000000-0000-0000-0000-000000000000}"/>
          </ac:spMkLst>
        </pc:spChg>
      </pc:sldChg>
      <pc:sldChg chg="addSp delSp modSp add mod modAnim">
        <pc:chgData name="Soheil Abbasloo" userId="d71572ce-aea6-4a3a-9d7a-c1bc96c12f67" providerId="ADAL" clId="{5A221130-90B4-4FFD-B26D-E6AAC359A9C7}" dt="2022-10-17T21:14:54.127" v="7625"/>
        <pc:sldMkLst>
          <pc:docMk/>
          <pc:sldMk cId="3940410058" sldId="1346"/>
        </pc:sldMkLst>
        <pc:spChg chg="add del mod">
          <ac:chgData name="Soheil Abbasloo" userId="d71572ce-aea6-4a3a-9d7a-c1bc96c12f67" providerId="ADAL" clId="{5A221130-90B4-4FFD-B26D-E6AAC359A9C7}" dt="2022-10-17T18:31:57.115" v="4944" actId="478"/>
          <ac:spMkLst>
            <pc:docMk/>
            <pc:sldMk cId="3940410058" sldId="1346"/>
            <ac:spMk id="2" creationId="{AF506A72-F4E8-327D-C867-38D8DD5428E8}"/>
          </ac:spMkLst>
        </pc:spChg>
        <pc:spChg chg="mod">
          <ac:chgData name="Soheil Abbasloo" userId="d71572ce-aea6-4a3a-9d7a-c1bc96c12f67" providerId="ADAL" clId="{5A221130-90B4-4FFD-B26D-E6AAC359A9C7}" dt="2022-10-17T19:41:52.076" v="6743" actId="20577"/>
          <ac:spMkLst>
            <pc:docMk/>
            <pc:sldMk cId="3940410058" sldId="1346"/>
            <ac:spMk id="998403" creationId="{00000000-0000-0000-0000-000000000000}"/>
          </ac:spMkLst>
        </pc:spChg>
      </pc:sldChg>
      <pc:sldChg chg="addSp delSp modSp new del mod modClrScheme chgLayout">
        <pc:chgData name="Soheil Abbasloo" userId="d71572ce-aea6-4a3a-9d7a-c1bc96c12f67" providerId="ADAL" clId="{5A221130-90B4-4FFD-B26D-E6AAC359A9C7}" dt="2022-10-17T16:01:19.631" v="4158" actId="47"/>
        <pc:sldMkLst>
          <pc:docMk/>
          <pc:sldMk cId="3610871912" sldId="1347"/>
        </pc:sldMkLst>
        <pc:spChg chg="mod ord">
          <ac:chgData name="Soheil Abbasloo" userId="d71572ce-aea6-4a3a-9d7a-c1bc96c12f67" providerId="ADAL" clId="{5A221130-90B4-4FFD-B26D-E6AAC359A9C7}" dt="2022-10-17T16:01:10.480" v="4156" actId="700"/>
          <ac:spMkLst>
            <pc:docMk/>
            <pc:sldMk cId="3610871912" sldId="1347"/>
            <ac:spMk id="2" creationId="{764F4AE4-1575-D61B-034E-2E02C4A432FD}"/>
          </ac:spMkLst>
        </pc:spChg>
        <pc:spChg chg="del mod ord">
          <ac:chgData name="Soheil Abbasloo" userId="d71572ce-aea6-4a3a-9d7a-c1bc96c12f67" providerId="ADAL" clId="{5A221130-90B4-4FFD-B26D-E6AAC359A9C7}" dt="2022-10-17T16:01:10.480" v="4156" actId="700"/>
          <ac:spMkLst>
            <pc:docMk/>
            <pc:sldMk cId="3610871912" sldId="1347"/>
            <ac:spMk id="3" creationId="{7BB38956-CCC0-672F-2C68-4A16698BAF88}"/>
          </ac:spMkLst>
        </pc:spChg>
        <pc:spChg chg="del mod ord">
          <ac:chgData name="Soheil Abbasloo" userId="d71572ce-aea6-4a3a-9d7a-c1bc96c12f67" providerId="ADAL" clId="{5A221130-90B4-4FFD-B26D-E6AAC359A9C7}" dt="2022-10-17T16:01:10.480" v="4156" actId="700"/>
          <ac:spMkLst>
            <pc:docMk/>
            <pc:sldMk cId="3610871912" sldId="1347"/>
            <ac:spMk id="4" creationId="{D04C5764-66A5-0E39-E943-42EE3002786B}"/>
          </ac:spMkLst>
        </pc:spChg>
        <pc:spChg chg="add mod ord">
          <ac:chgData name="Soheil Abbasloo" userId="d71572ce-aea6-4a3a-9d7a-c1bc96c12f67" providerId="ADAL" clId="{5A221130-90B4-4FFD-B26D-E6AAC359A9C7}" dt="2022-10-17T16:01:10.480" v="4156" actId="700"/>
          <ac:spMkLst>
            <pc:docMk/>
            <pc:sldMk cId="3610871912" sldId="1347"/>
            <ac:spMk id="5" creationId="{151E03D5-447F-3A57-67B7-279103BBDF4A}"/>
          </ac:spMkLst>
        </pc:spChg>
        <pc:spChg chg="add mod ord">
          <ac:chgData name="Soheil Abbasloo" userId="d71572ce-aea6-4a3a-9d7a-c1bc96c12f67" providerId="ADAL" clId="{5A221130-90B4-4FFD-B26D-E6AAC359A9C7}" dt="2022-10-17T16:01:10.480" v="4156" actId="700"/>
          <ac:spMkLst>
            <pc:docMk/>
            <pc:sldMk cId="3610871912" sldId="1347"/>
            <ac:spMk id="6" creationId="{90460A28-8077-7B7B-4A88-F7641D46B06A}"/>
          </ac:spMkLst>
        </pc:spChg>
      </pc:sldChg>
      <pc:sldChg chg="modSp add del mod ord">
        <pc:chgData name="Soheil Abbasloo" userId="d71572ce-aea6-4a3a-9d7a-c1bc96c12f67" providerId="ADAL" clId="{5A221130-90B4-4FFD-B26D-E6AAC359A9C7}" dt="2022-10-17T17:34:55.425" v="4815" actId="47"/>
        <pc:sldMkLst>
          <pc:docMk/>
          <pc:sldMk cId="3220803969" sldId="1348"/>
        </pc:sldMkLst>
        <pc:spChg chg="mod">
          <ac:chgData name="Soheil Abbasloo" userId="d71572ce-aea6-4a3a-9d7a-c1bc96c12f67" providerId="ADAL" clId="{5A221130-90B4-4FFD-B26D-E6AAC359A9C7}" dt="2022-10-17T16:08:38.718" v="4211" actId="21"/>
          <ac:spMkLst>
            <pc:docMk/>
            <pc:sldMk cId="3220803969" sldId="1348"/>
            <ac:spMk id="5" creationId="{000B93CB-A363-79A7-6D68-7CEF549C95BB}"/>
          </ac:spMkLst>
        </pc:spChg>
        <pc:spChg chg="mod">
          <ac:chgData name="Soheil Abbasloo" userId="d71572ce-aea6-4a3a-9d7a-c1bc96c12f67" providerId="ADAL" clId="{5A221130-90B4-4FFD-B26D-E6AAC359A9C7}" dt="2022-10-17T17:33:23.200" v="4811" actId="20577"/>
          <ac:spMkLst>
            <pc:docMk/>
            <pc:sldMk cId="3220803969" sldId="1348"/>
            <ac:spMk id="6" creationId="{2C47465A-3C8F-D4E2-BD56-31FC175DDAE2}"/>
          </ac:spMkLst>
        </pc:spChg>
      </pc:sldChg>
      <pc:sldChg chg="add del">
        <pc:chgData name="Soheil Abbasloo" userId="d71572ce-aea6-4a3a-9d7a-c1bc96c12f67" providerId="ADAL" clId="{5A221130-90B4-4FFD-B26D-E6AAC359A9C7}" dt="2022-10-17T16:33:23.425" v="4436" actId="47"/>
        <pc:sldMkLst>
          <pc:docMk/>
          <pc:sldMk cId="3788281670" sldId="1349"/>
        </pc:sldMkLst>
      </pc:sldChg>
      <pc:sldChg chg="addSp modSp add del mod modClrScheme modAnim chgLayout">
        <pc:chgData name="Soheil Abbasloo" userId="d71572ce-aea6-4a3a-9d7a-c1bc96c12f67" providerId="ADAL" clId="{5A221130-90B4-4FFD-B26D-E6AAC359A9C7}" dt="2022-10-17T21:47:47.384" v="8222" actId="113"/>
        <pc:sldMkLst>
          <pc:docMk/>
          <pc:sldMk cId="4181235504" sldId="1353"/>
        </pc:sldMkLst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2" creationId="{7C1F2DBB-6619-8D08-10A7-1BCB45CB5049}"/>
          </ac:spMkLst>
        </pc:spChg>
        <pc:spChg chg="add mod">
          <ac:chgData name="Soheil Abbasloo" userId="d71572ce-aea6-4a3a-9d7a-c1bc96c12f67" providerId="ADAL" clId="{5A221130-90B4-4FFD-B26D-E6AAC359A9C7}" dt="2022-10-17T21:47:12.017" v="8211" actId="207"/>
          <ac:spMkLst>
            <pc:docMk/>
            <pc:sldMk cId="4181235504" sldId="1353"/>
            <ac:spMk id="3" creationId="{F618A45D-39AD-5979-805B-130078170321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4" creationId="{DA82BB9F-8EB0-28DD-259D-71F0334FDE95}"/>
          </ac:spMkLst>
        </pc:spChg>
        <pc:spChg chg="add mod">
          <ac:chgData name="Soheil Abbasloo" userId="d71572ce-aea6-4a3a-9d7a-c1bc96c12f67" providerId="ADAL" clId="{5A221130-90B4-4FFD-B26D-E6AAC359A9C7}" dt="2022-10-17T21:47:14.347" v="8212" actId="207"/>
          <ac:spMkLst>
            <pc:docMk/>
            <pc:sldMk cId="4181235504" sldId="1353"/>
            <ac:spMk id="5" creationId="{7F698635-B14A-3FEB-2667-240012BA3037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6" creationId="{766AAFEA-6CCC-7DF5-CDF6-A76590B15020}"/>
          </ac:spMkLst>
        </pc:spChg>
        <pc:spChg chg="add mod">
          <ac:chgData name="Soheil Abbasloo" userId="d71572ce-aea6-4a3a-9d7a-c1bc96c12f67" providerId="ADAL" clId="{5A221130-90B4-4FFD-B26D-E6AAC359A9C7}" dt="2022-10-17T21:47:16.425" v="8213" actId="207"/>
          <ac:spMkLst>
            <pc:docMk/>
            <pc:sldMk cId="4181235504" sldId="1353"/>
            <ac:spMk id="7" creationId="{0BC4B43C-4487-3B22-3287-2A7766396B3F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8" creationId="{C88E3CD7-8E16-88C4-B090-422C1AD91B8D}"/>
          </ac:spMkLst>
        </pc:spChg>
        <pc:spChg chg="add mod">
          <ac:chgData name="Soheil Abbasloo" userId="d71572ce-aea6-4a3a-9d7a-c1bc96c12f67" providerId="ADAL" clId="{5A221130-90B4-4FFD-B26D-E6AAC359A9C7}" dt="2022-10-17T21:47:18.292" v="8214" actId="207"/>
          <ac:spMkLst>
            <pc:docMk/>
            <pc:sldMk cId="4181235504" sldId="1353"/>
            <ac:spMk id="9" creationId="{96420724-15E6-318F-57CD-17A91A0F673F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0" creationId="{4858A749-3689-C08E-73F2-E4830CC76A62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1" creationId="{5C2FB41A-932D-9D55-4586-A7B83E4576BE}"/>
          </ac:spMkLst>
        </pc:spChg>
        <pc:spChg chg="add mod">
          <ac:chgData name="Soheil Abbasloo" userId="d71572ce-aea6-4a3a-9d7a-c1bc96c12f67" providerId="ADAL" clId="{5A221130-90B4-4FFD-B26D-E6AAC359A9C7}" dt="2022-10-17T21:47:47.384" v="8222" actId="113"/>
          <ac:spMkLst>
            <pc:docMk/>
            <pc:sldMk cId="4181235504" sldId="1353"/>
            <ac:spMk id="12" creationId="{A59E30FC-7AF6-F826-4360-8B4F323C901F}"/>
          </ac:spMkLst>
        </pc:spChg>
        <pc:spChg chg="add mod">
          <ac:chgData name="Soheil Abbasloo" userId="d71572ce-aea6-4a3a-9d7a-c1bc96c12f67" providerId="ADAL" clId="{5A221130-90B4-4FFD-B26D-E6AAC359A9C7}" dt="2022-10-17T21:47:23.318" v="8216" actId="207"/>
          <ac:spMkLst>
            <pc:docMk/>
            <pc:sldMk cId="4181235504" sldId="1353"/>
            <ac:spMk id="13" creationId="{4586BACB-140F-0A49-91D8-D33F3001626B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4" creationId="{815002E7-2848-A450-7FAF-C054B18C15BE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5" creationId="{0025B644-0BF3-7BA1-B4ED-2D89A4B18BF4}"/>
          </ac:spMkLst>
        </pc:spChg>
        <pc:spChg chg="add mod">
          <ac:chgData name="Soheil Abbasloo" userId="d71572ce-aea6-4a3a-9d7a-c1bc96c12f67" providerId="ADAL" clId="{5A221130-90B4-4FFD-B26D-E6AAC359A9C7}" dt="2022-10-17T21:47:20.301" v="8215" actId="207"/>
          <ac:spMkLst>
            <pc:docMk/>
            <pc:sldMk cId="4181235504" sldId="1353"/>
            <ac:spMk id="16" creationId="{2462D5F7-3BA0-74A0-324F-DC0EFDBADF43}"/>
          </ac:spMkLst>
        </pc:spChg>
        <pc:spChg chg="add mod">
          <ac:chgData name="Soheil Abbasloo" userId="d71572ce-aea6-4a3a-9d7a-c1bc96c12f67" providerId="ADAL" clId="{5A221130-90B4-4FFD-B26D-E6AAC359A9C7}" dt="2022-10-17T21:47:27.797" v="8217" actId="207"/>
          <ac:spMkLst>
            <pc:docMk/>
            <pc:sldMk cId="4181235504" sldId="1353"/>
            <ac:spMk id="17" creationId="{1CD7D0FA-B465-529B-C1D5-54BD807BE8C5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8" creationId="{00F524E3-57A9-997F-6FD0-3E0B0ECC93F0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19" creationId="{EAF08B77-D7F7-C274-F097-367719E22747}"/>
          </ac:spMkLst>
        </pc:spChg>
        <pc:spChg chg="add mod">
          <ac:chgData name="Soheil Abbasloo" userId="d71572ce-aea6-4a3a-9d7a-c1bc96c12f67" providerId="ADAL" clId="{5A221130-90B4-4FFD-B26D-E6AAC359A9C7}" dt="2022-10-17T21:47:30.421" v="8218" actId="207"/>
          <ac:spMkLst>
            <pc:docMk/>
            <pc:sldMk cId="4181235504" sldId="1353"/>
            <ac:spMk id="20" creationId="{74C2983E-47A7-FC00-4DBA-F8FCF8D18E9E}"/>
          </ac:spMkLst>
        </pc:spChg>
        <pc:spChg chg="add mod">
          <ac:chgData name="Soheil Abbasloo" userId="d71572ce-aea6-4a3a-9d7a-c1bc96c12f67" providerId="ADAL" clId="{5A221130-90B4-4FFD-B26D-E6AAC359A9C7}" dt="2022-10-17T21:47:33.308" v="8219" actId="207"/>
          <ac:spMkLst>
            <pc:docMk/>
            <pc:sldMk cId="4181235504" sldId="1353"/>
            <ac:spMk id="21" creationId="{7A941548-ECC8-55E1-D085-5C9AEE8FA1BB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22" creationId="{4A1094D4-860F-F8B0-BC3F-DACA0991708E}"/>
          </ac:spMkLst>
        </pc:spChg>
        <pc:spChg chg="add mod">
          <ac:chgData name="Soheil Abbasloo" userId="d71572ce-aea6-4a3a-9d7a-c1bc96c12f67" providerId="ADAL" clId="{5A221130-90B4-4FFD-B26D-E6AAC359A9C7}" dt="2022-10-17T21:47:35.848" v="8220" actId="207"/>
          <ac:spMkLst>
            <pc:docMk/>
            <pc:sldMk cId="4181235504" sldId="1353"/>
            <ac:spMk id="23" creationId="{8DD53B25-577A-BC67-52FE-E86E3B8EFC5F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24" creationId="{574FD1F1-0304-6B3C-0170-80BAB1ECE989}"/>
          </ac:spMkLst>
        </pc:spChg>
        <pc:spChg chg="add mod">
          <ac:chgData name="Soheil Abbasloo" userId="d71572ce-aea6-4a3a-9d7a-c1bc96c12f67" providerId="ADAL" clId="{5A221130-90B4-4FFD-B26D-E6AAC359A9C7}" dt="2022-10-17T18:41:06.125" v="5229" actId="1076"/>
          <ac:spMkLst>
            <pc:docMk/>
            <pc:sldMk cId="4181235504" sldId="1353"/>
            <ac:spMk id="25" creationId="{81D5189C-4DA7-669B-BF84-307BA38E8057}"/>
          </ac:spMkLst>
        </pc:spChg>
        <pc:spChg chg="mod ord">
          <ac:chgData name="Soheil Abbasloo" userId="d71572ce-aea6-4a3a-9d7a-c1bc96c12f67" providerId="ADAL" clId="{5A221130-90B4-4FFD-B26D-E6AAC359A9C7}" dt="2022-10-17T16:32:29.982" v="4428" actId="2711"/>
          <ac:spMkLst>
            <pc:docMk/>
            <pc:sldMk cId="4181235504" sldId="1353"/>
            <ac:spMk id="47107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8:41:12.542" v="5230" actId="14100"/>
          <ac:spMkLst>
            <pc:docMk/>
            <pc:sldMk cId="4181235504" sldId="1353"/>
            <ac:spMk id="924675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7T19:05:42.733" v="5824" actId="2711"/>
        <pc:sldMkLst>
          <pc:docMk/>
          <pc:sldMk cId="1436727131" sldId="1356"/>
        </pc:sldMkLst>
        <pc:spChg chg="mod ord">
          <ac:chgData name="Soheil Abbasloo" userId="d71572ce-aea6-4a3a-9d7a-c1bc96c12f67" providerId="ADAL" clId="{5A221130-90B4-4FFD-B26D-E6AAC359A9C7}" dt="2022-10-17T19:05:36.480" v="5823" actId="2711"/>
          <ac:spMkLst>
            <pc:docMk/>
            <pc:sldMk cId="1436727131" sldId="1356"/>
            <ac:spMk id="51203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9:05:42.733" v="5824" actId="2711"/>
          <ac:spMkLst>
            <pc:docMk/>
            <pc:sldMk cId="1436727131" sldId="1356"/>
            <ac:spMk id="941059" creationId="{00000000-0000-0000-0000-000000000000}"/>
          </ac:spMkLst>
        </pc:spChg>
      </pc:sldChg>
      <pc:sldChg chg="modSp add del mod modClrScheme modShow chgLayout">
        <pc:chgData name="Soheil Abbasloo" userId="d71572ce-aea6-4a3a-9d7a-c1bc96c12f67" providerId="ADAL" clId="{5A221130-90B4-4FFD-B26D-E6AAC359A9C7}" dt="2022-10-17T19:17:07.242" v="6399" actId="47"/>
        <pc:sldMkLst>
          <pc:docMk/>
          <pc:sldMk cId="1541757197" sldId="1363"/>
        </pc:sldMkLst>
        <pc:spChg chg="mod ord">
          <ac:chgData name="Soheil Abbasloo" userId="d71572ce-aea6-4a3a-9d7a-c1bc96c12f67" providerId="ADAL" clId="{5A221130-90B4-4FFD-B26D-E6AAC359A9C7}" dt="2022-10-17T16:36:00.367" v="4447" actId="700"/>
          <ac:spMkLst>
            <pc:docMk/>
            <pc:sldMk cId="1541757197" sldId="1363"/>
            <ac:spMk id="319490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6:40:59.466" v="4621" actId="2711"/>
          <ac:spMkLst>
            <pc:docMk/>
            <pc:sldMk cId="1541757197" sldId="1363"/>
            <ac:spMk id="955395" creationId="{00000000-0000-0000-0000-000000000000}"/>
          </ac:spMkLst>
        </pc:spChg>
      </pc:sldChg>
      <pc:sldChg chg="addSp delSp modSp add del mod modClrScheme delAnim chgLayout">
        <pc:chgData name="Soheil Abbasloo" userId="d71572ce-aea6-4a3a-9d7a-c1bc96c12f67" providerId="ADAL" clId="{5A221130-90B4-4FFD-B26D-E6AAC359A9C7}" dt="2022-10-17T20:13:35.055" v="7060" actId="2711"/>
        <pc:sldMkLst>
          <pc:docMk/>
          <pc:sldMk cId="1810381557" sldId="1376"/>
        </pc:sldMkLst>
        <pc:spChg chg="add del mod ord">
          <ac:chgData name="Soheil Abbasloo" userId="d71572ce-aea6-4a3a-9d7a-c1bc96c12f67" providerId="ADAL" clId="{5A221130-90B4-4FFD-B26D-E6AAC359A9C7}" dt="2022-10-17T18:38:37.041" v="5220" actId="6549"/>
          <ac:spMkLst>
            <pc:docMk/>
            <pc:sldMk cId="1810381557" sldId="1376"/>
            <ac:spMk id="2" creationId="{8B60EE9D-49EF-8019-93AE-941907B78302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6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40.840" v="5158" actId="478"/>
          <ac:spMkLst>
            <pc:docMk/>
            <pc:sldMk cId="1810381557" sldId="1376"/>
            <ac:spMk id="49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40.840" v="5158" actId="478"/>
          <ac:spMkLst>
            <pc:docMk/>
            <pc:sldMk cId="1810381557" sldId="1376"/>
            <ac:spMk id="50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13:35.055" v="7060" actId="2711"/>
          <ac:spMkLst>
            <pc:docMk/>
            <pc:sldMk cId="1810381557" sldId="1376"/>
            <ac:spMk id="307202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04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05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08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10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11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12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307213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41.796" v="5159" actId="478"/>
          <ac:spMkLst>
            <pc:docMk/>
            <pc:sldMk cId="1810381557" sldId="1376"/>
            <ac:spMk id="307219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951310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951311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951312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40.840" v="5158" actId="478"/>
          <ac:spMkLst>
            <pc:docMk/>
            <pc:sldMk cId="1810381557" sldId="1376"/>
            <ac:spMk id="951313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951314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18:37:39.296" v="5157" actId="478"/>
          <ac:spMkLst>
            <pc:docMk/>
            <pc:sldMk cId="1810381557" sldId="1376"/>
            <ac:spMk id="951324" creationId="{00000000-0000-0000-0000-000000000000}"/>
          </ac:spMkLst>
        </pc:spChg>
        <pc:cxnChg chg="del mod">
          <ac:chgData name="Soheil Abbasloo" userId="d71572ce-aea6-4a3a-9d7a-c1bc96c12f67" providerId="ADAL" clId="{5A221130-90B4-4FFD-B26D-E6AAC359A9C7}" dt="2022-10-17T18:37:39.296" v="5157" actId="478"/>
          <ac:cxnSpMkLst>
            <pc:docMk/>
            <pc:sldMk cId="1810381557" sldId="1376"/>
            <ac:cxnSpMk id="8" creationId="{00000000-0000-0000-0000-000000000000}"/>
          </ac:cxnSpMkLst>
        </pc:cxnChg>
      </pc:sldChg>
      <pc:sldChg chg="addSp delSp modSp add del mod modClrScheme chgLayout">
        <pc:chgData name="Soheil Abbasloo" userId="d71572ce-aea6-4a3a-9d7a-c1bc96c12f67" providerId="ADAL" clId="{5A221130-90B4-4FFD-B26D-E6AAC359A9C7}" dt="2022-10-17T21:20:08.074" v="7638" actId="207"/>
        <pc:sldMkLst>
          <pc:docMk/>
          <pc:sldMk cId="4163027671" sldId="1377"/>
        </pc:sldMkLst>
        <pc:spChg chg="add del mod ord">
          <ac:chgData name="Soheil Abbasloo" userId="d71572ce-aea6-4a3a-9d7a-c1bc96c12f67" providerId="ADAL" clId="{5A221130-90B4-4FFD-B26D-E6AAC359A9C7}" dt="2022-10-17T16:30:15.206" v="4417" actId="478"/>
          <ac:spMkLst>
            <pc:docMk/>
            <pc:sldMk cId="4163027671" sldId="1377"/>
            <ac:spMk id="2" creationId="{33B9E77F-37FF-982C-07AD-6EA1C2EEFB75}"/>
          </ac:spMkLst>
        </pc:spChg>
        <pc:spChg chg="mod">
          <ac:chgData name="Soheil Abbasloo" userId="d71572ce-aea6-4a3a-9d7a-c1bc96c12f67" providerId="ADAL" clId="{5A221130-90B4-4FFD-B26D-E6AAC359A9C7}" dt="2022-10-17T21:19:51.688" v="7636" actId="207"/>
          <ac:spMkLst>
            <pc:docMk/>
            <pc:sldMk cId="4163027671" sldId="1377"/>
            <ac:spMk id="2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20:02.321" v="7637" actId="207"/>
          <ac:spMkLst>
            <pc:docMk/>
            <pc:sldMk cId="4163027671" sldId="1377"/>
            <ac:spMk id="2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20:08.074" v="7638" actId="207"/>
          <ac:spMkLst>
            <pc:docMk/>
            <pc:sldMk cId="4163027671" sldId="1377"/>
            <ac:spMk id="33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13:49.667" v="7062" actId="2711"/>
          <ac:spMkLst>
            <pc:docMk/>
            <pc:sldMk cId="4163027671" sldId="1377"/>
            <ac:spMk id="307202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5A221130-90B4-4FFD-B26D-E6AAC359A9C7}" dt="2022-10-17T21:49:06.195" v="8232"/>
        <pc:sldMkLst>
          <pc:docMk/>
          <pc:sldMk cId="3539057638" sldId="1379"/>
        </pc:sldMkLst>
        <pc:spChg chg="add del mod ord">
          <ac:chgData name="Soheil Abbasloo" userId="d71572ce-aea6-4a3a-9d7a-c1bc96c12f67" providerId="ADAL" clId="{5A221130-90B4-4FFD-B26D-E6AAC359A9C7}" dt="2022-10-17T16:33:05.204" v="4434" actId="478"/>
          <ac:spMkLst>
            <pc:docMk/>
            <pc:sldMk cId="3539057638" sldId="1379"/>
            <ac:spMk id="2" creationId="{376AE702-7B2C-E8DB-6D18-E115A8F8DD17}"/>
          </ac:spMkLst>
        </pc:spChg>
        <pc:spChg chg="mod">
          <ac:chgData name="Soheil Abbasloo" userId="d71572ce-aea6-4a3a-9d7a-c1bc96c12f67" providerId="ADAL" clId="{5A221130-90B4-4FFD-B26D-E6AAC359A9C7}" dt="2022-10-17T21:20:33.936" v="7645" actId="1036"/>
          <ac:spMkLst>
            <pc:docMk/>
            <pc:sldMk cId="3539057638" sldId="1379"/>
            <ac:spMk id="21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6:41:47.115" v="4623" actId="2711"/>
          <ac:spMkLst>
            <pc:docMk/>
            <pc:sldMk cId="3539057638" sldId="1379"/>
            <ac:spMk id="30720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20:20.451" v="7640" actId="207"/>
          <ac:spMkLst>
            <pc:docMk/>
            <pc:sldMk cId="3539057638" sldId="1379"/>
            <ac:spMk id="30721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20:14.656" v="7639" actId="207"/>
          <ac:spMkLst>
            <pc:docMk/>
            <pc:sldMk cId="3539057638" sldId="1379"/>
            <ac:spMk id="30721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48:38.174" v="8231" actId="6549"/>
          <ac:spMkLst>
            <pc:docMk/>
            <pc:sldMk cId="3539057638" sldId="1379"/>
            <ac:spMk id="951314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0:05:09.256" v="6914" actId="6549"/>
        <pc:sldMkLst>
          <pc:docMk/>
          <pc:sldMk cId="695172189" sldId="1380"/>
        </pc:sldMkLst>
        <pc:spChg chg="add del mod ord">
          <ac:chgData name="Soheil Abbasloo" userId="d71572ce-aea6-4a3a-9d7a-c1bc96c12f67" providerId="ADAL" clId="{5A221130-90B4-4FFD-B26D-E6AAC359A9C7}" dt="2022-10-17T16:54:06.206" v="4733" actId="478"/>
          <ac:spMkLst>
            <pc:docMk/>
            <pc:sldMk cId="695172189" sldId="1380"/>
            <ac:spMk id="2" creationId="{1FF20CFF-535D-2034-7126-4765EF500FB6}"/>
          </ac:spMkLst>
        </pc:spChg>
        <pc:spChg chg="mod ord">
          <ac:chgData name="Soheil Abbasloo" userId="d71572ce-aea6-4a3a-9d7a-c1bc96c12f67" providerId="ADAL" clId="{5A221130-90B4-4FFD-B26D-E6AAC359A9C7}" dt="2022-10-17T16:48:19.124" v="4657" actId="700"/>
          <ac:spMkLst>
            <pc:docMk/>
            <pc:sldMk cId="695172189" sldId="1380"/>
            <ac:spMk id="4096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16:48:19.124" v="4657" actId="700"/>
          <ac:spMkLst>
            <pc:docMk/>
            <pc:sldMk cId="695172189" sldId="1380"/>
            <ac:spMk id="4096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6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6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6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6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6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7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5:09.256" v="6914" actId="6549"/>
          <ac:spMkLst>
            <pc:docMk/>
            <pc:sldMk cId="695172189" sldId="1380"/>
            <ac:spMk id="4098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4:52.943" v="6909" actId="1038"/>
          <ac:spMkLst>
            <pc:docMk/>
            <pc:sldMk cId="695172189" sldId="1380"/>
            <ac:spMk id="40989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16:53:26.777" v="4686" actId="478"/>
          <ac:spMkLst>
            <pc:docMk/>
            <pc:sldMk cId="695172189" sldId="1380"/>
            <ac:spMk id="932866" creationId="{00000000-0000-0000-0000-000000000000}"/>
          </ac:spMkLst>
        </pc:spChg>
        <pc:cxnChg chg="mod">
          <ac:chgData name="Soheil Abbasloo" userId="d71572ce-aea6-4a3a-9d7a-c1bc96c12f67" providerId="ADAL" clId="{5A221130-90B4-4FFD-B26D-E6AAC359A9C7}" dt="2022-10-17T20:04:55.907" v="6910" actId="14100"/>
          <ac:cxnSpMkLst>
            <pc:docMk/>
            <pc:sldMk cId="695172189" sldId="1380"/>
            <ac:cxnSpMk id="40990" creationId="{00000000-0000-0000-0000-000000000000}"/>
          </ac:cxnSpMkLst>
        </pc:cxnChg>
      </pc:sldChg>
      <pc:sldChg chg="addSp delSp modSp add del mod ord modClrScheme chgLayout">
        <pc:chgData name="Soheil Abbasloo" userId="d71572ce-aea6-4a3a-9d7a-c1bc96c12f67" providerId="ADAL" clId="{5A221130-90B4-4FFD-B26D-E6AAC359A9C7}" dt="2022-10-17T20:03:35.885" v="6844" actId="113"/>
        <pc:sldMkLst>
          <pc:docMk/>
          <pc:sldMk cId="1191308002" sldId="1381"/>
        </pc:sldMkLst>
        <pc:spChg chg="add del mod ord">
          <ac:chgData name="Soheil Abbasloo" userId="d71572ce-aea6-4a3a-9d7a-c1bc96c12f67" providerId="ADAL" clId="{5A221130-90B4-4FFD-B26D-E6AAC359A9C7}" dt="2022-10-17T16:56:08.849" v="4782" actId="478"/>
          <ac:spMkLst>
            <pc:docMk/>
            <pc:sldMk cId="1191308002" sldId="1381"/>
            <ac:spMk id="4" creationId="{8801A788-DC74-F3D9-6108-F068473B4EB1}"/>
          </ac:spMkLst>
        </pc:spChg>
        <pc:spChg chg="mod ord">
          <ac:chgData name="Soheil Abbasloo" userId="d71572ce-aea6-4a3a-9d7a-c1bc96c12f67" providerId="ADAL" clId="{5A221130-90B4-4FFD-B26D-E6AAC359A9C7}" dt="2022-10-17T16:56:06.985" v="4781" actId="700"/>
          <ac:spMkLst>
            <pc:docMk/>
            <pc:sldMk cId="1191308002" sldId="1381"/>
            <ac:spMk id="3891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1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3:20.266" v="6841" actId="207"/>
          <ac:spMkLst>
            <pc:docMk/>
            <pc:sldMk cId="1191308002" sldId="1381"/>
            <ac:spMk id="3891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1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3:23.932" v="6842" actId="207"/>
          <ac:spMkLst>
            <pc:docMk/>
            <pc:sldMk cId="1191308002" sldId="1381"/>
            <ac:spMk id="3892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3:35.885" v="6844" actId="113"/>
          <ac:spMkLst>
            <pc:docMk/>
            <pc:sldMk cId="1191308002" sldId="1381"/>
            <ac:spMk id="3892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4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3:26.744" v="6843" actId="207"/>
          <ac:spMkLst>
            <pc:docMk/>
            <pc:sldMk cId="1191308002" sldId="1381"/>
            <ac:spMk id="3893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3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2:11.919" v="6835" actId="14100"/>
          <ac:spMkLst>
            <pc:docMk/>
            <pc:sldMk cId="1191308002" sldId="1381"/>
            <ac:spMk id="3894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6:55:19.550" v="4772" actId="1038"/>
          <ac:spMkLst>
            <pc:docMk/>
            <pc:sldMk cId="1191308002" sldId="1381"/>
            <ac:spMk id="38941" creationId="{00000000-0000-0000-0000-000000000000}"/>
          </ac:spMkLst>
        </pc:spChg>
        <pc:spChg chg="add del">
          <ac:chgData name="Soheil Abbasloo" userId="d71572ce-aea6-4a3a-9d7a-c1bc96c12f67" providerId="ADAL" clId="{5A221130-90B4-4FFD-B26D-E6AAC359A9C7}" dt="2022-10-17T16:55:13.674" v="4741" actId="478"/>
          <ac:spMkLst>
            <pc:docMk/>
            <pc:sldMk cId="1191308002" sldId="1381"/>
            <ac:spMk id="930818" creationId="{00000000-0000-0000-0000-000000000000}"/>
          </ac:spMkLst>
        </pc:spChg>
        <pc:cxnChg chg="mod">
          <ac:chgData name="Soheil Abbasloo" userId="d71572ce-aea6-4a3a-9d7a-c1bc96c12f67" providerId="ADAL" clId="{5A221130-90B4-4FFD-B26D-E6AAC359A9C7}" dt="2022-10-17T20:02:11.919" v="6835" actId="14100"/>
          <ac:cxnSpMkLst>
            <pc:docMk/>
            <pc:sldMk cId="1191308002" sldId="1381"/>
            <ac:cxnSpMk id="38942" creationId="{00000000-0000-0000-0000-000000000000}"/>
          </ac:cxnSpMkLst>
        </pc:cxnChg>
      </pc:sldChg>
      <pc:sldChg chg="modSp add mod">
        <pc:chgData name="Soheil Abbasloo" userId="d71572ce-aea6-4a3a-9d7a-c1bc96c12f67" providerId="ADAL" clId="{5A221130-90B4-4FFD-B26D-E6AAC359A9C7}" dt="2022-10-17T19:03:57.621" v="5814" actId="20577"/>
        <pc:sldMkLst>
          <pc:docMk/>
          <pc:sldMk cId="3264212695" sldId="1382"/>
        </pc:sldMkLst>
        <pc:spChg chg="mod">
          <ac:chgData name="Soheil Abbasloo" userId="d71572ce-aea6-4a3a-9d7a-c1bc96c12f67" providerId="ADAL" clId="{5A221130-90B4-4FFD-B26D-E6AAC359A9C7}" dt="2022-10-17T19:03:38.112" v="5786" actId="20577"/>
          <ac:spMkLst>
            <pc:docMk/>
            <pc:sldMk cId="3264212695" sldId="1382"/>
            <ac:spMk id="5" creationId="{000B93CB-A363-79A7-6D68-7CEF549C95BB}"/>
          </ac:spMkLst>
        </pc:spChg>
        <pc:spChg chg="mod">
          <ac:chgData name="Soheil Abbasloo" userId="d71572ce-aea6-4a3a-9d7a-c1bc96c12f67" providerId="ADAL" clId="{5A221130-90B4-4FFD-B26D-E6AAC359A9C7}" dt="2022-10-17T19:03:57.621" v="5814" actId="20577"/>
          <ac:spMkLst>
            <pc:docMk/>
            <pc:sldMk cId="3264212695" sldId="1382"/>
            <ac:spMk id="6" creationId="{2C47465A-3C8F-D4E2-BD56-31FC175DDAE2}"/>
          </ac:spMkLst>
        </pc:spChg>
      </pc:sldChg>
      <pc:sldChg chg="modSp add del mod">
        <pc:chgData name="Soheil Abbasloo" userId="d71572ce-aea6-4a3a-9d7a-c1bc96c12f67" providerId="ADAL" clId="{5A221130-90B4-4FFD-B26D-E6AAC359A9C7}" dt="2022-10-17T19:02:42.508" v="5740" actId="47"/>
        <pc:sldMkLst>
          <pc:docMk/>
          <pc:sldMk cId="3088602301" sldId="1383"/>
        </pc:sldMkLst>
        <pc:spChg chg="mod">
          <ac:chgData name="Soheil Abbasloo" userId="d71572ce-aea6-4a3a-9d7a-c1bc96c12f67" providerId="ADAL" clId="{5A221130-90B4-4FFD-B26D-E6AAC359A9C7}" dt="2022-10-17T18:16:56.914" v="4836" actId="20577"/>
          <ac:spMkLst>
            <pc:docMk/>
            <pc:sldMk cId="3088602301" sldId="1383"/>
            <ac:spMk id="73731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21:22:15.337" v="7673" actId="113"/>
        <pc:sldMkLst>
          <pc:docMk/>
          <pc:sldMk cId="3450354946" sldId="1383"/>
        </pc:sldMkLst>
        <pc:spChg chg="mod ord">
          <ac:chgData name="Soheil Abbasloo" userId="d71572ce-aea6-4a3a-9d7a-c1bc96c12f67" providerId="ADAL" clId="{5A221130-90B4-4FFD-B26D-E6AAC359A9C7}" dt="2022-10-17T20:15:05.905" v="7068" actId="20577"/>
          <ac:spMkLst>
            <pc:docMk/>
            <pc:sldMk cId="3450354946" sldId="1383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1:22:15.337" v="7673" actId="113"/>
          <ac:spMkLst>
            <pc:docMk/>
            <pc:sldMk cId="3450354946" sldId="1383"/>
            <ac:spMk id="3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5A221130-90B4-4FFD-B26D-E6AAC359A9C7}" dt="2022-10-18T14:41:18.172" v="8411" actId="108"/>
        <pc:sldMkLst>
          <pc:docMk/>
          <pc:sldMk cId="15646810" sldId="1384"/>
        </pc:sldMkLst>
        <pc:spChg chg="mod ord">
          <ac:chgData name="Soheil Abbasloo" userId="d71572ce-aea6-4a3a-9d7a-c1bc96c12f67" providerId="ADAL" clId="{5A221130-90B4-4FFD-B26D-E6AAC359A9C7}" dt="2022-10-17T20:06:10.134" v="6916" actId="2711"/>
          <ac:spMkLst>
            <pc:docMk/>
            <pc:sldMk cId="15646810" sldId="1384"/>
            <ac:spMk id="71683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8T14:41:18.172" v="8411" actId="108"/>
          <ac:spMkLst>
            <pc:docMk/>
            <pc:sldMk cId="15646810" sldId="1384"/>
            <ac:spMk id="95334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20:30:40.338" v="7144" actId="14100"/>
        <pc:sldMkLst>
          <pc:docMk/>
          <pc:sldMk cId="1207224980" sldId="1385"/>
        </pc:sldMkLst>
        <pc:spChg chg="mod ord">
          <ac:chgData name="Soheil Abbasloo" userId="d71572ce-aea6-4a3a-9d7a-c1bc96c12f67" providerId="ADAL" clId="{5A221130-90B4-4FFD-B26D-E6AAC359A9C7}" dt="2022-10-17T20:06:38.889" v="6919" actId="2711"/>
          <ac:spMkLst>
            <pc:docMk/>
            <pc:sldMk cId="1207224980" sldId="1385"/>
            <ac:spMk id="75779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30:40.338" v="7144" actId="14100"/>
          <ac:spMkLst>
            <pc:docMk/>
            <pc:sldMk cId="1207224980" sldId="1385"/>
            <ac:spMk id="95744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7:36.709" v="6926" actId="207"/>
          <ac:spMkLst>
            <pc:docMk/>
            <pc:sldMk cId="1207224980" sldId="1385"/>
            <ac:spMk id="957462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1:03:22.889" v="7472" actId="47"/>
        <pc:sldMkLst>
          <pc:docMk/>
          <pc:sldMk cId="46561950" sldId="1386"/>
        </pc:sldMkLst>
        <pc:spChg chg="add del mod ord">
          <ac:chgData name="Soheil Abbasloo" userId="d71572ce-aea6-4a3a-9d7a-c1bc96c12f67" providerId="ADAL" clId="{5A221130-90B4-4FFD-B26D-E6AAC359A9C7}" dt="2022-10-17T20:07:54.029" v="6928" actId="478"/>
          <ac:spMkLst>
            <pc:docMk/>
            <pc:sldMk cId="46561950" sldId="1386"/>
            <ac:spMk id="2" creationId="{7B01FC9F-8772-2E20-88F7-97EC417B1DBA}"/>
          </ac:spMkLst>
        </pc:spChg>
        <pc:spChg chg="mod ord">
          <ac:chgData name="Soheil Abbasloo" userId="d71572ce-aea6-4a3a-9d7a-c1bc96c12f67" providerId="ADAL" clId="{5A221130-90B4-4FFD-B26D-E6AAC359A9C7}" dt="2022-10-17T20:08:08.054" v="6933" actId="313"/>
          <ac:spMkLst>
            <pc:docMk/>
            <pc:sldMk cId="46561950" sldId="1386"/>
            <ac:spMk id="7987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9:36:54.859" v="6635" actId="20577"/>
          <ac:spMkLst>
            <pc:docMk/>
            <pc:sldMk cId="46561950" sldId="1386"/>
            <ac:spMk id="7988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9:18.914" v="6982" actId="1038"/>
          <ac:spMkLst>
            <pc:docMk/>
            <pc:sldMk cId="46561950" sldId="1386"/>
            <ac:spMk id="7990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7:59.164" v="6929" actId="2711"/>
          <ac:spMkLst>
            <pc:docMk/>
            <pc:sldMk cId="46561950" sldId="1386"/>
            <ac:spMk id="7990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2:19.495" v="7462" actId="164"/>
          <ac:spMkLst>
            <pc:docMk/>
            <pc:sldMk cId="46561950" sldId="1386"/>
            <ac:spMk id="7990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2:19.495" v="7462" actId="164"/>
          <ac:spMkLst>
            <pc:docMk/>
            <pc:sldMk cId="46561950" sldId="1386"/>
            <ac:spMk id="7990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2:19.495" v="7462" actId="164"/>
          <ac:spMkLst>
            <pc:docMk/>
            <pc:sldMk cId="46561950" sldId="1386"/>
            <ac:spMk id="79907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17:53:18.830" v="4818" actId="478"/>
          <ac:spMkLst>
            <pc:docMk/>
            <pc:sldMk cId="46561950" sldId="1386"/>
            <ac:spMk id="961539" creationId="{00000000-0000-0000-0000-000000000000}"/>
          </ac:spMkLst>
        </pc:spChg>
        <pc:grpChg chg="add mod">
          <ac:chgData name="Soheil Abbasloo" userId="d71572ce-aea6-4a3a-9d7a-c1bc96c12f67" providerId="ADAL" clId="{5A221130-90B4-4FFD-B26D-E6AAC359A9C7}" dt="2022-10-17T21:02:19.495" v="7462" actId="164"/>
          <ac:grpSpMkLst>
            <pc:docMk/>
            <pc:sldMk cId="46561950" sldId="1386"/>
            <ac:grpSpMk id="4" creationId="{AC5CFB00-181D-4483-EB85-A773C673F2B4}"/>
          </ac:grpSpMkLst>
        </pc:grpChg>
        <pc:cxnChg chg="mod">
          <ac:chgData name="Soheil Abbasloo" userId="d71572ce-aea6-4a3a-9d7a-c1bc96c12f67" providerId="ADAL" clId="{5A221130-90B4-4FFD-B26D-E6AAC359A9C7}" dt="2022-10-17T21:02:19.495" v="7462" actId="164"/>
          <ac:cxnSpMkLst>
            <pc:docMk/>
            <pc:sldMk cId="46561950" sldId="1386"/>
            <ac:cxnSpMk id="79908" creationId="{00000000-0000-0000-0000-000000000000}"/>
          </ac:cxnSpMkLst>
        </pc:cxnChg>
      </pc:sldChg>
      <pc:sldChg chg="addSp delSp modSp add del mod modClrScheme delAnim modAnim chgLayout">
        <pc:chgData name="Soheil Abbasloo" userId="d71572ce-aea6-4a3a-9d7a-c1bc96c12f67" providerId="ADAL" clId="{5A221130-90B4-4FFD-B26D-E6AAC359A9C7}" dt="2022-10-17T21:07:22.739" v="7617" actId="1035"/>
        <pc:sldMkLst>
          <pc:docMk/>
          <pc:sldMk cId="1811679457" sldId="1387"/>
        </pc:sldMkLst>
        <pc:spChg chg="add del mod ord">
          <ac:chgData name="Soheil Abbasloo" userId="d71572ce-aea6-4a3a-9d7a-c1bc96c12f67" providerId="ADAL" clId="{5A221130-90B4-4FFD-B26D-E6AAC359A9C7}" dt="2022-10-17T20:08:45.733" v="6952" actId="478"/>
          <ac:spMkLst>
            <pc:docMk/>
            <pc:sldMk cId="1811679457" sldId="1387"/>
            <ac:spMk id="4" creationId="{0EB0A90D-30ED-6A3B-E65C-9A21C2D8A8FD}"/>
          </ac:spMkLst>
        </pc:spChg>
        <pc:spChg chg="add mod">
          <ac:chgData name="Soheil Abbasloo" userId="d71572ce-aea6-4a3a-9d7a-c1bc96c12f67" providerId="ADAL" clId="{5A221130-90B4-4FFD-B26D-E6AAC359A9C7}" dt="2022-10-17T21:01:52.526" v="7461"/>
          <ac:spMkLst>
            <pc:docMk/>
            <pc:sldMk cId="1811679457" sldId="1387"/>
            <ac:spMk id="6" creationId="{13EB9ECA-5F06-8D19-CE75-D0090B5CD79F}"/>
          </ac:spMkLst>
        </pc:spChg>
        <pc:spChg chg="add mod">
          <ac:chgData name="Soheil Abbasloo" userId="d71572ce-aea6-4a3a-9d7a-c1bc96c12f67" providerId="ADAL" clId="{5A221130-90B4-4FFD-B26D-E6AAC359A9C7}" dt="2022-10-17T21:01:52.526" v="7461"/>
          <ac:spMkLst>
            <pc:docMk/>
            <pc:sldMk cId="1811679457" sldId="1387"/>
            <ac:spMk id="8" creationId="{57FBA979-8951-7DA4-BB59-562944323FE3}"/>
          </ac:spMkLst>
        </pc:spChg>
        <pc:spChg chg="mod">
          <ac:chgData name="Soheil Abbasloo" userId="d71572ce-aea6-4a3a-9d7a-c1bc96c12f67" providerId="ADAL" clId="{5A221130-90B4-4FFD-B26D-E6AAC359A9C7}" dt="2022-10-17T21:02:22.871" v="7463"/>
          <ac:spMkLst>
            <pc:docMk/>
            <pc:sldMk cId="1811679457" sldId="1387"/>
            <ac:spMk id="10" creationId="{203D7444-1E3B-9474-494A-271304E0D937}"/>
          </ac:spMkLst>
        </pc:spChg>
        <pc:spChg chg="mod">
          <ac:chgData name="Soheil Abbasloo" userId="d71572ce-aea6-4a3a-9d7a-c1bc96c12f67" providerId="ADAL" clId="{5A221130-90B4-4FFD-B26D-E6AAC359A9C7}" dt="2022-10-17T21:07:22.739" v="7617" actId="1035"/>
          <ac:spMkLst>
            <pc:docMk/>
            <pc:sldMk cId="1811679457" sldId="1387"/>
            <ac:spMk id="11" creationId="{76AC80FF-FB56-0BBF-9506-150AFB2E906A}"/>
          </ac:spMkLst>
        </pc:spChg>
        <pc:spChg chg="mod">
          <ac:chgData name="Soheil Abbasloo" userId="d71572ce-aea6-4a3a-9d7a-c1bc96c12f67" providerId="ADAL" clId="{5A221130-90B4-4FFD-B26D-E6AAC359A9C7}" dt="2022-10-17T21:07:10.943" v="7568" actId="1036"/>
          <ac:spMkLst>
            <pc:docMk/>
            <pc:sldMk cId="1811679457" sldId="1387"/>
            <ac:spMk id="12" creationId="{D07C56F4-CDC2-88D1-D251-05CC4E6AD4AB}"/>
          </ac:spMkLst>
        </pc:spChg>
        <pc:spChg chg="mod ord">
          <ac:chgData name="Soheil Abbasloo" userId="d71572ce-aea6-4a3a-9d7a-c1bc96c12f67" providerId="ADAL" clId="{5A221130-90B4-4FFD-B26D-E6AAC359A9C7}" dt="2022-10-17T21:00:49.927" v="7426"/>
          <ac:spMkLst>
            <pc:docMk/>
            <pc:sldMk cId="1811679457" sldId="1387"/>
            <ac:spMk id="8192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0:58.373" v="7427"/>
          <ac:spMkLst>
            <pc:docMk/>
            <pc:sldMk cId="1811679457" sldId="1387"/>
            <ac:spMk id="8192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1:05.639" v="7428"/>
          <ac:spMkLst>
            <pc:docMk/>
            <pc:sldMk cId="1811679457" sldId="1387"/>
            <ac:spMk id="8192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5:41.129" v="7502" actId="1037"/>
          <ac:spMkLst>
            <pc:docMk/>
            <pc:sldMk cId="1811679457" sldId="1387"/>
            <ac:spMk id="819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1:13.840" v="7429"/>
          <ac:spMkLst>
            <pc:docMk/>
            <pc:sldMk cId="1811679457" sldId="1387"/>
            <ac:spMk id="8193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1:30.131" v="7456" actId="1038"/>
          <ac:spMkLst>
            <pc:docMk/>
            <pc:sldMk cId="1811679457" sldId="1387"/>
            <ac:spMk id="8193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5:30.345" v="7499" actId="1037"/>
          <ac:spMkLst>
            <pc:docMk/>
            <pc:sldMk cId="1811679457" sldId="1387"/>
            <ac:spMk id="8193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9:36:51.855" v="6634" actId="20577"/>
          <ac:spMkLst>
            <pc:docMk/>
            <pc:sldMk cId="1811679457" sldId="1387"/>
            <ac:spMk id="8193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3:07.963" v="7471" actId="207"/>
          <ac:spMkLst>
            <pc:docMk/>
            <pc:sldMk cId="1811679457" sldId="1387"/>
            <ac:spMk id="81948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2:33.008" v="7464"/>
          <ac:spMkLst>
            <pc:docMk/>
            <pc:sldMk cId="1811679457" sldId="1387"/>
            <ac:spMk id="81949" creationId="{00000000-0000-0000-0000-000000000000}"/>
          </ac:spMkLst>
        </pc:spChg>
        <pc:spChg chg="del mod">
          <ac:chgData name="Soheil Abbasloo" userId="d71572ce-aea6-4a3a-9d7a-c1bc96c12f67" providerId="ADAL" clId="{5A221130-90B4-4FFD-B26D-E6AAC359A9C7}" dt="2022-10-17T21:02:36.738" v="7466" actId="478"/>
          <ac:spMkLst>
            <pc:docMk/>
            <pc:sldMk cId="1811679457" sldId="1387"/>
            <ac:spMk id="81950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21:07:14.710" v="7585" actId="478"/>
          <ac:spMkLst>
            <pc:docMk/>
            <pc:sldMk cId="1811679457" sldId="1387"/>
            <ac:spMk id="81954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21:07:00.280" v="7529" actId="478"/>
          <ac:spMkLst>
            <pc:docMk/>
            <pc:sldMk cId="1811679457" sldId="1387"/>
            <ac:spMk id="81955" creationId="{00000000-0000-0000-0000-000000000000}"/>
          </ac:spMkLst>
        </pc:spChg>
        <pc:spChg chg="del topLvl">
          <ac:chgData name="Soheil Abbasloo" userId="d71572ce-aea6-4a3a-9d7a-c1bc96c12f67" providerId="ADAL" clId="{5A221130-90B4-4FFD-B26D-E6AAC359A9C7}" dt="2022-10-17T21:01:38.876" v="7459" actId="478"/>
          <ac:spMkLst>
            <pc:docMk/>
            <pc:sldMk cId="1811679457" sldId="1387"/>
            <ac:spMk id="81957" creationId="{00000000-0000-0000-0000-000000000000}"/>
          </ac:spMkLst>
        </pc:spChg>
        <pc:spChg chg="del topLvl">
          <ac:chgData name="Soheil Abbasloo" userId="d71572ce-aea6-4a3a-9d7a-c1bc96c12f67" providerId="ADAL" clId="{5A221130-90B4-4FFD-B26D-E6AAC359A9C7}" dt="2022-10-17T21:01:36.837" v="7458" actId="478"/>
          <ac:spMkLst>
            <pc:docMk/>
            <pc:sldMk cId="1811679457" sldId="1387"/>
            <ac:spMk id="81958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17:53:22.641" v="4819" actId="478"/>
          <ac:spMkLst>
            <pc:docMk/>
            <pc:sldMk cId="1811679457" sldId="1387"/>
            <ac:spMk id="963587" creationId="{00000000-0000-0000-0000-000000000000}"/>
          </ac:spMkLst>
        </pc:spChg>
        <pc:grpChg chg="del">
          <ac:chgData name="Soheil Abbasloo" userId="d71572ce-aea6-4a3a-9d7a-c1bc96c12f67" providerId="ADAL" clId="{5A221130-90B4-4FFD-B26D-E6AAC359A9C7}" dt="2022-10-17T21:01:42.631" v="7460" actId="478"/>
          <ac:grpSpMkLst>
            <pc:docMk/>
            <pc:sldMk cId="1811679457" sldId="1387"/>
            <ac:grpSpMk id="2" creationId="{00000000-0000-0000-0000-000000000000}"/>
          </ac:grpSpMkLst>
        </pc:grpChg>
        <pc:grpChg chg="del">
          <ac:chgData name="Soheil Abbasloo" userId="d71572ce-aea6-4a3a-9d7a-c1bc96c12f67" providerId="ADAL" clId="{5A221130-90B4-4FFD-B26D-E6AAC359A9C7}" dt="2022-10-17T21:01:36.837" v="7458" actId="478"/>
          <ac:grpSpMkLst>
            <pc:docMk/>
            <pc:sldMk cId="1811679457" sldId="1387"/>
            <ac:grpSpMk id="3" creationId="{00000000-0000-0000-0000-000000000000}"/>
          </ac:grpSpMkLst>
        </pc:grpChg>
        <pc:grpChg chg="add mod">
          <ac:chgData name="Soheil Abbasloo" userId="d71572ce-aea6-4a3a-9d7a-c1bc96c12f67" providerId="ADAL" clId="{5A221130-90B4-4FFD-B26D-E6AAC359A9C7}" dt="2022-10-17T21:07:17.361" v="7587" actId="1035"/>
          <ac:grpSpMkLst>
            <pc:docMk/>
            <pc:sldMk cId="1811679457" sldId="1387"/>
            <ac:grpSpMk id="9" creationId="{02BD8898-6485-590D-9097-2F92B412147F}"/>
          </ac:grpSpMkLst>
        </pc:grpChg>
        <pc:cxnChg chg="add mod">
          <ac:chgData name="Soheil Abbasloo" userId="d71572ce-aea6-4a3a-9d7a-c1bc96c12f67" providerId="ADAL" clId="{5A221130-90B4-4FFD-B26D-E6AAC359A9C7}" dt="2022-10-17T21:01:52.526" v="7461"/>
          <ac:cxnSpMkLst>
            <pc:docMk/>
            <pc:sldMk cId="1811679457" sldId="1387"/>
            <ac:cxnSpMk id="7" creationId="{26EBD471-6B6A-E635-732A-13F4316ED4AB}"/>
          </ac:cxnSpMkLst>
        </pc:cxnChg>
        <pc:cxnChg chg="mod">
          <ac:chgData name="Soheil Abbasloo" userId="d71572ce-aea6-4a3a-9d7a-c1bc96c12f67" providerId="ADAL" clId="{5A221130-90B4-4FFD-B26D-E6AAC359A9C7}" dt="2022-10-17T21:07:22.739" v="7617" actId="1035"/>
          <ac:cxnSpMkLst>
            <pc:docMk/>
            <pc:sldMk cId="1811679457" sldId="1387"/>
            <ac:cxnSpMk id="13" creationId="{A32F75DA-83D4-3781-B008-9332D374E5BA}"/>
          </ac:cxnSpMkLst>
        </pc:cxnChg>
        <pc:cxnChg chg="del mod">
          <ac:chgData name="Soheil Abbasloo" userId="d71572ce-aea6-4a3a-9d7a-c1bc96c12f67" providerId="ADAL" clId="{5A221130-90B4-4FFD-B26D-E6AAC359A9C7}" dt="2022-10-17T21:01:33.289" v="7457" actId="478"/>
          <ac:cxnSpMkLst>
            <pc:docMk/>
            <pc:sldMk cId="1811679457" sldId="1387"/>
            <ac:cxnSpMk id="81956" creationId="{00000000-0000-0000-0000-000000000000}"/>
          </ac:cxnSpMkLst>
        </pc:cxnChg>
        <pc:cxnChg chg="mod">
          <ac:chgData name="Soheil Abbasloo" userId="d71572ce-aea6-4a3a-9d7a-c1bc96c12f67" providerId="ADAL" clId="{5A221130-90B4-4FFD-B26D-E6AAC359A9C7}" dt="2022-10-17T21:01:42.631" v="7460" actId="478"/>
          <ac:cxnSpMkLst>
            <pc:docMk/>
            <pc:sldMk cId="1811679457" sldId="1387"/>
            <ac:cxnSpMk id="81959" creationId="{00000000-0000-0000-0000-000000000000}"/>
          </ac:cxnSpMkLst>
        </pc:cxnChg>
      </pc:sldChg>
      <pc:sldChg chg="addSp delSp modSp add del mod modClrScheme modAnim chgLayout">
        <pc:chgData name="Soheil Abbasloo" userId="d71572ce-aea6-4a3a-9d7a-c1bc96c12f67" providerId="ADAL" clId="{5A221130-90B4-4FFD-B26D-E6AAC359A9C7}" dt="2022-10-17T21:09:19.375" v="7624" actId="313"/>
        <pc:sldMkLst>
          <pc:docMk/>
          <pc:sldMk cId="231749179" sldId="1388"/>
        </pc:sldMkLst>
        <pc:spChg chg="add del mod ord">
          <ac:chgData name="Soheil Abbasloo" userId="d71572ce-aea6-4a3a-9d7a-c1bc96c12f67" providerId="ADAL" clId="{5A221130-90B4-4FFD-B26D-E6AAC359A9C7}" dt="2022-10-17T21:04:05.338" v="7488" actId="478"/>
          <ac:spMkLst>
            <pc:docMk/>
            <pc:sldMk cId="231749179" sldId="1388"/>
            <ac:spMk id="2" creationId="{27D9BA75-92F2-BB78-B1F7-87619C47A3FD}"/>
          </ac:spMkLst>
        </pc:spChg>
        <pc:spChg chg="mod ord">
          <ac:chgData name="Soheil Abbasloo" userId="d71572ce-aea6-4a3a-9d7a-c1bc96c12f67" providerId="ADAL" clId="{5A221130-90B4-4FFD-B26D-E6AAC359A9C7}" dt="2022-10-17T20:09:48.987" v="7001" actId="313"/>
          <ac:spMkLst>
            <pc:docMk/>
            <pc:sldMk cId="231749179" sldId="1388"/>
            <ac:spMk id="83971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6:35.647" v="7511" actId="1037"/>
          <ac:spMkLst>
            <pc:docMk/>
            <pc:sldMk cId="231749179" sldId="1388"/>
            <ac:spMk id="83977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9:38:25.678" v="6637" actId="20577"/>
          <ac:spMkLst>
            <pc:docMk/>
            <pc:sldMk cId="231749179" sldId="1388"/>
            <ac:spMk id="83983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3:36.486" v="7479" actId="1076"/>
          <ac:spMkLst>
            <pc:docMk/>
            <pc:sldMk cId="231749179" sldId="1388"/>
            <ac:spMk id="8398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3:44.557" v="7487" actId="1035"/>
          <ac:spMkLst>
            <pc:docMk/>
            <pc:sldMk cId="231749179" sldId="1388"/>
            <ac:spMk id="8398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0:09:33.891" v="6997" actId="1038"/>
          <ac:spMkLst>
            <pc:docMk/>
            <pc:sldMk cId="231749179" sldId="1388"/>
            <ac:spMk id="83995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9:19.375" v="7624" actId="313"/>
          <ac:spMkLst>
            <pc:docMk/>
            <pc:sldMk cId="231749179" sldId="1388"/>
            <ac:spMk id="83996" creationId="{00000000-0000-0000-0000-000000000000}"/>
          </ac:spMkLst>
        </pc:spChg>
        <pc:spChg chg="del">
          <ac:chgData name="Soheil Abbasloo" userId="d71572ce-aea6-4a3a-9d7a-c1bc96c12f67" providerId="ADAL" clId="{5A221130-90B4-4FFD-B26D-E6AAC359A9C7}" dt="2022-10-17T17:53:25.057" v="4820" actId="478"/>
          <ac:spMkLst>
            <pc:docMk/>
            <pc:sldMk cId="231749179" sldId="1388"/>
            <ac:spMk id="965635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5A221130-90B4-4FFD-B26D-E6AAC359A9C7}" dt="2022-10-17T20:10:03.739" v="7007" actId="404"/>
        <pc:sldMkLst>
          <pc:docMk/>
          <pc:sldMk cId="1010614873" sldId="1389"/>
        </pc:sldMkLst>
        <pc:spChg chg="add del mod ord">
          <ac:chgData name="Soheil Abbasloo" userId="d71572ce-aea6-4a3a-9d7a-c1bc96c12f67" providerId="ADAL" clId="{5A221130-90B4-4FFD-B26D-E6AAC359A9C7}" dt="2022-10-17T20:09:56.782" v="7002" actId="700"/>
          <ac:spMkLst>
            <pc:docMk/>
            <pc:sldMk cId="1010614873" sldId="1389"/>
            <ac:spMk id="5" creationId="{E6AC9EFC-6D3E-037E-4DEC-0E9F234076A7}"/>
          </ac:spMkLst>
        </pc:spChg>
        <pc:spChg chg="add mod ord">
          <ac:chgData name="Soheil Abbasloo" userId="d71572ce-aea6-4a3a-9d7a-c1bc96c12f67" providerId="ADAL" clId="{5A221130-90B4-4FFD-B26D-E6AAC359A9C7}" dt="2022-10-17T20:09:56.782" v="7002" actId="700"/>
          <ac:spMkLst>
            <pc:docMk/>
            <pc:sldMk cId="1010614873" sldId="1389"/>
            <ac:spMk id="6" creationId="{15D7C398-DFA8-03C9-B02B-7E25CA5F37BB}"/>
          </ac:spMkLst>
        </pc:spChg>
        <pc:spChg chg="mod ord">
          <ac:chgData name="Soheil Abbasloo" userId="d71572ce-aea6-4a3a-9d7a-c1bc96c12f67" providerId="ADAL" clId="{5A221130-90B4-4FFD-B26D-E6AAC359A9C7}" dt="2022-10-17T20:10:03.739" v="7007" actId="404"/>
          <ac:spMkLst>
            <pc:docMk/>
            <pc:sldMk cId="1010614873" sldId="1389"/>
            <ac:spMk id="86019" creationId="{00000000-0000-0000-0000-000000000000}"/>
          </ac:spMkLst>
        </pc:spChg>
      </pc:sldChg>
      <pc:sldChg chg="addSp modSp add mod modAnim">
        <pc:chgData name="Soheil Abbasloo" userId="d71572ce-aea6-4a3a-9d7a-c1bc96c12f67" providerId="ADAL" clId="{5A221130-90B4-4FFD-B26D-E6AAC359A9C7}" dt="2022-10-17T21:15:49.432" v="7626"/>
        <pc:sldMkLst>
          <pc:docMk/>
          <pc:sldMk cId="2944919228" sldId="1390"/>
        </pc:sldMkLst>
        <pc:spChg chg="mod">
          <ac:chgData name="Soheil Abbasloo" userId="d71572ce-aea6-4a3a-9d7a-c1bc96c12f67" providerId="ADAL" clId="{5A221130-90B4-4FFD-B26D-E6AAC359A9C7}" dt="2022-10-17T18:32:50.126" v="4956" actId="20577"/>
          <ac:spMkLst>
            <pc:docMk/>
            <pc:sldMk cId="2944919228" sldId="1390"/>
            <ac:spMk id="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8:34:58.670" v="5048" actId="1035"/>
          <ac:spMkLst>
            <pc:docMk/>
            <pc:sldMk cId="2944919228" sldId="1390"/>
            <ac:spMk id="4" creationId="{AFAD2C11-0944-AA32-134E-1B8193041E1E}"/>
          </ac:spMkLst>
        </pc:spChg>
        <pc:spChg chg="add mod">
          <ac:chgData name="Soheil Abbasloo" userId="d71572ce-aea6-4a3a-9d7a-c1bc96c12f67" providerId="ADAL" clId="{5A221130-90B4-4FFD-B26D-E6AAC359A9C7}" dt="2022-10-17T18:37:05.083" v="5155" actId="404"/>
          <ac:spMkLst>
            <pc:docMk/>
            <pc:sldMk cId="2944919228" sldId="1390"/>
            <ac:spMk id="5" creationId="{4512DBF8-6C61-3D01-506B-A9C4B6CB05F5}"/>
          </ac:spMkLst>
        </pc:spChg>
        <pc:spChg chg="mod">
          <ac:chgData name="Soheil Abbasloo" userId="d71572ce-aea6-4a3a-9d7a-c1bc96c12f67" providerId="ADAL" clId="{5A221130-90B4-4FFD-B26D-E6AAC359A9C7}" dt="2022-10-17T18:36:43.791" v="5117" actId="20577"/>
          <ac:spMkLst>
            <pc:docMk/>
            <pc:sldMk cId="2944919228" sldId="1390"/>
            <ac:spMk id="6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18:36:09.587" v="5091" actId="6549"/>
          <ac:spMkLst>
            <pc:docMk/>
            <pc:sldMk cId="2944919228" sldId="1390"/>
            <ac:spMk id="10" creationId="{D7ACA216-3648-1C71-D443-B4211D96A37D}"/>
          </ac:spMkLst>
        </pc:spChg>
        <pc:spChg chg="mod">
          <ac:chgData name="Soheil Abbasloo" userId="d71572ce-aea6-4a3a-9d7a-c1bc96c12f67" providerId="ADAL" clId="{5A221130-90B4-4FFD-B26D-E6AAC359A9C7}" dt="2022-10-17T18:43:50.698" v="5260" actId="1037"/>
          <ac:spMkLst>
            <pc:docMk/>
            <pc:sldMk cId="2944919228" sldId="1390"/>
            <ac:spMk id="13" creationId="{9C252DAC-CDA2-1AB8-952F-662765089661}"/>
          </ac:spMkLst>
        </pc:spChg>
        <pc:picChg chg="mod">
          <ac:chgData name="Soheil Abbasloo" userId="d71572ce-aea6-4a3a-9d7a-c1bc96c12f67" providerId="ADAL" clId="{5A221130-90B4-4FFD-B26D-E6AAC359A9C7}" dt="2022-10-17T18:34:58.670" v="5048" actId="1035"/>
          <ac:picMkLst>
            <pc:docMk/>
            <pc:sldMk cId="2944919228" sldId="1390"/>
            <ac:picMk id="7" creationId="{87192BD6-5B49-63CA-84A0-B491366D9165}"/>
          </ac:picMkLst>
        </pc:picChg>
        <pc:picChg chg="mod">
          <ac:chgData name="Soheil Abbasloo" userId="d71572ce-aea6-4a3a-9d7a-c1bc96c12f67" providerId="ADAL" clId="{5A221130-90B4-4FFD-B26D-E6AAC359A9C7}" dt="2022-10-17T18:34:58.670" v="5048" actId="1035"/>
          <ac:picMkLst>
            <pc:docMk/>
            <pc:sldMk cId="2944919228" sldId="1390"/>
            <ac:picMk id="8" creationId="{C11C24A0-15F0-7CC0-89F7-F030E73816E1}"/>
          </ac:picMkLst>
        </pc:picChg>
      </pc:sldChg>
      <pc:sldChg chg="modSp add mod">
        <pc:chgData name="Soheil Abbasloo" userId="d71572ce-aea6-4a3a-9d7a-c1bc96c12f67" providerId="ADAL" clId="{5A221130-90B4-4FFD-B26D-E6AAC359A9C7}" dt="2022-10-17T21:19:44.142" v="7635" actId="207"/>
        <pc:sldMkLst>
          <pc:docMk/>
          <pc:sldMk cId="3958411755" sldId="1391"/>
        </pc:sldMkLst>
        <pc:spChg chg="mod">
          <ac:chgData name="Soheil Abbasloo" userId="d71572ce-aea6-4a3a-9d7a-c1bc96c12f67" providerId="ADAL" clId="{5A221130-90B4-4FFD-B26D-E6AAC359A9C7}" dt="2022-10-17T20:13:43.363" v="7061" actId="2711"/>
          <ac:spMkLst>
            <pc:docMk/>
            <pc:sldMk cId="3958411755" sldId="1391"/>
            <ac:spMk id="307202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19:44.142" v="7635" actId="207"/>
          <ac:spMkLst>
            <pc:docMk/>
            <pc:sldMk cId="3958411755" sldId="1391"/>
            <ac:spMk id="307210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19:39.625" v="7634" actId="207"/>
          <ac:spMkLst>
            <pc:docMk/>
            <pc:sldMk cId="3958411755" sldId="1391"/>
            <ac:spMk id="307211" creationId="{00000000-0000-0000-0000-000000000000}"/>
          </ac:spMkLst>
        </pc:spChg>
      </pc:sldChg>
      <pc:sldChg chg="addSp delSp modSp new mod ord modAnim chgLayout">
        <pc:chgData name="Soheil Abbasloo" userId="d71572ce-aea6-4a3a-9d7a-c1bc96c12f67" providerId="ADAL" clId="{5A221130-90B4-4FFD-B26D-E6AAC359A9C7}" dt="2022-10-17T20:14:25.453" v="7063" actId="6549"/>
        <pc:sldMkLst>
          <pc:docMk/>
          <pc:sldMk cId="1427595971" sldId="1392"/>
        </pc:sldMkLst>
        <pc:spChg chg="mod ord">
          <ac:chgData name="Soheil Abbasloo" userId="d71572ce-aea6-4a3a-9d7a-c1bc96c12f67" providerId="ADAL" clId="{5A221130-90B4-4FFD-B26D-E6AAC359A9C7}" dt="2022-10-17T19:06:12.274" v="5836" actId="700"/>
          <ac:spMkLst>
            <pc:docMk/>
            <pc:sldMk cId="1427595971" sldId="1392"/>
            <ac:spMk id="2" creationId="{88336219-176B-3C25-30D4-CA3C71E7E48B}"/>
          </ac:spMkLst>
        </pc:spChg>
        <pc:spChg chg="del">
          <ac:chgData name="Soheil Abbasloo" userId="d71572ce-aea6-4a3a-9d7a-c1bc96c12f67" providerId="ADAL" clId="{5A221130-90B4-4FFD-B26D-E6AAC359A9C7}" dt="2022-10-17T18:40:46.873" v="5226" actId="478"/>
          <ac:spMkLst>
            <pc:docMk/>
            <pc:sldMk cId="1427595971" sldId="1392"/>
            <ac:spMk id="3" creationId="{195CFD06-BDEA-E0F2-1694-F344BE714FEE}"/>
          </ac:spMkLst>
        </pc:spChg>
        <pc:spChg chg="mod ord">
          <ac:chgData name="Soheil Abbasloo" userId="d71572ce-aea6-4a3a-9d7a-c1bc96c12f67" providerId="ADAL" clId="{5A221130-90B4-4FFD-B26D-E6AAC359A9C7}" dt="2022-10-17T19:06:12.274" v="5836" actId="700"/>
          <ac:spMkLst>
            <pc:docMk/>
            <pc:sldMk cId="1427595971" sldId="1392"/>
            <ac:spMk id="4" creationId="{68E1B804-1C07-EF63-42BF-9BC84CD6F945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5" creationId="{1C3B7F48-9742-8EDB-FA37-4C70E9796838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6" creationId="{CD393551-972A-76B1-BF4F-D46CC6C0AE31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7" creationId="{7AD0FB5D-89CB-DBE1-4300-8A3FC1EC9EFD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8" creationId="{AC33C3CD-B8B5-3974-942F-4EAF7796376E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9" creationId="{483531D5-1089-2C66-AA5A-4EF874BEB2F0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0" creationId="{78182982-E28E-BF24-ED55-F3743ECD6B01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1" creationId="{E140D96C-5884-43FB-B877-EA554AE1D002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2" creationId="{84DB924C-A91D-77A8-9B00-0B5045279869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3" creationId="{C14C9C20-2EA9-CF67-EC16-AFC47DABA56D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4" creationId="{A0A29809-7C83-455F-B50E-2788DBAB5FE8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5" creationId="{E536CA38-7EED-ECEC-DD44-0936618AED9C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6" creationId="{7B14CF5C-94DA-ADC5-B574-F0B11736641C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7" creationId="{7CA376B4-CAB6-8831-14B5-0D83EB479F99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8" creationId="{A27F15C4-E9EF-A221-04B0-BA7F89AA6500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19" creationId="{3EEA999E-3DC3-C0B0-ACB1-B4376F3F1E4F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0" creationId="{0343255F-B060-4693-1AEC-A4B6878604E9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1" creationId="{B9784365-38A1-3F52-A620-C1C754322D8E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2" creationId="{B8CEFA4B-308F-C5FA-5E9B-8CC679B696B3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3" creationId="{A212C92D-2620-92DB-E3DE-D404345E0E4E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4" creationId="{1DC99B07-F16E-4D6A-1F3C-D0EE5F9A9090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5" creationId="{2E909245-11BF-3535-008F-98D598FC2F9B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6" creationId="{F0685D33-096F-3071-8632-FF30A078BFD1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7" creationId="{EADAD314-DF62-4FA2-C8A1-AA8722D20BAA}"/>
          </ac:spMkLst>
        </pc:spChg>
        <pc:spChg chg="add del mod">
          <ac:chgData name="Soheil Abbasloo" userId="d71572ce-aea6-4a3a-9d7a-c1bc96c12f67" providerId="ADAL" clId="{5A221130-90B4-4FFD-B26D-E6AAC359A9C7}" dt="2022-10-17T18:40:56.057" v="5227" actId="21"/>
          <ac:spMkLst>
            <pc:docMk/>
            <pc:sldMk cId="1427595971" sldId="1392"/>
            <ac:spMk id="28" creationId="{71D656DF-6750-C5C2-6E1F-6034AA637F46}"/>
          </ac:spMkLst>
        </pc:spChg>
        <pc:spChg chg="add mod ord">
          <ac:chgData name="Soheil Abbasloo" userId="d71572ce-aea6-4a3a-9d7a-c1bc96c12f67" providerId="ADAL" clId="{5A221130-90B4-4FFD-B26D-E6AAC359A9C7}" dt="2022-10-17T20:14:25.453" v="7063" actId="6549"/>
          <ac:spMkLst>
            <pc:docMk/>
            <pc:sldMk cId="1427595971" sldId="1392"/>
            <ac:spMk id="29" creationId="{243C3EA3-32B4-5569-B484-777D472EED4D}"/>
          </ac:spMkLst>
        </pc:spChg>
      </pc:sldChg>
      <pc:sldChg chg="modSp new del mod modShow">
        <pc:chgData name="Soheil Abbasloo" userId="d71572ce-aea6-4a3a-9d7a-c1bc96c12f67" providerId="ADAL" clId="{5A221130-90B4-4FFD-B26D-E6AAC359A9C7}" dt="2022-10-17T19:48:20.221" v="6787" actId="47"/>
        <pc:sldMkLst>
          <pc:docMk/>
          <pc:sldMk cId="1638001693" sldId="1393"/>
        </pc:sldMkLst>
        <pc:spChg chg="mod">
          <ac:chgData name="Soheil Abbasloo" userId="d71572ce-aea6-4a3a-9d7a-c1bc96c12f67" providerId="ADAL" clId="{5A221130-90B4-4FFD-B26D-E6AAC359A9C7}" dt="2022-10-17T18:52:55.407" v="5463" actId="242"/>
          <ac:spMkLst>
            <pc:docMk/>
            <pc:sldMk cId="1638001693" sldId="1393"/>
            <ac:spMk id="3" creationId="{1849039F-6FB3-5B97-9406-2C40A3F7DAE6}"/>
          </ac:spMkLst>
        </pc:spChg>
        <pc:spChg chg="mod">
          <ac:chgData name="Soheil Abbasloo" userId="d71572ce-aea6-4a3a-9d7a-c1bc96c12f67" providerId="ADAL" clId="{5A221130-90B4-4FFD-B26D-E6AAC359A9C7}" dt="2022-10-17T18:51:57.951" v="5462" actId="20577"/>
          <ac:spMkLst>
            <pc:docMk/>
            <pc:sldMk cId="1638001693" sldId="1393"/>
            <ac:spMk id="4" creationId="{A7E34A82-7960-90F0-5915-ECD7F50ABD31}"/>
          </ac:spMkLst>
        </pc:spChg>
      </pc:sldChg>
      <pc:sldChg chg="modSp add mod">
        <pc:chgData name="Soheil Abbasloo" userId="d71572ce-aea6-4a3a-9d7a-c1bc96c12f67" providerId="ADAL" clId="{5A221130-90B4-4FFD-B26D-E6AAC359A9C7}" dt="2022-10-17T20:58:36.930" v="7418" actId="20577"/>
        <pc:sldMkLst>
          <pc:docMk/>
          <pc:sldMk cId="1856767923" sldId="1394"/>
        </pc:sldMkLst>
        <pc:spChg chg="mod">
          <ac:chgData name="Soheil Abbasloo" userId="d71572ce-aea6-4a3a-9d7a-c1bc96c12f67" providerId="ADAL" clId="{5A221130-90B4-4FFD-B26D-E6AAC359A9C7}" dt="2022-10-17T20:58:36.930" v="7418" actId="20577"/>
          <ac:spMkLst>
            <pc:docMk/>
            <pc:sldMk cId="1856767923" sldId="1394"/>
            <ac:spMk id="5" creationId="{000B93CB-A363-79A7-6D68-7CEF549C95BB}"/>
          </ac:spMkLst>
        </pc:spChg>
        <pc:spChg chg="mod">
          <ac:chgData name="Soheil Abbasloo" userId="d71572ce-aea6-4a3a-9d7a-c1bc96c12f67" providerId="ADAL" clId="{5A221130-90B4-4FFD-B26D-E6AAC359A9C7}" dt="2022-10-17T19:02:33.863" v="5737" actId="20577"/>
          <ac:spMkLst>
            <pc:docMk/>
            <pc:sldMk cId="1856767923" sldId="1394"/>
            <ac:spMk id="6" creationId="{2C47465A-3C8F-D4E2-BD56-31FC175DDAE2}"/>
          </ac:spMkLst>
        </pc:spChg>
      </pc:sldChg>
      <pc:sldChg chg="modSp new del mod">
        <pc:chgData name="Soheil Abbasloo" userId="d71572ce-aea6-4a3a-9d7a-c1bc96c12f67" providerId="ADAL" clId="{5A221130-90B4-4FFD-B26D-E6AAC359A9C7}" dt="2022-10-17T20:16:34.337" v="7077" actId="47"/>
        <pc:sldMkLst>
          <pc:docMk/>
          <pc:sldMk cId="3725679837" sldId="1395"/>
        </pc:sldMkLst>
        <pc:spChg chg="mod">
          <ac:chgData name="Soheil Abbasloo" userId="d71572ce-aea6-4a3a-9d7a-c1bc96c12f67" providerId="ADAL" clId="{5A221130-90B4-4FFD-B26D-E6AAC359A9C7}" dt="2022-10-17T19:45:49.545" v="6777" actId="20577"/>
          <ac:spMkLst>
            <pc:docMk/>
            <pc:sldMk cId="3725679837" sldId="1395"/>
            <ac:spMk id="4" creationId="{E246C4D8-C414-C56B-7EDB-0742234C12A0}"/>
          </ac:spMkLst>
        </pc:spChg>
      </pc:sldChg>
      <pc:sldChg chg="modSp add del mod modClrScheme chgLayout">
        <pc:chgData name="Soheil Abbasloo" userId="d71572ce-aea6-4a3a-9d7a-c1bc96c12f67" providerId="ADAL" clId="{5A221130-90B4-4FFD-B26D-E6AAC359A9C7}" dt="2022-10-17T20:15:11.251" v="7069" actId="242"/>
        <pc:sldMkLst>
          <pc:docMk/>
          <pc:sldMk cId="3706571396" sldId="1396"/>
        </pc:sldMkLst>
        <pc:spChg chg="mod ord">
          <ac:chgData name="Soheil Abbasloo" userId="d71572ce-aea6-4a3a-9d7a-c1bc96c12f67" providerId="ADAL" clId="{5A221130-90B4-4FFD-B26D-E6AAC359A9C7}" dt="2022-10-17T19:47:59.642" v="6786" actId="20577"/>
          <ac:spMkLst>
            <pc:docMk/>
            <pc:sldMk cId="3706571396" sldId="1396"/>
            <ac:spMk id="2" creationId="{00000000-0000-0000-0000-000000000000}"/>
          </ac:spMkLst>
        </pc:spChg>
        <pc:spChg chg="mod ord">
          <ac:chgData name="Soheil Abbasloo" userId="d71572ce-aea6-4a3a-9d7a-c1bc96c12f67" providerId="ADAL" clId="{5A221130-90B4-4FFD-B26D-E6AAC359A9C7}" dt="2022-10-17T20:15:11.251" v="7069" actId="242"/>
          <ac:spMkLst>
            <pc:docMk/>
            <pc:sldMk cId="3706571396" sldId="1396"/>
            <ac:spMk id="3" creationId="{00000000-0000-0000-0000-000000000000}"/>
          </ac:spMkLst>
        </pc:spChg>
      </pc:sldChg>
      <pc:sldChg chg="addSp delSp modSp new mod modClrScheme chgLayout">
        <pc:chgData name="Soheil Abbasloo" userId="d71572ce-aea6-4a3a-9d7a-c1bc96c12f67" providerId="ADAL" clId="{5A221130-90B4-4FFD-B26D-E6AAC359A9C7}" dt="2022-10-17T20:18:29.104" v="7107" actId="20577"/>
        <pc:sldMkLst>
          <pc:docMk/>
          <pc:sldMk cId="2520227980" sldId="1397"/>
        </pc:sldMkLst>
        <pc:spChg chg="mod ord">
          <ac:chgData name="Soheil Abbasloo" userId="d71572ce-aea6-4a3a-9d7a-c1bc96c12f67" providerId="ADAL" clId="{5A221130-90B4-4FFD-B26D-E6AAC359A9C7}" dt="2022-10-17T20:18:17.398" v="7079" actId="700"/>
          <ac:spMkLst>
            <pc:docMk/>
            <pc:sldMk cId="2520227980" sldId="1397"/>
            <ac:spMk id="2" creationId="{D3D30016-CB4C-8FA7-AF25-74EF2C6433CF}"/>
          </ac:spMkLst>
        </pc:spChg>
        <pc:spChg chg="del mod ord">
          <ac:chgData name="Soheil Abbasloo" userId="d71572ce-aea6-4a3a-9d7a-c1bc96c12f67" providerId="ADAL" clId="{5A221130-90B4-4FFD-B26D-E6AAC359A9C7}" dt="2022-10-17T20:18:17.398" v="7079" actId="700"/>
          <ac:spMkLst>
            <pc:docMk/>
            <pc:sldMk cId="2520227980" sldId="1397"/>
            <ac:spMk id="3" creationId="{794CB77F-90A6-C99A-5C3A-0441F9CAD607}"/>
          </ac:spMkLst>
        </pc:spChg>
        <pc:spChg chg="del mod ord">
          <ac:chgData name="Soheil Abbasloo" userId="d71572ce-aea6-4a3a-9d7a-c1bc96c12f67" providerId="ADAL" clId="{5A221130-90B4-4FFD-B26D-E6AAC359A9C7}" dt="2022-10-17T20:18:17.398" v="7079" actId="700"/>
          <ac:spMkLst>
            <pc:docMk/>
            <pc:sldMk cId="2520227980" sldId="1397"/>
            <ac:spMk id="4" creationId="{CA5F5E28-DEC1-1837-9B47-4B35C092D12F}"/>
          </ac:spMkLst>
        </pc:spChg>
        <pc:spChg chg="add mod ord">
          <ac:chgData name="Soheil Abbasloo" userId="d71572ce-aea6-4a3a-9d7a-c1bc96c12f67" providerId="ADAL" clId="{5A221130-90B4-4FFD-B26D-E6AAC359A9C7}" dt="2022-10-17T20:18:19.996" v="7088" actId="20577"/>
          <ac:spMkLst>
            <pc:docMk/>
            <pc:sldMk cId="2520227980" sldId="1397"/>
            <ac:spMk id="5" creationId="{BF0C495A-5209-9F84-7AEB-E7C8995FD428}"/>
          </ac:spMkLst>
        </pc:spChg>
        <pc:spChg chg="add mod ord">
          <ac:chgData name="Soheil Abbasloo" userId="d71572ce-aea6-4a3a-9d7a-c1bc96c12f67" providerId="ADAL" clId="{5A221130-90B4-4FFD-B26D-E6AAC359A9C7}" dt="2022-10-17T20:18:29.104" v="7107" actId="20577"/>
          <ac:spMkLst>
            <pc:docMk/>
            <pc:sldMk cId="2520227980" sldId="1397"/>
            <ac:spMk id="6" creationId="{B1AE8419-A471-DC84-0822-2AAB77310A11}"/>
          </ac:spMkLst>
        </pc:spChg>
      </pc:sldChg>
      <pc:sldChg chg="modSp add mod modAnim">
        <pc:chgData name="Soheil Abbasloo" userId="d71572ce-aea6-4a3a-9d7a-c1bc96c12f67" providerId="ADAL" clId="{5A221130-90B4-4FFD-B26D-E6AAC359A9C7}" dt="2022-10-17T21:08:13.140" v="7621"/>
        <pc:sldMkLst>
          <pc:docMk/>
          <pc:sldMk cId="541956625" sldId="1398"/>
        </pc:sldMkLst>
        <pc:spChg chg="mod">
          <ac:chgData name="Soheil Abbasloo" userId="d71572ce-aea6-4a3a-9d7a-c1bc96c12f67" providerId="ADAL" clId="{5A221130-90B4-4FFD-B26D-E6AAC359A9C7}" dt="2022-10-17T21:05:37.922" v="7501" actId="1037"/>
          <ac:spMkLst>
            <pc:docMk/>
            <pc:sldMk cId="541956625" sldId="1398"/>
            <ac:spMk id="81929" creationId="{00000000-0000-0000-0000-000000000000}"/>
          </ac:spMkLst>
        </pc:spChg>
        <pc:spChg chg="mod">
          <ac:chgData name="Soheil Abbasloo" userId="d71572ce-aea6-4a3a-9d7a-c1bc96c12f67" providerId="ADAL" clId="{5A221130-90B4-4FFD-B26D-E6AAC359A9C7}" dt="2022-10-17T21:05:36.735" v="7500" actId="1037"/>
          <ac:spMkLst>
            <pc:docMk/>
            <pc:sldMk cId="541956625" sldId="1398"/>
            <ac:spMk id="81933" creationId="{00000000-0000-0000-0000-000000000000}"/>
          </ac:spMkLst>
        </pc:spChg>
      </pc:sldChg>
      <pc:sldChg chg="modSp new del mod">
        <pc:chgData name="Soheil Abbasloo" userId="d71572ce-aea6-4a3a-9d7a-c1bc96c12f67" providerId="ADAL" clId="{5A221130-90B4-4FFD-B26D-E6AAC359A9C7}" dt="2022-10-17T20:31:09.385" v="7145" actId="47"/>
        <pc:sldMkLst>
          <pc:docMk/>
          <pc:sldMk cId="2859232694" sldId="1398"/>
        </pc:sldMkLst>
        <pc:spChg chg="mod">
          <ac:chgData name="Soheil Abbasloo" userId="d71572ce-aea6-4a3a-9d7a-c1bc96c12f67" providerId="ADAL" clId="{5A221130-90B4-4FFD-B26D-E6AAC359A9C7}" dt="2022-10-17T20:21:45.125" v="7113" actId="20577"/>
          <ac:spMkLst>
            <pc:docMk/>
            <pc:sldMk cId="2859232694" sldId="1398"/>
            <ac:spMk id="4" creationId="{E21BFD02-F167-1180-E00C-587F8F2C6F27}"/>
          </ac:spMkLst>
        </pc:spChg>
      </pc:sldChg>
      <pc:sldChg chg="addSp delSp modSp new del mod modClrScheme chgLayout">
        <pc:chgData name="Soheil Abbasloo" userId="d71572ce-aea6-4a3a-9d7a-c1bc96c12f67" providerId="ADAL" clId="{5A221130-90B4-4FFD-B26D-E6AAC359A9C7}" dt="2022-10-17T21:24:26.411" v="7686" actId="47"/>
        <pc:sldMkLst>
          <pc:docMk/>
          <pc:sldMk cId="2137214399" sldId="1399"/>
        </pc:sldMkLst>
        <pc:spChg chg="del mod ord">
          <ac:chgData name="Soheil Abbasloo" userId="d71572ce-aea6-4a3a-9d7a-c1bc96c12f67" providerId="ADAL" clId="{5A221130-90B4-4FFD-B26D-E6AAC359A9C7}" dt="2022-10-17T21:22:54.255" v="7675" actId="700"/>
          <ac:spMkLst>
            <pc:docMk/>
            <pc:sldMk cId="2137214399" sldId="1399"/>
            <ac:spMk id="2" creationId="{210388F3-57B1-6A54-15DB-DA1CE79D2F4D}"/>
          </ac:spMkLst>
        </pc:spChg>
        <pc:spChg chg="del mod ord">
          <ac:chgData name="Soheil Abbasloo" userId="d71572ce-aea6-4a3a-9d7a-c1bc96c12f67" providerId="ADAL" clId="{5A221130-90B4-4FFD-B26D-E6AAC359A9C7}" dt="2022-10-17T21:22:54.255" v="7675" actId="700"/>
          <ac:spMkLst>
            <pc:docMk/>
            <pc:sldMk cId="2137214399" sldId="1399"/>
            <ac:spMk id="3" creationId="{12B5EF44-0A1E-9571-9CEC-6E76512E613F}"/>
          </ac:spMkLst>
        </pc:spChg>
        <pc:spChg chg="mod ord">
          <ac:chgData name="Soheil Abbasloo" userId="d71572ce-aea6-4a3a-9d7a-c1bc96c12f67" providerId="ADAL" clId="{5A221130-90B4-4FFD-B26D-E6AAC359A9C7}" dt="2022-10-17T21:22:54.255" v="7675" actId="700"/>
          <ac:spMkLst>
            <pc:docMk/>
            <pc:sldMk cId="2137214399" sldId="1399"/>
            <ac:spMk id="4" creationId="{15B6699B-939D-A437-58A4-8BF0AFFD2878}"/>
          </ac:spMkLst>
        </pc:spChg>
        <pc:spChg chg="add mod ord">
          <ac:chgData name="Soheil Abbasloo" userId="d71572ce-aea6-4a3a-9d7a-c1bc96c12f67" providerId="ADAL" clId="{5A221130-90B4-4FFD-B26D-E6AAC359A9C7}" dt="2022-10-17T21:23:02.210" v="7684" actId="20577"/>
          <ac:spMkLst>
            <pc:docMk/>
            <pc:sldMk cId="2137214399" sldId="1399"/>
            <ac:spMk id="5" creationId="{1E87F8F1-4154-7230-8442-27881AA14A3D}"/>
          </ac:spMkLst>
        </pc:spChg>
        <pc:spChg chg="add mod ord">
          <ac:chgData name="Soheil Abbasloo" userId="d71572ce-aea6-4a3a-9d7a-c1bc96c12f67" providerId="ADAL" clId="{5A221130-90B4-4FFD-B26D-E6AAC359A9C7}" dt="2022-10-17T21:22:54.255" v="7675" actId="700"/>
          <ac:spMkLst>
            <pc:docMk/>
            <pc:sldMk cId="2137214399" sldId="1399"/>
            <ac:spMk id="6" creationId="{24D27746-8852-5B9A-A016-A0936783F231}"/>
          </ac:spMkLst>
        </pc:spChg>
      </pc:sldChg>
      <pc:sldMasterChg chg="modSldLayout">
        <pc:chgData name="Soheil Abbasloo" userId="d71572ce-aea6-4a3a-9d7a-c1bc96c12f67" providerId="ADAL" clId="{5A221130-90B4-4FFD-B26D-E6AAC359A9C7}" dt="2022-10-16T22:13:14.554" v="767" actId="1076"/>
        <pc:sldMasterMkLst>
          <pc:docMk/>
          <pc:sldMasterMk cId="3677139622" sldId="2147483685"/>
        </pc:sldMasterMkLst>
        <pc:sldLayoutChg chg="modSp">
          <pc:chgData name="Soheil Abbasloo" userId="d71572ce-aea6-4a3a-9d7a-c1bc96c12f67" providerId="ADAL" clId="{5A221130-90B4-4FFD-B26D-E6AAC359A9C7}" dt="2022-10-16T21:55:19.569" v="515" actId="403"/>
          <pc:sldLayoutMkLst>
            <pc:docMk/>
            <pc:sldMasterMk cId="3677139622" sldId="2147483685"/>
            <pc:sldLayoutMk cId="2817297407" sldId="2147483689"/>
          </pc:sldLayoutMkLst>
          <pc:spChg chg="mod">
            <ac:chgData name="Soheil Abbasloo" userId="d71572ce-aea6-4a3a-9d7a-c1bc96c12f67" providerId="ADAL" clId="{5A221130-90B4-4FFD-B26D-E6AAC359A9C7}" dt="2022-10-16T21:55:19.569" v="515" actId="403"/>
            <ac:spMkLst>
              <pc:docMk/>
              <pc:sldMasterMk cId="3677139622" sldId="2147483685"/>
              <pc:sldLayoutMk cId="2817297407" sldId="2147483689"/>
              <ac:spMk id="2" creationId="{4BD338CB-8AC2-C3A8-9C57-45AB0057CDFC}"/>
            </ac:spMkLst>
          </pc:spChg>
        </pc:sldLayoutChg>
        <pc:sldLayoutChg chg="modSp mod">
          <pc:chgData name="Soheil Abbasloo" userId="d71572ce-aea6-4a3a-9d7a-c1bc96c12f67" providerId="ADAL" clId="{5A221130-90B4-4FFD-B26D-E6AAC359A9C7}" dt="2022-10-16T22:13:14.554" v="767" actId="1076"/>
          <pc:sldLayoutMkLst>
            <pc:docMk/>
            <pc:sldMasterMk cId="3677139622" sldId="2147483685"/>
            <pc:sldLayoutMk cId="684768999" sldId="2147483700"/>
          </pc:sldLayoutMkLst>
          <pc:spChg chg="mod">
            <ac:chgData name="Soheil Abbasloo" userId="d71572ce-aea6-4a3a-9d7a-c1bc96c12f67" providerId="ADAL" clId="{5A221130-90B4-4FFD-B26D-E6AAC359A9C7}" dt="2022-10-16T22:13:14.554" v="767" actId="1076"/>
            <ac:spMkLst>
              <pc:docMk/>
              <pc:sldMasterMk cId="3677139622" sldId="2147483685"/>
              <pc:sldLayoutMk cId="684768999" sldId="2147483700"/>
              <ac:spMk id="2" creationId="{00000000-0000-0000-0000-000000000000}"/>
            </ac:spMkLst>
          </pc:spChg>
        </pc:sldLayoutChg>
      </pc:sldMasterChg>
      <pc:sldMasterChg chg="del delSldLayout">
        <pc:chgData name="Soheil Abbasloo" userId="d71572ce-aea6-4a3a-9d7a-c1bc96c12f67" providerId="ADAL" clId="{5A221130-90B4-4FFD-B26D-E6AAC359A9C7}" dt="2022-10-16T22:01:54.749" v="615" actId="47"/>
        <pc:sldMasterMkLst>
          <pc:docMk/>
          <pc:sldMasterMk cId="2276988979" sldId="2147483700"/>
        </pc:sldMasterMkLst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4049325216" sldId="2147483701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4159405676" sldId="2147483702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3123717838" sldId="2147483703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1926508872" sldId="2147483704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683426086" sldId="2147483705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4130826989" sldId="2147483706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1046172687" sldId="2147483707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4204600460" sldId="2147483708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2518751080" sldId="2147483709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1262157522" sldId="2147483710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3130455098" sldId="2147483711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3621972772" sldId="2147483712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3687506528" sldId="2147483713"/>
          </pc:sldLayoutMkLst>
        </pc:sldLayoutChg>
        <pc:sldLayoutChg chg="del">
          <pc:chgData name="Soheil Abbasloo" userId="d71572ce-aea6-4a3a-9d7a-c1bc96c12f67" providerId="ADAL" clId="{5A221130-90B4-4FFD-B26D-E6AAC359A9C7}" dt="2022-10-16T22:01:54.749" v="615" actId="47"/>
          <pc:sldLayoutMkLst>
            <pc:docMk/>
            <pc:sldMasterMk cId="2276988979" sldId="2147483700"/>
            <pc:sldLayoutMk cId="406428477" sldId="2147483714"/>
          </pc:sldLayoutMkLst>
        </pc:sldLayoutChg>
      </pc:sldMasterChg>
      <pc:sldMasterChg chg="delSldLayout">
        <pc:chgData name="Soheil Abbasloo" userId="d71572ce-aea6-4a3a-9d7a-c1bc96c12f67" providerId="ADAL" clId="{5A221130-90B4-4FFD-B26D-E6AAC359A9C7}" dt="2022-10-16T22:53:27.883" v="1173" actId="2696"/>
        <pc:sldMasterMkLst>
          <pc:docMk/>
          <pc:sldMasterMk cId="4216264492" sldId="2147483701"/>
        </pc:sldMasterMkLst>
        <pc:sldLayoutChg chg="del">
          <pc:chgData name="Soheil Abbasloo" userId="d71572ce-aea6-4a3a-9d7a-c1bc96c12f67" providerId="ADAL" clId="{5A221130-90B4-4FFD-B26D-E6AAC359A9C7}" dt="2022-10-16T22:53:27.883" v="1173" actId="2696"/>
          <pc:sldLayoutMkLst>
            <pc:docMk/>
            <pc:sldMasterMk cId="4216264492" sldId="2147483701"/>
            <pc:sldLayoutMk cId="1860135400" sldId="2147483712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6T23:58:30.526" v="1256" actId="700"/>
        <pc:sldMasterMkLst>
          <pc:docMk/>
          <pc:sldMasterMk cId="2517516262" sldId="2147483720"/>
        </pc:sldMasterMkLst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1062711543" sldId="2147483721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2313418839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886564437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181185926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3656242500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1645468230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815282115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859970402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967449607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1592846240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2471113859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3146959470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1427125984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6T23:58:30.526" v="1256" actId="700"/>
          <pc:sldLayoutMkLst>
            <pc:docMk/>
            <pc:sldMasterMk cId="2517516262" sldId="2147483720"/>
            <pc:sldLayoutMk cId="3827032555" sldId="2147483734"/>
          </pc:sldLayoutMkLst>
        </pc:sldLayoutChg>
      </pc:sldMasterChg>
      <pc:sldMasterChg chg="add del addSldLayout delSldLayout">
        <pc:chgData name="Soheil Abbasloo" userId="d71572ce-aea6-4a3a-9d7a-c1bc96c12f67" providerId="ADAL" clId="{5A221130-90B4-4FFD-B26D-E6AAC359A9C7}" dt="2022-10-16T22:54:08.492" v="1181" actId="700"/>
        <pc:sldMasterMkLst>
          <pc:docMk/>
          <pc:sldMasterMk cId="3242339738" sldId="2147483720"/>
        </pc:sldMasterMkLst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1710965837" sldId="2147483721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2388209563" sldId="2147483722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383284396" sldId="2147483723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2478914969" sldId="2147483724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38175350" sldId="2147483725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1715885724" sldId="2147483726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1828606720" sldId="2147483727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4034717566" sldId="2147483728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4052615401" sldId="2147483729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465870898" sldId="2147483730"/>
          </pc:sldLayoutMkLst>
        </pc:sldLayoutChg>
        <pc:sldLayoutChg chg="add del">
          <pc:chgData name="Soheil Abbasloo" userId="d71572ce-aea6-4a3a-9d7a-c1bc96c12f67" providerId="ADAL" clId="{5A221130-90B4-4FFD-B26D-E6AAC359A9C7}" dt="2022-10-16T22:54:08.492" v="1181" actId="700"/>
          <pc:sldLayoutMkLst>
            <pc:docMk/>
            <pc:sldMasterMk cId="3242339738" sldId="2147483720"/>
            <pc:sldLayoutMk cId="691387220" sldId="2147483731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56:06.985" v="4781" actId="700"/>
        <pc:sldMasterMkLst>
          <pc:docMk/>
          <pc:sldMasterMk cId="352195509" sldId="2147483721"/>
        </pc:sldMasterMkLst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852346616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2343773421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386576691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3041300037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2144322903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730195238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1906487528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846008867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1631691012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2587018744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4250584720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56:06.985" v="4781" actId="700"/>
          <pc:sldLayoutMkLst>
            <pc:docMk/>
            <pc:sldMasterMk cId="352195509" sldId="2147483721"/>
            <pc:sldLayoutMk cId="1720116824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5:11:51.946" v="3157" actId="700"/>
        <pc:sldMasterMkLst>
          <pc:docMk/>
          <pc:sldMasterMk cId="624886170" sldId="2147483721"/>
        </pc:sldMasterMkLst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3713021896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1694301828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1251958101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1031329783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38707899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566541932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1196855616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843877506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2877930340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2533553252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1118341585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2757704965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2094763820" sldId="2147483734"/>
          </pc:sldLayoutMkLst>
        </pc:sldLayoutChg>
        <pc:sldLayoutChg chg="del">
          <pc:chgData name="Soheil Abbasloo" userId="d71572ce-aea6-4a3a-9d7a-c1bc96c12f67" providerId="ADAL" clId="{5A221130-90B4-4FFD-B26D-E6AAC359A9C7}" dt="2022-10-17T15:11:51.946" v="3157" actId="700"/>
          <pc:sldLayoutMkLst>
            <pc:docMk/>
            <pc:sldMasterMk cId="624886170" sldId="2147483721"/>
            <pc:sldLayoutMk cId="434984597" sldId="2147483735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30:08.437" v="4416" actId="700"/>
        <pc:sldMasterMkLst>
          <pc:docMk/>
          <pc:sldMasterMk cId="726674688" sldId="2147483721"/>
        </pc:sldMasterMkLst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1696533175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1849191104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611132879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3662889142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3844587879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2056353979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2126706595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2516078407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4132772373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3614546305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473828735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30:08.437" v="4416" actId="700"/>
          <pc:sldLayoutMkLst>
            <pc:docMk/>
            <pc:sldMasterMk cId="726674688" sldId="2147483721"/>
            <pc:sldLayoutMk cId="1682098604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48:19.124" v="4657" actId="700"/>
        <pc:sldMasterMkLst>
          <pc:docMk/>
          <pc:sldMasterMk cId="1214745767" sldId="2147483721"/>
        </pc:sldMasterMkLst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019523286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1477701352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2078261051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447949660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41927317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272590416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2265476588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2453887311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1285820121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1848430716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253718392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48:19.124" v="4657" actId="700"/>
          <pc:sldLayoutMkLst>
            <pc:docMk/>
            <pc:sldMasterMk cId="1214745767" sldId="2147483721"/>
            <pc:sldLayoutMk cId="3320534653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04:40.587" v="4178" actId="700"/>
        <pc:sldMasterMkLst>
          <pc:docMk/>
          <pc:sldMasterMk cId="1401882455" sldId="2147483721"/>
        </pc:sldMasterMkLst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989789933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2502474209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099779107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2792440415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606418447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397991798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505293353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3650267280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731774571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4195627341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1473061845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476102421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2545535399" sldId="2147483734"/>
          </pc:sldLayoutMkLst>
        </pc:sldLayoutChg>
        <pc:sldLayoutChg chg="del">
          <pc:chgData name="Soheil Abbasloo" userId="d71572ce-aea6-4a3a-9d7a-c1bc96c12f67" providerId="ADAL" clId="{5A221130-90B4-4FFD-B26D-E6AAC359A9C7}" dt="2022-10-17T16:04:40.587" v="4178" actId="700"/>
          <pc:sldLayoutMkLst>
            <pc:docMk/>
            <pc:sldMasterMk cId="1401882455" sldId="2147483721"/>
            <pc:sldLayoutMk cId="865469340" sldId="2147483735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4:37:54.349" v="3003" actId="700"/>
        <pc:sldMasterMkLst>
          <pc:docMk/>
          <pc:sldMasterMk cId="1942151876" sldId="2147483721"/>
        </pc:sldMasterMkLst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4148279899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1023315810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162202303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972353845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3188794824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611372707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4043823149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138846350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190841488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100572428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3072906140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680936858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2818822645" sldId="2147483734"/>
          </pc:sldLayoutMkLst>
        </pc:sldLayoutChg>
        <pc:sldLayoutChg chg="del">
          <pc:chgData name="Soheil Abbasloo" userId="d71572ce-aea6-4a3a-9d7a-c1bc96c12f67" providerId="ADAL" clId="{5A221130-90B4-4FFD-B26D-E6AAC359A9C7}" dt="2022-10-17T14:37:54.349" v="3003" actId="700"/>
          <pc:sldLayoutMkLst>
            <pc:docMk/>
            <pc:sldMasterMk cId="1942151876" sldId="2147483721"/>
            <pc:sldLayoutMk cId="3111805402" sldId="2147483735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5:39:34.653" v="3775" actId="700"/>
        <pc:sldMasterMkLst>
          <pc:docMk/>
          <pc:sldMasterMk cId="2066122295" sldId="2147483721"/>
        </pc:sldMasterMkLst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2035401988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1951907785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955861855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2999667547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489821945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2641036159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2579798870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1050568060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859169648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1037523075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1773571272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5:39:34.653" v="3775" actId="700"/>
          <pc:sldLayoutMkLst>
            <pc:docMk/>
            <pc:sldMasterMk cId="2066122295" sldId="2147483721"/>
            <pc:sldLayoutMk cId="2457844181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5:25:20.518" v="3290" actId="700"/>
        <pc:sldMasterMkLst>
          <pc:docMk/>
          <pc:sldMasterMk cId="2516494797" sldId="2147483721"/>
        </pc:sldMasterMkLst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3771948335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2141765038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1041916024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712367564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3819309762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2225456298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1098252789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2929227739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372782111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397184477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4255666851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5:25:20.518" v="3290" actId="700"/>
          <pc:sldLayoutMkLst>
            <pc:docMk/>
            <pc:sldMasterMk cId="2516494797" sldId="2147483721"/>
            <pc:sldLayoutMk cId="2499018697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5:14:08.287" v="3186" actId="700"/>
        <pc:sldMasterMkLst>
          <pc:docMk/>
          <pc:sldMasterMk cId="2744929554" sldId="2147483721"/>
        </pc:sldMasterMkLst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3208224667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2489014778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1650533267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2798164899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3190981614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2267820435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1676931350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2294068318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3841193391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1379176994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5:14:08.287" v="3186" actId="700"/>
          <pc:sldLayoutMkLst>
            <pc:docMk/>
            <pc:sldMasterMk cId="2744929554" sldId="2147483721"/>
            <pc:sldLayoutMk cId="4058224897" sldId="2147483732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20:21:59.316" v="7117" actId="700"/>
        <pc:sldMasterMkLst>
          <pc:docMk/>
          <pc:sldMasterMk cId="2836823846" sldId="2147483721"/>
        </pc:sldMasterMkLst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2591889909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1991767760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2781861273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632491535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2370295071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2267041363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283877251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3970615576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1752000159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3841454690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1833703969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3927761269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104869705" sldId="2147483734"/>
          </pc:sldLayoutMkLst>
        </pc:sldLayoutChg>
        <pc:sldLayoutChg chg="del">
          <pc:chgData name="Soheil Abbasloo" userId="d71572ce-aea6-4a3a-9d7a-c1bc96c12f67" providerId="ADAL" clId="{5A221130-90B4-4FFD-B26D-E6AAC359A9C7}" dt="2022-10-17T20:21:59.316" v="7117" actId="700"/>
          <pc:sldLayoutMkLst>
            <pc:docMk/>
            <pc:sldMasterMk cId="2836823846" sldId="2147483721"/>
            <pc:sldLayoutMk cId="1156321488" sldId="2147483735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28:07.777" v="4338" actId="700"/>
        <pc:sldMasterMkLst>
          <pc:docMk/>
          <pc:sldMasterMk cId="2867616140" sldId="2147483721"/>
        </pc:sldMasterMkLst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1624102508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3856952144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308766500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245917292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075818274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229492109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3832120184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72445157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422508628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2688848343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1630653262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28:07.777" v="4338" actId="700"/>
          <pc:sldLayoutMkLst>
            <pc:docMk/>
            <pc:sldMasterMk cId="2867616140" sldId="2147483721"/>
            <pc:sldLayoutMk cId="477352522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36:12.129" v="4449" actId="700"/>
        <pc:sldMasterMkLst>
          <pc:docMk/>
          <pc:sldMasterMk cId="3185546443" sldId="2147483721"/>
        </pc:sldMasterMkLst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3172308162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249297126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3607581735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3712204576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1400764888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2593828509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2930185283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1709800722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3700597125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1745659284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1096806176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36:12.129" v="4449" actId="700"/>
          <pc:sldLayoutMkLst>
            <pc:docMk/>
            <pc:sldMasterMk cId="3185546443" sldId="2147483721"/>
            <pc:sldLayoutMk cId="2080559004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20:05:58.303" v="6915" actId="700"/>
        <pc:sldMasterMkLst>
          <pc:docMk/>
          <pc:sldMasterMk cId="3436490043" sldId="2147483721"/>
        </pc:sldMasterMkLst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2501611728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3261944623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4202487010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2926105513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3152850823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537017753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2317815506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2513147794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3875454463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2642051843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171347788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436490043" sldId="2147483721"/>
            <pc:sldLayoutMk cId="706335325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4:41:12.366" v="3011" actId="47"/>
        <pc:sldMasterMkLst>
          <pc:docMk/>
          <pc:sldMasterMk cId="3437226716" sldId="2147483721"/>
        </pc:sldMasterMkLst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3667348136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1083908077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1519874826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3447285159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2916351561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2755324266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3969258205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641345781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759361533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1954029966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2029621618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3894341332" sldId="2147483733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487978652" sldId="2147483734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4110337070" sldId="2147483735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4071691212" sldId="2147483736"/>
          </pc:sldLayoutMkLst>
        </pc:sldLayoutChg>
        <pc:sldLayoutChg chg="del">
          <pc:chgData name="Soheil Abbasloo" userId="d71572ce-aea6-4a3a-9d7a-c1bc96c12f67" providerId="ADAL" clId="{5A221130-90B4-4FFD-B26D-E6AAC359A9C7}" dt="2022-10-17T14:41:12.366" v="3011" actId="47"/>
          <pc:sldLayoutMkLst>
            <pc:docMk/>
            <pc:sldMasterMk cId="3437226716" sldId="2147483721"/>
            <pc:sldLayoutMk cId="124131611" sldId="2147483737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32:06.215" v="4422" actId="700"/>
        <pc:sldMasterMkLst>
          <pc:docMk/>
          <pc:sldMasterMk cId="3624380130" sldId="2147483721"/>
        </pc:sldMasterMkLst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921303346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2850800608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2984457126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1522780364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1485166068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2003072654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1350952119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1065595107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877384546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1558679817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3851188101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32:06.215" v="4422" actId="700"/>
          <pc:sldLayoutMkLst>
            <pc:docMk/>
            <pc:sldMasterMk cId="3624380130" sldId="2147483721"/>
            <pc:sldLayoutMk cId="2739587186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6:33:01.606" v="4433" actId="700"/>
        <pc:sldMasterMkLst>
          <pc:docMk/>
          <pc:sldMasterMk cId="3704374799" sldId="2147483721"/>
        </pc:sldMasterMkLst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36024077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2148951862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2824625856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724990631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219004529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208756063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2390595937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976819960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3662726469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3155626291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1647908777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6:33:01.606" v="4433" actId="700"/>
          <pc:sldLayoutMkLst>
            <pc:docMk/>
            <pc:sldMasterMk cId="3704374799" sldId="2147483721"/>
            <pc:sldLayoutMk cId="789576778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5:00:09.045" v="3058" actId="700"/>
        <pc:sldMasterMkLst>
          <pc:docMk/>
          <pc:sldMasterMk cId="3938632146" sldId="2147483721"/>
        </pc:sldMasterMkLst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603811535" sldId="2147483722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1997910853" sldId="2147483723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2336307877" sldId="2147483724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3348642108" sldId="2147483725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1605871316" sldId="2147483726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602351796" sldId="2147483727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3359068556" sldId="2147483728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2405386974" sldId="2147483729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4081919346" sldId="2147483730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2364164447" sldId="2147483731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2687394712" sldId="2147483732"/>
          </pc:sldLayoutMkLst>
        </pc:sldLayoutChg>
        <pc:sldLayoutChg chg="del">
          <pc:chgData name="Soheil Abbasloo" userId="d71572ce-aea6-4a3a-9d7a-c1bc96c12f67" providerId="ADAL" clId="{5A221130-90B4-4FFD-B26D-E6AAC359A9C7}" dt="2022-10-17T15:00:09.045" v="3058" actId="700"/>
          <pc:sldLayoutMkLst>
            <pc:docMk/>
            <pc:sldMasterMk cId="3938632146" sldId="2147483721"/>
            <pc:sldLayoutMk cId="1717594375" sldId="2147483733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20:05:58.303" v="6915" actId="700"/>
        <pc:sldMasterMkLst>
          <pc:docMk/>
          <pc:sldMasterMk cId="311253299" sldId="2147483734"/>
        </pc:sldMasterMkLst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180412435" sldId="2147483735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934867824" sldId="2147483736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2980672602" sldId="2147483737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2663253646" sldId="2147483738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2129928802" sldId="2147483739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347827806" sldId="2147483740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3103862465" sldId="2147483741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4075730979" sldId="2147483742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4105815076" sldId="2147483743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510832452" sldId="2147483744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2648236331" sldId="2147483745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2992033573" sldId="2147483746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679165801" sldId="2147483747"/>
          </pc:sldLayoutMkLst>
        </pc:sldLayoutChg>
        <pc:sldLayoutChg chg="del">
          <pc:chgData name="Soheil Abbasloo" userId="d71572ce-aea6-4a3a-9d7a-c1bc96c12f67" providerId="ADAL" clId="{5A221130-90B4-4FFD-B26D-E6AAC359A9C7}" dt="2022-10-17T20:05:58.303" v="6915" actId="700"/>
          <pc:sldLayoutMkLst>
            <pc:docMk/>
            <pc:sldMasterMk cId="311253299" sldId="2147483734"/>
            <pc:sldLayoutMk cId="3639595227" sldId="2147483748"/>
          </pc:sldLayoutMkLst>
        </pc:sldLayoutChg>
      </pc:sldMasterChg>
      <pc:sldMasterChg chg="del delSldLayout">
        <pc:chgData name="Soheil Abbasloo" userId="d71572ce-aea6-4a3a-9d7a-c1bc96c12f67" providerId="ADAL" clId="{5A221130-90B4-4FFD-B26D-E6AAC359A9C7}" dt="2022-10-17T14:36:34.711" v="2997" actId="700"/>
        <pc:sldMasterMkLst>
          <pc:docMk/>
          <pc:sldMasterMk cId="3215546867" sldId="2147483736"/>
        </pc:sldMasterMkLst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611169755" sldId="2147483737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2400522619" sldId="2147483738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1204574413" sldId="2147483739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3056963114" sldId="2147483740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1429115434" sldId="2147483741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2607131556" sldId="2147483742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1083622863" sldId="2147483743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1681141046" sldId="2147483744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3441660967" sldId="2147483745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2281159884" sldId="2147483746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2977875922" sldId="2147483747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1446910099" sldId="2147483748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866146205" sldId="2147483749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3439128468" sldId="2147483750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2103987961" sldId="2147483751"/>
          </pc:sldLayoutMkLst>
        </pc:sldLayoutChg>
        <pc:sldLayoutChg chg="del">
          <pc:chgData name="Soheil Abbasloo" userId="d71572ce-aea6-4a3a-9d7a-c1bc96c12f67" providerId="ADAL" clId="{5A221130-90B4-4FFD-B26D-E6AAC359A9C7}" dt="2022-10-17T14:36:34.711" v="2997" actId="700"/>
          <pc:sldLayoutMkLst>
            <pc:docMk/>
            <pc:sldMasterMk cId="3215546867" sldId="2147483736"/>
            <pc:sldLayoutMk cId="3525470700" sldId="2147483752"/>
          </pc:sldLayoutMkLst>
        </pc:sldLayoutChg>
      </pc:sldMasterChg>
    </pc:docChg>
  </pc:docChgLst>
  <pc:docChgLst>
    <pc:chgData name="ab.soheil@nyu.edu" userId="d71572ce-aea6-4a3a-9d7a-c1bc96c12f67" providerId="ADAL" clId="{ED41F9C1-8274-4F08-8693-1523C4FF26CB}"/>
    <pc:docChg chg="undo redo custSel addSld delSld modSld sldOrd">
      <pc:chgData name="ab.soheil@nyu.edu" userId="d71572ce-aea6-4a3a-9d7a-c1bc96c12f67" providerId="ADAL" clId="{ED41F9C1-8274-4F08-8693-1523C4FF26CB}" dt="2022-08-28T14:48:43.046" v="4469" actId="478"/>
      <pc:docMkLst>
        <pc:docMk/>
      </pc:docMkLst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1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2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3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4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6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7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8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79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0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1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2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3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4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2453581801" sldId="287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0" sldId="28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8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2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3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4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5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29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0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1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5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0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0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1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2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3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4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5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1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0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2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3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4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5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2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0" sldId="330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122622024" sldId="352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631821255" sldId="353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013321256" sldId="354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638976883" sldId="35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1248167321" sldId="35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10972819" sldId="35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522808721" sldId="35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1934852775" sldId="360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923471849" sldId="361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4241321036" sldId="362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578205445" sldId="363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533121811" sldId="364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647128351" sldId="365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1439337337" sldId="366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898918817" sldId="367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3141722987" sldId="368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913803961" sldId="369"/>
        </pc:sldMkLst>
      </pc:sldChg>
      <pc:sldChg chg="del">
        <pc:chgData name="ab.soheil@nyu.edu" userId="d71572ce-aea6-4a3a-9d7a-c1bc96c12f67" providerId="ADAL" clId="{ED41F9C1-8274-4F08-8693-1523C4FF26CB}" dt="2022-08-21T20:11:51.841" v="228" actId="47"/>
        <pc:sldMkLst>
          <pc:docMk/>
          <pc:sldMk cId="2919462127" sldId="370"/>
        </pc:sldMkLst>
      </pc:sldChg>
      <pc:sldChg chg="addSp delSp modSp add del mod delAnim modAnim">
        <pc:chgData name="ab.soheil@nyu.edu" userId="d71572ce-aea6-4a3a-9d7a-c1bc96c12f67" providerId="ADAL" clId="{ED41F9C1-8274-4F08-8693-1523C4FF26CB}" dt="2022-08-21T22:13:29.978" v="1322" actId="47"/>
        <pc:sldMkLst>
          <pc:docMk/>
          <pc:sldMk cId="3616939567" sldId="442"/>
        </pc:sldMkLst>
        <pc:spChg chg="mod">
          <ac:chgData name="ab.soheil@nyu.edu" userId="d71572ce-aea6-4a3a-9d7a-c1bc96c12f67" providerId="ADAL" clId="{ED41F9C1-8274-4F08-8693-1523C4FF26CB}" dt="2022-08-21T21:58:25.132" v="1129" actId="164"/>
          <ac:spMkLst>
            <pc:docMk/>
            <pc:sldMk cId="3616939567" sldId="442"/>
            <ac:spMk id="11" creationId="{F72280FC-9E68-2F8B-E2D4-E30A16219A7D}"/>
          </ac:spMkLst>
        </pc:spChg>
        <pc:spChg chg="mod">
          <ac:chgData name="ab.soheil@nyu.edu" userId="d71572ce-aea6-4a3a-9d7a-c1bc96c12f67" providerId="ADAL" clId="{ED41F9C1-8274-4F08-8693-1523C4FF26CB}" dt="2022-08-21T21:58:25.132" v="1129" actId="164"/>
          <ac:spMkLst>
            <pc:docMk/>
            <pc:sldMk cId="3616939567" sldId="442"/>
            <ac:spMk id="20" creationId="{4974803F-8208-8865-25E3-8831DCD204E8}"/>
          </ac:spMkLst>
        </pc:spChg>
        <pc:spChg chg="mod">
          <ac:chgData name="ab.soheil@nyu.edu" userId="d71572ce-aea6-4a3a-9d7a-c1bc96c12f67" providerId="ADAL" clId="{ED41F9C1-8274-4F08-8693-1523C4FF26CB}" dt="2022-08-21T21:58:25.132" v="1129" actId="164"/>
          <ac:spMkLst>
            <pc:docMk/>
            <pc:sldMk cId="3616939567" sldId="442"/>
            <ac:spMk id="21" creationId="{9FA6FB68-4B6E-D3A7-495E-C23FB2D49A6A}"/>
          </ac:spMkLst>
        </pc:spChg>
        <pc:spChg chg="del">
          <ac:chgData name="ab.soheil@nyu.edu" userId="d71572ce-aea6-4a3a-9d7a-c1bc96c12f67" providerId="ADAL" clId="{ED41F9C1-8274-4F08-8693-1523C4FF26CB}" dt="2022-08-21T21:57:42.910" v="1125" actId="478"/>
          <ac:spMkLst>
            <pc:docMk/>
            <pc:sldMk cId="3616939567" sldId="442"/>
            <ac:spMk id="22" creationId="{2E1C5553-D582-C267-562D-60A66F2756B6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4" creationId="{D481C4BC-E2A6-C93E-D3FB-71DBFC5CF83F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5" creationId="{2612EE3C-C683-0883-E6A7-D378CD85E47B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6" creationId="{B1543C1A-CEA7-D97F-EE46-26AE2F0913AB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7" creationId="{D644BFEE-5F43-4F6F-CACA-D4387C5C1642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8" creationId="{F8A439DA-13BE-E26E-4D24-DC08735E7234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29" creationId="{E059CE0F-3AE0-9910-6085-4BBB1C50C553}"/>
          </ac:spMkLst>
        </pc:spChg>
        <pc:spChg chg="del">
          <ac:chgData name="ab.soheil@nyu.edu" userId="d71572ce-aea6-4a3a-9d7a-c1bc96c12f67" providerId="ADAL" clId="{ED41F9C1-8274-4F08-8693-1523C4FF26CB}" dt="2022-08-21T21:57:39.874" v="1124" actId="478"/>
          <ac:spMkLst>
            <pc:docMk/>
            <pc:sldMk cId="3616939567" sldId="442"/>
            <ac:spMk id="31" creationId="{1FE3644F-FDC0-3580-3985-2B1FD48D1642}"/>
          </ac:spMkLst>
        </pc:spChg>
        <pc:spChg chg="mod">
          <ac:chgData name="ab.soheil@nyu.edu" userId="d71572ce-aea6-4a3a-9d7a-c1bc96c12f67" providerId="ADAL" clId="{ED41F9C1-8274-4F08-8693-1523C4FF26CB}" dt="2022-08-21T21:58:25.132" v="1129" actId="164"/>
          <ac:spMkLst>
            <pc:docMk/>
            <pc:sldMk cId="3616939567" sldId="442"/>
            <ac:spMk id="33" creationId="{DE6300C6-11B8-E273-FF61-2D392CAFE1D6}"/>
          </ac:spMkLst>
        </pc:spChg>
        <pc:grpChg chg="add del mod">
          <ac:chgData name="ab.soheil@nyu.edu" userId="d71572ce-aea6-4a3a-9d7a-c1bc96c12f67" providerId="ADAL" clId="{ED41F9C1-8274-4F08-8693-1523C4FF26CB}" dt="2022-08-21T21:58:37.932" v="1132" actId="21"/>
          <ac:grpSpMkLst>
            <pc:docMk/>
            <pc:sldMk cId="3616939567" sldId="442"/>
            <ac:grpSpMk id="2" creationId="{86D7BF08-BED4-DBA1-CE5A-D3E7B44B9993}"/>
          </ac:grpSpMkLst>
        </pc:grpChg>
        <pc:picChg chg="mod modCrop">
          <ac:chgData name="ab.soheil@nyu.edu" userId="d71572ce-aea6-4a3a-9d7a-c1bc96c12f67" providerId="ADAL" clId="{ED41F9C1-8274-4F08-8693-1523C4FF26CB}" dt="2022-08-21T21:58:25.132" v="1129" actId="164"/>
          <ac:picMkLst>
            <pc:docMk/>
            <pc:sldMk cId="3616939567" sldId="442"/>
            <ac:picMk id="7" creationId="{D83CE94F-725B-1028-F7DB-6052FB169830}"/>
          </ac:picMkLst>
        </pc:picChg>
        <pc:picChg chg="mod">
          <ac:chgData name="ab.soheil@nyu.edu" userId="d71572ce-aea6-4a3a-9d7a-c1bc96c12f67" providerId="ADAL" clId="{ED41F9C1-8274-4F08-8693-1523C4FF26CB}" dt="2022-08-21T21:58:25.132" v="1129" actId="164"/>
          <ac:picMkLst>
            <pc:docMk/>
            <pc:sldMk cId="3616939567" sldId="442"/>
            <ac:picMk id="10" creationId="{BF88CF3B-F85A-F773-B16F-11317F996BBF}"/>
          </ac:picMkLst>
        </pc:picChg>
      </pc:sldChg>
      <pc:sldChg chg="modSp mod">
        <pc:chgData name="ab.soheil@nyu.edu" userId="d71572ce-aea6-4a3a-9d7a-c1bc96c12f67" providerId="ADAL" clId="{ED41F9C1-8274-4F08-8693-1523C4FF26CB}" dt="2022-08-21T20:07:03.096" v="17" actId="20577"/>
        <pc:sldMkLst>
          <pc:docMk/>
          <pc:sldMk cId="880369482" sldId="450"/>
        </pc:sldMkLst>
        <pc:spChg chg="mod">
          <ac:chgData name="ab.soheil@nyu.edu" userId="d71572ce-aea6-4a3a-9d7a-c1bc96c12f67" providerId="ADAL" clId="{ED41F9C1-8274-4F08-8693-1523C4FF26CB}" dt="2022-08-21T20:07:03.096" v="17" actId="20577"/>
          <ac:spMkLst>
            <pc:docMk/>
            <pc:sldMk cId="880369482" sldId="450"/>
            <ac:spMk id="2" creationId="{09C2587D-5EB9-081D-E718-EE8DC906049E}"/>
          </ac:spMkLst>
        </pc:spChg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007427872" sldId="451"/>
        </pc:sldMkLst>
      </pc:sldChg>
      <pc:sldChg chg="delSp modSp del mod">
        <pc:chgData name="ab.soheil@nyu.edu" userId="d71572ce-aea6-4a3a-9d7a-c1bc96c12f67" providerId="ADAL" clId="{ED41F9C1-8274-4F08-8693-1523C4FF26CB}" dt="2022-08-22T15:20:44.829" v="4262" actId="47"/>
        <pc:sldMkLst>
          <pc:docMk/>
          <pc:sldMk cId="705801446" sldId="459"/>
        </pc:sldMkLst>
        <pc:picChg chg="del mod">
          <ac:chgData name="ab.soheil@nyu.edu" userId="d71572ce-aea6-4a3a-9d7a-c1bc96c12f67" providerId="ADAL" clId="{ED41F9C1-8274-4F08-8693-1523C4FF26CB}" dt="2022-08-22T15:17:05.404" v="4212" actId="21"/>
          <ac:picMkLst>
            <pc:docMk/>
            <pc:sldMk cId="705801446" sldId="459"/>
            <ac:picMk id="6" creationId="{FE073B62-721B-DC4F-EF3E-92CB53572614}"/>
          </ac:picMkLst>
        </pc:picChg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671188629" sldId="58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167374619" sldId="587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972933123" sldId="588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641329988" sldId="590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67112355" sldId="591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857636285" sldId="592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531892156" sldId="594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97572354" sldId="59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117962938" sldId="596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486738136" sldId="597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810563514" sldId="598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310188990" sldId="599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778742335" sldId="600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018325089" sldId="601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289220748" sldId="602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804994886" sldId="603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030538923" sldId="604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046243241" sldId="60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773415661" sldId="606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931839122" sldId="607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789214455" sldId="608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3504518619" sldId="609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457956912" sldId="613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372016015" sldId="614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541555224" sldId="615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852798299" sldId="616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2797465744" sldId="628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815081551" sldId="629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907660000" sldId="630"/>
        </pc:sldMkLst>
      </pc:sldChg>
      <pc:sldChg chg="del">
        <pc:chgData name="ab.soheil@nyu.edu" userId="d71572ce-aea6-4a3a-9d7a-c1bc96c12f67" providerId="ADAL" clId="{ED41F9C1-8274-4F08-8693-1523C4FF26CB}" dt="2022-08-21T20:11:45.709" v="227" actId="47"/>
        <pc:sldMkLst>
          <pc:docMk/>
          <pc:sldMk cId="1538422942" sldId="631"/>
        </pc:sldMkLst>
      </pc:sldChg>
      <pc:sldChg chg="addSp delSp modSp new mod modClrScheme chgLayout">
        <pc:chgData name="ab.soheil@nyu.edu" userId="d71572ce-aea6-4a3a-9d7a-c1bc96c12f67" providerId="ADAL" clId="{ED41F9C1-8274-4F08-8693-1523C4FF26CB}" dt="2022-08-21T20:07:35.382" v="29" actId="404"/>
        <pc:sldMkLst>
          <pc:docMk/>
          <pc:sldMk cId="209406910" sldId="632"/>
        </pc:sldMkLst>
        <pc:spChg chg="mod ord">
          <ac:chgData name="ab.soheil@nyu.edu" userId="d71572ce-aea6-4a3a-9d7a-c1bc96c12f67" providerId="ADAL" clId="{ED41F9C1-8274-4F08-8693-1523C4FF26CB}" dt="2022-08-21T20:07:28.026" v="19" actId="700"/>
          <ac:spMkLst>
            <pc:docMk/>
            <pc:sldMk cId="209406910" sldId="632"/>
            <ac:spMk id="2" creationId="{54AADBE7-A4FF-1165-F9DB-8C41ABFDCD97}"/>
          </ac:spMkLst>
        </pc:spChg>
        <pc:spChg chg="del mod ord">
          <ac:chgData name="ab.soheil@nyu.edu" userId="d71572ce-aea6-4a3a-9d7a-c1bc96c12f67" providerId="ADAL" clId="{ED41F9C1-8274-4F08-8693-1523C4FF26CB}" dt="2022-08-21T20:07:28.026" v="19" actId="700"/>
          <ac:spMkLst>
            <pc:docMk/>
            <pc:sldMk cId="209406910" sldId="632"/>
            <ac:spMk id="3" creationId="{EC04B497-5913-EA88-D51E-B0A48D5B28F4}"/>
          </ac:spMkLst>
        </pc:spChg>
        <pc:spChg chg="add mod ord">
          <ac:chgData name="ab.soheil@nyu.edu" userId="d71572ce-aea6-4a3a-9d7a-c1bc96c12f67" providerId="ADAL" clId="{ED41F9C1-8274-4F08-8693-1523C4FF26CB}" dt="2022-08-21T20:07:35.382" v="29" actId="404"/>
          <ac:spMkLst>
            <pc:docMk/>
            <pc:sldMk cId="209406910" sldId="632"/>
            <ac:spMk id="4" creationId="{6B9FD69C-CEDF-12F8-1758-1284429652B6}"/>
          </ac:spMkLst>
        </pc:spChg>
        <pc:spChg chg="add mod ord">
          <ac:chgData name="ab.soheil@nyu.edu" userId="d71572ce-aea6-4a3a-9d7a-c1bc96c12f67" providerId="ADAL" clId="{ED41F9C1-8274-4F08-8693-1523C4FF26CB}" dt="2022-08-21T20:07:28.026" v="19" actId="700"/>
          <ac:spMkLst>
            <pc:docMk/>
            <pc:sldMk cId="209406910" sldId="632"/>
            <ac:spMk id="5" creationId="{DA640DD1-8528-3377-F62B-C146E56618C8}"/>
          </ac:spMkLst>
        </pc:spChg>
      </pc:sldChg>
      <pc:sldChg chg="modSp add mod modAnim">
        <pc:chgData name="ab.soheil@nyu.edu" userId="d71572ce-aea6-4a3a-9d7a-c1bc96c12f67" providerId="ADAL" clId="{ED41F9C1-8274-4F08-8693-1523C4FF26CB}" dt="2022-08-21T20:11:13.274" v="226"/>
        <pc:sldMkLst>
          <pc:docMk/>
          <pc:sldMk cId="662723052" sldId="633"/>
        </pc:sldMkLst>
        <pc:spChg chg="mod">
          <ac:chgData name="ab.soheil@nyu.edu" userId="d71572ce-aea6-4a3a-9d7a-c1bc96c12f67" providerId="ADAL" clId="{ED41F9C1-8274-4F08-8693-1523C4FF26CB}" dt="2022-08-21T20:07:59.600" v="32" actId="207"/>
          <ac:spMkLst>
            <pc:docMk/>
            <pc:sldMk cId="662723052" sldId="633"/>
            <ac:spMk id="4" creationId="{6B9FD69C-CEDF-12F8-1758-1284429652B6}"/>
          </ac:spMkLst>
        </pc:spChg>
        <pc:spChg chg="mod">
          <ac:chgData name="ab.soheil@nyu.edu" userId="d71572ce-aea6-4a3a-9d7a-c1bc96c12f67" providerId="ADAL" clId="{ED41F9C1-8274-4F08-8693-1523C4FF26CB}" dt="2022-08-21T20:08:17.583" v="54" actId="20577"/>
          <ac:spMkLst>
            <pc:docMk/>
            <pc:sldMk cId="662723052" sldId="633"/>
            <ac:spMk id="5" creationId="{DA640DD1-8528-3377-F62B-C146E56618C8}"/>
          </ac:spMkLst>
        </pc:spChg>
      </pc:sldChg>
      <pc:sldChg chg="addSp modSp new mod modClrScheme chgLayout">
        <pc:chgData name="ab.soheil@nyu.edu" userId="d71572ce-aea6-4a3a-9d7a-c1bc96c12f67" providerId="ADAL" clId="{ED41F9C1-8274-4F08-8693-1523C4FF26CB}" dt="2022-08-21T21:50:57.159" v="833" actId="20577"/>
        <pc:sldMkLst>
          <pc:docMk/>
          <pc:sldMk cId="1187467216" sldId="634"/>
        </pc:sldMkLst>
        <pc:spChg chg="mod ord">
          <ac:chgData name="ab.soheil@nyu.edu" userId="d71572ce-aea6-4a3a-9d7a-c1bc96c12f67" providerId="ADAL" clId="{ED41F9C1-8274-4F08-8693-1523C4FF26CB}" dt="2022-08-21T20:09:51.238" v="170" actId="700"/>
          <ac:spMkLst>
            <pc:docMk/>
            <pc:sldMk cId="1187467216" sldId="634"/>
            <ac:spMk id="2" creationId="{8E6DF6D6-B52A-4A8E-792B-85A7882642A9}"/>
          </ac:spMkLst>
        </pc:spChg>
        <pc:spChg chg="mod ord">
          <ac:chgData name="ab.soheil@nyu.edu" userId="d71572ce-aea6-4a3a-9d7a-c1bc96c12f67" providerId="ADAL" clId="{ED41F9C1-8274-4F08-8693-1523C4FF26CB}" dt="2022-08-21T21:50:57.159" v="833" actId="20577"/>
          <ac:spMkLst>
            <pc:docMk/>
            <pc:sldMk cId="1187467216" sldId="634"/>
            <ac:spMk id="3" creationId="{09E9717B-6185-10AD-7899-7B760EB6D78C}"/>
          </ac:spMkLst>
        </pc:spChg>
        <pc:spChg chg="add mod ord">
          <ac:chgData name="ab.soheil@nyu.edu" userId="d71572ce-aea6-4a3a-9d7a-c1bc96c12f67" providerId="ADAL" clId="{ED41F9C1-8274-4F08-8693-1523C4FF26CB}" dt="2022-08-21T20:10:15.031" v="214" actId="207"/>
          <ac:spMkLst>
            <pc:docMk/>
            <pc:sldMk cId="1187467216" sldId="634"/>
            <ac:spMk id="4" creationId="{7AF4EE90-579C-AD59-0236-13BB0FE5DD3D}"/>
          </ac:spMkLst>
        </pc:spChg>
      </pc:sldChg>
      <pc:sldChg chg="addSp delSp modSp new mod modAnim">
        <pc:chgData name="ab.soheil@nyu.edu" userId="d71572ce-aea6-4a3a-9d7a-c1bc96c12f67" providerId="ADAL" clId="{ED41F9C1-8274-4F08-8693-1523C4FF26CB}" dt="2022-08-21T21:45:40.404" v="804"/>
        <pc:sldMkLst>
          <pc:docMk/>
          <pc:sldMk cId="1484619680" sldId="635"/>
        </pc:sldMkLst>
        <pc:spChg chg="mod">
          <ac:chgData name="ab.soheil@nyu.edu" userId="d71572ce-aea6-4a3a-9d7a-c1bc96c12f67" providerId="ADAL" clId="{ED41F9C1-8274-4F08-8693-1523C4FF26CB}" dt="2022-08-21T21:19:36.537" v="654" actId="1037"/>
          <ac:spMkLst>
            <pc:docMk/>
            <pc:sldMk cId="1484619680" sldId="635"/>
            <ac:spMk id="2" creationId="{B822D5CA-C7F3-931D-F71A-F4F836B9FA3F}"/>
          </ac:spMkLst>
        </pc:spChg>
        <pc:spChg chg="mod">
          <ac:chgData name="ab.soheil@nyu.edu" userId="d71572ce-aea6-4a3a-9d7a-c1bc96c12f67" providerId="ADAL" clId="{ED41F9C1-8274-4F08-8693-1523C4FF26CB}" dt="2022-08-21T21:45:14.524" v="802" actId="6549"/>
          <ac:spMkLst>
            <pc:docMk/>
            <pc:sldMk cId="1484619680" sldId="635"/>
            <ac:spMk id="3" creationId="{A40A24A4-FE10-6368-D67B-BC498304C90F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4" creationId="{2E13240E-DC4F-D66B-60A8-2B86126067D9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5" creationId="{BC8A5ED3-B810-C42F-3182-B9747F2E4993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6" creationId="{D6A8B7AC-5DE4-553B-E0D8-92F6C3F4845D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7" creationId="{1C9D851F-5910-3F7F-A1F4-1A075FC9C65B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8" creationId="{3BD75822-0C33-A35D-5131-ED557CA34970}"/>
          </ac:spMkLst>
        </pc:spChg>
        <pc:spChg chg="add mod">
          <ac:chgData name="ab.soheil@nyu.edu" userId="d71572ce-aea6-4a3a-9d7a-c1bc96c12f67" providerId="ADAL" clId="{ED41F9C1-8274-4F08-8693-1523C4FF26CB}" dt="2022-08-21T21:19:42.583" v="678" actId="1037"/>
          <ac:spMkLst>
            <pc:docMk/>
            <pc:sldMk cId="1484619680" sldId="635"/>
            <ac:spMk id="9" creationId="{03882599-093A-2100-3F22-C02513872542}"/>
          </ac:spMkLst>
        </pc:spChg>
        <pc:spChg chg="add del">
          <ac:chgData name="ab.soheil@nyu.edu" userId="d71572ce-aea6-4a3a-9d7a-c1bc96c12f67" providerId="ADAL" clId="{ED41F9C1-8274-4F08-8693-1523C4FF26CB}" dt="2022-08-21T21:19:08.754" v="617" actId="22"/>
          <ac:spMkLst>
            <pc:docMk/>
            <pc:sldMk cId="1484619680" sldId="635"/>
            <ac:spMk id="79" creationId="{34B400AA-1267-9A32-75C4-EC6D6438D3CA}"/>
          </ac:spMkLst>
        </pc:spChg>
        <pc:spChg chg="add mod">
          <ac:chgData name="ab.soheil@nyu.edu" userId="d71572ce-aea6-4a3a-9d7a-c1bc96c12f67" providerId="ADAL" clId="{ED41F9C1-8274-4F08-8693-1523C4FF26CB}" dt="2022-08-21T21:19:52.751" v="686" actId="1076"/>
          <ac:spMkLst>
            <pc:docMk/>
            <pc:sldMk cId="1484619680" sldId="635"/>
            <ac:spMk id="80" creationId="{45FDBF63-FC23-E206-9BD7-1F1897331373}"/>
          </ac:spMkLst>
        </pc:spChg>
        <pc:picChg chg="add del mod">
          <ac:chgData name="ab.soheil@nyu.edu" userId="d71572ce-aea6-4a3a-9d7a-c1bc96c12f67" providerId="ADAL" clId="{ED41F9C1-8274-4F08-8693-1523C4FF26CB}" dt="2022-08-21T21:44:18.884" v="791" actId="478"/>
          <ac:picMkLst>
            <pc:docMk/>
            <pc:sldMk cId="1484619680" sldId="635"/>
            <ac:picMk id="83" creationId="{8666C014-C56A-8E52-F074-7C748641FA6D}"/>
          </ac:picMkLst>
        </pc:picChg>
        <pc:picChg chg="add mod">
          <ac:chgData name="ab.soheil@nyu.edu" userId="d71572ce-aea6-4a3a-9d7a-c1bc96c12f67" providerId="ADAL" clId="{ED41F9C1-8274-4F08-8693-1523C4FF26CB}" dt="2022-08-21T21:45:18.446" v="803" actId="14100"/>
          <ac:picMkLst>
            <pc:docMk/>
            <pc:sldMk cId="1484619680" sldId="635"/>
            <ac:picMk id="84" creationId="{32C7949B-15E5-D36C-C903-D887811559CB}"/>
          </ac:picMkLst>
        </pc:pic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11" creationId="{0708362C-9AFF-5A7E-3AEE-46C59A916FC1}"/>
          </ac:cxnSpMkLst>
        </pc:cxn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15" creationId="{0A8C1188-BC9F-B606-A832-2EA4869FAEC8}"/>
          </ac:cxnSpMkLst>
        </pc:cxn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17" creationId="{E4F2F560-2225-BF2A-7F6D-8C532B3EA997}"/>
          </ac:cxnSpMkLst>
        </pc:cxnChg>
        <pc:cxnChg chg="add del mod">
          <ac:chgData name="ab.soheil@nyu.edu" userId="d71572ce-aea6-4a3a-9d7a-c1bc96c12f67" providerId="ADAL" clId="{ED41F9C1-8274-4F08-8693-1523C4FF26CB}" dt="2022-08-21T21:20:20.803" v="689" actId="478"/>
          <ac:cxnSpMkLst>
            <pc:docMk/>
            <pc:sldMk cId="1484619680" sldId="635"/>
            <ac:cxnSpMk id="20" creationId="{6587B142-3DAA-7ACD-DB15-2902B68222F4}"/>
          </ac:cxnSpMkLst>
        </pc:cxn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23" creationId="{371DE4BC-E696-15A2-11A4-609F3DBA431E}"/>
          </ac:cxnSpMkLst>
        </pc:cxnChg>
        <pc:cxnChg chg="add del mod">
          <ac:chgData name="ab.soheil@nyu.edu" userId="d71572ce-aea6-4a3a-9d7a-c1bc96c12f67" providerId="ADAL" clId="{ED41F9C1-8274-4F08-8693-1523C4FF26CB}" dt="2022-08-21T21:16:24.253" v="509" actId="478"/>
          <ac:cxnSpMkLst>
            <pc:docMk/>
            <pc:sldMk cId="1484619680" sldId="635"/>
            <ac:cxnSpMk id="25" creationId="{8A8F64D1-417E-3659-EDFB-418A39B49461}"/>
          </ac:cxnSpMkLst>
        </pc:cxn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29" creationId="{E674C527-99ED-A2E4-7602-BE8E117DA4B1}"/>
          </ac:cxnSpMkLst>
        </pc:cxnChg>
        <pc:cxnChg chg="add del mod">
          <ac:chgData name="ab.soheil@nyu.edu" userId="d71572ce-aea6-4a3a-9d7a-c1bc96c12f67" providerId="ADAL" clId="{ED41F9C1-8274-4F08-8693-1523C4FF26CB}" dt="2022-08-21T21:16:16.075" v="507" actId="478"/>
          <ac:cxnSpMkLst>
            <pc:docMk/>
            <pc:sldMk cId="1484619680" sldId="635"/>
            <ac:cxnSpMk id="31" creationId="{11B62082-E1C1-B717-D25B-C2FE876160F6}"/>
          </ac:cxnSpMkLst>
        </pc:cxnChg>
        <pc:cxnChg chg="add del mod">
          <ac:chgData name="ab.soheil@nyu.edu" userId="d71572ce-aea6-4a3a-9d7a-c1bc96c12f67" providerId="ADAL" clId="{ED41F9C1-8274-4F08-8693-1523C4FF26CB}" dt="2022-08-21T21:20:14.727" v="688" actId="478"/>
          <ac:cxnSpMkLst>
            <pc:docMk/>
            <pc:sldMk cId="1484619680" sldId="635"/>
            <ac:cxnSpMk id="44" creationId="{AFAA4863-9F7E-98BE-EF42-50A0CE28A0FB}"/>
          </ac:cxnSpMkLst>
        </pc:cxnChg>
        <pc:cxnChg chg="add mod">
          <ac:chgData name="ab.soheil@nyu.edu" userId="d71572ce-aea6-4a3a-9d7a-c1bc96c12f67" providerId="ADAL" clId="{ED41F9C1-8274-4F08-8693-1523C4FF26CB}" dt="2022-08-21T21:19:42.583" v="678" actId="1037"/>
          <ac:cxnSpMkLst>
            <pc:docMk/>
            <pc:sldMk cId="1484619680" sldId="635"/>
            <ac:cxnSpMk id="73" creationId="{6A171FDF-7A1B-55C6-13DE-0B2F424651DF}"/>
          </ac:cxnSpMkLst>
        </pc:cxnChg>
        <pc:cxnChg chg="add">
          <ac:chgData name="ab.soheil@nyu.edu" userId="d71572ce-aea6-4a3a-9d7a-c1bc96c12f67" providerId="ADAL" clId="{ED41F9C1-8274-4F08-8693-1523C4FF26CB}" dt="2022-08-21T21:20:05.431" v="687" actId="11529"/>
          <ac:cxnSpMkLst>
            <pc:docMk/>
            <pc:sldMk cId="1484619680" sldId="635"/>
            <ac:cxnSpMk id="82" creationId="{AE992855-3CBA-34EC-8A81-7E968E5B643E}"/>
          </ac:cxnSpMkLst>
        </pc:cxnChg>
      </pc:sldChg>
      <pc:sldChg chg="addSp modSp mod modClrScheme modAnim chgLayout">
        <pc:chgData name="ab.soheil@nyu.edu" userId="d71572ce-aea6-4a3a-9d7a-c1bc96c12f67" providerId="ADAL" clId="{ED41F9C1-8274-4F08-8693-1523C4FF26CB}" dt="2022-08-21T21:51:16.436" v="836" actId="6549"/>
        <pc:sldMkLst>
          <pc:docMk/>
          <pc:sldMk cId="2467590447" sldId="928"/>
        </pc:sldMkLst>
        <pc:spChg chg="add mod">
          <ac:chgData name="ab.soheil@nyu.edu" userId="d71572ce-aea6-4a3a-9d7a-c1bc96c12f67" providerId="ADAL" clId="{ED41F9C1-8274-4F08-8693-1523C4FF26CB}" dt="2022-08-21T21:09:10.266" v="370" actId="1076"/>
          <ac:spMkLst>
            <pc:docMk/>
            <pc:sldMk cId="2467590447" sldId="928"/>
            <ac:spMk id="5" creationId="{DB1FE98C-C373-1D2E-4369-DF9927C7DAE3}"/>
          </ac:spMkLst>
        </pc:spChg>
        <pc:spChg chg="mod ord">
          <ac:chgData name="ab.soheil@nyu.edu" userId="d71572ce-aea6-4a3a-9d7a-c1bc96c12f67" providerId="ADAL" clId="{ED41F9C1-8274-4F08-8693-1523C4FF26CB}" dt="2022-08-21T21:09:14.558" v="371" actId="700"/>
          <ac:spMkLst>
            <pc:docMk/>
            <pc:sldMk cId="2467590447" sldId="928"/>
            <ac:spMk id="2355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1:51:16.436" v="836" actId="6549"/>
          <ac:spMkLst>
            <pc:docMk/>
            <pc:sldMk cId="2467590447" sldId="928"/>
            <ac:spMk id="1800195" creationId="{00000000-0000-0000-0000-000000000000}"/>
          </ac:spMkLst>
        </pc:spChg>
        <pc:picChg chg="add mod modCrop">
          <ac:chgData name="ab.soheil@nyu.edu" userId="d71572ce-aea6-4a3a-9d7a-c1bc96c12f67" providerId="ADAL" clId="{ED41F9C1-8274-4F08-8693-1523C4FF26CB}" dt="2022-08-21T21:20:58.939" v="700" actId="1076"/>
          <ac:picMkLst>
            <pc:docMk/>
            <pc:sldMk cId="2467590447" sldId="928"/>
            <ac:picMk id="3" creationId="{5194D3E4-86C1-BB00-0ACD-140E3520C4D6}"/>
          </ac:picMkLst>
        </pc:picChg>
      </pc:sldChg>
      <pc:sldChg chg="addSp modSp new mod">
        <pc:chgData name="ab.soheil@nyu.edu" userId="d71572ce-aea6-4a3a-9d7a-c1bc96c12f67" providerId="ADAL" clId="{ED41F9C1-8274-4F08-8693-1523C4FF26CB}" dt="2022-08-21T22:52:26.704" v="2053" actId="20577"/>
        <pc:sldMkLst>
          <pc:docMk/>
          <pc:sldMk cId="3301903470" sldId="929"/>
        </pc:sldMkLst>
        <pc:spChg chg="mod">
          <ac:chgData name="ab.soheil@nyu.edu" userId="d71572ce-aea6-4a3a-9d7a-c1bc96c12f67" providerId="ADAL" clId="{ED41F9C1-8274-4F08-8693-1523C4FF26CB}" dt="2022-08-21T22:13:55.180" v="1326" actId="20577"/>
          <ac:spMkLst>
            <pc:docMk/>
            <pc:sldMk cId="3301903470" sldId="929"/>
            <ac:spMk id="3" creationId="{73CD0FE9-CF07-8668-923F-376850938B3A}"/>
          </ac:spMkLst>
        </pc:spChg>
        <pc:spChg chg="mod">
          <ac:chgData name="ab.soheil@nyu.edu" userId="d71572ce-aea6-4a3a-9d7a-c1bc96c12f67" providerId="ADAL" clId="{ED41F9C1-8274-4F08-8693-1523C4FF26CB}" dt="2022-08-21T22:51:55.698" v="2000" actId="20577"/>
          <ac:spMkLst>
            <pc:docMk/>
            <pc:sldMk cId="3301903470" sldId="929"/>
            <ac:spMk id="4" creationId="{89B6F1C5-EECB-A0AB-B144-E3D88AB5FFE5}"/>
          </ac:spMkLst>
        </pc:spChg>
        <pc:spChg chg="add mod">
          <ac:chgData name="ab.soheil@nyu.edu" userId="d71572ce-aea6-4a3a-9d7a-c1bc96c12f67" providerId="ADAL" clId="{ED41F9C1-8274-4F08-8693-1523C4FF26CB}" dt="2022-08-21T22:15:43.785" v="1393" actId="207"/>
          <ac:spMkLst>
            <pc:docMk/>
            <pc:sldMk cId="3301903470" sldId="929"/>
            <ac:spMk id="6" creationId="{EFB84096-602C-5921-9396-E0CC064E6CF9}"/>
          </ac:spMkLst>
        </pc:spChg>
        <pc:spChg chg="add mod">
          <ac:chgData name="ab.soheil@nyu.edu" userId="d71572ce-aea6-4a3a-9d7a-c1bc96c12f67" providerId="ADAL" clId="{ED41F9C1-8274-4F08-8693-1523C4FF26CB}" dt="2022-08-21T22:16:42.285" v="1438" actId="113"/>
          <ac:spMkLst>
            <pc:docMk/>
            <pc:sldMk cId="3301903470" sldId="929"/>
            <ac:spMk id="7" creationId="{72650A22-9897-5C19-1597-D827295BE664}"/>
          </ac:spMkLst>
        </pc:spChg>
        <pc:spChg chg="add mod">
          <ac:chgData name="ab.soheil@nyu.edu" userId="d71572ce-aea6-4a3a-9d7a-c1bc96c12f67" providerId="ADAL" clId="{ED41F9C1-8274-4F08-8693-1523C4FF26CB}" dt="2022-08-21T22:17:26.622" v="1453" actId="20577"/>
          <ac:spMkLst>
            <pc:docMk/>
            <pc:sldMk cId="3301903470" sldId="929"/>
            <ac:spMk id="8" creationId="{7CC7AB0D-632B-07BB-FDF5-A7D6DA4BB321}"/>
          </ac:spMkLst>
        </pc:spChg>
        <pc:spChg chg="add mod">
          <ac:chgData name="ab.soheil@nyu.edu" userId="d71572ce-aea6-4a3a-9d7a-c1bc96c12f67" providerId="ADAL" clId="{ED41F9C1-8274-4F08-8693-1523C4FF26CB}" dt="2022-08-21T22:52:26.704" v="2053" actId="20577"/>
          <ac:spMkLst>
            <pc:docMk/>
            <pc:sldMk cId="3301903470" sldId="929"/>
            <ac:spMk id="10" creationId="{EE0B7671-CE64-B20C-5229-D5E3BBB1F1D1}"/>
          </ac:spMkLst>
        </pc:spChg>
      </pc:sldChg>
      <pc:sldChg chg="addSp delSp modSp new mod delAnim modAnim">
        <pc:chgData name="ab.soheil@nyu.edu" userId="d71572ce-aea6-4a3a-9d7a-c1bc96c12f67" providerId="ADAL" clId="{ED41F9C1-8274-4F08-8693-1523C4FF26CB}" dt="2022-08-28T14:48:43.046" v="4469" actId="478"/>
        <pc:sldMkLst>
          <pc:docMk/>
          <pc:sldMk cId="1410508853" sldId="930"/>
        </pc:sldMkLst>
        <pc:spChg chg="del">
          <ac:chgData name="ab.soheil@nyu.edu" userId="d71572ce-aea6-4a3a-9d7a-c1bc96c12f67" providerId="ADAL" clId="{ED41F9C1-8274-4F08-8693-1523C4FF26CB}" dt="2022-08-21T21:58:43.597" v="1135" actId="478"/>
          <ac:spMkLst>
            <pc:docMk/>
            <pc:sldMk cId="1410508853" sldId="930"/>
            <ac:spMk id="3" creationId="{444FE1C5-F343-590C-6D1F-81CD94BF4DAF}"/>
          </ac:spMkLst>
        </pc:spChg>
        <pc:spChg chg="mod">
          <ac:chgData name="ab.soheil@nyu.edu" userId="d71572ce-aea6-4a3a-9d7a-c1bc96c12f67" providerId="ADAL" clId="{ED41F9C1-8274-4F08-8693-1523C4FF26CB}" dt="2022-08-21T21:57:32.723" v="1122" actId="5793"/>
          <ac:spMkLst>
            <pc:docMk/>
            <pc:sldMk cId="1410508853" sldId="930"/>
            <ac:spMk id="4" creationId="{19221948-BC58-BF1C-95C4-6B7E6E8EF9B9}"/>
          </ac:spMkLst>
        </pc:spChg>
        <pc:spChg chg="mod">
          <ac:chgData name="ab.soheil@nyu.edu" userId="d71572ce-aea6-4a3a-9d7a-c1bc96c12f67" providerId="ADAL" clId="{ED41F9C1-8274-4F08-8693-1523C4FF26CB}" dt="2022-08-21T21:58:39.877" v="1133"/>
          <ac:spMkLst>
            <pc:docMk/>
            <pc:sldMk cId="1410508853" sldId="930"/>
            <ac:spMk id="8" creationId="{F5D29559-5309-2F93-9C04-241A24CD4CF3}"/>
          </ac:spMkLst>
        </pc:spChg>
        <pc:spChg chg="mod">
          <ac:chgData name="ab.soheil@nyu.edu" userId="d71572ce-aea6-4a3a-9d7a-c1bc96c12f67" providerId="ADAL" clId="{ED41F9C1-8274-4F08-8693-1523C4FF26CB}" dt="2022-08-21T21:58:39.877" v="1133"/>
          <ac:spMkLst>
            <pc:docMk/>
            <pc:sldMk cId="1410508853" sldId="930"/>
            <ac:spMk id="9" creationId="{6B90846D-73B6-8341-5904-E0D5C1A4E9A8}"/>
          </ac:spMkLst>
        </pc:spChg>
        <pc:spChg chg="mod">
          <ac:chgData name="ab.soheil@nyu.edu" userId="d71572ce-aea6-4a3a-9d7a-c1bc96c12f67" providerId="ADAL" clId="{ED41F9C1-8274-4F08-8693-1523C4FF26CB}" dt="2022-08-21T21:58:39.877" v="1133"/>
          <ac:spMkLst>
            <pc:docMk/>
            <pc:sldMk cId="1410508853" sldId="930"/>
            <ac:spMk id="10" creationId="{5D5ECAD3-7993-35F0-88C0-13CB589ABD1F}"/>
          </ac:spMkLst>
        </pc:spChg>
        <pc:spChg chg="mod">
          <ac:chgData name="ab.soheil@nyu.edu" userId="d71572ce-aea6-4a3a-9d7a-c1bc96c12f67" providerId="ADAL" clId="{ED41F9C1-8274-4F08-8693-1523C4FF26CB}" dt="2022-08-21T21:58:39.877" v="1133"/>
          <ac:spMkLst>
            <pc:docMk/>
            <pc:sldMk cId="1410508853" sldId="930"/>
            <ac:spMk id="11" creationId="{7D820810-6BE3-316C-F3E6-A059267EDE31}"/>
          </ac:spMkLst>
        </pc:spChg>
        <pc:spChg chg="add del mod">
          <ac:chgData name="ab.soheil@nyu.edu" userId="d71572ce-aea6-4a3a-9d7a-c1bc96c12f67" providerId="ADAL" clId="{ED41F9C1-8274-4F08-8693-1523C4FF26CB}" dt="2022-08-21T21:59:15.936" v="1141"/>
          <ac:spMkLst>
            <pc:docMk/>
            <pc:sldMk cId="1410508853" sldId="930"/>
            <ac:spMk id="12" creationId="{17FC3586-6FDC-0FAA-4569-DD73641E57B7}"/>
          </ac:spMkLst>
        </pc:spChg>
        <pc:spChg chg="add del mod">
          <ac:chgData name="ab.soheil@nyu.edu" userId="d71572ce-aea6-4a3a-9d7a-c1bc96c12f67" providerId="ADAL" clId="{ED41F9C1-8274-4F08-8693-1523C4FF26CB}" dt="2022-08-21T21:59:20.887" v="1149"/>
          <ac:spMkLst>
            <pc:docMk/>
            <pc:sldMk cId="1410508853" sldId="930"/>
            <ac:spMk id="13" creationId="{277BE658-4678-6E8B-48CD-2FBCFCB6F829}"/>
          </ac:spMkLst>
        </pc:spChg>
        <pc:spChg chg="add mod">
          <ac:chgData name="ab.soheil@nyu.edu" userId="d71572ce-aea6-4a3a-9d7a-c1bc96c12f67" providerId="ADAL" clId="{ED41F9C1-8274-4F08-8693-1523C4FF26CB}" dt="2022-08-21T22:09:59.556" v="1198" actId="6549"/>
          <ac:spMkLst>
            <pc:docMk/>
            <pc:sldMk cId="1410508853" sldId="930"/>
            <ac:spMk id="15" creationId="{C2486179-EF01-0863-2F60-CA2F5253B5CD}"/>
          </ac:spMkLst>
        </pc:spChg>
        <pc:spChg chg="add mod">
          <ac:chgData name="ab.soheil@nyu.edu" userId="d71572ce-aea6-4a3a-9d7a-c1bc96c12f67" providerId="ADAL" clId="{ED41F9C1-8274-4F08-8693-1523C4FF26CB}" dt="2022-08-21T22:10:58.760" v="1260" actId="1038"/>
          <ac:spMkLst>
            <pc:docMk/>
            <pc:sldMk cId="1410508853" sldId="930"/>
            <ac:spMk id="16" creationId="{2C96D701-E446-0FBE-E4E9-7D37BD4DA8FB}"/>
          </ac:spMkLst>
        </pc:spChg>
        <pc:spChg chg="add del mod">
          <ac:chgData name="ab.soheil@nyu.edu" userId="d71572ce-aea6-4a3a-9d7a-c1bc96c12f67" providerId="ADAL" clId="{ED41F9C1-8274-4F08-8693-1523C4FF26CB}" dt="2022-08-21T22:10:01.809" v="1199" actId="478"/>
          <ac:spMkLst>
            <pc:docMk/>
            <pc:sldMk cId="1410508853" sldId="930"/>
            <ac:spMk id="17" creationId="{1E9BF60E-1ADF-4F15-568A-82007C4143ED}"/>
          </ac:spMkLst>
        </pc:spChg>
        <pc:spChg chg="add mod">
          <ac:chgData name="ab.soheil@nyu.edu" userId="d71572ce-aea6-4a3a-9d7a-c1bc96c12f67" providerId="ADAL" clId="{ED41F9C1-8274-4F08-8693-1523C4FF26CB}" dt="2022-08-21T22:10:57.061" v="1256" actId="1037"/>
          <ac:spMkLst>
            <pc:docMk/>
            <pc:sldMk cId="1410508853" sldId="930"/>
            <ac:spMk id="18" creationId="{C67ACE4F-B9A6-745F-4A58-DE23C153C428}"/>
          </ac:spMkLst>
        </pc:spChg>
        <pc:spChg chg="add del mod">
          <ac:chgData name="ab.soheil@nyu.edu" userId="d71572ce-aea6-4a3a-9d7a-c1bc96c12f67" providerId="ADAL" clId="{ED41F9C1-8274-4F08-8693-1523C4FF26CB}" dt="2022-08-28T14:48:43.046" v="4469" actId="478"/>
          <ac:spMkLst>
            <pc:docMk/>
            <pc:sldMk cId="1410508853" sldId="930"/>
            <ac:spMk id="19" creationId="{425A2802-1E15-2741-7CA0-4B50E6F60804}"/>
          </ac:spMkLst>
        </pc:spChg>
        <pc:spChg chg="add mod">
          <ac:chgData name="ab.soheil@nyu.edu" userId="d71572ce-aea6-4a3a-9d7a-c1bc96c12f67" providerId="ADAL" clId="{ED41F9C1-8274-4F08-8693-1523C4FF26CB}" dt="2022-08-21T22:12:29.006" v="1319" actId="13822"/>
          <ac:spMkLst>
            <pc:docMk/>
            <pc:sldMk cId="1410508853" sldId="930"/>
            <ac:spMk id="20" creationId="{CE9877DB-2537-4FC9-0B41-D96621B4E83A}"/>
          </ac:spMkLst>
        </pc:spChg>
        <pc:grpChg chg="add mod">
          <ac:chgData name="ab.soheil@nyu.edu" userId="d71572ce-aea6-4a3a-9d7a-c1bc96c12f67" providerId="ADAL" clId="{ED41F9C1-8274-4F08-8693-1523C4FF26CB}" dt="2022-08-21T21:58:50.232" v="1137" actId="1076"/>
          <ac:grpSpMkLst>
            <pc:docMk/>
            <pc:sldMk cId="1410508853" sldId="930"/>
            <ac:grpSpMk id="5" creationId="{6D1EA0C9-572D-41C8-18DF-51363F21C7BC}"/>
          </ac:grpSpMkLst>
        </pc:grpChg>
        <pc:picChg chg="mod">
          <ac:chgData name="ab.soheil@nyu.edu" userId="d71572ce-aea6-4a3a-9d7a-c1bc96c12f67" providerId="ADAL" clId="{ED41F9C1-8274-4F08-8693-1523C4FF26CB}" dt="2022-08-21T21:58:39.877" v="1133"/>
          <ac:picMkLst>
            <pc:docMk/>
            <pc:sldMk cId="1410508853" sldId="930"/>
            <ac:picMk id="6" creationId="{ECD9540A-9031-03BA-AC2A-A3FA355F1BCA}"/>
          </ac:picMkLst>
        </pc:picChg>
        <pc:picChg chg="mod">
          <ac:chgData name="ab.soheil@nyu.edu" userId="d71572ce-aea6-4a3a-9d7a-c1bc96c12f67" providerId="ADAL" clId="{ED41F9C1-8274-4F08-8693-1523C4FF26CB}" dt="2022-08-21T21:58:39.877" v="1133"/>
          <ac:picMkLst>
            <pc:docMk/>
            <pc:sldMk cId="1410508853" sldId="930"/>
            <ac:picMk id="7" creationId="{0FDB7BBA-4F7C-D1F4-25D5-2A9CB8568CE4}"/>
          </ac:picMkLst>
        </pc:picChg>
        <pc:picChg chg="add del mod">
          <ac:chgData name="ab.soheil@nyu.edu" userId="d71572ce-aea6-4a3a-9d7a-c1bc96c12f67" providerId="ADAL" clId="{ED41F9C1-8274-4F08-8693-1523C4FF26CB}" dt="2022-08-21T21:59:31.229" v="1153" actId="478"/>
          <ac:picMkLst>
            <pc:docMk/>
            <pc:sldMk cId="1410508853" sldId="930"/>
            <ac:picMk id="14" creationId="{FFB11BDC-A22A-718E-F017-B4370AF7B133}"/>
          </ac:picMkLst>
        </pc:picChg>
      </pc:sldChg>
      <pc:sldChg chg="new del">
        <pc:chgData name="ab.soheil@nyu.edu" userId="d71572ce-aea6-4a3a-9d7a-c1bc96c12f67" providerId="ADAL" clId="{ED41F9C1-8274-4F08-8693-1523C4FF26CB}" dt="2022-08-21T22:34:28.414" v="1616" actId="47"/>
        <pc:sldMkLst>
          <pc:docMk/>
          <pc:sldMk cId="1300961145" sldId="931"/>
        </pc:sldMkLst>
      </pc:sldChg>
      <pc:sldChg chg="modSp add mod modClrScheme chgLayout">
        <pc:chgData name="ab.soheil@nyu.edu" userId="d71572ce-aea6-4a3a-9d7a-c1bc96c12f67" providerId="ADAL" clId="{ED41F9C1-8274-4F08-8693-1523C4FF26CB}" dt="2022-08-21T22:28:39.138" v="1614" actId="6549"/>
        <pc:sldMkLst>
          <pc:docMk/>
          <pc:sldMk cId="1442718002" sldId="932"/>
        </pc:sldMkLst>
        <pc:spChg chg="mod ord">
          <ac:chgData name="ab.soheil@nyu.edu" userId="d71572ce-aea6-4a3a-9d7a-c1bc96c12f67" providerId="ADAL" clId="{ED41F9C1-8274-4F08-8693-1523C4FF26CB}" dt="2022-08-21T22:21:41.299" v="1468" actId="115"/>
          <ac:spMkLst>
            <pc:docMk/>
            <pc:sldMk cId="1442718002" sldId="932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28:39.138" v="1614" actId="6549"/>
          <ac:spMkLst>
            <pc:docMk/>
            <pc:sldMk cId="1442718002" sldId="932"/>
            <ac:spMk id="3" creationId="{00000000-0000-0000-0000-000000000000}"/>
          </ac:spMkLst>
        </pc:spChg>
      </pc:sldChg>
      <pc:sldChg chg="modSp add mod modClrScheme modAnim chgLayout">
        <pc:chgData name="ab.soheil@nyu.edu" userId="d71572ce-aea6-4a3a-9d7a-c1bc96c12f67" providerId="ADAL" clId="{ED41F9C1-8274-4F08-8693-1523C4FF26CB}" dt="2022-08-21T22:44:02.128" v="1873" actId="20577"/>
        <pc:sldMkLst>
          <pc:docMk/>
          <pc:sldMk cId="1621410699" sldId="938"/>
        </pc:sldMkLst>
        <pc:spChg chg="mod ord">
          <ac:chgData name="ab.soheil@nyu.edu" userId="d71572ce-aea6-4a3a-9d7a-c1bc96c12f67" providerId="ADAL" clId="{ED41F9C1-8274-4F08-8693-1523C4FF26CB}" dt="2022-08-21T22:44:02.128" v="1873" actId="20577"/>
          <ac:spMkLst>
            <pc:docMk/>
            <pc:sldMk cId="1621410699" sldId="938"/>
            <ac:spMk id="4096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41:29.623" v="1816" actId="20577"/>
          <ac:spMkLst>
            <pc:docMk/>
            <pc:sldMk cId="1621410699" sldId="938"/>
            <ac:spMk id="1818627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2:48:04.910" v="1960" actId="14100"/>
        <pc:sldMkLst>
          <pc:docMk/>
          <pc:sldMk cId="683573071" sldId="939"/>
        </pc:sldMkLst>
        <pc:spChg chg="mod">
          <ac:chgData name="ab.soheil@nyu.edu" userId="d71572ce-aea6-4a3a-9d7a-c1bc96c12f67" providerId="ADAL" clId="{ED41F9C1-8274-4F08-8693-1523C4FF26CB}" dt="2022-08-21T22:45:10.388" v="1876" actId="1076"/>
          <ac:spMkLst>
            <pc:docMk/>
            <pc:sldMk cId="683573071" sldId="939"/>
            <ac:spMk id="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39:12.972" v="1736" actId="700"/>
          <ac:spMkLst>
            <pc:docMk/>
            <pc:sldMk cId="683573071" sldId="939"/>
            <ac:spMk id="116736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48:04.910" v="1960" actId="14100"/>
          <ac:spMkLst>
            <pc:docMk/>
            <pc:sldMk cId="683573071" sldId="939"/>
            <ac:spMk id="1167363" creationId="{00000000-0000-0000-0000-000000000000}"/>
          </ac:spMkLst>
        </pc:spChg>
      </pc:sldChg>
      <pc:sldChg chg="addSp delSp modSp add mod modClrScheme delAnim modAnim chgLayout">
        <pc:chgData name="ab.soheil@nyu.edu" userId="d71572ce-aea6-4a3a-9d7a-c1bc96c12f67" providerId="ADAL" clId="{ED41F9C1-8274-4F08-8693-1523C4FF26CB}" dt="2022-08-21T23:38:16.660" v="3494" actId="1038"/>
        <pc:sldMkLst>
          <pc:docMk/>
          <pc:sldMk cId="1170098565" sldId="1011"/>
        </pc:sldMkLst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6" creationId="{0FED16D5-AE5B-9D36-3445-FB475A712A1E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7" creationId="{817B22AA-7423-4F24-C381-B3A989DD6F24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8" creationId="{46007203-FFA6-CA19-6FCE-A3FB4B94B0E4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9" creationId="{87423274-A918-126C-D434-02344CB2C48D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10" creationId="{DA20432D-8567-4DC5-57FC-368BED6993F4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11" creationId="{54C4EA78-C851-7B3B-79CC-288757302858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12" creationId="{3077E4A6-6BD9-16F3-0EC7-8ED35CDF4EB4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13" creationId="{385EEFE5-1C3D-0253-F5BA-488311468C64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15" creationId="{203F22F6-302D-7C91-2DC8-BBE73052DD0D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16" creationId="{2AA61177-BF33-F22A-3767-A8ED3BC14C0A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17" creationId="{364429E0-4615-9502-288C-41008DF12D51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18" creationId="{6C84E248-4885-7124-08A9-184A51E69247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19" creationId="{9AACF9E0-F7E5-B079-97E9-B8853BC24A3B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20" creationId="{4EF31643-6788-EE01-9BAC-ABE8A2EB8811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21" creationId="{8D9A35A6-D93C-9BB6-9A4D-EB4BDC5C0886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22" creationId="{1E850840-9877-E2B4-51B1-D53EB310B14C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23" creationId="{A04E95D1-D91D-8726-4A01-4A6D95644478}"/>
          </ac:spMkLst>
        </pc:spChg>
        <pc:spChg chg="add del mod">
          <ac:chgData name="ab.soheil@nyu.edu" userId="d71572ce-aea6-4a3a-9d7a-c1bc96c12f67" providerId="ADAL" clId="{ED41F9C1-8274-4F08-8693-1523C4FF26CB}" dt="2022-08-21T23:37:30.991" v="3366"/>
          <ac:spMkLst>
            <pc:docMk/>
            <pc:sldMk cId="1170098565" sldId="1011"/>
            <ac:spMk id="24" creationId="{E9A56F42-279F-689C-324B-E9EF716755DF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26" creationId="{0E8F3F45-C45D-22CF-8361-185BC0889268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27" creationId="{85D2EE35-FFEF-B166-62AC-C46542F46F7A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29" creationId="{A4364F7D-D208-D313-9700-DABC187402B5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0" creationId="{EB14CAD4-6903-2C6D-FCF3-81D18C327375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1" creationId="{E37C0CDB-DCE3-7D03-E14D-545321E2B67A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2" creationId="{FB345968-01CC-A5DD-67D9-3EA0DDEAF43E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3" creationId="{49052562-8F1B-6597-8FBB-0C711E2904B5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4" creationId="{04E7B7D3-550D-9D8F-10EB-749BFA82C2C2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6" creationId="{295A342F-7D4A-D816-DE29-FE4ED87A112F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7" creationId="{107F0BC4-BE95-EF1C-D1E7-16AF3FB57986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8" creationId="{D4374028-FE3C-2786-B2BE-1148DC027B37}"/>
          </ac:spMkLst>
        </pc:spChg>
        <pc:spChg chg="mod">
          <ac:chgData name="ab.soheil@nyu.edu" userId="d71572ce-aea6-4a3a-9d7a-c1bc96c12f67" providerId="ADAL" clId="{ED41F9C1-8274-4F08-8693-1523C4FF26CB}" dt="2022-08-21T23:37:27.540" v="3363"/>
          <ac:spMkLst>
            <pc:docMk/>
            <pc:sldMk cId="1170098565" sldId="1011"/>
            <ac:spMk id="39" creationId="{ED2497E9-0C92-B8E1-846E-B8F58964B550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0" creationId="{B14F4C7E-DE7A-5E33-50CB-96161F6F91AB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1" creationId="{3D11E503-60CA-C2D1-11DF-419C9185542B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2" creationId="{A0C6EBA5-66E3-D283-3CFD-CDBDDF661333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3" creationId="{63EE0071-BB07-89B7-F4D7-EA70DC324BD6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4" creationId="{7993EF67-E5BA-424E-F68A-40ED192190B2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5" creationId="{A8A25ECB-84C3-9160-A0E4-F2300E6A3D1B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6" creationId="{95D7F26C-8D7F-8AA7-2BCF-DD1BDC4B2CCB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47" creationId="{5863044C-9407-6401-5044-A7F647C51407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49" creationId="{C23177DB-8341-0699-8595-ED4F453F893D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50" creationId="{01A73908-3F2F-F773-DF76-61E96E369995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51" creationId="{4D7FB38A-8B56-BD68-A6CF-A739DE597078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52" creationId="{AB92CE1E-FB81-841D-E05D-696505ABB010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53" creationId="{D478EDED-2AEE-C0C1-6740-B955379A9F27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54" creationId="{A8FB8237-1C5A-7315-6FA5-7776602C1F1D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55" creationId="{AC19D1AD-111D-8DAF-561C-D40FA9F6274B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56" creationId="{65D3128E-AA95-584F-979D-2074E58B409A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57" creationId="{FE0787DD-0B8D-7F70-784D-5E60CDC955B0}"/>
          </ac:spMkLst>
        </pc:spChg>
        <pc:spChg chg="add del mod">
          <ac:chgData name="ab.soheil@nyu.edu" userId="d71572ce-aea6-4a3a-9d7a-c1bc96c12f67" providerId="ADAL" clId="{ED41F9C1-8274-4F08-8693-1523C4FF26CB}" dt="2022-08-21T23:37:33.848" v="3370"/>
          <ac:spMkLst>
            <pc:docMk/>
            <pc:sldMk cId="1170098565" sldId="1011"/>
            <ac:spMk id="58" creationId="{88A14A77-9D47-45DE-81C7-3FF782D0A46A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60" creationId="{F7DE7450-B3B2-809D-DA20-63BF096BE066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61" creationId="{6A1C8852-D96C-1273-F507-11D2F4AA0070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63" creationId="{22B95B7D-851C-0FC6-FCD4-06819A027B0E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680" creationId="{785CE3E8-BCED-007A-334E-D6AF4D9128CE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681" creationId="{C28606A1-507D-67C2-4C74-DFB71343EEC9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1170098565" sldId="1011"/>
            <ac:spMk id="7168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36:50.406" v="3359" actId="14100"/>
          <ac:spMkLst>
            <pc:docMk/>
            <pc:sldMk cId="1170098565" sldId="1011"/>
            <ac:spMk id="71683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4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5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6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7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8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89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0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692" creationId="{8A23E232-0C25-8280-AC50-7CA77EC5ABB1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3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4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5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37:17.440" v="3362" actId="478"/>
          <ac:spMkLst>
            <pc:docMk/>
            <pc:sldMk cId="1170098565" sldId="1011"/>
            <ac:spMk id="7169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8:10.289" v="3455" actId="1037"/>
          <ac:spMkLst>
            <pc:docMk/>
            <pc:sldMk cId="1170098565" sldId="1011"/>
            <ac:spMk id="7169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8:13.652" v="3471" actId="1037"/>
          <ac:spMkLst>
            <pc:docMk/>
            <pc:sldMk cId="1170098565" sldId="1011"/>
            <ac:spMk id="7169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699" creationId="{3EF3C2DB-05D9-059D-614F-1C630C38E710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700" creationId="{7C869919-08BA-2267-0CE3-54B925210AE2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720" creationId="{F05EAFE4-EDA2-9722-67FE-CD98B50F2A26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721" creationId="{82CDEC01-EBF6-85BC-4322-929C1C2F9B86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722" creationId="{9D2765BC-EDCB-7C93-8E0B-4EBCF60193E8}"/>
          </ac:spMkLst>
        </pc:spChg>
        <pc:spChg chg="mod">
          <ac:chgData name="ab.soheil@nyu.edu" userId="d71572ce-aea6-4a3a-9d7a-c1bc96c12f67" providerId="ADAL" clId="{ED41F9C1-8274-4F08-8693-1523C4FF26CB}" dt="2022-08-21T23:37:31.854" v="3367"/>
          <ac:spMkLst>
            <pc:docMk/>
            <pc:sldMk cId="1170098565" sldId="1011"/>
            <ac:spMk id="71723" creationId="{F59BDEB8-2CC4-0809-D84E-B004E11C0FEF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24" creationId="{6A7D2E33-F476-FB4F-6F4F-F440D6E2FC2C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25" creationId="{95D9C110-5F4F-5D4C-FFB9-FB08CECCF017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26" creationId="{026B82CA-6DAE-46B5-EBDA-4D03F2752149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27" creationId="{05ABD53B-EE94-632C-05E0-3073A6875826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28" creationId="{369FA543-480E-BA28-21D8-26ADF2239D9A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29" creationId="{B0C1F263-1129-1FA6-E2F4-AB5F90A1CFDF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30" creationId="{2BE7ED6B-C8B6-9495-5E9C-BD44BA2496CA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31" creationId="{11C657A1-7295-C7F7-F87B-D3DDE292D223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3" creationId="{25EE5FA0-EAE6-8735-A7BF-A20E05EC3ECB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4" creationId="{37574141-AF47-BFAA-AF4C-D4C56D3E6E4D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5" creationId="{30576B43-B88F-D933-FAF1-315562B4A8A9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6" creationId="{F46484FB-6B2C-FBAA-5863-321AB044DF13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7" creationId="{98D61F7E-A461-E7C7-8AE5-82F1B4BAC4BB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38" creationId="{1D95A6D1-AD0D-7BA2-7AC4-128F4303865B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39" creationId="{A6A9B7B6-D3F0-78A5-8AAB-FC5A167A6541}"/>
          </ac:spMkLst>
        </pc:spChg>
        <pc:spChg chg="add mod">
          <ac:chgData name="ab.soheil@nyu.edu" userId="d71572ce-aea6-4a3a-9d7a-c1bc96c12f67" providerId="ADAL" clId="{ED41F9C1-8274-4F08-8693-1523C4FF26CB}" dt="2022-08-21T23:38:16.660" v="3494" actId="1038"/>
          <ac:spMkLst>
            <pc:docMk/>
            <pc:sldMk cId="1170098565" sldId="1011"/>
            <ac:spMk id="71740" creationId="{9F8059CA-6F63-E27D-4822-6F25F7BFE7C0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41" creationId="{4950A890-0C6F-10A1-0585-F9EE8A7844F6}"/>
          </ac:spMkLst>
        </pc:spChg>
        <pc:spChg chg="add mod">
          <ac:chgData name="ab.soheil@nyu.edu" userId="d71572ce-aea6-4a3a-9d7a-c1bc96c12f67" providerId="ADAL" clId="{ED41F9C1-8274-4F08-8693-1523C4FF26CB}" dt="2022-08-21T23:38:07.683" v="3432" actId="1037"/>
          <ac:spMkLst>
            <pc:docMk/>
            <pc:sldMk cId="1170098565" sldId="1011"/>
            <ac:spMk id="71742" creationId="{B50AEDF7-5168-3B77-DDB5-E5CBAACFB8D3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44" creationId="{E9932136-7167-5D1F-3DBE-4BB7DD3FE82A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45" creationId="{CBED9FAB-234F-6E7C-ACCC-57B3100CFADA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47" creationId="{F9766DEC-48C2-1988-77A1-B7153F7376E4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48" creationId="{DC71126E-CBAA-05CB-8BA5-59590983149B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49" creationId="{28A3BFBE-CDBB-81FA-4E47-F889174BE880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0" creationId="{85379A49-16C6-B18C-C28C-DF2A0A0941D0}"/>
          </ac:spMkLst>
        </pc:spChg>
        <pc:spChg chg="mod">
          <ac:chgData name="ab.soheil@nyu.edu" userId="d71572ce-aea6-4a3a-9d7a-c1bc96c12f67" providerId="ADAL" clId="{ED41F9C1-8274-4F08-8693-1523C4FF26CB}" dt="2022-08-21T23:37:45.859" v="3373" actId="1076"/>
          <ac:spMkLst>
            <pc:docMk/>
            <pc:sldMk cId="1170098565" sldId="1011"/>
            <ac:spMk id="71751" creationId="{07BDC865-731A-335C-F49A-52C665520A40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2" creationId="{1B48D6A2-C005-EAD8-0FB9-E0AB3E8E3044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4" creationId="{48142100-E84A-2984-EF6D-0E3A1B9FBD01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5" creationId="{C4B9867C-26C5-613C-3805-B96CB3BE4D8D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6" creationId="{57D5ED32-5E2A-F177-EEBC-D63C4C12F811}"/>
          </ac:spMkLst>
        </pc:spChg>
        <pc:spChg chg="mod">
          <ac:chgData name="ab.soheil@nyu.edu" userId="d71572ce-aea6-4a3a-9d7a-c1bc96c12f67" providerId="ADAL" clId="{ED41F9C1-8274-4F08-8693-1523C4FF26CB}" dt="2022-08-21T23:37:33.864" v="3371"/>
          <ac:spMkLst>
            <pc:docMk/>
            <pc:sldMk cId="1170098565" sldId="1011"/>
            <ac:spMk id="71757" creationId="{22D2601F-72C0-2F48-AE0B-10609CD6EF91}"/>
          </ac:spMkLst>
        </pc:spChg>
        <pc:grpChg chg="del">
          <ac:chgData name="ab.soheil@nyu.edu" userId="d71572ce-aea6-4a3a-9d7a-c1bc96c12f67" providerId="ADAL" clId="{ED41F9C1-8274-4F08-8693-1523C4FF26CB}" dt="2022-08-21T23:37:17.440" v="3362" actId="478"/>
          <ac:grpSpMkLst>
            <pc:docMk/>
            <pc:sldMk cId="1170098565" sldId="1011"/>
            <ac:grpSpMk id="2" creationId="{00000000-0000-0000-0000-000000000000}"/>
          </ac:grpSpMkLst>
        </pc:grpChg>
        <pc:grpChg chg="del">
          <ac:chgData name="ab.soheil@nyu.edu" userId="d71572ce-aea6-4a3a-9d7a-c1bc96c12f67" providerId="ADAL" clId="{ED41F9C1-8274-4F08-8693-1523C4FF26CB}" dt="2022-08-21T23:37:17.440" v="3362" actId="478"/>
          <ac:grpSpMkLst>
            <pc:docMk/>
            <pc:sldMk cId="1170098565" sldId="1011"/>
            <ac:grpSpMk id="3" creationId="{00000000-0000-0000-0000-000000000000}"/>
          </ac:grpSpMkLst>
        </pc:grpChg>
        <pc:grpChg chg="del">
          <ac:chgData name="ab.soheil@nyu.edu" userId="d71572ce-aea6-4a3a-9d7a-c1bc96c12f67" providerId="ADAL" clId="{ED41F9C1-8274-4F08-8693-1523C4FF26CB}" dt="2022-08-21T23:37:17.440" v="3362" actId="478"/>
          <ac:grpSpMkLst>
            <pc:docMk/>
            <pc:sldMk cId="1170098565" sldId="1011"/>
            <ac:grpSpMk id="4" creationId="{00000000-0000-0000-0000-000000000000}"/>
          </ac:grpSpMkLst>
        </pc:grpChg>
        <pc:grpChg chg="del">
          <ac:chgData name="ab.soheil@nyu.edu" userId="d71572ce-aea6-4a3a-9d7a-c1bc96c12f67" providerId="ADAL" clId="{ED41F9C1-8274-4F08-8693-1523C4FF26CB}" dt="2022-08-21T23:37:17.440" v="3362" actId="478"/>
          <ac:grpSpMkLst>
            <pc:docMk/>
            <pc:sldMk cId="1170098565" sldId="1011"/>
            <ac:grpSpMk id="5" creationId="{00000000-0000-0000-0000-000000000000}"/>
          </ac:grpSpMkLst>
        </pc:grpChg>
        <pc:grpChg chg="add del mod">
          <ac:chgData name="ab.soheil@nyu.edu" userId="d71572ce-aea6-4a3a-9d7a-c1bc96c12f67" providerId="ADAL" clId="{ED41F9C1-8274-4F08-8693-1523C4FF26CB}" dt="2022-08-21T23:37:30.991" v="3366"/>
          <ac:grpSpMkLst>
            <pc:docMk/>
            <pc:sldMk cId="1170098565" sldId="1011"/>
            <ac:grpSpMk id="14" creationId="{DC2A6D1F-7B41-AAA3-1DC6-6F6D15ABC8D1}"/>
          </ac:grpSpMkLst>
        </pc:grpChg>
        <pc:grpChg chg="add del mod">
          <ac:chgData name="ab.soheil@nyu.edu" userId="d71572ce-aea6-4a3a-9d7a-c1bc96c12f67" providerId="ADAL" clId="{ED41F9C1-8274-4F08-8693-1523C4FF26CB}" dt="2022-08-21T23:37:30.991" v="3366"/>
          <ac:grpSpMkLst>
            <pc:docMk/>
            <pc:sldMk cId="1170098565" sldId="1011"/>
            <ac:grpSpMk id="25" creationId="{76613944-5A92-B9BF-278D-A5338BFD93BD}"/>
          </ac:grpSpMkLst>
        </pc:grpChg>
        <pc:grpChg chg="add del mod">
          <ac:chgData name="ab.soheil@nyu.edu" userId="d71572ce-aea6-4a3a-9d7a-c1bc96c12f67" providerId="ADAL" clId="{ED41F9C1-8274-4F08-8693-1523C4FF26CB}" dt="2022-08-21T23:37:30.991" v="3366"/>
          <ac:grpSpMkLst>
            <pc:docMk/>
            <pc:sldMk cId="1170098565" sldId="1011"/>
            <ac:grpSpMk id="28" creationId="{4A3978A7-F38F-58D4-DADE-602FF103F0C8}"/>
          </ac:grpSpMkLst>
        </pc:grpChg>
        <pc:grpChg chg="add del mod">
          <ac:chgData name="ab.soheil@nyu.edu" userId="d71572ce-aea6-4a3a-9d7a-c1bc96c12f67" providerId="ADAL" clId="{ED41F9C1-8274-4F08-8693-1523C4FF26CB}" dt="2022-08-21T23:37:30.991" v="3366"/>
          <ac:grpSpMkLst>
            <pc:docMk/>
            <pc:sldMk cId="1170098565" sldId="1011"/>
            <ac:grpSpMk id="35" creationId="{7451CC22-4843-C9E6-0FFC-6E2724C8F603}"/>
          </ac:grpSpMkLst>
        </pc:grpChg>
        <pc:grpChg chg="add del mod">
          <ac:chgData name="ab.soheil@nyu.edu" userId="d71572ce-aea6-4a3a-9d7a-c1bc96c12f67" providerId="ADAL" clId="{ED41F9C1-8274-4F08-8693-1523C4FF26CB}" dt="2022-08-21T23:37:33.848" v="3370"/>
          <ac:grpSpMkLst>
            <pc:docMk/>
            <pc:sldMk cId="1170098565" sldId="1011"/>
            <ac:grpSpMk id="48" creationId="{20E6BDAC-D360-7B7B-A3DC-AF3E07DC8CEA}"/>
          </ac:grpSpMkLst>
        </pc:grpChg>
        <pc:grpChg chg="add del mod">
          <ac:chgData name="ab.soheil@nyu.edu" userId="d71572ce-aea6-4a3a-9d7a-c1bc96c12f67" providerId="ADAL" clId="{ED41F9C1-8274-4F08-8693-1523C4FF26CB}" dt="2022-08-21T23:37:33.848" v="3370"/>
          <ac:grpSpMkLst>
            <pc:docMk/>
            <pc:sldMk cId="1170098565" sldId="1011"/>
            <ac:grpSpMk id="59" creationId="{B8493092-4CAA-3A94-BE8B-18C1CE59FC40}"/>
          </ac:grpSpMkLst>
        </pc:grpChg>
        <pc:grpChg chg="add del mod">
          <ac:chgData name="ab.soheil@nyu.edu" userId="d71572ce-aea6-4a3a-9d7a-c1bc96c12f67" providerId="ADAL" clId="{ED41F9C1-8274-4F08-8693-1523C4FF26CB}" dt="2022-08-21T23:37:33.848" v="3370"/>
          <ac:grpSpMkLst>
            <pc:docMk/>
            <pc:sldMk cId="1170098565" sldId="1011"/>
            <ac:grpSpMk id="62" creationId="{7EB362BA-85CB-765B-FFB8-7943113E647D}"/>
          </ac:grpSpMkLst>
        </pc:grpChg>
        <pc:grpChg chg="add del mod">
          <ac:chgData name="ab.soheil@nyu.edu" userId="d71572ce-aea6-4a3a-9d7a-c1bc96c12f67" providerId="ADAL" clId="{ED41F9C1-8274-4F08-8693-1523C4FF26CB}" dt="2022-08-21T23:37:33.848" v="3370"/>
          <ac:grpSpMkLst>
            <pc:docMk/>
            <pc:sldMk cId="1170098565" sldId="1011"/>
            <ac:grpSpMk id="71701" creationId="{08CFD09F-68D8-DF2A-40C5-6F62AAC799F4}"/>
          </ac:grpSpMkLst>
        </pc:grpChg>
        <pc:grpChg chg="add mod">
          <ac:chgData name="ab.soheil@nyu.edu" userId="d71572ce-aea6-4a3a-9d7a-c1bc96c12f67" providerId="ADAL" clId="{ED41F9C1-8274-4F08-8693-1523C4FF26CB}" dt="2022-08-21T23:38:16.660" v="3494" actId="1038"/>
          <ac:grpSpMkLst>
            <pc:docMk/>
            <pc:sldMk cId="1170098565" sldId="1011"/>
            <ac:grpSpMk id="71732" creationId="{48E2A1A7-BD90-7923-241A-F241346273B6}"/>
          </ac:grpSpMkLst>
        </pc:grpChg>
        <pc:grpChg chg="add mod">
          <ac:chgData name="ab.soheil@nyu.edu" userId="d71572ce-aea6-4a3a-9d7a-c1bc96c12f67" providerId="ADAL" clId="{ED41F9C1-8274-4F08-8693-1523C4FF26CB}" dt="2022-08-21T23:38:16.660" v="3494" actId="1038"/>
          <ac:grpSpMkLst>
            <pc:docMk/>
            <pc:sldMk cId="1170098565" sldId="1011"/>
            <ac:grpSpMk id="71743" creationId="{C151ECA7-2A24-A4BD-E8A6-9BB2BD172CA2}"/>
          </ac:grpSpMkLst>
        </pc:grpChg>
        <pc:grpChg chg="add mod">
          <ac:chgData name="ab.soheil@nyu.edu" userId="d71572ce-aea6-4a3a-9d7a-c1bc96c12f67" providerId="ADAL" clId="{ED41F9C1-8274-4F08-8693-1523C4FF26CB}" dt="2022-08-21T23:38:07.683" v="3432" actId="1037"/>
          <ac:grpSpMkLst>
            <pc:docMk/>
            <pc:sldMk cId="1170098565" sldId="1011"/>
            <ac:grpSpMk id="71746" creationId="{B190A398-E44D-0180-F0AB-BF19AEF43A9F}"/>
          </ac:grpSpMkLst>
        </pc:grpChg>
        <pc:grpChg chg="add mod">
          <ac:chgData name="ab.soheil@nyu.edu" userId="d71572ce-aea6-4a3a-9d7a-c1bc96c12f67" providerId="ADAL" clId="{ED41F9C1-8274-4F08-8693-1523C4FF26CB}" dt="2022-08-21T23:38:07.683" v="3432" actId="1037"/>
          <ac:grpSpMkLst>
            <pc:docMk/>
            <pc:sldMk cId="1170098565" sldId="1011"/>
            <ac:grpSpMk id="71753" creationId="{156AEE50-AE07-08A1-6F61-EB0E3D63820A}"/>
          </ac:grpSpMkLst>
        </pc:grpChg>
      </pc:sldChg>
      <pc:sldChg chg="addSp delSp modSp add mod modClrScheme delAnim modAnim chgLayout">
        <pc:chgData name="ab.soheil@nyu.edu" userId="d71572ce-aea6-4a3a-9d7a-c1bc96c12f67" providerId="ADAL" clId="{ED41F9C1-8274-4F08-8693-1523C4FF26CB}" dt="2022-08-21T23:35:42.726" v="3358" actId="1038"/>
        <pc:sldMkLst>
          <pc:docMk/>
          <pc:sldMk cId="3799088749" sldId="1012"/>
        </pc:sldMkLst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5" creationId="{78A3B723-6AA9-07AB-A176-BE0131D14F52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6" creationId="{B7487981-6B42-3A5F-747A-782243A7DF58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7" creationId="{5B4D723F-B09C-642C-7917-F258983B4A60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9" creationId="{7BF6266E-592B-8A9D-E789-D778187C8AD3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0" creationId="{990E50FF-FB98-BAE9-BDD8-E8B759D65DC3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1" creationId="{C10B9105-4AEF-D2D0-F2DF-75947DB6EFC2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2" creationId="{96AE5EA7-9BB1-0D01-3463-692EE225C397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13" creationId="{F800B732-65B0-D2A6-1364-270AF2960893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14" creationId="{9BCD771F-A4EF-08A6-6456-7A5024A25E41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15" creationId="{6A0D23A1-3FFD-3A8D-41C1-782A8100D5DB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7" creationId="{586EF4A9-BBB9-61A4-5B03-BCE81DEF2A9A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8" creationId="{94093D02-5DD9-8458-F9B9-12357E6C2D32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19" creationId="{C0735F91-7C7F-0CDB-48BD-F1259623C5A8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20" creationId="{E992FE9E-5A60-871E-F22B-D53721319E02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21" creationId="{0B19EA10-40B7-115D-F500-BE63E87678DF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23" creationId="{ED1B5839-1598-1F0F-0459-1F0D16F03E64}"/>
          </ac:spMkLst>
        </pc:spChg>
        <pc:spChg chg="mod">
          <ac:chgData name="ab.soheil@nyu.edu" userId="d71572ce-aea6-4a3a-9d7a-c1bc96c12f67" providerId="ADAL" clId="{ED41F9C1-8274-4F08-8693-1523C4FF26CB}" dt="2022-08-21T23:35:21.018" v="3344"/>
          <ac:spMkLst>
            <pc:docMk/>
            <pc:sldMk cId="3799088749" sldId="1012"/>
            <ac:spMk id="24" creationId="{4D1263FB-8858-47CA-501B-21DCA4056F1B}"/>
          </ac:spMkLst>
        </pc:spChg>
        <pc:spChg chg="del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25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26" creationId="{00000000-0000-0000-0000-000000000000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27" creationId="{4B94D819-F70A-CEB7-86AE-A70BF3B6E701}"/>
          </ac:spMkLst>
        </pc:spChg>
        <pc:spChg chg="add del mod">
          <ac:chgData name="ab.soheil@nyu.edu" userId="d71572ce-aea6-4a3a-9d7a-c1bc96c12f67" providerId="ADAL" clId="{ED41F9C1-8274-4F08-8693-1523C4FF26CB}" dt="2022-08-21T23:35:25.035" v="3347"/>
          <ac:spMkLst>
            <pc:docMk/>
            <pc:sldMk cId="3799088749" sldId="1012"/>
            <ac:spMk id="28" creationId="{E513E4D8-9D5F-BCA3-BE57-957BF5FC1AB8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29" creationId="{A471DC4A-80D5-E4E2-BB6C-DB62D2FB984D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30" creationId="{85E7660B-C1F3-1267-6147-31C8BAA160B3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31" creationId="{E3F41F42-9910-3049-0846-085D110549ED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33" creationId="{40757055-649D-C922-D6B7-58946457DB8B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34" creationId="{5C6B7400-738C-C8CB-109C-82AC75ECF1E9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35" creationId="{872F6558-E69D-6EEA-6699-760099CD7505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36" creationId="{516919E5-383F-99A8-2E78-9F71D654A83F}"/>
          </ac:spMkLst>
        </pc:spChg>
        <pc:spChg chg="add mod">
          <ac:chgData name="ab.soheil@nyu.edu" userId="d71572ce-aea6-4a3a-9d7a-c1bc96c12f67" providerId="ADAL" clId="{ED41F9C1-8274-4F08-8693-1523C4FF26CB}" dt="2022-08-21T23:35:42.726" v="3358" actId="1038"/>
          <ac:spMkLst>
            <pc:docMk/>
            <pc:sldMk cId="3799088749" sldId="1012"/>
            <ac:spMk id="37" creationId="{EBC60CBC-2197-1D64-5401-4638CDDB51FA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38" creationId="{66D963B3-F51E-709F-194C-7F5BC64F7E1D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39" creationId="{46391EBF-1299-4498-8FAF-D605199F3AB7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1" creationId="{40DAD190-2A20-9201-3292-198C5C52177B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2" creationId="{F0876037-48BA-2D14-744D-144FA3F94998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3" creationId="{0C1D76F1-500C-EE0F-6B4D-E89CF8CDE9A3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4" creationId="{ADE71FEA-0ED3-9A4E-6FF3-74B677759AD6}"/>
          </ac:spMkLst>
        </pc:spChg>
        <pc:spChg chg="mod">
          <ac:chgData name="ab.soheil@nyu.edu" userId="d71572ce-aea6-4a3a-9d7a-c1bc96c12f67" providerId="ADAL" clId="{ED41F9C1-8274-4F08-8693-1523C4FF26CB}" dt="2022-08-21T23:35:36.069" v="3351" actId="1076"/>
          <ac:spMkLst>
            <pc:docMk/>
            <pc:sldMk cId="3799088749" sldId="1012"/>
            <ac:spMk id="45" creationId="{D526FD5C-3939-769E-43CC-6DEA9A8AAEB0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7" creationId="{2793861F-3BE6-B67D-1C09-9B30D2780567}"/>
          </ac:spMkLst>
        </pc:spChg>
        <pc:spChg chg="mod">
          <ac:chgData name="ab.soheil@nyu.edu" userId="d71572ce-aea6-4a3a-9d7a-c1bc96c12f67" providerId="ADAL" clId="{ED41F9C1-8274-4F08-8693-1523C4FF26CB}" dt="2022-08-21T23:35:25.049" v="3348"/>
          <ac:spMkLst>
            <pc:docMk/>
            <pc:sldMk cId="3799088749" sldId="1012"/>
            <ac:spMk id="48" creationId="{A1E10E2F-7B61-926F-5063-192096BBBD4B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49" creationId="{FA526366-CE3C-A1D9-F6B6-B459EFA5DAE1}"/>
          </ac:spMkLst>
        </pc:spChg>
        <pc:spChg chg="add mod">
          <ac:chgData name="ab.soheil@nyu.edu" userId="d71572ce-aea6-4a3a-9d7a-c1bc96c12f67" providerId="ADAL" clId="{ED41F9C1-8274-4F08-8693-1523C4FF26CB}" dt="2022-08-21T23:35:28.755" v="3349" actId="1076"/>
          <ac:spMkLst>
            <pc:docMk/>
            <pc:sldMk cId="3799088749" sldId="1012"/>
            <ac:spMk id="50" creationId="{103FAC68-9254-04DD-6EEC-961DBA062E74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3799088749" sldId="1012"/>
            <ac:spMk id="73730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31:08.405" v="3121" actId="1076"/>
          <ac:spMkLst>
            <pc:docMk/>
            <pc:sldMk cId="3799088749" sldId="1012"/>
            <ac:spMk id="73731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2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3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4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6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7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1T23:35:14.159" v="3343" actId="478"/>
          <ac:spMkLst>
            <pc:docMk/>
            <pc:sldMk cId="3799088749" sldId="1012"/>
            <ac:spMk id="73739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10.999" v="3337" actId="13822"/>
          <ac:spMkLst>
            <pc:docMk/>
            <pc:sldMk cId="3799088749" sldId="1012"/>
            <ac:spMk id="7374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10.999" v="3337" actId="13822"/>
          <ac:spMkLst>
            <pc:docMk/>
            <pc:sldMk cId="3799088749" sldId="1012"/>
            <ac:spMk id="73745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10.999" v="3337" actId="13822"/>
          <ac:spMkLst>
            <pc:docMk/>
            <pc:sldMk cId="3799088749" sldId="1012"/>
            <ac:spMk id="7374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10.999" v="3337" actId="13822"/>
          <ac:spMkLst>
            <pc:docMk/>
            <pc:sldMk cId="3799088749" sldId="1012"/>
            <ac:spMk id="7374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47.096" v="3342" actId="2085"/>
          <ac:spMkLst>
            <pc:docMk/>
            <pc:sldMk cId="3799088749" sldId="1012"/>
            <ac:spMk id="7374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36.395" v="3340" actId="208"/>
          <ac:spMkLst>
            <pc:docMk/>
            <pc:sldMk cId="3799088749" sldId="1012"/>
            <ac:spMk id="7375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34:36.395" v="3340" actId="208"/>
          <ac:spMkLst>
            <pc:docMk/>
            <pc:sldMk cId="3799088749" sldId="1012"/>
            <ac:spMk id="73752" creationId="{00000000-0000-0000-0000-000000000000}"/>
          </ac:spMkLst>
        </pc:spChg>
        <pc:grpChg chg="del mod">
          <ac:chgData name="ab.soheil@nyu.edu" userId="d71572ce-aea6-4a3a-9d7a-c1bc96c12f67" providerId="ADAL" clId="{ED41F9C1-8274-4F08-8693-1523C4FF26CB}" dt="2022-08-21T23:35:14.159" v="3343" actId="478"/>
          <ac:grpSpMkLst>
            <pc:docMk/>
            <pc:sldMk cId="3799088749" sldId="1012"/>
            <ac:grpSpMk id="2" creationId="{00000000-0000-0000-0000-000000000000}"/>
          </ac:grpSpMkLst>
        </pc:grpChg>
        <pc:grpChg chg="del mod">
          <ac:chgData name="ab.soheil@nyu.edu" userId="d71572ce-aea6-4a3a-9d7a-c1bc96c12f67" providerId="ADAL" clId="{ED41F9C1-8274-4F08-8693-1523C4FF26CB}" dt="2022-08-21T23:35:14.159" v="3343" actId="478"/>
          <ac:grpSpMkLst>
            <pc:docMk/>
            <pc:sldMk cId="3799088749" sldId="1012"/>
            <ac:grpSpMk id="3" creationId="{00000000-0000-0000-0000-000000000000}"/>
          </ac:grpSpMkLst>
        </pc:grpChg>
        <pc:grpChg chg="del mod">
          <ac:chgData name="ab.soheil@nyu.edu" userId="d71572ce-aea6-4a3a-9d7a-c1bc96c12f67" providerId="ADAL" clId="{ED41F9C1-8274-4F08-8693-1523C4FF26CB}" dt="2022-08-21T23:35:14.159" v="3343" actId="478"/>
          <ac:grpSpMkLst>
            <pc:docMk/>
            <pc:sldMk cId="3799088749" sldId="1012"/>
            <ac:grpSpMk id="4" creationId="{00000000-0000-0000-0000-000000000000}"/>
          </ac:grpSpMkLst>
        </pc:grpChg>
        <pc:grpChg chg="add del mod">
          <ac:chgData name="ab.soheil@nyu.edu" userId="d71572ce-aea6-4a3a-9d7a-c1bc96c12f67" providerId="ADAL" clId="{ED41F9C1-8274-4F08-8693-1523C4FF26CB}" dt="2022-08-21T23:35:25.035" v="3347"/>
          <ac:grpSpMkLst>
            <pc:docMk/>
            <pc:sldMk cId="3799088749" sldId="1012"/>
            <ac:grpSpMk id="8" creationId="{F9B94369-EB48-A2DE-CFC8-640DD530F10B}"/>
          </ac:grpSpMkLst>
        </pc:grpChg>
        <pc:grpChg chg="add del mod">
          <ac:chgData name="ab.soheil@nyu.edu" userId="d71572ce-aea6-4a3a-9d7a-c1bc96c12f67" providerId="ADAL" clId="{ED41F9C1-8274-4F08-8693-1523C4FF26CB}" dt="2022-08-21T23:35:25.035" v="3347"/>
          <ac:grpSpMkLst>
            <pc:docMk/>
            <pc:sldMk cId="3799088749" sldId="1012"/>
            <ac:grpSpMk id="16" creationId="{35913F73-818C-0CA7-7FCD-06EA20E885B8}"/>
          </ac:grpSpMkLst>
        </pc:grpChg>
        <pc:grpChg chg="add del mod">
          <ac:chgData name="ab.soheil@nyu.edu" userId="d71572ce-aea6-4a3a-9d7a-c1bc96c12f67" providerId="ADAL" clId="{ED41F9C1-8274-4F08-8693-1523C4FF26CB}" dt="2022-08-21T23:35:25.035" v="3347"/>
          <ac:grpSpMkLst>
            <pc:docMk/>
            <pc:sldMk cId="3799088749" sldId="1012"/>
            <ac:grpSpMk id="22" creationId="{60534419-5E20-0F84-5490-4E85CB6231F5}"/>
          </ac:grpSpMkLst>
        </pc:grpChg>
        <pc:grpChg chg="add mod">
          <ac:chgData name="ab.soheil@nyu.edu" userId="d71572ce-aea6-4a3a-9d7a-c1bc96c12f67" providerId="ADAL" clId="{ED41F9C1-8274-4F08-8693-1523C4FF26CB}" dt="2022-08-21T23:35:28.755" v="3349" actId="1076"/>
          <ac:grpSpMkLst>
            <pc:docMk/>
            <pc:sldMk cId="3799088749" sldId="1012"/>
            <ac:grpSpMk id="32" creationId="{5C1C4F5A-EA9F-A610-8FCE-E67B26994118}"/>
          </ac:grpSpMkLst>
        </pc:grpChg>
        <pc:grpChg chg="add mod">
          <ac:chgData name="ab.soheil@nyu.edu" userId="d71572ce-aea6-4a3a-9d7a-c1bc96c12f67" providerId="ADAL" clId="{ED41F9C1-8274-4F08-8693-1523C4FF26CB}" dt="2022-08-21T23:35:28.755" v="3349" actId="1076"/>
          <ac:grpSpMkLst>
            <pc:docMk/>
            <pc:sldMk cId="3799088749" sldId="1012"/>
            <ac:grpSpMk id="40" creationId="{66FA6727-1A30-2DE2-2947-953833583421}"/>
          </ac:grpSpMkLst>
        </pc:grpChg>
        <pc:grpChg chg="add mod">
          <ac:chgData name="ab.soheil@nyu.edu" userId="d71572ce-aea6-4a3a-9d7a-c1bc96c12f67" providerId="ADAL" clId="{ED41F9C1-8274-4F08-8693-1523C4FF26CB}" dt="2022-08-21T23:35:28.755" v="3349" actId="1076"/>
          <ac:grpSpMkLst>
            <pc:docMk/>
            <pc:sldMk cId="3799088749" sldId="1012"/>
            <ac:grpSpMk id="46" creationId="{AA2C589B-0729-7FB1-E40A-D2151C4AF5B0}"/>
          </ac:grpSpMkLst>
        </pc:grpChg>
      </pc:sldChg>
      <pc:sldChg chg="modSp add mod modClrScheme modAnim chgLayout">
        <pc:chgData name="ab.soheil@nyu.edu" userId="d71572ce-aea6-4a3a-9d7a-c1bc96c12f67" providerId="ADAL" clId="{ED41F9C1-8274-4F08-8693-1523C4FF26CB}" dt="2022-08-21T23:14:01.040" v="2568" actId="6549"/>
        <pc:sldMkLst>
          <pc:docMk/>
          <pc:sldMk cId="1139141595" sldId="1014"/>
        </pc:sldMkLst>
        <pc:spChg chg="mod ord">
          <ac:chgData name="ab.soheil@nyu.edu" userId="d71572ce-aea6-4a3a-9d7a-c1bc96c12f67" providerId="ADAL" clId="{ED41F9C1-8274-4F08-8693-1523C4FF26CB}" dt="2022-08-21T23:12:24.632" v="2548" actId="20577"/>
          <ac:spMkLst>
            <pc:docMk/>
            <pc:sldMk cId="1139141595" sldId="1014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3:07.547" v="2560" actId="6549"/>
          <ac:spMkLst>
            <pc:docMk/>
            <pc:sldMk cId="1139141595" sldId="1014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17:39.697" v="2844" actId="113"/>
        <pc:sldMkLst>
          <pc:docMk/>
          <pc:sldMk cId="4293950886" sldId="1017"/>
        </pc:sldMkLst>
        <pc:spChg chg="mod ord">
          <ac:chgData name="ab.soheil@nyu.edu" userId="d71572ce-aea6-4a3a-9d7a-c1bc96c12f67" providerId="ADAL" clId="{ED41F9C1-8274-4F08-8693-1523C4FF26CB}" dt="2022-08-21T23:17:39.697" v="2844" actId="113"/>
          <ac:spMkLst>
            <pc:docMk/>
            <pc:sldMk cId="4293950886" sldId="1017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4293950886" sldId="1017"/>
            <ac:spMk id="3" creationId="{00000000-0000-0000-0000-000000000000}"/>
          </ac:spMkLst>
        </pc:spChg>
      </pc:sldChg>
      <pc:sldChg chg="modSp add mod modClrScheme addAnim delAnim modAnim chgLayout">
        <pc:chgData name="ab.soheil@nyu.edu" userId="d71572ce-aea6-4a3a-9d7a-c1bc96c12f67" providerId="ADAL" clId="{ED41F9C1-8274-4F08-8693-1523C4FF26CB}" dt="2022-08-21T23:17:17.372" v="2842" actId="1076"/>
        <pc:sldMkLst>
          <pc:docMk/>
          <pc:sldMk cId="2879861557" sldId="1019"/>
        </pc:sldMkLst>
        <pc:spChg chg="mod ord">
          <ac:chgData name="ab.soheil@nyu.edu" userId="d71572ce-aea6-4a3a-9d7a-c1bc96c12f67" providerId="ADAL" clId="{ED41F9C1-8274-4F08-8693-1523C4FF26CB}" dt="2022-08-21T23:16:55.829" v="2839" actId="1038"/>
          <ac:spMkLst>
            <pc:docMk/>
            <pc:sldMk cId="2879861557" sldId="1019"/>
            <ac:spMk id="2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17:17.372" v="2842" actId="1076"/>
          <ac:spMkLst>
            <pc:docMk/>
            <pc:sldMk cId="2879861557" sldId="1019"/>
            <ac:spMk id="5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17:04.715" v="2841" actId="14100"/>
          <ac:spMkLst>
            <pc:docMk/>
            <pc:sldMk cId="2879861557" sldId="1019"/>
            <ac:spMk id="7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16:06.864" v="2611" actId="1035"/>
          <ac:spMkLst>
            <pc:docMk/>
            <pc:sldMk cId="2879861557" sldId="1019"/>
            <ac:spMk id="79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17:00.607" v="2840" actId="14100"/>
          <ac:spMkLst>
            <pc:docMk/>
            <pc:sldMk cId="2879861557" sldId="1019"/>
            <ac:spMk id="80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5:32.814" v="2586" actId="2711"/>
          <ac:spMkLst>
            <pc:docMk/>
            <pc:sldMk cId="2879861557" sldId="1019"/>
            <ac:spMk id="47114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18:26.379" v="2849" actId="404"/>
        <pc:sldMkLst>
          <pc:docMk/>
          <pc:sldMk cId="3217873227" sldId="1020"/>
        </pc:sldMkLst>
        <pc:spChg chg="mod ord">
          <ac:chgData name="ab.soheil@nyu.edu" userId="d71572ce-aea6-4a3a-9d7a-c1bc96c12f67" providerId="ADAL" clId="{ED41F9C1-8274-4F08-8693-1523C4FF26CB}" dt="2022-08-21T23:18:04.871" v="2845" actId="120"/>
          <ac:spMkLst>
            <pc:docMk/>
            <pc:sldMk cId="3217873227" sldId="1020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3217873227" sldId="1020"/>
            <ac:spMk id="3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18:26.379" v="2849" actId="404"/>
          <ac:spMkLst>
            <pc:docMk/>
            <pc:sldMk cId="3217873227" sldId="1020"/>
            <ac:spMk id="19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1T23:18:51.465" v="2853" actId="478"/>
        <pc:sldMkLst>
          <pc:docMk/>
          <pc:sldMk cId="119696529" sldId="1021"/>
        </pc:sldMkLst>
        <pc:spChg chg="add del mod ord">
          <ac:chgData name="ab.soheil@nyu.edu" userId="d71572ce-aea6-4a3a-9d7a-c1bc96c12f67" providerId="ADAL" clId="{ED41F9C1-8274-4F08-8693-1523C4FF26CB}" dt="2022-08-21T23:18:51.465" v="2853" actId="478"/>
          <ac:spMkLst>
            <pc:docMk/>
            <pc:sldMk cId="119696529" sldId="1021"/>
            <ac:spMk id="2" creationId="{DCCF359D-800B-5564-F556-7FDE4A6A4C90}"/>
          </ac:spMkLst>
        </pc:spChg>
        <pc:spChg chg="mod ord">
          <ac:chgData name="ab.soheil@nyu.edu" userId="d71572ce-aea6-4a3a-9d7a-c1bc96c12f67" providerId="ADAL" clId="{ED41F9C1-8274-4F08-8693-1523C4FF26CB}" dt="2022-08-21T23:18:42.300" v="2850" actId="120"/>
          <ac:spMkLst>
            <pc:docMk/>
            <pc:sldMk cId="119696529" sldId="1021"/>
            <ac:spMk id="40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1T23:19:02.366" v="2855" actId="478"/>
        <pc:sldMkLst>
          <pc:docMk/>
          <pc:sldMk cId="478231768" sldId="1022"/>
        </pc:sldMkLst>
        <pc:spChg chg="add del mod ord">
          <ac:chgData name="ab.soheil@nyu.edu" userId="d71572ce-aea6-4a3a-9d7a-c1bc96c12f67" providerId="ADAL" clId="{ED41F9C1-8274-4F08-8693-1523C4FF26CB}" dt="2022-08-21T23:19:02.366" v="2855" actId="478"/>
          <ac:spMkLst>
            <pc:docMk/>
            <pc:sldMk cId="478231768" sldId="1022"/>
            <ac:spMk id="2" creationId="{3C4BF6D3-E43B-2A42-148C-AF247EB6503A}"/>
          </ac:spMkLst>
        </pc:spChg>
        <pc:spChg chg="mod ord">
          <ac:chgData name="ab.soheil@nyu.edu" userId="d71572ce-aea6-4a3a-9d7a-c1bc96c12f67" providerId="ADAL" clId="{ED41F9C1-8274-4F08-8693-1523C4FF26CB}" dt="2022-08-21T23:18:58.693" v="2854" actId="120"/>
          <ac:spMkLst>
            <pc:docMk/>
            <pc:sldMk cId="478231768" sldId="1022"/>
            <ac:spMk id="40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19:37.475" v="2862" actId="20577"/>
        <pc:sldMkLst>
          <pc:docMk/>
          <pc:sldMk cId="1712223731" sldId="1023"/>
        </pc:sldMkLst>
        <pc:spChg chg="mod ord">
          <ac:chgData name="ab.soheil@nyu.edu" userId="d71572ce-aea6-4a3a-9d7a-c1bc96c12f67" providerId="ADAL" clId="{ED41F9C1-8274-4F08-8693-1523C4FF26CB}" dt="2022-08-21T23:19:25.524" v="2857" actId="2711"/>
          <ac:spMkLst>
            <pc:docMk/>
            <pc:sldMk cId="1712223731" sldId="1023"/>
            <ac:spMk id="5325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9:37.475" v="2862" actId="20577"/>
          <ac:spMkLst>
            <pc:docMk/>
            <pc:sldMk cId="1712223731" sldId="1023"/>
            <ac:spMk id="55302" creationId="{00000000-0000-0000-0000-000000000000}"/>
          </ac:spMkLst>
        </pc:spChg>
      </pc:sldChg>
      <pc:sldChg chg="addSp delSp modSp add mod modClrScheme addAnim delAnim chgLayout">
        <pc:chgData name="ab.soheil@nyu.edu" userId="d71572ce-aea6-4a3a-9d7a-c1bc96c12f67" providerId="ADAL" clId="{ED41F9C1-8274-4F08-8693-1523C4FF26CB}" dt="2022-08-21T23:19:53.980" v="2866" actId="478"/>
        <pc:sldMkLst>
          <pc:docMk/>
          <pc:sldMk cId="391168170" sldId="1025"/>
        </pc:sldMkLst>
        <pc:spChg chg="add del mod ord">
          <ac:chgData name="ab.soheil@nyu.edu" userId="d71572ce-aea6-4a3a-9d7a-c1bc96c12f67" providerId="ADAL" clId="{ED41F9C1-8274-4F08-8693-1523C4FF26CB}" dt="2022-08-21T23:19:53.980" v="2866" actId="478"/>
          <ac:spMkLst>
            <pc:docMk/>
            <pc:sldMk cId="391168170" sldId="1025"/>
            <ac:spMk id="2" creationId="{F8D6D4C2-F1E2-A1BC-269B-92C2C8F746E6}"/>
          </ac:spMkLst>
        </pc:spChg>
        <pc:spChg chg="add del">
          <ac:chgData name="ab.soheil@nyu.edu" userId="d71572ce-aea6-4a3a-9d7a-c1bc96c12f67" providerId="ADAL" clId="{ED41F9C1-8274-4F08-8693-1523C4FF26CB}" dt="2022-08-21T23:19:52.653" v="2865" actId="478"/>
          <ac:spMkLst>
            <pc:docMk/>
            <pc:sldMk cId="391168170" sldId="1025"/>
            <ac:spMk id="20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9:49.028" v="2863" actId="120"/>
          <ac:spMkLst>
            <pc:docMk/>
            <pc:sldMk cId="391168170" sldId="1025"/>
            <ac:spMk id="40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29:43.319" v="3071" actId="1036"/>
        <pc:sldMkLst>
          <pc:docMk/>
          <pc:sldMk cId="3790769407" sldId="1026"/>
        </pc:sldMkLst>
        <pc:spChg chg="mod ord">
          <ac:chgData name="ab.soheil@nyu.edu" userId="d71572ce-aea6-4a3a-9d7a-c1bc96c12f67" providerId="ADAL" clId="{ED41F9C1-8274-4F08-8693-1523C4FF26CB}" dt="2022-08-21T23:27:12.175" v="3047" actId="2711"/>
          <ac:spMkLst>
            <pc:docMk/>
            <pc:sldMk cId="3790769407" sldId="1026"/>
            <ac:spMk id="2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46.672" v="3060" actId="207"/>
          <ac:spMkLst>
            <pc:docMk/>
            <pc:sldMk cId="3790769407" sldId="1026"/>
            <ac:spMk id="5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43.474" v="3059" actId="207"/>
          <ac:spMkLst>
            <pc:docMk/>
            <pc:sldMk cId="3790769407" sldId="1026"/>
            <ac:spMk id="5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26:56.296" v="3045" actId="2711"/>
          <ac:spMkLst>
            <pc:docMk/>
            <pc:sldMk cId="3790769407" sldId="1026"/>
            <ac:spMk id="61443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36.470" v="3057" actId="207"/>
          <ac:spMkLst>
            <pc:docMk/>
            <pc:sldMk cId="3790769407" sldId="1026"/>
            <ac:spMk id="6147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30.708" v="3054" actId="404"/>
          <ac:spMkLst>
            <pc:docMk/>
            <pc:sldMk cId="3790769407" sldId="1026"/>
            <ac:spMk id="6147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9:43.319" v="3071" actId="1036"/>
          <ac:spMkLst>
            <pc:docMk/>
            <pc:sldMk cId="3790769407" sldId="1026"/>
            <ac:spMk id="61472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9:01.280" v="3061" actId="2711"/>
          <ac:spMkLst>
            <pc:docMk/>
            <pc:sldMk cId="3790769407" sldId="1026"/>
            <ac:spMk id="6147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15.013" v="3050" actId="108"/>
          <ac:spMkLst>
            <pc:docMk/>
            <pc:sldMk cId="3790769407" sldId="1026"/>
            <ac:spMk id="1979395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17.335" v="3051" actId="108"/>
          <ac:spMkLst>
            <pc:docMk/>
            <pc:sldMk cId="3790769407" sldId="1026"/>
            <ac:spMk id="197940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13.019" v="3049" actId="108"/>
          <ac:spMkLst>
            <pc:docMk/>
            <pc:sldMk cId="3790769407" sldId="1026"/>
            <ac:spMk id="197941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06.020" v="3048" actId="13822"/>
          <ac:spMkLst>
            <pc:docMk/>
            <pc:sldMk cId="3790769407" sldId="1026"/>
            <ac:spMk id="1979415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9:14.401" v="3063" actId="1076"/>
          <ac:spMkLst>
            <pc:docMk/>
            <pc:sldMk cId="3790769407" sldId="1026"/>
            <ac:spMk id="197941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8:19.743" v="3052" actId="108"/>
          <ac:spMkLst>
            <pc:docMk/>
            <pc:sldMk cId="3790769407" sldId="1026"/>
            <ac:spMk id="1979432" creationId="{00000000-0000-0000-0000-000000000000}"/>
          </ac:spMkLst>
        </pc:spChg>
        <pc:grpChg chg="mod">
          <ac:chgData name="ab.soheil@nyu.edu" userId="d71572ce-aea6-4a3a-9d7a-c1bc96c12f67" providerId="ADAL" clId="{ED41F9C1-8274-4F08-8693-1523C4FF26CB}" dt="2022-08-21T23:29:32.984" v="3064" actId="14100"/>
          <ac:grpSpMkLst>
            <pc:docMk/>
            <pc:sldMk cId="3790769407" sldId="1026"/>
            <ac:grpSpMk id="8" creationId="{00000000-0000-0000-0000-000000000000}"/>
          </ac:grpSpMkLst>
        </pc:grpChg>
      </pc:sldChg>
      <pc:sldChg chg="addSp delSp modSp add mod modClrScheme chgLayout">
        <pc:chgData name="ab.soheil@nyu.edu" userId="d71572ce-aea6-4a3a-9d7a-c1bc96c12f67" providerId="ADAL" clId="{ED41F9C1-8274-4F08-8693-1523C4FF26CB}" dt="2022-08-21T23:22:19.754" v="2979" actId="14100"/>
        <pc:sldMkLst>
          <pc:docMk/>
          <pc:sldMk cId="656030744" sldId="1027"/>
        </pc:sldMkLst>
        <pc:spChg chg="mod">
          <ac:chgData name="ab.soheil@nyu.edu" userId="d71572ce-aea6-4a3a-9d7a-c1bc96c12f67" providerId="ADAL" clId="{ED41F9C1-8274-4F08-8693-1523C4FF26CB}" dt="2022-08-21T23:22:06.497" v="2975" actId="20577"/>
          <ac:spMkLst>
            <pc:docMk/>
            <pc:sldMk cId="656030744" sldId="1027"/>
            <ac:spMk id="3" creationId="{00000000-0000-0000-0000-000000000000}"/>
          </ac:spMkLst>
        </pc:spChg>
        <pc:spChg chg="add del mod ord">
          <ac:chgData name="ab.soheil@nyu.edu" userId="d71572ce-aea6-4a3a-9d7a-c1bc96c12f67" providerId="ADAL" clId="{ED41F9C1-8274-4F08-8693-1523C4FF26CB}" dt="2022-08-21T23:20:24.237" v="2868" actId="478"/>
          <ac:spMkLst>
            <pc:docMk/>
            <pc:sldMk cId="656030744" sldId="1027"/>
            <ac:spMk id="4" creationId="{79297775-2699-4082-6244-E84658C65DCB}"/>
          </ac:spMkLst>
        </pc:spChg>
        <pc:spChg chg="mod">
          <ac:chgData name="ab.soheil@nyu.edu" userId="d71572ce-aea6-4a3a-9d7a-c1bc96c12f67" providerId="ADAL" clId="{ED41F9C1-8274-4F08-8693-1523C4FF26CB}" dt="2022-08-21T23:22:12.501" v="2978" actId="6549"/>
          <ac:spMkLst>
            <pc:docMk/>
            <pc:sldMk cId="656030744" sldId="1027"/>
            <ac:spMk id="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2:11.271" v="2977" actId="6549"/>
          <ac:spMkLst>
            <pc:docMk/>
            <pc:sldMk cId="656030744" sldId="1027"/>
            <ac:spMk id="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2:09.890" v="2976" actId="6549"/>
          <ac:spMkLst>
            <pc:docMk/>
            <pc:sldMk cId="656030744" sldId="1027"/>
            <ac:spMk id="1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2:19.754" v="2979" actId="14100"/>
          <ac:spMkLst>
            <pc:docMk/>
            <pc:sldMk cId="656030744" sldId="1027"/>
            <ac:spMk id="20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20:17.242" v="2867" actId="120"/>
          <ac:spMkLst>
            <pc:docMk/>
            <pc:sldMk cId="656030744" sldId="1027"/>
            <ac:spMk id="40" creationId="{00000000-0000-0000-0000-000000000000}"/>
          </ac:spMkLst>
        </pc:spChg>
        <pc:grpChg chg="mod">
          <ac:chgData name="ab.soheil@nyu.edu" userId="d71572ce-aea6-4a3a-9d7a-c1bc96c12f67" providerId="ADAL" clId="{ED41F9C1-8274-4F08-8693-1523C4FF26CB}" dt="2022-08-21T23:21:37.985" v="2930" actId="1037"/>
          <ac:grpSpMkLst>
            <pc:docMk/>
            <pc:sldMk cId="656030744" sldId="1027"/>
            <ac:grpSpMk id="2" creationId="{00000000-0000-0000-0000-000000000000}"/>
          </ac:grpSpMkLst>
        </pc:grpChg>
      </pc:sldChg>
      <pc:sldChg chg="modSp add mod modClrScheme chgLayout">
        <pc:chgData name="ab.soheil@nyu.edu" userId="d71572ce-aea6-4a3a-9d7a-c1bc96c12f67" providerId="ADAL" clId="{ED41F9C1-8274-4F08-8693-1523C4FF26CB}" dt="2022-08-21T23:25:16.240" v="3029" actId="20577"/>
        <pc:sldMkLst>
          <pc:docMk/>
          <pc:sldMk cId="3270348819" sldId="1028"/>
        </pc:sldMkLst>
        <pc:spChg chg="mod ord">
          <ac:chgData name="ab.soheil@nyu.edu" userId="d71572ce-aea6-4a3a-9d7a-c1bc96c12f67" providerId="ADAL" clId="{ED41F9C1-8274-4F08-8693-1523C4FF26CB}" dt="2022-08-21T23:22:32.775" v="2980" actId="14100"/>
          <ac:spMkLst>
            <pc:docMk/>
            <pc:sldMk cId="3270348819" sldId="1028"/>
            <ac:spMk id="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4:15.088" v="3019" actId="207"/>
          <ac:spMkLst>
            <pc:docMk/>
            <pc:sldMk cId="3270348819" sldId="1028"/>
            <ac:spMk id="1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5:16.240" v="3029" actId="20577"/>
          <ac:spMkLst>
            <pc:docMk/>
            <pc:sldMk cId="3270348819" sldId="1028"/>
            <ac:spMk id="1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4:44.209" v="3024" actId="207"/>
          <ac:spMkLst>
            <pc:docMk/>
            <pc:sldMk cId="3270348819" sldId="1028"/>
            <ac:spMk id="1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2:42.130" v="2987" actId="404"/>
          <ac:spMkLst>
            <pc:docMk/>
            <pc:sldMk cId="3270348819" sldId="1028"/>
            <ac:spMk id="2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25:03.778" v="3026" actId="14100"/>
          <ac:spMkLst>
            <pc:docMk/>
            <pc:sldMk cId="3270348819" sldId="1028"/>
            <ac:spMk id="2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22:34.959" v="2981" actId="120"/>
          <ac:spMkLst>
            <pc:docMk/>
            <pc:sldMk cId="3270348819" sldId="1028"/>
            <ac:spMk id="40" creationId="{00000000-0000-0000-0000-000000000000}"/>
          </ac:spMkLst>
        </pc:spChg>
        <pc:cxnChg chg="mod">
          <ac:chgData name="ab.soheil@nyu.edu" userId="d71572ce-aea6-4a3a-9d7a-c1bc96c12f67" providerId="ADAL" clId="{ED41F9C1-8274-4F08-8693-1523C4FF26CB}" dt="2022-08-21T23:25:03.778" v="3026" actId="14100"/>
          <ac:cxnSpMkLst>
            <pc:docMk/>
            <pc:sldMk cId="3270348819" sldId="1028"/>
            <ac:cxnSpMk id="26" creationId="{00000000-0000-0000-0000-000000000000}"/>
          </ac:cxnSpMkLst>
        </pc:cxnChg>
      </pc:sldChg>
      <pc:sldChg chg="modSp add mod modClrScheme chgLayout">
        <pc:chgData name="ab.soheil@nyu.edu" userId="d71572ce-aea6-4a3a-9d7a-c1bc96c12f67" providerId="ADAL" clId="{ED41F9C1-8274-4F08-8693-1523C4FF26CB}" dt="2022-08-21T22:57:48.075" v="2069" actId="20577"/>
        <pc:sldMkLst>
          <pc:docMk/>
          <pc:sldMk cId="4121364102" sldId="1031"/>
        </pc:sldMkLst>
        <pc:spChg chg="mod ord">
          <ac:chgData name="ab.soheil@nyu.edu" userId="d71572ce-aea6-4a3a-9d7a-c1bc96c12f67" providerId="ADAL" clId="{ED41F9C1-8274-4F08-8693-1523C4FF26CB}" dt="2022-08-21T22:57:32.186" v="2064" actId="2711"/>
          <ac:spMkLst>
            <pc:docMk/>
            <pc:sldMk cId="4121364102" sldId="1031"/>
            <ac:spMk id="43011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7:48.075" v="2069" actId="20577"/>
          <ac:spMkLst>
            <pc:docMk/>
            <pc:sldMk cId="4121364102" sldId="1031"/>
            <ac:spMk id="43012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1T23:06:27.291" v="2504" actId="1037"/>
        <pc:sldMkLst>
          <pc:docMk/>
          <pc:sldMk cId="889205381" sldId="1032"/>
        </pc:sldMkLst>
        <pc:spChg chg="add del mod ord">
          <ac:chgData name="ab.soheil@nyu.edu" userId="d71572ce-aea6-4a3a-9d7a-c1bc96c12f67" providerId="ADAL" clId="{ED41F9C1-8274-4F08-8693-1523C4FF26CB}" dt="2022-08-21T22:58:09.469" v="2070" actId="478"/>
          <ac:spMkLst>
            <pc:docMk/>
            <pc:sldMk cId="889205381" sldId="1032"/>
            <ac:spMk id="2" creationId="{18F8A4CE-AC8E-6950-5C24-AE493D8D97C2}"/>
          </ac:spMkLst>
        </pc:spChg>
        <pc:spChg chg="add mod ord">
          <ac:chgData name="ab.soheil@nyu.edu" userId="d71572ce-aea6-4a3a-9d7a-c1bc96c12f67" providerId="ADAL" clId="{ED41F9C1-8274-4F08-8693-1523C4FF26CB}" dt="2022-08-21T23:04:31.479" v="2424" actId="207"/>
          <ac:spMkLst>
            <pc:docMk/>
            <pc:sldMk cId="889205381" sldId="1032"/>
            <ac:spMk id="3" creationId="{C9210A75-2A4F-6912-A19B-6E21BC31AC28}"/>
          </ac:spMkLst>
        </pc:spChg>
        <pc:spChg chg="add mod">
          <ac:chgData name="ab.soheil@nyu.edu" userId="d71572ce-aea6-4a3a-9d7a-c1bc96c12f67" providerId="ADAL" clId="{ED41F9C1-8274-4F08-8693-1523C4FF26CB}" dt="2022-08-21T23:04:35.975" v="2425" actId="207"/>
          <ac:spMkLst>
            <pc:docMk/>
            <pc:sldMk cId="889205381" sldId="1032"/>
            <ac:spMk id="4" creationId="{0E50EB91-FDB0-8095-7A36-AA5DF585D8C9}"/>
          </ac:spMkLst>
        </pc:spChg>
        <pc:spChg chg="add mod ord">
          <ac:chgData name="ab.soheil@nyu.edu" userId="d71572ce-aea6-4a3a-9d7a-c1bc96c12f67" providerId="ADAL" clId="{ED41F9C1-8274-4F08-8693-1523C4FF26CB}" dt="2022-08-21T23:04:19.180" v="2422" actId="207"/>
          <ac:spMkLst>
            <pc:docMk/>
            <pc:sldMk cId="889205381" sldId="1032"/>
            <ac:spMk id="5" creationId="{6C081ACB-EA58-545D-1D41-E4ABE121FD3B}"/>
          </ac:spMkLst>
        </pc:spChg>
        <pc:spChg chg="add mod ord">
          <ac:chgData name="ab.soheil@nyu.edu" userId="d71572ce-aea6-4a3a-9d7a-c1bc96c12f67" providerId="ADAL" clId="{ED41F9C1-8274-4F08-8693-1523C4FF26CB}" dt="2022-08-21T23:04:23.271" v="2423" actId="207"/>
          <ac:spMkLst>
            <pc:docMk/>
            <pc:sldMk cId="889205381" sldId="1032"/>
            <ac:spMk id="6" creationId="{904A7490-E079-B0A4-8186-6595949E5F4B}"/>
          </ac:spMkLst>
        </pc:spChg>
        <pc:spChg chg="add mod">
          <ac:chgData name="ab.soheil@nyu.edu" userId="d71572ce-aea6-4a3a-9d7a-c1bc96c12f67" providerId="ADAL" clId="{ED41F9C1-8274-4F08-8693-1523C4FF26CB}" dt="2022-08-21T23:06:27.291" v="2504" actId="1037"/>
          <ac:spMkLst>
            <pc:docMk/>
            <pc:sldMk cId="889205381" sldId="1032"/>
            <ac:spMk id="12" creationId="{67C450A5-166B-9E2A-050E-19C637F48584}"/>
          </ac:spMkLst>
        </pc:spChg>
        <pc:spChg chg="add mod">
          <ac:chgData name="ab.soheil@nyu.edu" userId="d71572ce-aea6-4a3a-9d7a-c1bc96c12f67" providerId="ADAL" clId="{ED41F9C1-8274-4F08-8693-1523C4FF26CB}" dt="2022-08-21T23:04:45.768" v="2426" actId="207"/>
          <ac:spMkLst>
            <pc:docMk/>
            <pc:sldMk cId="889205381" sldId="1032"/>
            <ac:spMk id="13" creationId="{73B9A86F-0ECA-D20B-0B04-EE8F3CCBB535}"/>
          </ac:spMkLst>
        </pc:spChg>
        <pc:spChg chg="add mod">
          <ac:chgData name="ab.soheil@nyu.edu" userId="d71572ce-aea6-4a3a-9d7a-c1bc96c12f67" providerId="ADAL" clId="{ED41F9C1-8274-4F08-8693-1523C4FF26CB}" dt="2022-08-21T23:04:57.460" v="2427" actId="207"/>
          <ac:spMkLst>
            <pc:docMk/>
            <pc:sldMk cId="889205381" sldId="1032"/>
            <ac:spMk id="18" creationId="{3D9CCCD9-3EEA-083D-94CF-2FA85F4150D8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25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2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2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2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3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3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3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6:04.429" v="2485" actId="1036"/>
          <ac:spMkLst>
            <pc:docMk/>
            <pc:sldMk cId="889205381" sldId="1032"/>
            <ac:spMk id="45064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889205381" sldId="1032"/>
            <ac:spMk id="45065" creationId="{00000000-0000-0000-0000-000000000000}"/>
          </ac:spMkLst>
        </pc:spChg>
        <pc:graphicFrameChg chg="del mod">
          <ac:chgData name="ab.soheil@nyu.edu" userId="d71572ce-aea6-4a3a-9d7a-c1bc96c12f67" providerId="ADAL" clId="{ED41F9C1-8274-4F08-8693-1523C4FF26CB}" dt="2022-08-21T23:00:49.869" v="2272" actId="478"/>
          <ac:graphicFrameMkLst>
            <pc:docMk/>
            <pc:sldMk cId="889205381" sldId="1032"/>
            <ac:graphicFrameMk id="45058" creationId="{00000000-0000-0000-0000-000000000000}"/>
          </ac:graphicFrameMkLst>
        </pc:graphicFrameChg>
        <pc:graphicFrameChg chg="del">
          <ac:chgData name="ab.soheil@nyu.edu" userId="d71572ce-aea6-4a3a-9d7a-c1bc96c12f67" providerId="ADAL" clId="{ED41F9C1-8274-4F08-8693-1523C4FF26CB}" dt="2022-08-21T23:02:02.593" v="2304" actId="478"/>
          <ac:graphicFrameMkLst>
            <pc:docMk/>
            <pc:sldMk cId="889205381" sldId="1032"/>
            <ac:graphicFrameMk id="45059" creationId="{00000000-0000-0000-0000-000000000000}"/>
          </ac:graphicFrameMkLst>
        </pc:graphicFrameChg>
        <pc:graphicFrameChg chg="del mod">
          <ac:chgData name="ab.soheil@nyu.edu" userId="d71572ce-aea6-4a3a-9d7a-c1bc96c12f67" providerId="ADAL" clId="{ED41F9C1-8274-4F08-8693-1523C4FF26CB}" dt="2022-08-21T23:02:41.809" v="2384" actId="478"/>
          <ac:graphicFrameMkLst>
            <pc:docMk/>
            <pc:sldMk cId="889205381" sldId="1032"/>
            <ac:graphicFrameMk id="45060" creationId="{00000000-0000-0000-0000-000000000000}"/>
          </ac:graphicFrameMkLst>
        </pc:graphicFrameChg>
        <pc:graphicFrameChg chg="del">
          <ac:chgData name="ab.soheil@nyu.edu" userId="d71572ce-aea6-4a3a-9d7a-c1bc96c12f67" providerId="ADAL" clId="{ED41F9C1-8274-4F08-8693-1523C4FF26CB}" dt="2022-08-21T23:01:48.591" v="2281" actId="478"/>
          <ac:graphicFrameMkLst>
            <pc:docMk/>
            <pc:sldMk cId="889205381" sldId="1032"/>
            <ac:graphicFrameMk id="45061" creationId="{00000000-0000-0000-0000-000000000000}"/>
          </ac:graphicFrameMkLst>
        </pc:graphicFrameChg>
        <pc:graphicFrameChg chg="del mod">
          <ac:chgData name="ab.soheil@nyu.edu" userId="d71572ce-aea6-4a3a-9d7a-c1bc96c12f67" providerId="ADAL" clId="{ED41F9C1-8274-4F08-8693-1523C4FF26CB}" dt="2022-08-21T23:02:43.317" v="2386" actId="478"/>
          <ac:graphicFrameMkLst>
            <pc:docMk/>
            <pc:sldMk cId="889205381" sldId="1032"/>
            <ac:graphicFrameMk id="45062" creationId="{00000000-0000-0000-0000-000000000000}"/>
          </ac:graphicFrameMkLst>
        </pc:graphicFrameChg>
        <pc:graphicFrameChg chg="del mod">
          <ac:chgData name="ab.soheil@nyu.edu" userId="d71572ce-aea6-4a3a-9d7a-c1bc96c12f67" providerId="ADAL" clId="{ED41F9C1-8274-4F08-8693-1523C4FF26CB}" dt="2022-08-21T23:02:42.706" v="2385" actId="478"/>
          <ac:graphicFrameMkLst>
            <pc:docMk/>
            <pc:sldMk cId="889205381" sldId="1032"/>
            <ac:graphicFrameMk id="45063" creationId="{00000000-0000-0000-0000-000000000000}"/>
          </ac:graphicFrameMkLst>
        </pc:graphicFrameChg>
        <pc:cxnChg chg="add mod">
          <ac:chgData name="ab.soheil@nyu.edu" userId="d71572ce-aea6-4a3a-9d7a-c1bc96c12f67" providerId="ADAL" clId="{ED41F9C1-8274-4F08-8693-1523C4FF26CB}" dt="2022-08-21T23:03:48.897" v="2413" actId="14100"/>
          <ac:cxnSpMkLst>
            <pc:docMk/>
            <pc:sldMk cId="889205381" sldId="1032"/>
            <ac:cxnSpMk id="14" creationId="{516C7F8A-847F-94C8-F9BB-DC55EDEDAB1B}"/>
          </ac:cxnSpMkLst>
        </pc:cxnChg>
        <pc:cxnChg chg="mod">
          <ac:chgData name="ab.soheil@nyu.edu" userId="d71572ce-aea6-4a3a-9d7a-c1bc96c12f67" providerId="ADAL" clId="{ED41F9C1-8274-4F08-8693-1523C4FF26CB}" dt="2022-08-21T23:02:38.704" v="2371" actId="1037"/>
          <ac:cxnSpMkLst>
            <pc:docMk/>
            <pc:sldMk cId="889205381" sldId="1032"/>
            <ac:cxnSpMk id="45068" creationId="{00000000-0000-0000-0000-000000000000}"/>
          </ac:cxnSpMkLst>
        </pc:cxnChg>
        <pc:cxnChg chg="mod">
          <ac:chgData name="ab.soheil@nyu.edu" userId="d71572ce-aea6-4a3a-9d7a-c1bc96c12f67" providerId="ADAL" clId="{ED41F9C1-8274-4F08-8693-1523C4FF26CB}" dt="2022-08-21T23:03:10.443" v="2398" actId="14100"/>
          <ac:cxnSpMkLst>
            <pc:docMk/>
            <pc:sldMk cId="889205381" sldId="1032"/>
            <ac:cxnSpMk id="45069" creationId="{00000000-0000-0000-0000-000000000000}"/>
          </ac:cxnSpMkLst>
        </pc:cxnChg>
        <pc:cxnChg chg="mod">
          <ac:chgData name="ab.soheil@nyu.edu" userId="d71572ce-aea6-4a3a-9d7a-c1bc96c12f67" providerId="ADAL" clId="{ED41F9C1-8274-4F08-8693-1523C4FF26CB}" dt="2022-08-21T23:03:23.569" v="2402" actId="1076"/>
          <ac:cxnSpMkLst>
            <pc:docMk/>
            <pc:sldMk cId="889205381" sldId="1032"/>
            <ac:cxnSpMk id="45070" creationId="{00000000-0000-0000-0000-000000000000}"/>
          </ac:cxnSpMkLst>
        </pc:cxnChg>
        <pc:cxnChg chg="mod">
          <ac:chgData name="ab.soheil@nyu.edu" userId="d71572ce-aea6-4a3a-9d7a-c1bc96c12f67" providerId="ADAL" clId="{ED41F9C1-8274-4F08-8693-1523C4FF26CB}" dt="2022-08-21T23:04:08.723" v="2420" actId="14100"/>
          <ac:cxnSpMkLst>
            <pc:docMk/>
            <pc:sldMk cId="889205381" sldId="1032"/>
            <ac:cxnSpMk id="45071" creationId="{00000000-0000-0000-0000-000000000000}"/>
          </ac:cxnSpMkLst>
        </pc:cxnChg>
        <pc:cxnChg chg="mod">
          <ac:chgData name="ab.soheil@nyu.edu" userId="d71572ce-aea6-4a3a-9d7a-c1bc96c12f67" providerId="ADAL" clId="{ED41F9C1-8274-4F08-8693-1523C4FF26CB}" dt="2022-08-21T23:06:04.429" v="2485" actId="1036"/>
          <ac:cxnSpMkLst>
            <pc:docMk/>
            <pc:sldMk cId="889205381" sldId="1032"/>
            <ac:cxnSpMk id="45072" creationId="{00000000-0000-0000-0000-000000000000}"/>
          </ac:cxnSpMkLst>
        </pc:cxnChg>
        <pc:cxnChg chg="mod">
          <ac:chgData name="ab.soheil@nyu.edu" userId="d71572ce-aea6-4a3a-9d7a-c1bc96c12f67" providerId="ADAL" clId="{ED41F9C1-8274-4F08-8693-1523C4FF26CB}" dt="2022-08-21T23:06:04.429" v="2485" actId="1036"/>
          <ac:cxnSpMkLst>
            <pc:docMk/>
            <pc:sldMk cId="889205381" sldId="1032"/>
            <ac:cxnSpMk id="45073" creationId="{00000000-0000-0000-0000-000000000000}"/>
          </ac:cxnSpMkLst>
        </pc:cxnChg>
      </pc:sldChg>
      <pc:sldChg chg="modSp add mod modClrScheme chgLayout">
        <pc:chgData name="ab.soheil@nyu.edu" userId="d71572ce-aea6-4a3a-9d7a-c1bc96c12f67" providerId="ADAL" clId="{ED41F9C1-8274-4F08-8693-1523C4FF26CB}" dt="2022-08-21T23:07:39.206" v="2511" actId="6549"/>
        <pc:sldMkLst>
          <pc:docMk/>
          <pc:sldMk cId="140515326" sldId="1033"/>
        </pc:sldMkLst>
        <pc:spChg chg="mod ord">
          <ac:chgData name="ab.soheil@nyu.edu" userId="d71572ce-aea6-4a3a-9d7a-c1bc96c12f67" providerId="ADAL" clId="{ED41F9C1-8274-4F08-8693-1523C4FF26CB}" dt="2022-08-21T23:07:39.206" v="2511" actId="6549"/>
          <ac:spMkLst>
            <pc:docMk/>
            <pc:sldMk cId="140515326" sldId="1033"/>
            <ac:spMk id="4608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07:28.295" v="2507" actId="2711"/>
          <ac:spMkLst>
            <pc:docMk/>
            <pc:sldMk cId="140515326" sldId="1033"/>
            <ac:spMk id="46089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2:56:58.434" v="2055" actId="700"/>
        <pc:sldMkLst>
          <pc:docMk/>
          <pc:sldMk cId="3478666986" sldId="1034"/>
        </pc:sldMkLst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3478666986" sldId="1034"/>
            <ac:spMk id="4096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3478666986" sldId="1034"/>
            <ac:spMk id="1818627" creationId="{00000000-0000-0000-0000-000000000000}"/>
          </ac:spMkLst>
        </pc:spChg>
      </pc:sldChg>
      <pc:sldChg chg="modSp add mod modClrScheme modAnim chgLayout">
        <pc:chgData name="ab.soheil@nyu.edu" userId="d71572ce-aea6-4a3a-9d7a-c1bc96c12f67" providerId="ADAL" clId="{ED41F9C1-8274-4F08-8693-1523C4FF26CB}" dt="2022-08-21T23:30:42.178" v="3083" actId="5793"/>
        <pc:sldMkLst>
          <pc:docMk/>
          <pc:sldMk cId="434822173" sldId="1035"/>
        </pc:sldMkLst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434822173" sldId="1035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30:42.178" v="3083" actId="5793"/>
          <ac:spMkLst>
            <pc:docMk/>
            <pc:sldMk cId="434822173" sldId="1035"/>
            <ac:spMk id="3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1T23:07:59.587" v="2515" actId="2711"/>
        <pc:sldMkLst>
          <pc:docMk/>
          <pc:sldMk cId="1834978851" sldId="1036"/>
        </pc:sldMkLst>
        <pc:spChg chg="add del mod ord">
          <ac:chgData name="ab.soheil@nyu.edu" userId="d71572ce-aea6-4a3a-9d7a-c1bc96c12f67" providerId="ADAL" clId="{ED41F9C1-8274-4F08-8693-1523C4FF26CB}" dt="2022-08-21T23:05:28.501" v="2440" actId="478"/>
          <ac:spMkLst>
            <pc:docMk/>
            <pc:sldMk cId="1834978851" sldId="1036"/>
            <ac:spMk id="2" creationId="{3F66BA94-AB84-4ADA-2C43-2B70247AD17D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6" creationId="{BBFABFEF-16AC-E19E-5E1D-415A1522E930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7" creationId="{B153EE98-1C24-9EF1-0B8B-9A75EC4230DF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8" creationId="{2FAF6104-AE08-AE6D-7F94-F0913D671184}"/>
          </ac:spMkLst>
        </pc:spChg>
        <pc:spChg chg="mod">
          <ac:chgData name="ab.soheil@nyu.edu" userId="d71572ce-aea6-4a3a-9d7a-c1bc96c12f67" providerId="ADAL" clId="{ED41F9C1-8274-4F08-8693-1523C4FF26CB}" dt="2022-08-21T23:05:15.545" v="2434" actId="404"/>
          <ac:spMkLst>
            <pc:docMk/>
            <pc:sldMk cId="1834978851" sldId="1036"/>
            <ac:spMk id="9" creationId="{00000000-0000-0000-0000-000000000000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10" creationId="{B577A7B2-1CD8-71CB-DBA5-3AA708AA252B}"/>
          </ac:spMkLst>
        </pc:spChg>
        <pc:spChg chg="add mod">
          <ac:chgData name="ab.soheil@nyu.edu" userId="d71572ce-aea6-4a3a-9d7a-c1bc96c12f67" providerId="ADAL" clId="{ED41F9C1-8274-4F08-8693-1523C4FF26CB}" dt="2022-08-21T23:07:59.587" v="2515" actId="2711"/>
          <ac:spMkLst>
            <pc:docMk/>
            <pc:sldMk cId="1834978851" sldId="1036"/>
            <ac:spMk id="11" creationId="{F381D7EF-5428-B9CC-EDA1-A11FF710D6E1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12" creationId="{E76E2E65-59E6-890C-7EDD-A508C152BE5D}"/>
          </ac:spMkLst>
        </pc:spChg>
        <pc:spChg chg="add mod">
          <ac:chgData name="ab.soheil@nyu.edu" userId="d71572ce-aea6-4a3a-9d7a-c1bc96c12f67" providerId="ADAL" clId="{ED41F9C1-8274-4F08-8693-1523C4FF26CB}" dt="2022-08-21T23:05:52.464" v="2457" actId="1036"/>
          <ac:spMkLst>
            <pc:docMk/>
            <pc:sldMk cId="1834978851" sldId="1036"/>
            <ac:spMk id="13" creationId="{7FA6FCE4-1990-0520-3427-F2F02F4622D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25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26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27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28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30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31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3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1T23:05:19.616" v="2439" actId="404"/>
          <ac:spMkLst>
            <pc:docMk/>
            <pc:sldMk cId="1834978851" sldId="1036"/>
            <ac:spMk id="39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1T23:05:48.339" v="2441" actId="478"/>
          <ac:spMkLst>
            <pc:docMk/>
            <pc:sldMk cId="1834978851" sldId="1036"/>
            <ac:spMk id="45064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07:51.661" v="2514" actId="2711"/>
          <ac:spMkLst>
            <pc:docMk/>
            <pc:sldMk cId="1834978851" sldId="1036"/>
            <ac:spMk id="45065" creationId="{00000000-0000-0000-0000-000000000000}"/>
          </ac:spMkLst>
        </pc:spChg>
        <pc:cxnChg chg="add mod">
          <ac:chgData name="ab.soheil@nyu.edu" userId="d71572ce-aea6-4a3a-9d7a-c1bc96c12f67" providerId="ADAL" clId="{ED41F9C1-8274-4F08-8693-1523C4FF26CB}" dt="2022-08-21T23:05:52.464" v="2457" actId="1036"/>
          <ac:cxnSpMkLst>
            <pc:docMk/>
            <pc:sldMk cId="1834978851" sldId="1036"/>
            <ac:cxnSpMk id="3" creationId="{D5E7559C-DBA0-0739-688A-9C05F118A10F}"/>
          </ac:cxnSpMkLst>
        </pc:cxnChg>
        <pc:cxnChg chg="add mod">
          <ac:chgData name="ab.soheil@nyu.edu" userId="d71572ce-aea6-4a3a-9d7a-c1bc96c12f67" providerId="ADAL" clId="{ED41F9C1-8274-4F08-8693-1523C4FF26CB}" dt="2022-08-21T23:05:52.464" v="2457" actId="1036"/>
          <ac:cxnSpMkLst>
            <pc:docMk/>
            <pc:sldMk cId="1834978851" sldId="1036"/>
            <ac:cxnSpMk id="4" creationId="{D5A0E8B8-A39E-A9E9-965C-83AF60FC914E}"/>
          </ac:cxnSpMkLst>
        </pc:cxnChg>
        <pc:cxnChg chg="del">
          <ac:chgData name="ab.soheil@nyu.edu" userId="d71572ce-aea6-4a3a-9d7a-c1bc96c12f67" providerId="ADAL" clId="{ED41F9C1-8274-4F08-8693-1523C4FF26CB}" dt="2022-08-21T23:05:48.339" v="2441" actId="478"/>
          <ac:cxnSpMkLst>
            <pc:docMk/>
            <pc:sldMk cId="1834978851" sldId="1036"/>
            <ac:cxnSpMk id="45072" creationId="{00000000-0000-0000-0000-000000000000}"/>
          </ac:cxnSpMkLst>
        </pc:cxnChg>
        <pc:cxnChg chg="del">
          <ac:chgData name="ab.soheil@nyu.edu" userId="d71572ce-aea6-4a3a-9d7a-c1bc96c12f67" providerId="ADAL" clId="{ED41F9C1-8274-4F08-8693-1523C4FF26CB}" dt="2022-08-21T23:05:48.339" v="2441" actId="478"/>
          <ac:cxnSpMkLst>
            <pc:docMk/>
            <pc:sldMk cId="1834978851" sldId="1036"/>
            <ac:cxnSpMk id="45073" creationId="{00000000-0000-0000-0000-000000000000}"/>
          </ac:cxnSpMkLst>
        </pc:cxnChg>
      </pc:sldChg>
      <pc:sldChg chg="modSp add mod modClrScheme chgLayout">
        <pc:chgData name="ab.soheil@nyu.edu" userId="d71572ce-aea6-4a3a-9d7a-c1bc96c12f67" providerId="ADAL" clId="{ED41F9C1-8274-4F08-8693-1523C4FF26CB}" dt="2022-08-21T23:08:36.187" v="2525" actId="6549"/>
        <pc:sldMkLst>
          <pc:docMk/>
          <pc:sldMk cId="2059918243" sldId="1038"/>
        </pc:sldMkLst>
        <pc:spChg chg="mod ord">
          <ac:chgData name="ab.soheil@nyu.edu" userId="d71572ce-aea6-4a3a-9d7a-c1bc96c12f67" providerId="ADAL" clId="{ED41F9C1-8274-4F08-8693-1523C4FF26CB}" dt="2022-08-21T23:08:36.187" v="2525" actId="6549"/>
          <ac:spMkLst>
            <pc:docMk/>
            <pc:sldMk cId="2059918243" sldId="1038"/>
            <ac:spMk id="4608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08:28.683" v="2521" actId="403"/>
          <ac:spMkLst>
            <pc:docMk/>
            <pc:sldMk cId="2059918243" sldId="1038"/>
            <ac:spMk id="46089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09:04.217" v="2533" actId="5793"/>
        <pc:sldMkLst>
          <pc:docMk/>
          <pc:sldMk cId="804436738" sldId="1039"/>
        </pc:sldMkLst>
        <pc:spChg chg="mod ord">
          <ac:chgData name="ab.soheil@nyu.edu" userId="d71572ce-aea6-4a3a-9d7a-c1bc96c12f67" providerId="ADAL" clId="{ED41F9C1-8274-4F08-8693-1523C4FF26CB}" dt="2022-08-21T23:08:50.252" v="2529" actId="6549"/>
          <ac:spMkLst>
            <pc:docMk/>
            <pc:sldMk cId="804436738" sldId="1039"/>
            <ac:spMk id="4608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09:04.217" v="2533" actId="5793"/>
          <ac:spMkLst>
            <pc:docMk/>
            <pc:sldMk cId="804436738" sldId="1039"/>
            <ac:spMk id="46089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11:49.218" v="2536" actId="21"/>
        <pc:sldMkLst>
          <pc:docMk/>
          <pc:sldMk cId="4139975915" sldId="1040"/>
        </pc:sldMkLst>
        <pc:spChg chg="mod ord">
          <ac:chgData name="ab.soheil@nyu.edu" userId="d71572ce-aea6-4a3a-9d7a-c1bc96c12f67" providerId="ADAL" clId="{ED41F9C1-8274-4F08-8693-1523C4FF26CB}" dt="2022-08-21T22:56:58.434" v="2055" actId="700"/>
          <ac:spMkLst>
            <pc:docMk/>
            <pc:sldMk cId="4139975915" sldId="1040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1:49.218" v="2536" actId="21"/>
          <ac:spMkLst>
            <pc:docMk/>
            <pc:sldMk cId="4139975915" sldId="1040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2:50:35.175" v="1988" actId="5793"/>
        <pc:sldMkLst>
          <pc:docMk/>
          <pc:sldMk cId="2257511476" sldId="1041"/>
        </pc:sldMkLst>
        <pc:spChg chg="mod ord">
          <ac:chgData name="ab.soheil@nyu.edu" userId="d71572ce-aea6-4a3a-9d7a-c1bc96c12f67" providerId="ADAL" clId="{ED41F9C1-8274-4F08-8693-1523C4FF26CB}" dt="2022-08-21T22:50:32.080" v="1986" actId="207"/>
          <ac:spMkLst>
            <pc:docMk/>
            <pc:sldMk cId="2257511476" sldId="1041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2:50:35.175" v="1988" actId="5793"/>
          <ac:spMkLst>
            <pc:docMk/>
            <pc:sldMk cId="2257511476" sldId="1041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12:11.125" v="2544" actId="207"/>
        <pc:sldMkLst>
          <pc:docMk/>
          <pc:sldMk cId="1529437553" sldId="1042"/>
        </pc:sldMkLst>
        <pc:spChg chg="mod ord">
          <ac:chgData name="ab.soheil@nyu.edu" userId="d71572ce-aea6-4a3a-9d7a-c1bc96c12f67" providerId="ADAL" clId="{ED41F9C1-8274-4F08-8693-1523C4FF26CB}" dt="2022-08-21T23:12:00.453" v="2537" actId="6549"/>
          <ac:spMkLst>
            <pc:docMk/>
            <pc:sldMk cId="1529437553" sldId="1042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12:11.125" v="2544" actId="207"/>
          <ac:spMkLst>
            <pc:docMk/>
            <pc:sldMk cId="1529437553" sldId="1042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1T23:25:52.897" v="3037" actId="207"/>
        <pc:sldMkLst>
          <pc:docMk/>
          <pc:sldMk cId="3443503454" sldId="1043"/>
        </pc:sldMkLst>
        <pc:spChg chg="mod ord">
          <ac:chgData name="ab.soheil@nyu.edu" userId="d71572ce-aea6-4a3a-9d7a-c1bc96c12f67" providerId="ADAL" clId="{ED41F9C1-8274-4F08-8693-1523C4FF26CB}" dt="2022-08-21T23:25:33.290" v="3030" actId="6549"/>
          <ac:spMkLst>
            <pc:docMk/>
            <pc:sldMk cId="3443503454" sldId="1043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1T23:25:52.897" v="3037" actId="207"/>
          <ac:spMkLst>
            <pc:docMk/>
            <pc:sldMk cId="3443503454" sldId="1043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32:21.872" v="3642" actId="20577"/>
        <pc:sldMkLst>
          <pc:docMk/>
          <pc:sldMk cId="3443508437" sldId="1044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443508437" sldId="1044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2:21.872" v="3642" actId="20577"/>
          <ac:spMkLst>
            <pc:docMk/>
            <pc:sldMk cId="3443508437" sldId="1044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33:37.038" v="3657" actId="2711"/>
        <pc:sldMkLst>
          <pc:docMk/>
          <pc:sldMk cId="3457084441" sldId="1045"/>
        </pc:sldMkLst>
        <pc:spChg chg="mod ord">
          <ac:chgData name="ab.soheil@nyu.edu" userId="d71572ce-aea6-4a3a-9d7a-c1bc96c12f67" providerId="ADAL" clId="{ED41F9C1-8274-4F08-8693-1523C4FF26CB}" dt="2022-08-22T14:33:30.736" v="3656" actId="2711"/>
          <ac:spMkLst>
            <pc:docMk/>
            <pc:sldMk cId="3457084441" sldId="1045"/>
            <ac:spMk id="150531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3:37.038" v="3657" actId="2711"/>
          <ac:spMkLst>
            <pc:docMk/>
            <pc:sldMk cId="3457084441" sldId="1045"/>
            <ac:spMk id="150532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34:02.389" v="3660" actId="2711"/>
        <pc:sldMkLst>
          <pc:docMk/>
          <pc:sldMk cId="61418665" sldId="1046"/>
        </pc:sldMkLst>
        <pc:spChg chg="add del mod ord">
          <ac:chgData name="ab.soheil@nyu.edu" userId="d71572ce-aea6-4a3a-9d7a-c1bc96c12f67" providerId="ADAL" clId="{ED41F9C1-8274-4F08-8693-1523C4FF26CB}" dt="2022-08-22T14:33:55.230" v="3659" actId="478"/>
          <ac:spMkLst>
            <pc:docMk/>
            <pc:sldMk cId="61418665" sldId="1046"/>
            <ac:spMk id="2" creationId="{1B4BAF6A-15A1-E042-B855-6F18A5041D10}"/>
          </ac:spMkLst>
        </pc:spChg>
        <pc:spChg chg="mod ord">
          <ac:chgData name="ab.soheil@nyu.edu" userId="d71572ce-aea6-4a3a-9d7a-c1bc96c12f67" providerId="ADAL" clId="{ED41F9C1-8274-4F08-8693-1523C4FF26CB}" dt="2022-08-22T14:33:48.575" v="3658" actId="2711"/>
          <ac:spMkLst>
            <pc:docMk/>
            <pc:sldMk cId="61418665" sldId="1046"/>
            <ac:spMk id="3688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4:02.389" v="3660" actId="2711"/>
          <ac:spMkLst>
            <pc:docMk/>
            <pc:sldMk cId="61418665" sldId="1046"/>
            <ac:spMk id="2069575" creationId="{00000000-0000-0000-0000-000000000000}"/>
          </ac:spMkLst>
        </pc:spChg>
      </pc:sldChg>
      <pc:sldChg chg="addSp delSp modSp add mod modClrScheme addAnim delAnim modAnim chgLayout">
        <pc:chgData name="ab.soheil@nyu.edu" userId="d71572ce-aea6-4a3a-9d7a-c1bc96c12f67" providerId="ADAL" clId="{ED41F9C1-8274-4F08-8693-1523C4FF26CB}" dt="2022-08-21T22:47:50.936" v="1959"/>
        <pc:sldMkLst>
          <pc:docMk/>
          <pc:sldMk cId="1867837804" sldId="1047"/>
        </pc:sldMkLst>
        <pc:spChg chg="mod ord">
          <ac:chgData name="ab.soheil@nyu.edu" userId="d71572ce-aea6-4a3a-9d7a-c1bc96c12f67" providerId="ADAL" clId="{ED41F9C1-8274-4F08-8693-1523C4FF26CB}" dt="2022-08-21T22:34:44.417" v="1632" actId="115"/>
          <ac:spMkLst>
            <pc:docMk/>
            <pc:sldMk cId="1867837804" sldId="1047"/>
            <ac:spMk id="2" creationId="{00000000-0000-0000-0000-000000000000}"/>
          </ac:spMkLst>
        </pc:spChg>
        <pc:spChg chg="add del mod ord">
          <ac:chgData name="ab.soheil@nyu.edu" userId="d71572ce-aea6-4a3a-9d7a-c1bc96c12f67" providerId="ADAL" clId="{ED41F9C1-8274-4F08-8693-1523C4FF26CB}" dt="2022-08-21T22:47:18.343" v="1955" actId="207"/>
          <ac:spMkLst>
            <pc:docMk/>
            <pc:sldMk cId="1867837804" sldId="1047"/>
            <ac:spMk id="3" creationId="{00000000-0000-0000-0000-000000000000}"/>
          </ac:spMkLst>
        </pc:spChg>
        <pc:spChg chg="add mod">
          <ac:chgData name="ab.soheil@nyu.edu" userId="d71572ce-aea6-4a3a-9d7a-c1bc96c12f67" providerId="ADAL" clId="{ED41F9C1-8274-4F08-8693-1523C4FF26CB}" dt="2022-08-21T22:47:11.516" v="1954" actId="1076"/>
          <ac:spMkLst>
            <pc:docMk/>
            <pc:sldMk cId="1867837804" sldId="1047"/>
            <ac:spMk id="5" creationId="{4161A040-EF94-461D-99F1-10188B7367F4}"/>
          </ac:spMkLst>
        </pc:spChg>
        <pc:spChg chg="add mod">
          <ac:chgData name="ab.soheil@nyu.edu" userId="d71572ce-aea6-4a3a-9d7a-c1bc96c12f67" providerId="ADAL" clId="{ED41F9C1-8274-4F08-8693-1523C4FF26CB}" dt="2022-08-21T22:47:26.040" v="1956" actId="207"/>
          <ac:spMkLst>
            <pc:docMk/>
            <pc:sldMk cId="1867837804" sldId="1047"/>
            <ac:spMk id="7" creationId="{30A1A24E-6FEF-F25C-FA81-1ECBB16B8BB2}"/>
          </ac:spMkLst>
        </pc:spChg>
      </pc:sldChg>
      <pc:sldChg chg="new del">
        <pc:chgData name="ab.soheil@nyu.edu" userId="d71572ce-aea6-4a3a-9d7a-c1bc96c12f67" providerId="ADAL" clId="{ED41F9C1-8274-4F08-8693-1523C4FF26CB}" dt="2022-08-21T22:39:08.018" v="1735" actId="47"/>
        <pc:sldMkLst>
          <pc:docMk/>
          <pc:sldMk cId="1964127026" sldId="1048"/>
        </pc:sldMkLst>
      </pc:sldChg>
      <pc:sldChg chg="addSp delSp modSp new mod modClrScheme chgLayout">
        <pc:chgData name="ab.soheil@nyu.edu" userId="d71572ce-aea6-4a3a-9d7a-c1bc96c12f67" providerId="ADAL" clId="{ED41F9C1-8274-4F08-8693-1523C4FF26CB}" dt="2022-08-21T22:50:04.649" v="1977" actId="404"/>
        <pc:sldMkLst>
          <pc:docMk/>
          <pc:sldMk cId="4190512738" sldId="1048"/>
        </pc:sldMkLst>
        <pc:spChg chg="mod ord">
          <ac:chgData name="ab.soheil@nyu.edu" userId="d71572ce-aea6-4a3a-9d7a-c1bc96c12f67" providerId="ADAL" clId="{ED41F9C1-8274-4F08-8693-1523C4FF26CB}" dt="2022-08-21T22:49:59.513" v="1972" actId="700"/>
          <ac:spMkLst>
            <pc:docMk/>
            <pc:sldMk cId="4190512738" sldId="1048"/>
            <ac:spMk id="2" creationId="{FF531B72-5844-2BFE-1BB7-FC704C080F54}"/>
          </ac:spMkLst>
        </pc:spChg>
        <pc:spChg chg="del mod ord">
          <ac:chgData name="ab.soheil@nyu.edu" userId="d71572ce-aea6-4a3a-9d7a-c1bc96c12f67" providerId="ADAL" clId="{ED41F9C1-8274-4F08-8693-1523C4FF26CB}" dt="2022-08-21T22:49:47.171" v="1970" actId="700"/>
          <ac:spMkLst>
            <pc:docMk/>
            <pc:sldMk cId="4190512738" sldId="1048"/>
            <ac:spMk id="3" creationId="{6066BEA7-A055-F7B4-1ABF-0D094E1C8F0A}"/>
          </ac:spMkLst>
        </pc:spChg>
        <pc:spChg chg="del mod ord">
          <ac:chgData name="ab.soheil@nyu.edu" userId="d71572ce-aea6-4a3a-9d7a-c1bc96c12f67" providerId="ADAL" clId="{ED41F9C1-8274-4F08-8693-1523C4FF26CB}" dt="2022-08-21T22:49:47.171" v="1970" actId="700"/>
          <ac:spMkLst>
            <pc:docMk/>
            <pc:sldMk cId="4190512738" sldId="1048"/>
            <ac:spMk id="4" creationId="{8609616E-FAE6-179B-5763-6A51334BEB87}"/>
          </ac:spMkLst>
        </pc:spChg>
        <pc:spChg chg="add del mod ord">
          <ac:chgData name="ab.soheil@nyu.edu" userId="d71572ce-aea6-4a3a-9d7a-c1bc96c12f67" providerId="ADAL" clId="{ED41F9C1-8274-4F08-8693-1523C4FF26CB}" dt="2022-08-21T22:50:04.649" v="1977" actId="404"/>
          <ac:spMkLst>
            <pc:docMk/>
            <pc:sldMk cId="4190512738" sldId="1048"/>
            <ac:spMk id="5" creationId="{3D42345C-E845-FA6E-D26E-6A98F2A798F1}"/>
          </ac:spMkLst>
        </pc:spChg>
        <pc:spChg chg="add del mod ord">
          <ac:chgData name="ab.soheil@nyu.edu" userId="d71572ce-aea6-4a3a-9d7a-c1bc96c12f67" providerId="ADAL" clId="{ED41F9C1-8274-4F08-8693-1523C4FF26CB}" dt="2022-08-21T22:49:59.513" v="1972" actId="700"/>
          <ac:spMkLst>
            <pc:docMk/>
            <pc:sldMk cId="4190512738" sldId="1048"/>
            <ac:spMk id="6" creationId="{5515F52A-4609-197D-A2C5-007B0718B1FB}"/>
          </ac:spMkLst>
        </pc:spChg>
        <pc:spChg chg="add del mod ord">
          <ac:chgData name="ab.soheil@nyu.edu" userId="d71572ce-aea6-4a3a-9d7a-c1bc96c12f67" providerId="ADAL" clId="{ED41F9C1-8274-4F08-8693-1523C4FF26CB}" dt="2022-08-21T22:49:59.513" v="1972" actId="700"/>
          <ac:spMkLst>
            <pc:docMk/>
            <pc:sldMk cId="4190512738" sldId="1048"/>
            <ac:spMk id="7" creationId="{07B78DE9-682F-177C-1413-E617B191EC40}"/>
          </ac:spMkLst>
        </pc:spChg>
        <pc:spChg chg="add del mod ord">
          <ac:chgData name="ab.soheil@nyu.edu" userId="d71572ce-aea6-4a3a-9d7a-c1bc96c12f67" providerId="ADAL" clId="{ED41F9C1-8274-4F08-8693-1523C4FF26CB}" dt="2022-08-21T22:49:59.513" v="1972" actId="700"/>
          <ac:spMkLst>
            <pc:docMk/>
            <pc:sldMk cId="4190512738" sldId="1048"/>
            <ac:spMk id="8" creationId="{487D9B21-C8CC-69BA-ACA6-51A6B1D5BCDC}"/>
          </ac:spMkLst>
        </pc:spChg>
      </pc:sldChg>
      <pc:sldChg chg="addSp delSp modSp new del mod modClrScheme chgLayout">
        <pc:chgData name="ab.soheil@nyu.edu" userId="d71572ce-aea6-4a3a-9d7a-c1bc96c12f67" providerId="ADAL" clId="{ED41F9C1-8274-4F08-8693-1523C4FF26CB}" dt="2022-08-22T14:28:38.410" v="3605" actId="47"/>
        <pc:sldMkLst>
          <pc:docMk/>
          <pc:sldMk cId="3060311469" sldId="1049"/>
        </pc:sldMkLst>
        <pc:spChg chg="mod ord">
          <ac:chgData name="ab.soheil@nyu.edu" userId="d71572ce-aea6-4a3a-9d7a-c1bc96c12f67" providerId="ADAL" clId="{ED41F9C1-8274-4F08-8693-1523C4FF26CB}" dt="2022-08-21T23:39:46.571" v="3496" actId="700"/>
          <ac:spMkLst>
            <pc:docMk/>
            <pc:sldMk cId="3060311469" sldId="1049"/>
            <ac:spMk id="2" creationId="{3A550A6A-6BED-1728-0AFF-0687DA10D5B4}"/>
          </ac:spMkLst>
        </pc:spChg>
        <pc:spChg chg="del mod ord">
          <ac:chgData name="ab.soheil@nyu.edu" userId="d71572ce-aea6-4a3a-9d7a-c1bc96c12f67" providerId="ADAL" clId="{ED41F9C1-8274-4F08-8693-1523C4FF26CB}" dt="2022-08-21T23:39:46.571" v="3496" actId="700"/>
          <ac:spMkLst>
            <pc:docMk/>
            <pc:sldMk cId="3060311469" sldId="1049"/>
            <ac:spMk id="3" creationId="{753C41B8-7282-7FE3-C5D2-846692BE81B1}"/>
          </ac:spMkLst>
        </pc:spChg>
        <pc:spChg chg="del mod ord">
          <ac:chgData name="ab.soheil@nyu.edu" userId="d71572ce-aea6-4a3a-9d7a-c1bc96c12f67" providerId="ADAL" clId="{ED41F9C1-8274-4F08-8693-1523C4FF26CB}" dt="2022-08-21T23:39:46.571" v="3496" actId="700"/>
          <ac:spMkLst>
            <pc:docMk/>
            <pc:sldMk cId="3060311469" sldId="1049"/>
            <ac:spMk id="4" creationId="{512A87B4-E1EC-84EB-F3E2-FE0928C9AEDB}"/>
          </ac:spMkLst>
        </pc:spChg>
        <pc:spChg chg="add mod ord">
          <ac:chgData name="ab.soheil@nyu.edu" userId="d71572ce-aea6-4a3a-9d7a-c1bc96c12f67" providerId="ADAL" clId="{ED41F9C1-8274-4F08-8693-1523C4FF26CB}" dt="2022-08-21T23:39:54.828" v="3514" actId="20577"/>
          <ac:spMkLst>
            <pc:docMk/>
            <pc:sldMk cId="3060311469" sldId="1049"/>
            <ac:spMk id="5" creationId="{F7898B84-174C-6BFA-97E0-B91061C38EB5}"/>
          </ac:spMkLst>
        </pc:spChg>
        <pc:spChg chg="add mod ord">
          <ac:chgData name="ab.soheil@nyu.edu" userId="d71572ce-aea6-4a3a-9d7a-c1bc96c12f67" providerId="ADAL" clId="{ED41F9C1-8274-4F08-8693-1523C4FF26CB}" dt="2022-08-21T23:43:01.404" v="3580" actId="20577"/>
          <ac:spMkLst>
            <pc:docMk/>
            <pc:sldMk cId="3060311469" sldId="1049"/>
            <ac:spMk id="6" creationId="{B5A9B77B-C7F7-6BDF-7BE5-B4EE474D01C7}"/>
          </ac:spMkLst>
        </pc:spChg>
      </pc:sldChg>
      <pc:sldChg chg="addSp delSp modSp new mod modClrScheme chgLayout">
        <pc:chgData name="ab.soheil@nyu.edu" userId="d71572ce-aea6-4a3a-9d7a-c1bc96c12f67" providerId="ADAL" clId="{ED41F9C1-8274-4F08-8693-1523C4FF26CB}" dt="2022-08-28T14:48:01.899" v="4468" actId="20577"/>
        <pc:sldMkLst>
          <pc:docMk/>
          <pc:sldMk cId="472346919" sldId="1050"/>
        </pc:sldMkLst>
        <pc:spChg chg="mod ord">
          <ac:chgData name="ab.soheil@nyu.edu" userId="d71572ce-aea6-4a3a-9d7a-c1bc96c12f67" providerId="ADAL" clId="{ED41F9C1-8274-4F08-8693-1523C4FF26CB}" dt="2022-08-22T15:14:03.029" v="4149" actId="700"/>
          <ac:spMkLst>
            <pc:docMk/>
            <pc:sldMk cId="472346919" sldId="1050"/>
            <ac:spMk id="2" creationId="{FE24EB42-1B96-4980-C5B3-8926EDDBBA28}"/>
          </ac:spMkLst>
        </pc:spChg>
        <pc:spChg chg="del mod ord">
          <ac:chgData name="ab.soheil@nyu.edu" userId="d71572ce-aea6-4a3a-9d7a-c1bc96c12f67" providerId="ADAL" clId="{ED41F9C1-8274-4F08-8693-1523C4FF26CB}" dt="2022-08-22T15:14:03.029" v="4149" actId="700"/>
          <ac:spMkLst>
            <pc:docMk/>
            <pc:sldMk cId="472346919" sldId="1050"/>
            <ac:spMk id="3" creationId="{694E6ADF-B360-1611-3D67-EC4A61D41530}"/>
          </ac:spMkLst>
        </pc:spChg>
        <pc:spChg chg="add mod ord">
          <ac:chgData name="ab.soheil@nyu.edu" userId="d71572ce-aea6-4a3a-9d7a-c1bc96c12f67" providerId="ADAL" clId="{ED41F9C1-8274-4F08-8693-1523C4FF26CB}" dt="2022-08-28T14:48:01.899" v="4468" actId="20577"/>
          <ac:spMkLst>
            <pc:docMk/>
            <pc:sldMk cId="472346919" sldId="1050"/>
            <ac:spMk id="4" creationId="{277953C3-598A-B7BE-DE85-1520EB109404}"/>
          </ac:spMkLst>
        </pc:spChg>
        <pc:spChg chg="add del mod ord">
          <ac:chgData name="ab.soheil@nyu.edu" userId="d71572ce-aea6-4a3a-9d7a-c1bc96c12f67" providerId="ADAL" clId="{ED41F9C1-8274-4F08-8693-1523C4FF26CB}" dt="2022-08-22T15:14:32.371" v="4178" actId="478"/>
          <ac:spMkLst>
            <pc:docMk/>
            <pc:sldMk cId="472346919" sldId="1050"/>
            <ac:spMk id="5" creationId="{432B1088-3D8D-D077-C688-8429D2CE6BC2}"/>
          </ac:spMkLst>
        </pc:spChg>
      </pc:sldChg>
      <pc:sldChg chg="modSp add mod modClrScheme modAnim chgLayout">
        <pc:chgData name="ab.soheil@nyu.edu" userId="d71572ce-aea6-4a3a-9d7a-c1bc96c12f67" providerId="ADAL" clId="{ED41F9C1-8274-4F08-8693-1523C4FF26CB}" dt="2022-08-22T14:29:58.287" v="3637" actId="207"/>
        <pc:sldMkLst>
          <pc:docMk/>
          <pc:sldMk cId="828197859" sldId="1051"/>
        </pc:sldMkLst>
        <pc:spChg chg="mod ord">
          <ac:chgData name="ab.soheil@nyu.edu" userId="d71572ce-aea6-4a3a-9d7a-c1bc96c12f67" providerId="ADAL" clId="{ED41F9C1-8274-4F08-8693-1523C4FF26CB}" dt="2022-08-22T14:29:35.381" v="3631" actId="700"/>
          <ac:spMkLst>
            <pc:docMk/>
            <pc:sldMk cId="828197859" sldId="1051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9:58.287" v="3637" actId="207"/>
          <ac:spMkLst>
            <pc:docMk/>
            <pc:sldMk cId="828197859" sldId="1051"/>
            <ac:spMk id="3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31:13.052" v="3638" actId="478"/>
        <pc:sldMkLst>
          <pc:docMk/>
          <pc:sldMk cId="3431137889" sldId="1052"/>
        </pc:sldMkLst>
        <pc:spChg chg="add del mod ord">
          <ac:chgData name="ab.soheil@nyu.edu" userId="d71572ce-aea6-4a3a-9d7a-c1bc96c12f67" providerId="ADAL" clId="{ED41F9C1-8274-4F08-8693-1523C4FF26CB}" dt="2022-08-22T14:31:13.052" v="3638" actId="478"/>
          <ac:spMkLst>
            <pc:docMk/>
            <pc:sldMk cId="3431137889" sldId="1052"/>
            <ac:spMk id="3" creationId="{F621E3D8-70B3-DC53-3A4D-255C19A97A98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431137889" sldId="1052"/>
            <ac:spMk id="36881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26:07.949" v="3583" actId="700"/>
        <pc:sldMkLst>
          <pc:docMk/>
          <pc:sldMk cId="899325350" sldId="1053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899325350" sldId="1053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899325350" sldId="1053"/>
            <ac:spMk id="3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33:00.555" v="3647" actId="478"/>
        <pc:sldMkLst>
          <pc:docMk/>
          <pc:sldMk cId="3810144935" sldId="1054"/>
        </pc:sldMkLst>
        <pc:spChg chg="add del mod ord">
          <ac:chgData name="ab.soheil@nyu.edu" userId="d71572ce-aea6-4a3a-9d7a-c1bc96c12f67" providerId="ADAL" clId="{ED41F9C1-8274-4F08-8693-1523C4FF26CB}" dt="2022-08-22T14:33:00.555" v="3647" actId="478"/>
          <ac:spMkLst>
            <pc:docMk/>
            <pc:sldMk cId="3810144935" sldId="1054"/>
            <ac:spMk id="2" creationId="{F1603109-A1F0-9673-29EE-94B32D9AFA60}"/>
          </ac:spMkLst>
        </pc:spChg>
        <pc:spChg chg="mod">
          <ac:chgData name="ab.soheil@nyu.edu" userId="d71572ce-aea6-4a3a-9d7a-c1bc96c12f67" providerId="ADAL" clId="{ED41F9C1-8274-4F08-8693-1523C4FF26CB}" dt="2022-08-22T14:32:56.102" v="3646" actId="2711"/>
          <ac:spMkLst>
            <pc:docMk/>
            <pc:sldMk cId="3810144935" sldId="1054"/>
            <ac:spMk id="7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2:50.536" v="3645" actId="2711"/>
          <ac:spMkLst>
            <pc:docMk/>
            <pc:sldMk cId="3810144935" sldId="1054"/>
            <ac:spMk id="36881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33:12.359" v="3649" actId="478"/>
        <pc:sldMkLst>
          <pc:docMk/>
          <pc:sldMk cId="1395678931" sldId="1055"/>
        </pc:sldMkLst>
        <pc:spChg chg="add del mod ord">
          <ac:chgData name="ab.soheil@nyu.edu" userId="d71572ce-aea6-4a3a-9d7a-c1bc96c12f67" providerId="ADAL" clId="{ED41F9C1-8274-4F08-8693-1523C4FF26CB}" dt="2022-08-22T14:33:12.359" v="3649" actId="478"/>
          <ac:spMkLst>
            <pc:docMk/>
            <pc:sldMk cId="1395678931" sldId="1055"/>
            <ac:spMk id="2" creationId="{1BA68EA4-464B-C6ED-CCAD-F9F942055F00}"/>
          </ac:spMkLst>
        </pc:spChg>
        <pc:spChg chg="mod">
          <ac:chgData name="ab.soheil@nyu.edu" userId="d71572ce-aea6-4a3a-9d7a-c1bc96c12f67" providerId="ADAL" clId="{ED41F9C1-8274-4F08-8693-1523C4FF26CB}" dt="2022-08-22T14:33:08.357" v="3648" actId="2711"/>
          <ac:spMkLst>
            <pc:docMk/>
            <pc:sldMk cId="1395678931" sldId="1055"/>
            <ac:spMk id="7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1395678931" sldId="1055"/>
            <ac:spMk id="36881" creationId="{00000000-0000-0000-0000-000000000000}"/>
          </ac:spMkLst>
        </pc:spChg>
        <pc:cxnChg chg="mod">
          <ac:chgData name="ab.soheil@nyu.edu" userId="d71572ce-aea6-4a3a-9d7a-c1bc96c12f67" providerId="ADAL" clId="{ED41F9C1-8274-4F08-8693-1523C4FF26CB}" dt="2022-08-22T14:33:08.357" v="3648" actId="2711"/>
          <ac:cxnSpMkLst>
            <pc:docMk/>
            <pc:sldMk cId="1395678931" sldId="1055"/>
            <ac:cxnSpMk id="12" creationId="{00000000-0000-0000-0000-000000000000}"/>
          </ac:cxnSpMkLst>
        </pc:cxnChg>
      </pc:sldChg>
      <pc:sldChg chg="modSp add mod modClrScheme chgLayout">
        <pc:chgData name="ab.soheil@nyu.edu" userId="d71572ce-aea6-4a3a-9d7a-c1bc96c12f67" providerId="ADAL" clId="{ED41F9C1-8274-4F08-8693-1523C4FF26CB}" dt="2022-08-22T14:26:07.949" v="3583" actId="700"/>
        <pc:sldMkLst>
          <pc:docMk/>
          <pc:sldMk cId="725141741" sldId="1056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725141741" sldId="1056"/>
            <ac:spMk id="1055746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725141741" sldId="1056"/>
            <ac:spMk id="1055747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26:07.949" v="3583" actId="700"/>
        <pc:sldMkLst>
          <pc:docMk/>
          <pc:sldMk cId="3708707512" sldId="1057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708707512" sldId="1057"/>
            <ac:spMk id="105369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708707512" sldId="1057"/>
            <ac:spMk id="1053701" creationId="{00000000-0000-0000-0000-000000000000}"/>
          </ac:spMkLst>
        </pc:spChg>
      </pc:sldChg>
      <pc:sldChg chg="modSp add mod modClrScheme modAnim chgLayout">
        <pc:chgData name="ab.soheil@nyu.edu" userId="d71572ce-aea6-4a3a-9d7a-c1bc96c12f67" providerId="ADAL" clId="{ED41F9C1-8274-4F08-8693-1523C4FF26CB}" dt="2022-08-22T14:37:13.247" v="3677" actId="20577"/>
        <pc:sldMkLst>
          <pc:docMk/>
          <pc:sldMk cId="3816375272" sldId="1058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816375272" sldId="1058"/>
            <ac:spMk id="1053698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7:13.247" v="3677" actId="20577"/>
          <ac:spMkLst>
            <pc:docMk/>
            <pc:sldMk cId="3816375272" sldId="1058"/>
            <ac:spMk id="1053701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38:07.366" v="3686" actId="2711"/>
        <pc:sldMkLst>
          <pc:docMk/>
          <pc:sldMk cId="2680595294" sldId="1059"/>
        </pc:sldMkLst>
        <pc:spChg chg="mod ord">
          <ac:chgData name="ab.soheil@nyu.edu" userId="d71572ce-aea6-4a3a-9d7a-c1bc96c12f67" providerId="ADAL" clId="{ED41F9C1-8274-4F08-8693-1523C4FF26CB}" dt="2022-08-22T14:37:28.390" v="3679" actId="2711"/>
          <ac:spMkLst>
            <pc:docMk/>
            <pc:sldMk cId="2680595294" sldId="1059"/>
            <ac:spMk id="132099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7:34.639" v="3680" actId="2711"/>
          <ac:spMkLst>
            <pc:docMk/>
            <pc:sldMk cId="2680595294" sldId="1059"/>
            <ac:spMk id="13210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7:51.631" v="3683" actId="2711"/>
          <ac:spMkLst>
            <pc:docMk/>
            <pc:sldMk cId="2680595294" sldId="1059"/>
            <ac:spMk id="132102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8:07.366" v="3686" actId="2711"/>
          <ac:spMkLst>
            <pc:docMk/>
            <pc:sldMk cId="2680595294" sldId="1059"/>
            <ac:spMk id="132103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7:40.820" v="3681" actId="2711"/>
          <ac:spMkLst>
            <pc:docMk/>
            <pc:sldMk cId="2680595294" sldId="1059"/>
            <ac:spMk id="13210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7:56.687" v="3684" actId="2711"/>
          <ac:spMkLst>
            <pc:docMk/>
            <pc:sldMk cId="2680595294" sldId="1059"/>
            <ac:spMk id="132106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8:01.531" v="3685" actId="2711"/>
          <ac:spMkLst>
            <pc:docMk/>
            <pc:sldMk cId="2680595294" sldId="1059"/>
            <ac:spMk id="13211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37:45.871" v="3682" actId="2711"/>
          <ac:spMkLst>
            <pc:docMk/>
            <pc:sldMk cId="2680595294" sldId="1059"/>
            <ac:spMk id="132120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38:44.931" v="3689" actId="2711"/>
        <pc:sldMkLst>
          <pc:docMk/>
          <pc:sldMk cId="240730703" sldId="1060"/>
        </pc:sldMkLst>
        <pc:spChg chg="mod ord">
          <ac:chgData name="ab.soheil@nyu.edu" userId="d71572ce-aea6-4a3a-9d7a-c1bc96c12f67" providerId="ADAL" clId="{ED41F9C1-8274-4F08-8693-1523C4FF26CB}" dt="2022-08-22T14:38:34.306" v="3687" actId="2711"/>
          <ac:spMkLst>
            <pc:docMk/>
            <pc:sldMk cId="240730703" sldId="1060"/>
            <ac:spMk id="136196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8:44.931" v="3689" actId="2711"/>
          <ac:spMkLst>
            <pc:docMk/>
            <pc:sldMk cId="240730703" sldId="1060"/>
            <ac:spMk id="136197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39:10.334" v="3693" actId="2711"/>
        <pc:sldMkLst>
          <pc:docMk/>
          <pc:sldMk cId="1097766653" sldId="1061"/>
        </pc:sldMkLst>
        <pc:spChg chg="mod ord">
          <ac:chgData name="ab.soheil@nyu.edu" userId="d71572ce-aea6-4a3a-9d7a-c1bc96c12f67" providerId="ADAL" clId="{ED41F9C1-8274-4F08-8693-1523C4FF26CB}" dt="2022-08-22T14:39:10.334" v="3693" actId="2711"/>
          <ac:spMkLst>
            <pc:docMk/>
            <pc:sldMk cId="1097766653" sldId="1061"/>
            <ac:spMk id="13824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9:05.567" v="3692" actId="2711"/>
          <ac:spMkLst>
            <pc:docMk/>
            <pc:sldMk cId="1097766653" sldId="1061"/>
            <ac:spMk id="138244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40:36.734" v="3741" actId="14100"/>
        <pc:sldMkLst>
          <pc:docMk/>
          <pc:sldMk cId="4294946445" sldId="1062"/>
        </pc:sldMkLst>
        <pc:spChg chg="mod">
          <ac:chgData name="ab.soheil@nyu.edu" userId="d71572ce-aea6-4a3a-9d7a-c1bc96c12f67" providerId="ADAL" clId="{ED41F9C1-8274-4F08-8693-1523C4FF26CB}" dt="2022-08-22T14:40:24.019" v="3739" actId="404"/>
          <ac:spMkLst>
            <pc:docMk/>
            <pc:sldMk cId="4294946445" sldId="1062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39:36.519" v="3694" actId="2711"/>
          <ac:spMkLst>
            <pc:docMk/>
            <pc:sldMk cId="4294946445" sldId="1062"/>
            <ac:spMk id="142339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0:36.734" v="3741" actId="14100"/>
          <ac:spMkLst>
            <pc:docMk/>
            <pc:sldMk cId="4294946445" sldId="1062"/>
            <ac:spMk id="142340" creationId="{00000000-0000-0000-0000-000000000000}"/>
          </ac:spMkLst>
        </pc:spChg>
      </pc:sldChg>
      <pc:sldChg chg="delSp modSp add mod modClrScheme chgLayout">
        <pc:chgData name="ab.soheil@nyu.edu" userId="d71572ce-aea6-4a3a-9d7a-c1bc96c12f67" providerId="ADAL" clId="{ED41F9C1-8274-4F08-8693-1523C4FF26CB}" dt="2022-08-22T14:41:23.680" v="3799" actId="1037"/>
        <pc:sldMkLst>
          <pc:docMk/>
          <pc:sldMk cId="3620782179" sldId="1063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620782179" sldId="1063"/>
            <ac:spMk id="144386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0:49.950" v="3742" actId="2711"/>
          <ac:spMkLst>
            <pc:docMk/>
            <pc:sldMk cId="3620782179" sldId="1063"/>
            <ac:spMk id="144387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0:59.087" v="3744" actId="14100"/>
          <ac:spMkLst>
            <pc:docMk/>
            <pc:sldMk cId="3620782179" sldId="1063"/>
            <ac:spMk id="144388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2T14:41:16.207" v="3746" actId="478"/>
          <ac:spMkLst>
            <pc:docMk/>
            <pc:sldMk cId="3620782179" sldId="1063"/>
            <ac:spMk id="14439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1:23.680" v="3799" actId="1037"/>
          <ac:spMkLst>
            <pc:docMk/>
            <pc:sldMk cId="3620782179" sldId="1063"/>
            <ac:spMk id="144391" creationId="{00000000-0000-0000-0000-000000000000}"/>
          </ac:spMkLst>
        </pc:spChg>
        <pc:picChg chg="mod">
          <ac:chgData name="ab.soheil@nyu.edu" userId="d71572ce-aea6-4a3a-9d7a-c1bc96c12f67" providerId="ADAL" clId="{ED41F9C1-8274-4F08-8693-1523C4FF26CB}" dt="2022-08-22T14:41:23.680" v="3799" actId="1037"/>
          <ac:picMkLst>
            <pc:docMk/>
            <pc:sldMk cId="3620782179" sldId="1063"/>
            <ac:picMk id="144389" creationId="{00000000-0000-0000-0000-000000000000}"/>
          </ac:picMkLst>
        </pc:picChg>
      </pc:sldChg>
      <pc:sldChg chg="addSp delSp modSp add mod modClrScheme modShow chgLayout">
        <pc:chgData name="ab.soheil@nyu.edu" userId="d71572ce-aea6-4a3a-9d7a-c1bc96c12f67" providerId="ADAL" clId="{ED41F9C1-8274-4F08-8693-1523C4FF26CB}" dt="2022-08-22T14:43:44.995" v="3820" actId="729"/>
        <pc:sldMkLst>
          <pc:docMk/>
          <pc:sldMk cId="1321410433" sldId="1064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1321410433" sldId="1064"/>
            <ac:spMk id="2" creationId="{00000000-0000-0000-0000-000000000000}"/>
          </ac:spMkLst>
        </pc:spChg>
        <pc:spChg chg="add del mod ord">
          <ac:chgData name="ab.soheil@nyu.edu" userId="d71572ce-aea6-4a3a-9d7a-c1bc96c12f67" providerId="ADAL" clId="{ED41F9C1-8274-4F08-8693-1523C4FF26CB}" dt="2022-08-22T14:43:15.082" v="3800" actId="478"/>
          <ac:spMkLst>
            <pc:docMk/>
            <pc:sldMk cId="1321410433" sldId="1064"/>
            <ac:spMk id="5" creationId="{66165DB2-103A-EFC6-77D4-A46A3D5B1ADF}"/>
          </ac:spMkLst>
        </pc:spChg>
        <pc:spChg chg="mod">
          <ac:chgData name="ab.soheil@nyu.edu" userId="d71572ce-aea6-4a3a-9d7a-c1bc96c12f67" providerId="ADAL" clId="{ED41F9C1-8274-4F08-8693-1523C4FF26CB}" dt="2022-08-22T14:43:29.148" v="3806" actId="403"/>
          <ac:spMkLst>
            <pc:docMk/>
            <pc:sldMk cId="1321410433" sldId="1064"/>
            <ac:spMk id="9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3:32.459" v="3812" actId="404"/>
          <ac:spMkLst>
            <pc:docMk/>
            <pc:sldMk cId="1321410433" sldId="1064"/>
            <ac:spMk id="1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3:37.166" v="3819" actId="403"/>
          <ac:spMkLst>
            <pc:docMk/>
            <pc:sldMk cId="1321410433" sldId="1064"/>
            <ac:spMk id="11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49:25.107" v="3922" actId="2711"/>
        <pc:sldMkLst>
          <pc:docMk/>
          <pc:sldMk cId="1999487065" sldId="1065"/>
        </pc:sldMkLst>
        <pc:spChg chg="mod ord">
          <ac:chgData name="ab.soheil@nyu.edu" userId="d71572ce-aea6-4a3a-9d7a-c1bc96c12f67" providerId="ADAL" clId="{ED41F9C1-8274-4F08-8693-1523C4FF26CB}" dt="2022-08-22T14:49:19.341" v="3921" actId="2711"/>
          <ac:spMkLst>
            <pc:docMk/>
            <pc:sldMk cId="1999487065" sldId="1065"/>
            <ac:spMk id="69635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9:25.107" v="3922" actId="2711"/>
          <ac:spMkLst>
            <pc:docMk/>
            <pc:sldMk cId="1999487065" sldId="1065"/>
            <ac:spMk id="69636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52:54.767" v="3954" actId="313"/>
        <pc:sldMkLst>
          <pc:docMk/>
          <pc:sldMk cId="2170694978" sldId="1066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2170694978" sldId="1066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52:54.767" v="3954" actId="313"/>
          <ac:spMkLst>
            <pc:docMk/>
            <pc:sldMk cId="2170694978" sldId="1066"/>
            <ac:spMk id="3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54:43.565" v="3972" actId="2711"/>
        <pc:sldMkLst>
          <pc:docMk/>
          <pc:sldMk cId="1986752115" sldId="1067"/>
        </pc:sldMkLst>
        <pc:spChg chg="add del mod ord">
          <ac:chgData name="ab.soheil@nyu.edu" userId="d71572ce-aea6-4a3a-9d7a-c1bc96c12f67" providerId="ADAL" clId="{ED41F9C1-8274-4F08-8693-1523C4FF26CB}" dt="2022-08-22T14:54:13.634" v="3968" actId="478"/>
          <ac:spMkLst>
            <pc:docMk/>
            <pc:sldMk cId="1986752115" sldId="1067"/>
            <ac:spMk id="3" creationId="{DA0764FA-ECA2-AA07-670F-A2788097F88A}"/>
          </ac:spMkLst>
        </pc:spChg>
        <pc:spChg chg="mod">
          <ac:chgData name="ab.soheil@nyu.edu" userId="d71572ce-aea6-4a3a-9d7a-c1bc96c12f67" providerId="ADAL" clId="{ED41F9C1-8274-4F08-8693-1523C4FF26CB}" dt="2022-08-22T14:53:37.231" v="3962" actId="403"/>
          <ac:spMkLst>
            <pc:docMk/>
            <pc:sldMk cId="1986752115" sldId="1067"/>
            <ac:spMk id="24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54:43.565" v="3972" actId="2711"/>
          <ac:spMkLst>
            <pc:docMk/>
            <pc:sldMk cId="1986752115" sldId="1067"/>
            <ac:spMk id="66563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3:53.952" v="3967" actId="404"/>
          <ac:spMkLst>
            <pc:docMk/>
            <pc:sldMk cId="1986752115" sldId="1067"/>
            <ac:spMk id="1987603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56:29.391" v="3991" actId="1076"/>
        <pc:sldMkLst>
          <pc:docMk/>
          <pc:sldMk cId="4205825112" sldId="1068"/>
        </pc:sldMkLst>
        <pc:spChg chg="add del mod ord">
          <ac:chgData name="ab.soheil@nyu.edu" userId="d71572ce-aea6-4a3a-9d7a-c1bc96c12f67" providerId="ADAL" clId="{ED41F9C1-8274-4F08-8693-1523C4FF26CB}" dt="2022-08-22T14:54:54.958" v="3973" actId="478"/>
          <ac:spMkLst>
            <pc:docMk/>
            <pc:sldMk cId="4205825112" sldId="1068"/>
            <ac:spMk id="2" creationId="{8D1D2AB7-8B6E-40E9-F5F6-D515F972F3A1}"/>
          </ac:spMkLst>
        </pc:spChg>
        <pc:spChg chg="mod ord">
          <ac:chgData name="ab.soheil@nyu.edu" userId="d71572ce-aea6-4a3a-9d7a-c1bc96c12f67" providerId="ADAL" clId="{ED41F9C1-8274-4F08-8693-1523C4FF26CB}" dt="2022-08-22T14:54:36.255" v="3971" actId="2711"/>
          <ac:spMkLst>
            <pc:docMk/>
            <pc:sldMk cId="4205825112" sldId="1068"/>
            <ac:spMk id="6861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6:29.391" v="3991" actId="1076"/>
          <ac:spMkLst>
            <pc:docMk/>
            <pc:sldMk cId="4205825112" sldId="1068"/>
            <ac:spMk id="198758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21.255" v="4070" actId="478"/>
        <pc:sldMkLst>
          <pc:docMk/>
          <pc:sldMk cId="500777266" sldId="1069"/>
        </pc:sldMkLst>
        <pc:spChg chg="add del mod ord">
          <ac:chgData name="ab.soheil@nyu.edu" userId="d71572ce-aea6-4a3a-9d7a-c1bc96c12f67" providerId="ADAL" clId="{ED41F9C1-8274-4F08-8693-1523C4FF26CB}" dt="2022-08-22T14:55:20.685" v="3974" actId="700"/>
          <ac:spMkLst>
            <pc:docMk/>
            <pc:sldMk cId="500777266" sldId="1069"/>
            <ac:spMk id="2" creationId="{8F2436B5-F61C-7BF0-C59C-05845DF9A3CA}"/>
          </ac:spMkLst>
        </pc:spChg>
        <pc:spChg chg="add del mod ord">
          <ac:chgData name="ab.soheil@nyu.edu" userId="d71572ce-aea6-4a3a-9d7a-c1bc96c12f67" providerId="ADAL" clId="{ED41F9C1-8274-4F08-8693-1523C4FF26CB}" dt="2022-08-22T14:55:20.685" v="3974" actId="700"/>
          <ac:spMkLst>
            <pc:docMk/>
            <pc:sldMk cId="500777266" sldId="1069"/>
            <ac:spMk id="3" creationId="{057407DA-3A26-BECF-791A-113E3DA21F39}"/>
          </ac:spMkLst>
        </pc:spChg>
        <pc:spChg chg="add del mod ord">
          <ac:chgData name="ab.soheil@nyu.edu" userId="d71572ce-aea6-4a3a-9d7a-c1bc96c12f67" providerId="ADAL" clId="{ED41F9C1-8274-4F08-8693-1523C4FF26CB}" dt="2022-08-22T14:55:51.921" v="3981" actId="478"/>
          <ac:spMkLst>
            <pc:docMk/>
            <pc:sldMk cId="500777266" sldId="1069"/>
            <ac:spMk id="4" creationId="{B17A769E-BC28-ABFF-405D-C03EC30FF6F6}"/>
          </ac:spMkLst>
        </pc:spChg>
        <pc:spChg chg="add del mod ord">
          <ac:chgData name="ab.soheil@nyu.edu" userId="d71572ce-aea6-4a3a-9d7a-c1bc96c12f67" providerId="ADAL" clId="{ED41F9C1-8274-4F08-8693-1523C4FF26CB}" dt="2022-08-22T14:55:42.214" v="3979" actId="478"/>
          <ac:spMkLst>
            <pc:docMk/>
            <pc:sldMk cId="500777266" sldId="1069"/>
            <ac:spMk id="5" creationId="{23044EE6-9FFC-CDBF-ECBB-320F7B3ECC8D}"/>
          </ac:spMkLst>
        </pc:spChg>
        <pc:spChg chg="add del mod ord">
          <ac:chgData name="ab.soheil@nyu.edu" userId="d71572ce-aea6-4a3a-9d7a-c1bc96c12f67" providerId="ADAL" clId="{ED41F9C1-8274-4F08-8693-1523C4FF26CB}" dt="2022-08-22T15:01:18.459" v="4069" actId="478"/>
          <ac:spMkLst>
            <pc:docMk/>
            <pc:sldMk cId="500777266" sldId="1069"/>
            <ac:spMk id="6" creationId="{7B4B13A7-274B-54A6-7D9D-9B92A20C2698}"/>
          </ac:spMkLst>
        </pc:spChg>
        <pc:spChg chg="add del mod ord">
          <ac:chgData name="ab.soheil@nyu.edu" userId="d71572ce-aea6-4a3a-9d7a-c1bc96c12f67" providerId="ADAL" clId="{ED41F9C1-8274-4F08-8693-1523C4FF26CB}" dt="2022-08-22T14:56:02.920" v="3986" actId="478"/>
          <ac:spMkLst>
            <pc:docMk/>
            <pc:sldMk cId="500777266" sldId="1069"/>
            <ac:spMk id="7" creationId="{4A16FC9B-DB9D-1555-0016-67BCB4F2AB1B}"/>
          </ac:spMkLst>
        </pc:spChg>
        <pc:spChg chg="add del mod">
          <ac:chgData name="ab.soheil@nyu.edu" userId="d71572ce-aea6-4a3a-9d7a-c1bc96c12f67" providerId="ADAL" clId="{ED41F9C1-8274-4F08-8693-1523C4FF26CB}" dt="2022-08-22T15:01:21.255" v="4070" actId="478"/>
          <ac:spMkLst>
            <pc:docMk/>
            <pc:sldMk cId="500777266" sldId="1069"/>
            <ac:spMk id="9" creationId="{494FBDAE-B28F-3E02-92C2-F74D22BD9DBE}"/>
          </ac:spMkLst>
        </pc:spChg>
        <pc:spChg chg="mod">
          <ac:chgData name="ab.soheil@nyu.edu" userId="d71572ce-aea6-4a3a-9d7a-c1bc96c12f67" providerId="ADAL" clId="{ED41F9C1-8274-4F08-8693-1523C4FF26CB}" dt="2022-08-22T14:55:54.468" v="3982" actId="21"/>
          <ac:spMkLst>
            <pc:docMk/>
            <pc:sldMk cId="500777266" sldId="1069"/>
            <ac:spMk id="2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6:09.693" v="3987" actId="1076"/>
          <ac:spMkLst>
            <pc:docMk/>
            <pc:sldMk cId="500777266" sldId="1069"/>
            <ac:spMk id="70659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5:46.796" v="3980" actId="14100"/>
          <ac:spMkLst>
            <pc:docMk/>
            <pc:sldMk cId="500777266" sldId="1069"/>
            <ac:spMk id="70665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25.428" v="4072" actId="478"/>
        <pc:sldMkLst>
          <pc:docMk/>
          <pc:sldMk cId="2011832356" sldId="1070"/>
        </pc:sldMkLst>
        <pc:spChg chg="add del mod ord">
          <ac:chgData name="ab.soheil@nyu.edu" userId="d71572ce-aea6-4a3a-9d7a-c1bc96c12f67" providerId="ADAL" clId="{ED41F9C1-8274-4F08-8693-1523C4FF26CB}" dt="2022-08-22T14:56:59.699" v="3993" actId="478"/>
          <ac:spMkLst>
            <pc:docMk/>
            <pc:sldMk cId="2011832356" sldId="1070"/>
            <ac:spMk id="2" creationId="{6E1817BB-0078-EC7B-D278-1DD26A310342}"/>
          </ac:spMkLst>
        </pc:spChg>
        <pc:spChg chg="add del mod ord">
          <ac:chgData name="ab.soheil@nyu.edu" userId="d71572ce-aea6-4a3a-9d7a-c1bc96c12f67" providerId="ADAL" clId="{ED41F9C1-8274-4F08-8693-1523C4FF26CB}" dt="2022-08-22T14:57:27.349" v="4003" actId="700"/>
          <ac:spMkLst>
            <pc:docMk/>
            <pc:sldMk cId="2011832356" sldId="1070"/>
            <ac:spMk id="3" creationId="{8B23C53C-71AE-1847-D422-5AC8E7F0E952}"/>
          </ac:spMkLst>
        </pc:spChg>
        <pc:spChg chg="add del mod ord">
          <ac:chgData name="ab.soheil@nyu.edu" userId="d71572ce-aea6-4a3a-9d7a-c1bc96c12f67" providerId="ADAL" clId="{ED41F9C1-8274-4F08-8693-1523C4FF26CB}" dt="2022-08-22T14:57:12.403" v="3998" actId="700"/>
          <ac:spMkLst>
            <pc:docMk/>
            <pc:sldMk cId="2011832356" sldId="1070"/>
            <ac:spMk id="4" creationId="{59B13784-362E-06BA-4E9B-784EF3B4FEFD}"/>
          </ac:spMkLst>
        </pc:spChg>
        <pc:spChg chg="add del mod ord">
          <ac:chgData name="ab.soheil@nyu.edu" userId="d71572ce-aea6-4a3a-9d7a-c1bc96c12f67" providerId="ADAL" clId="{ED41F9C1-8274-4F08-8693-1523C4FF26CB}" dt="2022-08-22T14:57:12.403" v="3998" actId="700"/>
          <ac:spMkLst>
            <pc:docMk/>
            <pc:sldMk cId="2011832356" sldId="1070"/>
            <ac:spMk id="5" creationId="{1A289A11-21EE-92B8-658A-3723B6BB88AE}"/>
          </ac:spMkLst>
        </pc:spChg>
        <pc:spChg chg="add del mod ord">
          <ac:chgData name="ab.soheil@nyu.edu" userId="d71572ce-aea6-4a3a-9d7a-c1bc96c12f67" providerId="ADAL" clId="{ED41F9C1-8274-4F08-8693-1523C4FF26CB}" dt="2022-08-22T14:57:19.747" v="4001" actId="700"/>
          <ac:spMkLst>
            <pc:docMk/>
            <pc:sldMk cId="2011832356" sldId="1070"/>
            <ac:spMk id="6" creationId="{FFF774BF-912A-2EDD-0601-31CFAAB1F3E9}"/>
          </ac:spMkLst>
        </pc:spChg>
        <pc:spChg chg="add del mod ord">
          <ac:chgData name="ab.soheil@nyu.edu" userId="d71572ce-aea6-4a3a-9d7a-c1bc96c12f67" providerId="ADAL" clId="{ED41F9C1-8274-4F08-8693-1523C4FF26CB}" dt="2022-08-22T14:57:19.747" v="4001" actId="700"/>
          <ac:spMkLst>
            <pc:docMk/>
            <pc:sldMk cId="2011832356" sldId="1070"/>
            <ac:spMk id="7" creationId="{EB738A33-6928-3B1C-26E8-93C8557EBF50}"/>
          </ac:spMkLst>
        </pc:spChg>
        <pc:spChg chg="add del mod ord">
          <ac:chgData name="ab.soheil@nyu.edu" userId="d71572ce-aea6-4a3a-9d7a-c1bc96c12f67" providerId="ADAL" clId="{ED41F9C1-8274-4F08-8693-1523C4FF26CB}" dt="2022-08-22T15:01:25.428" v="4072" actId="478"/>
          <ac:spMkLst>
            <pc:docMk/>
            <pc:sldMk cId="2011832356" sldId="1070"/>
            <ac:spMk id="8" creationId="{EC573A24-BCA6-82F8-724B-8EA418D1E8BD}"/>
          </ac:spMkLst>
        </pc:spChg>
        <pc:spChg chg="add del mod ord">
          <ac:chgData name="ab.soheil@nyu.edu" userId="d71572ce-aea6-4a3a-9d7a-c1bc96c12f67" providerId="ADAL" clId="{ED41F9C1-8274-4F08-8693-1523C4FF26CB}" dt="2022-08-22T14:57:33.597" v="4005" actId="478"/>
          <ac:spMkLst>
            <pc:docMk/>
            <pc:sldMk cId="2011832356" sldId="1070"/>
            <ac:spMk id="9" creationId="{2A9D492A-33EB-437D-C27A-EED77CF7E89B}"/>
          </ac:spMkLst>
        </pc:spChg>
        <pc:spChg chg="add mod">
          <ac:chgData name="ab.soheil@nyu.edu" userId="d71572ce-aea6-4a3a-9d7a-c1bc96c12f67" providerId="ADAL" clId="{ED41F9C1-8274-4F08-8693-1523C4FF26CB}" dt="2022-08-22T15:01:25.428" v="4072" actId="478"/>
          <ac:spMkLst>
            <pc:docMk/>
            <pc:sldMk cId="2011832356" sldId="1070"/>
            <ac:spMk id="11" creationId="{63E1DD4D-2DC0-FA2C-CACC-24E6A00BA89B}"/>
          </ac:spMkLst>
        </pc:spChg>
        <pc:spChg chg="del mod">
          <ac:chgData name="ab.soheil@nyu.edu" userId="d71572ce-aea6-4a3a-9d7a-c1bc96c12f67" providerId="ADAL" clId="{ED41F9C1-8274-4F08-8693-1523C4FF26CB}" dt="2022-08-22T15:01:23.888" v="4071" actId="478"/>
          <ac:spMkLst>
            <pc:docMk/>
            <pc:sldMk cId="2011832356" sldId="1070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30.878" v="4075" actId="478"/>
        <pc:sldMkLst>
          <pc:docMk/>
          <pc:sldMk cId="4205048118" sldId="1071"/>
        </pc:sldMkLst>
        <pc:spChg chg="add del mod ord">
          <ac:chgData name="ab.soheil@nyu.edu" userId="d71572ce-aea6-4a3a-9d7a-c1bc96c12f67" providerId="ADAL" clId="{ED41F9C1-8274-4F08-8693-1523C4FF26CB}" dt="2022-08-22T14:57:42.469" v="4006" actId="478"/>
          <ac:spMkLst>
            <pc:docMk/>
            <pc:sldMk cId="4205048118" sldId="1071"/>
            <ac:spMk id="2" creationId="{CEF560DD-CE43-07B5-80F9-05BDCAA0C8A8}"/>
          </ac:spMkLst>
        </pc:spChg>
        <pc:spChg chg="add del mod ord">
          <ac:chgData name="ab.soheil@nyu.edu" userId="d71572ce-aea6-4a3a-9d7a-c1bc96c12f67" providerId="ADAL" clId="{ED41F9C1-8274-4F08-8693-1523C4FF26CB}" dt="2022-08-22T14:57:48.148" v="4008" actId="700"/>
          <ac:spMkLst>
            <pc:docMk/>
            <pc:sldMk cId="4205048118" sldId="1071"/>
            <ac:spMk id="3" creationId="{034FE858-95BE-3A59-6977-A34225C68891}"/>
          </ac:spMkLst>
        </pc:spChg>
        <pc:spChg chg="add del mod ord">
          <ac:chgData name="ab.soheil@nyu.edu" userId="d71572ce-aea6-4a3a-9d7a-c1bc96c12f67" providerId="ADAL" clId="{ED41F9C1-8274-4F08-8693-1523C4FF26CB}" dt="2022-08-22T15:01:28.669" v="4074" actId="478"/>
          <ac:spMkLst>
            <pc:docMk/>
            <pc:sldMk cId="4205048118" sldId="1071"/>
            <ac:spMk id="4" creationId="{676C5DE1-3685-F1D6-2AF9-A0F23121F6BF}"/>
          </ac:spMkLst>
        </pc:spChg>
        <pc:spChg chg="add del mod ord">
          <ac:chgData name="ab.soheil@nyu.edu" userId="d71572ce-aea6-4a3a-9d7a-c1bc96c12f67" providerId="ADAL" clId="{ED41F9C1-8274-4F08-8693-1523C4FF26CB}" dt="2022-08-22T14:57:58.707" v="4013" actId="478"/>
          <ac:spMkLst>
            <pc:docMk/>
            <pc:sldMk cId="4205048118" sldId="1071"/>
            <ac:spMk id="5" creationId="{CE75E61F-E8EB-2E08-2DC0-03A565E4F72C}"/>
          </ac:spMkLst>
        </pc:spChg>
        <pc:spChg chg="add del mod">
          <ac:chgData name="ab.soheil@nyu.edu" userId="d71572ce-aea6-4a3a-9d7a-c1bc96c12f67" providerId="ADAL" clId="{ED41F9C1-8274-4F08-8693-1523C4FF26CB}" dt="2022-08-22T15:01:30.878" v="4075" actId="478"/>
          <ac:spMkLst>
            <pc:docMk/>
            <pc:sldMk cId="4205048118" sldId="1071"/>
            <ac:spMk id="7" creationId="{96CC60EF-EF0A-2841-ED81-2B3DFAE29B34}"/>
          </ac:spMkLst>
        </pc:spChg>
        <pc:spChg chg="del">
          <ac:chgData name="ab.soheil@nyu.edu" userId="d71572ce-aea6-4a3a-9d7a-c1bc96c12f67" providerId="ADAL" clId="{ED41F9C1-8274-4F08-8693-1523C4FF26CB}" dt="2022-08-22T14:57:43.925" v="4007" actId="478"/>
          <ac:spMkLst>
            <pc:docMk/>
            <pc:sldMk cId="4205048118" sldId="1071"/>
            <ac:spMk id="3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8:51.068" v="4027" actId="2711"/>
          <ac:spMkLst>
            <pc:docMk/>
            <pc:sldMk cId="4205048118" sldId="1071"/>
            <ac:spMk id="74765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4:58:16" v="4018" actId="478"/>
        <pc:sldMkLst>
          <pc:docMk/>
          <pc:sldMk cId="676079804" sldId="1072"/>
        </pc:sldMkLst>
        <pc:spChg chg="add del mod ord">
          <ac:chgData name="ab.soheil@nyu.edu" userId="d71572ce-aea6-4a3a-9d7a-c1bc96c12f67" providerId="ADAL" clId="{ED41F9C1-8274-4F08-8693-1523C4FF26CB}" dt="2022-08-22T14:58:04.933" v="4014" actId="478"/>
          <ac:spMkLst>
            <pc:docMk/>
            <pc:sldMk cId="676079804" sldId="1072"/>
            <ac:spMk id="2" creationId="{312B72E4-5FC4-D5AE-9B13-87AC6EC72567}"/>
          </ac:spMkLst>
        </pc:spChg>
        <pc:spChg chg="add del mod ord">
          <ac:chgData name="ab.soheil@nyu.edu" userId="d71572ce-aea6-4a3a-9d7a-c1bc96c12f67" providerId="ADAL" clId="{ED41F9C1-8274-4F08-8693-1523C4FF26CB}" dt="2022-08-22T14:58:09.776" v="4016" actId="700"/>
          <ac:spMkLst>
            <pc:docMk/>
            <pc:sldMk cId="676079804" sldId="1072"/>
            <ac:spMk id="3" creationId="{7B4489FA-0E42-BA17-7F15-FA33F5695A55}"/>
          </ac:spMkLst>
        </pc:spChg>
        <pc:spChg chg="add mod ord">
          <ac:chgData name="ab.soheil@nyu.edu" userId="d71572ce-aea6-4a3a-9d7a-c1bc96c12f67" providerId="ADAL" clId="{ED41F9C1-8274-4F08-8693-1523C4FF26CB}" dt="2022-08-22T14:58:11.088" v="4017"/>
          <ac:spMkLst>
            <pc:docMk/>
            <pc:sldMk cId="676079804" sldId="1072"/>
            <ac:spMk id="4" creationId="{A0795086-73CF-2A9B-84FA-6D8837AE4CDB}"/>
          </ac:spMkLst>
        </pc:spChg>
        <pc:spChg chg="add del mod ord">
          <ac:chgData name="ab.soheil@nyu.edu" userId="d71572ce-aea6-4a3a-9d7a-c1bc96c12f67" providerId="ADAL" clId="{ED41F9C1-8274-4F08-8693-1523C4FF26CB}" dt="2022-08-22T14:58:16" v="4018" actId="478"/>
          <ac:spMkLst>
            <pc:docMk/>
            <pc:sldMk cId="676079804" sldId="1072"/>
            <ac:spMk id="5" creationId="{1BBCA26B-2223-8383-75AC-47BBABF327D2}"/>
          </ac:spMkLst>
        </pc:spChg>
        <pc:spChg chg="del">
          <ac:chgData name="ab.soheil@nyu.edu" userId="d71572ce-aea6-4a3a-9d7a-c1bc96c12f67" providerId="ADAL" clId="{ED41F9C1-8274-4F08-8693-1523C4FF26CB}" dt="2022-08-22T14:58:06.219" v="4015" actId="478"/>
          <ac:spMkLst>
            <pc:docMk/>
            <pc:sldMk cId="676079804" sldId="1072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53.543" v="4081" actId="700"/>
        <pc:sldMkLst>
          <pc:docMk/>
          <pc:sldMk cId="3468114077" sldId="1073"/>
        </pc:sldMkLst>
        <pc:spChg chg="add del mod ord">
          <ac:chgData name="ab.soheil@nyu.edu" userId="d71572ce-aea6-4a3a-9d7a-c1bc96c12f67" providerId="ADAL" clId="{ED41F9C1-8274-4F08-8693-1523C4FF26CB}" dt="2022-08-22T14:58:21.623" v="4019" actId="478"/>
          <ac:spMkLst>
            <pc:docMk/>
            <pc:sldMk cId="3468114077" sldId="1073"/>
            <ac:spMk id="2" creationId="{C2277D13-C273-B0FB-61E3-154F9C0FC852}"/>
          </ac:spMkLst>
        </pc:spChg>
        <pc:spChg chg="add del mod ord">
          <ac:chgData name="ab.soheil@nyu.edu" userId="d71572ce-aea6-4a3a-9d7a-c1bc96c12f67" providerId="ADAL" clId="{ED41F9C1-8274-4F08-8693-1523C4FF26CB}" dt="2022-08-22T14:58:25.752" v="4021" actId="700"/>
          <ac:spMkLst>
            <pc:docMk/>
            <pc:sldMk cId="3468114077" sldId="1073"/>
            <ac:spMk id="3" creationId="{D105C86A-2EE0-A54C-1968-D846D8BB14D0}"/>
          </ac:spMkLst>
        </pc:spChg>
        <pc:spChg chg="add del mod ord">
          <ac:chgData name="ab.soheil@nyu.edu" userId="d71572ce-aea6-4a3a-9d7a-c1bc96c12f67" providerId="ADAL" clId="{ED41F9C1-8274-4F08-8693-1523C4FF26CB}" dt="2022-08-22T15:01:34.092" v="4076" actId="478"/>
          <ac:spMkLst>
            <pc:docMk/>
            <pc:sldMk cId="3468114077" sldId="1073"/>
            <ac:spMk id="4" creationId="{147764CB-68F6-3411-0AED-676CF68B1158}"/>
          </ac:spMkLst>
        </pc:spChg>
        <pc:spChg chg="add del mod ord">
          <ac:chgData name="ab.soheil@nyu.edu" userId="d71572ce-aea6-4a3a-9d7a-c1bc96c12f67" providerId="ADAL" clId="{ED41F9C1-8274-4F08-8693-1523C4FF26CB}" dt="2022-08-22T14:58:31.585" v="4023" actId="478"/>
          <ac:spMkLst>
            <pc:docMk/>
            <pc:sldMk cId="3468114077" sldId="1073"/>
            <ac:spMk id="5" creationId="{27377120-1C56-3D3B-BA50-BF852A6BA5C1}"/>
          </ac:spMkLst>
        </pc:spChg>
        <pc:spChg chg="add del mod">
          <ac:chgData name="ab.soheil@nyu.edu" userId="d71572ce-aea6-4a3a-9d7a-c1bc96c12f67" providerId="ADAL" clId="{ED41F9C1-8274-4F08-8693-1523C4FF26CB}" dt="2022-08-22T15:01:53.543" v="4081" actId="700"/>
          <ac:spMkLst>
            <pc:docMk/>
            <pc:sldMk cId="3468114077" sldId="1073"/>
            <ac:spMk id="7" creationId="{D733B76C-C3BB-5193-D7B0-9D54589ED32C}"/>
          </ac:spMkLst>
        </pc:spChg>
        <pc:spChg chg="del">
          <ac:chgData name="ab.soheil@nyu.edu" userId="d71572ce-aea6-4a3a-9d7a-c1bc96c12f67" providerId="ADAL" clId="{ED41F9C1-8274-4F08-8693-1523C4FF26CB}" dt="2022-08-22T14:58:22.883" v="4020" actId="478"/>
          <ac:spMkLst>
            <pc:docMk/>
            <pc:sldMk cId="3468114077" sldId="1073"/>
            <ac:spMk id="3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8:45.176" v="4026" actId="2711"/>
          <ac:spMkLst>
            <pc:docMk/>
            <pc:sldMk cId="3468114077" sldId="1073"/>
            <ac:spMk id="96270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36.368" v="4077" actId="478"/>
        <pc:sldMkLst>
          <pc:docMk/>
          <pc:sldMk cId="2104836670" sldId="1074"/>
        </pc:sldMkLst>
        <pc:spChg chg="add del mod ord">
          <ac:chgData name="ab.soheil@nyu.edu" userId="d71572ce-aea6-4a3a-9d7a-c1bc96c12f67" providerId="ADAL" clId="{ED41F9C1-8274-4F08-8693-1523C4FF26CB}" dt="2022-08-22T14:58:58.488" v="4028" actId="478"/>
          <ac:spMkLst>
            <pc:docMk/>
            <pc:sldMk cId="2104836670" sldId="1074"/>
            <ac:spMk id="2" creationId="{78541936-FECD-58AD-0CFF-ACA3FEE0FE36}"/>
          </ac:spMkLst>
        </pc:spChg>
        <pc:spChg chg="add del mod ord">
          <ac:chgData name="ab.soheil@nyu.edu" userId="d71572ce-aea6-4a3a-9d7a-c1bc96c12f67" providerId="ADAL" clId="{ED41F9C1-8274-4F08-8693-1523C4FF26CB}" dt="2022-08-22T14:59:02.593" v="4030" actId="700"/>
          <ac:spMkLst>
            <pc:docMk/>
            <pc:sldMk cId="2104836670" sldId="1074"/>
            <ac:spMk id="3" creationId="{54CA6EC4-5FD5-FC6A-FFE1-BBAE83CE7D3A}"/>
          </ac:spMkLst>
        </pc:spChg>
        <pc:spChg chg="add del mod ord">
          <ac:chgData name="ab.soheil@nyu.edu" userId="d71572ce-aea6-4a3a-9d7a-c1bc96c12f67" providerId="ADAL" clId="{ED41F9C1-8274-4F08-8693-1523C4FF26CB}" dt="2022-08-22T15:01:36.368" v="4077" actId="478"/>
          <ac:spMkLst>
            <pc:docMk/>
            <pc:sldMk cId="2104836670" sldId="1074"/>
            <ac:spMk id="4" creationId="{92204FE9-3925-1DF8-C587-9AE4496A96E1}"/>
          </ac:spMkLst>
        </pc:spChg>
        <pc:spChg chg="add del mod ord">
          <ac:chgData name="ab.soheil@nyu.edu" userId="d71572ce-aea6-4a3a-9d7a-c1bc96c12f67" providerId="ADAL" clId="{ED41F9C1-8274-4F08-8693-1523C4FF26CB}" dt="2022-08-22T14:59:06.676" v="4032" actId="478"/>
          <ac:spMkLst>
            <pc:docMk/>
            <pc:sldMk cId="2104836670" sldId="1074"/>
            <ac:spMk id="5" creationId="{69069B32-8A1A-4499-53C6-AD1DED4521CB}"/>
          </ac:spMkLst>
        </pc:spChg>
        <pc:spChg chg="add mod">
          <ac:chgData name="ab.soheil@nyu.edu" userId="d71572ce-aea6-4a3a-9d7a-c1bc96c12f67" providerId="ADAL" clId="{ED41F9C1-8274-4F08-8693-1523C4FF26CB}" dt="2022-08-22T15:01:36.368" v="4077" actId="478"/>
          <ac:spMkLst>
            <pc:docMk/>
            <pc:sldMk cId="2104836670" sldId="1074"/>
            <ac:spMk id="7" creationId="{FC53F616-9C0E-924C-E2CC-78916CD52340}"/>
          </ac:spMkLst>
        </pc:spChg>
        <pc:spChg chg="del">
          <ac:chgData name="ab.soheil@nyu.edu" userId="d71572ce-aea6-4a3a-9d7a-c1bc96c12f67" providerId="ADAL" clId="{ED41F9C1-8274-4F08-8693-1523C4FF26CB}" dt="2022-08-22T14:58:59.844" v="4029" actId="478"/>
          <ac:spMkLst>
            <pc:docMk/>
            <pc:sldMk cId="2104836670" sldId="1074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38.752" v="4078" actId="478"/>
        <pc:sldMkLst>
          <pc:docMk/>
          <pc:sldMk cId="1407128168" sldId="1075"/>
        </pc:sldMkLst>
        <pc:spChg chg="add del mod ord">
          <ac:chgData name="ab.soheil@nyu.edu" userId="d71572ce-aea6-4a3a-9d7a-c1bc96c12f67" providerId="ADAL" clId="{ED41F9C1-8274-4F08-8693-1523C4FF26CB}" dt="2022-08-22T14:59:12.808" v="4033" actId="478"/>
          <ac:spMkLst>
            <pc:docMk/>
            <pc:sldMk cId="1407128168" sldId="1075"/>
            <ac:spMk id="2" creationId="{7DB17722-36EA-F674-A185-56257DF501B1}"/>
          </ac:spMkLst>
        </pc:spChg>
        <pc:spChg chg="add del mod ord">
          <ac:chgData name="ab.soheil@nyu.edu" userId="d71572ce-aea6-4a3a-9d7a-c1bc96c12f67" providerId="ADAL" clId="{ED41F9C1-8274-4F08-8693-1523C4FF26CB}" dt="2022-08-22T14:59:16.403" v="4035" actId="700"/>
          <ac:spMkLst>
            <pc:docMk/>
            <pc:sldMk cId="1407128168" sldId="1075"/>
            <ac:spMk id="3" creationId="{64C3727A-AB22-4DC0-7810-DDB97C2DEEC9}"/>
          </ac:spMkLst>
        </pc:spChg>
        <pc:spChg chg="add del mod ord">
          <ac:chgData name="ab.soheil@nyu.edu" userId="d71572ce-aea6-4a3a-9d7a-c1bc96c12f67" providerId="ADAL" clId="{ED41F9C1-8274-4F08-8693-1523C4FF26CB}" dt="2022-08-22T15:01:38.752" v="4078" actId="478"/>
          <ac:spMkLst>
            <pc:docMk/>
            <pc:sldMk cId="1407128168" sldId="1075"/>
            <ac:spMk id="4" creationId="{AEAFF5B8-2A85-9427-2AC6-9AF5298107D2}"/>
          </ac:spMkLst>
        </pc:spChg>
        <pc:spChg chg="add del mod ord">
          <ac:chgData name="ab.soheil@nyu.edu" userId="d71572ce-aea6-4a3a-9d7a-c1bc96c12f67" providerId="ADAL" clId="{ED41F9C1-8274-4F08-8693-1523C4FF26CB}" dt="2022-08-22T14:59:33.221" v="4041" actId="478"/>
          <ac:spMkLst>
            <pc:docMk/>
            <pc:sldMk cId="1407128168" sldId="1075"/>
            <ac:spMk id="5" creationId="{7AFA218E-F0C0-9C42-B8E8-8CA77B0C4B94}"/>
          </ac:spMkLst>
        </pc:spChg>
        <pc:spChg chg="add mod">
          <ac:chgData name="ab.soheil@nyu.edu" userId="d71572ce-aea6-4a3a-9d7a-c1bc96c12f67" providerId="ADAL" clId="{ED41F9C1-8274-4F08-8693-1523C4FF26CB}" dt="2022-08-22T15:01:38.752" v="4078" actId="478"/>
          <ac:spMkLst>
            <pc:docMk/>
            <pc:sldMk cId="1407128168" sldId="1075"/>
            <ac:spMk id="7" creationId="{5498162E-A3CE-4E60-11D3-F43CC851BADB}"/>
          </ac:spMkLst>
        </pc:spChg>
        <pc:spChg chg="del">
          <ac:chgData name="ab.soheil@nyu.edu" userId="d71572ce-aea6-4a3a-9d7a-c1bc96c12f67" providerId="ADAL" clId="{ED41F9C1-8274-4F08-8693-1523C4FF26CB}" dt="2022-08-22T14:59:14.045" v="4034" actId="478"/>
          <ac:spMkLst>
            <pc:docMk/>
            <pc:sldMk cId="1407128168" sldId="1075"/>
            <ac:spMk id="3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59:30.602" v="4040" actId="122"/>
          <ac:spMkLst>
            <pc:docMk/>
            <pc:sldMk cId="1407128168" sldId="1075"/>
            <ac:spMk id="8295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1:47.533" v="4080" actId="700"/>
        <pc:sldMkLst>
          <pc:docMk/>
          <pc:sldMk cId="3424856159" sldId="1076"/>
        </pc:sldMkLst>
        <pc:spChg chg="add del mod ord">
          <ac:chgData name="ab.soheil@nyu.edu" userId="d71572ce-aea6-4a3a-9d7a-c1bc96c12f67" providerId="ADAL" clId="{ED41F9C1-8274-4F08-8693-1523C4FF26CB}" dt="2022-08-22T14:59:38.782" v="4042" actId="478"/>
          <ac:spMkLst>
            <pc:docMk/>
            <pc:sldMk cId="3424856159" sldId="1076"/>
            <ac:spMk id="2" creationId="{5387156D-52DE-562E-0F0B-BB7A04B65802}"/>
          </ac:spMkLst>
        </pc:spChg>
        <pc:spChg chg="add del mod ord">
          <ac:chgData name="ab.soheil@nyu.edu" userId="d71572ce-aea6-4a3a-9d7a-c1bc96c12f67" providerId="ADAL" clId="{ED41F9C1-8274-4F08-8693-1523C4FF26CB}" dt="2022-08-22T14:59:43.309" v="4044" actId="700"/>
          <ac:spMkLst>
            <pc:docMk/>
            <pc:sldMk cId="3424856159" sldId="1076"/>
            <ac:spMk id="3" creationId="{F59871A5-499C-3D10-E743-2EAB18B9E592}"/>
          </ac:spMkLst>
        </pc:spChg>
        <pc:spChg chg="add del mod ord">
          <ac:chgData name="ab.soheil@nyu.edu" userId="d71572ce-aea6-4a3a-9d7a-c1bc96c12f67" providerId="ADAL" clId="{ED41F9C1-8274-4F08-8693-1523C4FF26CB}" dt="2022-08-22T15:01:41.657" v="4079" actId="478"/>
          <ac:spMkLst>
            <pc:docMk/>
            <pc:sldMk cId="3424856159" sldId="1076"/>
            <ac:spMk id="4" creationId="{3F86E4D9-6014-273E-A338-6683C606EEFE}"/>
          </ac:spMkLst>
        </pc:spChg>
        <pc:spChg chg="add del mod ord">
          <ac:chgData name="ab.soheil@nyu.edu" userId="d71572ce-aea6-4a3a-9d7a-c1bc96c12f67" providerId="ADAL" clId="{ED41F9C1-8274-4F08-8693-1523C4FF26CB}" dt="2022-08-22T14:59:49.241" v="4046" actId="478"/>
          <ac:spMkLst>
            <pc:docMk/>
            <pc:sldMk cId="3424856159" sldId="1076"/>
            <ac:spMk id="5" creationId="{B15F8210-CAC1-FFCA-55E9-A2733EABCF92}"/>
          </ac:spMkLst>
        </pc:spChg>
        <pc:spChg chg="add del mod">
          <ac:chgData name="ab.soheil@nyu.edu" userId="d71572ce-aea6-4a3a-9d7a-c1bc96c12f67" providerId="ADAL" clId="{ED41F9C1-8274-4F08-8693-1523C4FF26CB}" dt="2022-08-22T15:01:47.533" v="4080" actId="700"/>
          <ac:spMkLst>
            <pc:docMk/>
            <pc:sldMk cId="3424856159" sldId="1076"/>
            <ac:spMk id="7" creationId="{B63D839C-38A0-B970-3537-546A1B972058}"/>
          </ac:spMkLst>
        </pc:spChg>
        <pc:spChg chg="del">
          <ac:chgData name="ab.soheil@nyu.edu" userId="d71572ce-aea6-4a3a-9d7a-c1bc96c12f67" providerId="ADAL" clId="{ED41F9C1-8274-4F08-8693-1523C4FF26CB}" dt="2022-08-22T14:59:41.171" v="4043" actId="478"/>
          <ac:spMkLst>
            <pc:docMk/>
            <pc:sldMk cId="3424856159" sldId="1076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2:01.640" v="4083" actId="478"/>
        <pc:sldMkLst>
          <pc:docMk/>
          <pc:sldMk cId="3564368298" sldId="1077"/>
        </pc:sldMkLst>
        <pc:spChg chg="add del mod ord">
          <ac:chgData name="ab.soheil@nyu.edu" userId="d71572ce-aea6-4a3a-9d7a-c1bc96c12f67" providerId="ADAL" clId="{ED41F9C1-8274-4F08-8693-1523C4FF26CB}" dt="2022-08-22T14:59:51.280" v="4047" actId="478"/>
          <ac:spMkLst>
            <pc:docMk/>
            <pc:sldMk cId="3564368298" sldId="1077"/>
            <ac:spMk id="2" creationId="{DF21BDCF-4BE0-DB3F-8C45-87B134B5AE27}"/>
          </ac:spMkLst>
        </pc:spChg>
        <pc:spChg chg="add del mod ord">
          <ac:chgData name="ab.soheil@nyu.edu" userId="d71572ce-aea6-4a3a-9d7a-c1bc96c12f67" providerId="ADAL" clId="{ED41F9C1-8274-4F08-8693-1523C4FF26CB}" dt="2022-08-22T14:59:57.020" v="4049" actId="700"/>
          <ac:spMkLst>
            <pc:docMk/>
            <pc:sldMk cId="3564368298" sldId="1077"/>
            <ac:spMk id="3" creationId="{0C5A678F-2B45-724E-62C1-56257107C7A9}"/>
          </ac:spMkLst>
        </pc:spChg>
        <pc:spChg chg="add del mod ord">
          <ac:chgData name="ab.soheil@nyu.edu" userId="d71572ce-aea6-4a3a-9d7a-c1bc96c12f67" providerId="ADAL" clId="{ED41F9C1-8274-4F08-8693-1523C4FF26CB}" dt="2022-08-22T15:02:01.640" v="4083" actId="478"/>
          <ac:spMkLst>
            <pc:docMk/>
            <pc:sldMk cId="3564368298" sldId="1077"/>
            <ac:spMk id="4" creationId="{DE1A0C88-5314-3D78-2F65-85D3348A0A47}"/>
          </ac:spMkLst>
        </pc:spChg>
        <pc:spChg chg="add del mod ord">
          <ac:chgData name="ab.soheil@nyu.edu" userId="d71572ce-aea6-4a3a-9d7a-c1bc96c12f67" providerId="ADAL" clId="{ED41F9C1-8274-4F08-8693-1523C4FF26CB}" dt="2022-08-22T15:00:09.033" v="4054" actId="478"/>
          <ac:spMkLst>
            <pc:docMk/>
            <pc:sldMk cId="3564368298" sldId="1077"/>
            <ac:spMk id="5" creationId="{6AFF1363-98A8-3DAB-363A-60DCDE317165}"/>
          </ac:spMkLst>
        </pc:spChg>
        <pc:spChg chg="del">
          <ac:chgData name="ab.soheil@nyu.edu" userId="d71572ce-aea6-4a3a-9d7a-c1bc96c12f67" providerId="ADAL" clId="{ED41F9C1-8274-4F08-8693-1523C4FF26CB}" dt="2022-08-22T14:59:52.672" v="4048" actId="478"/>
          <ac:spMkLst>
            <pc:docMk/>
            <pc:sldMk cId="3564368298" sldId="1077"/>
            <ac:spMk id="31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5:00:06.163" v="4053" actId="2711"/>
          <ac:spMkLst>
            <pc:docMk/>
            <pc:sldMk cId="3564368298" sldId="1077"/>
            <ac:spMk id="104462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2:08.355" v="4085" actId="700"/>
        <pc:sldMkLst>
          <pc:docMk/>
          <pc:sldMk cId="1766638525" sldId="1078"/>
        </pc:sldMkLst>
        <pc:spChg chg="add del mod ord">
          <ac:chgData name="ab.soheil@nyu.edu" userId="d71572ce-aea6-4a3a-9d7a-c1bc96c12f67" providerId="ADAL" clId="{ED41F9C1-8274-4F08-8693-1523C4FF26CB}" dt="2022-08-22T15:00:15.930" v="4055" actId="478"/>
          <ac:spMkLst>
            <pc:docMk/>
            <pc:sldMk cId="1766638525" sldId="1078"/>
            <ac:spMk id="2" creationId="{F76ED193-1758-E326-04D9-39A829750E37}"/>
          </ac:spMkLst>
        </pc:spChg>
        <pc:spChg chg="add del mod ord">
          <ac:chgData name="ab.soheil@nyu.edu" userId="d71572ce-aea6-4a3a-9d7a-c1bc96c12f67" providerId="ADAL" clId="{ED41F9C1-8274-4F08-8693-1523C4FF26CB}" dt="2022-08-22T15:00:51.335" v="4065" actId="700"/>
          <ac:spMkLst>
            <pc:docMk/>
            <pc:sldMk cId="1766638525" sldId="1078"/>
            <ac:spMk id="3" creationId="{89CE542D-6649-2A59-A410-437CD1F140BE}"/>
          </ac:spMkLst>
        </pc:spChg>
        <pc:spChg chg="add del mod ord">
          <ac:chgData name="ab.soheil@nyu.edu" userId="d71572ce-aea6-4a3a-9d7a-c1bc96c12f67" providerId="ADAL" clId="{ED41F9C1-8274-4F08-8693-1523C4FF26CB}" dt="2022-08-22T15:02:05.283" v="4084" actId="478"/>
          <ac:spMkLst>
            <pc:docMk/>
            <pc:sldMk cId="1766638525" sldId="1078"/>
            <ac:spMk id="4" creationId="{1B68CEF3-C5AB-D338-60FD-125D40C5F7D4}"/>
          </ac:spMkLst>
        </pc:spChg>
        <pc:spChg chg="add del mod ord">
          <ac:chgData name="ab.soheil@nyu.edu" userId="d71572ce-aea6-4a3a-9d7a-c1bc96c12f67" providerId="ADAL" clId="{ED41F9C1-8274-4F08-8693-1523C4FF26CB}" dt="2022-08-22T15:02:08.355" v="4085" actId="700"/>
          <ac:spMkLst>
            <pc:docMk/>
            <pc:sldMk cId="1766638525" sldId="1078"/>
            <ac:spMk id="5" creationId="{DA459B56-A31E-FFCE-29D5-FDF0EDEED26C}"/>
          </ac:spMkLst>
        </pc:spChg>
        <pc:spChg chg="add del mod">
          <ac:chgData name="ab.soheil@nyu.edu" userId="d71572ce-aea6-4a3a-9d7a-c1bc96c12f67" providerId="ADAL" clId="{ED41F9C1-8274-4F08-8693-1523C4FF26CB}" dt="2022-08-22T15:02:08.355" v="4085" actId="700"/>
          <ac:spMkLst>
            <pc:docMk/>
            <pc:sldMk cId="1766638525" sldId="1078"/>
            <ac:spMk id="7" creationId="{DD59E9A6-59F2-C9A6-3F63-C9C8F1E54C97}"/>
          </ac:spMkLst>
        </pc:spChg>
        <pc:spChg chg="del">
          <ac:chgData name="ab.soheil@nyu.edu" userId="d71572ce-aea6-4a3a-9d7a-c1bc96c12f67" providerId="ADAL" clId="{ED41F9C1-8274-4F08-8693-1523C4FF26CB}" dt="2022-08-22T15:00:17.127" v="4056" actId="478"/>
          <ac:spMkLst>
            <pc:docMk/>
            <pc:sldMk cId="1766638525" sldId="1078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2:24.281" v="4087" actId="700"/>
        <pc:sldMkLst>
          <pc:docMk/>
          <pc:sldMk cId="4117801506" sldId="1079"/>
        </pc:sldMkLst>
        <pc:spChg chg="add del mod ord">
          <ac:chgData name="ab.soheil@nyu.edu" userId="d71572ce-aea6-4a3a-9d7a-c1bc96c12f67" providerId="ADAL" clId="{ED41F9C1-8274-4F08-8693-1523C4FF26CB}" dt="2022-08-22T15:00:20.928" v="4057" actId="478"/>
          <ac:spMkLst>
            <pc:docMk/>
            <pc:sldMk cId="4117801506" sldId="1079"/>
            <ac:spMk id="2" creationId="{AE834912-196A-1412-697C-D26561F65309}"/>
          </ac:spMkLst>
        </pc:spChg>
        <pc:spChg chg="add del mod ord">
          <ac:chgData name="ab.soheil@nyu.edu" userId="d71572ce-aea6-4a3a-9d7a-c1bc96c12f67" providerId="ADAL" clId="{ED41F9C1-8274-4F08-8693-1523C4FF26CB}" dt="2022-08-22T15:00:56.519" v="4067" actId="700"/>
          <ac:spMkLst>
            <pc:docMk/>
            <pc:sldMk cId="4117801506" sldId="1079"/>
            <ac:spMk id="3" creationId="{482D014F-3DAD-6184-878F-2F5E2383FA98}"/>
          </ac:spMkLst>
        </pc:spChg>
        <pc:spChg chg="add del mod ord">
          <ac:chgData name="ab.soheil@nyu.edu" userId="d71572ce-aea6-4a3a-9d7a-c1bc96c12f67" providerId="ADAL" clId="{ED41F9C1-8274-4F08-8693-1523C4FF26CB}" dt="2022-08-22T15:02:20.837" v="4086" actId="478"/>
          <ac:spMkLst>
            <pc:docMk/>
            <pc:sldMk cId="4117801506" sldId="1079"/>
            <ac:spMk id="4" creationId="{AA1FBB31-82FD-FF82-819B-5ADE72AB6916}"/>
          </ac:spMkLst>
        </pc:spChg>
        <pc:spChg chg="add del mod ord">
          <ac:chgData name="ab.soheil@nyu.edu" userId="d71572ce-aea6-4a3a-9d7a-c1bc96c12f67" providerId="ADAL" clId="{ED41F9C1-8274-4F08-8693-1523C4FF26CB}" dt="2022-08-22T15:02:24.281" v="4087" actId="700"/>
          <ac:spMkLst>
            <pc:docMk/>
            <pc:sldMk cId="4117801506" sldId="1079"/>
            <ac:spMk id="5" creationId="{DF466307-36A7-3965-2B5F-1FD15FBE9C93}"/>
          </ac:spMkLst>
        </pc:spChg>
        <pc:spChg chg="add del mod">
          <ac:chgData name="ab.soheil@nyu.edu" userId="d71572ce-aea6-4a3a-9d7a-c1bc96c12f67" providerId="ADAL" clId="{ED41F9C1-8274-4F08-8693-1523C4FF26CB}" dt="2022-08-22T15:02:24.281" v="4087" actId="700"/>
          <ac:spMkLst>
            <pc:docMk/>
            <pc:sldMk cId="4117801506" sldId="1079"/>
            <ac:spMk id="7" creationId="{C8DEAFF3-ED9C-033E-841D-CFC4B461FC6C}"/>
          </ac:spMkLst>
        </pc:spChg>
        <pc:spChg chg="del">
          <ac:chgData name="ab.soheil@nyu.edu" userId="d71572ce-aea6-4a3a-9d7a-c1bc96c12f67" providerId="ADAL" clId="{ED41F9C1-8274-4F08-8693-1523C4FF26CB}" dt="2022-08-22T15:00:22.305" v="4058" actId="478"/>
          <ac:spMkLst>
            <pc:docMk/>
            <pc:sldMk cId="4117801506" sldId="1079"/>
            <ac:spMk id="29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0:26.864" v="4060" actId="478"/>
        <pc:sldMkLst>
          <pc:docMk/>
          <pc:sldMk cId="1047412011" sldId="1080"/>
        </pc:sldMkLst>
        <pc:spChg chg="add del mod ord">
          <ac:chgData name="ab.soheil@nyu.edu" userId="d71572ce-aea6-4a3a-9d7a-c1bc96c12f67" providerId="ADAL" clId="{ED41F9C1-8274-4F08-8693-1523C4FF26CB}" dt="2022-08-22T15:00:25.079" v="4059" actId="478"/>
          <ac:spMkLst>
            <pc:docMk/>
            <pc:sldMk cId="1047412011" sldId="1080"/>
            <ac:spMk id="2" creationId="{314F456B-6D6A-4DD8-9A05-3A6FA2505025}"/>
          </ac:spMkLst>
        </pc:spChg>
        <pc:spChg chg="add 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1047412011" sldId="1080"/>
            <ac:spMk id="3" creationId="{76859F72-CECF-9143-6D6C-AD0712B11E9B}"/>
          </ac:spMkLst>
        </pc:spChg>
        <pc:spChg chg="del">
          <ac:chgData name="ab.soheil@nyu.edu" userId="d71572ce-aea6-4a3a-9d7a-c1bc96c12f67" providerId="ADAL" clId="{ED41F9C1-8274-4F08-8693-1523C4FF26CB}" dt="2022-08-22T15:00:26.864" v="4060" actId="478"/>
          <ac:spMkLst>
            <pc:docMk/>
            <pc:sldMk cId="1047412011" sldId="1080"/>
            <ac:spMk id="27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3:08.559" v="4100" actId="403"/>
        <pc:sldMkLst>
          <pc:docMk/>
          <pc:sldMk cId="1690749286" sldId="1081"/>
        </pc:sldMkLst>
        <pc:spChg chg="add del mod ord">
          <ac:chgData name="ab.soheil@nyu.edu" userId="d71572ce-aea6-4a3a-9d7a-c1bc96c12f67" providerId="ADAL" clId="{ED41F9C1-8274-4F08-8693-1523C4FF26CB}" dt="2022-08-22T15:00:31.350" v="4061" actId="478"/>
          <ac:spMkLst>
            <pc:docMk/>
            <pc:sldMk cId="1690749286" sldId="1081"/>
            <ac:spMk id="2" creationId="{FEEE4583-9ECA-679C-F27A-7618221CDAD1}"/>
          </ac:spMkLst>
        </pc:spChg>
        <pc:spChg chg="add del mod ord">
          <ac:chgData name="ab.soheil@nyu.edu" userId="d71572ce-aea6-4a3a-9d7a-c1bc96c12f67" providerId="ADAL" clId="{ED41F9C1-8274-4F08-8693-1523C4FF26CB}" dt="2022-08-22T15:02:31.554" v="4088" actId="700"/>
          <ac:spMkLst>
            <pc:docMk/>
            <pc:sldMk cId="1690749286" sldId="1081"/>
            <ac:spMk id="3" creationId="{1D3BE684-D2D6-E221-BBCF-5E5FC34A6198}"/>
          </ac:spMkLst>
        </pc:spChg>
        <pc:spChg chg="del">
          <ac:chgData name="ab.soheil@nyu.edu" userId="d71572ce-aea6-4a3a-9d7a-c1bc96c12f67" providerId="ADAL" clId="{ED41F9C1-8274-4F08-8693-1523C4FF26CB}" dt="2022-08-22T15:00:33.096" v="4062" actId="478"/>
          <ac:spMkLst>
            <pc:docMk/>
            <pc:sldMk cId="1690749286" sldId="1081"/>
            <ac:spMk id="3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5:03:08.559" v="4100" actId="403"/>
          <ac:spMkLst>
            <pc:docMk/>
            <pc:sldMk cId="1690749286" sldId="1081"/>
            <ac:spMk id="34" creationId="{00000000-0000-0000-0000-000000000000}"/>
          </ac:spMkLst>
        </pc:spChg>
      </pc:sldChg>
      <pc:sldChg chg="addSp delSp modSp add mod modClrScheme chgLayout">
        <pc:chgData name="ab.soheil@nyu.edu" userId="d71572ce-aea6-4a3a-9d7a-c1bc96c12f67" providerId="ADAL" clId="{ED41F9C1-8274-4F08-8693-1523C4FF26CB}" dt="2022-08-22T15:03:03.087" v="4096" actId="404"/>
        <pc:sldMkLst>
          <pc:docMk/>
          <pc:sldMk cId="2270073544" sldId="1082"/>
        </pc:sldMkLst>
        <pc:spChg chg="add del mod ord">
          <ac:chgData name="ab.soheil@nyu.edu" userId="d71572ce-aea6-4a3a-9d7a-c1bc96c12f67" providerId="ADAL" clId="{ED41F9C1-8274-4F08-8693-1523C4FF26CB}" dt="2022-08-22T15:00:35.911" v="4063" actId="478"/>
          <ac:spMkLst>
            <pc:docMk/>
            <pc:sldMk cId="2270073544" sldId="1082"/>
            <ac:spMk id="2" creationId="{5DD117E8-56F9-33DF-5B29-7464FEB82444}"/>
          </ac:spMkLst>
        </pc:spChg>
        <pc:spChg chg="add del mod ord">
          <ac:chgData name="ab.soheil@nyu.edu" userId="d71572ce-aea6-4a3a-9d7a-c1bc96c12f67" providerId="ADAL" clId="{ED41F9C1-8274-4F08-8693-1523C4FF26CB}" dt="2022-08-22T15:02:38.621" v="4089" actId="700"/>
          <ac:spMkLst>
            <pc:docMk/>
            <pc:sldMk cId="2270073544" sldId="1082"/>
            <ac:spMk id="3" creationId="{55848012-62D9-6831-F44C-30BB1F597D35}"/>
          </ac:spMkLst>
        </pc:spChg>
        <pc:spChg chg="mod">
          <ac:chgData name="ab.soheil@nyu.edu" userId="d71572ce-aea6-4a3a-9d7a-c1bc96c12f67" providerId="ADAL" clId="{ED41F9C1-8274-4F08-8693-1523C4FF26CB}" dt="2022-08-22T15:03:03.087" v="4096" actId="404"/>
          <ac:spMkLst>
            <pc:docMk/>
            <pc:sldMk cId="2270073544" sldId="1082"/>
            <ac:spMk id="28" creationId="{00000000-0000-0000-0000-000000000000}"/>
          </ac:spMkLst>
        </pc:spChg>
        <pc:spChg chg="del">
          <ac:chgData name="ab.soheil@nyu.edu" userId="d71572ce-aea6-4a3a-9d7a-c1bc96c12f67" providerId="ADAL" clId="{ED41F9C1-8274-4F08-8693-1523C4FF26CB}" dt="2022-08-22T15:00:36.958" v="4064" actId="478"/>
          <ac:spMkLst>
            <pc:docMk/>
            <pc:sldMk cId="2270073544" sldId="1082"/>
            <ac:spMk id="30" creationId="{00000000-0000-0000-0000-000000000000}"/>
          </ac:spMkLst>
        </pc:spChg>
      </pc:sldChg>
      <pc:sldChg chg="modSp add mod modClrScheme modAnim chgLayout">
        <pc:chgData name="ab.soheil@nyu.edu" userId="d71572ce-aea6-4a3a-9d7a-c1bc96c12f67" providerId="ADAL" clId="{ED41F9C1-8274-4F08-8693-1523C4FF26CB}" dt="2022-08-22T15:02:51.386" v="4092" actId="6549"/>
        <pc:sldMkLst>
          <pc:docMk/>
          <pc:sldMk cId="3510298935" sldId="1083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510298935" sldId="1083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02:51.386" v="4092" actId="6549"/>
          <ac:spMkLst>
            <pc:docMk/>
            <pc:sldMk cId="3510298935" sldId="1083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5:05:20.388" v="4102" actId="2711"/>
        <pc:sldMkLst>
          <pc:docMk/>
          <pc:sldMk cId="787328573" sldId="1084"/>
        </pc:sldMkLst>
        <pc:spChg chg="mod ord">
          <ac:chgData name="ab.soheil@nyu.edu" userId="d71572ce-aea6-4a3a-9d7a-c1bc96c12f67" providerId="ADAL" clId="{ED41F9C1-8274-4F08-8693-1523C4FF26CB}" dt="2022-08-22T15:03:16.610" v="4101" actId="2711"/>
          <ac:spMkLst>
            <pc:docMk/>
            <pc:sldMk cId="787328573" sldId="1084"/>
            <ac:spMk id="7168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05:20.388" v="4102" actId="2711"/>
          <ac:spMkLst>
            <pc:docMk/>
            <pc:sldMk cId="787328573" sldId="1084"/>
            <ac:spMk id="71684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5:07:29.450" v="4135" actId="1076"/>
        <pc:sldMkLst>
          <pc:docMk/>
          <pc:sldMk cId="2499371956" sldId="1085"/>
        </pc:sldMkLst>
        <pc:spChg chg="mod ord">
          <ac:chgData name="ab.soheil@nyu.edu" userId="d71572ce-aea6-4a3a-9d7a-c1bc96c12f67" providerId="ADAL" clId="{ED41F9C1-8274-4F08-8693-1523C4FF26CB}" dt="2022-08-22T15:06:48.962" v="4106" actId="2711"/>
          <ac:spMkLst>
            <pc:docMk/>
            <pc:sldMk cId="2499371956" sldId="1085"/>
            <ac:spMk id="7373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06:44.283" v="4105" actId="2711"/>
          <ac:spMkLst>
            <pc:docMk/>
            <pc:sldMk cId="2499371956" sldId="1085"/>
            <ac:spMk id="73733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5:07:29.450" v="4135" actId="1076"/>
          <ac:spMkLst>
            <pc:docMk/>
            <pc:sldMk cId="2499371956" sldId="1085"/>
            <ac:spMk id="73768" creationId="{00000000-0000-0000-0000-000000000000}"/>
          </ac:spMkLst>
        </pc:spChg>
      </pc:sldChg>
      <pc:sldChg chg="modSp add del mod modClrScheme chgLayout">
        <pc:chgData name="ab.soheil@nyu.edu" userId="d71572ce-aea6-4a3a-9d7a-c1bc96c12f67" providerId="ADAL" clId="{ED41F9C1-8274-4F08-8693-1523C4FF26CB}" dt="2022-08-22T15:12:27.316" v="4138" actId="47"/>
        <pc:sldMkLst>
          <pc:docMk/>
          <pc:sldMk cId="1117757646" sldId="1086"/>
        </pc:sldMkLst>
        <pc:spChg chg="mod ord">
          <ac:chgData name="ab.soheil@nyu.edu" userId="d71572ce-aea6-4a3a-9d7a-c1bc96c12f67" providerId="ADAL" clId="{ED41F9C1-8274-4F08-8693-1523C4FF26CB}" dt="2022-08-22T15:12:03.901" v="4136" actId="2711"/>
          <ac:spMkLst>
            <pc:docMk/>
            <pc:sldMk cId="1117757646" sldId="1086"/>
            <ac:spMk id="7168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12:08.965" v="4137" actId="2711"/>
          <ac:spMkLst>
            <pc:docMk/>
            <pc:sldMk cId="1117757646" sldId="1086"/>
            <ac:spMk id="71684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5:13:06.688" v="4141" actId="20577"/>
        <pc:sldMkLst>
          <pc:docMk/>
          <pc:sldMk cId="1540537792" sldId="1087"/>
        </pc:sldMkLst>
        <pc:spChg chg="mod ord">
          <ac:chgData name="ab.soheil@nyu.edu" userId="d71572ce-aea6-4a3a-9d7a-c1bc96c12f67" providerId="ADAL" clId="{ED41F9C1-8274-4F08-8693-1523C4FF26CB}" dt="2022-08-22T15:12:35.924" v="4139" actId="2711"/>
          <ac:spMkLst>
            <pc:docMk/>
            <pc:sldMk cId="1540537792" sldId="1087"/>
            <ac:spMk id="7168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13:06.688" v="4141" actId="20577"/>
          <ac:spMkLst>
            <pc:docMk/>
            <pc:sldMk cId="1540537792" sldId="1087"/>
            <ac:spMk id="71684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5:13:36.044" v="4147" actId="2711"/>
        <pc:sldMkLst>
          <pc:docMk/>
          <pc:sldMk cId="2001985724" sldId="1088"/>
        </pc:sldMkLst>
        <pc:spChg chg="mod">
          <ac:chgData name="ab.soheil@nyu.edu" userId="d71572ce-aea6-4a3a-9d7a-c1bc96c12f67" providerId="ADAL" clId="{ED41F9C1-8274-4F08-8693-1523C4FF26CB}" dt="2022-08-22T15:13:36.044" v="4147" actId="2711"/>
          <ac:spMkLst>
            <pc:docMk/>
            <pc:sldMk cId="2001985724" sldId="1088"/>
            <ac:spMk id="4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13:36.044" v="4147" actId="2711"/>
          <ac:spMkLst>
            <pc:docMk/>
            <pc:sldMk cId="2001985724" sldId="1088"/>
            <ac:spMk id="71683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5:13:36.044" v="4147" actId="2711"/>
          <ac:spMkLst>
            <pc:docMk/>
            <pc:sldMk cId="2001985724" sldId="1088"/>
            <ac:spMk id="71684" creationId="{00000000-0000-0000-0000-000000000000}"/>
          </ac:spMkLst>
        </pc:spChg>
      </pc:sldChg>
      <pc:sldChg chg="modSp add del mod modClrScheme chgLayout">
        <pc:chgData name="ab.soheil@nyu.edu" userId="d71572ce-aea6-4a3a-9d7a-c1bc96c12f67" providerId="ADAL" clId="{ED41F9C1-8274-4F08-8693-1523C4FF26CB}" dt="2022-08-22T15:13:58.048" v="4148" actId="47"/>
        <pc:sldMkLst>
          <pc:docMk/>
          <pc:sldMk cId="903659874" sldId="1089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903659874" sldId="1089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903659874" sldId="1089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26:07.949" v="3583" actId="700"/>
        <pc:sldMkLst>
          <pc:docMk/>
          <pc:sldMk cId="3727149043" sldId="1092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727149043" sldId="1092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3727149043" sldId="1092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45:32.139" v="3839" actId="12385"/>
        <pc:sldMkLst>
          <pc:docMk/>
          <pc:sldMk cId="1049531296" sldId="1093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1049531296" sldId="1093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4:06.026" v="3822" actId="14100"/>
          <ac:spMkLst>
            <pc:docMk/>
            <pc:sldMk cId="1049531296" sldId="1093"/>
            <ac:spMk id="3" creationId="{00000000-0000-0000-0000-000000000000}"/>
          </ac:spMkLst>
        </pc:spChg>
        <pc:graphicFrameChg chg="mod modGraphic">
          <ac:chgData name="ab.soheil@nyu.edu" userId="d71572ce-aea6-4a3a-9d7a-c1bc96c12f67" providerId="ADAL" clId="{ED41F9C1-8274-4F08-8693-1523C4FF26CB}" dt="2022-08-22T14:45:32.139" v="3839" actId="12385"/>
          <ac:graphicFrameMkLst>
            <pc:docMk/>
            <pc:sldMk cId="1049531296" sldId="1093"/>
            <ac:graphicFrameMk id="4" creationId="{00000000-0000-0000-0000-000000000000}"/>
          </ac:graphicFrameMkLst>
        </pc:graphicFrameChg>
      </pc:sldChg>
      <pc:sldChg chg="addSp delSp modSp add mod modClrScheme chgLayout">
        <pc:chgData name="ab.soheil@nyu.edu" userId="d71572ce-aea6-4a3a-9d7a-c1bc96c12f67" providerId="ADAL" clId="{ED41F9C1-8274-4F08-8693-1523C4FF26CB}" dt="2022-08-22T14:45:59.938" v="3842" actId="2711"/>
        <pc:sldMkLst>
          <pc:docMk/>
          <pc:sldMk cId="507723271" sldId="1094"/>
        </pc:sldMkLst>
        <pc:spChg chg="add del mod ord">
          <ac:chgData name="ab.soheil@nyu.edu" userId="d71572ce-aea6-4a3a-9d7a-c1bc96c12f67" providerId="ADAL" clId="{ED41F9C1-8274-4F08-8693-1523C4FF26CB}" dt="2022-08-22T14:45:47.067" v="3841" actId="478"/>
          <ac:spMkLst>
            <pc:docMk/>
            <pc:sldMk cId="507723271" sldId="1094"/>
            <ac:spMk id="2" creationId="{EFBC118A-6461-5CCE-5B8E-002B0CE4A2A2}"/>
          </ac:spMkLst>
        </pc:spChg>
        <pc:spChg chg="mod ord">
          <ac:chgData name="ab.soheil@nyu.edu" userId="d71572ce-aea6-4a3a-9d7a-c1bc96c12f67" providerId="ADAL" clId="{ED41F9C1-8274-4F08-8693-1523C4FF26CB}" dt="2022-08-22T14:45:59.938" v="3842" actId="2711"/>
          <ac:spMkLst>
            <pc:docMk/>
            <pc:sldMk cId="507723271" sldId="1094"/>
            <ac:spMk id="12800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46:32.593" v="3854" actId="6549"/>
        <pc:sldMkLst>
          <pc:docMk/>
          <pc:sldMk cId="549163451" sldId="1095"/>
        </pc:sldMkLst>
        <pc:spChg chg="mod ord">
          <ac:chgData name="ab.soheil@nyu.edu" userId="d71572ce-aea6-4a3a-9d7a-c1bc96c12f67" providerId="ADAL" clId="{ED41F9C1-8274-4F08-8693-1523C4FF26CB}" dt="2022-08-22T14:46:29.681" v="3853" actId="404"/>
          <ac:spMkLst>
            <pc:docMk/>
            <pc:sldMk cId="549163451" sldId="1095"/>
            <ac:spMk id="2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6:32.593" v="3854" actId="6549"/>
          <ac:spMkLst>
            <pc:docMk/>
            <pc:sldMk cId="549163451" sldId="1095"/>
            <ac:spMk id="3" creationId="{00000000-0000-0000-0000-000000000000}"/>
          </ac:spMkLst>
        </pc:spChg>
      </pc:sldChg>
      <pc:sldChg chg="modSp add mod modClrScheme chgLayout">
        <pc:chgData name="ab.soheil@nyu.edu" userId="d71572ce-aea6-4a3a-9d7a-c1bc96c12f67" providerId="ADAL" clId="{ED41F9C1-8274-4F08-8693-1523C4FF26CB}" dt="2022-08-22T14:46:54.064" v="3860" actId="2711"/>
        <pc:sldMkLst>
          <pc:docMk/>
          <pc:sldMk cId="2867262159" sldId="1096"/>
        </pc:sldMkLst>
        <pc:spChg chg="mod ord">
          <ac:chgData name="ab.soheil@nyu.edu" userId="d71572ce-aea6-4a3a-9d7a-c1bc96c12f67" providerId="ADAL" clId="{ED41F9C1-8274-4F08-8693-1523C4FF26CB}" dt="2022-08-22T14:46:46.053" v="3859" actId="2711"/>
          <ac:spMkLst>
            <pc:docMk/>
            <pc:sldMk cId="2867262159" sldId="1096"/>
            <ac:spMk id="65539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6:54.064" v="3860" actId="2711"/>
          <ac:spMkLst>
            <pc:docMk/>
            <pc:sldMk cId="2867262159" sldId="1096"/>
            <ac:spMk id="65540" creationId="{00000000-0000-0000-0000-000000000000}"/>
          </ac:spMkLst>
        </pc:spChg>
      </pc:sldChg>
      <pc:sldChg chg="delSp modSp add mod modClrScheme chgLayout">
        <pc:chgData name="ab.soheil@nyu.edu" userId="d71572ce-aea6-4a3a-9d7a-c1bc96c12f67" providerId="ADAL" clId="{ED41F9C1-8274-4F08-8693-1523C4FF26CB}" dt="2022-08-22T14:49:00.180" v="3920" actId="403"/>
        <pc:sldMkLst>
          <pc:docMk/>
          <pc:sldMk cId="2047009333" sldId="1097"/>
        </pc:sldMkLst>
        <pc:spChg chg="mod ord">
          <ac:chgData name="ab.soheil@nyu.edu" userId="d71572ce-aea6-4a3a-9d7a-c1bc96c12f67" providerId="ADAL" clId="{ED41F9C1-8274-4F08-8693-1523C4FF26CB}" dt="2022-08-22T14:26:07.949" v="3583" actId="700"/>
          <ac:spMkLst>
            <pc:docMk/>
            <pc:sldMk cId="2047009333" sldId="1097"/>
            <ac:spMk id="67587" creationId="{00000000-0000-0000-0000-000000000000}"/>
          </ac:spMkLst>
        </pc:spChg>
        <pc:spChg chg="mod ord">
          <ac:chgData name="ab.soheil@nyu.edu" userId="d71572ce-aea6-4a3a-9d7a-c1bc96c12f67" providerId="ADAL" clId="{ED41F9C1-8274-4F08-8693-1523C4FF26CB}" dt="2022-08-22T14:47:17.828" v="3862" actId="2711"/>
          <ac:spMkLst>
            <pc:docMk/>
            <pc:sldMk cId="2047009333" sldId="1097"/>
            <ac:spMk id="6758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8:44.038" v="3911" actId="404"/>
          <ac:spMkLst>
            <pc:docMk/>
            <pc:sldMk cId="2047009333" sldId="1097"/>
            <ac:spMk id="67589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2T14:48:34.966" v="3906"/>
          <ac:spMkLst>
            <pc:docMk/>
            <pc:sldMk cId="2047009333" sldId="1097"/>
            <ac:spMk id="67590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8:29.049" v="3903" actId="404"/>
          <ac:spMkLst>
            <pc:docMk/>
            <pc:sldMk cId="2047009333" sldId="1097"/>
            <ac:spMk id="67591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2T14:48:23.595" v="3897"/>
          <ac:spMkLst>
            <pc:docMk/>
            <pc:sldMk cId="2047009333" sldId="1097"/>
            <ac:spMk id="67592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8:54.477" v="3917" actId="404"/>
          <ac:spMkLst>
            <pc:docMk/>
            <pc:sldMk cId="2047009333" sldId="1097"/>
            <ac:spMk id="67593" creationId="{00000000-0000-0000-0000-000000000000}"/>
          </ac:spMkLst>
        </pc:spChg>
        <pc:spChg chg="del mod">
          <ac:chgData name="ab.soheil@nyu.edu" userId="d71572ce-aea6-4a3a-9d7a-c1bc96c12f67" providerId="ADAL" clId="{ED41F9C1-8274-4F08-8693-1523C4FF26CB}" dt="2022-08-22T14:48:56.178" v="3919"/>
          <ac:spMkLst>
            <pc:docMk/>
            <pc:sldMk cId="2047009333" sldId="1097"/>
            <ac:spMk id="67594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9:00.180" v="3920" actId="403"/>
          <ac:spMkLst>
            <pc:docMk/>
            <pc:sldMk cId="2047009333" sldId="1097"/>
            <ac:spMk id="67597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7:47.030" v="3878" actId="404"/>
          <ac:spMkLst>
            <pc:docMk/>
            <pc:sldMk cId="2047009333" sldId="1097"/>
            <ac:spMk id="67598" creationId="{00000000-0000-0000-0000-000000000000}"/>
          </ac:spMkLst>
        </pc:spChg>
        <pc:spChg chg="mod">
          <ac:chgData name="ab.soheil@nyu.edu" userId="d71572ce-aea6-4a3a-9d7a-c1bc96c12f67" providerId="ADAL" clId="{ED41F9C1-8274-4F08-8693-1523C4FF26CB}" dt="2022-08-22T14:47:42.241" v="3873" actId="404"/>
          <ac:spMkLst>
            <pc:docMk/>
            <pc:sldMk cId="2047009333" sldId="1097"/>
            <ac:spMk id="67599" creationId="{00000000-0000-0000-0000-000000000000}"/>
          </ac:spMkLst>
        </pc:spChg>
      </pc:sldChg>
      <pc:sldChg chg="addSp delSp modSp new mod ord">
        <pc:chgData name="ab.soheil@nyu.edu" userId="d71572ce-aea6-4a3a-9d7a-c1bc96c12f67" providerId="ADAL" clId="{ED41F9C1-8274-4F08-8693-1523C4FF26CB}" dt="2022-08-22T15:34:45.194" v="4420" actId="6549"/>
        <pc:sldMkLst>
          <pc:docMk/>
          <pc:sldMk cId="4251188542" sldId="1098"/>
        </pc:sldMkLst>
        <pc:spChg chg="del">
          <ac:chgData name="ab.soheil@nyu.edu" userId="d71572ce-aea6-4a3a-9d7a-c1bc96c12f67" providerId="ADAL" clId="{ED41F9C1-8274-4F08-8693-1523C4FF26CB}" dt="2022-08-22T15:17:09.464" v="4213" actId="478"/>
          <ac:spMkLst>
            <pc:docMk/>
            <pc:sldMk cId="4251188542" sldId="1098"/>
            <ac:spMk id="3" creationId="{D43CA5DB-4FF9-D69E-78EE-C1C464E8AD06}"/>
          </ac:spMkLst>
        </pc:spChg>
        <pc:spChg chg="mod">
          <ac:chgData name="ab.soheil@nyu.edu" userId="d71572ce-aea6-4a3a-9d7a-c1bc96c12f67" providerId="ADAL" clId="{ED41F9C1-8274-4F08-8693-1523C4FF26CB}" dt="2022-08-22T15:34:45.194" v="4420" actId="6549"/>
          <ac:spMkLst>
            <pc:docMk/>
            <pc:sldMk cId="4251188542" sldId="1098"/>
            <ac:spMk id="4" creationId="{9005C1E2-638E-871A-D669-0E433D3E1043}"/>
          </ac:spMkLst>
        </pc:spChg>
        <pc:spChg chg="add del">
          <ac:chgData name="ab.soheil@nyu.edu" userId="d71572ce-aea6-4a3a-9d7a-c1bc96c12f67" providerId="ADAL" clId="{ED41F9C1-8274-4F08-8693-1523C4FF26CB}" dt="2022-08-22T15:18:09.525" v="4241" actId="22"/>
          <ac:spMkLst>
            <pc:docMk/>
            <pc:sldMk cId="4251188542" sldId="1098"/>
            <ac:spMk id="6" creationId="{218F2AE7-20C7-9BF3-7185-06DA699B0D3D}"/>
          </ac:spMkLst>
        </pc:spChg>
        <pc:spChg chg="add del">
          <ac:chgData name="ab.soheil@nyu.edu" userId="d71572ce-aea6-4a3a-9d7a-c1bc96c12f67" providerId="ADAL" clId="{ED41F9C1-8274-4F08-8693-1523C4FF26CB}" dt="2022-08-22T15:18:49.755" v="4250" actId="22"/>
          <ac:spMkLst>
            <pc:docMk/>
            <pc:sldMk cId="4251188542" sldId="1098"/>
            <ac:spMk id="9" creationId="{0849A226-8E57-5BA9-7C85-CC13A9CEAB55}"/>
          </ac:spMkLst>
        </pc:spChg>
        <pc:spChg chg="add mod">
          <ac:chgData name="ab.soheil@nyu.edu" userId="d71572ce-aea6-4a3a-9d7a-c1bc96c12f67" providerId="ADAL" clId="{ED41F9C1-8274-4F08-8693-1523C4FF26CB}" dt="2022-08-22T15:18:58.236" v="4255" actId="1076"/>
          <ac:spMkLst>
            <pc:docMk/>
            <pc:sldMk cId="4251188542" sldId="1098"/>
            <ac:spMk id="11" creationId="{8F1DAC1B-1949-FADA-EA27-BEE1B0DB4D51}"/>
          </ac:spMkLst>
        </pc:spChg>
        <pc:picChg chg="add mod">
          <ac:chgData name="ab.soheil@nyu.edu" userId="d71572ce-aea6-4a3a-9d7a-c1bc96c12f67" providerId="ADAL" clId="{ED41F9C1-8274-4F08-8693-1523C4FF26CB}" dt="2022-08-22T15:18:25.642" v="4246" actId="14100"/>
          <ac:picMkLst>
            <pc:docMk/>
            <pc:sldMk cId="4251188542" sldId="1098"/>
            <ac:picMk id="7" creationId="{F3A54DF4-ABAA-0DB4-B48A-4C14D929871E}"/>
          </ac:picMkLst>
        </pc:picChg>
      </pc:sldChg>
      <pc:sldChg chg="addSp delSp modSp new mod modClrScheme modAnim chgLayout">
        <pc:chgData name="ab.soheil@nyu.edu" userId="d71572ce-aea6-4a3a-9d7a-c1bc96c12f67" providerId="ADAL" clId="{ED41F9C1-8274-4F08-8693-1523C4FF26CB}" dt="2022-08-22T15:35:39.051" v="4450" actId="20577"/>
        <pc:sldMkLst>
          <pc:docMk/>
          <pc:sldMk cId="602948381" sldId="1099"/>
        </pc:sldMkLst>
        <pc:spChg chg="mod ord">
          <ac:chgData name="ab.soheil@nyu.edu" userId="d71572ce-aea6-4a3a-9d7a-c1bc96c12f67" providerId="ADAL" clId="{ED41F9C1-8274-4F08-8693-1523C4FF26CB}" dt="2022-08-22T15:24:15.735" v="4270" actId="700"/>
          <ac:spMkLst>
            <pc:docMk/>
            <pc:sldMk cId="602948381" sldId="1099"/>
            <ac:spMk id="2" creationId="{115FBD7E-E284-AA3E-0131-B533C0792143}"/>
          </ac:spMkLst>
        </pc:spChg>
        <pc:spChg chg="del">
          <ac:chgData name="ab.soheil@nyu.edu" userId="d71572ce-aea6-4a3a-9d7a-c1bc96c12f67" providerId="ADAL" clId="{ED41F9C1-8274-4F08-8693-1523C4FF26CB}" dt="2022-08-22T15:23:09.503" v="4264" actId="700"/>
          <ac:spMkLst>
            <pc:docMk/>
            <pc:sldMk cId="602948381" sldId="1099"/>
            <ac:spMk id="3" creationId="{B946C3F7-134B-3F9F-8247-2A25EC06298E}"/>
          </ac:spMkLst>
        </pc:spChg>
        <pc:spChg chg="del">
          <ac:chgData name="ab.soheil@nyu.edu" userId="d71572ce-aea6-4a3a-9d7a-c1bc96c12f67" providerId="ADAL" clId="{ED41F9C1-8274-4F08-8693-1523C4FF26CB}" dt="2022-08-22T15:23:09.503" v="4264" actId="700"/>
          <ac:spMkLst>
            <pc:docMk/>
            <pc:sldMk cId="602948381" sldId="1099"/>
            <ac:spMk id="4" creationId="{157FC369-2564-250C-EFD4-E84841E799DA}"/>
          </ac:spMkLst>
        </pc:spChg>
        <pc:spChg chg="add mod ord">
          <ac:chgData name="ab.soheil@nyu.edu" userId="d71572ce-aea6-4a3a-9d7a-c1bc96c12f67" providerId="ADAL" clId="{ED41F9C1-8274-4F08-8693-1523C4FF26CB}" dt="2022-08-22T15:35:39.051" v="4450" actId="20577"/>
          <ac:spMkLst>
            <pc:docMk/>
            <pc:sldMk cId="602948381" sldId="1099"/>
            <ac:spMk id="7" creationId="{C9AB99ED-AA15-FCA5-2112-43156F985B97}"/>
          </ac:spMkLst>
        </pc:spChg>
        <pc:spChg chg="add mod">
          <ac:chgData name="ab.soheil@nyu.edu" userId="d71572ce-aea6-4a3a-9d7a-c1bc96c12f67" providerId="ADAL" clId="{ED41F9C1-8274-4F08-8693-1523C4FF26CB}" dt="2022-08-22T15:33:37.236" v="4413" actId="6549"/>
          <ac:spMkLst>
            <pc:docMk/>
            <pc:sldMk cId="602948381" sldId="1099"/>
            <ac:spMk id="9" creationId="{2C166463-0ABF-4D27-220D-CF93C8A33DDB}"/>
          </ac:spMkLst>
        </pc:spChg>
        <pc:spChg chg="add mod">
          <ac:chgData name="ab.soheil@nyu.edu" userId="d71572ce-aea6-4a3a-9d7a-c1bc96c12f67" providerId="ADAL" clId="{ED41F9C1-8274-4F08-8693-1523C4FF26CB}" dt="2022-08-22T15:26:57.274" v="4372" actId="1076"/>
          <ac:spMkLst>
            <pc:docMk/>
            <pc:sldMk cId="602948381" sldId="1099"/>
            <ac:spMk id="11" creationId="{EF96BCBE-60D9-3BC6-8599-8CA574836D6B}"/>
          </ac:spMkLst>
        </pc:spChg>
        <pc:spChg chg="add del">
          <ac:chgData name="ab.soheil@nyu.edu" userId="d71572ce-aea6-4a3a-9d7a-c1bc96c12f67" providerId="ADAL" clId="{ED41F9C1-8274-4F08-8693-1523C4FF26CB}" dt="2022-08-22T15:28:13.444" v="4374" actId="22"/>
          <ac:spMkLst>
            <pc:docMk/>
            <pc:sldMk cId="602948381" sldId="1099"/>
            <ac:spMk id="13" creationId="{0032BBC2-0B18-A684-8566-D0A27815CA1A}"/>
          </ac:spMkLst>
        </pc:spChg>
        <pc:spChg chg="add mod">
          <ac:chgData name="ab.soheil@nyu.edu" userId="d71572ce-aea6-4a3a-9d7a-c1bc96c12f67" providerId="ADAL" clId="{ED41F9C1-8274-4F08-8693-1523C4FF26CB}" dt="2022-08-22T15:28:33.473" v="4394" actId="313"/>
          <ac:spMkLst>
            <pc:docMk/>
            <pc:sldMk cId="602948381" sldId="1099"/>
            <ac:spMk id="15" creationId="{25C12662-252C-BFAB-9124-154108D5C76C}"/>
          </ac:spMkLst>
        </pc:spChg>
        <pc:picChg chg="add mod">
          <ac:chgData name="ab.soheil@nyu.edu" userId="d71572ce-aea6-4a3a-9d7a-c1bc96c12f67" providerId="ADAL" clId="{ED41F9C1-8274-4F08-8693-1523C4FF26CB}" dt="2022-08-22T15:26:24.131" v="4355" actId="1076"/>
          <ac:picMkLst>
            <pc:docMk/>
            <pc:sldMk cId="602948381" sldId="1099"/>
            <ac:picMk id="6" creationId="{7E246A45-AAE8-8B15-DAF4-81E48DE5056C}"/>
          </ac:picMkLst>
        </pc:picChg>
      </pc:sldChg>
    </pc:docChg>
  </pc:docChgLst>
  <pc:docChgLst>
    <pc:chgData name="Soheil Abbasloo" userId="d71572ce-aea6-4a3a-9d7a-c1bc96c12f67" providerId="ADAL" clId="{97586179-0B22-4D03-803E-280DEA87404B}"/>
    <pc:docChg chg="undo redo custSel addSld delSld modSld sldOrd addMainMaster delMainMaster modMainMaster delSection modSection">
      <pc:chgData name="Soheil Abbasloo" userId="d71572ce-aea6-4a3a-9d7a-c1bc96c12f67" providerId="ADAL" clId="{97586179-0B22-4D03-803E-280DEA87404B}" dt="2022-12-06T16:37:11.241" v="6503" actId="6549"/>
      <pc:docMkLst>
        <pc:docMk/>
      </pc:docMkLst>
      <pc:sldChg chg="addSp delSp modSp add del mod modClrScheme modAnim chgLayout">
        <pc:chgData name="Soheil Abbasloo" userId="d71572ce-aea6-4a3a-9d7a-c1bc96c12f67" providerId="ADAL" clId="{97586179-0B22-4D03-803E-280DEA87404B}" dt="2022-12-06T15:17:28.622" v="6160"/>
        <pc:sldMkLst>
          <pc:docMk/>
          <pc:sldMk cId="3771385639" sldId="257"/>
        </pc:sldMkLst>
        <pc:spChg chg="mod">
          <ac:chgData name="Soheil Abbasloo" userId="d71572ce-aea6-4a3a-9d7a-c1bc96c12f67" providerId="ADAL" clId="{97586179-0B22-4D03-803E-280DEA87404B}" dt="2022-12-04T23:17:18.879" v="762" actId="1037"/>
          <ac:spMkLst>
            <pc:docMk/>
            <pc:sldMk cId="3771385639" sldId="257"/>
            <ac:spMk id="717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17:16.585" v="750" actId="1036"/>
          <ac:spMkLst>
            <pc:docMk/>
            <pc:sldMk cId="3771385639" sldId="257"/>
            <ac:spMk id="717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17:13.342" v="737" actId="1038"/>
          <ac:spMkLst>
            <pc:docMk/>
            <pc:sldMk cId="3771385639" sldId="257"/>
            <ac:spMk id="717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17:09.539" v="719" actId="1037"/>
          <ac:spMkLst>
            <pc:docMk/>
            <pc:sldMk cId="3771385639" sldId="257"/>
            <ac:spMk id="7173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6T15:13:51.167" v="6121" actId="27636"/>
          <ac:spMkLst>
            <pc:docMk/>
            <pc:sldMk cId="3771385639" sldId="257"/>
            <ac:spMk id="7175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3:44:38.750" v="1596" actId="782"/>
          <ac:spMkLst>
            <pc:docMk/>
            <pc:sldMk cId="3771385639" sldId="257"/>
            <ac:spMk id="1434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57:57.103" v="601" actId="1076"/>
          <ac:spMkLst>
            <pc:docMk/>
            <pc:sldMk cId="3771385639" sldId="257"/>
            <ac:spMk id="1439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57:57.103" v="601" actId="1076"/>
          <ac:spMkLst>
            <pc:docMk/>
            <pc:sldMk cId="3771385639" sldId="257"/>
            <ac:spMk id="1439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57:57.103" v="601" actId="1076"/>
          <ac:spMkLst>
            <pc:docMk/>
            <pc:sldMk cId="3771385639" sldId="257"/>
            <ac:spMk id="1439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57:57.103" v="601" actId="1076"/>
          <ac:spMkLst>
            <pc:docMk/>
            <pc:sldMk cId="3771385639" sldId="257"/>
            <ac:spMk id="1440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57:57.103" v="601" actId="1076"/>
          <ac:spMkLst>
            <pc:docMk/>
            <pc:sldMk cId="3771385639" sldId="257"/>
            <ac:spMk id="1440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58:10.830" v="602" actId="120"/>
          <ac:spMkLst>
            <pc:docMk/>
            <pc:sldMk cId="3771385639" sldId="257"/>
            <ac:spMk id="1440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57:57.103" v="601" actId="1076"/>
          <ac:spMkLst>
            <pc:docMk/>
            <pc:sldMk cId="3771385639" sldId="257"/>
            <ac:spMk id="1440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57:57.103" v="601" actId="1076"/>
          <ac:spMkLst>
            <pc:docMk/>
            <pc:sldMk cId="3771385639" sldId="257"/>
            <ac:spMk id="1440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57:57.103" v="601" actId="1076"/>
          <ac:spMkLst>
            <pc:docMk/>
            <pc:sldMk cId="3771385639" sldId="257"/>
            <ac:spMk id="14405" creationId="{00000000-0000-0000-0000-000000000000}"/>
          </ac:spMkLst>
        </pc:spChg>
        <pc:picChg chg="add mod">
          <ac:chgData name="Soheil Abbasloo" userId="d71572ce-aea6-4a3a-9d7a-c1bc96c12f67" providerId="ADAL" clId="{97586179-0B22-4D03-803E-280DEA87404B}" dt="2022-12-04T23:02:53.639" v="640" actId="1076"/>
          <ac:picMkLst>
            <pc:docMk/>
            <pc:sldMk cId="3771385639" sldId="257"/>
            <ac:picMk id="2" creationId="{52DFA3A0-9C8A-4482-9BE6-4BDB026347E0}"/>
          </ac:picMkLst>
        </pc:picChg>
        <pc:picChg chg="add del mod">
          <ac:chgData name="Soheil Abbasloo" userId="d71572ce-aea6-4a3a-9d7a-c1bc96c12f67" providerId="ADAL" clId="{97586179-0B22-4D03-803E-280DEA87404B}" dt="2022-12-04T23:03:33.858" v="656" actId="478"/>
          <ac:picMkLst>
            <pc:docMk/>
            <pc:sldMk cId="3771385639" sldId="257"/>
            <ac:picMk id="3" creationId="{D23BC256-A3F4-5BAC-C66C-05707BC1332C}"/>
          </ac:picMkLst>
        </pc:picChg>
        <pc:picChg chg="add mod">
          <ac:chgData name="Soheil Abbasloo" userId="d71572ce-aea6-4a3a-9d7a-c1bc96c12f67" providerId="ADAL" clId="{97586179-0B22-4D03-803E-280DEA87404B}" dt="2022-12-04T23:03:31.046" v="655" actId="1076"/>
          <ac:picMkLst>
            <pc:docMk/>
            <pc:sldMk cId="3771385639" sldId="257"/>
            <ac:picMk id="4" creationId="{2232E850-4E82-9D8C-D3FA-67D8FE3A73D1}"/>
          </ac:picMkLst>
        </pc:picChg>
        <pc:picChg chg="add mod">
          <ac:chgData name="Soheil Abbasloo" userId="d71572ce-aea6-4a3a-9d7a-c1bc96c12f67" providerId="ADAL" clId="{97586179-0B22-4D03-803E-280DEA87404B}" dt="2022-12-04T23:03:25.287" v="652" actId="1076"/>
          <ac:picMkLst>
            <pc:docMk/>
            <pc:sldMk cId="3771385639" sldId="257"/>
            <ac:picMk id="5" creationId="{9A70E8DB-5859-9240-54F2-80650DC99B2E}"/>
          </ac:picMkLst>
        </pc:picChg>
        <pc:picChg chg="add mod">
          <ac:chgData name="Soheil Abbasloo" userId="d71572ce-aea6-4a3a-9d7a-c1bc96c12f67" providerId="ADAL" clId="{97586179-0B22-4D03-803E-280DEA87404B}" dt="2022-12-04T23:03:39.412" v="658" actId="1076"/>
          <ac:picMkLst>
            <pc:docMk/>
            <pc:sldMk cId="3771385639" sldId="257"/>
            <ac:picMk id="6" creationId="{B1126974-E78D-EA81-038A-8AF210323CDF}"/>
          </ac:picMkLst>
        </pc:picChg>
        <pc:picChg chg="add mod">
          <ac:chgData name="Soheil Abbasloo" userId="d71572ce-aea6-4a3a-9d7a-c1bc96c12f67" providerId="ADAL" clId="{97586179-0B22-4D03-803E-280DEA87404B}" dt="2022-12-04T23:04:03.054" v="667" actId="1076"/>
          <ac:picMkLst>
            <pc:docMk/>
            <pc:sldMk cId="3771385639" sldId="257"/>
            <ac:picMk id="7" creationId="{87DF83D6-60E6-0E6A-D737-DAF25249391E}"/>
          </ac:picMkLst>
        </pc:picChg>
        <pc:picChg chg="add mod">
          <ac:chgData name="Soheil Abbasloo" userId="d71572ce-aea6-4a3a-9d7a-c1bc96c12f67" providerId="ADAL" clId="{97586179-0B22-4D03-803E-280DEA87404B}" dt="2022-12-04T23:04:15.917" v="676" actId="1037"/>
          <ac:picMkLst>
            <pc:docMk/>
            <pc:sldMk cId="3771385639" sldId="257"/>
            <ac:picMk id="8" creationId="{63E87F6E-4752-6CE2-A05F-72D1C4D607F8}"/>
          </ac:picMkLst>
        </pc:picChg>
        <pc:picChg chg="add mod">
          <ac:chgData name="Soheil Abbasloo" userId="d71572ce-aea6-4a3a-9d7a-c1bc96c12f67" providerId="ADAL" clId="{97586179-0B22-4D03-803E-280DEA87404B}" dt="2022-12-04T23:04:14.890" v="675" actId="1037"/>
          <ac:picMkLst>
            <pc:docMk/>
            <pc:sldMk cId="3771385639" sldId="257"/>
            <ac:picMk id="9" creationId="{89227989-45FD-7C58-BD38-3D980DE8B2D8}"/>
          </ac:picMkLst>
        </pc:picChg>
        <pc:picChg chg="add mod">
          <ac:chgData name="Soheil Abbasloo" userId="d71572ce-aea6-4a3a-9d7a-c1bc96c12f67" providerId="ADAL" clId="{97586179-0B22-4D03-803E-280DEA87404B}" dt="2022-12-04T23:04:22.933" v="678" actId="1076"/>
          <ac:picMkLst>
            <pc:docMk/>
            <pc:sldMk cId="3771385639" sldId="257"/>
            <ac:picMk id="10" creationId="{AC196ECC-EA5C-819A-6042-3A9E756D625B}"/>
          </ac:picMkLst>
        </pc:picChg>
        <pc:picChg chg="add mod">
          <ac:chgData name="Soheil Abbasloo" userId="d71572ce-aea6-4a3a-9d7a-c1bc96c12f67" providerId="ADAL" clId="{97586179-0B22-4D03-803E-280DEA87404B}" dt="2022-12-04T23:04:35.056" v="686" actId="1037"/>
          <ac:picMkLst>
            <pc:docMk/>
            <pc:sldMk cId="3771385639" sldId="257"/>
            <ac:picMk id="11" creationId="{8FF4DE19-B03E-A5CC-518B-B4CC7ABE9E0A}"/>
          </ac:picMkLst>
        </pc:picChg>
        <pc:picChg chg="add mod">
          <ac:chgData name="Soheil Abbasloo" userId="d71572ce-aea6-4a3a-9d7a-c1bc96c12f67" providerId="ADAL" clId="{97586179-0B22-4D03-803E-280DEA87404B}" dt="2022-12-04T23:04:47.212" v="690" actId="1076"/>
          <ac:picMkLst>
            <pc:docMk/>
            <pc:sldMk cId="3771385639" sldId="257"/>
            <ac:picMk id="12" creationId="{DB44DD1E-022D-967A-B0E3-DBFF2EF91FF0}"/>
          </ac:picMkLst>
        </pc:picChg>
        <pc:picChg chg="del mod">
          <ac:chgData name="Soheil Abbasloo" userId="d71572ce-aea6-4a3a-9d7a-c1bc96c12f67" providerId="ADAL" clId="{97586179-0B22-4D03-803E-280DEA87404B}" dt="2022-12-04T23:02:47.954" v="637" actId="478"/>
          <ac:picMkLst>
            <pc:docMk/>
            <pc:sldMk cId="3771385639" sldId="257"/>
            <ac:picMk id="14344" creationId="{00000000-0000-0000-0000-000000000000}"/>
          </ac:picMkLst>
        </pc:picChg>
        <pc:picChg chg="del mod">
          <ac:chgData name="Soheil Abbasloo" userId="d71572ce-aea6-4a3a-9d7a-c1bc96c12f67" providerId="ADAL" clId="{97586179-0B22-4D03-803E-280DEA87404B}" dt="2022-12-04T23:03:41.786" v="659" actId="478"/>
          <ac:picMkLst>
            <pc:docMk/>
            <pc:sldMk cId="3771385639" sldId="257"/>
            <ac:picMk id="14352" creationId="{00000000-0000-0000-0000-000000000000}"/>
          </ac:picMkLst>
        </pc:picChg>
        <pc:picChg chg="del mod">
          <ac:chgData name="Soheil Abbasloo" userId="d71572ce-aea6-4a3a-9d7a-c1bc96c12f67" providerId="ADAL" clId="{97586179-0B22-4D03-803E-280DEA87404B}" dt="2022-12-04T23:04:39.352" v="687" actId="478"/>
          <ac:picMkLst>
            <pc:docMk/>
            <pc:sldMk cId="3771385639" sldId="257"/>
            <ac:picMk id="14354" creationId="{00000000-0000-0000-0000-000000000000}"/>
          </ac:picMkLst>
        </pc:picChg>
        <pc:picChg chg="del mod">
          <ac:chgData name="Soheil Abbasloo" userId="d71572ce-aea6-4a3a-9d7a-c1bc96c12f67" providerId="ADAL" clId="{97586179-0B22-4D03-803E-280DEA87404B}" dt="2022-12-04T23:03:46.582" v="663" actId="478"/>
          <ac:picMkLst>
            <pc:docMk/>
            <pc:sldMk cId="3771385639" sldId="257"/>
            <ac:picMk id="14355" creationId="{00000000-0000-0000-0000-000000000000}"/>
          </ac:picMkLst>
        </pc:picChg>
        <pc:picChg chg="del mod">
          <ac:chgData name="Soheil Abbasloo" userId="d71572ce-aea6-4a3a-9d7a-c1bc96c12f67" providerId="ADAL" clId="{97586179-0B22-4D03-803E-280DEA87404B}" dt="2022-12-04T23:03:44.914" v="661" actId="478"/>
          <ac:picMkLst>
            <pc:docMk/>
            <pc:sldMk cId="3771385639" sldId="257"/>
            <ac:picMk id="14356" creationId="{00000000-0000-0000-0000-000000000000}"/>
          </ac:picMkLst>
        </pc:picChg>
        <pc:picChg chg="del mod">
          <ac:chgData name="Soheil Abbasloo" userId="d71572ce-aea6-4a3a-9d7a-c1bc96c12f67" providerId="ADAL" clId="{97586179-0B22-4D03-803E-280DEA87404B}" dt="2022-12-04T23:02:58.927" v="643" actId="478"/>
          <ac:picMkLst>
            <pc:docMk/>
            <pc:sldMk cId="3771385639" sldId="257"/>
            <ac:picMk id="14357" creationId="{00000000-0000-0000-0000-000000000000}"/>
          </ac:picMkLst>
        </pc:picChg>
        <pc:picChg chg="del mod">
          <ac:chgData name="Soheil Abbasloo" userId="d71572ce-aea6-4a3a-9d7a-c1bc96c12f67" providerId="ADAL" clId="{97586179-0B22-4D03-803E-280DEA87404B}" dt="2022-12-04T23:02:57.344" v="642" actId="478"/>
          <ac:picMkLst>
            <pc:docMk/>
            <pc:sldMk cId="3771385639" sldId="257"/>
            <ac:picMk id="14358" creationId="{00000000-0000-0000-0000-000000000000}"/>
          </ac:picMkLst>
        </pc:picChg>
        <pc:picChg chg="del mod">
          <ac:chgData name="Soheil Abbasloo" userId="d71572ce-aea6-4a3a-9d7a-c1bc96c12f67" providerId="ADAL" clId="{97586179-0B22-4D03-803E-280DEA87404B}" dt="2022-12-04T23:03:44.136" v="660" actId="478"/>
          <ac:picMkLst>
            <pc:docMk/>
            <pc:sldMk cId="3771385639" sldId="257"/>
            <ac:picMk id="14359" creationId="{00000000-0000-0000-0000-000000000000}"/>
          </ac:picMkLst>
        </pc:picChg>
        <pc:picChg chg="del mod">
          <ac:chgData name="Soheil Abbasloo" userId="d71572ce-aea6-4a3a-9d7a-c1bc96c12f67" providerId="ADAL" clId="{97586179-0B22-4D03-803E-280DEA87404B}" dt="2022-12-04T23:03:45.795" v="662" actId="478"/>
          <ac:picMkLst>
            <pc:docMk/>
            <pc:sldMk cId="3771385639" sldId="257"/>
            <ac:picMk id="14365" creationId="{00000000-0000-0000-0000-000000000000}"/>
          </ac:picMkLst>
        </pc:picChg>
        <pc:picChg chg="del mod">
          <ac:chgData name="Soheil Abbasloo" userId="d71572ce-aea6-4a3a-9d7a-c1bc96c12f67" providerId="ADAL" clId="{97586179-0B22-4D03-803E-280DEA87404B}" dt="2022-12-04T23:02:55.559" v="641" actId="478"/>
          <ac:picMkLst>
            <pc:docMk/>
            <pc:sldMk cId="3771385639" sldId="257"/>
            <ac:picMk id="14368" creationId="{00000000-0000-0000-0000-000000000000}"/>
          </ac:picMkLst>
        </pc:pic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01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02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03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04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05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06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07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08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09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10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11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12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13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14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15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16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17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18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19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20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21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22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23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24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25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26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27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7228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14345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14346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14347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14348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14349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14350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14351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14353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14360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14361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14362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14363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14364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14366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57:57.103" v="601" actId="1076"/>
          <ac:cxnSpMkLst>
            <pc:docMk/>
            <pc:sldMk cId="3771385639" sldId="257"/>
            <ac:cxnSpMk id="14367" creationId="{00000000-0000-0000-0000-000000000000}"/>
          </ac:cxnSpMkLst>
        </pc:cxnChg>
      </pc:sldChg>
      <pc:sldChg chg="modSp add del mod modClrScheme chgLayout">
        <pc:chgData name="Soheil Abbasloo" userId="d71572ce-aea6-4a3a-9d7a-c1bc96c12f67" providerId="ADAL" clId="{97586179-0B22-4D03-803E-280DEA87404B}" dt="2022-12-04T22:56:05.023" v="582"/>
        <pc:sldMkLst>
          <pc:docMk/>
          <pc:sldMk cId="2330516263" sldId="258"/>
        </pc:sldMkLst>
        <pc:spChg chg="mod ord">
          <ac:chgData name="Soheil Abbasloo" userId="d71572ce-aea6-4a3a-9d7a-c1bc96c12f67" providerId="ADAL" clId="{97586179-0B22-4D03-803E-280DEA87404B}" dt="2022-12-04T22:55:21.171" v="568" actId="700"/>
          <ac:spMkLst>
            <pc:docMk/>
            <pc:sldMk cId="2330516263" sldId="258"/>
            <ac:spMk id="8195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2:55:21.171" v="568" actId="700"/>
          <ac:spMkLst>
            <pc:docMk/>
            <pc:sldMk cId="2330516263" sldId="258"/>
            <ac:spMk id="15362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97586179-0B22-4D03-803E-280DEA87404B}" dt="2022-12-06T15:19:41.771" v="6185"/>
        <pc:sldMkLst>
          <pc:docMk/>
          <pc:sldMk cId="1064487951" sldId="259"/>
        </pc:sldMkLst>
        <pc:spChg chg="add del mod ord">
          <ac:chgData name="Soheil Abbasloo" userId="d71572ce-aea6-4a3a-9d7a-c1bc96c12f67" providerId="ADAL" clId="{97586179-0B22-4D03-803E-280DEA87404B}" dt="2022-12-04T22:55:21.171" v="568" actId="700"/>
          <ac:spMkLst>
            <pc:docMk/>
            <pc:sldMk cId="1064487951" sldId="259"/>
            <ac:spMk id="2" creationId="{13F74A64-0996-7321-3C49-7C4C28EA06E6}"/>
          </ac:spMkLst>
        </pc:spChg>
        <pc:spChg chg="mod ord">
          <ac:chgData name="Soheil Abbasloo" userId="d71572ce-aea6-4a3a-9d7a-c1bc96c12f67" providerId="ADAL" clId="{97586179-0B22-4D03-803E-280DEA87404B}" dt="2022-12-04T23:28:11.113" v="983" actId="207"/>
          <ac:spMkLst>
            <pc:docMk/>
            <pc:sldMk cId="1064487951" sldId="259"/>
            <ac:spMk id="1638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26:32.715" v="957" actId="207"/>
          <ac:spMkLst>
            <pc:docMk/>
            <pc:sldMk cId="1064487951" sldId="259"/>
            <ac:spMk id="1638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38:06.341" v="1366" actId="1038"/>
          <ac:spMkLst>
            <pc:docMk/>
            <pc:sldMk cId="1064487951" sldId="259"/>
            <ac:spMk id="1638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23:45.004" v="921" actId="20577"/>
          <ac:spMkLst>
            <pc:docMk/>
            <pc:sldMk cId="1064487951" sldId="259"/>
            <ac:spMk id="1640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6T15:18:59.827" v="6181" actId="20577"/>
          <ac:spMkLst>
            <pc:docMk/>
            <pc:sldMk cId="1064487951" sldId="259"/>
            <ac:spMk id="1640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23:40.945" v="918" actId="20577"/>
          <ac:spMkLst>
            <pc:docMk/>
            <pc:sldMk cId="1064487951" sldId="259"/>
            <ac:spMk id="1641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24:03.782" v="922" actId="1076"/>
          <ac:spMkLst>
            <pc:docMk/>
            <pc:sldMk cId="1064487951" sldId="259"/>
            <ac:spMk id="1642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24:03.782" v="922" actId="1076"/>
          <ac:spMkLst>
            <pc:docMk/>
            <pc:sldMk cId="1064487951" sldId="259"/>
            <ac:spMk id="1642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24:03.782" v="922" actId="1076"/>
          <ac:spMkLst>
            <pc:docMk/>
            <pc:sldMk cId="1064487951" sldId="259"/>
            <ac:spMk id="1642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24:03.782" v="922" actId="1076"/>
          <ac:spMkLst>
            <pc:docMk/>
            <pc:sldMk cId="1064487951" sldId="259"/>
            <ac:spMk id="16425" creationId="{00000000-0000-0000-0000-000000000000}"/>
          </ac:spMkLst>
        </pc:spChg>
        <pc:grpChg chg="mod">
          <ac:chgData name="Soheil Abbasloo" userId="d71572ce-aea6-4a3a-9d7a-c1bc96c12f67" providerId="ADAL" clId="{97586179-0B22-4D03-803E-280DEA87404B}" dt="2022-12-04T23:24:03.782" v="922" actId="1076"/>
          <ac:grpSpMkLst>
            <pc:docMk/>
            <pc:sldMk cId="1064487951" sldId="259"/>
            <ac:grpSpMk id="16421" creationId="{00000000-0000-0000-0000-000000000000}"/>
          </ac:grpSpMkLst>
        </pc:grpChg>
      </pc:sldChg>
      <pc:sldChg chg="modSp add del mod modClrScheme chgLayout">
        <pc:chgData name="Soheil Abbasloo" userId="d71572ce-aea6-4a3a-9d7a-c1bc96c12f67" providerId="ADAL" clId="{97586179-0B22-4D03-803E-280DEA87404B}" dt="2022-12-04T22:56:05.023" v="582"/>
        <pc:sldMkLst>
          <pc:docMk/>
          <pc:sldMk cId="547241161" sldId="260"/>
        </pc:sldMkLst>
        <pc:spChg chg="mod ord">
          <ac:chgData name="Soheil Abbasloo" userId="d71572ce-aea6-4a3a-9d7a-c1bc96c12f67" providerId="ADAL" clId="{97586179-0B22-4D03-803E-280DEA87404B}" dt="2022-12-04T22:55:21.171" v="568" actId="700"/>
          <ac:spMkLst>
            <pc:docMk/>
            <pc:sldMk cId="547241161" sldId="260"/>
            <ac:spMk id="17410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2:55:21.171" v="568" actId="700"/>
          <ac:spMkLst>
            <pc:docMk/>
            <pc:sldMk cId="547241161" sldId="260"/>
            <ac:spMk id="38915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97586179-0B22-4D03-803E-280DEA87404B}" dt="2022-12-04T23:33:12.052" v="1136"/>
        <pc:sldMkLst>
          <pc:docMk/>
          <pc:sldMk cId="2652245475" sldId="261"/>
        </pc:sldMkLst>
        <pc:spChg chg="add del mod ord">
          <ac:chgData name="Soheil Abbasloo" userId="d71572ce-aea6-4a3a-9d7a-c1bc96c12f67" providerId="ADAL" clId="{97586179-0B22-4D03-803E-280DEA87404B}" dt="2022-12-04T22:55:21.171" v="568" actId="700"/>
          <ac:spMkLst>
            <pc:docMk/>
            <pc:sldMk cId="2652245475" sldId="261"/>
            <ac:spMk id="2" creationId="{CF2718B1-75D8-4741-3832-7D7FFB9317A8}"/>
          </ac:spMkLst>
        </pc:spChg>
        <pc:spChg chg="mod ord">
          <ac:chgData name="Soheil Abbasloo" userId="d71572ce-aea6-4a3a-9d7a-c1bc96c12f67" providerId="ADAL" clId="{97586179-0B22-4D03-803E-280DEA87404B}" dt="2022-12-04T22:55:21.171" v="568" actId="700"/>
          <ac:spMkLst>
            <pc:docMk/>
            <pc:sldMk cId="2652245475" sldId="261"/>
            <ac:spMk id="18434" creationId="{00000000-0000-0000-0000-000000000000}"/>
          </ac:spMkLst>
        </pc:spChg>
      </pc:sldChg>
      <pc:sldChg chg="modSp add mod modClrScheme modAnim chgLayout">
        <pc:chgData name="Soheil Abbasloo" userId="d71572ce-aea6-4a3a-9d7a-c1bc96c12f67" providerId="ADAL" clId="{97586179-0B22-4D03-803E-280DEA87404B}" dt="2022-12-05T14:54:13.721" v="2861" actId="207"/>
        <pc:sldMkLst>
          <pc:docMk/>
          <pc:sldMk cId="0" sldId="274"/>
        </pc:sldMkLst>
        <pc:spChg chg="mod ord">
          <ac:chgData name="Soheil Abbasloo" userId="d71572ce-aea6-4a3a-9d7a-c1bc96c12f67" providerId="ADAL" clId="{97586179-0B22-4D03-803E-280DEA87404B}" dt="2022-12-05T14:53:16.953" v="2852" actId="207"/>
          <ac:spMkLst>
            <pc:docMk/>
            <pc:sldMk cId="0" sldId="27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4:54:13.721" v="2861" actId="207"/>
          <ac:spMkLst>
            <pc:docMk/>
            <pc:sldMk cId="0" sldId="274"/>
            <ac:spMk id="3" creationId="{00000000-0000-0000-0000-000000000000}"/>
          </ac:spMkLst>
        </pc:spChg>
      </pc:sldChg>
      <pc:sldChg chg="addSp delSp modSp add mod modClrScheme chgLayout">
        <pc:chgData name="Soheil Abbasloo" userId="d71572ce-aea6-4a3a-9d7a-c1bc96c12f67" providerId="ADAL" clId="{97586179-0B22-4D03-803E-280DEA87404B}" dt="2022-12-05T15:15:18.934" v="3021" actId="164"/>
        <pc:sldMkLst>
          <pc:docMk/>
          <pc:sldMk cId="0" sldId="279"/>
        </pc:sldMkLst>
        <pc:spChg chg="mod ord">
          <ac:chgData name="Soheil Abbasloo" userId="d71572ce-aea6-4a3a-9d7a-c1bc96c12f67" providerId="ADAL" clId="{97586179-0B22-4D03-803E-280DEA87404B}" dt="2022-12-05T15:10:43.828" v="2956" actId="207"/>
          <ac:spMkLst>
            <pc:docMk/>
            <pc:sldMk cId="0" sldId="279"/>
            <ac:spMk id="3686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5:18.934" v="3021" actId="164"/>
          <ac:spMkLst>
            <pc:docMk/>
            <pc:sldMk cId="0" sldId="279"/>
            <ac:spMk id="3687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5:18.934" v="3021" actId="164"/>
          <ac:spMkLst>
            <pc:docMk/>
            <pc:sldMk cId="0" sldId="279"/>
            <ac:spMk id="3687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5:18.934" v="3021" actId="164"/>
          <ac:spMkLst>
            <pc:docMk/>
            <pc:sldMk cId="0" sldId="279"/>
            <ac:spMk id="3687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5:18.934" v="3021" actId="164"/>
          <ac:spMkLst>
            <pc:docMk/>
            <pc:sldMk cId="0" sldId="279"/>
            <ac:spMk id="3687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5:18.934" v="3021" actId="164"/>
          <ac:spMkLst>
            <pc:docMk/>
            <pc:sldMk cId="0" sldId="279"/>
            <ac:spMk id="3688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5:18.934" v="3021" actId="164"/>
          <ac:spMkLst>
            <pc:docMk/>
            <pc:sldMk cId="0" sldId="279"/>
            <ac:spMk id="3688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5:18.934" v="3021" actId="164"/>
          <ac:spMkLst>
            <pc:docMk/>
            <pc:sldMk cId="0" sldId="279"/>
            <ac:spMk id="3688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5:18.934" v="3021" actId="164"/>
          <ac:spMkLst>
            <pc:docMk/>
            <pc:sldMk cId="0" sldId="279"/>
            <ac:spMk id="3688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5:18.934" v="3021" actId="164"/>
          <ac:spMkLst>
            <pc:docMk/>
            <pc:sldMk cId="0" sldId="279"/>
            <ac:spMk id="3688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5:18.934" v="3021" actId="164"/>
          <ac:spMkLst>
            <pc:docMk/>
            <pc:sldMk cId="0" sldId="279"/>
            <ac:spMk id="3688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5:18.934" v="3021" actId="164"/>
          <ac:spMkLst>
            <pc:docMk/>
            <pc:sldMk cId="0" sldId="279"/>
            <ac:spMk id="3688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5:18.934" v="3021" actId="164"/>
          <ac:spMkLst>
            <pc:docMk/>
            <pc:sldMk cId="0" sldId="279"/>
            <ac:spMk id="3688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5:18.934" v="3021" actId="164"/>
          <ac:spMkLst>
            <pc:docMk/>
            <pc:sldMk cId="0" sldId="279"/>
            <ac:spMk id="3688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5:18.934" v="3021" actId="164"/>
          <ac:spMkLst>
            <pc:docMk/>
            <pc:sldMk cId="0" sldId="279"/>
            <ac:spMk id="3688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5:18.934" v="3021" actId="164"/>
          <ac:spMkLst>
            <pc:docMk/>
            <pc:sldMk cId="0" sldId="279"/>
            <ac:spMk id="3689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4:56.058" v="3019" actId="207"/>
          <ac:spMkLst>
            <pc:docMk/>
            <pc:sldMk cId="0" sldId="279"/>
            <ac:spMk id="3689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4:58.881" v="3020" actId="207"/>
          <ac:spMkLst>
            <pc:docMk/>
            <pc:sldMk cId="0" sldId="279"/>
            <ac:spMk id="3689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1:02.324" v="2968" actId="403"/>
          <ac:spMkLst>
            <pc:docMk/>
            <pc:sldMk cId="0" sldId="279"/>
            <ac:spMk id="3689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4:44.328" v="3017" actId="1582"/>
          <ac:spMkLst>
            <pc:docMk/>
            <pc:sldMk cId="0" sldId="279"/>
            <ac:spMk id="3689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4:44.328" v="3017" actId="1582"/>
          <ac:spMkLst>
            <pc:docMk/>
            <pc:sldMk cId="0" sldId="279"/>
            <ac:spMk id="3689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4:44.328" v="3017" actId="1582"/>
          <ac:spMkLst>
            <pc:docMk/>
            <pc:sldMk cId="0" sldId="279"/>
            <ac:spMk id="36897" creationId="{00000000-0000-0000-0000-000000000000}"/>
          </ac:spMkLst>
        </pc:spChg>
        <pc:grpChg chg="ord">
          <ac:chgData name="Soheil Abbasloo" userId="d71572ce-aea6-4a3a-9d7a-c1bc96c12f67" providerId="ADAL" clId="{97586179-0B22-4D03-803E-280DEA87404B}" dt="2022-12-05T15:14:37.185" v="3016" actId="166"/>
          <ac:grpSpMkLst>
            <pc:docMk/>
            <pc:sldMk cId="0" sldId="279"/>
            <ac:grpSpMk id="2" creationId="{00000000-0000-0000-0000-000000000000}"/>
          </ac:grpSpMkLst>
        </pc:grpChg>
        <pc:grpChg chg="add mod">
          <ac:chgData name="Soheil Abbasloo" userId="d71572ce-aea6-4a3a-9d7a-c1bc96c12f67" providerId="ADAL" clId="{97586179-0B22-4D03-803E-280DEA87404B}" dt="2022-12-05T15:15:18.934" v="3021" actId="164"/>
          <ac:grpSpMkLst>
            <pc:docMk/>
            <pc:sldMk cId="0" sldId="279"/>
            <ac:grpSpMk id="13" creationId="{91149A3D-49CA-B91B-A68E-13636013148A}"/>
          </ac:grpSpMkLst>
        </pc:grpChg>
        <pc:picChg chg="add mod">
          <ac:chgData name="Soheil Abbasloo" userId="d71572ce-aea6-4a3a-9d7a-c1bc96c12f67" providerId="ADAL" clId="{97586179-0B22-4D03-803E-280DEA87404B}" dt="2022-12-05T15:15:18.934" v="3021" actId="164"/>
          <ac:picMkLst>
            <pc:docMk/>
            <pc:sldMk cId="0" sldId="279"/>
            <ac:picMk id="3" creationId="{EFC37C17-44CB-2011-9EB3-4B80D4489407}"/>
          </ac:picMkLst>
        </pc:picChg>
        <pc:picChg chg="add mod">
          <ac:chgData name="Soheil Abbasloo" userId="d71572ce-aea6-4a3a-9d7a-c1bc96c12f67" providerId="ADAL" clId="{97586179-0B22-4D03-803E-280DEA87404B}" dt="2022-12-05T15:15:18.934" v="3021" actId="164"/>
          <ac:picMkLst>
            <pc:docMk/>
            <pc:sldMk cId="0" sldId="279"/>
            <ac:picMk id="4" creationId="{417349E5-6D44-3686-3139-375E73F5B1F3}"/>
          </ac:picMkLst>
        </pc:picChg>
        <pc:picChg chg="add mod">
          <ac:chgData name="Soheil Abbasloo" userId="d71572ce-aea6-4a3a-9d7a-c1bc96c12f67" providerId="ADAL" clId="{97586179-0B22-4D03-803E-280DEA87404B}" dt="2022-12-05T15:15:18.934" v="3021" actId="164"/>
          <ac:picMkLst>
            <pc:docMk/>
            <pc:sldMk cId="0" sldId="279"/>
            <ac:picMk id="5" creationId="{45F8B8AC-16B0-F9A5-4A13-85F1B4DBC963}"/>
          </ac:picMkLst>
        </pc:picChg>
        <pc:picChg chg="add mod">
          <ac:chgData name="Soheil Abbasloo" userId="d71572ce-aea6-4a3a-9d7a-c1bc96c12f67" providerId="ADAL" clId="{97586179-0B22-4D03-803E-280DEA87404B}" dt="2022-12-05T15:15:18.934" v="3021" actId="164"/>
          <ac:picMkLst>
            <pc:docMk/>
            <pc:sldMk cId="0" sldId="279"/>
            <ac:picMk id="6" creationId="{CF5B0E89-9856-2685-E933-D5E3063008D1}"/>
          </ac:picMkLst>
        </pc:picChg>
        <pc:picChg chg="add mod">
          <ac:chgData name="Soheil Abbasloo" userId="d71572ce-aea6-4a3a-9d7a-c1bc96c12f67" providerId="ADAL" clId="{97586179-0B22-4D03-803E-280DEA87404B}" dt="2022-12-05T15:15:18.934" v="3021" actId="164"/>
          <ac:picMkLst>
            <pc:docMk/>
            <pc:sldMk cId="0" sldId="279"/>
            <ac:picMk id="7" creationId="{087EA837-6682-27EF-83CC-F4DA4743C49E}"/>
          </ac:picMkLst>
        </pc:picChg>
        <pc:picChg chg="add mod">
          <ac:chgData name="Soheil Abbasloo" userId="d71572ce-aea6-4a3a-9d7a-c1bc96c12f67" providerId="ADAL" clId="{97586179-0B22-4D03-803E-280DEA87404B}" dt="2022-12-05T15:15:18.934" v="3021" actId="164"/>
          <ac:picMkLst>
            <pc:docMk/>
            <pc:sldMk cId="0" sldId="279"/>
            <ac:picMk id="8" creationId="{331AA104-A65B-4A09-1D4E-850E4EB62C2E}"/>
          </ac:picMkLst>
        </pc:picChg>
        <pc:picChg chg="add mod">
          <ac:chgData name="Soheil Abbasloo" userId="d71572ce-aea6-4a3a-9d7a-c1bc96c12f67" providerId="ADAL" clId="{97586179-0B22-4D03-803E-280DEA87404B}" dt="2022-12-05T15:15:18.934" v="3021" actId="164"/>
          <ac:picMkLst>
            <pc:docMk/>
            <pc:sldMk cId="0" sldId="279"/>
            <ac:picMk id="9" creationId="{5918C6E1-395A-7CCB-77C2-A43548A4827E}"/>
          </ac:picMkLst>
        </pc:picChg>
        <pc:picChg chg="add mod">
          <ac:chgData name="Soheil Abbasloo" userId="d71572ce-aea6-4a3a-9d7a-c1bc96c12f67" providerId="ADAL" clId="{97586179-0B22-4D03-803E-280DEA87404B}" dt="2022-12-05T15:15:18.934" v="3021" actId="164"/>
          <ac:picMkLst>
            <pc:docMk/>
            <pc:sldMk cId="0" sldId="279"/>
            <ac:picMk id="10" creationId="{FF936AD0-04B9-47BC-EA85-3EBBB4CC499C}"/>
          </ac:picMkLst>
        </pc:picChg>
        <pc:picChg chg="add mod">
          <ac:chgData name="Soheil Abbasloo" userId="d71572ce-aea6-4a3a-9d7a-c1bc96c12f67" providerId="ADAL" clId="{97586179-0B22-4D03-803E-280DEA87404B}" dt="2022-12-05T15:15:18.934" v="3021" actId="164"/>
          <ac:picMkLst>
            <pc:docMk/>
            <pc:sldMk cId="0" sldId="279"/>
            <ac:picMk id="11" creationId="{5994B53F-5867-9644-9CD0-1F79D3E2E4DA}"/>
          </ac:picMkLst>
        </pc:picChg>
        <pc:picChg chg="add mod">
          <ac:chgData name="Soheil Abbasloo" userId="d71572ce-aea6-4a3a-9d7a-c1bc96c12f67" providerId="ADAL" clId="{97586179-0B22-4D03-803E-280DEA87404B}" dt="2022-12-05T15:15:18.934" v="3021" actId="164"/>
          <ac:picMkLst>
            <pc:docMk/>
            <pc:sldMk cId="0" sldId="279"/>
            <ac:picMk id="12" creationId="{B50DBC6A-AB54-05FB-5B55-492DC9F9351F}"/>
          </ac:picMkLst>
        </pc:picChg>
        <pc:picChg chg="del">
          <ac:chgData name="Soheil Abbasloo" userId="d71572ce-aea6-4a3a-9d7a-c1bc96c12f67" providerId="ADAL" clId="{97586179-0B22-4D03-803E-280DEA87404B}" dt="2022-12-05T15:12:53.349" v="2990" actId="478"/>
          <ac:picMkLst>
            <pc:docMk/>
            <pc:sldMk cId="0" sldId="279"/>
            <ac:picMk id="36867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5:14:20.170" v="3008" actId="478"/>
          <ac:picMkLst>
            <pc:docMk/>
            <pc:sldMk cId="0" sldId="279"/>
            <ac:picMk id="36868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5:12:54.331" v="2991" actId="478"/>
          <ac:picMkLst>
            <pc:docMk/>
            <pc:sldMk cId="0" sldId="279"/>
            <ac:picMk id="36869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5:12:56.716" v="2994" actId="478"/>
          <ac:picMkLst>
            <pc:docMk/>
            <pc:sldMk cId="0" sldId="279"/>
            <ac:picMk id="36870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5:12:55.936" v="2993" actId="478"/>
          <ac:picMkLst>
            <pc:docMk/>
            <pc:sldMk cId="0" sldId="279"/>
            <ac:picMk id="36871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5:12:55.119" v="2992" actId="478"/>
          <ac:picMkLst>
            <pc:docMk/>
            <pc:sldMk cId="0" sldId="279"/>
            <ac:picMk id="36872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5:12:50.680" v="2988" actId="478"/>
          <ac:picMkLst>
            <pc:docMk/>
            <pc:sldMk cId="0" sldId="279"/>
            <ac:picMk id="36873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5:14:21.245" v="3009" actId="478"/>
          <ac:picMkLst>
            <pc:docMk/>
            <pc:sldMk cId="0" sldId="279"/>
            <ac:picMk id="36874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5:12:52.200" v="2989" actId="478"/>
          <ac:picMkLst>
            <pc:docMk/>
            <pc:sldMk cId="0" sldId="279"/>
            <ac:picMk id="36875" creationId="{00000000-0000-0000-0000-000000000000}"/>
          </ac:picMkLst>
        </pc:picChg>
      </pc:sldChg>
      <pc:sldChg chg="addSp delSp modSp add mod modClrScheme modAnim chgLayout">
        <pc:chgData name="Soheil Abbasloo" userId="d71572ce-aea6-4a3a-9d7a-c1bc96c12f67" providerId="ADAL" clId="{97586179-0B22-4D03-803E-280DEA87404B}" dt="2022-12-06T15:56:39.728" v="6479"/>
        <pc:sldMkLst>
          <pc:docMk/>
          <pc:sldMk cId="0" sldId="280"/>
        </pc:sldMkLst>
        <pc:spChg chg="mod">
          <ac:chgData name="Soheil Abbasloo" userId="d71572ce-aea6-4a3a-9d7a-c1bc96c12f67" providerId="ADAL" clId="{97586179-0B22-4D03-803E-280DEA87404B}" dt="2022-12-05T15:15:40.375" v="3023"/>
          <ac:spMkLst>
            <pc:docMk/>
            <pc:sldMk cId="0" sldId="280"/>
            <ac:spMk id="4" creationId="{6E237AC2-D096-CD04-C59E-4FC6D96E88B7}"/>
          </ac:spMkLst>
        </pc:spChg>
        <pc:spChg chg="mod">
          <ac:chgData name="Soheil Abbasloo" userId="d71572ce-aea6-4a3a-9d7a-c1bc96c12f67" providerId="ADAL" clId="{97586179-0B22-4D03-803E-280DEA87404B}" dt="2022-12-05T15:15:40.375" v="3023"/>
          <ac:spMkLst>
            <pc:docMk/>
            <pc:sldMk cId="0" sldId="280"/>
            <ac:spMk id="5" creationId="{9FA2BFCE-2FE0-63E2-3561-F54657787876}"/>
          </ac:spMkLst>
        </pc:spChg>
        <pc:spChg chg="mod">
          <ac:chgData name="Soheil Abbasloo" userId="d71572ce-aea6-4a3a-9d7a-c1bc96c12f67" providerId="ADAL" clId="{97586179-0B22-4D03-803E-280DEA87404B}" dt="2022-12-05T15:15:40.375" v="3023"/>
          <ac:spMkLst>
            <pc:docMk/>
            <pc:sldMk cId="0" sldId="280"/>
            <ac:spMk id="6" creationId="{71255BF1-41E2-CF05-83B2-620E26FAB0AD}"/>
          </ac:spMkLst>
        </pc:spChg>
        <pc:spChg chg="mod">
          <ac:chgData name="Soheil Abbasloo" userId="d71572ce-aea6-4a3a-9d7a-c1bc96c12f67" providerId="ADAL" clId="{97586179-0B22-4D03-803E-280DEA87404B}" dt="2022-12-05T15:15:40.375" v="3023"/>
          <ac:spMkLst>
            <pc:docMk/>
            <pc:sldMk cId="0" sldId="280"/>
            <ac:spMk id="7" creationId="{87762EC6-863E-5CF3-1073-7BAAEB4E6C7F}"/>
          </ac:spMkLst>
        </pc:spChg>
        <pc:spChg chg="mod">
          <ac:chgData name="Soheil Abbasloo" userId="d71572ce-aea6-4a3a-9d7a-c1bc96c12f67" providerId="ADAL" clId="{97586179-0B22-4D03-803E-280DEA87404B}" dt="2022-12-05T15:15:40.375" v="3023"/>
          <ac:spMkLst>
            <pc:docMk/>
            <pc:sldMk cId="0" sldId="280"/>
            <ac:spMk id="8" creationId="{59457590-A186-8EA2-93FC-31F858AC848A}"/>
          </ac:spMkLst>
        </pc:spChg>
        <pc:spChg chg="mod">
          <ac:chgData name="Soheil Abbasloo" userId="d71572ce-aea6-4a3a-9d7a-c1bc96c12f67" providerId="ADAL" clId="{97586179-0B22-4D03-803E-280DEA87404B}" dt="2022-12-05T15:15:40.375" v="3023"/>
          <ac:spMkLst>
            <pc:docMk/>
            <pc:sldMk cId="0" sldId="280"/>
            <ac:spMk id="9" creationId="{DF034209-E22F-CAE9-8E41-89C90C4FA20B}"/>
          </ac:spMkLst>
        </pc:spChg>
        <pc:spChg chg="mod">
          <ac:chgData name="Soheil Abbasloo" userId="d71572ce-aea6-4a3a-9d7a-c1bc96c12f67" providerId="ADAL" clId="{97586179-0B22-4D03-803E-280DEA87404B}" dt="2022-12-05T15:15:40.375" v="3023"/>
          <ac:spMkLst>
            <pc:docMk/>
            <pc:sldMk cId="0" sldId="280"/>
            <ac:spMk id="10" creationId="{1C38E656-6FB9-AE22-307A-DCFA226F6F3A}"/>
          </ac:spMkLst>
        </pc:spChg>
        <pc:spChg chg="mod">
          <ac:chgData name="Soheil Abbasloo" userId="d71572ce-aea6-4a3a-9d7a-c1bc96c12f67" providerId="ADAL" clId="{97586179-0B22-4D03-803E-280DEA87404B}" dt="2022-12-05T15:15:40.375" v="3023"/>
          <ac:spMkLst>
            <pc:docMk/>
            <pc:sldMk cId="0" sldId="280"/>
            <ac:spMk id="11" creationId="{3225A2F9-E2F3-F5F6-6419-E4157FEE2D4F}"/>
          </ac:spMkLst>
        </pc:spChg>
        <pc:spChg chg="mod">
          <ac:chgData name="Soheil Abbasloo" userId="d71572ce-aea6-4a3a-9d7a-c1bc96c12f67" providerId="ADAL" clId="{97586179-0B22-4D03-803E-280DEA87404B}" dt="2022-12-05T15:15:40.375" v="3023"/>
          <ac:spMkLst>
            <pc:docMk/>
            <pc:sldMk cId="0" sldId="280"/>
            <ac:spMk id="12" creationId="{C861F03D-F8D1-8CA2-82B1-C0C77DE6BFEC}"/>
          </ac:spMkLst>
        </pc:spChg>
        <pc:spChg chg="mod">
          <ac:chgData name="Soheil Abbasloo" userId="d71572ce-aea6-4a3a-9d7a-c1bc96c12f67" providerId="ADAL" clId="{97586179-0B22-4D03-803E-280DEA87404B}" dt="2022-12-05T15:15:40.375" v="3023"/>
          <ac:spMkLst>
            <pc:docMk/>
            <pc:sldMk cId="0" sldId="280"/>
            <ac:spMk id="13" creationId="{D33C0556-FD19-9634-CFEF-CEE1FE0D2B74}"/>
          </ac:spMkLst>
        </pc:spChg>
        <pc:spChg chg="mod">
          <ac:chgData name="Soheil Abbasloo" userId="d71572ce-aea6-4a3a-9d7a-c1bc96c12f67" providerId="ADAL" clId="{97586179-0B22-4D03-803E-280DEA87404B}" dt="2022-12-05T15:15:40.375" v="3023"/>
          <ac:spMkLst>
            <pc:docMk/>
            <pc:sldMk cId="0" sldId="280"/>
            <ac:spMk id="14" creationId="{39C39B5D-BE09-1D17-CAA7-D3734A24E773}"/>
          </ac:spMkLst>
        </pc:spChg>
        <pc:spChg chg="mod">
          <ac:chgData name="Soheil Abbasloo" userId="d71572ce-aea6-4a3a-9d7a-c1bc96c12f67" providerId="ADAL" clId="{97586179-0B22-4D03-803E-280DEA87404B}" dt="2022-12-05T15:15:40.375" v="3023"/>
          <ac:spMkLst>
            <pc:docMk/>
            <pc:sldMk cId="0" sldId="280"/>
            <ac:spMk id="15" creationId="{C2FAE390-B445-AB5A-F377-4C72FFC34618}"/>
          </ac:spMkLst>
        </pc:spChg>
        <pc:spChg chg="mod">
          <ac:chgData name="Soheil Abbasloo" userId="d71572ce-aea6-4a3a-9d7a-c1bc96c12f67" providerId="ADAL" clId="{97586179-0B22-4D03-803E-280DEA87404B}" dt="2022-12-05T15:15:40.375" v="3023"/>
          <ac:spMkLst>
            <pc:docMk/>
            <pc:sldMk cId="0" sldId="280"/>
            <ac:spMk id="16" creationId="{77341FF0-EDEB-2839-D69F-1CB2D91CE834}"/>
          </ac:spMkLst>
        </pc:spChg>
        <pc:spChg chg="mod">
          <ac:chgData name="Soheil Abbasloo" userId="d71572ce-aea6-4a3a-9d7a-c1bc96c12f67" providerId="ADAL" clId="{97586179-0B22-4D03-803E-280DEA87404B}" dt="2022-12-05T15:15:40.375" v="3023"/>
          <ac:spMkLst>
            <pc:docMk/>
            <pc:sldMk cId="0" sldId="280"/>
            <ac:spMk id="17" creationId="{CF915792-C437-D339-E99D-07C5E1E6E1F7}"/>
          </ac:spMkLst>
        </pc:spChg>
        <pc:spChg chg="mod">
          <ac:chgData name="Soheil Abbasloo" userId="d71572ce-aea6-4a3a-9d7a-c1bc96c12f67" providerId="ADAL" clId="{97586179-0B22-4D03-803E-280DEA87404B}" dt="2022-12-05T15:15:40.375" v="3023"/>
          <ac:spMkLst>
            <pc:docMk/>
            <pc:sldMk cId="0" sldId="280"/>
            <ac:spMk id="18" creationId="{56929FA9-FBA9-09CF-AC87-CF4A343D13C3}"/>
          </ac:spMkLst>
        </pc:spChg>
        <pc:spChg chg="add mod">
          <ac:chgData name="Soheil Abbasloo" userId="d71572ce-aea6-4a3a-9d7a-c1bc96c12f67" providerId="ADAL" clId="{97586179-0B22-4D03-803E-280DEA87404B}" dt="2022-12-05T15:17:29.160" v="3048"/>
          <ac:spMkLst>
            <pc:docMk/>
            <pc:sldMk cId="0" sldId="280"/>
            <ac:spMk id="29" creationId="{ED49E4B5-3339-E234-95F4-CCFEF851582E}"/>
          </ac:spMkLst>
        </pc:spChg>
        <pc:spChg chg="add mod">
          <ac:chgData name="Soheil Abbasloo" userId="d71572ce-aea6-4a3a-9d7a-c1bc96c12f67" providerId="ADAL" clId="{97586179-0B22-4D03-803E-280DEA87404B}" dt="2022-12-05T15:17:29.160" v="3048"/>
          <ac:spMkLst>
            <pc:docMk/>
            <pc:sldMk cId="0" sldId="280"/>
            <ac:spMk id="30" creationId="{0C45BC84-92F3-7E4F-14C0-7E9C921702FF}"/>
          </ac:spMkLst>
        </pc:spChg>
        <pc:spChg chg="add mod">
          <ac:chgData name="Soheil Abbasloo" userId="d71572ce-aea6-4a3a-9d7a-c1bc96c12f67" providerId="ADAL" clId="{97586179-0B22-4D03-803E-280DEA87404B}" dt="2022-12-05T15:17:29.160" v="3048"/>
          <ac:spMkLst>
            <pc:docMk/>
            <pc:sldMk cId="0" sldId="280"/>
            <ac:spMk id="31" creationId="{41D4C496-4289-C359-BB50-37DEB245904D}"/>
          </ac:spMkLst>
        </pc:spChg>
        <pc:spChg chg="mod ord">
          <ac:chgData name="Soheil Abbasloo" userId="d71572ce-aea6-4a3a-9d7a-c1bc96c12f67" providerId="ADAL" clId="{97586179-0B22-4D03-803E-280DEA87404B}" dt="2022-12-05T15:17:01.694" v="3043"/>
          <ac:spMkLst>
            <pc:docMk/>
            <pc:sldMk cId="0" sldId="280"/>
            <ac:spMk id="38914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5T15:15:39.226" v="3022" actId="478"/>
          <ac:spMkLst>
            <pc:docMk/>
            <pc:sldMk cId="0" sldId="280"/>
            <ac:spMk id="38924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5T15:15:39.226" v="3022" actId="478"/>
          <ac:spMkLst>
            <pc:docMk/>
            <pc:sldMk cId="0" sldId="280"/>
            <ac:spMk id="38925" creationId="{00000000-0000-0000-0000-000000000000}"/>
          </ac:spMkLst>
        </pc:spChg>
        <pc:spChg chg="del mod">
          <ac:chgData name="Soheil Abbasloo" userId="d71572ce-aea6-4a3a-9d7a-c1bc96c12f67" providerId="ADAL" clId="{97586179-0B22-4D03-803E-280DEA87404B}" dt="2022-12-05T15:15:39.226" v="3022" actId="478"/>
          <ac:spMkLst>
            <pc:docMk/>
            <pc:sldMk cId="0" sldId="280"/>
            <ac:spMk id="38926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5T15:15:39.226" v="3022" actId="478"/>
          <ac:spMkLst>
            <pc:docMk/>
            <pc:sldMk cId="0" sldId="280"/>
            <ac:spMk id="38927" creationId="{00000000-0000-0000-0000-000000000000}"/>
          </ac:spMkLst>
        </pc:spChg>
        <pc:spChg chg="del mod">
          <ac:chgData name="Soheil Abbasloo" userId="d71572ce-aea6-4a3a-9d7a-c1bc96c12f67" providerId="ADAL" clId="{97586179-0B22-4D03-803E-280DEA87404B}" dt="2022-12-05T15:15:39.226" v="3022" actId="478"/>
          <ac:spMkLst>
            <pc:docMk/>
            <pc:sldMk cId="0" sldId="280"/>
            <ac:spMk id="38928" creationId="{00000000-0000-0000-0000-000000000000}"/>
          </ac:spMkLst>
        </pc:spChg>
        <pc:spChg chg="del mod">
          <ac:chgData name="Soheil Abbasloo" userId="d71572ce-aea6-4a3a-9d7a-c1bc96c12f67" providerId="ADAL" clId="{97586179-0B22-4D03-803E-280DEA87404B}" dt="2022-12-05T15:15:39.226" v="3022" actId="478"/>
          <ac:spMkLst>
            <pc:docMk/>
            <pc:sldMk cId="0" sldId="280"/>
            <ac:spMk id="38929" creationId="{00000000-0000-0000-0000-000000000000}"/>
          </ac:spMkLst>
        </pc:spChg>
        <pc:spChg chg="del mod">
          <ac:chgData name="Soheil Abbasloo" userId="d71572ce-aea6-4a3a-9d7a-c1bc96c12f67" providerId="ADAL" clId="{97586179-0B22-4D03-803E-280DEA87404B}" dt="2022-12-05T15:15:39.226" v="3022" actId="478"/>
          <ac:spMkLst>
            <pc:docMk/>
            <pc:sldMk cId="0" sldId="280"/>
            <ac:spMk id="38930" creationId="{00000000-0000-0000-0000-000000000000}"/>
          </ac:spMkLst>
        </pc:spChg>
        <pc:spChg chg="del mod">
          <ac:chgData name="Soheil Abbasloo" userId="d71572ce-aea6-4a3a-9d7a-c1bc96c12f67" providerId="ADAL" clId="{97586179-0B22-4D03-803E-280DEA87404B}" dt="2022-12-05T15:15:39.226" v="3022" actId="478"/>
          <ac:spMkLst>
            <pc:docMk/>
            <pc:sldMk cId="0" sldId="280"/>
            <ac:spMk id="38931" creationId="{00000000-0000-0000-0000-000000000000}"/>
          </ac:spMkLst>
        </pc:spChg>
        <pc:spChg chg="del mod">
          <ac:chgData name="Soheil Abbasloo" userId="d71572ce-aea6-4a3a-9d7a-c1bc96c12f67" providerId="ADAL" clId="{97586179-0B22-4D03-803E-280DEA87404B}" dt="2022-12-05T15:15:39.226" v="3022" actId="478"/>
          <ac:spMkLst>
            <pc:docMk/>
            <pc:sldMk cId="0" sldId="280"/>
            <ac:spMk id="38932" creationId="{00000000-0000-0000-0000-000000000000}"/>
          </ac:spMkLst>
        </pc:spChg>
        <pc:spChg chg="del mod">
          <ac:chgData name="Soheil Abbasloo" userId="d71572ce-aea6-4a3a-9d7a-c1bc96c12f67" providerId="ADAL" clId="{97586179-0B22-4D03-803E-280DEA87404B}" dt="2022-12-05T15:15:39.226" v="3022" actId="478"/>
          <ac:spMkLst>
            <pc:docMk/>
            <pc:sldMk cId="0" sldId="280"/>
            <ac:spMk id="38933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5T15:15:39.226" v="3022" actId="478"/>
          <ac:spMkLst>
            <pc:docMk/>
            <pc:sldMk cId="0" sldId="280"/>
            <ac:spMk id="38934" creationId="{00000000-0000-0000-0000-000000000000}"/>
          </ac:spMkLst>
        </pc:spChg>
        <pc:spChg chg="del mod">
          <ac:chgData name="Soheil Abbasloo" userId="d71572ce-aea6-4a3a-9d7a-c1bc96c12f67" providerId="ADAL" clId="{97586179-0B22-4D03-803E-280DEA87404B}" dt="2022-12-05T15:15:39.226" v="3022" actId="478"/>
          <ac:spMkLst>
            <pc:docMk/>
            <pc:sldMk cId="0" sldId="280"/>
            <ac:spMk id="38935" creationId="{00000000-0000-0000-0000-000000000000}"/>
          </ac:spMkLst>
        </pc:spChg>
        <pc:spChg chg="del mod">
          <ac:chgData name="Soheil Abbasloo" userId="d71572ce-aea6-4a3a-9d7a-c1bc96c12f67" providerId="ADAL" clId="{97586179-0B22-4D03-803E-280DEA87404B}" dt="2022-12-05T15:15:39.226" v="3022" actId="478"/>
          <ac:spMkLst>
            <pc:docMk/>
            <pc:sldMk cId="0" sldId="280"/>
            <ac:spMk id="38936" creationId="{00000000-0000-0000-0000-000000000000}"/>
          </ac:spMkLst>
        </pc:spChg>
        <pc:spChg chg="del mod">
          <ac:chgData name="Soheil Abbasloo" userId="d71572ce-aea6-4a3a-9d7a-c1bc96c12f67" providerId="ADAL" clId="{97586179-0B22-4D03-803E-280DEA87404B}" dt="2022-12-05T15:15:39.226" v="3022" actId="478"/>
          <ac:spMkLst>
            <pc:docMk/>
            <pc:sldMk cId="0" sldId="280"/>
            <ac:spMk id="38937" creationId="{00000000-0000-0000-0000-000000000000}"/>
          </ac:spMkLst>
        </pc:spChg>
        <pc:spChg chg="del mod">
          <ac:chgData name="Soheil Abbasloo" userId="d71572ce-aea6-4a3a-9d7a-c1bc96c12f67" providerId="ADAL" clId="{97586179-0B22-4D03-803E-280DEA87404B}" dt="2022-12-05T15:15:39.226" v="3022" actId="478"/>
          <ac:spMkLst>
            <pc:docMk/>
            <pc:sldMk cId="0" sldId="280"/>
            <ac:spMk id="38938" creationId="{00000000-0000-0000-0000-000000000000}"/>
          </ac:spMkLst>
        </pc:spChg>
        <pc:spChg chg="del mod">
          <ac:chgData name="Soheil Abbasloo" userId="d71572ce-aea6-4a3a-9d7a-c1bc96c12f67" providerId="ADAL" clId="{97586179-0B22-4D03-803E-280DEA87404B}" dt="2022-12-05T15:17:28.503" v="3047" actId="478"/>
          <ac:spMkLst>
            <pc:docMk/>
            <pc:sldMk cId="0" sldId="280"/>
            <ac:spMk id="38940" creationId="{00000000-0000-0000-0000-000000000000}"/>
          </ac:spMkLst>
        </pc:spChg>
        <pc:spChg chg="del mod">
          <ac:chgData name="Soheil Abbasloo" userId="d71572ce-aea6-4a3a-9d7a-c1bc96c12f67" providerId="ADAL" clId="{97586179-0B22-4D03-803E-280DEA87404B}" dt="2022-12-05T15:17:27.145" v="3046" actId="478"/>
          <ac:spMkLst>
            <pc:docMk/>
            <pc:sldMk cId="0" sldId="280"/>
            <ac:spMk id="38941" creationId="{00000000-0000-0000-0000-000000000000}"/>
          </ac:spMkLst>
        </pc:spChg>
        <pc:spChg chg="del mod">
          <ac:chgData name="Soheil Abbasloo" userId="d71572ce-aea6-4a3a-9d7a-c1bc96c12f67" providerId="ADAL" clId="{97586179-0B22-4D03-803E-280DEA87404B}" dt="2022-12-05T15:17:15.804" v="3045" actId="478"/>
          <ac:spMkLst>
            <pc:docMk/>
            <pc:sldMk cId="0" sldId="280"/>
            <ac:spMk id="3894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5:47.924" v="3024" actId="1582"/>
          <ac:spMkLst>
            <pc:docMk/>
            <pc:sldMk cId="0" sldId="280"/>
            <ac:spMk id="3894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5:47.924" v="3024" actId="1582"/>
          <ac:spMkLst>
            <pc:docMk/>
            <pc:sldMk cId="0" sldId="280"/>
            <ac:spMk id="3894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5:47.924" v="3024" actId="1582"/>
          <ac:spMkLst>
            <pc:docMk/>
            <pc:sldMk cId="0" sldId="280"/>
            <ac:spMk id="3894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5:47.924" v="3024" actId="1582"/>
          <ac:spMkLst>
            <pc:docMk/>
            <pc:sldMk cId="0" sldId="280"/>
            <ac:spMk id="3894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5:47.924" v="3024" actId="1582"/>
          <ac:spMkLst>
            <pc:docMk/>
            <pc:sldMk cId="0" sldId="280"/>
            <ac:spMk id="3894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5:47.924" v="3024" actId="1582"/>
          <ac:spMkLst>
            <pc:docMk/>
            <pc:sldMk cId="0" sldId="280"/>
            <ac:spMk id="3894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5:47.924" v="3024" actId="1582"/>
          <ac:spMkLst>
            <pc:docMk/>
            <pc:sldMk cId="0" sldId="280"/>
            <ac:spMk id="38949" creationId="{00000000-0000-0000-0000-000000000000}"/>
          </ac:spMkLst>
        </pc:spChg>
        <pc:grpChg chg="mod ord">
          <ac:chgData name="Soheil Abbasloo" userId="d71572ce-aea6-4a3a-9d7a-c1bc96c12f67" providerId="ADAL" clId="{97586179-0B22-4D03-803E-280DEA87404B}" dt="2022-12-05T15:17:57.074" v="3051" actId="14100"/>
          <ac:grpSpMkLst>
            <pc:docMk/>
            <pc:sldMk cId="0" sldId="280"/>
            <ac:grpSpMk id="2" creationId="{00000000-0000-0000-0000-000000000000}"/>
          </ac:grpSpMkLst>
        </pc:grpChg>
        <pc:grpChg chg="add mod">
          <ac:chgData name="Soheil Abbasloo" userId="d71572ce-aea6-4a3a-9d7a-c1bc96c12f67" providerId="ADAL" clId="{97586179-0B22-4D03-803E-280DEA87404B}" dt="2022-12-05T15:15:40.375" v="3023"/>
          <ac:grpSpMkLst>
            <pc:docMk/>
            <pc:sldMk cId="0" sldId="280"/>
            <ac:grpSpMk id="3" creationId="{9F0738CF-28DF-DC59-A0CF-D4BAB284E7D2}"/>
          </ac:grpSpMkLst>
        </pc:grpChg>
        <pc:picChg chg="mod">
          <ac:chgData name="Soheil Abbasloo" userId="d71572ce-aea6-4a3a-9d7a-c1bc96c12f67" providerId="ADAL" clId="{97586179-0B22-4D03-803E-280DEA87404B}" dt="2022-12-05T15:15:40.375" v="3023"/>
          <ac:picMkLst>
            <pc:docMk/>
            <pc:sldMk cId="0" sldId="280"/>
            <ac:picMk id="19" creationId="{B42FB244-212E-DD1E-F4CD-E198668B376E}"/>
          </ac:picMkLst>
        </pc:picChg>
        <pc:picChg chg="mod">
          <ac:chgData name="Soheil Abbasloo" userId="d71572ce-aea6-4a3a-9d7a-c1bc96c12f67" providerId="ADAL" clId="{97586179-0B22-4D03-803E-280DEA87404B}" dt="2022-12-05T15:15:40.375" v="3023"/>
          <ac:picMkLst>
            <pc:docMk/>
            <pc:sldMk cId="0" sldId="280"/>
            <ac:picMk id="20" creationId="{36CE669C-78C3-3789-5F41-272465017B9A}"/>
          </ac:picMkLst>
        </pc:picChg>
        <pc:picChg chg="mod">
          <ac:chgData name="Soheil Abbasloo" userId="d71572ce-aea6-4a3a-9d7a-c1bc96c12f67" providerId="ADAL" clId="{97586179-0B22-4D03-803E-280DEA87404B}" dt="2022-12-05T15:15:40.375" v="3023"/>
          <ac:picMkLst>
            <pc:docMk/>
            <pc:sldMk cId="0" sldId="280"/>
            <ac:picMk id="21" creationId="{63551D34-5656-250C-6FB0-50B3561E85F7}"/>
          </ac:picMkLst>
        </pc:picChg>
        <pc:picChg chg="mod">
          <ac:chgData name="Soheil Abbasloo" userId="d71572ce-aea6-4a3a-9d7a-c1bc96c12f67" providerId="ADAL" clId="{97586179-0B22-4D03-803E-280DEA87404B}" dt="2022-12-05T15:15:40.375" v="3023"/>
          <ac:picMkLst>
            <pc:docMk/>
            <pc:sldMk cId="0" sldId="280"/>
            <ac:picMk id="22" creationId="{30E1EDDE-6CB9-6B27-0F4B-D009382BC1B1}"/>
          </ac:picMkLst>
        </pc:picChg>
        <pc:picChg chg="mod">
          <ac:chgData name="Soheil Abbasloo" userId="d71572ce-aea6-4a3a-9d7a-c1bc96c12f67" providerId="ADAL" clId="{97586179-0B22-4D03-803E-280DEA87404B}" dt="2022-12-05T15:15:40.375" v="3023"/>
          <ac:picMkLst>
            <pc:docMk/>
            <pc:sldMk cId="0" sldId="280"/>
            <ac:picMk id="23" creationId="{73AB0D05-3B5A-EFA6-C7EF-D461200ECDF5}"/>
          </ac:picMkLst>
        </pc:picChg>
        <pc:picChg chg="mod">
          <ac:chgData name="Soheil Abbasloo" userId="d71572ce-aea6-4a3a-9d7a-c1bc96c12f67" providerId="ADAL" clId="{97586179-0B22-4D03-803E-280DEA87404B}" dt="2022-12-05T15:15:40.375" v="3023"/>
          <ac:picMkLst>
            <pc:docMk/>
            <pc:sldMk cId="0" sldId="280"/>
            <ac:picMk id="24" creationId="{0E5AB0B1-B1AE-A707-37BA-BFE301B0A26C}"/>
          </ac:picMkLst>
        </pc:picChg>
        <pc:picChg chg="mod">
          <ac:chgData name="Soheil Abbasloo" userId="d71572ce-aea6-4a3a-9d7a-c1bc96c12f67" providerId="ADAL" clId="{97586179-0B22-4D03-803E-280DEA87404B}" dt="2022-12-05T15:15:40.375" v="3023"/>
          <ac:picMkLst>
            <pc:docMk/>
            <pc:sldMk cId="0" sldId="280"/>
            <ac:picMk id="25" creationId="{4A58D977-1A74-99F0-F4E9-B508131E145F}"/>
          </ac:picMkLst>
        </pc:picChg>
        <pc:picChg chg="mod">
          <ac:chgData name="Soheil Abbasloo" userId="d71572ce-aea6-4a3a-9d7a-c1bc96c12f67" providerId="ADAL" clId="{97586179-0B22-4D03-803E-280DEA87404B}" dt="2022-12-05T15:15:40.375" v="3023"/>
          <ac:picMkLst>
            <pc:docMk/>
            <pc:sldMk cId="0" sldId="280"/>
            <ac:picMk id="26" creationId="{40DD4E2F-199F-0B75-8F3A-BDC278A32BC2}"/>
          </ac:picMkLst>
        </pc:picChg>
        <pc:picChg chg="mod">
          <ac:chgData name="Soheil Abbasloo" userId="d71572ce-aea6-4a3a-9d7a-c1bc96c12f67" providerId="ADAL" clId="{97586179-0B22-4D03-803E-280DEA87404B}" dt="2022-12-05T15:15:40.375" v="3023"/>
          <ac:picMkLst>
            <pc:docMk/>
            <pc:sldMk cId="0" sldId="280"/>
            <ac:picMk id="27" creationId="{D97E8FB7-2F11-5B94-A0D9-AFA1C6F2A1AC}"/>
          </ac:picMkLst>
        </pc:picChg>
        <pc:picChg chg="mod">
          <ac:chgData name="Soheil Abbasloo" userId="d71572ce-aea6-4a3a-9d7a-c1bc96c12f67" providerId="ADAL" clId="{97586179-0B22-4D03-803E-280DEA87404B}" dt="2022-12-05T15:15:40.375" v="3023"/>
          <ac:picMkLst>
            <pc:docMk/>
            <pc:sldMk cId="0" sldId="280"/>
            <ac:picMk id="28" creationId="{A0D0DBB8-7108-2AC4-8E15-C9D5325D342C}"/>
          </ac:picMkLst>
        </pc:picChg>
        <pc:picChg chg="del">
          <ac:chgData name="Soheil Abbasloo" userId="d71572ce-aea6-4a3a-9d7a-c1bc96c12f67" providerId="ADAL" clId="{97586179-0B22-4D03-803E-280DEA87404B}" dt="2022-12-05T15:15:39.226" v="3022" actId="478"/>
          <ac:picMkLst>
            <pc:docMk/>
            <pc:sldMk cId="0" sldId="280"/>
            <ac:picMk id="38915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5:15:39.226" v="3022" actId="478"/>
          <ac:picMkLst>
            <pc:docMk/>
            <pc:sldMk cId="0" sldId="280"/>
            <ac:picMk id="38916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5:15:39.226" v="3022" actId="478"/>
          <ac:picMkLst>
            <pc:docMk/>
            <pc:sldMk cId="0" sldId="280"/>
            <ac:picMk id="38917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5:15:39.226" v="3022" actId="478"/>
          <ac:picMkLst>
            <pc:docMk/>
            <pc:sldMk cId="0" sldId="280"/>
            <ac:picMk id="38918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5:15:39.226" v="3022" actId="478"/>
          <ac:picMkLst>
            <pc:docMk/>
            <pc:sldMk cId="0" sldId="280"/>
            <ac:picMk id="38919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5:15:39.226" v="3022" actId="478"/>
          <ac:picMkLst>
            <pc:docMk/>
            <pc:sldMk cId="0" sldId="280"/>
            <ac:picMk id="38920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5:15:39.226" v="3022" actId="478"/>
          <ac:picMkLst>
            <pc:docMk/>
            <pc:sldMk cId="0" sldId="280"/>
            <ac:picMk id="38921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5:15:39.226" v="3022" actId="478"/>
          <ac:picMkLst>
            <pc:docMk/>
            <pc:sldMk cId="0" sldId="280"/>
            <ac:picMk id="38922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5:15:39.226" v="3022" actId="478"/>
          <ac:picMkLst>
            <pc:docMk/>
            <pc:sldMk cId="0" sldId="280"/>
            <ac:picMk id="38923" creationId="{00000000-0000-0000-0000-000000000000}"/>
          </ac:picMkLst>
        </pc:picChg>
      </pc:sldChg>
      <pc:sldChg chg="addSp delSp modSp add mod modClrScheme modAnim chgLayout">
        <pc:chgData name="Soheil Abbasloo" userId="d71572ce-aea6-4a3a-9d7a-c1bc96c12f67" providerId="ADAL" clId="{97586179-0B22-4D03-803E-280DEA87404B}" dt="2022-12-06T15:56:44.304" v="6480"/>
        <pc:sldMkLst>
          <pc:docMk/>
          <pc:sldMk cId="0" sldId="281"/>
        </pc:sldMkLst>
        <pc:spChg chg="mod">
          <ac:chgData name="Soheil Abbasloo" userId="d71572ce-aea6-4a3a-9d7a-c1bc96c12f67" providerId="ADAL" clId="{97586179-0B22-4D03-803E-280DEA87404B}" dt="2022-12-05T15:16:10.066" v="3028"/>
          <ac:spMkLst>
            <pc:docMk/>
            <pc:sldMk cId="0" sldId="281"/>
            <ac:spMk id="3" creationId="{85988248-7FBC-9448-BF85-A8F9BA761579}"/>
          </ac:spMkLst>
        </pc:spChg>
        <pc:spChg chg="mod">
          <ac:chgData name="Soheil Abbasloo" userId="d71572ce-aea6-4a3a-9d7a-c1bc96c12f67" providerId="ADAL" clId="{97586179-0B22-4D03-803E-280DEA87404B}" dt="2022-12-05T15:16:10.066" v="3028"/>
          <ac:spMkLst>
            <pc:docMk/>
            <pc:sldMk cId="0" sldId="281"/>
            <ac:spMk id="4" creationId="{DF59C970-F2DC-308C-5F5C-8C32F1026536}"/>
          </ac:spMkLst>
        </pc:spChg>
        <pc:spChg chg="mod">
          <ac:chgData name="Soheil Abbasloo" userId="d71572ce-aea6-4a3a-9d7a-c1bc96c12f67" providerId="ADAL" clId="{97586179-0B22-4D03-803E-280DEA87404B}" dt="2022-12-05T15:16:10.066" v="3028"/>
          <ac:spMkLst>
            <pc:docMk/>
            <pc:sldMk cId="0" sldId="281"/>
            <ac:spMk id="5" creationId="{136E75D0-656F-A188-8B3D-FF5BC5E872E7}"/>
          </ac:spMkLst>
        </pc:spChg>
        <pc:spChg chg="mod">
          <ac:chgData name="Soheil Abbasloo" userId="d71572ce-aea6-4a3a-9d7a-c1bc96c12f67" providerId="ADAL" clId="{97586179-0B22-4D03-803E-280DEA87404B}" dt="2022-12-05T15:16:10.066" v="3028"/>
          <ac:spMkLst>
            <pc:docMk/>
            <pc:sldMk cId="0" sldId="281"/>
            <ac:spMk id="6" creationId="{3B3AF877-136C-9E64-EEC1-282A166B9577}"/>
          </ac:spMkLst>
        </pc:spChg>
        <pc:spChg chg="mod">
          <ac:chgData name="Soheil Abbasloo" userId="d71572ce-aea6-4a3a-9d7a-c1bc96c12f67" providerId="ADAL" clId="{97586179-0B22-4D03-803E-280DEA87404B}" dt="2022-12-05T15:16:10.066" v="3028"/>
          <ac:spMkLst>
            <pc:docMk/>
            <pc:sldMk cId="0" sldId="281"/>
            <ac:spMk id="7" creationId="{D20BEDFE-28AD-2F25-8C0C-DCF0B4F13BF4}"/>
          </ac:spMkLst>
        </pc:spChg>
        <pc:spChg chg="mod">
          <ac:chgData name="Soheil Abbasloo" userId="d71572ce-aea6-4a3a-9d7a-c1bc96c12f67" providerId="ADAL" clId="{97586179-0B22-4D03-803E-280DEA87404B}" dt="2022-12-05T15:16:10.066" v="3028"/>
          <ac:spMkLst>
            <pc:docMk/>
            <pc:sldMk cId="0" sldId="281"/>
            <ac:spMk id="8" creationId="{087394DF-831D-5857-18DD-611AE5FAE67A}"/>
          </ac:spMkLst>
        </pc:spChg>
        <pc:spChg chg="mod">
          <ac:chgData name="Soheil Abbasloo" userId="d71572ce-aea6-4a3a-9d7a-c1bc96c12f67" providerId="ADAL" clId="{97586179-0B22-4D03-803E-280DEA87404B}" dt="2022-12-05T15:16:10.066" v="3028"/>
          <ac:spMkLst>
            <pc:docMk/>
            <pc:sldMk cId="0" sldId="281"/>
            <ac:spMk id="9" creationId="{4B9ABFE1-BDDC-C606-1707-CED7140A7B4F}"/>
          </ac:spMkLst>
        </pc:spChg>
        <pc:spChg chg="mod">
          <ac:chgData name="Soheil Abbasloo" userId="d71572ce-aea6-4a3a-9d7a-c1bc96c12f67" providerId="ADAL" clId="{97586179-0B22-4D03-803E-280DEA87404B}" dt="2022-12-05T15:16:10.066" v="3028"/>
          <ac:spMkLst>
            <pc:docMk/>
            <pc:sldMk cId="0" sldId="281"/>
            <ac:spMk id="10" creationId="{EE5CF32D-4110-EDB8-31CD-9E6B24AE6765}"/>
          </ac:spMkLst>
        </pc:spChg>
        <pc:spChg chg="mod">
          <ac:chgData name="Soheil Abbasloo" userId="d71572ce-aea6-4a3a-9d7a-c1bc96c12f67" providerId="ADAL" clId="{97586179-0B22-4D03-803E-280DEA87404B}" dt="2022-12-05T15:16:10.066" v="3028"/>
          <ac:spMkLst>
            <pc:docMk/>
            <pc:sldMk cId="0" sldId="281"/>
            <ac:spMk id="11" creationId="{DE7484A9-B4C9-9FC9-9ACF-6332A02E911E}"/>
          </ac:spMkLst>
        </pc:spChg>
        <pc:spChg chg="mod">
          <ac:chgData name="Soheil Abbasloo" userId="d71572ce-aea6-4a3a-9d7a-c1bc96c12f67" providerId="ADAL" clId="{97586179-0B22-4D03-803E-280DEA87404B}" dt="2022-12-05T15:16:10.066" v="3028"/>
          <ac:spMkLst>
            <pc:docMk/>
            <pc:sldMk cId="0" sldId="281"/>
            <ac:spMk id="12" creationId="{1C899A43-6F1E-64B3-6AB0-ECC7208F885A}"/>
          </ac:spMkLst>
        </pc:spChg>
        <pc:spChg chg="mod">
          <ac:chgData name="Soheil Abbasloo" userId="d71572ce-aea6-4a3a-9d7a-c1bc96c12f67" providerId="ADAL" clId="{97586179-0B22-4D03-803E-280DEA87404B}" dt="2022-12-05T15:16:10.066" v="3028"/>
          <ac:spMkLst>
            <pc:docMk/>
            <pc:sldMk cId="0" sldId="281"/>
            <ac:spMk id="13" creationId="{4C2ACA12-22A8-3FA6-A20A-5408E66181BA}"/>
          </ac:spMkLst>
        </pc:spChg>
        <pc:spChg chg="mod">
          <ac:chgData name="Soheil Abbasloo" userId="d71572ce-aea6-4a3a-9d7a-c1bc96c12f67" providerId="ADAL" clId="{97586179-0B22-4D03-803E-280DEA87404B}" dt="2022-12-05T15:16:10.066" v="3028"/>
          <ac:spMkLst>
            <pc:docMk/>
            <pc:sldMk cId="0" sldId="281"/>
            <ac:spMk id="14" creationId="{4692E771-210B-A21D-F1E3-0D7307731ACC}"/>
          </ac:spMkLst>
        </pc:spChg>
        <pc:spChg chg="mod">
          <ac:chgData name="Soheil Abbasloo" userId="d71572ce-aea6-4a3a-9d7a-c1bc96c12f67" providerId="ADAL" clId="{97586179-0B22-4D03-803E-280DEA87404B}" dt="2022-12-05T15:16:10.066" v="3028"/>
          <ac:spMkLst>
            <pc:docMk/>
            <pc:sldMk cId="0" sldId="281"/>
            <ac:spMk id="15" creationId="{7E2F17D1-F404-0E60-91A6-542B86C35181}"/>
          </ac:spMkLst>
        </pc:spChg>
        <pc:spChg chg="mod">
          <ac:chgData name="Soheil Abbasloo" userId="d71572ce-aea6-4a3a-9d7a-c1bc96c12f67" providerId="ADAL" clId="{97586179-0B22-4D03-803E-280DEA87404B}" dt="2022-12-05T15:16:10.066" v="3028"/>
          <ac:spMkLst>
            <pc:docMk/>
            <pc:sldMk cId="0" sldId="281"/>
            <ac:spMk id="16" creationId="{E1DE2C50-8585-23FB-2F65-05CAEB6C9493}"/>
          </ac:spMkLst>
        </pc:spChg>
        <pc:spChg chg="mod">
          <ac:chgData name="Soheil Abbasloo" userId="d71572ce-aea6-4a3a-9d7a-c1bc96c12f67" providerId="ADAL" clId="{97586179-0B22-4D03-803E-280DEA87404B}" dt="2022-12-05T15:16:10.066" v="3028"/>
          <ac:spMkLst>
            <pc:docMk/>
            <pc:sldMk cId="0" sldId="281"/>
            <ac:spMk id="17" creationId="{BF2C9742-A01A-1D2D-78F4-86EFD780EBB1}"/>
          </ac:spMkLst>
        </pc:spChg>
        <pc:spChg chg="mod ord">
          <ac:chgData name="Soheil Abbasloo" userId="d71572ce-aea6-4a3a-9d7a-c1bc96c12f67" providerId="ADAL" clId="{97586179-0B22-4D03-803E-280DEA87404B}" dt="2022-12-05T15:17:05.107" v="3044"/>
          <ac:spMkLst>
            <pc:docMk/>
            <pc:sldMk cId="0" sldId="281"/>
            <ac:spMk id="40962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5T15:16:09.081" v="3027" actId="478"/>
          <ac:spMkLst>
            <pc:docMk/>
            <pc:sldMk cId="0" sldId="281"/>
            <ac:spMk id="40972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5T15:16:09.081" v="3027" actId="478"/>
          <ac:spMkLst>
            <pc:docMk/>
            <pc:sldMk cId="0" sldId="281"/>
            <ac:spMk id="40973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5T15:16:09.081" v="3027" actId="478"/>
          <ac:spMkLst>
            <pc:docMk/>
            <pc:sldMk cId="0" sldId="281"/>
            <ac:spMk id="40974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5T15:16:09.081" v="3027" actId="478"/>
          <ac:spMkLst>
            <pc:docMk/>
            <pc:sldMk cId="0" sldId="281"/>
            <ac:spMk id="40975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5T15:16:09.081" v="3027" actId="478"/>
          <ac:spMkLst>
            <pc:docMk/>
            <pc:sldMk cId="0" sldId="281"/>
            <ac:spMk id="40976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5T15:16:09.081" v="3027" actId="478"/>
          <ac:spMkLst>
            <pc:docMk/>
            <pc:sldMk cId="0" sldId="281"/>
            <ac:spMk id="40977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5T15:16:09.081" v="3027" actId="478"/>
          <ac:spMkLst>
            <pc:docMk/>
            <pc:sldMk cId="0" sldId="281"/>
            <ac:spMk id="40978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5T15:16:09.081" v="3027" actId="478"/>
          <ac:spMkLst>
            <pc:docMk/>
            <pc:sldMk cId="0" sldId="281"/>
            <ac:spMk id="40979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5T15:16:09.081" v="3027" actId="478"/>
          <ac:spMkLst>
            <pc:docMk/>
            <pc:sldMk cId="0" sldId="281"/>
            <ac:spMk id="40980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5T15:16:09.081" v="3027" actId="478"/>
          <ac:spMkLst>
            <pc:docMk/>
            <pc:sldMk cId="0" sldId="281"/>
            <ac:spMk id="40981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5T15:16:09.081" v="3027" actId="478"/>
          <ac:spMkLst>
            <pc:docMk/>
            <pc:sldMk cId="0" sldId="281"/>
            <ac:spMk id="40982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5T15:16:09.081" v="3027" actId="478"/>
          <ac:spMkLst>
            <pc:docMk/>
            <pc:sldMk cId="0" sldId="281"/>
            <ac:spMk id="40983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5T15:16:09.081" v="3027" actId="478"/>
          <ac:spMkLst>
            <pc:docMk/>
            <pc:sldMk cId="0" sldId="281"/>
            <ac:spMk id="40984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5T15:16:09.081" v="3027" actId="478"/>
          <ac:spMkLst>
            <pc:docMk/>
            <pc:sldMk cId="0" sldId="281"/>
            <ac:spMk id="40985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5T15:16:09.081" v="3027" actId="478"/>
          <ac:spMkLst>
            <pc:docMk/>
            <pc:sldMk cId="0" sldId="281"/>
            <ac:spMk id="4098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17:34.052" v="3049" actId="207"/>
          <ac:spMkLst>
            <pc:docMk/>
            <pc:sldMk cId="0" sldId="281"/>
            <ac:spMk id="40988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5:16:16.674" v="3030" actId="166"/>
          <ac:spMkLst>
            <pc:docMk/>
            <pc:sldMk cId="0" sldId="281"/>
            <ac:spMk id="92187" creationId="{00000000-0000-0000-0000-000000000000}"/>
          </ac:spMkLst>
        </pc:spChg>
        <pc:grpChg chg="add mod">
          <ac:chgData name="Soheil Abbasloo" userId="d71572ce-aea6-4a3a-9d7a-c1bc96c12f67" providerId="ADAL" clId="{97586179-0B22-4D03-803E-280DEA87404B}" dt="2022-12-05T15:16:10.066" v="3028"/>
          <ac:grpSpMkLst>
            <pc:docMk/>
            <pc:sldMk cId="0" sldId="281"/>
            <ac:grpSpMk id="2" creationId="{349CE63B-A3DE-0737-DDB3-CB06FAA13057}"/>
          </ac:grpSpMkLst>
        </pc:grpChg>
        <pc:picChg chg="mod">
          <ac:chgData name="Soheil Abbasloo" userId="d71572ce-aea6-4a3a-9d7a-c1bc96c12f67" providerId="ADAL" clId="{97586179-0B22-4D03-803E-280DEA87404B}" dt="2022-12-05T15:16:10.066" v="3028"/>
          <ac:picMkLst>
            <pc:docMk/>
            <pc:sldMk cId="0" sldId="281"/>
            <ac:picMk id="18" creationId="{8884944B-0347-4C5C-E228-697AA02B276A}"/>
          </ac:picMkLst>
        </pc:picChg>
        <pc:picChg chg="mod">
          <ac:chgData name="Soheil Abbasloo" userId="d71572ce-aea6-4a3a-9d7a-c1bc96c12f67" providerId="ADAL" clId="{97586179-0B22-4D03-803E-280DEA87404B}" dt="2022-12-05T15:16:10.066" v="3028"/>
          <ac:picMkLst>
            <pc:docMk/>
            <pc:sldMk cId="0" sldId="281"/>
            <ac:picMk id="19" creationId="{276B03AC-F691-2175-B877-FD4544FB2DD2}"/>
          </ac:picMkLst>
        </pc:picChg>
        <pc:picChg chg="mod">
          <ac:chgData name="Soheil Abbasloo" userId="d71572ce-aea6-4a3a-9d7a-c1bc96c12f67" providerId="ADAL" clId="{97586179-0B22-4D03-803E-280DEA87404B}" dt="2022-12-05T15:16:10.066" v="3028"/>
          <ac:picMkLst>
            <pc:docMk/>
            <pc:sldMk cId="0" sldId="281"/>
            <ac:picMk id="20" creationId="{879CFB3C-533E-7DF0-BDA4-C608B81A3ABA}"/>
          </ac:picMkLst>
        </pc:picChg>
        <pc:picChg chg="mod">
          <ac:chgData name="Soheil Abbasloo" userId="d71572ce-aea6-4a3a-9d7a-c1bc96c12f67" providerId="ADAL" clId="{97586179-0B22-4D03-803E-280DEA87404B}" dt="2022-12-05T15:16:10.066" v="3028"/>
          <ac:picMkLst>
            <pc:docMk/>
            <pc:sldMk cId="0" sldId="281"/>
            <ac:picMk id="21" creationId="{1F0D03A6-3F0F-3ED8-7DE7-0EBC44F060F6}"/>
          </ac:picMkLst>
        </pc:picChg>
        <pc:picChg chg="mod">
          <ac:chgData name="Soheil Abbasloo" userId="d71572ce-aea6-4a3a-9d7a-c1bc96c12f67" providerId="ADAL" clId="{97586179-0B22-4D03-803E-280DEA87404B}" dt="2022-12-05T15:16:10.066" v="3028"/>
          <ac:picMkLst>
            <pc:docMk/>
            <pc:sldMk cId="0" sldId="281"/>
            <ac:picMk id="22" creationId="{A2385719-4F27-3878-E57B-79C0072A4D2A}"/>
          </ac:picMkLst>
        </pc:picChg>
        <pc:picChg chg="mod">
          <ac:chgData name="Soheil Abbasloo" userId="d71572ce-aea6-4a3a-9d7a-c1bc96c12f67" providerId="ADAL" clId="{97586179-0B22-4D03-803E-280DEA87404B}" dt="2022-12-05T15:16:10.066" v="3028"/>
          <ac:picMkLst>
            <pc:docMk/>
            <pc:sldMk cId="0" sldId="281"/>
            <ac:picMk id="23" creationId="{81FEC778-99D5-F24E-34E9-121C3C1783B3}"/>
          </ac:picMkLst>
        </pc:picChg>
        <pc:picChg chg="mod">
          <ac:chgData name="Soheil Abbasloo" userId="d71572ce-aea6-4a3a-9d7a-c1bc96c12f67" providerId="ADAL" clId="{97586179-0B22-4D03-803E-280DEA87404B}" dt="2022-12-05T15:16:10.066" v="3028"/>
          <ac:picMkLst>
            <pc:docMk/>
            <pc:sldMk cId="0" sldId="281"/>
            <ac:picMk id="24" creationId="{3BC5FB2D-3939-CE96-27FB-3C3052F3C7BA}"/>
          </ac:picMkLst>
        </pc:picChg>
        <pc:picChg chg="mod">
          <ac:chgData name="Soheil Abbasloo" userId="d71572ce-aea6-4a3a-9d7a-c1bc96c12f67" providerId="ADAL" clId="{97586179-0B22-4D03-803E-280DEA87404B}" dt="2022-12-05T15:16:10.066" v="3028"/>
          <ac:picMkLst>
            <pc:docMk/>
            <pc:sldMk cId="0" sldId="281"/>
            <ac:picMk id="25" creationId="{AE8827C5-977F-7097-B97F-FC3AF624D60F}"/>
          </ac:picMkLst>
        </pc:picChg>
        <pc:picChg chg="mod">
          <ac:chgData name="Soheil Abbasloo" userId="d71572ce-aea6-4a3a-9d7a-c1bc96c12f67" providerId="ADAL" clId="{97586179-0B22-4D03-803E-280DEA87404B}" dt="2022-12-05T15:16:10.066" v="3028"/>
          <ac:picMkLst>
            <pc:docMk/>
            <pc:sldMk cId="0" sldId="281"/>
            <ac:picMk id="26" creationId="{2DD23B2B-A705-C1BF-055D-F48EC4078EC0}"/>
          </ac:picMkLst>
        </pc:picChg>
        <pc:picChg chg="mod">
          <ac:chgData name="Soheil Abbasloo" userId="d71572ce-aea6-4a3a-9d7a-c1bc96c12f67" providerId="ADAL" clId="{97586179-0B22-4D03-803E-280DEA87404B}" dt="2022-12-05T15:16:10.066" v="3028"/>
          <ac:picMkLst>
            <pc:docMk/>
            <pc:sldMk cId="0" sldId="281"/>
            <ac:picMk id="27" creationId="{DAFE1A47-92A8-854F-6562-2E6B59F7480B}"/>
          </ac:picMkLst>
        </pc:picChg>
        <pc:picChg chg="del">
          <ac:chgData name="Soheil Abbasloo" userId="d71572ce-aea6-4a3a-9d7a-c1bc96c12f67" providerId="ADAL" clId="{97586179-0B22-4D03-803E-280DEA87404B}" dt="2022-12-05T15:16:09.081" v="3027" actId="478"/>
          <ac:picMkLst>
            <pc:docMk/>
            <pc:sldMk cId="0" sldId="281"/>
            <ac:picMk id="40963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5:16:09.081" v="3027" actId="478"/>
          <ac:picMkLst>
            <pc:docMk/>
            <pc:sldMk cId="0" sldId="281"/>
            <ac:picMk id="40964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5:16:09.081" v="3027" actId="478"/>
          <ac:picMkLst>
            <pc:docMk/>
            <pc:sldMk cId="0" sldId="281"/>
            <ac:picMk id="40965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5:16:09.081" v="3027" actId="478"/>
          <ac:picMkLst>
            <pc:docMk/>
            <pc:sldMk cId="0" sldId="281"/>
            <ac:picMk id="40966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5:16:09.081" v="3027" actId="478"/>
          <ac:picMkLst>
            <pc:docMk/>
            <pc:sldMk cId="0" sldId="281"/>
            <ac:picMk id="40967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5:16:09.081" v="3027" actId="478"/>
          <ac:picMkLst>
            <pc:docMk/>
            <pc:sldMk cId="0" sldId="281"/>
            <ac:picMk id="40968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5:16:09.081" v="3027" actId="478"/>
          <ac:picMkLst>
            <pc:docMk/>
            <pc:sldMk cId="0" sldId="281"/>
            <ac:picMk id="40969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5:16:09.081" v="3027" actId="478"/>
          <ac:picMkLst>
            <pc:docMk/>
            <pc:sldMk cId="0" sldId="281"/>
            <ac:picMk id="40970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5:16:09.081" v="3027" actId="478"/>
          <ac:picMkLst>
            <pc:docMk/>
            <pc:sldMk cId="0" sldId="281"/>
            <ac:picMk id="40971" creationId="{00000000-0000-0000-0000-000000000000}"/>
          </ac:picMkLst>
        </pc:picChg>
      </pc:sldChg>
      <pc:sldChg chg="addSp modSp add mod modClrScheme modAnim chgLayout modNotesTx">
        <pc:chgData name="Soheil Abbasloo" userId="d71572ce-aea6-4a3a-9d7a-c1bc96c12f67" providerId="ADAL" clId="{97586179-0B22-4D03-803E-280DEA87404B}" dt="2022-12-06T16:17:13.447" v="6502" actId="6549"/>
        <pc:sldMkLst>
          <pc:docMk/>
          <pc:sldMk cId="2453581801" sldId="287"/>
        </pc:sldMkLst>
        <pc:spChg chg="add mod">
          <ac:chgData name="Soheil Abbasloo" userId="d71572ce-aea6-4a3a-9d7a-c1bc96c12f67" providerId="ADAL" clId="{97586179-0B22-4D03-803E-280DEA87404B}" dt="2022-12-05T16:25:15.553" v="3553" actId="20577"/>
          <ac:spMkLst>
            <pc:docMk/>
            <pc:sldMk cId="2453581801" sldId="287"/>
            <ac:spMk id="5" creationId="{D316C475-E479-2E62-C2B0-07D8D2542162}"/>
          </ac:spMkLst>
        </pc:spChg>
        <pc:spChg chg="mod ord">
          <ac:chgData name="Soheil Abbasloo" userId="d71572ce-aea6-4a3a-9d7a-c1bc96c12f67" providerId="ADAL" clId="{97586179-0B22-4D03-803E-280DEA87404B}" dt="2022-12-05T16:18:48.669" v="3487" actId="207"/>
          <ac:spMkLst>
            <pc:docMk/>
            <pc:sldMk cId="2453581801" sldId="287"/>
            <ac:spMk id="82946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6T16:17:13.447" v="6502" actId="6549"/>
          <ac:spMkLst>
            <pc:docMk/>
            <pc:sldMk cId="2453581801" sldId="287"/>
            <ac:spMk id="82947" creationId="{00000000-0000-0000-0000-000000000000}"/>
          </ac:spMkLst>
        </pc:spChg>
        <pc:picChg chg="add mod">
          <ac:chgData name="Soheil Abbasloo" userId="d71572ce-aea6-4a3a-9d7a-c1bc96c12f67" providerId="ADAL" clId="{97586179-0B22-4D03-803E-280DEA87404B}" dt="2022-12-05T17:05:18.530" v="3915" actId="1076"/>
          <ac:picMkLst>
            <pc:docMk/>
            <pc:sldMk cId="2453581801" sldId="287"/>
            <ac:picMk id="3" creationId="{47FB4980-F1B1-7748-5848-027097F53265}"/>
          </ac:picMkLst>
        </pc:picChg>
      </pc:sldChg>
      <pc:sldChg chg="modSp add del mod modClrScheme chgLayout">
        <pc:chgData name="Soheil Abbasloo" userId="d71572ce-aea6-4a3a-9d7a-c1bc96c12f67" providerId="ADAL" clId="{97586179-0B22-4D03-803E-280DEA87404B}" dt="2022-12-05T14:57:02.699" v="2894" actId="47"/>
        <pc:sldMkLst>
          <pc:docMk/>
          <pc:sldMk cId="0" sldId="288"/>
        </pc:sldMkLst>
        <pc:spChg chg="mod ord">
          <ac:chgData name="Soheil Abbasloo" userId="d71572ce-aea6-4a3a-9d7a-c1bc96c12f67" providerId="ADAL" clId="{97586179-0B22-4D03-803E-280DEA87404B}" dt="2022-12-05T14:55:08.174" v="2863" actId="700"/>
          <ac:spMkLst>
            <pc:docMk/>
            <pc:sldMk cId="0" sldId="288"/>
            <ac:spMk id="2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4:55:11.310" v="2864" actId="242"/>
          <ac:spMkLst>
            <pc:docMk/>
            <pc:sldMk cId="0" sldId="288"/>
            <ac:spMk id="3" creationId="{00000000-0000-0000-0000-000000000000}"/>
          </ac:spMkLst>
        </pc:spChg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0" sldId="318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0" sldId="319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0" sldId="320"/>
        </pc:sldMkLst>
      </pc:sldChg>
      <pc:sldChg chg="addSp delSp modSp add mod modClrScheme modAnim chgLayout">
        <pc:chgData name="Soheil Abbasloo" userId="d71572ce-aea6-4a3a-9d7a-c1bc96c12f67" providerId="ADAL" clId="{97586179-0B22-4D03-803E-280DEA87404B}" dt="2022-12-05T21:32:52.631" v="5064"/>
        <pc:sldMkLst>
          <pc:docMk/>
          <pc:sldMk cId="2929566237" sldId="329"/>
        </pc:sldMkLst>
        <pc:spChg chg="mod ord">
          <ac:chgData name="Soheil Abbasloo" userId="d71572ce-aea6-4a3a-9d7a-c1bc96c12f67" providerId="ADAL" clId="{97586179-0B22-4D03-803E-280DEA87404B}" dt="2022-12-05T00:30:18.646" v="1749" actId="6549"/>
          <ac:spMkLst>
            <pc:docMk/>
            <pc:sldMk cId="2929566237" sldId="329"/>
            <ac:spMk id="2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4:52:05.720" v="2846" actId="113"/>
          <ac:spMkLst>
            <pc:docMk/>
            <pc:sldMk cId="2929566237" sldId="329"/>
            <ac:spMk id="3" creationId="{00000000-0000-0000-0000-000000000000}"/>
          </ac:spMkLst>
        </pc:spChg>
        <pc:spChg chg="del mod ord">
          <ac:chgData name="Soheil Abbasloo" userId="d71572ce-aea6-4a3a-9d7a-c1bc96c12f67" providerId="ADAL" clId="{97586179-0B22-4D03-803E-280DEA87404B}" dt="2022-12-05T00:31:12.255" v="1751" actId="478"/>
          <ac:spMkLst>
            <pc:docMk/>
            <pc:sldMk cId="2929566237" sldId="329"/>
            <ac:spMk id="4" creationId="{00000000-0000-0000-0000-000000000000}"/>
          </ac:spMkLst>
        </pc:spChg>
        <pc:spChg chg="add del mod">
          <ac:chgData name="Soheil Abbasloo" userId="d71572ce-aea6-4a3a-9d7a-c1bc96c12f67" providerId="ADAL" clId="{97586179-0B22-4D03-803E-280DEA87404B}" dt="2022-12-05T00:43:54.311" v="2110" actId="22"/>
          <ac:spMkLst>
            <pc:docMk/>
            <pc:sldMk cId="2929566237" sldId="329"/>
            <ac:spMk id="6" creationId="{FDCA6F51-06AD-A60A-2672-02372FF152DE}"/>
          </ac:spMkLst>
        </pc:spChg>
        <pc:picChg chg="del">
          <ac:chgData name="Soheil Abbasloo" userId="d71572ce-aea6-4a3a-9d7a-c1bc96c12f67" providerId="ADAL" clId="{97586179-0B22-4D03-803E-280DEA87404B}" dt="2022-12-05T00:31:09.990" v="1750" actId="478"/>
          <ac:picMkLst>
            <pc:docMk/>
            <pc:sldMk cId="2929566237" sldId="329"/>
            <ac:picMk id="3074" creationId="{00000000-0000-0000-0000-000000000000}"/>
          </ac:picMkLst>
        </pc:picChg>
      </pc:sldChg>
      <pc:sldChg chg="addSp delSp modSp add del mod modClrScheme modAnim chgLayout">
        <pc:chgData name="Soheil Abbasloo" userId="d71572ce-aea6-4a3a-9d7a-c1bc96c12f67" providerId="ADAL" clId="{97586179-0B22-4D03-803E-280DEA87404B}" dt="2022-12-04T21:53:07.929" v="195"/>
        <pc:sldMkLst>
          <pc:docMk/>
          <pc:sldMk cId="0" sldId="364"/>
        </pc:sldMkLst>
        <pc:spChg chg="add del mod ord">
          <ac:chgData name="Soheil Abbasloo" userId="d71572ce-aea6-4a3a-9d7a-c1bc96c12f67" providerId="ADAL" clId="{97586179-0B22-4D03-803E-280DEA87404B}" dt="2022-12-04T21:50:41.203" v="116" actId="478"/>
          <ac:spMkLst>
            <pc:docMk/>
            <pc:sldMk cId="0" sldId="364"/>
            <ac:spMk id="32" creationId="{F90B2B41-08E4-833E-433B-156B1C320D7C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64"/>
            <ac:spMk id="235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64"/>
            <ac:spMk id="2356227" creationId="{00000000-0000-0000-0000-000000000000}"/>
          </ac:spMkLst>
        </pc:spChg>
      </pc:sldChg>
      <pc:sldChg chg="addSp modSp add del mod modClrScheme modAnim chgLayout">
        <pc:chgData name="Soheil Abbasloo" userId="d71572ce-aea6-4a3a-9d7a-c1bc96c12f67" providerId="ADAL" clId="{97586179-0B22-4D03-803E-280DEA87404B}" dt="2022-12-06T14:40:58.333" v="6058"/>
        <pc:sldMkLst>
          <pc:docMk/>
          <pc:sldMk cId="0" sldId="365"/>
        </pc:sldMkLst>
        <pc:spChg chg="add mod or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32" creationId="{1B193044-49BA-E964-256C-A3AE126DE36F}"/>
          </ac:spMkLst>
        </pc:spChg>
        <pc:spChg chg="add mod">
          <ac:chgData name="Soheil Abbasloo" userId="d71572ce-aea6-4a3a-9d7a-c1bc96c12f67" providerId="ADAL" clId="{97586179-0B22-4D03-803E-280DEA87404B}" dt="2022-12-05T21:23:31.031" v="5013" actId="14100"/>
          <ac:spMkLst>
            <pc:docMk/>
            <pc:sldMk cId="0" sldId="365"/>
            <ac:spMk id="33" creationId="{19475E81-D66B-2835-FD05-001FBC9D5CDE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65"/>
            <ac:spMk id="19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274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65"/>
            <ac:spMk id="235827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27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27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27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27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28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28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28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28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28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28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28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28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29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29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29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29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29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29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29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29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29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0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0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0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0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0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0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0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0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0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1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1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1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1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1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1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1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1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2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2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2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2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2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2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2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2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3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3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3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3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3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3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3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3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4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4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4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4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4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4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4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5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5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5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5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5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5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5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5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6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6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6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6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6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6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6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6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7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7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7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7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7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7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7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7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8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8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8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8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8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8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8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8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9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9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9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9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9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9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9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39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0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0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0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0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0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0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0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1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1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1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1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1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1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2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2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2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2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2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2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2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3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3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3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3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3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3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3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4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4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4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4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4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5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5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5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5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5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5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5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5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5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6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6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6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6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6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6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6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3:12.589" v="4949" actId="2711"/>
          <ac:spMkLst>
            <pc:docMk/>
            <pc:sldMk cId="0" sldId="365"/>
            <ac:spMk id="2358467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97586179-0B22-4D03-803E-280DEA87404B}" dt="2022-12-06T14:47:25.143" v="6068" actId="20577"/>
        <pc:sldMkLst>
          <pc:docMk/>
          <pc:sldMk cId="0" sldId="366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66"/>
            <ac:spMk id="5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66"/>
            <ac:spMk id="2360322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6T14:47:25.143" v="6068" actId="20577"/>
          <ac:spMkLst>
            <pc:docMk/>
            <pc:sldMk cId="0" sldId="366"/>
            <ac:spMk id="2360323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97586179-0B22-4D03-803E-280DEA87404B}" dt="2022-12-05T21:27:08.147" v="5045"/>
        <pc:sldMkLst>
          <pc:docMk/>
          <pc:sldMk cId="0" sldId="367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67"/>
            <ac:spMk id="5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67"/>
            <ac:spMk id="2362370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3:31:56.412" v="1132" actId="5793"/>
          <ac:spMkLst>
            <pc:docMk/>
            <pc:sldMk cId="0" sldId="367"/>
            <ac:spMk id="2362371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97586179-0B22-4D03-803E-280DEA87404B}" dt="2022-12-04T21:55:27.367" v="199" actId="47"/>
        <pc:sldMkLst>
          <pc:docMk/>
          <pc:sldMk cId="0" sldId="368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68"/>
            <ac:spMk id="170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68"/>
            <ac:spMk id="2364418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68"/>
            <ac:spMk id="2364419" creationId="{00000000-0000-0000-0000-000000000000}"/>
          </ac:spMkLst>
        </pc:spChg>
      </pc:sldChg>
      <pc:sldChg chg="addSp modSp add del mod ord modClrScheme chgLayout">
        <pc:chgData name="Soheil Abbasloo" userId="d71572ce-aea6-4a3a-9d7a-c1bc96c12f67" providerId="ADAL" clId="{97586179-0B22-4D03-803E-280DEA87404B}" dt="2022-12-04T22:27:47.858" v="397"/>
        <pc:sldMkLst>
          <pc:docMk/>
          <pc:sldMk cId="0" sldId="369"/>
        </pc:sldMkLst>
        <pc:spChg chg="add 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69"/>
            <ac:spMk id="32" creationId="{179DBAB3-BC11-C37A-2D58-E29CFF17D033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69"/>
            <ac:spMk id="214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2:27:06.925" v="393" actId="207"/>
          <ac:spMkLst>
            <pc:docMk/>
            <pc:sldMk cId="0" sldId="369"/>
            <ac:spMk id="2366466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97586179-0B22-4D03-803E-280DEA87404B}" dt="2022-12-04T22:27:45.745" v="395" actId="47"/>
        <pc:sldMkLst>
          <pc:docMk/>
          <pc:sldMk cId="0" sldId="370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70"/>
            <ac:spMk id="132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70"/>
            <ac:spMk id="2368514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2:27:33.791" v="394" actId="242"/>
          <ac:spMkLst>
            <pc:docMk/>
            <pc:sldMk cId="0" sldId="370"/>
            <ac:spMk id="236851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97586179-0B22-4D03-803E-280DEA87404B}" dt="2022-12-04T22:48:45.608" v="543" actId="47"/>
        <pc:sldMkLst>
          <pc:docMk/>
          <pc:sldMk cId="0" sldId="371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71"/>
            <ac:spMk id="17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71"/>
            <ac:spMk id="2370562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2:32:37.063" v="431" actId="242"/>
          <ac:spMkLst>
            <pc:docMk/>
            <pc:sldMk cId="0" sldId="371"/>
            <ac:spMk id="2370563" creationId="{00000000-0000-0000-0000-000000000000}"/>
          </ac:spMkLst>
        </pc:spChg>
      </pc:sldChg>
      <pc:sldChg chg="delSp modSp add del mod modClrScheme delAnim chgLayout">
        <pc:chgData name="Soheil Abbasloo" userId="d71572ce-aea6-4a3a-9d7a-c1bc96c12f67" providerId="ADAL" clId="{97586179-0B22-4D03-803E-280DEA87404B}" dt="2022-12-05T21:35:30.233" v="5101" actId="47"/>
        <pc:sldMkLst>
          <pc:docMk/>
          <pc:sldMk cId="0" sldId="372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72"/>
            <ac:spMk id="6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72"/>
            <ac:spMk id="2456578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00:44:07.952" v="2122"/>
          <ac:spMkLst>
            <pc:docMk/>
            <pc:sldMk cId="0" sldId="372"/>
            <ac:spMk id="2456579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4T22:34:46.223" v="502" actId="478"/>
          <ac:spMkLst>
            <pc:docMk/>
            <pc:sldMk cId="0" sldId="372"/>
            <ac:spMk id="2456581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97586179-0B22-4D03-803E-280DEA87404B}" dt="2022-12-06T15:42:53.828" v="6469"/>
        <pc:sldMkLst>
          <pc:docMk/>
          <pc:sldMk cId="0" sldId="373"/>
        </pc:sldMkLst>
        <pc:spChg chg="add del mod">
          <ac:chgData name="Soheil Abbasloo" userId="d71572ce-aea6-4a3a-9d7a-c1bc96c12f67" providerId="ADAL" clId="{97586179-0B22-4D03-803E-280DEA87404B}" dt="2022-12-05T13:02:46.490" v="2170"/>
          <ac:spMkLst>
            <pc:docMk/>
            <pc:sldMk cId="0" sldId="373"/>
            <ac:spMk id="2" creationId="{C70CC8AA-69F9-E56F-C281-1F53E4937F36}"/>
          </ac:spMkLst>
        </pc:spChg>
        <pc:spChg chg="add mod">
          <ac:chgData name="Soheil Abbasloo" userId="d71572ce-aea6-4a3a-9d7a-c1bc96c12f67" providerId="ADAL" clId="{97586179-0B22-4D03-803E-280DEA87404B}" dt="2022-12-05T13:03:05.775" v="2172" actId="1076"/>
          <ac:spMkLst>
            <pc:docMk/>
            <pc:sldMk cId="0" sldId="373"/>
            <ac:spMk id="3" creationId="{7315A386-309D-1B9B-477D-16AFD7F3A8FF}"/>
          </ac:spMkLst>
        </pc:spChg>
        <pc:spChg chg="add del">
          <ac:chgData name="Soheil Abbasloo" userId="d71572ce-aea6-4a3a-9d7a-c1bc96c12f67" providerId="ADAL" clId="{97586179-0B22-4D03-803E-280DEA87404B}" dt="2022-12-05T13:08:04.966" v="2207" actId="22"/>
          <ac:spMkLst>
            <pc:docMk/>
            <pc:sldMk cId="0" sldId="373"/>
            <ac:spMk id="6" creationId="{9A313475-4BB8-299A-C25C-79CB7F89363B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73"/>
            <ac:spMk id="7" creationId="{00000000-0000-0000-0000-000000000000}"/>
          </ac:spMkLst>
        </pc:spChg>
        <pc:spChg chg="add del mod">
          <ac:chgData name="Soheil Abbasloo" userId="d71572ce-aea6-4a3a-9d7a-c1bc96c12f67" providerId="ADAL" clId="{97586179-0B22-4D03-803E-280DEA87404B}" dt="2022-12-05T13:08:20.850" v="2212" actId="478"/>
          <ac:spMkLst>
            <pc:docMk/>
            <pc:sldMk cId="0" sldId="373"/>
            <ac:spMk id="9" creationId="{EA4CFA43-4945-A147-92E8-CBF5B451ED61}"/>
          </ac:spMkLst>
        </pc:spChg>
        <pc:spChg chg="add del">
          <ac:chgData name="Soheil Abbasloo" userId="d71572ce-aea6-4a3a-9d7a-c1bc96c12f67" providerId="ADAL" clId="{97586179-0B22-4D03-803E-280DEA87404B}" dt="2022-12-05T13:08:22.426" v="2214" actId="22"/>
          <ac:spMkLst>
            <pc:docMk/>
            <pc:sldMk cId="0" sldId="373"/>
            <ac:spMk id="11" creationId="{786F0B42-F15B-4768-385F-DBADC95F061D}"/>
          </ac:spMkLst>
        </pc:spChg>
        <pc:spChg chg="add mod">
          <ac:chgData name="Soheil Abbasloo" userId="d71572ce-aea6-4a3a-9d7a-c1bc96c12f67" providerId="ADAL" clId="{97586179-0B22-4D03-803E-280DEA87404B}" dt="2022-12-05T13:08:57.525" v="2227" actId="1076"/>
          <ac:spMkLst>
            <pc:docMk/>
            <pc:sldMk cId="0" sldId="373"/>
            <ac:spMk id="13" creationId="{BCE6D1D4-41C8-BF2B-C73C-9B75FE4BD293}"/>
          </ac:spMkLst>
        </pc:spChg>
        <pc:spChg chg="mod ord">
          <ac:chgData name="Soheil Abbasloo" userId="d71572ce-aea6-4a3a-9d7a-c1bc96c12f67" providerId="ADAL" clId="{97586179-0B22-4D03-803E-280DEA87404B}" dt="2022-12-05T00:46:06.886" v="2127" actId="207"/>
          <ac:spMkLst>
            <pc:docMk/>
            <pc:sldMk cId="0" sldId="373"/>
            <ac:spMk id="2380802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21:37:07.355" v="5114" actId="6549"/>
          <ac:spMkLst>
            <pc:docMk/>
            <pc:sldMk cId="0" sldId="373"/>
            <ac:spMk id="2380803" creationId="{00000000-0000-0000-0000-000000000000}"/>
          </ac:spMkLst>
        </pc:spChg>
        <pc:spChg chg="del mod">
          <ac:chgData name="Soheil Abbasloo" userId="d71572ce-aea6-4a3a-9d7a-c1bc96c12f67" providerId="ADAL" clId="{97586179-0B22-4D03-803E-280DEA87404B}" dt="2022-12-05T13:10:23.174" v="2276" actId="478"/>
          <ac:spMkLst>
            <pc:docMk/>
            <pc:sldMk cId="0" sldId="373"/>
            <ac:spMk id="2380805" creationId="{00000000-0000-0000-0000-000000000000}"/>
          </ac:spMkLst>
        </pc:spChg>
        <pc:picChg chg="add mod">
          <ac:chgData name="Soheil Abbasloo" userId="d71572ce-aea6-4a3a-9d7a-c1bc96c12f67" providerId="ADAL" clId="{97586179-0B22-4D03-803E-280DEA87404B}" dt="2022-12-05T13:03:05.775" v="2172" actId="1076"/>
          <ac:picMkLst>
            <pc:docMk/>
            <pc:sldMk cId="0" sldId="373"/>
            <ac:picMk id="4" creationId="{EDC3EF26-2BA6-E0DE-335C-9F20C1E7CE25}"/>
          </ac:picMkLst>
        </pc:picChg>
        <pc:picChg chg="add del mod">
          <ac:chgData name="Soheil Abbasloo" userId="d71572ce-aea6-4a3a-9d7a-c1bc96c12f67" providerId="ADAL" clId="{97586179-0B22-4D03-803E-280DEA87404B}" dt="2022-12-05T13:06:48.702" v="2186"/>
          <ac:picMkLst>
            <pc:docMk/>
            <pc:sldMk cId="0" sldId="373"/>
            <ac:picMk id="1026" creationId="{7364EA7A-36E1-051F-3B74-79A778EEEEB2}"/>
          </ac:picMkLst>
        </pc:picChg>
        <pc:picChg chg="add mod">
          <ac:chgData name="Soheil Abbasloo" userId="d71572ce-aea6-4a3a-9d7a-c1bc96c12f67" providerId="ADAL" clId="{97586179-0B22-4D03-803E-280DEA87404B}" dt="2022-12-05T13:11:21.983" v="2299" actId="1076"/>
          <ac:picMkLst>
            <pc:docMk/>
            <pc:sldMk cId="0" sldId="373"/>
            <ac:picMk id="1028" creationId="{0E289B05-2097-CA7B-E311-997F53167FBB}"/>
          </ac:picMkLst>
        </pc:picChg>
        <pc:picChg chg="del mod">
          <ac:chgData name="Soheil Abbasloo" userId="d71572ce-aea6-4a3a-9d7a-c1bc96c12f67" providerId="ADAL" clId="{97586179-0B22-4D03-803E-280DEA87404B}" dt="2022-12-05T13:10:19.137" v="2274" actId="478"/>
          <ac:picMkLst>
            <pc:docMk/>
            <pc:sldMk cId="0" sldId="373"/>
            <ac:picMk id="2380804" creationId="{00000000-0000-0000-0000-000000000000}"/>
          </ac:picMkLst>
        </pc:picChg>
      </pc:sldChg>
      <pc:sldChg chg="delSp modSp add del mod modClrScheme modShow chgLayout">
        <pc:chgData name="Soheil Abbasloo" userId="d71572ce-aea6-4a3a-9d7a-c1bc96c12f67" providerId="ADAL" clId="{97586179-0B22-4D03-803E-280DEA87404B}" dt="2022-12-05T14:22:29.970" v="2443" actId="729"/>
        <pc:sldMkLst>
          <pc:docMk/>
          <pc:sldMk cId="0" sldId="374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74"/>
            <ac:spMk id="7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3:12:38.992" v="2340" actId="207"/>
          <ac:spMkLst>
            <pc:docMk/>
            <pc:sldMk cId="0" sldId="374"/>
            <ac:spMk id="2382850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74"/>
            <ac:spMk id="2382851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5T13:11:57.811" v="2327" actId="478"/>
          <ac:spMkLst>
            <pc:docMk/>
            <pc:sldMk cId="0" sldId="374"/>
            <ac:spMk id="2382852" creationId="{00000000-0000-0000-0000-000000000000}"/>
          </ac:spMkLst>
        </pc:spChg>
        <pc:picChg chg="del">
          <ac:chgData name="Soheil Abbasloo" userId="d71572ce-aea6-4a3a-9d7a-c1bc96c12f67" providerId="ADAL" clId="{97586179-0B22-4D03-803E-280DEA87404B}" dt="2022-12-05T13:11:57.181" v="2326" actId="478"/>
          <ac:picMkLst>
            <pc:docMk/>
            <pc:sldMk cId="0" sldId="374"/>
            <ac:picMk id="2382853" creationId="{00000000-0000-0000-0000-000000000000}"/>
          </ac:picMkLst>
        </pc:picChg>
      </pc:sldChg>
      <pc:sldChg chg="modSp add del mod modClrScheme modAnim chgLayout">
        <pc:chgData name="Soheil Abbasloo" userId="d71572ce-aea6-4a3a-9d7a-c1bc96c12f67" providerId="ADAL" clId="{97586179-0B22-4D03-803E-280DEA87404B}" dt="2022-12-06T15:47:39.577" v="6474" actId="6549"/>
        <pc:sldMkLst>
          <pc:docMk/>
          <pc:sldMk cId="0" sldId="375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75"/>
            <ac:spMk id="5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4:56:34.145" v="2893" actId="20577"/>
          <ac:spMkLst>
            <pc:docMk/>
            <pc:sldMk cId="0" sldId="375"/>
            <ac:spMk id="2384898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6T15:47:39.577" v="6474" actId="6549"/>
          <ac:spMkLst>
            <pc:docMk/>
            <pc:sldMk cId="0" sldId="375"/>
            <ac:spMk id="2384899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97586179-0B22-4D03-803E-280DEA87404B}" dt="2022-12-05T14:29:26.737" v="2682" actId="47"/>
        <pc:sldMkLst>
          <pc:docMk/>
          <pc:sldMk cId="0" sldId="376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76"/>
            <ac:spMk id="6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76"/>
            <ac:spMk id="2386946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76"/>
            <ac:spMk id="2386947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4:25:38.570" v="2489" actId="1076"/>
          <ac:spMkLst>
            <pc:docMk/>
            <pc:sldMk cId="0" sldId="376"/>
            <ac:spMk id="2386948" creationId="{00000000-0000-0000-0000-000000000000}"/>
          </ac:spMkLst>
        </pc:spChg>
      </pc:sldChg>
      <pc:sldChg chg="delSp modSp add del mod modClrScheme modAnim chgLayout modNotesTx">
        <pc:chgData name="Soheil Abbasloo" userId="d71572ce-aea6-4a3a-9d7a-c1bc96c12f67" providerId="ADAL" clId="{97586179-0B22-4D03-803E-280DEA87404B}" dt="2022-12-05T21:40:10.777" v="5134"/>
        <pc:sldMkLst>
          <pc:docMk/>
          <pc:sldMk cId="0" sldId="377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77"/>
            <ac:spMk id="8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4:38:04.922" v="2765" actId="207"/>
          <ac:spMkLst>
            <pc:docMk/>
            <pc:sldMk cId="0" sldId="377"/>
            <ac:spMk id="2388994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5:19:43.925" v="3081" actId="20577"/>
          <ac:spMkLst>
            <pc:docMk/>
            <pc:sldMk cId="0" sldId="377"/>
            <ac:spMk id="2388995" creationId="{00000000-0000-0000-0000-000000000000}"/>
          </ac:spMkLst>
        </pc:spChg>
        <pc:spChg chg="del mod ord">
          <ac:chgData name="Soheil Abbasloo" userId="d71572ce-aea6-4a3a-9d7a-c1bc96c12f67" providerId="ADAL" clId="{97586179-0B22-4D03-803E-280DEA87404B}" dt="2022-12-05T15:02:25.160" v="2904" actId="478"/>
          <ac:spMkLst>
            <pc:docMk/>
            <pc:sldMk cId="0" sldId="377"/>
            <ac:spMk id="2388996" creationId="{00000000-0000-0000-0000-000000000000}"/>
          </ac:spMkLst>
        </pc:spChg>
        <pc:picChg chg="mod">
          <ac:chgData name="Soheil Abbasloo" userId="d71572ce-aea6-4a3a-9d7a-c1bc96c12f67" providerId="ADAL" clId="{97586179-0B22-4D03-803E-280DEA87404B}" dt="2022-12-05T15:02:29.217" v="2905" actId="1076"/>
          <ac:picMkLst>
            <pc:docMk/>
            <pc:sldMk cId="0" sldId="377"/>
            <ac:picMk id="2388997" creationId="{00000000-0000-0000-0000-000000000000}"/>
          </ac:picMkLst>
        </pc:picChg>
      </pc:sldChg>
      <pc:sldChg chg="modSp add del mod modClrScheme chgLayout">
        <pc:chgData name="Soheil Abbasloo" userId="d71572ce-aea6-4a3a-9d7a-c1bc96c12f67" providerId="ADAL" clId="{97586179-0B22-4D03-803E-280DEA87404B}" dt="2022-12-05T15:18:21.345" v="3052" actId="47"/>
        <pc:sldMkLst>
          <pc:docMk/>
          <pc:sldMk cId="0" sldId="378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78"/>
            <ac:spMk id="6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78"/>
            <ac:spMk id="2391042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78"/>
            <ac:spMk id="2391043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78"/>
            <ac:spMk id="2391044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97586179-0B22-4D03-803E-280DEA87404B}" dt="2022-12-05T15:19:57.067" v="3082" actId="47"/>
        <pc:sldMkLst>
          <pc:docMk/>
          <pc:sldMk cId="0" sldId="379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79"/>
            <ac:spMk id="32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79"/>
            <ac:spMk id="2393090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79"/>
            <ac:spMk id="2393091" creationId="{00000000-0000-0000-0000-000000000000}"/>
          </ac:spMkLst>
        </pc:spChg>
      </pc:sldChg>
      <pc:sldChg chg="modSp add del mod modClrScheme modShow chgLayout">
        <pc:chgData name="Soheil Abbasloo" userId="d71572ce-aea6-4a3a-9d7a-c1bc96c12f67" providerId="ADAL" clId="{97586179-0B22-4D03-803E-280DEA87404B}" dt="2022-12-05T15:21:33.116" v="3155" actId="47"/>
        <pc:sldMkLst>
          <pc:docMk/>
          <pc:sldMk cId="0" sldId="380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80"/>
            <ac:spMk id="5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80"/>
            <ac:spMk id="2395138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80"/>
            <ac:spMk id="2395139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97586179-0B22-4D03-803E-280DEA87404B}" dt="2022-12-05T21:55:02.289" v="5508"/>
        <pc:sldMkLst>
          <pc:docMk/>
          <pc:sldMk cId="0" sldId="381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81"/>
            <ac:spMk id="5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81"/>
            <ac:spMk id="2397186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5:27:10.475" v="3189" actId="20577"/>
          <ac:spMkLst>
            <pc:docMk/>
            <pc:sldMk cId="0" sldId="381"/>
            <ac:spMk id="2397187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97586179-0B22-4D03-803E-280DEA87404B}" dt="2022-12-05T22:00:48.938" v="5536"/>
        <pc:sldMkLst>
          <pc:docMk/>
          <pc:sldMk cId="0" sldId="382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82"/>
            <ac:spMk id="6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6:05:22.332" v="3449" actId="207"/>
          <ac:spMkLst>
            <pc:docMk/>
            <pc:sldMk cId="0" sldId="382"/>
            <ac:spMk id="2405378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6:13:26.355" v="3483" actId="5793"/>
          <ac:spMkLst>
            <pc:docMk/>
            <pc:sldMk cId="0" sldId="382"/>
            <ac:spMk id="2405379" creationId="{00000000-0000-0000-0000-000000000000}"/>
          </ac:spMkLst>
        </pc:spChg>
        <pc:picChg chg="add mod">
          <ac:chgData name="Soheil Abbasloo" userId="d71572ce-aea6-4a3a-9d7a-c1bc96c12f67" providerId="ADAL" clId="{97586179-0B22-4D03-803E-280DEA87404B}" dt="2022-12-05T16:05:14.682" v="3447" actId="1076"/>
          <ac:picMkLst>
            <pc:docMk/>
            <pc:sldMk cId="0" sldId="382"/>
            <ac:picMk id="1026" creationId="{9429A9B0-684A-905F-DFBC-4444BCB87190}"/>
          </ac:picMkLst>
        </pc:picChg>
        <pc:picChg chg="del">
          <ac:chgData name="Soheil Abbasloo" userId="d71572ce-aea6-4a3a-9d7a-c1bc96c12f67" providerId="ADAL" clId="{97586179-0B22-4D03-803E-280DEA87404B}" dt="2022-12-05T16:05:04.180" v="3442" actId="478"/>
          <ac:picMkLst>
            <pc:docMk/>
            <pc:sldMk cId="0" sldId="382"/>
            <ac:picMk id="2405380" creationId="{00000000-0000-0000-0000-000000000000}"/>
          </ac:picMkLst>
        </pc:picChg>
      </pc:sldChg>
      <pc:sldChg chg="modSp add del mod modClrScheme chgLayout">
        <pc:chgData name="Soheil Abbasloo" userId="d71572ce-aea6-4a3a-9d7a-c1bc96c12f67" providerId="ADAL" clId="{97586179-0B22-4D03-803E-280DEA87404B}" dt="2022-12-05T16:26:05.740" v="3557" actId="47"/>
        <pc:sldMkLst>
          <pc:docMk/>
          <pc:sldMk cId="0" sldId="383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83"/>
            <ac:spMk id="5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83"/>
            <ac:spMk id="2407426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83"/>
            <ac:spMk id="2407427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97586179-0B22-4D03-803E-280DEA87404B}" dt="2022-12-05T22:02:51.959" v="5550"/>
        <pc:sldMkLst>
          <pc:docMk/>
          <pc:sldMk cId="0" sldId="384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84"/>
            <ac:spMk id="5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6:26:15.497" v="3561" actId="207"/>
          <ac:spMkLst>
            <pc:docMk/>
            <pc:sldMk cId="0" sldId="384"/>
            <ac:spMk id="2409474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8:41:48.492" v="4461" actId="20577"/>
          <ac:spMkLst>
            <pc:docMk/>
            <pc:sldMk cId="0" sldId="384"/>
            <ac:spMk id="2409475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97586179-0B22-4D03-803E-280DEA87404B}" dt="2022-12-05T16:37:15.477" v="3824" actId="207"/>
        <pc:sldMkLst>
          <pc:docMk/>
          <pc:sldMk cId="0" sldId="385"/>
        </pc:sldMkLst>
        <pc:spChg chg="add del mod ord">
          <ac:chgData name="Soheil Abbasloo" userId="d71572ce-aea6-4a3a-9d7a-c1bc96c12f67" providerId="ADAL" clId="{97586179-0B22-4D03-803E-280DEA87404B}" dt="2022-12-05T16:31:44.405" v="3751" actId="478"/>
          <ac:spMkLst>
            <pc:docMk/>
            <pc:sldMk cId="0" sldId="385"/>
            <ac:spMk id="4" creationId="{D9A3C849-F778-191C-15DC-7ADFB9865B6A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85"/>
            <ac:spMk id="19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6:37:15.477" v="3824" actId="207"/>
          <ac:spMkLst>
            <pc:docMk/>
            <pc:sldMk cId="0" sldId="385"/>
            <ac:spMk id="241152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4:18.104" v="3775" actId="404"/>
          <ac:spMkLst>
            <pc:docMk/>
            <pc:sldMk cId="0" sldId="385"/>
            <ac:spMk id="241152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1:59.839" v="3752" actId="13822"/>
          <ac:spMkLst>
            <pc:docMk/>
            <pc:sldMk cId="0" sldId="385"/>
            <ac:spMk id="241152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1:59.839" v="3752" actId="13822"/>
          <ac:spMkLst>
            <pc:docMk/>
            <pc:sldMk cId="0" sldId="385"/>
            <ac:spMk id="241152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1:59.839" v="3752" actId="13822"/>
          <ac:spMkLst>
            <pc:docMk/>
            <pc:sldMk cId="0" sldId="385"/>
            <ac:spMk id="241152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1:59.839" v="3752" actId="13822"/>
          <ac:spMkLst>
            <pc:docMk/>
            <pc:sldMk cId="0" sldId="385"/>
            <ac:spMk id="241152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6:09.118" v="3796" actId="6549"/>
          <ac:spMkLst>
            <pc:docMk/>
            <pc:sldMk cId="0" sldId="385"/>
            <ac:spMk id="2411529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97586179-0B22-4D03-803E-280DEA87404B}" dt="2022-12-05T16:37:23.109" v="3825"/>
        <pc:sldMkLst>
          <pc:docMk/>
          <pc:sldMk cId="0" sldId="386"/>
        </pc:sldMkLst>
        <pc:spChg chg="add del mod ord">
          <ac:chgData name="Soheil Abbasloo" userId="d71572ce-aea6-4a3a-9d7a-c1bc96c12f67" providerId="ADAL" clId="{97586179-0B22-4D03-803E-280DEA87404B}" dt="2022-12-05T16:32:13.966" v="3753" actId="478"/>
          <ac:spMkLst>
            <pc:docMk/>
            <pc:sldMk cId="0" sldId="386"/>
            <ac:spMk id="4" creationId="{DDF3EC0D-CE43-27BC-11F8-C40DACBF68B8}"/>
          </ac:spMkLst>
        </pc:spChg>
        <pc:spChg chg="mod">
          <ac:chgData name="Soheil Abbasloo" userId="d71572ce-aea6-4a3a-9d7a-c1bc96c12f67" providerId="ADAL" clId="{97586179-0B22-4D03-803E-280DEA87404B}" dt="2022-12-05T16:32:44.360" v="3754"/>
          <ac:spMkLst>
            <pc:docMk/>
            <pc:sldMk cId="0" sldId="386"/>
            <ac:spMk id="6" creationId="{CA45354D-A71D-AF3B-3E3E-3B8828CD36C0}"/>
          </ac:spMkLst>
        </pc:spChg>
        <pc:spChg chg="mod">
          <ac:chgData name="Soheil Abbasloo" userId="d71572ce-aea6-4a3a-9d7a-c1bc96c12f67" providerId="ADAL" clId="{97586179-0B22-4D03-803E-280DEA87404B}" dt="2022-12-05T16:32:44.360" v="3754"/>
          <ac:spMkLst>
            <pc:docMk/>
            <pc:sldMk cId="0" sldId="386"/>
            <ac:spMk id="7" creationId="{59E9715E-A8EE-81DA-8407-F17E8AC4F63E}"/>
          </ac:spMkLst>
        </pc:spChg>
        <pc:spChg chg="mod">
          <ac:chgData name="Soheil Abbasloo" userId="d71572ce-aea6-4a3a-9d7a-c1bc96c12f67" providerId="ADAL" clId="{97586179-0B22-4D03-803E-280DEA87404B}" dt="2022-12-05T16:32:44.360" v="3754"/>
          <ac:spMkLst>
            <pc:docMk/>
            <pc:sldMk cId="0" sldId="386"/>
            <ac:spMk id="8" creationId="{F0110B05-FE61-701F-BA1E-8632FCD3FDDF}"/>
          </ac:spMkLst>
        </pc:spChg>
        <pc:spChg chg="mod">
          <ac:chgData name="Soheil Abbasloo" userId="d71572ce-aea6-4a3a-9d7a-c1bc96c12f67" providerId="ADAL" clId="{97586179-0B22-4D03-803E-280DEA87404B}" dt="2022-12-05T16:32:44.360" v="3754"/>
          <ac:spMkLst>
            <pc:docMk/>
            <pc:sldMk cId="0" sldId="386"/>
            <ac:spMk id="9" creationId="{F7DD03FC-2D0A-AA01-8463-1A06B2FEE5A9}"/>
          </ac:spMkLst>
        </pc:spChg>
        <pc:spChg chg="mod">
          <ac:chgData name="Soheil Abbasloo" userId="d71572ce-aea6-4a3a-9d7a-c1bc96c12f67" providerId="ADAL" clId="{97586179-0B22-4D03-803E-280DEA87404B}" dt="2022-12-05T16:32:44.360" v="3754"/>
          <ac:spMkLst>
            <pc:docMk/>
            <pc:sldMk cId="0" sldId="386"/>
            <ac:spMk id="10" creationId="{704DC7CF-39F9-653F-E537-292504427260}"/>
          </ac:spMkLst>
        </pc:spChg>
        <pc:spChg chg="mod">
          <ac:chgData name="Soheil Abbasloo" userId="d71572ce-aea6-4a3a-9d7a-c1bc96c12f67" providerId="ADAL" clId="{97586179-0B22-4D03-803E-280DEA87404B}" dt="2022-12-05T16:32:44.360" v="3754"/>
          <ac:spMkLst>
            <pc:docMk/>
            <pc:sldMk cId="0" sldId="386"/>
            <ac:spMk id="11" creationId="{64C38AAE-FDAC-18C1-52D2-A775D9BF50DE}"/>
          </ac:spMkLst>
        </pc:spChg>
        <pc:spChg chg="mod">
          <ac:chgData name="Soheil Abbasloo" userId="d71572ce-aea6-4a3a-9d7a-c1bc96c12f67" providerId="ADAL" clId="{97586179-0B22-4D03-803E-280DEA87404B}" dt="2022-12-05T16:32:44.360" v="3754"/>
          <ac:spMkLst>
            <pc:docMk/>
            <pc:sldMk cId="0" sldId="386"/>
            <ac:spMk id="12" creationId="{9AC40CF6-225F-9E00-D93C-4DE493206792}"/>
          </ac:spMkLst>
        </pc:spChg>
        <pc:spChg chg="mod">
          <ac:chgData name="Soheil Abbasloo" userId="d71572ce-aea6-4a3a-9d7a-c1bc96c12f67" providerId="ADAL" clId="{97586179-0B22-4D03-803E-280DEA87404B}" dt="2022-12-05T16:32:44.360" v="3754"/>
          <ac:spMkLst>
            <pc:docMk/>
            <pc:sldMk cId="0" sldId="386"/>
            <ac:spMk id="13" creationId="{75CF4186-44A6-CCBB-E779-7190547E478A}"/>
          </ac:spMkLst>
        </pc:spChg>
        <pc:spChg chg="mod">
          <ac:chgData name="Soheil Abbasloo" userId="d71572ce-aea6-4a3a-9d7a-c1bc96c12f67" providerId="ADAL" clId="{97586179-0B22-4D03-803E-280DEA87404B}" dt="2022-12-05T16:32:44.360" v="3754"/>
          <ac:spMkLst>
            <pc:docMk/>
            <pc:sldMk cId="0" sldId="386"/>
            <ac:spMk id="14" creationId="{93C4DC9A-7CCF-98D7-BF6E-0A3EB543F94B}"/>
          </ac:spMkLst>
        </pc:spChg>
        <pc:spChg chg="mod">
          <ac:chgData name="Soheil Abbasloo" userId="d71572ce-aea6-4a3a-9d7a-c1bc96c12f67" providerId="ADAL" clId="{97586179-0B22-4D03-803E-280DEA87404B}" dt="2022-12-05T16:32:44.360" v="3754"/>
          <ac:spMkLst>
            <pc:docMk/>
            <pc:sldMk cId="0" sldId="386"/>
            <ac:spMk id="15" creationId="{8F10B9FF-AAD1-38E3-C6EA-A4B5DA5AF362}"/>
          </ac:spMkLst>
        </pc:spChg>
        <pc:spChg chg="mod">
          <ac:chgData name="Soheil Abbasloo" userId="d71572ce-aea6-4a3a-9d7a-c1bc96c12f67" providerId="ADAL" clId="{97586179-0B22-4D03-803E-280DEA87404B}" dt="2022-12-05T16:32:44.360" v="3754"/>
          <ac:spMkLst>
            <pc:docMk/>
            <pc:sldMk cId="0" sldId="386"/>
            <ac:spMk id="17" creationId="{FD79C2E2-DF4B-5AC3-89B8-4B796B2D1942}"/>
          </ac:spMkLst>
        </pc:spChg>
        <pc:spChg chg="mod">
          <ac:chgData name="Soheil Abbasloo" userId="d71572ce-aea6-4a3a-9d7a-c1bc96c12f67" providerId="ADAL" clId="{97586179-0B22-4D03-803E-280DEA87404B}" dt="2022-12-05T16:32:44.360" v="3754"/>
          <ac:spMkLst>
            <pc:docMk/>
            <pc:sldMk cId="0" sldId="386"/>
            <ac:spMk id="18" creationId="{AC0FE6F6-9A52-F538-4599-2468AE77B278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86"/>
            <ac:spMk id="19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6:37:23.109" v="3825"/>
          <ac:spMkLst>
            <pc:docMk/>
            <pc:sldMk cId="0" sldId="386"/>
            <ac:spMk id="241357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3:04.189" v="3760" actId="403"/>
          <ac:spMkLst>
            <pc:docMk/>
            <pc:sldMk cId="0" sldId="386"/>
            <ac:spMk id="241357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2:59.487" v="3756" actId="13822"/>
          <ac:spMkLst>
            <pc:docMk/>
            <pc:sldMk cId="0" sldId="386"/>
            <ac:spMk id="241357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2:59.487" v="3756" actId="13822"/>
          <ac:spMkLst>
            <pc:docMk/>
            <pc:sldMk cId="0" sldId="386"/>
            <ac:spMk id="241357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2:59.487" v="3756" actId="13822"/>
          <ac:spMkLst>
            <pc:docMk/>
            <pc:sldMk cId="0" sldId="386"/>
            <ac:spMk id="241357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2:59.487" v="3756" actId="13822"/>
          <ac:spMkLst>
            <pc:docMk/>
            <pc:sldMk cId="0" sldId="386"/>
            <ac:spMk id="241357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6:04.926" v="3795" actId="20577"/>
          <ac:spMkLst>
            <pc:docMk/>
            <pc:sldMk cId="0" sldId="386"/>
            <ac:spMk id="2413577" creationId="{00000000-0000-0000-0000-000000000000}"/>
          </ac:spMkLst>
        </pc:spChg>
        <pc:grpChg chg="add del mod">
          <ac:chgData name="Soheil Abbasloo" userId="d71572ce-aea6-4a3a-9d7a-c1bc96c12f67" providerId="ADAL" clId="{97586179-0B22-4D03-803E-280DEA87404B}" dt="2022-12-05T16:32:45.471" v="3755"/>
          <ac:grpSpMkLst>
            <pc:docMk/>
            <pc:sldMk cId="0" sldId="386"/>
            <ac:grpSpMk id="5" creationId="{A923DF36-6D10-676C-234A-D31FDBC94193}"/>
          </ac:grpSpMkLst>
        </pc:grpChg>
        <pc:grpChg chg="mod">
          <ac:chgData name="Soheil Abbasloo" userId="d71572ce-aea6-4a3a-9d7a-c1bc96c12f67" providerId="ADAL" clId="{97586179-0B22-4D03-803E-280DEA87404B}" dt="2022-12-05T16:32:44.360" v="3754"/>
          <ac:grpSpMkLst>
            <pc:docMk/>
            <pc:sldMk cId="0" sldId="386"/>
            <ac:grpSpMk id="16" creationId="{CBF219A5-F62B-724F-CCA2-8F8795AFA8B3}"/>
          </ac:grpSpMkLst>
        </pc:grpChg>
      </pc:sldChg>
      <pc:sldChg chg="addSp modSp add del mod modClrScheme chgLayout">
        <pc:chgData name="Soheil Abbasloo" userId="d71572ce-aea6-4a3a-9d7a-c1bc96c12f67" providerId="ADAL" clId="{97586179-0B22-4D03-803E-280DEA87404B}" dt="2022-12-05T16:37:26.686" v="3826"/>
        <pc:sldMkLst>
          <pc:docMk/>
          <pc:sldMk cId="0" sldId="387"/>
        </pc:sldMkLst>
        <pc:spChg chg="add 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87"/>
            <ac:spMk id="4" creationId="{8B055185-881F-A72E-8F94-9C95DE43AE0D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87"/>
            <ac:spMk id="19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6:37:26.686" v="3826"/>
          <ac:spMkLst>
            <pc:docMk/>
            <pc:sldMk cId="0" sldId="387"/>
            <ac:spMk id="241561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3:21.232" v="3765" actId="403"/>
          <ac:spMkLst>
            <pc:docMk/>
            <pc:sldMk cId="0" sldId="387"/>
            <ac:spMk id="241562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3:17.866" v="3761" actId="13822"/>
          <ac:spMkLst>
            <pc:docMk/>
            <pc:sldMk cId="0" sldId="387"/>
            <ac:spMk id="241562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3:17.866" v="3761" actId="13822"/>
          <ac:spMkLst>
            <pc:docMk/>
            <pc:sldMk cId="0" sldId="387"/>
            <ac:spMk id="241562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3:17.866" v="3761" actId="13822"/>
          <ac:spMkLst>
            <pc:docMk/>
            <pc:sldMk cId="0" sldId="387"/>
            <ac:spMk id="241562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3:17.866" v="3761" actId="13822"/>
          <ac:spMkLst>
            <pc:docMk/>
            <pc:sldMk cId="0" sldId="387"/>
            <ac:spMk id="241562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6:15.357" v="3797" actId="6549"/>
          <ac:spMkLst>
            <pc:docMk/>
            <pc:sldMk cId="0" sldId="387"/>
            <ac:spMk id="2415625" creationId="{00000000-0000-0000-0000-000000000000}"/>
          </ac:spMkLst>
        </pc:spChg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622475049" sldId="387"/>
        </pc:sldMkLst>
      </pc:sldChg>
      <pc:sldChg chg="addSp modSp add del mod modClrScheme chgLayout">
        <pc:chgData name="Soheil Abbasloo" userId="d71572ce-aea6-4a3a-9d7a-c1bc96c12f67" providerId="ADAL" clId="{97586179-0B22-4D03-803E-280DEA87404B}" dt="2022-12-05T16:37:31.683" v="3827"/>
        <pc:sldMkLst>
          <pc:docMk/>
          <pc:sldMk cId="0" sldId="388"/>
        </pc:sldMkLst>
        <pc:spChg chg="add 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88"/>
            <ac:spMk id="4" creationId="{23E0605D-E2DF-8F7C-23C8-F3A92C582F3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88"/>
            <ac:spMk id="21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6:37:31.683" v="3827"/>
          <ac:spMkLst>
            <pc:docMk/>
            <pc:sldMk cId="0" sldId="388"/>
            <ac:spMk id="241766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4:26.817" v="3779" actId="403"/>
          <ac:spMkLst>
            <pc:docMk/>
            <pc:sldMk cId="0" sldId="388"/>
            <ac:spMk id="241766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3:33.297" v="3766" actId="13822"/>
          <ac:spMkLst>
            <pc:docMk/>
            <pc:sldMk cId="0" sldId="388"/>
            <ac:spMk id="241766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3:33.297" v="3766" actId="13822"/>
          <ac:spMkLst>
            <pc:docMk/>
            <pc:sldMk cId="0" sldId="388"/>
            <ac:spMk id="241767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3:33.297" v="3766" actId="13822"/>
          <ac:spMkLst>
            <pc:docMk/>
            <pc:sldMk cId="0" sldId="388"/>
            <ac:spMk id="241767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3:33.297" v="3766" actId="13822"/>
          <ac:spMkLst>
            <pc:docMk/>
            <pc:sldMk cId="0" sldId="388"/>
            <ac:spMk id="241767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6:20.001" v="3798" actId="6549"/>
          <ac:spMkLst>
            <pc:docMk/>
            <pc:sldMk cId="0" sldId="388"/>
            <ac:spMk id="2417673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97586179-0B22-4D03-803E-280DEA87404B}" dt="2022-12-05T16:37:36.400" v="3828"/>
        <pc:sldMkLst>
          <pc:docMk/>
          <pc:sldMk cId="0" sldId="389"/>
        </pc:sldMkLst>
        <pc:spChg chg="add 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89"/>
            <ac:spMk id="4" creationId="{8E694E71-08F4-94F8-C058-1A596719A825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89"/>
            <ac:spMk id="21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6:37:36.400" v="3828"/>
          <ac:spMkLst>
            <pc:docMk/>
            <pc:sldMk cId="0" sldId="389"/>
            <ac:spMk id="241971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4:33.020" v="3783" actId="403"/>
          <ac:spMkLst>
            <pc:docMk/>
            <pc:sldMk cId="0" sldId="389"/>
            <ac:spMk id="241971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3:43.446" v="3767" actId="13822"/>
          <ac:spMkLst>
            <pc:docMk/>
            <pc:sldMk cId="0" sldId="389"/>
            <ac:spMk id="241971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3:43.446" v="3767" actId="13822"/>
          <ac:spMkLst>
            <pc:docMk/>
            <pc:sldMk cId="0" sldId="389"/>
            <ac:spMk id="241971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3:43.446" v="3767" actId="13822"/>
          <ac:spMkLst>
            <pc:docMk/>
            <pc:sldMk cId="0" sldId="389"/>
            <ac:spMk id="241971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3:43.446" v="3767" actId="13822"/>
          <ac:spMkLst>
            <pc:docMk/>
            <pc:sldMk cId="0" sldId="389"/>
            <ac:spMk id="241972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6:24.927" v="3799" actId="6549"/>
          <ac:spMkLst>
            <pc:docMk/>
            <pc:sldMk cId="0" sldId="389"/>
            <ac:spMk id="2419721" creationId="{00000000-0000-0000-0000-000000000000}"/>
          </ac:spMkLst>
        </pc:spChg>
      </pc:sldChg>
      <pc:sldChg chg="addSp modSp add del mod modClrScheme chgLayout">
        <pc:chgData name="Soheil Abbasloo" userId="d71572ce-aea6-4a3a-9d7a-c1bc96c12f67" providerId="ADAL" clId="{97586179-0B22-4D03-803E-280DEA87404B}" dt="2022-12-05T16:37:41.462" v="3829"/>
        <pc:sldMkLst>
          <pc:docMk/>
          <pc:sldMk cId="0" sldId="390"/>
        </pc:sldMkLst>
        <pc:spChg chg="add 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90"/>
            <ac:spMk id="4" creationId="{D0B37DBB-F4E2-D06B-0763-6A26E303D641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90"/>
            <ac:spMk id="23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6:37:41.462" v="3829"/>
          <ac:spMkLst>
            <pc:docMk/>
            <pc:sldMk cId="0" sldId="390"/>
            <ac:spMk id="242176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4:40.727" v="3787" actId="403"/>
          <ac:spMkLst>
            <pc:docMk/>
            <pc:sldMk cId="0" sldId="390"/>
            <ac:spMk id="242176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3:54.240" v="3768" actId="13822"/>
          <ac:spMkLst>
            <pc:docMk/>
            <pc:sldMk cId="0" sldId="390"/>
            <ac:spMk id="242176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3:54.240" v="3768" actId="13822"/>
          <ac:spMkLst>
            <pc:docMk/>
            <pc:sldMk cId="0" sldId="390"/>
            <ac:spMk id="242176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3:54.240" v="3768" actId="13822"/>
          <ac:spMkLst>
            <pc:docMk/>
            <pc:sldMk cId="0" sldId="390"/>
            <ac:spMk id="242176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3:54.240" v="3768" actId="13822"/>
          <ac:spMkLst>
            <pc:docMk/>
            <pc:sldMk cId="0" sldId="390"/>
            <ac:spMk id="242176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6:28.275" v="3800" actId="6549"/>
          <ac:spMkLst>
            <pc:docMk/>
            <pc:sldMk cId="0" sldId="390"/>
            <ac:spMk id="2421769" creationId="{00000000-0000-0000-0000-000000000000}"/>
          </ac:spMkLst>
        </pc:spChg>
      </pc:sldChg>
      <pc:sldChg chg="addSp delSp modSp add del mod modClrScheme chgLayout">
        <pc:chgData name="Soheil Abbasloo" userId="d71572ce-aea6-4a3a-9d7a-c1bc96c12f67" providerId="ADAL" clId="{97586179-0B22-4D03-803E-280DEA87404B}" dt="2022-12-05T17:09:18.152" v="3935" actId="47"/>
        <pc:sldMkLst>
          <pc:docMk/>
          <pc:sldMk cId="0" sldId="391"/>
        </pc:sldMkLst>
        <pc:spChg chg="add del mod ord">
          <ac:chgData name="Soheil Abbasloo" userId="d71572ce-aea6-4a3a-9d7a-c1bc96c12f67" providerId="ADAL" clId="{97586179-0B22-4D03-803E-280DEA87404B}" dt="2022-12-05T16:36:37.982" v="3802" actId="478"/>
          <ac:spMkLst>
            <pc:docMk/>
            <pc:sldMk cId="0" sldId="391"/>
            <ac:spMk id="5" creationId="{98664882-C468-BAEC-F325-4F7BD6FFDAD4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91"/>
            <ac:spMk id="28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6:37:45.697" v="3830"/>
          <ac:spMkLst>
            <pc:docMk/>
            <pc:sldMk cId="0" sldId="391"/>
            <ac:spMk id="242381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4:47.857" v="3791" actId="403"/>
          <ac:spMkLst>
            <pc:docMk/>
            <pc:sldMk cId="0" sldId="391"/>
            <ac:spMk id="242381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4:02.883" v="3769" actId="13822"/>
          <ac:spMkLst>
            <pc:docMk/>
            <pc:sldMk cId="0" sldId="391"/>
            <ac:spMk id="242381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4:02.883" v="3769" actId="13822"/>
          <ac:spMkLst>
            <pc:docMk/>
            <pc:sldMk cId="0" sldId="391"/>
            <ac:spMk id="242381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4:02.883" v="3769" actId="13822"/>
          <ac:spMkLst>
            <pc:docMk/>
            <pc:sldMk cId="0" sldId="391"/>
            <ac:spMk id="242381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4:02.883" v="3769" actId="13822"/>
          <ac:spMkLst>
            <pc:docMk/>
            <pc:sldMk cId="0" sldId="391"/>
            <ac:spMk id="242381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6:36:32.179" v="3801" actId="6549"/>
          <ac:spMkLst>
            <pc:docMk/>
            <pc:sldMk cId="0" sldId="391"/>
            <ac:spMk id="2423817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97586179-0B22-4D03-803E-280DEA87404B}" dt="2022-12-05T19:10:03.871" v="4816" actId="20577"/>
        <pc:sldMkLst>
          <pc:docMk/>
          <pc:sldMk cId="0" sldId="392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92"/>
            <ac:spMk id="5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9:09:39.182" v="4813" actId="207"/>
          <ac:spMkLst>
            <pc:docMk/>
            <pc:sldMk cId="0" sldId="392"/>
            <ac:spMk id="2427906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9:10:03.871" v="4816" actId="20577"/>
          <ac:spMkLst>
            <pc:docMk/>
            <pc:sldMk cId="0" sldId="392"/>
            <ac:spMk id="2427907" creationId="{00000000-0000-0000-0000-000000000000}"/>
          </ac:spMkLst>
        </pc:spChg>
      </pc:sldChg>
      <pc:sldChg chg="modSp add mod modClrScheme modAnim chgLayout">
        <pc:chgData name="Soheil Abbasloo" userId="d71572ce-aea6-4a3a-9d7a-c1bc96c12f67" providerId="ADAL" clId="{97586179-0B22-4D03-803E-280DEA87404B}" dt="2022-12-06T15:49:43.360" v="6476" actId="27636"/>
        <pc:sldMkLst>
          <pc:docMk/>
          <pc:sldMk cId="1022832540" sldId="395"/>
        </pc:sldMkLst>
        <pc:spChg chg="mod ord">
          <ac:chgData name="Soheil Abbasloo" userId="d71572ce-aea6-4a3a-9d7a-c1bc96c12f67" providerId="ADAL" clId="{97586179-0B22-4D03-803E-280DEA87404B}" dt="2022-12-05T14:30:42.874" v="2685" actId="700"/>
          <ac:spMkLst>
            <pc:docMk/>
            <pc:sldMk cId="1022832540" sldId="395"/>
            <ac:spMk id="4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4:31:54.373" v="2718" actId="20577"/>
          <ac:spMkLst>
            <pc:docMk/>
            <pc:sldMk cId="1022832540" sldId="395"/>
            <ac:spMk id="191492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6T15:49:43.360" v="6476" actId="27636"/>
          <ac:spMkLst>
            <pc:docMk/>
            <pc:sldMk cId="1022832540" sldId="395"/>
            <ac:spMk id="191493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97586179-0B22-4D03-803E-280DEA87404B}" dt="2022-12-05T22:04:46.472" v="5560"/>
        <pc:sldMkLst>
          <pc:docMk/>
          <pc:sldMk cId="0" sldId="397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97"/>
            <ac:spMk id="5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97"/>
            <ac:spMk id="2444290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7:14:11.022" v="4003" actId="20577"/>
          <ac:spMkLst>
            <pc:docMk/>
            <pc:sldMk cId="0" sldId="397"/>
            <ac:spMk id="2444291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97586179-0B22-4D03-803E-280DEA87404B}" dt="2022-12-04T23:28:28.780" v="985" actId="47"/>
        <pc:sldMkLst>
          <pc:docMk/>
          <pc:sldMk cId="0" sldId="398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98"/>
            <ac:spMk id="57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3:28:16.001" v="984" actId="207"/>
          <ac:spMkLst>
            <pc:docMk/>
            <pc:sldMk cId="0" sldId="398"/>
            <ac:spMk id="1734658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98"/>
            <ac:spMk id="173465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1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1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1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1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1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1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2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2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2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2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2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2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2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2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2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3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3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3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3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3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3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3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3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3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3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4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4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4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4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4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4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4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4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4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5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5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5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5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5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5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5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5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5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6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6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6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6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6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6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6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6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7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32:59.177" v="499" actId="1037"/>
          <ac:spMkLst>
            <pc:docMk/>
            <pc:sldMk cId="0" sldId="398"/>
            <ac:spMk id="1734871" creationId="{00000000-0000-0000-0000-000000000000}"/>
          </ac:spMkLst>
        </pc:spChg>
      </pc:sldChg>
      <pc:sldChg chg="addSp delSp modSp add del mod modClrScheme modAnim chgLayout">
        <pc:chgData name="Soheil Abbasloo" userId="d71572ce-aea6-4a3a-9d7a-c1bc96c12f67" providerId="ADAL" clId="{97586179-0B22-4D03-803E-280DEA87404B}" dt="2022-12-05T21:29:30.414" v="5057"/>
        <pc:sldMkLst>
          <pc:docMk/>
          <pc:sldMk cId="0" sldId="399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399"/>
            <ac:spMk id="22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3:43:40.536" v="1568" actId="20577"/>
          <ac:spMkLst>
            <pc:docMk/>
            <pc:sldMk cId="0" sldId="399"/>
            <ac:spMk id="1735682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3:30:22.718" v="1110" actId="20577"/>
          <ac:spMkLst>
            <pc:docMk/>
            <pc:sldMk cId="0" sldId="399"/>
            <ac:spMk id="173568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29:41.414" v="1040" actId="1035"/>
          <ac:spMkLst>
            <pc:docMk/>
            <pc:sldMk cId="0" sldId="399"/>
            <ac:spMk id="173568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29:41.414" v="1040" actId="1035"/>
          <ac:spMkLst>
            <pc:docMk/>
            <pc:sldMk cId="0" sldId="399"/>
            <ac:spMk id="173569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29:41.414" v="1040" actId="1035"/>
          <ac:spMkLst>
            <pc:docMk/>
            <pc:sldMk cId="0" sldId="399"/>
            <ac:spMk id="173569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29:41.414" v="1040" actId="1035"/>
          <ac:spMkLst>
            <pc:docMk/>
            <pc:sldMk cId="0" sldId="399"/>
            <ac:spMk id="173569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29:41.414" v="1040" actId="1035"/>
          <ac:spMkLst>
            <pc:docMk/>
            <pc:sldMk cId="0" sldId="399"/>
            <ac:spMk id="173569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29:41.414" v="1040" actId="1035"/>
          <ac:spMkLst>
            <pc:docMk/>
            <pc:sldMk cId="0" sldId="399"/>
            <ac:spMk id="173569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29:41.414" v="1040" actId="1035"/>
          <ac:spMkLst>
            <pc:docMk/>
            <pc:sldMk cId="0" sldId="399"/>
            <ac:spMk id="173569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9:23.746" v="5054" actId="164"/>
          <ac:spMkLst>
            <pc:docMk/>
            <pc:sldMk cId="0" sldId="399"/>
            <ac:spMk id="173569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9:23.746" v="5054" actId="164"/>
          <ac:spMkLst>
            <pc:docMk/>
            <pc:sldMk cId="0" sldId="399"/>
            <ac:spMk id="173569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9:23.746" v="5054" actId="164"/>
          <ac:spMkLst>
            <pc:docMk/>
            <pc:sldMk cId="0" sldId="399"/>
            <ac:spMk id="173570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9:23.746" v="5054" actId="164"/>
          <ac:spMkLst>
            <pc:docMk/>
            <pc:sldMk cId="0" sldId="399"/>
            <ac:spMk id="173570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21:29:23.746" v="5054" actId="164"/>
          <ac:spMkLst>
            <pc:docMk/>
            <pc:sldMk cId="0" sldId="399"/>
            <ac:spMk id="1735704" creationId="{00000000-0000-0000-0000-000000000000}"/>
          </ac:spMkLst>
        </pc:spChg>
        <pc:grpChg chg="add mod">
          <ac:chgData name="Soheil Abbasloo" userId="d71572ce-aea6-4a3a-9d7a-c1bc96c12f67" providerId="ADAL" clId="{97586179-0B22-4D03-803E-280DEA87404B}" dt="2022-12-05T21:29:23.746" v="5054" actId="164"/>
          <ac:grpSpMkLst>
            <pc:docMk/>
            <pc:sldMk cId="0" sldId="399"/>
            <ac:grpSpMk id="8" creationId="{2B821D8B-2B73-7C35-144A-4A32CC05D7D5}"/>
          </ac:grpSpMkLst>
        </pc:grpChg>
        <pc:picChg chg="add mod">
          <ac:chgData name="Soheil Abbasloo" userId="d71572ce-aea6-4a3a-9d7a-c1bc96c12f67" providerId="ADAL" clId="{97586179-0B22-4D03-803E-280DEA87404B}" dt="2022-12-04T23:29:41.414" v="1040" actId="1035"/>
          <ac:picMkLst>
            <pc:docMk/>
            <pc:sldMk cId="0" sldId="399"/>
            <ac:picMk id="2" creationId="{E0D0E28A-0C49-0C1A-02C8-2E76AB3FDFC5}"/>
          </ac:picMkLst>
        </pc:picChg>
        <pc:picChg chg="add mod">
          <ac:chgData name="Soheil Abbasloo" userId="d71572ce-aea6-4a3a-9d7a-c1bc96c12f67" providerId="ADAL" clId="{97586179-0B22-4D03-803E-280DEA87404B}" dt="2022-12-04T23:29:41.414" v="1040" actId="1035"/>
          <ac:picMkLst>
            <pc:docMk/>
            <pc:sldMk cId="0" sldId="399"/>
            <ac:picMk id="3" creationId="{228DA597-02F7-FD43-213B-B4B69BC06B51}"/>
          </ac:picMkLst>
        </pc:picChg>
        <pc:picChg chg="add mod">
          <ac:chgData name="Soheil Abbasloo" userId="d71572ce-aea6-4a3a-9d7a-c1bc96c12f67" providerId="ADAL" clId="{97586179-0B22-4D03-803E-280DEA87404B}" dt="2022-12-04T23:29:41.414" v="1040" actId="1035"/>
          <ac:picMkLst>
            <pc:docMk/>
            <pc:sldMk cId="0" sldId="399"/>
            <ac:picMk id="4" creationId="{A49C978A-BE38-BF51-88F1-9737DF84C3E7}"/>
          </ac:picMkLst>
        </pc:picChg>
        <pc:picChg chg="add mod">
          <ac:chgData name="Soheil Abbasloo" userId="d71572ce-aea6-4a3a-9d7a-c1bc96c12f67" providerId="ADAL" clId="{97586179-0B22-4D03-803E-280DEA87404B}" dt="2022-12-04T23:29:41.414" v="1040" actId="1035"/>
          <ac:picMkLst>
            <pc:docMk/>
            <pc:sldMk cId="0" sldId="399"/>
            <ac:picMk id="5" creationId="{DE83BA7A-854E-D011-2E68-5B59B7B83FF7}"/>
          </ac:picMkLst>
        </pc:picChg>
        <pc:picChg chg="add mod">
          <ac:chgData name="Soheil Abbasloo" userId="d71572ce-aea6-4a3a-9d7a-c1bc96c12f67" providerId="ADAL" clId="{97586179-0B22-4D03-803E-280DEA87404B}" dt="2022-12-04T23:29:41.414" v="1040" actId="1035"/>
          <ac:picMkLst>
            <pc:docMk/>
            <pc:sldMk cId="0" sldId="399"/>
            <ac:picMk id="6" creationId="{5B849737-A55F-A479-4B40-5C25B35C2F87}"/>
          </ac:picMkLst>
        </pc:picChg>
        <pc:picChg chg="add mod">
          <ac:chgData name="Soheil Abbasloo" userId="d71572ce-aea6-4a3a-9d7a-c1bc96c12f67" providerId="ADAL" clId="{97586179-0B22-4D03-803E-280DEA87404B}" dt="2022-12-04T23:29:41.414" v="1040" actId="1035"/>
          <ac:picMkLst>
            <pc:docMk/>
            <pc:sldMk cId="0" sldId="399"/>
            <ac:picMk id="7" creationId="{17033167-3C9A-ABFE-9EE9-98364A514175}"/>
          </ac:picMkLst>
        </pc:picChg>
        <pc:picChg chg="del">
          <ac:chgData name="Soheil Abbasloo" userId="d71572ce-aea6-4a3a-9d7a-c1bc96c12f67" providerId="ADAL" clId="{97586179-0B22-4D03-803E-280DEA87404B}" dt="2022-12-04T23:29:16.383" v="996" actId="478"/>
          <ac:picMkLst>
            <pc:docMk/>
            <pc:sldMk cId="0" sldId="399"/>
            <ac:picMk id="1735685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4T23:29:17.753" v="997" actId="478"/>
          <ac:picMkLst>
            <pc:docMk/>
            <pc:sldMk cId="0" sldId="399"/>
            <ac:picMk id="1735686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4T23:29:18.651" v="998" actId="478"/>
          <ac:picMkLst>
            <pc:docMk/>
            <pc:sldMk cId="0" sldId="399"/>
            <ac:picMk id="1735687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4T23:29:19.613" v="999" actId="478"/>
          <ac:picMkLst>
            <pc:docMk/>
            <pc:sldMk cId="0" sldId="399"/>
            <ac:picMk id="1735688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4T23:29:07.352" v="993" actId="478"/>
          <ac:picMkLst>
            <pc:docMk/>
            <pc:sldMk cId="0" sldId="399"/>
            <ac:picMk id="1735689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4T23:28:41.781" v="989" actId="478"/>
          <ac:picMkLst>
            <pc:docMk/>
            <pc:sldMk cId="0" sldId="399"/>
            <ac:picMk id="1735691" creationId="{00000000-0000-0000-0000-000000000000}"/>
          </ac:picMkLst>
        </pc:picChg>
      </pc:sldChg>
      <pc:sldChg chg="modSp add del mod modClrScheme chgLayout">
        <pc:chgData name="Soheil Abbasloo" userId="d71572ce-aea6-4a3a-9d7a-c1bc96c12f67" providerId="ADAL" clId="{97586179-0B22-4D03-803E-280DEA87404B}" dt="2022-12-04T23:31:05.358" v="1111" actId="47"/>
        <pc:sldMkLst>
          <pc:docMk/>
          <pc:sldMk cId="0" sldId="400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00"/>
            <ac:spMk id="37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00"/>
            <ac:spMk id="1738754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2:34:21.314" v="501" actId="242"/>
          <ac:spMkLst>
            <pc:docMk/>
            <pc:sldMk cId="0" sldId="400"/>
            <ac:spMk id="173875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97586179-0B22-4D03-803E-280DEA87404B}" dt="2022-12-04T23:31:09.611" v="1112" actId="47"/>
        <pc:sldMkLst>
          <pc:docMk/>
          <pc:sldMk cId="0" sldId="401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01"/>
            <ac:spMk id="4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01"/>
            <ac:spMk id="1740802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01"/>
            <ac:spMk id="1740803" creationId="{00000000-0000-0000-0000-000000000000}"/>
          </ac:spMkLst>
        </pc:spChg>
      </pc:sldChg>
      <pc:sldChg chg="modSp add del mod modClrScheme modAnim chgLayout">
        <pc:chgData name="Soheil Abbasloo" userId="d71572ce-aea6-4a3a-9d7a-c1bc96c12f67" providerId="ADAL" clId="{97586179-0B22-4D03-803E-280DEA87404B}" dt="2022-12-05T15:44:58.427" v="3431" actId="47"/>
        <pc:sldMkLst>
          <pc:docMk/>
          <pc:sldMk cId="0" sldId="402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02"/>
            <ac:spMk id="6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5:44:38.150" v="3421" actId="207"/>
          <ac:spMkLst>
            <pc:docMk/>
            <pc:sldMk cId="0" sldId="402"/>
            <ac:spMk id="1758210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02"/>
            <ac:spMk id="1758211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5:43:22.195" v="3399" actId="6549"/>
          <ac:spMkLst>
            <pc:docMk/>
            <pc:sldMk cId="0" sldId="402"/>
            <ac:spMk id="1758212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97586179-0B22-4D03-803E-280DEA87404B}" dt="2022-12-05T15:45:16.569" v="3432" actId="47"/>
        <pc:sldMkLst>
          <pc:docMk/>
          <pc:sldMk cId="0" sldId="403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03"/>
            <ac:spMk id="5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03"/>
            <ac:spMk id="1754114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698" v="115" actId="27636"/>
          <ac:spMkLst>
            <pc:docMk/>
            <pc:sldMk cId="0" sldId="403"/>
            <ac:spMk id="1754115" creationId="{00000000-0000-0000-0000-000000000000}"/>
          </ac:spMkLst>
        </pc:spChg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3281645359" sldId="403"/>
        </pc:sldMkLst>
      </pc:sldChg>
      <pc:sldChg chg="modSp add del mod modClrScheme modAnim chgLayout">
        <pc:chgData name="Soheil Abbasloo" userId="d71572ce-aea6-4a3a-9d7a-c1bc96c12f67" providerId="ADAL" clId="{97586179-0B22-4D03-803E-280DEA87404B}" dt="2022-12-05T21:59:21.900" v="5532"/>
        <pc:sldMkLst>
          <pc:docMk/>
          <pc:sldMk cId="0" sldId="404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04"/>
            <ac:spMk id="4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5:46:23.989" v="3436" actId="207"/>
          <ac:spMkLst>
            <pc:docMk/>
            <pc:sldMk cId="0" sldId="404"/>
            <ac:spMk id="1760258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5:46:10.424" v="3434" actId="20577"/>
          <ac:spMkLst>
            <pc:docMk/>
            <pc:sldMk cId="0" sldId="404"/>
            <ac:spMk id="1760259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97586179-0B22-4D03-803E-280DEA87404B}" dt="2022-12-05T17:16:01.947" v="4009" actId="47"/>
        <pc:sldMkLst>
          <pc:docMk/>
          <pc:sldMk cId="0" sldId="405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05"/>
            <ac:spMk id="4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05"/>
            <ac:spMk id="38914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05"/>
            <ac:spMk id="3891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97586179-0B22-4D03-803E-280DEA87404B}" dt="2022-12-05T17:16:00.382" v="4008" actId="47"/>
        <pc:sldMkLst>
          <pc:docMk/>
          <pc:sldMk cId="0" sldId="406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06"/>
            <ac:spMk id="4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06"/>
            <ac:spMk id="14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06"/>
            <ac:spMk id="41991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97586179-0B22-4D03-803E-280DEA87404B}" dt="2022-12-05T17:15:59.669" v="4007" actId="47"/>
        <pc:sldMkLst>
          <pc:docMk/>
          <pc:sldMk cId="0" sldId="409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09"/>
            <ac:spMk id="3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09"/>
            <ac:spMk id="6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09"/>
            <ac:spMk id="12291" creationId="{00000000-0000-0000-0000-000000000000}"/>
          </ac:spMkLst>
        </pc:spChg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3489458883" sldId="411"/>
        </pc:sldMkLst>
      </pc:sldChg>
      <pc:sldChg chg="modSp add del mod modClrScheme chgLayout">
        <pc:chgData name="Soheil Abbasloo" userId="d71572ce-aea6-4a3a-9d7a-c1bc96c12f67" providerId="ADAL" clId="{97586179-0B22-4D03-803E-280DEA87404B}" dt="2022-12-05T17:15:58.817" v="4006" actId="47"/>
        <pc:sldMkLst>
          <pc:docMk/>
          <pc:sldMk cId="0" sldId="412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12"/>
            <ac:spMk id="3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12"/>
            <ac:spMk id="9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12"/>
            <ac:spMk id="14339" creationId="{00000000-0000-0000-0000-000000000000}"/>
          </ac:spMkLst>
        </pc:spChg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3244343229" sldId="412"/>
        </pc:sldMkLst>
      </pc:sldChg>
      <pc:sldChg chg="modSp add del mod modClrScheme chgLayout">
        <pc:chgData name="Soheil Abbasloo" userId="d71572ce-aea6-4a3a-9d7a-c1bc96c12f67" providerId="ADAL" clId="{97586179-0B22-4D03-803E-280DEA87404B}" dt="2022-12-05T17:15:57.252" v="4005" actId="47"/>
        <pc:sldMkLst>
          <pc:docMk/>
          <pc:sldMk cId="0" sldId="413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13"/>
            <ac:spMk id="2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13"/>
            <ac:spMk id="3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13"/>
            <ac:spMk id="5" creationId="{00000000-0000-0000-0000-000000000000}"/>
          </ac:spMkLst>
        </pc:spChg>
      </pc:sldChg>
      <pc:sldChg chg="modSp add del mod modClrScheme chgLayout">
        <pc:chgData name="Soheil Abbasloo" userId="d71572ce-aea6-4a3a-9d7a-c1bc96c12f67" providerId="ADAL" clId="{97586179-0B22-4D03-803E-280DEA87404B}" dt="2022-12-05T17:15:55.959" v="4004" actId="47"/>
        <pc:sldMkLst>
          <pc:docMk/>
          <pc:sldMk cId="0" sldId="414"/>
        </pc:sldMkLst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1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14"/>
            <ac:spMk id="3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0" sldId="414"/>
            <ac:spMk id="5" creationId="{00000000-0000-0000-0000-000000000000}"/>
          </ac:spMkLst>
        </pc:spChg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1555812061" sldId="414"/>
        </pc:sldMkLst>
      </pc:sldChg>
      <pc:sldChg chg="addSp delSp modSp add del mod modClrScheme modAnim chgLayout">
        <pc:chgData name="Soheil Abbasloo" userId="d71572ce-aea6-4a3a-9d7a-c1bc96c12f67" providerId="ADAL" clId="{97586179-0B22-4D03-803E-280DEA87404B}" dt="2022-12-05T21:28:34.726" v="5050" actId="1076"/>
        <pc:sldMkLst>
          <pc:docMk/>
          <pc:sldMk cId="947325375" sldId="417"/>
        </pc:sldMkLst>
        <pc:spChg chg="mod ord">
          <ac:chgData name="Soheil Abbasloo" userId="d71572ce-aea6-4a3a-9d7a-c1bc96c12f67" providerId="ADAL" clId="{97586179-0B22-4D03-803E-280DEA87404B}" dt="2022-12-04T22:28:00.458" v="401" actId="207"/>
          <ac:spMkLst>
            <pc:docMk/>
            <pc:sldMk cId="947325375" sldId="417"/>
            <ac:spMk id="2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2:29:08.093" v="430" actId="20577"/>
          <ac:spMkLst>
            <pc:docMk/>
            <pc:sldMk cId="947325375" sldId="417"/>
            <ac:spMk id="3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0:27.356" v="112" actId="700"/>
          <ac:spMkLst>
            <pc:docMk/>
            <pc:sldMk cId="947325375" sldId="417"/>
            <ac:spMk id="5" creationId="{00000000-0000-0000-0000-000000000000}"/>
          </ac:spMkLst>
        </pc:spChg>
        <pc:picChg chg="add del mod modCrop">
          <ac:chgData name="Soheil Abbasloo" userId="d71572ce-aea6-4a3a-9d7a-c1bc96c12f67" providerId="ADAL" clId="{97586179-0B22-4D03-803E-280DEA87404B}" dt="2022-12-04T22:45:58.226" v="539" actId="478"/>
          <ac:picMkLst>
            <pc:docMk/>
            <pc:sldMk cId="947325375" sldId="417"/>
            <ac:picMk id="7" creationId="{CCAA4E43-452F-D27D-C188-3F0420698344}"/>
          </ac:picMkLst>
        </pc:picChg>
        <pc:picChg chg="add mod">
          <ac:chgData name="Soheil Abbasloo" userId="d71572ce-aea6-4a3a-9d7a-c1bc96c12f67" providerId="ADAL" clId="{97586179-0B22-4D03-803E-280DEA87404B}" dt="2022-12-04T22:28:46.405" v="410" actId="1076"/>
          <ac:picMkLst>
            <pc:docMk/>
            <pc:sldMk cId="947325375" sldId="417"/>
            <ac:picMk id="8" creationId="{3758D7FB-47D2-F5F3-E12A-82F5065FAEBC}"/>
          </ac:picMkLst>
        </pc:picChg>
        <pc:picChg chg="add mod">
          <ac:chgData name="Soheil Abbasloo" userId="d71572ce-aea6-4a3a-9d7a-c1bc96c12f67" providerId="ADAL" clId="{97586179-0B22-4D03-803E-280DEA87404B}" dt="2022-12-04T22:46:09.373" v="542" actId="1076"/>
          <ac:picMkLst>
            <pc:docMk/>
            <pc:sldMk cId="947325375" sldId="417"/>
            <ac:picMk id="9" creationId="{53797C39-95EB-A134-E3D1-406695ECC617}"/>
          </ac:picMkLst>
        </pc:picChg>
        <pc:picChg chg="del">
          <ac:chgData name="Soheil Abbasloo" userId="d71572ce-aea6-4a3a-9d7a-c1bc96c12f67" providerId="ADAL" clId="{97586179-0B22-4D03-803E-280DEA87404B}" dt="2022-12-04T22:28:42.041" v="408" actId="478"/>
          <ac:picMkLst>
            <pc:docMk/>
            <pc:sldMk cId="947325375" sldId="417"/>
            <ac:picMk id="18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4T22:28:18.775" v="403" actId="478"/>
          <ac:picMkLst>
            <pc:docMk/>
            <pc:sldMk cId="947325375" sldId="417"/>
            <ac:picMk id="19" creationId="{00000000-0000-0000-0000-000000000000}"/>
          </ac:picMkLst>
        </pc:picChg>
        <pc:picChg chg="add mod">
          <ac:chgData name="Soheil Abbasloo" userId="d71572ce-aea6-4a3a-9d7a-c1bc96c12f67" providerId="ADAL" clId="{97586179-0B22-4D03-803E-280DEA87404B}" dt="2022-12-05T21:28:34.726" v="5050" actId="1076"/>
          <ac:picMkLst>
            <pc:docMk/>
            <pc:sldMk cId="947325375" sldId="417"/>
            <ac:picMk id="1026" creationId="{CE2BCC6B-DC50-AF4A-6CF7-E5BD4949F87F}"/>
          </ac:picMkLst>
        </pc:picChg>
        <pc:cxnChg chg="mod">
          <ac:chgData name="Soheil Abbasloo" userId="d71572ce-aea6-4a3a-9d7a-c1bc96c12f67" providerId="ADAL" clId="{97586179-0B22-4D03-803E-280DEA87404B}" dt="2022-12-04T22:28:18.775" v="403" actId="478"/>
          <ac:cxnSpMkLst>
            <pc:docMk/>
            <pc:sldMk cId="947325375" sldId="417"/>
            <ac:cxnSpMk id="21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28:42.041" v="408" actId="478"/>
          <ac:cxnSpMkLst>
            <pc:docMk/>
            <pc:sldMk cId="947325375" sldId="417"/>
            <ac:cxnSpMk id="31" creationId="{00000000-0000-0000-0000-000000000000}"/>
          </ac:cxnSpMkLst>
        </pc:cxnChg>
      </pc:sldChg>
      <pc:sldChg chg="modSp add mod ord modClrScheme modAnim chgLayout">
        <pc:chgData name="Soheil Abbasloo" userId="d71572ce-aea6-4a3a-9d7a-c1bc96c12f67" providerId="ADAL" clId="{97586179-0B22-4D03-803E-280DEA87404B}" dt="2022-12-05T22:03:27.072" v="5554" actId="20577"/>
        <pc:sldMkLst>
          <pc:docMk/>
          <pc:sldMk cId="1378788793" sldId="420"/>
        </pc:sldMkLst>
        <pc:spChg chg="mod ord">
          <ac:chgData name="Soheil Abbasloo" userId="d71572ce-aea6-4a3a-9d7a-c1bc96c12f67" providerId="ADAL" clId="{97586179-0B22-4D03-803E-280DEA87404B}" dt="2022-12-05T17:10:47.303" v="3955" actId="20577"/>
          <ac:spMkLst>
            <pc:docMk/>
            <pc:sldMk cId="1378788793" sldId="420"/>
            <ac:spMk id="2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7:09:25.538" v="3938" actId="700"/>
          <ac:spMkLst>
            <pc:docMk/>
            <pc:sldMk cId="1378788793" sldId="420"/>
            <ac:spMk id="3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22:03:27.072" v="5554" actId="20577"/>
          <ac:spMkLst>
            <pc:docMk/>
            <pc:sldMk cId="1378788793" sldId="420"/>
            <ac:spMk id="4" creationId="{00000000-0000-0000-0000-000000000000}"/>
          </ac:spMkLst>
        </pc:spChg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694786607" sldId="440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287917341" sldId="443"/>
        </pc:sldMkLst>
      </pc:sldChg>
      <pc:sldChg chg="modSp mod">
        <pc:chgData name="Soheil Abbasloo" userId="d71572ce-aea6-4a3a-9d7a-c1bc96c12f67" providerId="ADAL" clId="{97586179-0B22-4D03-803E-280DEA87404B}" dt="2022-12-05T21:22:51.084" v="4948" actId="20577"/>
        <pc:sldMkLst>
          <pc:docMk/>
          <pc:sldMk cId="880369482" sldId="450"/>
        </pc:sldMkLst>
        <pc:spChg chg="mod">
          <ac:chgData name="Soheil Abbasloo" userId="d71572ce-aea6-4a3a-9d7a-c1bc96c12f67" providerId="ADAL" clId="{97586179-0B22-4D03-803E-280DEA87404B}" dt="2022-12-05T21:22:51.084" v="4948" actId="20577"/>
          <ac:spMkLst>
            <pc:docMk/>
            <pc:sldMk cId="880369482" sldId="450"/>
            <ac:spMk id="2" creationId="{09C2587D-5EB9-081D-E718-EE8DC906049E}"/>
          </ac:spMkLst>
        </pc:spChg>
      </pc:sldChg>
      <pc:sldChg chg="modSp mod">
        <pc:chgData name="Soheil Abbasloo" userId="d71572ce-aea6-4a3a-9d7a-c1bc96c12f67" providerId="ADAL" clId="{97586179-0B22-4D03-803E-280DEA87404B}" dt="2022-12-04T22:35:31.123" v="529" actId="20577"/>
        <pc:sldMkLst>
          <pc:docMk/>
          <pc:sldMk cId="3161953703" sldId="451"/>
        </pc:sldMkLst>
        <pc:spChg chg="mod">
          <ac:chgData name="Soheil Abbasloo" userId="d71572ce-aea6-4a3a-9d7a-c1bc96c12f67" providerId="ADAL" clId="{97586179-0B22-4D03-803E-280DEA87404B}" dt="2022-12-04T22:35:31.123" v="529" actId="20577"/>
          <ac:spMkLst>
            <pc:docMk/>
            <pc:sldMk cId="3161953703" sldId="451"/>
            <ac:spMk id="4" creationId="{F1551E79-EF51-67B4-3408-70520B3D4315}"/>
          </ac:spMkLst>
        </pc:spChg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939166867" sldId="455"/>
        </pc:sldMkLst>
      </pc:sldChg>
      <pc:sldChg chg="addSp delSp modSp add mod modClrScheme delAnim modAnim chgLayout">
        <pc:chgData name="Soheil Abbasloo" userId="d71572ce-aea6-4a3a-9d7a-c1bc96c12f67" providerId="ADAL" clId="{97586179-0B22-4D03-803E-280DEA87404B}" dt="2022-12-04T22:26:45.258" v="367" actId="207"/>
        <pc:sldMkLst>
          <pc:docMk/>
          <pc:sldMk cId="2502502381" sldId="461"/>
        </pc:sldMkLst>
        <pc:spChg chg="mod ord">
          <ac:chgData name="Soheil Abbasloo" userId="d71572ce-aea6-4a3a-9d7a-c1bc96c12f67" providerId="ADAL" clId="{97586179-0B22-4D03-803E-280DEA87404B}" dt="2022-12-04T22:26:45.258" v="367" actId="207"/>
          <ac:spMkLst>
            <pc:docMk/>
            <pc:sldMk cId="2502502381" sldId="46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1:57:04.857" v="205" actId="700"/>
          <ac:spMkLst>
            <pc:docMk/>
            <pc:sldMk cId="2502502381" sldId="461"/>
            <ac:spMk id="3" creationId="{00000000-0000-0000-0000-000000000000}"/>
          </ac:spMkLst>
        </pc:spChg>
        <pc:spChg chg="del mod ord">
          <ac:chgData name="Soheil Abbasloo" userId="d71572ce-aea6-4a3a-9d7a-c1bc96c12f67" providerId="ADAL" clId="{97586179-0B22-4D03-803E-280DEA87404B}" dt="2022-12-04T21:57:13.873" v="206" actId="478"/>
          <ac:spMkLst>
            <pc:docMk/>
            <pc:sldMk cId="2502502381" sldId="461"/>
            <ac:spMk id="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1:59:04.764" v="310" actId="1035"/>
          <ac:spMkLst>
            <pc:docMk/>
            <pc:sldMk cId="2502502381" sldId="461"/>
            <ac:spMk id="3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1:59:54.284" v="324" actId="20577"/>
          <ac:spMkLst>
            <pc:docMk/>
            <pc:sldMk cId="2502502381" sldId="461"/>
            <ac:spMk id="43" creationId="{00000000-0000-0000-0000-000000000000}"/>
          </ac:spMkLst>
        </pc:spChg>
        <pc:spChg chg="del mod">
          <ac:chgData name="Soheil Abbasloo" userId="d71572ce-aea6-4a3a-9d7a-c1bc96c12f67" providerId="ADAL" clId="{97586179-0B22-4D03-803E-280DEA87404B}" dt="2022-12-04T21:59:52.613" v="322" actId="478"/>
          <ac:spMkLst>
            <pc:docMk/>
            <pc:sldMk cId="2502502381" sldId="461"/>
            <ac:spMk id="44" creationId="{00000000-0000-0000-0000-000000000000}"/>
          </ac:spMkLst>
        </pc:spChg>
        <pc:spChg chg="del mod">
          <ac:chgData name="Soheil Abbasloo" userId="d71572ce-aea6-4a3a-9d7a-c1bc96c12f67" providerId="ADAL" clId="{97586179-0B22-4D03-803E-280DEA87404B}" dt="2022-12-04T22:00:16.279" v="328" actId="478"/>
          <ac:spMkLst>
            <pc:docMk/>
            <pc:sldMk cId="2502502381" sldId="461"/>
            <ac:spMk id="4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00:21.868" v="330" actId="1076"/>
          <ac:spMkLst>
            <pc:docMk/>
            <pc:sldMk cId="2502502381" sldId="461"/>
            <ac:spMk id="4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1:59:30.648" v="315" actId="1076"/>
          <ac:spMkLst>
            <pc:docMk/>
            <pc:sldMk cId="2502502381" sldId="461"/>
            <ac:spMk id="5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1:59:24.206" v="314" actId="1076"/>
          <ac:spMkLst>
            <pc:docMk/>
            <pc:sldMk cId="2502502381" sldId="461"/>
            <ac:spMk id="5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2:00:32.241" v="333" actId="1076"/>
          <ac:spMkLst>
            <pc:docMk/>
            <pc:sldMk cId="2502502381" sldId="461"/>
            <ac:spMk id="5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1:59:04.764" v="310" actId="1035"/>
          <ac:spMkLst>
            <pc:docMk/>
            <pc:sldMk cId="2502502381" sldId="461"/>
            <ac:spMk id="5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1:59:04.764" v="310" actId="1035"/>
          <ac:spMkLst>
            <pc:docMk/>
            <pc:sldMk cId="2502502381" sldId="461"/>
            <ac:spMk id="6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1:59:04.764" v="310" actId="1035"/>
          <ac:spMkLst>
            <pc:docMk/>
            <pc:sldMk cId="2502502381" sldId="461"/>
            <ac:spMk id="6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1:59:04.764" v="310" actId="1035"/>
          <ac:spMkLst>
            <pc:docMk/>
            <pc:sldMk cId="2502502381" sldId="461"/>
            <ac:spMk id="6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1:59:04.764" v="310" actId="1035"/>
          <ac:spMkLst>
            <pc:docMk/>
            <pc:sldMk cId="2502502381" sldId="461"/>
            <ac:spMk id="6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1:59:04.764" v="310" actId="1035"/>
          <ac:spMkLst>
            <pc:docMk/>
            <pc:sldMk cId="2502502381" sldId="461"/>
            <ac:spMk id="65" creationId="{00000000-0000-0000-0000-000000000000}"/>
          </ac:spMkLst>
        </pc:spChg>
        <pc:grpChg chg="del mod">
          <ac:chgData name="Soheil Abbasloo" userId="d71572ce-aea6-4a3a-9d7a-c1bc96c12f67" providerId="ADAL" clId="{97586179-0B22-4D03-803E-280DEA87404B}" dt="2022-12-04T21:57:45.365" v="208" actId="478"/>
          <ac:grpSpMkLst>
            <pc:docMk/>
            <pc:sldMk cId="2502502381" sldId="461"/>
            <ac:grpSpMk id="66" creationId="{00000000-0000-0000-0000-000000000000}"/>
          </ac:grpSpMkLst>
        </pc:grpChg>
        <pc:picChg chg="add del mod">
          <ac:chgData name="Soheil Abbasloo" userId="d71572ce-aea6-4a3a-9d7a-c1bc96c12f67" providerId="ADAL" clId="{97586179-0B22-4D03-803E-280DEA87404B}" dt="2022-12-04T21:59:55.911" v="325" actId="478"/>
          <ac:picMkLst>
            <pc:docMk/>
            <pc:sldMk cId="2502502381" sldId="461"/>
            <ac:picMk id="6" creationId="{00000000-0000-0000-0000-000000000000}"/>
          </ac:picMkLst>
        </pc:picChg>
        <pc:picChg chg="del mod">
          <ac:chgData name="Soheil Abbasloo" userId="d71572ce-aea6-4a3a-9d7a-c1bc96c12f67" providerId="ADAL" clId="{97586179-0B22-4D03-803E-280DEA87404B}" dt="2022-12-04T22:02:44.380" v="337" actId="478"/>
          <ac:picMkLst>
            <pc:docMk/>
            <pc:sldMk cId="2502502381" sldId="461"/>
            <ac:picMk id="10" creationId="{00000000-0000-0000-0000-000000000000}"/>
          </ac:picMkLst>
        </pc:picChg>
        <pc:picChg chg="del mod">
          <ac:chgData name="Soheil Abbasloo" userId="d71572ce-aea6-4a3a-9d7a-c1bc96c12f67" providerId="ADAL" clId="{97586179-0B22-4D03-803E-280DEA87404B}" dt="2022-12-04T22:02:42.646" v="336" actId="478"/>
          <ac:picMkLst>
            <pc:docMk/>
            <pc:sldMk cId="2502502381" sldId="461"/>
            <ac:picMk id="11" creationId="{00000000-0000-0000-0000-000000000000}"/>
          </ac:picMkLst>
        </pc:picChg>
        <pc:picChg chg="del mod">
          <ac:chgData name="Soheil Abbasloo" userId="d71572ce-aea6-4a3a-9d7a-c1bc96c12f67" providerId="ADAL" clId="{97586179-0B22-4D03-803E-280DEA87404B}" dt="2022-12-04T22:00:14.583" v="327" actId="478"/>
          <ac:picMkLst>
            <pc:docMk/>
            <pc:sldMk cId="2502502381" sldId="461"/>
            <ac:picMk id="12" creationId="{00000000-0000-0000-0000-000000000000}"/>
          </ac:picMkLst>
        </pc:picChg>
        <pc:picChg chg="add mod">
          <ac:chgData name="Soheil Abbasloo" userId="d71572ce-aea6-4a3a-9d7a-c1bc96c12f67" providerId="ADAL" clId="{97586179-0B22-4D03-803E-280DEA87404B}" dt="2022-12-04T22:03:10.180" v="345" actId="1076"/>
          <ac:picMkLst>
            <pc:docMk/>
            <pc:sldMk cId="2502502381" sldId="461"/>
            <ac:picMk id="18" creationId="{18D63C17-9404-B847-D0EA-55692DC68BAE}"/>
          </ac:picMkLst>
        </pc:picChg>
        <pc:picChg chg="add mod">
          <ac:chgData name="Soheil Abbasloo" userId="d71572ce-aea6-4a3a-9d7a-c1bc96c12f67" providerId="ADAL" clId="{97586179-0B22-4D03-803E-280DEA87404B}" dt="2022-12-04T22:03:02.334" v="343" actId="1076"/>
          <ac:picMkLst>
            <pc:docMk/>
            <pc:sldMk cId="2502502381" sldId="461"/>
            <ac:picMk id="20" creationId="{8A594EDE-FC57-E3EB-DB31-5A2C3210A65A}"/>
          </ac:picMkLst>
        </pc:picChg>
        <pc:picChg chg="mod">
          <ac:chgData name="Soheil Abbasloo" userId="d71572ce-aea6-4a3a-9d7a-c1bc96c12f67" providerId="ADAL" clId="{97586179-0B22-4D03-803E-280DEA87404B}" dt="2022-12-04T21:59:04.764" v="310" actId="1035"/>
          <ac:picMkLst>
            <pc:docMk/>
            <pc:sldMk cId="2502502381" sldId="461"/>
            <ac:picMk id="24" creationId="{00000000-0000-0000-0000-000000000000}"/>
          </ac:picMkLst>
        </pc:picChg>
        <pc:picChg chg="mod">
          <ac:chgData name="Soheil Abbasloo" userId="d71572ce-aea6-4a3a-9d7a-c1bc96c12f67" providerId="ADAL" clId="{97586179-0B22-4D03-803E-280DEA87404B}" dt="2022-12-04T21:59:04.764" v="310" actId="1035"/>
          <ac:picMkLst>
            <pc:docMk/>
            <pc:sldMk cId="2502502381" sldId="461"/>
            <ac:picMk id="34" creationId="{00000000-0000-0000-0000-000000000000}"/>
          </ac:picMkLst>
        </pc:picChg>
        <pc:cxnChg chg="add del mod">
          <ac:chgData name="Soheil Abbasloo" userId="d71572ce-aea6-4a3a-9d7a-c1bc96c12f67" providerId="ADAL" clId="{97586179-0B22-4D03-803E-280DEA87404B}" dt="2022-12-04T21:59:50.424" v="321" actId="478"/>
          <ac:cxnSpMkLst>
            <pc:docMk/>
            <pc:sldMk cId="2502502381" sldId="461"/>
            <ac:cxnSpMk id="5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00:01.034" v="326" actId="14100"/>
          <ac:cxnSpMkLst>
            <pc:docMk/>
            <pc:sldMk cId="2502502381" sldId="461"/>
            <ac:cxnSpMk id="16" creationId="{00000000-0000-0000-0000-000000000000}"/>
          </ac:cxnSpMkLst>
        </pc:cxnChg>
        <pc:cxnChg chg="del mod">
          <ac:chgData name="Soheil Abbasloo" userId="d71572ce-aea6-4a3a-9d7a-c1bc96c12f67" providerId="ADAL" clId="{97586179-0B22-4D03-803E-280DEA87404B}" dt="2022-12-04T22:00:27.336" v="332" actId="478"/>
          <ac:cxnSpMkLst>
            <pc:docMk/>
            <pc:sldMk cId="2502502381" sldId="461"/>
            <ac:cxnSpMk id="19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00:25.966" v="331" actId="14100"/>
          <ac:cxnSpMkLst>
            <pc:docMk/>
            <pc:sldMk cId="2502502381" sldId="461"/>
            <ac:cxnSpMk id="21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1:59:04.764" v="310" actId="1035"/>
          <ac:cxnSpMkLst>
            <pc:docMk/>
            <pc:sldMk cId="2502502381" sldId="461"/>
            <ac:cxnSpMk id="47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1:59:04.764" v="310" actId="1035"/>
          <ac:cxnSpMkLst>
            <pc:docMk/>
            <pc:sldMk cId="2502502381" sldId="461"/>
            <ac:cxnSpMk id="50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2:00:39.173" v="335" actId="14100"/>
          <ac:cxnSpMkLst>
            <pc:docMk/>
            <pc:sldMk cId="2502502381" sldId="461"/>
            <ac:cxnSpMk id="52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4T21:59:04.764" v="310" actId="1035"/>
          <ac:cxnSpMkLst>
            <pc:docMk/>
            <pc:sldMk cId="2502502381" sldId="461"/>
            <ac:cxnSpMk id="56" creationId="{00000000-0000-0000-0000-000000000000}"/>
          </ac:cxnSpMkLst>
        </pc:cxnChg>
      </pc:sldChg>
      <pc:sldChg chg="addSp delSp modSp add mod modClrScheme modAnim chgLayout modNotesTx">
        <pc:chgData name="Soheil Abbasloo" userId="d71572ce-aea6-4a3a-9d7a-c1bc96c12f67" providerId="ADAL" clId="{97586179-0B22-4D03-803E-280DEA87404B}" dt="2022-12-05T22:24:03.416" v="5578"/>
        <pc:sldMkLst>
          <pc:docMk/>
          <pc:sldMk cId="3444846178" sldId="471"/>
        </pc:sldMkLst>
        <pc:spChg chg="add del mod ord">
          <ac:chgData name="Soheil Abbasloo" userId="d71572ce-aea6-4a3a-9d7a-c1bc96c12f67" providerId="ADAL" clId="{97586179-0B22-4D03-803E-280DEA87404B}" dt="2022-12-05T18:55:08.706" v="4506" actId="20577"/>
          <ac:spMkLst>
            <pc:docMk/>
            <pc:sldMk cId="3444846178" sldId="471"/>
            <ac:spMk id="2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8:50:52.803" v="4473" actId="700"/>
          <ac:spMkLst>
            <pc:docMk/>
            <pc:sldMk cId="3444846178" sldId="471"/>
            <ac:spMk id="3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22:22:42.486" v="5570" actId="6549"/>
          <ac:spMkLst>
            <pc:docMk/>
            <pc:sldMk cId="3444846178" sldId="471"/>
            <ac:spMk id="4" creationId="{00000000-0000-0000-0000-000000000000}"/>
          </ac:spMkLst>
        </pc:spChg>
        <pc:picChg chg="mod">
          <ac:chgData name="Soheil Abbasloo" userId="d71572ce-aea6-4a3a-9d7a-c1bc96c12f67" providerId="ADAL" clId="{97586179-0B22-4D03-803E-280DEA87404B}" dt="2022-12-05T22:22:49.449" v="5572" actId="1076"/>
          <ac:picMkLst>
            <pc:docMk/>
            <pc:sldMk cId="3444846178" sldId="471"/>
            <ac:picMk id="5" creationId="{00000000-0000-0000-0000-000000000000}"/>
          </ac:picMkLst>
        </pc:picChg>
        <pc:picChg chg="add mod">
          <ac:chgData name="Soheil Abbasloo" userId="d71572ce-aea6-4a3a-9d7a-c1bc96c12f67" providerId="ADAL" clId="{97586179-0B22-4D03-803E-280DEA87404B}" dt="2022-12-05T18:55:16.126" v="4507" actId="1076"/>
          <ac:picMkLst>
            <pc:docMk/>
            <pc:sldMk cId="3444846178" sldId="471"/>
            <ac:picMk id="2050" creationId="{B7B43F66-5EB4-A35D-4FE9-5D10494A99AE}"/>
          </ac:picMkLst>
        </pc:picChg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2268812590" sldId="507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3360584789" sldId="508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2979497170" sldId="509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1767403606" sldId="510"/>
        </pc:sldMkLst>
      </pc:sldChg>
      <pc:sldChg chg="modSp add mod modAnim">
        <pc:chgData name="Soheil Abbasloo" userId="d71572ce-aea6-4a3a-9d7a-c1bc96c12f67" providerId="ADAL" clId="{97586179-0B22-4D03-803E-280DEA87404B}" dt="2022-12-06T14:06:39.655" v="5886" actId="6549"/>
        <pc:sldMkLst>
          <pc:docMk/>
          <pc:sldMk cId="10873341" sldId="513"/>
        </pc:sldMkLst>
        <pc:spChg chg="mod">
          <ac:chgData name="Soheil Abbasloo" userId="d71572ce-aea6-4a3a-9d7a-c1bc96c12f67" providerId="ADAL" clId="{97586179-0B22-4D03-803E-280DEA87404B}" dt="2022-12-05T18:09:41.122" v="4062" actId="113"/>
          <ac:spMkLst>
            <pc:docMk/>
            <pc:sldMk cId="10873341" sldId="513"/>
            <ac:spMk id="104345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6T14:06:39.655" v="5886" actId="6549"/>
          <ac:spMkLst>
            <pc:docMk/>
            <pc:sldMk cId="10873341" sldId="513"/>
            <ac:spMk id="1043459" creationId="{00000000-0000-0000-0000-000000000000}"/>
          </ac:spMkLst>
        </pc:spChg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681308350" sldId="531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956802315" sldId="542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4234820627" sldId="554"/>
        </pc:sldMkLst>
      </pc:sldChg>
      <pc:sldChg chg="ord">
        <pc:chgData name="Soheil Abbasloo" userId="d71572ce-aea6-4a3a-9d7a-c1bc96c12f67" providerId="ADAL" clId="{97586179-0B22-4D03-803E-280DEA87404B}" dt="2022-12-05T18:20:32.859" v="4360"/>
        <pc:sldMkLst>
          <pc:docMk/>
          <pc:sldMk cId="1770943343" sldId="568"/>
        </pc:sldMkLst>
      </pc:sldChg>
      <pc:sldChg chg="new del">
        <pc:chgData name="Soheil Abbasloo" userId="d71572ce-aea6-4a3a-9d7a-c1bc96c12f67" providerId="ADAL" clId="{97586179-0B22-4D03-803E-280DEA87404B}" dt="2022-12-05T17:17:04.567" v="4010" actId="47"/>
        <pc:sldMkLst>
          <pc:docMk/>
          <pc:sldMk cId="2702176472" sldId="569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3896535547" sldId="569"/>
        </pc:sldMkLst>
      </pc:sldChg>
      <pc:sldChg chg="addSp delSp modSp new mod modClrScheme chgLayout">
        <pc:chgData name="Soheil Abbasloo" userId="d71572ce-aea6-4a3a-9d7a-c1bc96c12f67" providerId="ADAL" clId="{97586179-0B22-4D03-803E-280DEA87404B}" dt="2022-12-04T22:35:37.145" v="538" actId="20577"/>
        <pc:sldMkLst>
          <pc:docMk/>
          <pc:sldMk cId="1987945286" sldId="570"/>
        </pc:sldMkLst>
        <pc:spChg chg="mod ord">
          <ac:chgData name="Soheil Abbasloo" userId="d71572ce-aea6-4a3a-9d7a-c1bc96c12f67" providerId="ADAL" clId="{97586179-0B22-4D03-803E-280DEA87404B}" dt="2022-12-04T22:34:54.327" v="504" actId="700"/>
          <ac:spMkLst>
            <pc:docMk/>
            <pc:sldMk cId="1987945286" sldId="570"/>
            <ac:spMk id="2" creationId="{E903B43C-7317-B5F6-7255-0FD57ABD841F}"/>
          </ac:spMkLst>
        </pc:spChg>
        <pc:spChg chg="del mod ord">
          <ac:chgData name="Soheil Abbasloo" userId="d71572ce-aea6-4a3a-9d7a-c1bc96c12f67" providerId="ADAL" clId="{97586179-0B22-4D03-803E-280DEA87404B}" dt="2022-12-04T22:34:54.327" v="504" actId="700"/>
          <ac:spMkLst>
            <pc:docMk/>
            <pc:sldMk cId="1987945286" sldId="570"/>
            <ac:spMk id="3" creationId="{F11CCE52-1F8C-27D1-67A0-0FA9B5475A5E}"/>
          </ac:spMkLst>
        </pc:spChg>
        <pc:spChg chg="del mod ord">
          <ac:chgData name="Soheil Abbasloo" userId="d71572ce-aea6-4a3a-9d7a-c1bc96c12f67" providerId="ADAL" clId="{97586179-0B22-4D03-803E-280DEA87404B}" dt="2022-12-04T22:34:54.327" v="504" actId="700"/>
          <ac:spMkLst>
            <pc:docMk/>
            <pc:sldMk cId="1987945286" sldId="570"/>
            <ac:spMk id="4" creationId="{C8ECFB0A-542A-C5E8-EFF3-49F903CFFE2C}"/>
          </ac:spMkLst>
        </pc:spChg>
        <pc:spChg chg="add mod ord">
          <ac:chgData name="Soheil Abbasloo" userId="d71572ce-aea6-4a3a-9d7a-c1bc96c12f67" providerId="ADAL" clId="{97586179-0B22-4D03-803E-280DEA87404B}" dt="2022-12-04T22:35:37.145" v="538" actId="20577"/>
          <ac:spMkLst>
            <pc:docMk/>
            <pc:sldMk cId="1987945286" sldId="570"/>
            <ac:spMk id="5" creationId="{4FB900EA-F056-B011-524D-3524D93891F3}"/>
          </ac:spMkLst>
        </pc:spChg>
        <pc:spChg chg="add mod ord">
          <ac:chgData name="Soheil Abbasloo" userId="d71572ce-aea6-4a3a-9d7a-c1bc96c12f67" providerId="ADAL" clId="{97586179-0B22-4D03-803E-280DEA87404B}" dt="2022-12-04T22:34:54.327" v="504" actId="700"/>
          <ac:spMkLst>
            <pc:docMk/>
            <pc:sldMk cId="1987945286" sldId="570"/>
            <ac:spMk id="6" creationId="{4C149F67-EBF2-1014-877D-E80C609088D0}"/>
          </ac:spMkLst>
        </pc:spChg>
      </pc:sldChg>
      <pc:sldChg chg="addSp delSp modSp add mod ord modAnim">
        <pc:chgData name="Soheil Abbasloo" userId="d71572ce-aea6-4a3a-9d7a-c1bc96c12f67" providerId="ADAL" clId="{97586179-0B22-4D03-803E-280DEA87404B}" dt="2022-12-06T15:22:22.058" v="6187"/>
        <pc:sldMkLst>
          <pc:docMk/>
          <pc:sldMk cId="1777536293" sldId="571"/>
        </pc:sldMkLst>
        <pc:spChg chg="add mod">
          <ac:chgData name="Soheil Abbasloo" userId="d71572ce-aea6-4a3a-9d7a-c1bc96c12f67" providerId="ADAL" clId="{97586179-0B22-4D03-803E-280DEA87404B}" dt="2022-12-04T23:38:42.009" v="1370" actId="1582"/>
          <ac:spMkLst>
            <pc:docMk/>
            <pc:sldMk cId="1777536293" sldId="571"/>
            <ac:spMk id="2" creationId="{56082F38-67D8-BFA7-3933-5DA65C401B9E}"/>
          </ac:spMkLst>
        </pc:spChg>
        <pc:spChg chg="add mod">
          <ac:chgData name="Soheil Abbasloo" userId="d71572ce-aea6-4a3a-9d7a-c1bc96c12f67" providerId="ADAL" clId="{97586179-0B22-4D03-803E-280DEA87404B}" dt="2022-12-04T23:39:23.735" v="1379" actId="170"/>
          <ac:spMkLst>
            <pc:docMk/>
            <pc:sldMk cId="1777536293" sldId="571"/>
            <ac:spMk id="3" creationId="{797A1E12-0C62-5FD0-E359-DFFA08172098}"/>
          </ac:spMkLst>
        </pc:spChg>
        <pc:spChg chg="add mod">
          <ac:chgData name="Soheil Abbasloo" userId="d71572ce-aea6-4a3a-9d7a-c1bc96c12f67" providerId="ADAL" clId="{97586179-0B22-4D03-803E-280DEA87404B}" dt="2022-12-04T23:36:31.265" v="1281" actId="14100"/>
          <ac:spMkLst>
            <pc:docMk/>
            <pc:sldMk cId="1777536293" sldId="571"/>
            <ac:spMk id="4" creationId="{6C45B801-D668-E359-D0B1-62DCB243F648}"/>
          </ac:spMkLst>
        </pc:spChg>
        <pc:spChg chg="add mod">
          <ac:chgData name="Soheil Abbasloo" userId="d71572ce-aea6-4a3a-9d7a-c1bc96c12f67" providerId="ADAL" clId="{97586179-0B22-4D03-803E-280DEA87404B}" dt="2022-12-04T23:39:09.060" v="1378" actId="14100"/>
          <ac:spMkLst>
            <pc:docMk/>
            <pc:sldMk cId="1777536293" sldId="571"/>
            <ac:spMk id="5" creationId="{1B455E5A-81A7-B660-2472-7416FFE8B228}"/>
          </ac:spMkLst>
        </pc:spChg>
        <pc:spChg chg="add mod ord">
          <ac:chgData name="Soheil Abbasloo" userId="d71572ce-aea6-4a3a-9d7a-c1bc96c12f67" providerId="ADAL" clId="{97586179-0B22-4D03-803E-280DEA87404B}" dt="2022-12-04T23:38:21.094" v="1369" actId="167"/>
          <ac:spMkLst>
            <pc:docMk/>
            <pc:sldMk cId="1777536293" sldId="571"/>
            <ac:spMk id="6" creationId="{EA490DEF-A141-F44D-6C02-29C9A4330A60}"/>
          </ac:spMkLst>
        </pc:spChg>
        <pc:spChg chg="add mod">
          <ac:chgData name="Soheil Abbasloo" userId="d71572ce-aea6-4a3a-9d7a-c1bc96c12f67" providerId="ADAL" clId="{97586179-0B22-4D03-803E-280DEA87404B}" dt="2022-12-04T23:42:56.574" v="1553" actId="13822"/>
          <ac:spMkLst>
            <pc:docMk/>
            <pc:sldMk cId="1777536293" sldId="571"/>
            <ac:spMk id="7" creationId="{4B034F65-0416-43C9-D9AF-B2ECE584AB8A}"/>
          </ac:spMkLst>
        </pc:spChg>
        <pc:spChg chg="add del mod">
          <ac:chgData name="Soheil Abbasloo" userId="d71572ce-aea6-4a3a-9d7a-c1bc96c12f67" providerId="ADAL" clId="{97586179-0B22-4D03-803E-280DEA87404B}" dt="2022-12-04T23:40:08.205" v="1386"/>
          <ac:spMkLst>
            <pc:docMk/>
            <pc:sldMk cId="1777536293" sldId="571"/>
            <ac:spMk id="8" creationId="{CAFC3604-5103-E022-6973-AE4A7D2077D4}"/>
          </ac:spMkLst>
        </pc:spChg>
        <pc:spChg chg="add del mod">
          <ac:chgData name="Soheil Abbasloo" userId="d71572ce-aea6-4a3a-9d7a-c1bc96c12f67" providerId="ADAL" clId="{97586179-0B22-4D03-803E-280DEA87404B}" dt="2022-12-04T23:40:08.205" v="1386"/>
          <ac:spMkLst>
            <pc:docMk/>
            <pc:sldMk cId="1777536293" sldId="571"/>
            <ac:spMk id="9" creationId="{267A1477-9241-9610-0892-4574603F8075}"/>
          </ac:spMkLst>
        </pc:spChg>
        <pc:spChg chg="add del mod">
          <ac:chgData name="Soheil Abbasloo" userId="d71572ce-aea6-4a3a-9d7a-c1bc96c12f67" providerId="ADAL" clId="{97586179-0B22-4D03-803E-280DEA87404B}" dt="2022-12-04T23:40:08.205" v="1386"/>
          <ac:spMkLst>
            <pc:docMk/>
            <pc:sldMk cId="1777536293" sldId="571"/>
            <ac:spMk id="10" creationId="{DD5F51EE-E3CC-F21E-682E-EF2AB4D42BDB}"/>
          </ac:spMkLst>
        </pc:spChg>
        <pc:spChg chg="add del mod">
          <ac:chgData name="Soheil Abbasloo" userId="d71572ce-aea6-4a3a-9d7a-c1bc96c12f67" providerId="ADAL" clId="{97586179-0B22-4D03-803E-280DEA87404B}" dt="2022-12-04T23:40:08.205" v="1386"/>
          <ac:spMkLst>
            <pc:docMk/>
            <pc:sldMk cId="1777536293" sldId="571"/>
            <ac:spMk id="11" creationId="{E85BFBE8-7241-44D4-7011-6B18B16E339A}"/>
          </ac:spMkLst>
        </pc:spChg>
        <pc:spChg chg="add del mod">
          <ac:chgData name="Soheil Abbasloo" userId="d71572ce-aea6-4a3a-9d7a-c1bc96c12f67" providerId="ADAL" clId="{97586179-0B22-4D03-803E-280DEA87404B}" dt="2022-12-04T23:40:08.205" v="1386"/>
          <ac:spMkLst>
            <pc:docMk/>
            <pc:sldMk cId="1777536293" sldId="571"/>
            <ac:spMk id="12" creationId="{BE3A31B4-1DD4-78B0-89B8-FB27EDBD8352}"/>
          </ac:spMkLst>
        </pc:spChg>
        <pc:spChg chg="add del mod">
          <ac:chgData name="Soheil Abbasloo" userId="d71572ce-aea6-4a3a-9d7a-c1bc96c12f67" providerId="ADAL" clId="{97586179-0B22-4D03-803E-280DEA87404B}" dt="2022-12-04T23:40:08.205" v="1386"/>
          <ac:spMkLst>
            <pc:docMk/>
            <pc:sldMk cId="1777536293" sldId="571"/>
            <ac:spMk id="13" creationId="{FC9C188C-BFFD-9EE0-9E21-87DC3E2D4C34}"/>
          </ac:spMkLst>
        </pc:spChg>
        <pc:spChg chg="add del mod">
          <ac:chgData name="Soheil Abbasloo" userId="d71572ce-aea6-4a3a-9d7a-c1bc96c12f67" providerId="ADAL" clId="{97586179-0B22-4D03-803E-280DEA87404B}" dt="2022-12-04T23:40:08.205" v="1386"/>
          <ac:spMkLst>
            <pc:docMk/>
            <pc:sldMk cId="1777536293" sldId="571"/>
            <ac:spMk id="14" creationId="{57724167-9861-18D5-7CD7-8D68592AD3E5}"/>
          </ac:spMkLst>
        </pc:spChg>
        <pc:spChg chg="add del mod">
          <ac:chgData name="Soheil Abbasloo" userId="d71572ce-aea6-4a3a-9d7a-c1bc96c12f67" providerId="ADAL" clId="{97586179-0B22-4D03-803E-280DEA87404B}" dt="2022-12-04T23:40:08.205" v="1386"/>
          <ac:spMkLst>
            <pc:docMk/>
            <pc:sldMk cId="1777536293" sldId="571"/>
            <ac:spMk id="15" creationId="{805AC088-9347-4DD4-AD52-1EAF91DCF237}"/>
          </ac:spMkLst>
        </pc:spChg>
        <pc:spChg chg="add del mod">
          <ac:chgData name="Soheil Abbasloo" userId="d71572ce-aea6-4a3a-9d7a-c1bc96c12f67" providerId="ADAL" clId="{97586179-0B22-4D03-803E-280DEA87404B}" dt="2022-12-04T23:40:08.205" v="1386"/>
          <ac:spMkLst>
            <pc:docMk/>
            <pc:sldMk cId="1777536293" sldId="571"/>
            <ac:spMk id="16" creationId="{E83B3454-5761-0575-11CA-20016EB05494}"/>
          </ac:spMkLst>
        </pc:spChg>
        <pc:spChg chg="add del mod">
          <ac:chgData name="Soheil Abbasloo" userId="d71572ce-aea6-4a3a-9d7a-c1bc96c12f67" providerId="ADAL" clId="{97586179-0B22-4D03-803E-280DEA87404B}" dt="2022-12-04T23:40:08.205" v="1386"/>
          <ac:spMkLst>
            <pc:docMk/>
            <pc:sldMk cId="1777536293" sldId="571"/>
            <ac:spMk id="17" creationId="{7B094FAD-271D-649C-4BC1-B24A52D0EE9A}"/>
          </ac:spMkLst>
        </pc:spChg>
        <pc:spChg chg="add del mod">
          <ac:chgData name="Soheil Abbasloo" userId="d71572ce-aea6-4a3a-9d7a-c1bc96c12f67" providerId="ADAL" clId="{97586179-0B22-4D03-803E-280DEA87404B}" dt="2022-12-04T23:40:08.205" v="1386"/>
          <ac:spMkLst>
            <pc:docMk/>
            <pc:sldMk cId="1777536293" sldId="571"/>
            <ac:spMk id="18" creationId="{68547CC3-6533-970C-95A2-72A601EFBE3B}"/>
          </ac:spMkLst>
        </pc:spChg>
        <pc:spChg chg="add del mod">
          <ac:chgData name="Soheil Abbasloo" userId="d71572ce-aea6-4a3a-9d7a-c1bc96c12f67" providerId="ADAL" clId="{97586179-0B22-4D03-803E-280DEA87404B}" dt="2022-12-04T23:40:08.205" v="1386"/>
          <ac:spMkLst>
            <pc:docMk/>
            <pc:sldMk cId="1777536293" sldId="571"/>
            <ac:spMk id="19" creationId="{8685E6B1-52D4-D67D-EB57-C0CF7278ACF7}"/>
          </ac:spMkLst>
        </pc:spChg>
        <pc:spChg chg="add mod">
          <ac:chgData name="Soheil Abbasloo" userId="d71572ce-aea6-4a3a-9d7a-c1bc96c12f67" providerId="ADAL" clId="{97586179-0B22-4D03-803E-280DEA87404B}" dt="2022-12-04T23:41:02.144" v="1452" actId="1037"/>
          <ac:spMkLst>
            <pc:docMk/>
            <pc:sldMk cId="1777536293" sldId="571"/>
            <ac:spMk id="20" creationId="{4E92E01B-2A16-2D35-BC8C-96A284DC044D}"/>
          </ac:spMkLst>
        </pc:spChg>
        <pc:spChg chg="add mod">
          <ac:chgData name="Soheil Abbasloo" userId="d71572ce-aea6-4a3a-9d7a-c1bc96c12f67" providerId="ADAL" clId="{97586179-0B22-4D03-803E-280DEA87404B}" dt="2022-12-04T23:42:21.048" v="1534" actId="1076"/>
          <ac:spMkLst>
            <pc:docMk/>
            <pc:sldMk cId="1777536293" sldId="571"/>
            <ac:spMk id="21" creationId="{66F49683-1F47-AA48-1625-CCE04FF0EE49}"/>
          </ac:spMkLst>
        </pc:spChg>
        <pc:spChg chg="add mod">
          <ac:chgData name="Soheil Abbasloo" userId="d71572ce-aea6-4a3a-9d7a-c1bc96c12f67" providerId="ADAL" clId="{97586179-0B22-4D03-803E-280DEA87404B}" dt="2022-12-04T23:42:41.410" v="1552" actId="108"/>
          <ac:spMkLst>
            <pc:docMk/>
            <pc:sldMk cId="1777536293" sldId="571"/>
            <ac:spMk id="22" creationId="{C5DE161C-0E8F-C953-9BBF-2ED879348554}"/>
          </ac:spMkLst>
        </pc:spChg>
        <pc:spChg chg="add mod">
          <ac:chgData name="Soheil Abbasloo" userId="d71572ce-aea6-4a3a-9d7a-c1bc96c12f67" providerId="ADAL" clId="{97586179-0B22-4D03-803E-280DEA87404B}" dt="2022-12-04T23:42:18.898" v="1533" actId="14100"/>
          <ac:spMkLst>
            <pc:docMk/>
            <pc:sldMk cId="1777536293" sldId="571"/>
            <ac:spMk id="23" creationId="{607CC8B8-6ACA-6284-06F3-D0521A107E80}"/>
          </ac:spMkLst>
        </pc:spChg>
        <pc:spChg chg="add mod">
          <ac:chgData name="Soheil Abbasloo" userId="d71572ce-aea6-4a3a-9d7a-c1bc96c12f67" providerId="ADAL" clId="{97586179-0B22-4D03-803E-280DEA87404B}" dt="2022-12-04T23:42:15.377" v="1531" actId="1076"/>
          <ac:spMkLst>
            <pc:docMk/>
            <pc:sldMk cId="1777536293" sldId="571"/>
            <ac:spMk id="24" creationId="{6AC7066E-1333-DAD1-7A41-2A636C3405BA}"/>
          </ac:spMkLst>
        </pc:spChg>
        <pc:spChg chg="add mod">
          <ac:chgData name="Soheil Abbasloo" userId="d71572ce-aea6-4a3a-9d7a-c1bc96c12f67" providerId="ADAL" clId="{97586179-0B22-4D03-803E-280DEA87404B}" dt="2022-12-04T23:42:59.233" v="1554" actId="13822"/>
          <ac:spMkLst>
            <pc:docMk/>
            <pc:sldMk cId="1777536293" sldId="571"/>
            <ac:spMk id="25" creationId="{544609B7-59C2-2481-78A7-48CE49163671}"/>
          </ac:spMkLst>
        </pc:spChg>
        <pc:spChg chg="add mod">
          <ac:chgData name="Soheil Abbasloo" userId="d71572ce-aea6-4a3a-9d7a-c1bc96c12f67" providerId="ADAL" clId="{97586179-0B22-4D03-803E-280DEA87404B}" dt="2022-12-04T23:42:30.081" v="1550" actId="1038"/>
          <ac:spMkLst>
            <pc:docMk/>
            <pc:sldMk cId="1777536293" sldId="571"/>
            <ac:spMk id="26" creationId="{2A909AFB-FA41-55DD-00DD-A18E25F316B4}"/>
          </ac:spMkLst>
        </pc:spChg>
        <pc:spChg chg="add mod">
          <ac:chgData name="Soheil Abbasloo" userId="d71572ce-aea6-4a3a-9d7a-c1bc96c12f67" providerId="ADAL" clId="{97586179-0B22-4D03-803E-280DEA87404B}" dt="2022-12-04T23:41:36.899" v="1497" actId="1038"/>
          <ac:spMkLst>
            <pc:docMk/>
            <pc:sldMk cId="1777536293" sldId="571"/>
            <ac:spMk id="27" creationId="{D0E95703-84E2-C5D9-4714-ABB069F59224}"/>
          </ac:spMkLst>
        </pc:spChg>
        <pc:spChg chg="add mod">
          <ac:chgData name="Soheil Abbasloo" userId="d71572ce-aea6-4a3a-9d7a-c1bc96c12f67" providerId="ADAL" clId="{97586179-0B22-4D03-803E-280DEA87404B}" dt="2022-12-04T23:41:02.144" v="1452" actId="1037"/>
          <ac:spMkLst>
            <pc:docMk/>
            <pc:sldMk cId="1777536293" sldId="571"/>
            <ac:spMk id="28" creationId="{C0147A10-41E4-5890-BA40-BCA79A4D2658}"/>
          </ac:spMkLst>
        </pc:spChg>
        <pc:spChg chg="add mod">
          <ac:chgData name="Soheil Abbasloo" userId="d71572ce-aea6-4a3a-9d7a-c1bc96c12f67" providerId="ADAL" clId="{97586179-0B22-4D03-803E-280DEA87404B}" dt="2022-12-04T23:43:13.315" v="1556" actId="108"/>
          <ac:spMkLst>
            <pc:docMk/>
            <pc:sldMk cId="1777536293" sldId="571"/>
            <ac:spMk id="29" creationId="{6D6FE777-FAA9-2C59-9DF1-555AFEAF5896}"/>
          </ac:spMkLst>
        </pc:spChg>
        <pc:spChg chg="add mod">
          <ac:chgData name="Soheil Abbasloo" userId="d71572ce-aea6-4a3a-9d7a-c1bc96c12f67" providerId="ADAL" clId="{97586179-0B22-4D03-803E-280DEA87404B}" dt="2022-12-04T23:42:24.589" v="1535" actId="1076"/>
          <ac:spMkLst>
            <pc:docMk/>
            <pc:sldMk cId="1777536293" sldId="571"/>
            <ac:spMk id="30" creationId="{1C543D69-B551-E173-8547-E184F61E7207}"/>
          </ac:spMkLst>
        </pc:spChg>
        <pc:spChg chg="add mod">
          <ac:chgData name="Soheil Abbasloo" userId="d71572ce-aea6-4a3a-9d7a-c1bc96c12f67" providerId="ADAL" clId="{97586179-0B22-4D03-803E-280DEA87404B}" dt="2022-12-04T23:43:06.785" v="1555" actId="108"/>
          <ac:spMkLst>
            <pc:docMk/>
            <pc:sldMk cId="1777536293" sldId="571"/>
            <ac:spMk id="31" creationId="{EEA3EF84-8EC2-7DA2-3D59-B477E267B49B}"/>
          </ac:spMkLst>
        </pc:spChg>
        <pc:spChg chg="mod">
          <ac:chgData name="Soheil Abbasloo" userId="d71572ce-aea6-4a3a-9d7a-c1bc96c12f67" providerId="ADAL" clId="{97586179-0B22-4D03-803E-280DEA87404B}" dt="2022-12-04T23:43:35.001" v="1558" actId="20577"/>
          <ac:spMkLst>
            <pc:docMk/>
            <pc:sldMk cId="1777536293" sldId="571"/>
            <ac:spMk id="16386" creationId="{00000000-0000-0000-0000-000000000000}"/>
          </ac:spMkLst>
        </pc:spChg>
        <pc:spChg chg="del mod">
          <ac:chgData name="Soheil Abbasloo" userId="d71572ce-aea6-4a3a-9d7a-c1bc96c12f67" providerId="ADAL" clId="{97586179-0B22-4D03-803E-280DEA87404B}" dt="2022-12-04T23:39:58.516" v="1382" actId="478"/>
          <ac:spMkLst>
            <pc:docMk/>
            <pc:sldMk cId="1777536293" sldId="571"/>
            <ac:spMk id="16388" creationId="{00000000-0000-0000-0000-000000000000}"/>
          </ac:spMkLst>
        </pc:spChg>
        <pc:spChg chg="del mod">
          <ac:chgData name="Soheil Abbasloo" userId="d71572ce-aea6-4a3a-9d7a-c1bc96c12f67" providerId="ADAL" clId="{97586179-0B22-4D03-803E-280DEA87404B}" dt="2022-12-04T23:38:16.153" v="1368" actId="478"/>
          <ac:spMkLst>
            <pc:docMk/>
            <pc:sldMk cId="1777536293" sldId="571"/>
            <ac:spMk id="16389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3:39:00.360" v="1377" actId="170"/>
          <ac:spMkLst>
            <pc:docMk/>
            <pc:sldMk cId="1777536293" sldId="571"/>
            <ac:spMk id="16393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3:39:00.360" v="1377" actId="170"/>
          <ac:spMkLst>
            <pc:docMk/>
            <pc:sldMk cId="1777536293" sldId="571"/>
            <ac:spMk id="1639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36:05.619" v="1277" actId="1037"/>
          <ac:spMkLst>
            <pc:docMk/>
            <pc:sldMk cId="1777536293" sldId="571"/>
            <ac:spMk id="1639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37:30.582" v="1338" actId="1035"/>
          <ac:spMkLst>
            <pc:docMk/>
            <pc:sldMk cId="1777536293" sldId="571"/>
            <ac:spMk id="1639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36:05.619" v="1277" actId="1037"/>
          <ac:spMkLst>
            <pc:docMk/>
            <pc:sldMk cId="1777536293" sldId="571"/>
            <ac:spMk id="16401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4T23:35:15.896" v="1164" actId="478"/>
          <ac:spMkLst>
            <pc:docMk/>
            <pc:sldMk cId="1777536293" sldId="571"/>
            <ac:spMk id="16402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4T23:34:20.021" v="1151" actId="478"/>
          <ac:spMkLst>
            <pc:docMk/>
            <pc:sldMk cId="1777536293" sldId="571"/>
            <ac:spMk id="16403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4T23:34:21.473" v="1152" actId="478"/>
          <ac:spMkLst>
            <pc:docMk/>
            <pc:sldMk cId="1777536293" sldId="571"/>
            <ac:spMk id="16404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4T23:34:24.109" v="1153" actId="478"/>
          <ac:spMkLst>
            <pc:docMk/>
            <pc:sldMk cId="1777536293" sldId="571"/>
            <ac:spMk id="16405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4T23:35:10.772" v="1160" actId="478"/>
          <ac:spMkLst>
            <pc:docMk/>
            <pc:sldMk cId="1777536293" sldId="571"/>
            <ac:spMk id="16406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4T23:35:12.366" v="1161" actId="478"/>
          <ac:spMkLst>
            <pc:docMk/>
            <pc:sldMk cId="1777536293" sldId="571"/>
            <ac:spMk id="16407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4T23:35:14.504" v="1163" actId="478"/>
          <ac:spMkLst>
            <pc:docMk/>
            <pc:sldMk cId="1777536293" sldId="571"/>
            <ac:spMk id="16408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4T23:35:13.269" v="1162" actId="478"/>
          <ac:spMkLst>
            <pc:docMk/>
            <pc:sldMk cId="1777536293" sldId="571"/>
            <ac:spMk id="16409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4T23:33:43.406" v="1142" actId="478"/>
          <ac:spMkLst>
            <pc:docMk/>
            <pc:sldMk cId="1777536293" sldId="571"/>
            <ac:spMk id="16410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4T23:33:47.124" v="1145" actId="478"/>
          <ac:spMkLst>
            <pc:docMk/>
            <pc:sldMk cId="1777536293" sldId="571"/>
            <ac:spMk id="16411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4T23:33:42.275" v="1141" actId="478"/>
          <ac:spMkLst>
            <pc:docMk/>
            <pc:sldMk cId="1777536293" sldId="571"/>
            <ac:spMk id="16412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4T23:33:44.574" v="1143" actId="478"/>
          <ac:spMkLst>
            <pc:docMk/>
            <pc:sldMk cId="1777536293" sldId="571"/>
            <ac:spMk id="16413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4T23:33:46.197" v="1144" actId="478"/>
          <ac:spMkLst>
            <pc:docMk/>
            <pc:sldMk cId="1777536293" sldId="571"/>
            <ac:spMk id="16414" creationId="{00000000-0000-0000-0000-000000000000}"/>
          </ac:spMkLst>
        </pc:spChg>
        <pc:spChg chg="del">
          <ac:chgData name="Soheil Abbasloo" userId="d71572ce-aea6-4a3a-9d7a-c1bc96c12f67" providerId="ADAL" clId="{97586179-0B22-4D03-803E-280DEA87404B}" dt="2022-12-04T23:33:47.869" v="1146" actId="478"/>
          <ac:spMkLst>
            <pc:docMk/>
            <pc:sldMk cId="1777536293" sldId="571"/>
            <ac:spMk id="16415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3:39:00.360" v="1377" actId="170"/>
          <ac:spMkLst>
            <pc:docMk/>
            <pc:sldMk cId="1777536293" sldId="571"/>
            <ac:spMk id="16418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3:39:00.360" v="1377" actId="170"/>
          <ac:spMkLst>
            <pc:docMk/>
            <pc:sldMk cId="1777536293" sldId="571"/>
            <ac:spMk id="16419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4T23:39:00.360" v="1377" actId="170"/>
          <ac:spMkLst>
            <pc:docMk/>
            <pc:sldMk cId="1777536293" sldId="571"/>
            <ac:spMk id="1642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37:30.582" v="1338" actId="1035"/>
          <ac:spMkLst>
            <pc:docMk/>
            <pc:sldMk cId="1777536293" sldId="571"/>
            <ac:spMk id="1642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37:30.582" v="1338" actId="1035"/>
          <ac:spMkLst>
            <pc:docMk/>
            <pc:sldMk cId="1777536293" sldId="571"/>
            <ac:spMk id="1642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37:30.582" v="1338" actId="1035"/>
          <ac:spMkLst>
            <pc:docMk/>
            <pc:sldMk cId="1777536293" sldId="571"/>
            <ac:spMk id="1642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37:30.582" v="1338" actId="1035"/>
          <ac:spMkLst>
            <pc:docMk/>
            <pc:sldMk cId="1777536293" sldId="571"/>
            <ac:spMk id="1642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37:30.582" v="1338" actId="1035"/>
          <ac:spMkLst>
            <pc:docMk/>
            <pc:sldMk cId="1777536293" sldId="571"/>
            <ac:spMk id="1643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37:30.582" v="1338" actId="1035"/>
          <ac:spMkLst>
            <pc:docMk/>
            <pc:sldMk cId="1777536293" sldId="571"/>
            <ac:spMk id="1643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36:05.619" v="1277" actId="1037"/>
          <ac:spMkLst>
            <pc:docMk/>
            <pc:sldMk cId="1777536293" sldId="571"/>
            <ac:spMk id="1643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36:05.619" v="1277" actId="1037"/>
          <ac:spMkLst>
            <pc:docMk/>
            <pc:sldMk cId="1777536293" sldId="571"/>
            <ac:spMk id="1643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36:05.619" v="1277" actId="1037"/>
          <ac:spMkLst>
            <pc:docMk/>
            <pc:sldMk cId="1777536293" sldId="571"/>
            <ac:spMk id="1643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4T23:36:05.619" v="1277" actId="1037"/>
          <ac:spMkLst>
            <pc:docMk/>
            <pc:sldMk cId="1777536293" sldId="571"/>
            <ac:spMk id="16435" creationId="{00000000-0000-0000-0000-000000000000}"/>
          </ac:spMkLst>
        </pc:spChg>
        <pc:grpChg chg="mod">
          <ac:chgData name="Soheil Abbasloo" userId="d71572ce-aea6-4a3a-9d7a-c1bc96c12f67" providerId="ADAL" clId="{97586179-0B22-4D03-803E-280DEA87404B}" dt="2022-12-04T23:36:05.619" v="1277" actId="1037"/>
          <ac:grpSpMkLst>
            <pc:docMk/>
            <pc:sldMk cId="1777536293" sldId="571"/>
            <ac:grpSpMk id="16397" creationId="{00000000-0000-0000-0000-000000000000}"/>
          </ac:grpSpMkLst>
        </pc:grpChg>
        <pc:grpChg chg="mod">
          <ac:chgData name="Soheil Abbasloo" userId="d71572ce-aea6-4a3a-9d7a-c1bc96c12f67" providerId="ADAL" clId="{97586179-0B22-4D03-803E-280DEA87404B}" dt="2022-12-04T23:37:30.582" v="1338" actId="1035"/>
          <ac:grpSpMkLst>
            <pc:docMk/>
            <pc:sldMk cId="1777536293" sldId="571"/>
            <ac:grpSpMk id="16398" creationId="{00000000-0000-0000-0000-000000000000}"/>
          </ac:grpSpMkLst>
        </pc:grpChg>
        <pc:grpChg chg="del">
          <ac:chgData name="Soheil Abbasloo" userId="d71572ce-aea6-4a3a-9d7a-c1bc96c12f67" providerId="ADAL" clId="{97586179-0B22-4D03-803E-280DEA87404B}" dt="2022-12-04T23:33:32.157" v="1140" actId="478"/>
          <ac:grpSpMkLst>
            <pc:docMk/>
            <pc:sldMk cId="1777536293" sldId="571"/>
            <ac:grpSpMk id="16421" creationId="{00000000-0000-0000-0000-000000000000}"/>
          </ac:grpSpMkLst>
        </pc:grpChg>
      </pc:sldChg>
      <pc:sldChg chg="addSp delSp modSp new del mod modClrScheme chgLayout">
        <pc:chgData name="Soheil Abbasloo" userId="d71572ce-aea6-4a3a-9d7a-c1bc96c12f67" providerId="ADAL" clId="{97586179-0B22-4D03-803E-280DEA87404B}" dt="2022-12-05T00:37:19.433" v="1969" actId="47"/>
        <pc:sldMkLst>
          <pc:docMk/>
          <pc:sldMk cId="2858759897" sldId="572"/>
        </pc:sldMkLst>
        <pc:spChg chg="del mod ord">
          <ac:chgData name="Soheil Abbasloo" userId="d71572ce-aea6-4a3a-9d7a-c1bc96c12f67" providerId="ADAL" clId="{97586179-0B22-4D03-803E-280DEA87404B}" dt="2022-12-04T23:44:02.013" v="1570" actId="700"/>
          <ac:spMkLst>
            <pc:docMk/>
            <pc:sldMk cId="2858759897" sldId="572"/>
            <ac:spMk id="2" creationId="{4092C2D4-92AF-D8DC-D69E-FD4FFF71218D}"/>
          </ac:spMkLst>
        </pc:spChg>
        <pc:spChg chg="mod ord">
          <ac:chgData name="Soheil Abbasloo" userId="d71572ce-aea6-4a3a-9d7a-c1bc96c12f67" providerId="ADAL" clId="{97586179-0B22-4D03-803E-280DEA87404B}" dt="2022-12-04T23:44:02.013" v="1570" actId="700"/>
          <ac:spMkLst>
            <pc:docMk/>
            <pc:sldMk cId="2858759897" sldId="572"/>
            <ac:spMk id="3" creationId="{9039EC0B-D862-7835-01A4-A745FFC23FC3}"/>
          </ac:spMkLst>
        </pc:spChg>
        <pc:spChg chg="add mod ord">
          <ac:chgData name="Soheil Abbasloo" userId="d71572ce-aea6-4a3a-9d7a-c1bc96c12f67" providerId="ADAL" clId="{97586179-0B22-4D03-803E-280DEA87404B}" dt="2022-12-05T00:13:49.951" v="1732" actId="20577"/>
          <ac:spMkLst>
            <pc:docMk/>
            <pc:sldMk cId="2858759897" sldId="572"/>
            <ac:spMk id="4" creationId="{AD4D12B3-F9A5-911C-66BA-91160DBC6911}"/>
          </ac:spMkLst>
        </pc:spChg>
        <pc:spChg chg="add mod ord">
          <ac:chgData name="Soheil Abbasloo" userId="d71572ce-aea6-4a3a-9d7a-c1bc96c12f67" providerId="ADAL" clId="{97586179-0B22-4D03-803E-280DEA87404B}" dt="2022-12-04T23:44:02.013" v="1570" actId="700"/>
          <ac:spMkLst>
            <pc:docMk/>
            <pc:sldMk cId="2858759897" sldId="572"/>
            <ac:spMk id="5" creationId="{54E644D7-8F7E-4767-B22E-FB98068EB518}"/>
          </ac:spMkLst>
        </pc:spChg>
      </pc:sldChg>
      <pc:sldChg chg="modSp new mod modAnim">
        <pc:chgData name="Soheil Abbasloo" userId="d71572ce-aea6-4a3a-9d7a-c1bc96c12f67" providerId="ADAL" clId="{97586179-0B22-4D03-803E-280DEA87404B}" dt="2022-12-05T21:34:17.798" v="5100" actId="207"/>
        <pc:sldMkLst>
          <pc:docMk/>
          <pc:sldMk cId="1319078772" sldId="573"/>
        </pc:sldMkLst>
        <pc:spChg chg="mod">
          <ac:chgData name="Soheil Abbasloo" userId="d71572ce-aea6-4a3a-9d7a-c1bc96c12f67" providerId="ADAL" clId="{97586179-0B22-4D03-803E-280DEA87404B}" dt="2022-12-05T21:34:17.798" v="5100" actId="207"/>
          <ac:spMkLst>
            <pc:docMk/>
            <pc:sldMk cId="1319078772" sldId="573"/>
            <ac:spMk id="3" creationId="{F3F3587B-F940-A0C5-EDE3-F5B195B27A05}"/>
          </ac:spMkLst>
        </pc:spChg>
        <pc:spChg chg="mod">
          <ac:chgData name="Soheil Abbasloo" userId="d71572ce-aea6-4a3a-9d7a-c1bc96c12f67" providerId="ADAL" clId="{97586179-0B22-4D03-803E-280DEA87404B}" dt="2022-12-04T23:45:37.918" v="1617" actId="20577"/>
          <ac:spMkLst>
            <pc:docMk/>
            <pc:sldMk cId="1319078772" sldId="573"/>
            <ac:spMk id="4" creationId="{B96DE5FC-7E97-A329-65BC-28771242B3B6}"/>
          </ac:spMkLst>
        </pc:spChg>
      </pc:sldChg>
      <pc:sldChg chg="addSp delSp modSp new del mod modClrScheme chgLayout">
        <pc:chgData name="Soheil Abbasloo" userId="d71572ce-aea6-4a3a-9d7a-c1bc96c12f67" providerId="ADAL" clId="{97586179-0B22-4D03-803E-280DEA87404B}" dt="2022-12-05T00:38:35.934" v="2063" actId="47"/>
        <pc:sldMkLst>
          <pc:docMk/>
          <pc:sldMk cId="687491942" sldId="574"/>
        </pc:sldMkLst>
        <pc:spChg chg="mod ord">
          <ac:chgData name="Soheil Abbasloo" userId="d71572ce-aea6-4a3a-9d7a-c1bc96c12f67" providerId="ADAL" clId="{97586179-0B22-4D03-803E-280DEA87404B}" dt="2022-12-05T00:36:09.973" v="1927" actId="700"/>
          <ac:spMkLst>
            <pc:docMk/>
            <pc:sldMk cId="687491942" sldId="574"/>
            <ac:spMk id="2" creationId="{C6D672D0-9EB2-065B-3065-DD091EC51B52}"/>
          </ac:spMkLst>
        </pc:spChg>
        <pc:spChg chg="del mod ord">
          <ac:chgData name="Soheil Abbasloo" userId="d71572ce-aea6-4a3a-9d7a-c1bc96c12f67" providerId="ADAL" clId="{97586179-0B22-4D03-803E-280DEA87404B}" dt="2022-12-05T00:36:09.973" v="1927" actId="700"/>
          <ac:spMkLst>
            <pc:docMk/>
            <pc:sldMk cId="687491942" sldId="574"/>
            <ac:spMk id="3" creationId="{B0100BD2-CB37-150C-55C1-086875F3E532}"/>
          </ac:spMkLst>
        </pc:spChg>
        <pc:spChg chg="del mod ord">
          <ac:chgData name="Soheil Abbasloo" userId="d71572ce-aea6-4a3a-9d7a-c1bc96c12f67" providerId="ADAL" clId="{97586179-0B22-4D03-803E-280DEA87404B}" dt="2022-12-05T00:36:09.973" v="1927" actId="700"/>
          <ac:spMkLst>
            <pc:docMk/>
            <pc:sldMk cId="687491942" sldId="574"/>
            <ac:spMk id="4" creationId="{01A189F2-7A7C-FC4D-3FC7-F9073BF9C8D8}"/>
          </ac:spMkLst>
        </pc:spChg>
        <pc:spChg chg="add mod ord">
          <ac:chgData name="Soheil Abbasloo" userId="d71572ce-aea6-4a3a-9d7a-c1bc96c12f67" providerId="ADAL" clId="{97586179-0B22-4D03-803E-280DEA87404B}" dt="2022-12-05T00:38:34.217" v="2062" actId="6549"/>
          <ac:spMkLst>
            <pc:docMk/>
            <pc:sldMk cId="687491942" sldId="574"/>
            <ac:spMk id="5" creationId="{730E2F58-EAD1-CB47-17DF-ABA3342DD396}"/>
          </ac:spMkLst>
        </pc:spChg>
        <pc:spChg chg="add mod ord">
          <ac:chgData name="Soheil Abbasloo" userId="d71572ce-aea6-4a3a-9d7a-c1bc96c12f67" providerId="ADAL" clId="{97586179-0B22-4D03-803E-280DEA87404B}" dt="2022-12-05T00:36:09.973" v="1927" actId="700"/>
          <ac:spMkLst>
            <pc:docMk/>
            <pc:sldMk cId="687491942" sldId="574"/>
            <ac:spMk id="6" creationId="{F5D70101-83E3-1E3A-A3A9-85F43F011EAC}"/>
          </ac:spMkLst>
        </pc:spChg>
      </pc:sldChg>
      <pc:sldChg chg="addSp delSp modSp add mod ord modClrScheme addAnim delAnim modAnim chgLayout">
        <pc:chgData name="Soheil Abbasloo" userId="d71572ce-aea6-4a3a-9d7a-c1bc96c12f67" providerId="ADAL" clId="{97586179-0B22-4D03-803E-280DEA87404B}" dt="2022-12-05T14:24:22.026" v="2459" actId="20577"/>
        <pc:sldMkLst>
          <pc:docMk/>
          <pc:sldMk cId="1844842354" sldId="574"/>
        </pc:sldMkLst>
        <pc:spChg chg="mod ord">
          <ac:chgData name="Soheil Abbasloo" userId="d71572ce-aea6-4a3a-9d7a-c1bc96c12f67" providerId="ADAL" clId="{97586179-0B22-4D03-803E-280DEA87404B}" dt="2022-12-05T14:24:22.026" v="2459" actId="20577"/>
          <ac:spMkLst>
            <pc:docMk/>
            <pc:sldMk cId="1844842354" sldId="574"/>
            <ac:spMk id="2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4:22:40.100" v="2446" actId="700"/>
          <ac:spMkLst>
            <pc:docMk/>
            <pc:sldMk cId="1844842354" sldId="574"/>
            <ac:spMk id="3" creationId="{00000000-0000-0000-0000-000000000000}"/>
          </ac:spMkLst>
        </pc:spChg>
        <pc:spChg chg="add del mod ord">
          <ac:chgData name="Soheil Abbasloo" userId="d71572ce-aea6-4a3a-9d7a-c1bc96c12f67" providerId="ADAL" clId="{97586179-0B22-4D03-803E-280DEA87404B}" dt="2022-12-05T14:22:37.323" v="2445" actId="478"/>
          <ac:spMkLst>
            <pc:docMk/>
            <pc:sldMk cId="1844842354" sldId="574"/>
            <ac:spMk id="18" creationId="{B98D284F-8CC2-5C59-1F56-FA6D54ED2729}"/>
          </ac:spMkLst>
        </pc:spChg>
        <pc:spChg chg="mod">
          <ac:chgData name="Soheil Abbasloo" userId="d71572ce-aea6-4a3a-9d7a-c1bc96c12f67" providerId="ADAL" clId="{97586179-0B22-4D03-803E-280DEA87404B}" dt="2022-12-05T14:10:21.455" v="2359" actId="20577"/>
          <ac:spMkLst>
            <pc:docMk/>
            <pc:sldMk cId="1844842354" sldId="574"/>
            <ac:spMk id="51" creationId="{00000000-0000-0000-0000-000000000000}"/>
          </ac:spMkLst>
        </pc:spChg>
        <pc:spChg chg="ord">
          <ac:chgData name="Soheil Abbasloo" userId="d71572ce-aea6-4a3a-9d7a-c1bc96c12f67" providerId="ADAL" clId="{97586179-0B22-4D03-803E-280DEA87404B}" dt="2022-12-05T14:20:21.436" v="2434" actId="166"/>
          <ac:spMkLst>
            <pc:docMk/>
            <pc:sldMk cId="1844842354" sldId="574"/>
            <ac:spMk id="2061" creationId="{00000000-0000-0000-0000-000000000000}"/>
          </ac:spMkLst>
        </pc:spChg>
        <pc:spChg chg="mod topLvl">
          <ac:chgData name="Soheil Abbasloo" userId="d71572ce-aea6-4a3a-9d7a-c1bc96c12f67" providerId="ADAL" clId="{97586179-0B22-4D03-803E-280DEA87404B}" dt="2022-12-05T14:13:52.265" v="2378" actId="478"/>
          <ac:spMkLst>
            <pc:docMk/>
            <pc:sldMk cId="1844842354" sldId="574"/>
            <ac:spMk id="2064" creationId="{00000000-0000-0000-0000-000000000000}"/>
          </ac:spMkLst>
        </pc:spChg>
        <pc:grpChg chg="del">
          <ac:chgData name="Soheil Abbasloo" userId="d71572ce-aea6-4a3a-9d7a-c1bc96c12f67" providerId="ADAL" clId="{97586179-0B22-4D03-803E-280DEA87404B}" dt="2022-12-05T14:14:15.147" v="2384" actId="478"/>
          <ac:grpSpMkLst>
            <pc:docMk/>
            <pc:sldMk cId="1844842354" sldId="574"/>
            <ac:grpSpMk id="70" creationId="{00000000-0000-0000-0000-000000000000}"/>
          </ac:grpSpMkLst>
        </pc:grpChg>
        <pc:grpChg chg="add del">
          <ac:chgData name="Soheil Abbasloo" userId="d71572ce-aea6-4a3a-9d7a-c1bc96c12f67" providerId="ADAL" clId="{97586179-0B22-4D03-803E-280DEA87404B}" dt="2022-12-05T14:14:07.831" v="2382" actId="478"/>
          <ac:grpSpMkLst>
            <pc:docMk/>
            <pc:sldMk cId="1844842354" sldId="574"/>
            <ac:grpSpMk id="2065" creationId="{00000000-0000-0000-0000-000000000000}"/>
          </ac:grpSpMkLst>
        </pc:grpChg>
        <pc:picChg chg="add del mod">
          <ac:chgData name="Soheil Abbasloo" userId="d71572ce-aea6-4a3a-9d7a-c1bc96c12f67" providerId="ADAL" clId="{97586179-0B22-4D03-803E-280DEA87404B}" dt="2022-12-05T14:11:44.785" v="2369" actId="478"/>
          <ac:picMkLst>
            <pc:docMk/>
            <pc:sldMk cId="1844842354" sldId="574"/>
            <ac:picMk id="4" creationId="{9301674E-9CF3-0352-6755-8FD97367C425}"/>
          </ac:picMkLst>
        </pc:picChg>
        <pc:picChg chg="add mod">
          <ac:chgData name="Soheil Abbasloo" userId="d71572ce-aea6-4a3a-9d7a-c1bc96c12f67" providerId="ADAL" clId="{97586179-0B22-4D03-803E-280DEA87404B}" dt="2022-12-05T14:14:10.268" v="2383" actId="1076"/>
          <ac:picMkLst>
            <pc:docMk/>
            <pc:sldMk cId="1844842354" sldId="574"/>
            <ac:picMk id="13" creationId="{2CF1143A-DFBF-D9F6-7662-C0EF2CA96220}"/>
          </ac:picMkLst>
        </pc:picChg>
        <pc:picChg chg="ord">
          <ac:chgData name="Soheil Abbasloo" userId="d71572ce-aea6-4a3a-9d7a-c1bc96c12f67" providerId="ADAL" clId="{97586179-0B22-4D03-803E-280DEA87404B}" dt="2022-12-05T14:20:15.204" v="2433" actId="166"/>
          <ac:picMkLst>
            <pc:docMk/>
            <pc:sldMk cId="1844842354" sldId="574"/>
            <ac:picMk id="15" creationId="{00000000-0000-0000-0000-000000000000}"/>
          </ac:picMkLst>
        </pc:picChg>
        <pc:picChg chg="add mod">
          <ac:chgData name="Soheil Abbasloo" userId="d71572ce-aea6-4a3a-9d7a-c1bc96c12f67" providerId="ADAL" clId="{97586179-0B22-4D03-803E-280DEA87404B}" dt="2022-12-05T14:14:21.486" v="2386" actId="1076"/>
          <ac:picMkLst>
            <pc:docMk/>
            <pc:sldMk cId="1844842354" sldId="574"/>
            <ac:picMk id="16" creationId="{CBD2B5BF-F5D7-0604-E5D0-272222040816}"/>
          </ac:picMkLst>
        </pc:picChg>
        <pc:picChg chg="add mod ord">
          <ac:chgData name="Soheil Abbasloo" userId="d71572ce-aea6-4a3a-9d7a-c1bc96c12f67" providerId="ADAL" clId="{97586179-0B22-4D03-803E-280DEA87404B}" dt="2022-12-05T14:20:08.648" v="2432" actId="166"/>
          <ac:picMkLst>
            <pc:docMk/>
            <pc:sldMk cId="1844842354" sldId="574"/>
            <ac:picMk id="17" creationId="{38E4584F-0E1E-F45D-C2B1-DD652590EFB1}"/>
          </ac:picMkLst>
        </pc:picChg>
        <pc:picChg chg="del">
          <ac:chgData name="Soheil Abbasloo" userId="d71572ce-aea6-4a3a-9d7a-c1bc96c12f67" providerId="ADAL" clId="{97586179-0B22-4D03-803E-280DEA87404B}" dt="2022-12-05T14:17:30.468" v="2406" actId="478"/>
          <ac:picMkLst>
            <pc:docMk/>
            <pc:sldMk cId="1844842354" sldId="574"/>
            <ac:picMk id="2051" creationId="{00000000-0000-0000-0000-000000000000}"/>
          </ac:picMkLst>
        </pc:picChg>
        <pc:picChg chg="add del mod">
          <ac:chgData name="Soheil Abbasloo" userId="d71572ce-aea6-4a3a-9d7a-c1bc96c12f67" providerId="ADAL" clId="{97586179-0B22-4D03-803E-280DEA87404B}" dt="2022-12-05T14:13:57.164" v="2380" actId="21"/>
          <ac:picMkLst>
            <pc:docMk/>
            <pc:sldMk cId="1844842354" sldId="574"/>
            <ac:picMk id="2052" creationId="{8BC4E07F-6B31-B341-0C7E-D7D987B64997}"/>
          </ac:picMkLst>
        </pc:picChg>
        <pc:picChg chg="add del mod topLvl">
          <ac:chgData name="Soheil Abbasloo" userId="d71572ce-aea6-4a3a-9d7a-c1bc96c12f67" providerId="ADAL" clId="{97586179-0B22-4D03-803E-280DEA87404B}" dt="2022-12-05T14:13:52.265" v="2378" actId="478"/>
          <ac:picMkLst>
            <pc:docMk/>
            <pc:sldMk cId="1844842354" sldId="574"/>
            <ac:picMk id="2063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4:09:53.100" v="2343" actId="478"/>
          <ac:picMkLst>
            <pc:docMk/>
            <pc:sldMk cId="1844842354" sldId="574"/>
            <ac:picMk id="2066" creationId="{00000000-0000-0000-0000-000000000000}"/>
          </ac:picMkLst>
        </pc:picChg>
        <pc:picChg chg="del">
          <ac:chgData name="Soheil Abbasloo" userId="d71572ce-aea6-4a3a-9d7a-c1bc96c12f67" providerId="ADAL" clId="{97586179-0B22-4D03-803E-280DEA87404B}" dt="2022-12-05T14:09:54.419" v="2344" actId="478"/>
          <ac:picMkLst>
            <pc:docMk/>
            <pc:sldMk cId="1844842354" sldId="574"/>
            <ac:picMk id="2067" creationId="{00000000-0000-0000-0000-000000000000}"/>
          </ac:picMkLst>
        </pc:picChg>
      </pc:sldChg>
      <pc:sldChg chg="delSp modSp add del mod modClrScheme delAnim modAnim chgLayout">
        <pc:chgData name="Soheil Abbasloo" userId="d71572ce-aea6-4a3a-9d7a-c1bc96c12f67" providerId="ADAL" clId="{97586179-0B22-4D03-803E-280DEA87404B}" dt="2022-12-05T21:58:18.321" v="5530"/>
        <pc:sldMkLst>
          <pc:docMk/>
          <pc:sldMk cId="1149144488" sldId="575"/>
        </pc:sldMkLst>
        <pc:spChg chg="mod ord">
          <ac:chgData name="Soheil Abbasloo" userId="d71572ce-aea6-4a3a-9d7a-c1bc96c12f67" providerId="ADAL" clId="{97586179-0B22-4D03-803E-280DEA87404B}" dt="2022-12-05T15:31:28.364" v="3197" actId="27636"/>
          <ac:spMkLst>
            <pc:docMk/>
            <pc:sldMk cId="1149144488" sldId="575"/>
            <ac:spMk id="12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2:08.367" v="3201" actId="21"/>
          <ac:spMkLst>
            <pc:docMk/>
            <pc:sldMk cId="1149144488" sldId="575"/>
            <ac:spMk id="129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15:44:55.390" v="3430" actId="20577"/>
          <ac:spMkLst>
            <pc:docMk/>
            <pc:sldMk cId="1149144488" sldId="575"/>
            <ac:spMk id="193538" creationId="{00000000-0000-0000-0000-000000000000}"/>
          </ac:spMkLst>
        </pc:spChg>
        <pc:spChg chg="del mod">
          <ac:chgData name="Soheil Abbasloo" userId="d71572ce-aea6-4a3a-9d7a-c1bc96c12f67" providerId="ADAL" clId="{97586179-0B22-4D03-803E-280DEA87404B}" dt="2022-12-05T15:34:18.577" v="3276" actId="478"/>
          <ac:spMkLst>
            <pc:docMk/>
            <pc:sldMk cId="1149144488" sldId="575"/>
            <ac:spMk id="19353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5:12.528" v="3280" actId="13822"/>
          <ac:spMkLst>
            <pc:docMk/>
            <pc:sldMk cId="1149144488" sldId="575"/>
            <ac:spMk id="19354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5:15.612" v="3281" actId="13822"/>
          <ac:spMkLst>
            <pc:docMk/>
            <pc:sldMk cId="1149144488" sldId="575"/>
            <ac:spMk id="19356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5:25.051" v="3284" actId="13822"/>
          <ac:spMkLst>
            <pc:docMk/>
            <pc:sldMk cId="1149144488" sldId="575"/>
            <ac:spMk id="19358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3:33.059" v="3270" actId="108"/>
          <ac:spMkLst>
            <pc:docMk/>
            <pc:sldMk cId="1149144488" sldId="575"/>
            <ac:spMk id="19359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3:33.059" v="3270" actId="108"/>
          <ac:spMkLst>
            <pc:docMk/>
            <pc:sldMk cId="1149144488" sldId="575"/>
            <ac:spMk id="19359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3:33.059" v="3270" actId="108"/>
          <ac:spMkLst>
            <pc:docMk/>
            <pc:sldMk cId="1149144488" sldId="575"/>
            <ac:spMk id="19359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3:33.059" v="3270" actId="108"/>
          <ac:spMkLst>
            <pc:docMk/>
            <pc:sldMk cId="1149144488" sldId="575"/>
            <ac:spMk id="19359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3:33.059" v="3270" actId="108"/>
          <ac:spMkLst>
            <pc:docMk/>
            <pc:sldMk cId="1149144488" sldId="575"/>
            <ac:spMk id="19359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3:33.059" v="3270" actId="108"/>
          <ac:spMkLst>
            <pc:docMk/>
            <pc:sldMk cId="1149144488" sldId="575"/>
            <ac:spMk id="19359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3:33.059" v="3270" actId="108"/>
          <ac:spMkLst>
            <pc:docMk/>
            <pc:sldMk cId="1149144488" sldId="575"/>
            <ac:spMk id="19359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5:09.318" v="3279" actId="13822"/>
          <ac:spMkLst>
            <pc:docMk/>
            <pc:sldMk cId="1149144488" sldId="575"/>
            <ac:spMk id="19359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3:33.059" v="3270" actId="108"/>
          <ac:spMkLst>
            <pc:docMk/>
            <pc:sldMk cId="1149144488" sldId="575"/>
            <ac:spMk id="19359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3:33.059" v="3270" actId="108"/>
          <ac:spMkLst>
            <pc:docMk/>
            <pc:sldMk cId="1149144488" sldId="575"/>
            <ac:spMk id="19360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3:33.059" v="3270" actId="108"/>
          <ac:spMkLst>
            <pc:docMk/>
            <pc:sldMk cId="1149144488" sldId="575"/>
            <ac:spMk id="19360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3:33.059" v="3270" actId="108"/>
          <ac:spMkLst>
            <pc:docMk/>
            <pc:sldMk cId="1149144488" sldId="575"/>
            <ac:spMk id="19360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3:33.059" v="3270" actId="108"/>
          <ac:spMkLst>
            <pc:docMk/>
            <pc:sldMk cId="1149144488" sldId="575"/>
            <ac:spMk id="19360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3:33.059" v="3270" actId="108"/>
          <ac:spMkLst>
            <pc:docMk/>
            <pc:sldMk cId="1149144488" sldId="575"/>
            <ac:spMk id="19360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3:33.059" v="3270" actId="108"/>
          <ac:spMkLst>
            <pc:docMk/>
            <pc:sldMk cId="1149144488" sldId="575"/>
            <ac:spMk id="19360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5:18.568" v="3282" actId="13822"/>
          <ac:spMkLst>
            <pc:docMk/>
            <pc:sldMk cId="1149144488" sldId="575"/>
            <ac:spMk id="193621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5:22.477" v="3283" actId="13822"/>
          <ac:spMkLst>
            <pc:docMk/>
            <pc:sldMk cId="1149144488" sldId="575"/>
            <ac:spMk id="193650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8:22.220" v="3354" actId="1037"/>
          <ac:spMkLst>
            <pc:docMk/>
            <pc:sldMk cId="1149144488" sldId="575"/>
            <ac:spMk id="193652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8:22.220" v="3354" actId="1037"/>
          <ac:spMkLst>
            <pc:docMk/>
            <pc:sldMk cId="1149144488" sldId="575"/>
            <ac:spMk id="193653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8:22.220" v="3354" actId="1037"/>
          <ac:spMkLst>
            <pc:docMk/>
            <pc:sldMk cId="1149144488" sldId="575"/>
            <ac:spMk id="193654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8:22.220" v="3354" actId="1037"/>
          <ac:spMkLst>
            <pc:docMk/>
            <pc:sldMk cId="1149144488" sldId="575"/>
            <ac:spMk id="193655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8:22.220" v="3354" actId="1037"/>
          <ac:spMkLst>
            <pc:docMk/>
            <pc:sldMk cId="1149144488" sldId="575"/>
            <ac:spMk id="193656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8:22.220" v="3354" actId="1037"/>
          <ac:spMkLst>
            <pc:docMk/>
            <pc:sldMk cId="1149144488" sldId="575"/>
            <ac:spMk id="193657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8:22.220" v="3354" actId="1037"/>
          <ac:spMkLst>
            <pc:docMk/>
            <pc:sldMk cId="1149144488" sldId="575"/>
            <ac:spMk id="19365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8:22.220" v="3354" actId="1037"/>
          <ac:spMkLst>
            <pc:docMk/>
            <pc:sldMk cId="1149144488" sldId="575"/>
            <ac:spMk id="193659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5:38:22.220" v="3354" actId="1037"/>
          <ac:spMkLst>
            <pc:docMk/>
            <pc:sldMk cId="1149144488" sldId="575"/>
            <ac:spMk id="193660" creationId="{00000000-0000-0000-0000-000000000000}"/>
          </ac:spMkLst>
        </pc:spChg>
        <pc:spChg chg="mod ord">
          <ac:chgData name="Soheil Abbasloo" userId="d71572ce-aea6-4a3a-9d7a-c1bc96c12f67" providerId="ADAL" clId="{97586179-0B22-4D03-803E-280DEA87404B}" dt="2022-12-05T21:58:08.658" v="5528" actId="15"/>
          <ac:spMkLst>
            <pc:docMk/>
            <pc:sldMk cId="1149144488" sldId="575"/>
            <ac:spMk id="193661" creationId="{00000000-0000-0000-0000-000000000000}"/>
          </ac:spMkLst>
        </pc:spChg>
        <pc:grpChg chg="del">
          <ac:chgData name="Soheil Abbasloo" userId="d71572ce-aea6-4a3a-9d7a-c1bc96c12f67" providerId="ADAL" clId="{97586179-0B22-4D03-803E-280DEA87404B}" dt="2022-12-05T15:32:11.397" v="3202" actId="478"/>
          <ac:grpSpMkLst>
            <pc:docMk/>
            <pc:sldMk cId="1149144488" sldId="575"/>
            <ac:grpSpMk id="127" creationId="{00000000-0000-0000-0000-000000000000}"/>
          </ac:grpSpMkLst>
        </pc:grpChg>
        <pc:grpChg chg="mod">
          <ac:chgData name="Soheil Abbasloo" userId="d71572ce-aea6-4a3a-9d7a-c1bc96c12f67" providerId="ADAL" clId="{97586179-0B22-4D03-803E-280DEA87404B}" dt="2022-12-05T15:38:22.220" v="3354" actId="1037"/>
          <ac:grpSpMkLst>
            <pc:docMk/>
            <pc:sldMk cId="1149144488" sldId="575"/>
            <ac:grpSpMk id="193540" creationId="{00000000-0000-0000-0000-000000000000}"/>
          </ac:grpSpMkLst>
        </pc:grpChg>
        <pc:grpChg chg="mod">
          <ac:chgData name="Soheil Abbasloo" userId="d71572ce-aea6-4a3a-9d7a-c1bc96c12f67" providerId="ADAL" clId="{97586179-0B22-4D03-803E-280DEA87404B}" dt="2022-12-05T15:38:22.220" v="3354" actId="1037"/>
          <ac:grpSpMkLst>
            <pc:docMk/>
            <pc:sldMk cId="1149144488" sldId="575"/>
            <ac:grpSpMk id="193548" creationId="{00000000-0000-0000-0000-000000000000}"/>
          </ac:grpSpMkLst>
        </pc:grpChg>
        <pc:grpChg chg="mod">
          <ac:chgData name="Soheil Abbasloo" userId="d71572ce-aea6-4a3a-9d7a-c1bc96c12f67" providerId="ADAL" clId="{97586179-0B22-4D03-803E-280DEA87404B}" dt="2022-12-05T15:38:22.220" v="3354" actId="1037"/>
          <ac:grpSpMkLst>
            <pc:docMk/>
            <pc:sldMk cId="1149144488" sldId="575"/>
            <ac:grpSpMk id="193555" creationId="{00000000-0000-0000-0000-000000000000}"/>
          </ac:grpSpMkLst>
        </pc:grpChg>
        <pc:grpChg chg="mod">
          <ac:chgData name="Soheil Abbasloo" userId="d71572ce-aea6-4a3a-9d7a-c1bc96c12f67" providerId="ADAL" clId="{97586179-0B22-4D03-803E-280DEA87404B}" dt="2022-12-05T15:38:22.220" v="3354" actId="1037"/>
          <ac:grpSpMkLst>
            <pc:docMk/>
            <pc:sldMk cId="1149144488" sldId="575"/>
            <ac:grpSpMk id="193574" creationId="{00000000-0000-0000-0000-000000000000}"/>
          </ac:grpSpMkLst>
        </pc:grpChg>
        <pc:grpChg chg="mod">
          <ac:chgData name="Soheil Abbasloo" userId="d71572ce-aea6-4a3a-9d7a-c1bc96c12f67" providerId="ADAL" clId="{97586179-0B22-4D03-803E-280DEA87404B}" dt="2022-12-05T15:38:22.220" v="3354" actId="1037"/>
          <ac:grpSpMkLst>
            <pc:docMk/>
            <pc:sldMk cId="1149144488" sldId="575"/>
            <ac:grpSpMk id="193590" creationId="{00000000-0000-0000-0000-000000000000}"/>
          </ac:grpSpMkLst>
        </pc:grpChg>
        <pc:grpChg chg="mod">
          <ac:chgData name="Soheil Abbasloo" userId="d71572ce-aea6-4a3a-9d7a-c1bc96c12f67" providerId="ADAL" clId="{97586179-0B22-4D03-803E-280DEA87404B}" dt="2022-12-05T15:38:22.220" v="3354" actId="1037"/>
          <ac:grpSpMkLst>
            <pc:docMk/>
            <pc:sldMk cId="1149144488" sldId="575"/>
            <ac:grpSpMk id="193606" creationId="{00000000-0000-0000-0000-000000000000}"/>
          </ac:grpSpMkLst>
        </pc:grpChg>
        <pc:grpChg chg="mod">
          <ac:chgData name="Soheil Abbasloo" userId="d71572ce-aea6-4a3a-9d7a-c1bc96c12f67" providerId="ADAL" clId="{97586179-0B22-4D03-803E-280DEA87404B}" dt="2022-12-05T15:38:22.220" v="3354" actId="1037"/>
          <ac:grpSpMkLst>
            <pc:docMk/>
            <pc:sldMk cId="1149144488" sldId="575"/>
            <ac:grpSpMk id="193622" creationId="{00000000-0000-0000-0000-000000000000}"/>
          </ac:grpSpMkLst>
        </pc:grpChg>
        <pc:grpChg chg="mod">
          <ac:chgData name="Soheil Abbasloo" userId="d71572ce-aea6-4a3a-9d7a-c1bc96c12f67" providerId="ADAL" clId="{97586179-0B22-4D03-803E-280DEA87404B}" dt="2022-12-05T15:38:22.220" v="3354" actId="1037"/>
          <ac:grpSpMkLst>
            <pc:docMk/>
            <pc:sldMk cId="1149144488" sldId="575"/>
            <ac:grpSpMk id="193636" creationId="{00000000-0000-0000-0000-000000000000}"/>
          </ac:grpSpMkLst>
        </pc:grpChg>
        <pc:cxnChg chg="mod">
          <ac:chgData name="Soheil Abbasloo" userId="d71572ce-aea6-4a3a-9d7a-c1bc96c12f67" providerId="ADAL" clId="{97586179-0B22-4D03-803E-280DEA87404B}" dt="2022-12-05T15:38:22.220" v="3354" actId="1037"/>
          <ac:cxnSpMkLst>
            <pc:docMk/>
            <pc:sldMk cId="1149144488" sldId="575"/>
            <ac:cxnSpMk id="193623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5T15:38:22.220" v="3354" actId="1037"/>
          <ac:cxnSpMkLst>
            <pc:docMk/>
            <pc:sldMk cId="1149144488" sldId="575"/>
            <ac:cxnSpMk id="193624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5T15:38:22.220" v="3354" actId="1037"/>
          <ac:cxnSpMkLst>
            <pc:docMk/>
            <pc:sldMk cId="1149144488" sldId="575"/>
            <ac:cxnSpMk id="193625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5T15:38:22.220" v="3354" actId="1037"/>
          <ac:cxnSpMkLst>
            <pc:docMk/>
            <pc:sldMk cId="1149144488" sldId="575"/>
            <ac:cxnSpMk id="193626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5T15:38:22.220" v="3354" actId="1037"/>
          <ac:cxnSpMkLst>
            <pc:docMk/>
            <pc:sldMk cId="1149144488" sldId="575"/>
            <ac:cxnSpMk id="193627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5T15:38:22.220" v="3354" actId="1037"/>
          <ac:cxnSpMkLst>
            <pc:docMk/>
            <pc:sldMk cId="1149144488" sldId="575"/>
            <ac:cxnSpMk id="193628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5T15:38:22.220" v="3354" actId="1037"/>
          <ac:cxnSpMkLst>
            <pc:docMk/>
            <pc:sldMk cId="1149144488" sldId="575"/>
            <ac:cxnSpMk id="193629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5T15:38:22.220" v="3354" actId="1037"/>
          <ac:cxnSpMkLst>
            <pc:docMk/>
            <pc:sldMk cId="1149144488" sldId="575"/>
            <ac:cxnSpMk id="193630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5T15:38:22.220" v="3354" actId="1037"/>
          <ac:cxnSpMkLst>
            <pc:docMk/>
            <pc:sldMk cId="1149144488" sldId="575"/>
            <ac:cxnSpMk id="193631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5T15:38:22.220" v="3354" actId="1037"/>
          <ac:cxnSpMkLst>
            <pc:docMk/>
            <pc:sldMk cId="1149144488" sldId="575"/>
            <ac:cxnSpMk id="193632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5T15:38:22.220" v="3354" actId="1037"/>
          <ac:cxnSpMkLst>
            <pc:docMk/>
            <pc:sldMk cId="1149144488" sldId="575"/>
            <ac:cxnSpMk id="193633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5T15:38:22.220" v="3354" actId="1037"/>
          <ac:cxnSpMkLst>
            <pc:docMk/>
            <pc:sldMk cId="1149144488" sldId="575"/>
            <ac:cxnSpMk id="193634" creationId="{00000000-0000-0000-0000-000000000000}"/>
          </ac:cxnSpMkLst>
        </pc:cxnChg>
        <pc:cxnChg chg="mod">
          <ac:chgData name="Soheil Abbasloo" userId="d71572ce-aea6-4a3a-9d7a-c1bc96c12f67" providerId="ADAL" clId="{97586179-0B22-4D03-803E-280DEA87404B}" dt="2022-12-05T15:38:22.220" v="3354" actId="1037"/>
          <ac:cxnSpMkLst>
            <pc:docMk/>
            <pc:sldMk cId="1149144488" sldId="575"/>
            <ac:cxnSpMk id="193635" creationId="{00000000-0000-0000-0000-000000000000}"/>
          </ac:cxnSpMkLst>
        </pc:cxnChg>
      </pc:sldChg>
      <pc:sldChg chg="addSp delSp modSp new mod modClrScheme chgLayout">
        <pc:chgData name="Soheil Abbasloo" userId="d71572ce-aea6-4a3a-9d7a-c1bc96c12f67" providerId="ADAL" clId="{97586179-0B22-4D03-803E-280DEA87404B}" dt="2022-12-05T22:42:18.551" v="5739" actId="6549"/>
        <pc:sldMkLst>
          <pc:docMk/>
          <pc:sldMk cId="1927863069" sldId="576"/>
        </pc:sldMkLst>
        <pc:spChg chg="mod ord">
          <ac:chgData name="Soheil Abbasloo" userId="d71572ce-aea6-4a3a-9d7a-c1bc96c12f67" providerId="ADAL" clId="{97586179-0B22-4D03-803E-280DEA87404B}" dt="2022-12-05T17:17:37.832" v="4013" actId="700"/>
          <ac:spMkLst>
            <pc:docMk/>
            <pc:sldMk cId="1927863069" sldId="576"/>
            <ac:spMk id="2" creationId="{DFA9238F-76A4-C187-592B-BFA87A135B31}"/>
          </ac:spMkLst>
        </pc:spChg>
        <pc:spChg chg="del">
          <ac:chgData name="Soheil Abbasloo" userId="d71572ce-aea6-4a3a-9d7a-c1bc96c12f67" providerId="ADAL" clId="{97586179-0B22-4D03-803E-280DEA87404B}" dt="2022-12-05T17:17:35.301" v="4012"/>
          <ac:spMkLst>
            <pc:docMk/>
            <pc:sldMk cId="1927863069" sldId="576"/>
            <ac:spMk id="3" creationId="{00F1FB5C-70BD-D65D-61F1-2F3DACD1DFD4}"/>
          </ac:spMkLst>
        </pc:spChg>
        <pc:spChg chg="del">
          <ac:chgData name="Soheil Abbasloo" userId="d71572ce-aea6-4a3a-9d7a-c1bc96c12f67" providerId="ADAL" clId="{97586179-0B22-4D03-803E-280DEA87404B}" dt="2022-12-05T17:17:35.301" v="4012"/>
          <ac:spMkLst>
            <pc:docMk/>
            <pc:sldMk cId="1927863069" sldId="576"/>
            <ac:spMk id="4" creationId="{648ABE1D-ED15-C9AB-1700-63C23BB28F01}"/>
          </ac:spMkLst>
        </pc:spChg>
        <pc:spChg chg="add del mod">
          <ac:chgData name="Soheil Abbasloo" userId="d71572ce-aea6-4a3a-9d7a-c1bc96c12f67" providerId="ADAL" clId="{97586179-0B22-4D03-803E-280DEA87404B}" dt="2022-12-05T17:17:35.301" v="4012"/>
          <ac:spMkLst>
            <pc:docMk/>
            <pc:sldMk cId="1927863069" sldId="576"/>
            <ac:spMk id="5" creationId="{E21661AF-F97C-D6BE-EDCF-FF527B7096E7}"/>
          </ac:spMkLst>
        </pc:spChg>
        <pc:spChg chg="add del mod ord">
          <ac:chgData name="Soheil Abbasloo" userId="d71572ce-aea6-4a3a-9d7a-c1bc96c12f67" providerId="ADAL" clId="{97586179-0B22-4D03-803E-280DEA87404B}" dt="2022-12-05T17:17:37.832" v="4013" actId="700"/>
          <ac:spMkLst>
            <pc:docMk/>
            <pc:sldMk cId="1927863069" sldId="576"/>
            <ac:spMk id="6" creationId="{7482E197-A57B-ADAC-B186-68C9A3CDE1B6}"/>
          </ac:spMkLst>
        </pc:spChg>
        <pc:spChg chg="add del mod ord">
          <ac:chgData name="Soheil Abbasloo" userId="d71572ce-aea6-4a3a-9d7a-c1bc96c12f67" providerId="ADAL" clId="{97586179-0B22-4D03-803E-280DEA87404B}" dt="2022-12-05T17:17:37.832" v="4013" actId="700"/>
          <ac:spMkLst>
            <pc:docMk/>
            <pc:sldMk cId="1927863069" sldId="576"/>
            <ac:spMk id="7" creationId="{97E6EE38-58A5-E0D4-118E-BB43A067E174}"/>
          </ac:spMkLst>
        </pc:spChg>
        <pc:spChg chg="add mod ord">
          <ac:chgData name="Soheil Abbasloo" userId="d71572ce-aea6-4a3a-9d7a-c1bc96c12f67" providerId="ADAL" clId="{97586179-0B22-4D03-803E-280DEA87404B}" dt="2022-12-05T22:42:18.551" v="5739" actId="6549"/>
          <ac:spMkLst>
            <pc:docMk/>
            <pc:sldMk cId="1927863069" sldId="576"/>
            <ac:spMk id="8" creationId="{7122A715-9CD7-BEBA-9F21-C91DE15D4AE7}"/>
          </ac:spMkLst>
        </pc:spChg>
        <pc:spChg chg="add mod ord">
          <ac:chgData name="Soheil Abbasloo" userId="d71572ce-aea6-4a3a-9d7a-c1bc96c12f67" providerId="ADAL" clId="{97586179-0B22-4D03-803E-280DEA87404B}" dt="2022-12-05T17:17:37.832" v="4013" actId="700"/>
          <ac:spMkLst>
            <pc:docMk/>
            <pc:sldMk cId="1927863069" sldId="576"/>
            <ac:spMk id="9" creationId="{0711D23E-8703-C231-6ACF-A678FBCE8DB1}"/>
          </ac:spMkLst>
        </pc:spChg>
      </pc:sldChg>
      <pc:sldChg chg="new del">
        <pc:chgData name="Soheil Abbasloo" userId="d71572ce-aea6-4a3a-9d7a-c1bc96c12f67" providerId="ADAL" clId="{97586179-0B22-4D03-803E-280DEA87404B}" dt="2022-12-05T18:09:13.978" v="4039" actId="47"/>
        <pc:sldMkLst>
          <pc:docMk/>
          <pc:sldMk cId="3257083569" sldId="577"/>
        </pc:sldMkLst>
      </pc:sldChg>
      <pc:sldChg chg="add del">
        <pc:chgData name="Soheil Abbasloo" userId="d71572ce-aea6-4a3a-9d7a-c1bc96c12f67" providerId="ADAL" clId="{97586179-0B22-4D03-803E-280DEA87404B}" dt="2022-12-05T17:17:47.170" v="4016" actId="47"/>
        <pc:sldMkLst>
          <pc:docMk/>
          <pc:sldMk cId="3834125764" sldId="577"/>
        </pc:sldMkLst>
      </pc:sldChg>
      <pc:sldChg chg="add del">
        <pc:chgData name="Soheil Abbasloo" userId="d71572ce-aea6-4a3a-9d7a-c1bc96c12f67" providerId="ADAL" clId="{97586179-0B22-4D03-803E-280DEA87404B}" dt="2022-12-05T17:17:48.657" v="4017" actId="47"/>
        <pc:sldMkLst>
          <pc:docMk/>
          <pc:sldMk cId="1161713758" sldId="578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1282724628" sldId="578"/>
        </pc:sldMkLst>
      </pc:sldChg>
      <pc:sldChg chg="modSp add mod modAnim">
        <pc:chgData name="Soheil Abbasloo" userId="d71572ce-aea6-4a3a-9d7a-c1bc96c12f67" providerId="ADAL" clId="{97586179-0B22-4D03-803E-280DEA87404B}" dt="2022-12-05T18:21:46.620" v="4391" actId="6549"/>
        <pc:sldMkLst>
          <pc:docMk/>
          <pc:sldMk cId="2598964052" sldId="578"/>
        </pc:sldMkLst>
        <pc:spChg chg="mod">
          <ac:chgData name="Soheil Abbasloo" userId="d71572ce-aea6-4a3a-9d7a-c1bc96c12f67" providerId="ADAL" clId="{97586179-0B22-4D03-803E-280DEA87404B}" dt="2022-12-05T18:13:06.837" v="4099" actId="20577"/>
          <ac:spMkLst>
            <pc:docMk/>
            <pc:sldMk cId="2598964052" sldId="578"/>
            <ac:spMk id="104345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8:21:46.620" v="4391" actId="6549"/>
          <ac:spMkLst>
            <pc:docMk/>
            <pc:sldMk cId="2598964052" sldId="578"/>
            <ac:spMk id="1043459" creationId="{00000000-0000-0000-0000-000000000000}"/>
          </ac:spMkLst>
        </pc:spChg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1429179288" sldId="579"/>
        </pc:sldMkLst>
      </pc:sldChg>
      <pc:sldChg chg="modSp add mod ord">
        <pc:chgData name="Soheil Abbasloo" userId="d71572ce-aea6-4a3a-9d7a-c1bc96c12f67" providerId="ADAL" clId="{97586179-0B22-4D03-803E-280DEA87404B}" dt="2022-12-05T18:20:28.526" v="4358" actId="20578"/>
        <pc:sldMkLst>
          <pc:docMk/>
          <pc:sldMk cId="4043570468" sldId="646"/>
        </pc:sldMkLst>
        <pc:spChg chg="mod">
          <ac:chgData name="Soheil Abbasloo" userId="d71572ce-aea6-4a3a-9d7a-c1bc96c12f67" providerId="ADAL" clId="{97586179-0B22-4D03-803E-280DEA87404B}" dt="2022-12-05T18:14:18.679" v="4145"/>
          <ac:spMkLst>
            <pc:docMk/>
            <pc:sldMk cId="4043570468" sldId="646"/>
            <ac:spMk id="104345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5T18:16:03.952" v="4236" actId="6549"/>
          <ac:spMkLst>
            <pc:docMk/>
            <pc:sldMk cId="4043570468" sldId="646"/>
            <ac:spMk id="1043459" creationId="{00000000-0000-0000-0000-000000000000}"/>
          </ac:spMkLst>
        </pc:spChg>
      </pc:sldChg>
      <pc:sldChg chg="modSp add mod modAnim">
        <pc:chgData name="Soheil Abbasloo" userId="d71572ce-aea6-4a3a-9d7a-c1bc96c12f67" providerId="ADAL" clId="{97586179-0B22-4D03-803E-280DEA87404B}" dt="2022-12-06T14:33:27.114" v="5891" actId="20577"/>
        <pc:sldMkLst>
          <pc:docMk/>
          <pc:sldMk cId="1018335016" sldId="647"/>
        </pc:sldMkLst>
        <pc:spChg chg="mod">
          <ac:chgData name="Soheil Abbasloo" userId="d71572ce-aea6-4a3a-9d7a-c1bc96c12f67" providerId="ADAL" clId="{97586179-0B22-4D03-803E-280DEA87404B}" dt="2022-12-05T22:28:40.741" v="5674" actId="115"/>
          <ac:spMkLst>
            <pc:docMk/>
            <pc:sldMk cId="1018335016" sldId="647"/>
            <ac:spMk id="1043458" creationId="{00000000-0000-0000-0000-000000000000}"/>
          </ac:spMkLst>
        </pc:spChg>
        <pc:spChg chg="mod">
          <ac:chgData name="Soheil Abbasloo" userId="d71572ce-aea6-4a3a-9d7a-c1bc96c12f67" providerId="ADAL" clId="{97586179-0B22-4D03-803E-280DEA87404B}" dt="2022-12-06T14:33:27.114" v="5891" actId="20577"/>
          <ac:spMkLst>
            <pc:docMk/>
            <pc:sldMk cId="1018335016" sldId="647"/>
            <ac:spMk id="1043459" creationId="{00000000-0000-0000-0000-000000000000}"/>
          </ac:spMkLst>
        </pc:spChg>
      </pc:sldChg>
      <pc:sldChg chg="addSp modSp new mod modAnim">
        <pc:chgData name="Soheil Abbasloo" userId="d71572ce-aea6-4a3a-9d7a-c1bc96c12f67" providerId="ADAL" clId="{97586179-0B22-4D03-803E-280DEA87404B}" dt="2022-12-06T16:37:11.241" v="6503" actId="6549"/>
        <pc:sldMkLst>
          <pc:docMk/>
          <pc:sldMk cId="3868494565" sldId="648"/>
        </pc:sldMkLst>
        <pc:spChg chg="mod">
          <ac:chgData name="Soheil Abbasloo" userId="d71572ce-aea6-4a3a-9d7a-c1bc96c12f67" providerId="ADAL" clId="{97586179-0B22-4D03-803E-280DEA87404B}" dt="2022-12-06T16:37:11.241" v="6503" actId="6549"/>
          <ac:spMkLst>
            <pc:docMk/>
            <pc:sldMk cId="3868494565" sldId="648"/>
            <ac:spMk id="3" creationId="{480E97F8-3351-DC2B-FA12-8AE481C81AEB}"/>
          </ac:spMkLst>
        </pc:spChg>
        <pc:spChg chg="mod">
          <ac:chgData name="Soheil Abbasloo" userId="d71572ce-aea6-4a3a-9d7a-c1bc96c12f67" providerId="ADAL" clId="{97586179-0B22-4D03-803E-280DEA87404B}" dt="2022-12-05T19:01:42.657" v="4639" actId="207"/>
          <ac:spMkLst>
            <pc:docMk/>
            <pc:sldMk cId="3868494565" sldId="648"/>
            <ac:spMk id="4" creationId="{320BBA5B-5DB9-1221-4431-44314E8E81FD}"/>
          </ac:spMkLst>
        </pc:spChg>
        <pc:picChg chg="add mod">
          <ac:chgData name="Soheil Abbasloo" userId="d71572ce-aea6-4a3a-9d7a-c1bc96c12f67" providerId="ADAL" clId="{97586179-0B22-4D03-803E-280DEA87404B}" dt="2022-12-05T19:01:20.253" v="4625"/>
          <ac:picMkLst>
            <pc:docMk/>
            <pc:sldMk cId="3868494565" sldId="648"/>
            <ac:picMk id="5" creationId="{77C5D1E6-81DC-4605-E4F0-D821248111DA}"/>
          </ac:picMkLst>
        </pc:picChg>
      </pc:sldChg>
      <pc:sldChg chg="addSp delSp modSp new mod ord modClrScheme chgLayout">
        <pc:chgData name="Soheil Abbasloo" userId="d71572ce-aea6-4a3a-9d7a-c1bc96c12f67" providerId="ADAL" clId="{97586179-0B22-4D03-803E-280DEA87404B}" dt="2022-12-05T21:26:34.491" v="5043"/>
        <pc:sldMkLst>
          <pc:docMk/>
          <pc:sldMk cId="215476282" sldId="649"/>
        </pc:sldMkLst>
        <pc:spChg chg="mod ord">
          <ac:chgData name="Soheil Abbasloo" userId="d71572ce-aea6-4a3a-9d7a-c1bc96c12f67" providerId="ADAL" clId="{97586179-0B22-4D03-803E-280DEA87404B}" dt="2022-12-05T21:26:21.427" v="5020" actId="700"/>
          <ac:spMkLst>
            <pc:docMk/>
            <pc:sldMk cId="215476282" sldId="649"/>
            <ac:spMk id="2" creationId="{1ED06F32-6686-83D1-064C-749E1A4674D4}"/>
          </ac:spMkLst>
        </pc:spChg>
        <pc:spChg chg="del mod ord">
          <ac:chgData name="Soheil Abbasloo" userId="d71572ce-aea6-4a3a-9d7a-c1bc96c12f67" providerId="ADAL" clId="{97586179-0B22-4D03-803E-280DEA87404B}" dt="2022-12-05T21:26:21.427" v="5020" actId="700"/>
          <ac:spMkLst>
            <pc:docMk/>
            <pc:sldMk cId="215476282" sldId="649"/>
            <ac:spMk id="3" creationId="{A6E3C0D6-5F69-23C1-1E8E-9D2DA701170E}"/>
          </ac:spMkLst>
        </pc:spChg>
        <pc:spChg chg="del mod ord">
          <ac:chgData name="Soheil Abbasloo" userId="d71572ce-aea6-4a3a-9d7a-c1bc96c12f67" providerId="ADAL" clId="{97586179-0B22-4D03-803E-280DEA87404B}" dt="2022-12-05T21:26:21.427" v="5020" actId="700"/>
          <ac:spMkLst>
            <pc:docMk/>
            <pc:sldMk cId="215476282" sldId="649"/>
            <ac:spMk id="4" creationId="{F90E73FD-C061-B6AF-60AD-6222D56BA2B4}"/>
          </ac:spMkLst>
        </pc:spChg>
        <pc:spChg chg="add mod ord">
          <ac:chgData name="Soheil Abbasloo" userId="d71572ce-aea6-4a3a-9d7a-c1bc96c12f67" providerId="ADAL" clId="{97586179-0B22-4D03-803E-280DEA87404B}" dt="2022-12-05T21:26:28.002" v="5041" actId="404"/>
          <ac:spMkLst>
            <pc:docMk/>
            <pc:sldMk cId="215476282" sldId="649"/>
            <ac:spMk id="5" creationId="{255FF2E0-C153-CA61-32CF-98C859A3BF80}"/>
          </ac:spMkLst>
        </pc:spChg>
        <pc:spChg chg="add mod ord">
          <ac:chgData name="Soheil Abbasloo" userId="d71572ce-aea6-4a3a-9d7a-c1bc96c12f67" providerId="ADAL" clId="{97586179-0B22-4D03-803E-280DEA87404B}" dt="2022-12-05T21:26:21.427" v="5020" actId="700"/>
          <ac:spMkLst>
            <pc:docMk/>
            <pc:sldMk cId="215476282" sldId="649"/>
            <ac:spMk id="6" creationId="{F1D127C9-3744-F90A-67B3-77C40A42B56A}"/>
          </ac:spMkLst>
        </pc:spChg>
      </pc:sldChg>
      <pc:sldChg chg="addSp delSp modSp new add del mod ord modClrScheme chgLayout">
        <pc:chgData name="Soheil Abbasloo" userId="d71572ce-aea6-4a3a-9d7a-c1bc96c12f67" providerId="ADAL" clId="{97586179-0B22-4D03-803E-280DEA87404B}" dt="2022-12-05T21:54:00.102" v="5505" actId="47"/>
        <pc:sldMkLst>
          <pc:docMk/>
          <pc:sldMk cId="2121675989" sldId="650"/>
        </pc:sldMkLst>
        <pc:spChg chg="del mod ord">
          <ac:chgData name="Soheil Abbasloo" userId="d71572ce-aea6-4a3a-9d7a-c1bc96c12f67" providerId="ADAL" clId="{97586179-0B22-4D03-803E-280DEA87404B}" dt="2022-12-05T21:42:25.616" v="5136" actId="700"/>
          <ac:spMkLst>
            <pc:docMk/>
            <pc:sldMk cId="2121675989" sldId="650"/>
            <ac:spMk id="2" creationId="{F6880D5B-870D-DCA4-74A2-D90D3CC631B3}"/>
          </ac:spMkLst>
        </pc:spChg>
        <pc:spChg chg="mod ord">
          <ac:chgData name="Soheil Abbasloo" userId="d71572ce-aea6-4a3a-9d7a-c1bc96c12f67" providerId="ADAL" clId="{97586179-0B22-4D03-803E-280DEA87404B}" dt="2022-12-05T21:42:25.616" v="5136" actId="700"/>
          <ac:spMkLst>
            <pc:docMk/>
            <pc:sldMk cId="2121675989" sldId="650"/>
            <ac:spMk id="3" creationId="{771AAAD2-068A-0168-63CE-E8D073E969C3}"/>
          </ac:spMkLst>
        </pc:spChg>
        <pc:spChg chg="add mod ord">
          <ac:chgData name="Soheil Abbasloo" userId="d71572ce-aea6-4a3a-9d7a-c1bc96c12f67" providerId="ADAL" clId="{97586179-0B22-4D03-803E-280DEA87404B}" dt="2022-12-05T21:42:35.775" v="5160" actId="20577"/>
          <ac:spMkLst>
            <pc:docMk/>
            <pc:sldMk cId="2121675989" sldId="650"/>
            <ac:spMk id="4" creationId="{3D4B6316-3C8F-9BC2-2359-DD1F14479750}"/>
          </ac:spMkLst>
        </pc:spChg>
        <pc:spChg chg="add mod ord">
          <ac:chgData name="Soheil Abbasloo" userId="d71572ce-aea6-4a3a-9d7a-c1bc96c12f67" providerId="ADAL" clId="{97586179-0B22-4D03-803E-280DEA87404B}" dt="2022-12-05T21:53:15.996" v="5504" actId="20577"/>
          <ac:spMkLst>
            <pc:docMk/>
            <pc:sldMk cId="2121675989" sldId="650"/>
            <ac:spMk id="5" creationId="{26CE3581-2B6E-CCC4-C630-9003B393DED6}"/>
          </ac:spMkLst>
        </pc:spChg>
      </pc:sldChg>
      <pc:sldChg chg="addSp delSp modSp new mod modClrScheme modAnim chgLayout">
        <pc:chgData name="Soheil Abbasloo" userId="d71572ce-aea6-4a3a-9d7a-c1bc96c12f67" providerId="ADAL" clId="{97586179-0B22-4D03-803E-280DEA87404B}" dt="2022-12-06T13:57:46.164" v="5827" actId="6549"/>
        <pc:sldMkLst>
          <pc:docMk/>
          <pc:sldMk cId="4102916911" sldId="650"/>
        </pc:sldMkLst>
        <pc:spChg chg="mod ord">
          <ac:chgData name="Soheil Abbasloo" userId="d71572ce-aea6-4a3a-9d7a-c1bc96c12f67" providerId="ADAL" clId="{97586179-0B22-4D03-803E-280DEA87404B}" dt="2022-12-05T22:38:39.885" v="5678" actId="700"/>
          <ac:spMkLst>
            <pc:docMk/>
            <pc:sldMk cId="4102916911" sldId="650"/>
            <ac:spMk id="2" creationId="{4E6792CE-73F0-2017-3118-8BF7AA578F03}"/>
          </ac:spMkLst>
        </pc:spChg>
        <pc:spChg chg="del mod ord">
          <ac:chgData name="Soheil Abbasloo" userId="d71572ce-aea6-4a3a-9d7a-c1bc96c12f67" providerId="ADAL" clId="{97586179-0B22-4D03-803E-280DEA87404B}" dt="2022-12-05T22:38:39.885" v="5678" actId="700"/>
          <ac:spMkLst>
            <pc:docMk/>
            <pc:sldMk cId="4102916911" sldId="650"/>
            <ac:spMk id="3" creationId="{9CDDBA10-03BF-503C-36B7-4F3308861FC0}"/>
          </ac:spMkLst>
        </pc:spChg>
        <pc:spChg chg="del mod ord">
          <ac:chgData name="Soheil Abbasloo" userId="d71572ce-aea6-4a3a-9d7a-c1bc96c12f67" providerId="ADAL" clId="{97586179-0B22-4D03-803E-280DEA87404B}" dt="2022-12-05T22:38:39.885" v="5678" actId="700"/>
          <ac:spMkLst>
            <pc:docMk/>
            <pc:sldMk cId="4102916911" sldId="650"/>
            <ac:spMk id="4" creationId="{AE283DF4-7E74-12AA-3892-ADF562714DC4}"/>
          </ac:spMkLst>
        </pc:spChg>
        <pc:spChg chg="add mod ord">
          <ac:chgData name="Soheil Abbasloo" userId="d71572ce-aea6-4a3a-9d7a-c1bc96c12f67" providerId="ADAL" clId="{97586179-0B22-4D03-803E-280DEA87404B}" dt="2022-12-05T22:54:24.146" v="5821" actId="20577"/>
          <ac:spMkLst>
            <pc:docMk/>
            <pc:sldMk cId="4102916911" sldId="650"/>
            <ac:spMk id="5" creationId="{39CC8220-1D7D-DE56-EB03-C100DA985719}"/>
          </ac:spMkLst>
        </pc:spChg>
        <pc:spChg chg="add mod ord">
          <ac:chgData name="Soheil Abbasloo" userId="d71572ce-aea6-4a3a-9d7a-c1bc96c12f67" providerId="ADAL" clId="{97586179-0B22-4D03-803E-280DEA87404B}" dt="2022-12-06T13:57:46.164" v="5827" actId="6549"/>
          <ac:spMkLst>
            <pc:docMk/>
            <pc:sldMk cId="4102916911" sldId="650"/>
            <ac:spMk id="6" creationId="{95BD77EB-8FB7-8310-FE8C-FA621C77C8AC}"/>
          </ac:spMkLst>
        </pc:spChg>
      </pc:sldChg>
      <pc:sldChg chg="addSp modSp new mod">
        <pc:chgData name="Soheil Abbasloo" userId="d71572ce-aea6-4a3a-9d7a-c1bc96c12f67" providerId="ADAL" clId="{97586179-0B22-4D03-803E-280DEA87404B}" dt="2022-12-06T14:36:28.813" v="6055" actId="20577"/>
        <pc:sldMkLst>
          <pc:docMk/>
          <pc:sldMk cId="4020761081" sldId="651"/>
        </pc:sldMkLst>
        <pc:spChg chg="mod">
          <ac:chgData name="Soheil Abbasloo" userId="d71572ce-aea6-4a3a-9d7a-c1bc96c12f67" providerId="ADAL" clId="{97586179-0B22-4D03-803E-280DEA87404B}" dt="2022-12-06T14:36:23.214" v="6054" actId="20577"/>
          <ac:spMkLst>
            <pc:docMk/>
            <pc:sldMk cId="4020761081" sldId="651"/>
            <ac:spMk id="3" creationId="{7225CCB4-0911-9E40-BF81-66877A7AE307}"/>
          </ac:spMkLst>
        </pc:spChg>
        <pc:spChg chg="mod">
          <ac:chgData name="Soheil Abbasloo" userId="d71572ce-aea6-4a3a-9d7a-c1bc96c12f67" providerId="ADAL" clId="{97586179-0B22-4D03-803E-280DEA87404B}" dt="2022-12-06T14:36:28.813" v="6055" actId="20577"/>
          <ac:spMkLst>
            <pc:docMk/>
            <pc:sldMk cId="4020761081" sldId="651"/>
            <ac:spMk id="4" creationId="{CC83D072-3C4F-14DD-B487-A994A7376BD3}"/>
          </ac:spMkLst>
        </pc:spChg>
        <pc:picChg chg="add mod">
          <ac:chgData name="Soheil Abbasloo" userId="d71572ce-aea6-4a3a-9d7a-c1bc96c12f67" providerId="ADAL" clId="{97586179-0B22-4D03-803E-280DEA87404B}" dt="2022-12-06T14:36:15.375" v="6053" actId="1076"/>
          <ac:picMkLst>
            <pc:docMk/>
            <pc:sldMk cId="4020761081" sldId="651"/>
            <ac:picMk id="6" creationId="{06042A5F-E195-C5C8-33F9-05BDF40B70DA}"/>
          </ac:picMkLst>
        </pc:picChg>
      </pc:sldChg>
      <pc:sldChg chg="addSp modSp new mod modClrScheme modAnim chgLayout">
        <pc:chgData name="Soheil Abbasloo" userId="d71572ce-aea6-4a3a-9d7a-c1bc96c12f67" providerId="ADAL" clId="{97586179-0B22-4D03-803E-280DEA87404B}" dt="2022-12-06T15:31:39.239" v="6461" actId="20577"/>
        <pc:sldMkLst>
          <pc:docMk/>
          <pc:sldMk cId="2383559228" sldId="652"/>
        </pc:sldMkLst>
        <pc:spChg chg="mod ord">
          <ac:chgData name="Soheil Abbasloo" userId="d71572ce-aea6-4a3a-9d7a-c1bc96c12f67" providerId="ADAL" clId="{97586179-0B22-4D03-803E-280DEA87404B}" dt="2022-12-06T15:26:58.922" v="6197" actId="700"/>
          <ac:spMkLst>
            <pc:docMk/>
            <pc:sldMk cId="2383559228" sldId="652"/>
            <ac:spMk id="2" creationId="{167C1D4C-B362-FF87-7628-91C3E393D979}"/>
          </ac:spMkLst>
        </pc:spChg>
        <pc:spChg chg="mod ord">
          <ac:chgData name="Soheil Abbasloo" userId="d71572ce-aea6-4a3a-9d7a-c1bc96c12f67" providerId="ADAL" clId="{97586179-0B22-4D03-803E-280DEA87404B}" dt="2022-12-06T15:26:58.922" v="6197" actId="700"/>
          <ac:spMkLst>
            <pc:docMk/>
            <pc:sldMk cId="2383559228" sldId="652"/>
            <ac:spMk id="3" creationId="{2C6F6B70-3274-9025-DDDD-2E2753AAC9CE}"/>
          </ac:spMkLst>
        </pc:spChg>
        <pc:spChg chg="add mod ord">
          <ac:chgData name="Soheil Abbasloo" userId="d71572ce-aea6-4a3a-9d7a-c1bc96c12f67" providerId="ADAL" clId="{97586179-0B22-4D03-803E-280DEA87404B}" dt="2022-12-06T15:31:38.571" v="6460" actId="20577"/>
          <ac:spMkLst>
            <pc:docMk/>
            <pc:sldMk cId="2383559228" sldId="652"/>
            <ac:spMk id="4" creationId="{C0A10217-B002-244D-E3DE-56942590F2FD}"/>
          </ac:spMkLst>
        </pc:spChg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4181235504" sldId="1353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1436727131" sldId="1356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1810381557" sldId="1376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4163027671" sldId="1377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3539057638" sldId="1379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3958411755" sldId="1391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1427595971" sldId="1392"/>
        </pc:sldMkLst>
      </pc:sldChg>
      <pc:sldChg chg="del">
        <pc:chgData name="Soheil Abbasloo" userId="d71572ce-aea6-4a3a-9d7a-c1bc96c12f67" providerId="ADAL" clId="{97586179-0B22-4D03-803E-280DEA87404B}" dt="2022-12-04T21:31:33.723" v="86" actId="47"/>
        <pc:sldMkLst>
          <pc:docMk/>
          <pc:sldMk cId="2644149326" sldId="1399"/>
        </pc:sldMkLst>
      </pc:sldChg>
      <pc:sldChg chg="del">
        <pc:chgData name="Soheil Abbasloo" userId="d71572ce-aea6-4a3a-9d7a-c1bc96c12f67" providerId="ADAL" clId="{97586179-0B22-4D03-803E-280DEA87404B}" dt="2022-12-04T21:31:44.851" v="87" actId="47"/>
        <pc:sldMkLst>
          <pc:docMk/>
          <pc:sldMk cId="1734703878" sldId="1400"/>
        </pc:sldMkLst>
      </pc:sldChg>
      <pc:sldChg chg="del">
        <pc:chgData name="Soheil Abbasloo" userId="d71572ce-aea6-4a3a-9d7a-c1bc96c12f67" providerId="ADAL" clId="{97586179-0B22-4D03-803E-280DEA87404B}" dt="2022-12-04T21:31:53.326" v="89" actId="47"/>
        <pc:sldMkLst>
          <pc:docMk/>
          <pc:sldMk cId="2245166122" sldId="1401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1317983630" sldId="1402"/>
        </pc:sldMkLst>
      </pc:sldChg>
      <pc:sldChg chg="del">
        <pc:chgData name="Soheil Abbasloo" userId="d71572ce-aea6-4a3a-9d7a-c1bc96c12f67" providerId="ADAL" clId="{97586179-0B22-4D03-803E-280DEA87404B}" dt="2022-12-04T21:32:06.537" v="90" actId="47"/>
        <pc:sldMkLst>
          <pc:docMk/>
          <pc:sldMk cId="4216266140" sldId="1403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809654792" sldId="1405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1692581173" sldId="1407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147717883" sldId="1409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1075699901" sldId="1410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3235854420" sldId="1411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1815079829" sldId="1416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3579618859" sldId="1417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3687256588" sldId="1418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1592370283" sldId="1420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234952370" sldId="1421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3900324161" sldId="1423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1317508313" sldId="1424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3346876046" sldId="1425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2856543852" sldId="1426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2366629950" sldId="1428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1852664366" sldId="1429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3362892912" sldId="1430"/>
        </pc:sldMkLst>
      </pc:sldChg>
      <pc:sldChg chg="del">
        <pc:chgData name="Soheil Abbasloo" userId="d71572ce-aea6-4a3a-9d7a-c1bc96c12f67" providerId="ADAL" clId="{97586179-0B22-4D03-803E-280DEA87404B}" dt="2022-12-04T21:32:13.692" v="91" actId="47"/>
        <pc:sldMkLst>
          <pc:docMk/>
          <pc:sldMk cId="1134644369" sldId="1431"/>
        </pc:sldMkLst>
      </pc:sldChg>
      <pc:sldChg chg="del">
        <pc:chgData name="Soheil Abbasloo" userId="d71572ce-aea6-4a3a-9d7a-c1bc96c12f67" providerId="ADAL" clId="{97586179-0B22-4D03-803E-280DEA87404B}" dt="2022-12-04T21:31:49.465" v="88" actId="47"/>
        <pc:sldMkLst>
          <pc:docMk/>
          <pc:sldMk cId="232952938" sldId="1432"/>
        </pc:sldMkLst>
      </pc:sldChg>
      <pc:sldMasterChg chg="delSldLayout modSldLayout">
        <pc:chgData name="Soheil Abbasloo" userId="d71572ce-aea6-4a3a-9d7a-c1bc96c12f67" providerId="ADAL" clId="{97586179-0B22-4D03-803E-280DEA87404B}" dt="2022-12-04T21:54:23.139" v="198" actId="2711"/>
        <pc:sldMasterMkLst>
          <pc:docMk/>
          <pc:sldMasterMk cId="4216264492" sldId="2147483701"/>
        </pc:sldMasterMkLst>
        <pc:sldLayoutChg chg="modSp">
          <pc:chgData name="Soheil Abbasloo" userId="d71572ce-aea6-4a3a-9d7a-c1bc96c12f67" providerId="ADAL" clId="{97586179-0B22-4D03-803E-280DEA87404B}" dt="2022-12-04T21:54:23.139" v="198" actId="2711"/>
          <pc:sldLayoutMkLst>
            <pc:docMk/>
            <pc:sldMasterMk cId="4216264492" sldId="2147483701"/>
            <pc:sldLayoutMk cId="1006954494" sldId="2147483675"/>
          </pc:sldLayoutMkLst>
          <pc:spChg chg="mod">
            <ac:chgData name="Soheil Abbasloo" userId="d71572ce-aea6-4a3a-9d7a-c1bc96c12f67" providerId="ADAL" clId="{97586179-0B22-4D03-803E-280DEA87404B}" dt="2022-12-04T21:54:23.139" v="198" actId="2711"/>
            <ac:spMkLst>
              <pc:docMk/>
              <pc:sldMasterMk cId="4216264492" sldId="2147483701"/>
              <pc:sldLayoutMk cId="1006954494" sldId="2147483675"/>
              <ac:spMk id="5" creationId="{ACCA5D96-A59D-F5DD-3AEB-62BCD59A022B}"/>
            </ac:spMkLst>
          </pc:spChg>
        </pc:sldLayoutChg>
        <pc:sldLayoutChg chg="del">
          <pc:chgData name="Soheil Abbasloo" userId="d71572ce-aea6-4a3a-9d7a-c1bc96c12f67" providerId="ADAL" clId="{97586179-0B22-4D03-803E-280DEA87404B}" dt="2022-12-04T21:32:13.692" v="91" actId="47"/>
          <pc:sldLayoutMkLst>
            <pc:docMk/>
            <pc:sldMasterMk cId="4216264492" sldId="2147483701"/>
            <pc:sldLayoutMk cId="2981223635" sldId="2147483699"/>
          </pc:sldLayoutMkLst>
        </pc:sldLayoutChg>
        <pc:sldLayoutChg chg="del">
          <pc:chgData name="Soheil Abbasloo" userId="d71572ce-aea6-4a3a-9d7a-c1bc96c12f67" providerId="ADAL" clId="{97586179-0B22-4D03-803E-280DEA87404B}" dt="2022-12-04T21:32:13.692" v="91" actId="47"/>
          <pc:sldLayoutMkLst>
            <pc:docMk/>
            <pc:sldMasterMk cId="4216264492" sldId="2147483701"/>
            <pc:sldLayoutMk cId="1262354532" sldId="2147483703"/>
          </pc:sldLayoutMkLst>
        </pc:sldLayoutChg>
      </pc:sldMasterChg>
      <pc:sldMasterChg chg="del delSldLayout">
        <pc:chgData name="Soheil Abbasloo" userId="d71572ce-aea6-4a3a-9d7a-c1bc96c12f67" providerId="ADAL" clId="{97586179-0B22-4D03-803E-280DEA87404B}" dt="2022-12-04T21:32:13.692" v="91" actId="47"/>
        <pc:sldMasterMkLst>
          <pc:docMk/>
          <pc:sldMasterMk cId="1199789901" sldId="2147483721"/>
        </pc:sldMasterMkLst>
        <pc:sldLayoutChg chg="del">
          <pc:chgData name="Soheil Abbasloo" userId="d71572ce-aea6-4a3a-9d7a-c1bc96c12f67" providerId="ADAL" clId="{97586179-0B22-4D03-803E-280DEA87404B}" dt="2022-12-04T21:32:13.692" v="91" actId="47"/>
          <pc:sldLayoutMkLst>
            <pc:docMk/>
            <pc:sldMasterMk cId="1199789901" sldId="2147483721"/>
            <pc:sldLayoutMk cId="498861511" sldId="2147483722"/>
          </pc:sldLayoutMkLst>
        </pc:sldLayoutChg>
        <pc:sldLayoutChg chg="del">
          <pc:chgData name="Soheil Abbasloo" userId="d71572ce-aea6-4a3a-9d7a-c1bc96c12f67" providerId="ADAL" clId="{97586179-0B22-4D03-803E-280DEA87404B}" dt="2022-12-04T21:32:13.692" v="91" actId="47"/>
          <pc:sldLayoutMkLst>
            <pc:docMk/>
            <pc:sldMasterMk cId="1199789901" sldId="2147483721"/>
            <pc:sldLayoutMk cId="894759884" sldId="2147483723"/>
          </pc:sldLayoutMkLst>
        </pc:sldLayoutChg>
        <pc:sldLayoutChg chg="del">
          <pc:chgData name="Soheil Abbasloo" userId="d71572ce-aea6-4a3a-9d7a-c1bc96c12f67" providerId="ADAL" clId="{97586179-0B22-4D03-803E-280DEA87404B}" dt="2022-12-04T21:32:13.692" v="91" actId="47"/>
          <pc:sldLayoutMkLst>
            <pc:docMk/>
            <pc:sldMasterMk cId="1199789901" sldId="2147483721"/>
            <pc:sldLayoutMk cId="400309600" sldId="2147483724"/>
          </pc:sldLayoutMkLst>
        </pc:sldLayoutChg>
        <pc:sldLayoutChg chg="del">
          <pc:chgData name="Soheil Abbasloo" userId="d71572ce-aea6-4a3a-9d7a-c1bc96c12f67" providerId="ADAL" clId="{97586179-0B22-4D03-803E-280DEA87404B}" dt="2022-12-04T21:32:13.692" v="91" actId="47"/>
          <pc:sldLayoutMkLst>
            <pc:docMk/>
            <pc:sldMasterMk cId="1199789901" sldId="2147483721"/>
            <pc:sldLayoutMk cId="3108881246" sldId="2147483725"/>
          </pc:sldLayoutMkLst>
        </pc:sldLayoutChg>
        <pc:sldLayoutChg chg="del">
          <pc:chgData name="Soheil Abbasloo" userId="d71572ce-aea6-4a3a-9d7a-c1bc96c12f67" providerId="ADAL" clId="{97586179-0B22-4D03-803E-280DEA87404B}" dt="2022-12-04T21:32:13.692" v="91" actId="47"/>
          <pc:sldLayoutMkLst>
            <pc:docMk/>
            <pc:sldMasterMk cId="1199789901" sldId="2147483721"/>
            <pc:sldLayoutMk cId="4041671253" sldId="2147483726"/>
          </pc:sldLayoutMkLst>
        </pc:sldLayoutChg>
        <pc:sldLayoutChg chg="del">
          <pc:chgData name="Soheil Abbasloo" userId="d71572ce-aea6-4a3a-9d7a-c1bc96c12f67" providerId="ADAL" clId="{97586179-0B22-4D03-803E-280DEA87404B}" dt="2022-12-04T21:32:13.692" v="91" actId="47"/>
          <pc:sldLayoutMkLst>
            <pc:docMk/>
            <pc:sldMasterMk cId="1199789901" sldId="2147483721"/>
            <pc:sldLayoutMk cId="3510789471" sldId="2147483727"/>
          </pc:sldLayoutMkLst>
        </pc:sldLayoutChg>
        <pc:sldLayoutChg chg="del">
          <pc:chgData name="Soheil Abbasloo" userId="d71572ce-aea6-4a3a-9d7a-c1bc96c12f67" providerId="ADAL" clId="{97586179-0B22-4D03-803E-280DEA87404B}" dt="2022-12-04T21:32:13.692" v="91" actId="47"/>
          <pc:sldLayoutMkLst>
            <pc:docMk/>
            <pc:sldMasterMk cId="1199789901" sldId="2147483721"/>
            <pc:sldLayoutMk cId="194601899" sldId="2147483728"/>
          </pc:sldLayoutMkLst>
        </pc:sldLayoutChg>
        <pc:sldLayoutChg chg="del">
          <pc:chgData name="Soheil Abbasloo" userId="d71572ce-aea6-4a3a-9d7a-c1bc96c12f67" providerId="ADAL" clId="{97586179-0B22-4D03-803E-280DEA87404B}" dt="2022-12-04T21:32:13.692" v="91" actId="47"/>
          <pc:sldLayoutMkLst>
            <pc:docMk/>
            <pc:sldMasterMk cId="1199789901" sldId="2147483721"/>
            <pc:sldLayoutMk cId="3137614235" sldId="2147483729"/>
          </pc:sldLayoutMkLst>
        </pc:sldLayoutChg>
        <pc:sldLayoutChg chg="del">
          <pc:chgData name="Soheil Abbasloo" userId="d71572ce-aea6-4a3a-9d7a-c1bc96c12f67" providerId="ADAL" clId="{97586179-0B22-4D03-803E-280DEA87404B}" dt="2022-12-04T21:32:13.692" v="91" actId="47"/>
          <pc:sldLayoutMkLst>
            <pc:docMk/>
            <pc:sldMasterMk cId="1199789901" sldId="2147483721"/>
            <pc:sldLayoutMk cId="2616162271" sldId="2147483730"/>
          </pc:sldLayoutMkLst>
        </pc:sldLayoutChg>
        <pc:sldLayoutChg chg="del">
          <pc:chgData name="Soheil Abbasloo" userId="d71572ce-aea6-4a3a-9d7a-c1bc96c12f67" providerId="ADAL" clId="{97586179-0B22-4D03-803E-280DEA87404B}" dt="2022-12-04T21:32:13.692" v="91" actId="47"/>
          <pc:sldLayoutMkLst>
            <pc:docMk/>
            <pc:sldMasterMk cId="1199789901" sldId="2147483721"/>
            <pc:sldLayoutMk cId="1656369435" sldId="2147483731"/>
          </pc:sldLayoutMkLst>
        </pc:sldLayoutChg>
        <pc:sldLayoutChg chg="del">
          <pc:chgData name="Soheil Abbasloo" userId="d71572ce-aea6-4a3a-9d7a-c1bc96c12f67" providerId="ADAL" clId="{97586179-0B22-4D03-803E-280DEA87404B}" dt="2022-12-04T21:32:13.692" v="91" actId="47"/>
          <pc:sldLayoutMkLst>
            <pc:docMk/>
            <pc:sldMasterMk cId="1199789901" sldId="2147483721"/>
            <pc:sldLayoutMk cId="375324004" sldId="2147483732"/>
          </pc:sldLayoutMkLst>
        </pc:sldLayoutChg>
        <pc:sldLayoutChg chg="del">
          <pc:chgData name="Soheil Abbasloo" userId="d71572ce-aea6-4a3a-9d7a-c1bc96c12f67" providerId="ADAL" clId="{97586179-0B22-4D03-803E-280DEA87404B}" dt="2022-12-04T21:32:13.692" v="91" actId="47"/>
          <pc:sldLayoutMkLst>
            <pc:docMk/>
            <pc:sldMasterMk cId="1199789901" sldId="2147483721"/>
            <pc:sldLayoutMk cId="2072315469" sldId="2147483733"/>
          </pc:sldLayoutMkLst>
        </pc:sldLayoutChg>
      </pc:sldMasterChg>
      <pc:sldMasterChg chg="add del addSldLayout delSldLayout">
        <pc:chgData name="Soheil Abbasloo" userId="d71572ce-aea6-4a3a-9d7a-c1bc96c12f67" providerId="ADAL" clId="{97586179-0B22-4D03-803E-280DEA87404B}" dt="2022-12-04T22:55:21.171" v="568" actId="700"/>
        <pc:sldMasterMkLst>
          <pc:docMk/>
          <pc:sldMasterMk cId="903726987" sldId="2147483735"/>
        </pc:sldMasterMkLst>
        <pc:sldLayoutChg chg="add del">
          <pc:chgData name="Soheil Abbasloo" userId="d71572ce-aea6-4a3a-9d7a-c1bc96c12f67" providerId="ADAL" clId="{97586179-0B22-4D03-803E-280DEA87404B}" dt="2022-12-04T22:55:21.171" v="568" actId="700"/>
          <pc:sldLayoutMkLst>
            <pc:docMk/>
            <pc:sldMasterMk cId="903726987" sldId="2147483735"/>
            <pc:sldLayoutMk cId="1191628139" sldId="2147483736"/>
          </pc:sldLayoutMkLst>
        </pc:sldLayoutChg>
        <pc:sldLayoutChg chg="add del">
          <pc:chgData name="Soheil Abbasloo" userId="d71572ce-aea6-4a3a-9d7a-c1bc96c12f67" providerId="ADAL" clId="{97586179-0B22-4D03-803E-280DEA87404B}" dt="2022-12-04T22:55:21.171" v="568" actId="700"/>
          <pc:sldLayoutMkLst>
            <pc:docMk/>
            <pc:sldMasterMk cId="903726987" sldId="2147483735"/>
            <pc:sldLayoutMk cId="1156202947" sldId="2147483737"/>
          </pc:sldLayoutMkLst>
        </pc:sldLayoutChg>
        <pc:sldLayoutChg chg="add del">
          <pc:chgData name="Soheil Abbasloo" userId="d71572ce-aea6-4a3a-9d7a-c1bc96c12f67" providerId="ADAL" clId="{97586179-0B22-4D03-803E-280DEA87404B}" dt="2022-12-04T22:55:21.171" v="568" actId="700"/>
          <pc:sldLayoutMkLst>
            <pc:docMk/>
            <pc:sldMasterMk cId="903726987" sldId="2147483735"/>
            <pc:sldLayoutMk cId="3059120568" sldId="2147483738"/>
          </pc:sldLayoutMkLst>
        </pc:sldLayoutChg>
        <pc:sldLayoutChg chg="add del">
          <pc:chgData name="Soheil Abbasloo" userId="d71572ce-aea6-4a3a-9d7a-c1bc96c12f67" providerId="ADAL" clId="{97586179-0B22-4D03-803E-280DEA87404B}" dt="2022-12-04T22:55:21.171" v="568" actId="700"/>
          <pc:sldLayoutMkLst>
            <pc:docMk/>
            <pc:sldMasterMk cId="903726987" sldId="2147483735"/>
            <pc:sldLayoutMk cId="204682650" sldId="2147483739"/>
          </pc:sldLayoutMkLst>
        </pc:sldLayoutChg>
        <pc:sldLayoutChg chg="add del">
          <pc:chgData name="Soheil Abbasloo" userId="d71572ce-aea6-4a3a-9d7a-c1bc96c12f67" providerId="ADAL" clId="{97586179-0B22-4D03-803E-280DEA87404B}" dt="2022-12-04T22:55:21.171" v="568" actId="700"/>
          <pc:sldLayoutMkLst>
            <pc:docMk/>
            <pc:sldMasterMk cId="903726987" sldId="2147483735"/>
            <pc:sldLayoutMk cId="207559493" sldId="2147483740"/>
          </pc:sldLayoutMkLst>
        </pc:sldLayoutChg>
        <pc:sldLayoutChg chg="add del">
          <pc:chgData name="Soheil Abbasloo" userId="d71572ce-aea6-4a3a-9d7a-c1bc96c12f67" providerId="ADAL" clId="{97586179-0B22-4D03-803E-280DEA87404B}" dt="2022-12-04T22:55:21.171" v="568" actId="700"/>
          <pc:sldLayoutMkLst>
            <pc:docMk/>
            <pc:sldMasterMk cId="903726987" sldId="2147483735"/>
            <pc:sldLayoutMk cId="1067511078" sldId="2147483741"/>
          </pc:sldLayoutMkLst>
        </pc:sldLayoutChg>
        <pc:sldLayoutChg chg="add del">
          <pc:chgData name="Soheil Abbasloo" userId="d71572ce-aea6-4a3a-9d7a-c1bc96c12f67" providerId="ADAL" clId="{97586179-0B22-4D03-803E-280DEA87404B}" dt="2022-12-04T22:55:21.171" v="568" actId="700"/>
          <pc:sldLayoutMkLst>
            <pc:docMk/>
            <pc:sldMasterMk cId="903726987" sldId="2147483735"/>
            <pc:sldLayoutMk cId="1272168698" sldId="2147483742"/>
          </pc:sldLayoutMkLst>
        </pc:sldLayoutChg>
        <pc:sldLayoutChg chg="add del">
          <pc:chgData name="Soheil Abbasloo" userId="d71572ce-aea6-4a3a-9d7a-c1bc96c12f67" providerId="ADAL" clId="{97586179-0B22-4D03-803E-280DEA87404B}" dt="2022-12-04T22:55:21.171" v="568" actId="700"/>
          <pc:sldLayoutMkLst>
            <pc:docMk/>
            <pc:sldMasterMk cId="903726987" sldId="2147483735"/>
            <pc:sldLayoutMk cId="2376930312" sldId="2147483743"/>
          </pc:sldLayoutMkLst>
        </pc:sldLayoutChg>
        <pc:sldLayoutChg chg="add del">
          <pc:chgData name="Soheil Abbasloo" userId="d71572ce-aea6-4a3a-9d7a-c1bc96c12f67" providerId="ADAL" clId="{97586179-0B22-4D03-803E-280DEA87404B}" dt="2022-12-04T22:55:21.171" v="568" actId="700"/>
          <pc:sldLayoutMkLst>
            <pc:docMk/>
            <pc:sldMasterMk cId="903726987" sldId="2147483735"/>
            <pc:sldLayoutMk cId="782884002" sldId="2147483744"/>
          </pc:sldLayoutMkLst>
        </pc:sldLayoutChg>
        <pc:sldLayoutChg chg="add del">
          <pc:chgData name="Soheil Abbasloo" userId="d71572ce-aea6-4a3a-9d7a-c1bc96c12f67" providerId="ADAL" clId="{97586179-0B22-4D03-803E-280DEA87404B}" dt="2022-12-04T22:55:21.171" v="568" actId="700"/>
          <pc:sldLayoutMkLst>
            <pc:docMk/>
            <pc:sldMasterMk cId="903726987" sldId="2147483735"/>
            <pc:sldLayoutMk cId="10560738" sldId="2147483745"/>
          </pc:sldLayoutMkLst>
        </pc:sldLayoutChg>
        <pc:sldLayoutChg chg="add del">
          <pc:chgData name="Soheil Abbasloo" userId="d71572ce-aea6-4a3a-9d7a-c1bc96c12f67" providerId="ADAL" clId="{97586179-0B22-4D03-803E-280DEA87404B}" dt="2022-12-04T22:55:21.171" v="568" actId="700"/>
          <pc:sldLayoutMkLst>
            <pc:docMk/>
            <pc:sldMasterMk cId="903726987" sldId="2147483735"/>
            <pc:sldLayoutMk cId="4261255140" sldId="2147483746"/>
          </pc:sldLayoutMkLst>
        </pc:sldLayoutChg>
        <pc:sldLayoutChg chg="add del">
          <pc:chgData name="Soheil Abbasloo" userId="d71572ce-aea6-4a3a-9d7a-c1bc96c12f67" providerId="ADAL" clId="{97586179-0B22-4D03-803E-280DEA87404B}" dt="2022-12-04T22:55:21.171" v="568" actId="700"/>
          <pc:sldLayoutMkLst>
            <pc:docMk/>
            <pc:sldMasterMk cId="903726987" sldId="2147483735"/>
            <pc:sldLayoutMk cId="3434536010" sldId="2147483747"/>
          </pc:sldLayoutMkLst>
        </pc:sldLayoutChg>
      </pc:sldMasterChg>
      <pc:sldMasterChg chg="del delSldLayout">
        <pc:chgData name="Soheil Abbasloo" userId="d71572ce-aea6-4a3a-9d7a-c1bc96c12f67" providerId="ADAL" clId="{97586179-0B22-4D03-803E-280DEA87404B}" dt="2022-12-04T21:50:27.356" v="112" actId="700"/>
        <pc:sldMasterMkLst>
          <pc:docMk/>
          <pc:sldMasterMk cId="2072547222" sldId="2147483735"/>
        </pc:sldMasterMkLst>
        <pc:sldLayoutChg chg="del">
          <pc:chgData name="Soheil Abbasloo" userId="d71572ce-aea6-4a3a-9d7a-c1bc96c12f67" providerId="ADAL" clId="{97586179-0B22-4D03-803E-280DEA87404B}" dt="2022-12-04T21:50:27.356" v="112" actId="700"/>
          <pc:sldLayoutMkLst>
            <pc:docMk/>
            <pc:sldMasterMk cId="2072547222" sldId="2147483735"/>
            <pc:sldLayoutMk cId="3461874615" sldId="2147483736"/>
          </pc:sldLayoutMkLst>
        </pc:sldLayoutChg>
        <pc:sldLayoutChg chg="del">
          <pc:chgData name="Soheil Abbasloo" userId="d71572ce-aea6-4a3a-9d7a-c1bc96c12f67" providerId="ADAL" clId="{97586179-0B22-4D03-803E-280DEA87404B}" dt="2022-12-04T21:50:27.356" v="112" actId="700"/>
          <pc:sldLayoutMkLst>
            <pc:docMk/>
            <pc:sldMasterMk cId="2072547222" sldId="2147483735"/>
            <pc:sldLayoutMk cId="2324289461" sldId="2147483737"/>
          </pc:sldLayoutMkLst>
        </pc:sldLayoutChg>
        <pc:sldLayoutChg chg="del">
          <pc:chgData name="Soheil Abbasloo" userId="d71572ce-aea6-4a3a-9d7a-c1bc96c12f67" providerId="ADAL" clId="{97586179-0B22-4D03-803E-280DEA87404B}" dt="2022-12-04T21:50:27.356" v="112" actId="700"/>
          <pc:sldLayoutMkLst>
            <pc:docMk/>
            <pc:sldMasterMk cId="2072547222" sldId="2147483735"/>
            <pc:sldLayoutMk cId="2793257200" sldId="2147483738"/>
          </pc:sldLayoutMkLst>
        </pc:sldLayoutChg>
        <pc:sldLayoutChg chg="del">
          <pc:chgData name="Soheil Abbasloo" userId="d71572ce-aea6-4a3a-9d7a-c1bc96c12f67" providerId="ADAL" clId="{97586179-0B22-4D03-803E-280DEA87404B}" dt="2022-12-04T21:50:27.356" v="112" actId="700"/>
          <pc:sldLayoutMkLst>
            <pc:docMk/>
            <pc:sldMasterMk cId="2072547222" sldId="2147483735"/>
            <pc:sldLayoutMk cId="1430818470" sldId="2147483739"/>
          </pc:sldLayoutMkLst>
        </pc:sldLayoutChg>
        <pc:sldLayoutChg chg="del">
          <pc:chgData name="Soheil Abbasloo" userId="d71572ce-aea6-4a3a-9d7a-c1bc96c12f67" providerId="ADAL" clId="{97586179-0B22-4D03-803E-280DEA87404B}" dt="2022-12-04T21:50:27.356" v="112" actId="700"/>
          <pc:sldLayoutMkLst>
            <pc:docMk/>
            <pc:sldMasterMk cId="2072547222" sldId="2147483735"/>
            <pc:sldLayoutMk cId="3877344499" sldId="2147483740"/>
          </pc:sldLayoutMkLst>
        </pc:sldLayoutChg>
        <pc:sldLayoutChg chg="del">
          <pc:chgData name="Soheil Abbasloo" userId="d71572ce-aea6-4a3a-9d7a-c1bc96c12f67" providerId="ADAL" clId="{97586179-0B22-4D03-803E-280DEA87404B}" dt="2022-12-04T21:50:27.356" v="112" actId="700"/>
          <pc:sldLayoutMkLst>
            <pc:docMk/>
            <pc:sldMasterMk cId="2072547222" sldId="2147483735"/>
            <pc:sldLayoutMk cId="242275897" sldId="2147483741"/>
          </pc:sldLayoutMkLst>
        </pc:sldLayoutChg>
        <pc:sldLayoutChg chg="del">
          <pc:chgData name="Soheil Abbasloo" userId="d71572ce-aea6-4a3a-9d7a-c1bc96c12f67" providerId="ADAL" clId="{97586179-0B22-4D03-803E-280DEA87404B}" dt="2022-12-04T21:50:27.356" v="112" actId="700"/>
          <pc:sldLayoutMkLst>
            <pc:docMk/>
            <pc:sldMasterMk cId="2072547222" sldId="2147483735"/>
            <pc:sldLayoutMk cId="2138764257" sldId="2147483742"/>
          </pc:sldLayoutMkLst>
        </pc:sldLayoutChg>
        <pc:sldLayoutChg chg="del">
          <pc:chgData name="Soheil Abbasloo" userId="d71572ce-aea6-4a3a-9d7a-c1bc96c12f67" providerId="ADAL" clId="{97586179-0B22-4D03-803E-280DEA87404B}" dt="2022-12-04T21:50:27.356" v="112" actId="700"/>
          <pc:sldLayoutMkLst>
            <pc:docMk/>
            <pc:sldMasterMk cId="2072547222" sldId="2147483735"/>
            <pc:sldLayoutMk cId="2051353284" sldId="2147483743"/>
          </pc:sldLayoutMkLst>
        </pc:sldLayoutChg>
        <pc:sldLayoutChg chg="del">
          <pc:chgData name="Soheil Abbasloo" userId="d71572ce-aea6-4a3a-9d7a-c1bc96c12f67" providerId="ADAL" clId="{97586179-0B22-4D03-803E-280DEA87404B}" dt="2022-12-04T21:50:27.356" v="112" actId="700"/>
          <pc:sldLayoutMkLst>
            <pc:docMk/>
            <pc:sldMasterMk cId="2072547222" sldId="2147483735"/>
            <pc:sldLayoutMk cId="1321755910" sldId="2147483744"/>
          </pc:sldLayoutMkLst>
        </pc:sldLayoutChg>
        <pc:sldLayoutChg chg="del">
          <pc:chgData name="Soheil Abbasloo" userId="d71572ce-aea6-4a3a-9d7a-c1bc96c12f67" providerId="ADAL" clId="{97586179-0B22-4D03-803E-280DEA87404B}" dt="2022-12-04T21:50:27.356" v="112" actId="700"/>
          <pc:sldLayoutMkLst>
            <pc:docMk/>
            <pc:sldMasterMk cId="2072547222" sldId="2147483735"/>
            <pc:sldLayoutMk cId="1002647504" sldId="2147483745"/>
          </pc:sldLayoutMkLst>
        </pc:sldLayoutChg>
        <pc:sldLayoutChg chg="del">
          <pc:chgData name="Soheil Abbasloo" userId="d71572ce-aea6-4a3a-9d7a-c1bc96c12f67" providerId="ADAL" clId="{97586179-0B22-4D03-803E-280DEA87404B}" dt="2022-12-04T21:50:27.356" v="112" actId="700"/>
          <pc:sldLayoutMkLst>
            <pc:docMk/>
            <pc:sldMasterMk cId="2072547222" sldId="2147483735"/>
            <pc:sldLayoutMk cId="1852299030" sldId="2147483746"/>
          </pc:sldLayoutMkLst>
        </pc:sldLayoutChg>
        <pc:sldLayoutChg chg="del">
          <pc:chgData name="Soheil Abbasloo" userId="d71572ce-aea6-4a3a-9d7a-c1bc96c12f67" providerId="ADAL" clId="{97586179-0B22-4D03-803E-280DEA87404B}" dt="2022-12-04T21:50:27.356" v="112" actId="700"/>
          <pc:sldLayoutMkLst>
            <pc:docMk/>
            <pc:sldMasterMk cId="2072547222" sldId="2147483735"/>
            <pc:sldLayoutMk cId="409209753" sldId="2147483747"/>
          </pc:sldLayoutMkLst>
        </pc:sldLayoutChg>
        <pc:sldLayoutChg chg="del">
          <pc:chgData name="Soheil Abbasloo" userId="d71572ce-aea6-4a3a-9d7a-c1bc96c12f67" providerId="ADAL" clId="{97586179-0B22-4D03-803E-280DEA87404B}" dt="2022-12-04T21:50:27.356" v="112" actId="700"/>
          <pc:sldLayoutMkLst>
            <pc:docMk/>
            <pc:sldMasterMk cId="2072547222" sldId="2147483735"/>
            <pc:sldLayoutMk cId="3117218243" sldId="2147483748"/>
          </pc:sldLayoutMkLst>
        </pc:sldLayoutChg>
        <pc:sldLayoutChg chg="del">
          <pc:chgData name="Soheil Abbasloo" userId="d71572ce-aea6-4a3a-9d7a-c1bc96c12f67" providerId="ADAL" clId="{97586179-0B22-4D03-803E-280DEA87404B}" dt="2022-12-04T21:50:27.356" v="112" actId="700"/>
          <pc:sldLayoutMkLst>
            <pc:docMk/>
            <pc:sldMasterMk cId="2072547222" sldId="2147483735"/>
            <pc:sldLayoutMk cId="2117118078" sldId="2147483749"/>
          </pc:sldLayoutMkLst>
        </pc:sldLayoutChg>
        <pc:sldLayoutChg chg="del">
          <pc:chgData name="Soheil Abbasloo" userId="d71572ce-aea6-4a3a-9d7a-c1bc96c12f67" providerId="ADAL" clId="{97586179-0B22-4D03-803E-280DEA87404B}" dt="2022-12-04T21:50:27.356" v="112" actId="700"/>
          <pc:sldLayoutMkLst>
            <pc:docMk/>
            <pc:sldMasterMk cId="2072547222" sldId="2147483735"/>
            <pc:sldLayoutMk cId="4278022183" sldId="2147483750"/>
          </pc:sldLayoutMkLst>
        </pc:sldLayoutChg>
        <pc:sldLayoutChg chg="del">
          <pc:chgData name="Soheil Abbasloo" userId="d71572ce-aea6-4a3a-9d7a-c1bc96c12f67" providerId="ADAL" clId="{97586179-0B22-4D03-803E-280DEA87404B}" dt="2022-12-04T21:50:27.356" v="112" actId="700"/>
          <pc:sldLayoutMkLst>
            <pc:docMk/>
            <pc:sldMasterMk cId="2072547222" sldId="2147483735"/>
            <pc:sldLayoutMk cId="2173283004" sldId="2147483751"/>
          </pc:sldLayoutMkLst>
        </pc:sldLayoutChg>
      </pc:sldMasterChg>
      <pc:sldMasterChg chg="del delSldLayout">
        <pc:chgData name="Soheil Abbasloo" userId="d71572ce-aea6-4a3a-9d7a-c1bc96c12f67" providerId="ADAL" clId="{97586179-0B22-4D03-803E-280DEA87404B}" dt="2022-12-04T23:22:14.819" v="888" actId="700"/>
        <pc:sldMasterMkLst>
          <pc:docMk/>
          <pc:sldMasterMk cId="381178784" sldId="2147483736"/>
        </pc:sldMasterMkLst>
        <pc:sldLayoutChg chg="del">
          <pc:chgData name="Soheil Abbasloo" userId="d71572ce-aea6-4a3a-9d7a-c1bc96c12f67" providerId="ADAL" clId="{97586179-0B22-4D03-803E-280DEA87404B}" dt="2022-12-04T23:22:14.819" v="888" actId="700"/>
          <pc:sldLayoutMkLst>
            <pc:docMk/>
            <pc:sldMasterMk cId="381178784" sldId="2147483736"/>
            <pc:sldLayoutMk cId="3934807002" sldId="2147483737"/>
          </pc:sldLayoutMkLst>
        </pc:sldLayoutChg>
        <pc:sldLayoutChg chg="del">
          <pc:chgData name="Soheil Abbasloo" userId="d71572ce-aea6-4a3a-9d7a-c1bc96c12f67" providerId="ADAL" clId="{97586179-0B22-4D03-803E-280DEA87404B}" dt="2022-12-04T23:22:14.819" v="888" actId="700"/>
          <pc:sldLayoutMkLst>
            <pc:docMk/>
            <pc:sldMasterMk cId="381178784" sldId="2147483736"/>
            <pc:sldLayoutMk cId="1913889162" sldId="2147483738"/>
          </pc:sldLayoutMkLst>
        </pc:sldLayoutChg>
        <pc:sldLayoutChg chg="del">
          <pc:chgData name="Soheil Abbasloo" userId="d71572ce-aea6-4a3a-9d7a-c1bc96c12f67" providerId="ADAL" clId="{97586179-0B22-4D03-803E-280DEA87404B}" dt="2022-12-04T23:22:14.819" v="888" actId="700"/>
          <pc:sldLayoutMkLst>
            <pc:docMk/>
            <pc:sldMasterMk cId="381178784" sldId="2147483736"/>
            <pc:sldLayoutMk cId="3965174985" sldId="2147483739"/>
          </pc:sldLayoutMkLst>
        </pc:sldLayoutChg>
        <pc:sldLayoutChg chg="del">
          <pc:chgData name="Soheil Abbasloo" userId="d71572ce-aea6-4a3a-9d7a-c1bc96c12f67" providerId="ADAL" clId="{97586179-0B22-4D03-803E-280DEA87404B}" dt="2022-12-04T23:22:14.819" v="888" actId="700"/>
          <pc:sldLayoutMkLst>
            <pc:docMk/>
            <pc:sldMasterMk cId="381178784" sldId="2147483736"/>
            <pc:sldLayoutMk cId="3248429710" sldId="2147483740"/>
          </pc:sldLayoutMkLst>
        </pc:sldLayoutChg>
        <pc:sldLayoutChg chg="del">
          <pc:chgData name="Soheil Abbasloo" userId="d71572ce-aea6-4a3a-9d7a-c1bc96c12f67" providerId="ADAL" clId="{97586179-0B22-4D03-803E-280DEA87404B}" dt="2022-12-04T23:22:14.819" v="888" actId="700"/>
          <pc:sldLayoutMkLst>
            <pc:docMk/>
            <pc:sldMasterMk cId="381178784" sldId="2147483736"/>
            <pc:sldLayoutMk cId="3394684930" sldId="2147483741"/>
          </pc:sldLayoutMkLst>
        </pc:sldLayoutChg>
        <pc:sldLayoutChg chg="del">
          <pc:chgData name="Soheil Abbasloo" userId="d71572ce-aea6-4a3a-9d7a-c1bc96c12f67" providerId="ADAL" clId="{97586179-0B22-4D03-803E-280DEA87404B}" dt="2022-12-04T23:22:14.819" v="888" actId="700"/>
          <pc:sldLayoutMkLst>
            <pc:docMk/>
            <pc:sldMasterMk cId="381178784" sldId="2147483736"/>
            <pc:sldLayoutMk cId="3226137467" sldId="2147483742"/>
          </pc:sldLayoutMkLst>
        </pc:sldLayoutChg>
        <pc:sldLayoutChg chg="del">
          <pc:chgData name="Soheil Abbasloo" userId="d71572ce-aea6-4a3a-9d7a-c1bc96c12f67" providerId="ADAL" clId="{97586179-0B22-4D03-803E-280DEA87404B}" dt="2022-12-04T23:22:14.819" v="888" actId="700"/>
          <pc:sldLayoutMkLst>
            <pc:docMk/>
            <pc:sldMasterMk cId="381178784" sldId="2147483736"/>
            <pc:sldLayoutMk cId="857620475" sldId="2147483743"/>
          </pc:sldLayoutMkLst>
        </pc:sldLayoutChg>
        <pc:sldLayoutChg chg="del">
          <pc:chgData name="Soheil Abbasloo" userId="d71572ce-aea6-4a3a-9d7a-c1bc96c12f67" providerId="ADAL" clId="{97586179-0B22-4D03-803E-280DEA87404B}" dt="2022-12-04T23:22:14.819" v="888" actId="700"/>
          <pc:sldLayoutMkLst>
            <pc:docMk/>
            <pc:sldMasterMk cId="381178784" sldId="2147483736"/>
            <pc:sldLayoutMk cId="387373048" sldId="2147483744"/>
          </pc:sldLayoutMkLst>
        </pc:sldLayoutChg>
        <pc:sldLayoutChg chg="del">
          <pc:chgData name="Soheil Abbasloo" userId="d71572ce-aea6-4a3a-9d7a-c1bc96c12f67" providerId="ADAL" clId="{97586179-0B22-4D03-803E-280DEA87404B}" dt="2022-12-04T23:22:14.819" v="888" actId="700"/>
          <pc:sldLayoutMkLst>
            <pc:docMk/>
            <pc:sldMasterMk cId="381178784" sldId="2147483736"/>
            <pc:sldLayoutMk cId="3175002225" sldId="2147483745"/>
          </pc:sldLayoutMkLst>
        </pc:sldLayoutChg>
        <pc:sldLayoutChg chg="del">
          <pc:chgData name="Soheil Abbasloo" userId="d71572ce-aea6-4a3a-9d7a-c1bc96c12f67" providerId="ADAL" clId="{97586179-0B22-4D03-803E-280DEA87404B}" dt="2022-12-04T23:22:14.819" v="888" actId="700"/>
          <pc:sldLayoutMkLst>
            <pc:docMk/>
            <pc:sldMasterMk cId="381178784" sldId="2147483736"/>
            <pc:sldLayoutMk cId="564643856" sldId="2147483746"/>
          </pc:sldLayoutMkLst>
        </pc:sldLayoutChg>
        <pc:sldLayoutChg chg="del">
          <pc:chgData name="Soheil Abbasloo" userId="d71572ce-aea6-4a3a-9d7a-c1bc96c12f67" providerId="ADAL" clId="{97586179-0B22-4D03-803E-280DEA87404B}" dt="2022-12-04T23:22:14.819" v="888" actId="700"/>
          <pc:sldLayoutMkLst>
            <pc:docMk/>
            <pc:sldMasterMk cId="381178784" sldId="2147483736"/>
            <pc:sldLayoutMk cId="3742805276" sldId="2147483747"/>
          </pc:sldLayoutMkLst>
        </pc:sldLayoutChg>
        <pc:sldLayoutChg chg="del">
          <pc:chgData name="Soheil Abbasloo" userId="d71572ce-aea6-4a3a-9d7a-c1bc96c12f67" providerId="ADAL" clId="{97586179-0B22-4D03-803E-280DEA87404B}" dt="2022-12-04T23:22:14.819" v="888" actId="700"/>
          <pc:sldLayoutMkLst>
            <pc:docMk/>
            <pc:sldMasterMk cId="381178784" sldId="2147483736"/>
            <pc:sldLayoutMk cId="2512626001" sldId="2147483748"/>
          </pc:sldLayoutMkLst>
        </pc:sldLayoutChg>
      </pc:sldMasterChg>
      <pc:sldMasterChg chg="del delSldLayout">
        <pc:chgData name="Soheil Abbasloo" userId="d71572ce-aea6-4a3a-9d7a-c1bc96c12f67" providerId="ADAL" clId="{97586179-0B22-4D03-803E-280DEA87404B}" dt="2022-12-05T15:31:28.329" v="3196" actId="700"/>
        <pc:sldMasterMkLst>
          <pc:docMk/>
          <pc:sldMasterMk cId="1507729096" sldId="2147483736"/>
        </pc:sldMasterMkLst>
        <pc:sldLayoutChg chg="del">
          <pc:chgData name="Soheil Abbasloo" userId="d71572ce-aea6-4a3a-9d7a-c1bc96c12f67" providerId="ADAL" clId="{97586179-0B22-4D03-803E-280DEA87404B}" dt="2022-12-05T15:31:28.329" v="3196" actId="700"/>
          <pc:sldLayoutMkLst>
            <pc:docMk/>
            <pc:sldMasterMk cId="1507729096" sldId="2147483736"/>
            <pc:sldLayoutMk cId="3056431567" sldId="2147483737"/>
          </pc:sldLayoutMkLst>
        </pc:sldLayoutChg>
        <pc:sldLayoutChg chg="del">
          <pc:chgData name="Soheil Abbasloo" userId="d71572ce-aea6-4a3a-9d7a-c1bc96c12f67" providerId="ADAL" clId="{97586179-0B22-4D03-803E-280DEA87404B}" dt="2022-12-05T15:31:28.329" v="3196" actId="700"/>
          <pc:sldLayoutMkLst>
            <pc:docMk/>
            <pc:sldMasterMk cId="1507729096" sldId="2147483736"/>
            <pc:sldLayoutMk cId="3142164925" sldId="2147483738"/>
          </pc:sldLayoutMkLst>
        </pc:sldLayoutChg>
        <pc:sldLayoutChg chg="del">
          <pc:chgData name="Soheil Abbasloo" userId="d71572ce-aea6-4a3a-9d7a-c1bc96c12f67" providerId="ADAL" clId="{97586179-0B22-4D03-803E-280DEA87404B}" dt="2022-12-05T15:31:28.329" v="3196" actId="700"/>
          <pc:sldLayoutMkLst>
            <pc:docMk/>
            <pc:sldMasterMk cId="1507729096" sldId="2147483736"/>
            <pc:sldLayoutMk cId="2235833751" sldId="2147483739"/>
          </pc:sldLayoutMkLst>
        </pc:sldLayoutChg>
        <pc:sldLayoutChg chg="del">
          <pc:chgData name="Soheil Abbasloo" userId="d71572ce-aea6-4a3a-9d7a-c1bc96c12f67" providerId="ADAL" clId="{97586179-0B22-4D03-803E-280DEA87404B}" dt="2022-12-05T15:31:28.329" v="3196" actId="700"/>
          <pc:sldLayoutMkLst>
            <pc:docMk/>
            <pc:sldMasterMk cId="1507729096" sldId="2147483736"/>
            <pc:sldLayoutMk cId="4088946025" sldId="2147483740"/>
          </pc:sldLayoutMkLst>
        </pc:sldLayoutChg>
        <pc:sldLayoutChg chg="del">
          <pc:chgData name="Soheil Abbasloo" userId="d71572ce-aea6-4a3a-9d7a-c1bc96c12f67" providerId="ADAL" clId="{97586179-0B22-4D03-803E-280DEA87404B}" dt="2022-12-05T15:31:28.329" v="3196" actId="700"/>
          <pc:sldLayoutMkLst>
            <pc:docMk/>
            <pc:sldMasterMk cId="1507729096" sldId="2147483736"/>
            <pc:sldLayoutMk cId="3503331511" sldId="2147483741"/>
          </pc:sldLayoutMkLst>
        </pc:sldLayoutChg>
        <pc:sldLayoutChg chg="del">
          <pc:chgData name="Soheil Abbasloo" userId="d71572ce-aea6-4a3a-9d7a-c1bc96c12f67" providerId="ADAL" clId="{97586179-0B22-4D03-803E-280DEA87404B}" dt="2022-12-05T15:31:28.329" v="3196" actId="700"/>
          <pc:sldLayoutMkLst>
            <pc:docMk/>
            <pc:sldMasterMk cId="1507729096" sldId="2147483736"/>
            <pc:sldLayoutMk cId="1294271488" sldId="2147483742"/>
          </pc:sldLayoutMkLst>
        </pc:sldLayoutChg>
        <pc:sldLayoutChg chg="del">
          <pc:chgData name="Soheil Abbasloo" userId="d71572ce-aea6-4a3a-9d7a-c1bc96c12f67" providerId="ADAL" clId="{97586179-0B22-4D03-803E-280DEA87404B}" dt="2022-12-05T15:31:28.329" v="3196" actId="700"/>
          <pc:sldLayoutMkLst>
            <pc:docMk/>
            <pc:sldMasterMk cId="1507729096" sldId="2147483736"/>
            <pc:sldLayoutMk cId="2977385419" sldId="2147483743"/>
          </pc:sldLayoutMkLst>
        </pc:sldLayoutChg>
        <pc:sldLayoutChg chg="del">
          <pc:chgData name="Soheil Abbasloo" userId="d71572ce-aea6-4a3a-9d7a-c1bc96c12f67" providerId="ADAL" clId="{97586179-0B22-4D03-803E-280DEA87404B}" dt="2022-12-05T15:31:28.329" v="3196" actId="700"/>
          <pc:sldLayoutMkLst>
            <pc:docMk/>
            <pc:sldMasterMk cId="1507729096" sldId="2147483736"/>
            <pc:sldLayoutMk cId="36804937" sldId="2147483744"/>
          </pc:sldLayoutMkLst>
        </pc:sldLayoutChg>
        <pc:sldLayoutChg chg="del">
          <pc:chgData name="Soheil Abbasloo" userId="d71572ce-aea6-4a3a-9d7a-c1bc96c12f67" providerId="ADAL" clId="{97586179-0B22-4D03-803E-280DEA87404B}" dt="2022-12-05T15:31:28.329" v="3196" actId="700"/>
          <pc:sldLayoutMkLst>
            <pc:docMk/>
            <pc:sldMasterMk cId="1507729096" sldId="2147483736"/>
            <pc:sldLayoutMk cId="373434843" sldId="2147483745"/>
          </pc:sldLayoutMkLst>
        </pc:sldLayoutChg>
        <pc:sldLayoutChg chg="del">
          <pc:chgData name="Soheil Abbasloo" userId="d71572ce-aea6-4a3a-9d7a-c1bc96c12f67" providerId="ADAL" clId="{97586179-0B22-4D03-803E-280DEA87404B}" dt="2022-12-05T15:31:28.329" v="3196" actId="700"/>
          <pc:sldLayoutMkLst>
            <pc:docMk/>
            <pc:sldMasterMk cId="1507729096" sldId="2147483736"/>
            <pc:sldLayoutMk cId="1879311819" sldId="2147483746"/>
          </pc:sldLayoutMkLst>
        </pc:sldLayoutChg>
        <pc:sldLayoutChg chg="del">
          <pc:chgData name="Soheil Abbasloo" userId="d71572ce-aea6-4a3a-9d7a-c1bc96c12f67" providerId="ADAL" clId="{97586179-0B22-4D03-803E-280DEA87404B}" dt="2022-12-05T15:31:28.329" v="3196" actId="700"/>
          <pc:sldLayoutMkLst>
            <pc:docMk/>
            <pc:sldMasterMk cId="1507729096" sldId="2147483736"/>
            <pc:sldLayoutMk cId="3044081683" sldId="214748374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7A2F3-10CF-4F65-8902-F99F0E87DDC3}" type="doc">
      <dgm:prSet loTypeId="urn:microsoft.com/office/officeart/2005/8/layout/hierarchy6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1F3E3C-423C-43AF-B6A3-0904B15208D2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137160" tIns="137160" rIns="137160" bIns="137160" numCol="1" spcCol="1270" anchor="ctr" anchorCtr="0"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rgbClr val="FFFFFF"/>
              </a:solidFill>
              <a:latin typeface="Gill Sans"/>
              <a:ea typeface="Gill Sans"/>
              <a:cs typeface="Gill Sans"/>
            </a:rPr>
            <a:t>Your Final Grade</a:t>
          </a:r>
          <a:endParaRPr lang="en-US" sz="3600" b="1" kern="1200" dirty="0">
            <a:solidFill>
              <a:srgbClr val="FFFFFF"/>
            </a:solidFill>
            <a:latin typeface="Gill Sans"/>
            <a:ea typeface="Gill Sans"/>
            <a:cs typeface="Gill Sans"/>
          </a:endParaRPr>
        </a:p>
      </dgm:t>
    </dgm:pt>
    <dgm:pt modelId="{CEDC6EF5-B6A9-46F0-AFC0-5B278C053B09}" type="parTrans" cxnId="{769F62AA-DD46-4C95-8AF9-083EF3385EF7}">
      <dgm:prSet/>
      <dgm:spPr/>
      <dgm:t>
        <a:bodyPr/>
        <a:lstStyle/>
        <a:p>
          <a:endParaRPr lang="en-US"/>
        </a:p>
      </dgm:t>
    </dgm:pt>
    <dgm:pt modelId="{B449203B-8B09-4EEE-91CC-879FD846C636}" type="sibTrans" cxnId="{769F62AA-DD46-4C95-8AF9-083EF3385EF7}">
      <dgm:prSet/>
      <dgm:spPr/>
      <dgm:t>
        <a:bodyPr/>
        <a:lstStyle/>
        <a:p>
          <a:endParaRPr lang="en-US"/>
        </a:p>
      </dgm:t>
    </dgm:pt>
    <dgm:pt modelId="{772DCC3B-09A5-4874-8478-C87A55489D5D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99060" tIns="99060" rIns="99060" bIns="99060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solidFill>
                <a:srgbClr val="FFFFFF"/>
              </a:solidFill>
              <a:latin typeface="Gill Sans"/>
              <a:ea typeface="Gill Sans"/>
              <a:cs typeface="Gill Sans"/>
            </a:rPr>
            <a:t>Programming Assignments </a:t>
          </a:r>
        </a:p>
      </dgm:t>
    </dgm:pt>
    <dgm:pt modelId="{AD14B76B-A7A3-456B-9FE2-3479DC891729}" type="parTrans" cxnId="{39C92D02-5705-4CF8-BD09-66A2962E03E5}">
      <dgm:prSet/>
      <dgm:spPr/>
      <dgm:t>
        <a:bodyPr/>
        <a:lstStyle/>
        <a:p>
          <a:endParaRPr lang="en-US"/>
        </a:p>
      </dgm:t>
    </dgm:pt>
    <dgm:pt modelId="{C1C2E0E0-0D77-4D99-824F-BB2D4312B3BA}" type="sibTrans" cxnId="{39C92D02-5705-4CF8-BD09-66A2962E03E5}">
      <dgm:prSet/>
      <dgm:spPr/>
      <dgm:t>
        <a:bodyPr/>
        <a:lstStyle/>
        <a:p>
          <a:endParaRPr lang="en-US"/>
        </a:p>
      </dgm:t>
    </dgm:pt>
    <dgm:pt modelId="{D92A3C31-716F-4F4C-B974-6F469173A323}">
      <dgm:prSet phldrT="[Text]"/>
      <dgm:spPr/>
      <dgm:t>
        <a:bodyPr/>
        <a:lstStyle/>
        <a:p>
          <a:r>
            <a:rPr lang="en-US" b="1" dirty="0"/>
            <a:t>30%</a:t>
          </a:r>
        </a:p>
      </dgm:t>
    </dgm:pt>
    <dgm:pt modelId="{FEF83640-8097-4A68-9C52-40BBBE212AF9}" type="parTrans" cxnId="{7B25AE33-3AD3-42A2-9383-12408AC81B22}">
      <dgm:prSet/>
      <dgm:spPr/>
      <dgm:t>
        <a:bodyPr/>
        <a:lstStyle/>
        <a:p>
          <a:endParaRPr lang="en-US"/>
        </a:p>
      </dgm:t>
    </dgm:pt>
    <dgm:pt modelId="{3A9F63B1-C06A-4DC4-AAE9-2B4AF7834A6B}" type="sibTrans" cxnId="{7B25AE33-3AD3-42A2-9383-12408AC81B22}">
      <dgm:prSet/>
      <dgm:spPr/>
      <dgm:t>
        <a:bodyPr/>
        <a:lstStyle/>
        <a:p>
          <a:endParaRPr lang="en-US"/>
        </a:p>
      </dgm:t>
    </dgm:pt>
    <dgm:pt modelId="{3CF5FDA5-6D24-4642-AE2B-4F501467A7A3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99060" tIns="99060" rIns="99060" bIns="99060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solidFill>
                <a:srgbClr val="FFFFFF"/>
              </a:solidFill>
              <a:latin typeface="Gill Sans"/>
              <a:ea typeface="Gill Sans"/>
              <a:cs typeface="Gill Sans"/>
            </a:rPr>
            <a:t>Problem Sets</a:t>
          </a:r>
        </a:p>
      </dgm:t>
    </dgm:pt>
    <dgm:pt modelId="{5B502EC2-2838-49A2-B2CE-9146A11DA99E}" type="parTrans" cxnId="{83D1CF9A-26D3-47AB-A5EB-98AF6D7B64AF}">
      <dgm:prSet/>
      <dgm:spPr/>
      <dgm:t>
        <a:bodyPr/>
        <a:lstStyle/>
        <a:p>
          <a:endParaRPr lang="en-US"/>
        </a:p>
      </dgm:t>
    </dgm:pt>
    <dgm:pt modelId="{9A331574-C5C0-4863-A1F0-F64BA864B717}" type="sibTrans" cxnId="{83D1CF9A-26D3-47AB-A5EB-98AF6D7B64AF}">
      <dgm:prSet/>
      <dgm:spPr/>
      <dgm:t>
        <a:bodyPr/>
        <a:lstStyle/>
        <a:p>
          <a:endParaRPr lang="en-US"/>
        </a:p>
      </dgm:t>
    </dgm:pt>
    <dgm:pt modelId="{F2AFB919-C323-4C0C-8CBB-27316B45F03A}">
      <dgm:prSet phldrT="[Text]"/>
      <dgm:spPr/>
      <dgm:t>
        <a:bodyPr/>
        <a:lstStyle/>
        <a:p>
          <a:r>
            <a:rPr lang="en-US" b="1" dirty="0"/>
            <a:t>20%</a:t>
          </a:r>
        </a:p>
      </dgm:t>
    </dgm:pt>
    <dgm:pt modelId="{D05B4472-25A1-4BC7-87EA-6EBC5A35A356}" type="parTrans" cxnId="{43C589A5-B824-46BA-936B-7D57181B3F42}">
      <dgm:prSet/>
      <dgm:spPr/>
      <dgm:t>
        <a:bodyPr/>
        <a:lstStyle/>
        <a:p>
          <a:endParaRPr lang="en-US"/>
        </a:p>
      </dgm:t>
    </dgm:pt>
    <dgm:pt modelId="{1D6EC143-72E1-47E4-B2F9-A91B3B207631}" type="sibTrans" cxnId="{43C589A5-B824-46BA-936B-7D57181B3F42}">
      <dgm:prSet/>
      <dgm:spPr/>
      <dgm:t>
        <a:bodyPr/>
        <a:lstStyle/>
        <a:p>
          <a:endParaRPr lang="en-US"/>
        </a:p>
      </dgm:t>
    </dgm:pt>
    <dgm:pt modelId="{D578FDAF-5C1F-4CC4-8D0D-6FF5E3680D5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spcFirstLastPara="0" vert="horz" wrap="square" lIns="99060" tIns="99060" rIns="99060" bIns="99060" numCol="1" spcCol="1270" anchor="ctr" anchorCtr="0"/>
        <a:lstStyle/>
        <a:p>
          <a:r>
            <a:rPr lang="en-US" b="1" dirty="0"/>
            <a:t>Max {v1, v2}</a:t>
          </a:r>
        </a:p>
      </dgm:t>
    </dgm:pt>
    <dgm:pt modelId="{F6A9A16F-7253-4D7A-8E0C-BDAD55DC0FDB}" type="parTrans" cxnId="{9F2341DF-CDC2-450F-996F-3FC82AD32F78}">
      <dgm:prSet/>
      <dgm:spPr/>
      <dgm:t>
        <a:bodyPr/>
        <a:lstStyle/>
        <a:p>
          <a:endParaRPr lang="en-US"/>
        </a:p>
      </dgm:t>
    </dgm:pt>
    <dgm:pt modelId="{2A5C66D5-D50E-49C0-9CE4-F7C0E3B4C2DB}" type="sibTrans" cxnId="{9F2341DF-CDC2-450F-996F-3FC82AD32F78}">
      <dgm:prSet/>
      <dgm:spPr/>
      <dgm:t>
        <a:bodyPr/>
        <a:lstStyle/>
        <a:p>
          <a:endParaRPr lang="en-US"/>
        </a:p>
      </dgm:t>
    </dgm:pt>
    <dgm:pt modelId="{85C160DA-8145-4D3F-B20E-5C960E0EE325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/>
            <a:t>v1</a:t>
          </a:r>
        </a:p>
      </dgm:t>
    </dgm:pt>
    <dgm:pt modelId="{49F5A1D0-4AF4-4DF4-AF36-8E80E56E176F}" type="parTrans" cxnId="{2C78196A-3CD5-4FCC-9F3A-D7C6A2E6F39C}">
      <dgm:prSet/>
      <dgm:spPr/>
      <dgm:t>
        <a:bodyPr/>
        <a:lstStyle/>
        <a:p>
          <a:endParaRPr lang="en-US"/>
        </a:p>
      </dgm:t>
    </dgm:pt>
    <dgm:pt modelId="{00FE49B6-A2DA-4A3A-98BF-30D223053BFE}" type="sibTrans" cxnId="{2C78196A-3CD5-4FCC-9F3A-D7C6A2E6F39C}">
      <dgm:prSet/>
      <dgm:spPr/>
      <dgm:t>
        <a:bodyPr/>
        <a:lstStyle/>
        <a:p>
          <a:endParaRPr lang="en-US"/>
        </a:p>
      </dgm:t>
    </dgm:pt>
    <dgm:pt modelId="{D7DB84A4-7A10-4AAC-8C01-947CAC7C65F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dirty="0"/>
            <a:t>Midterm Exam</a:t>
          </a:r>
        </a:p>
      </dgm:t>
    </dgm:pt>
    <dgm:pt modelId="{21F737AA-E1DA-433B-B350-228A32D4B671}" type="parTrans" cxnId="{6887E83C-2257-471C-A73F-FA8A7AD5C016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65CEF2A3-3548-4F12-8C4E-0F1C816F855C}" type="sibTrans" cxnId="{6887E83C-2257-471C-A73F-FA8A7AD5C016}">
      <dgm:prSet/>
      <dgm:spPr/>
      <dgm:t>
        <a:bodyPr/>
        <a:lstStyle/>
        <a:p>
          <a:endParaRPr lang="en-US"/>
        </a:p>
      </dgm:t>
    </dgm:pt>
    <dgm:pt modelId="{84CE0F82-008B-4B98-8370-CBFA1C5E4974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/>
            <a:t>20%</a:t>
          </a:r>
        </a:p>
      </dgm:t>
    </dgm:pt>
    <dgm:pt modelId="{2AEC7E03-548F-4388-AB58-72A6C863B462}" type="parTrans" cxnId="{67364122-8F89-4E02-BBD4-BA6D364614BD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908083FE-8ECC-41FD-B40C-9535826A2DD8}" type="sibTrans" cxnId="{67364122-8F89-4E02-BBD4-BA6D364614BD}">
      <dgm:prSet/>
      <dgm:spPr/>
      <dgm:t>
        <a:bodyPr/>
        <a:lstStyle/>
        <a:p>
          <a:endParaRPr lang="en-US"/>
        </a:p>
      </dgm:t>
    </dgm:pt>
    <dgm:pt modelId="{8C296816-E0E6-4908-9ABB-9F7AD9B520F0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/>
            <a:t>Final Exam</a:t>
          </a:r>
        </a:p>
      </dgm:t>
    </dgm:pt>
    <dgm:pt modelId="{2293D3AB-8E8E-4FDD-A6C9-031188D82E46}" type="parTrans" cxnId="{03AE2575-4B94-43C8-9C1D-911C771ED458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C3BBD530-6030-4197-830E-FB6E316DA4C6}" type="sibTrans" cxnId="{03AE2575-4B94-43C8-9C1D-911C771ED458}">
      <dgm:prSet/>
      <dgm:spPr/>
      <dgm:t>
        <a:bodyPr/>
        <a:lstStyle/>
        <a:p>
          <a:endParaRPr lang="en-US"/>
        </a:p>
      </dgm:t>
    </dgm:pt>
    <dgm:pt modelId="{1E5C0ABB-D525-436F-8EC9-B63ED690B202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/>
            <a:t>30%</a:t>
          </a:r>
        </a:p>
      </dgm:t>
    </dgm:pt>
    <dgm:pt modelId="{8A350A7A-C35A-47CB-9EAC-9D1D0462C2F9}" type="parTrans" cxnId="{149771EA-DE5D-4C13-A483-3CE43BFB9DE9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F381551D-C1F9-464A-9863-8BC825B906AE}" type="sibTrans" cxnId="{149771EA-DE5D-4C13-A483-3CE43BFB9DE9}">
      <dgm:prSet/>
      <dgm:spPr/>
      <dgm:t>
        <a:bodyPr/>
        <a:lstStyle/>
        <a:p>
          <a:endParaRPr lang="en-US"/>
        </a:p>
      </dgm:t>
    </dgm:pt>
    <dgm:pt modelId="{2E54D584-97BC-4C9B-B828-850592D94348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dirty="0"/>
            <a:t>v2</a:t>
          </a:r>
        </a:p>
      </dgm:t>
    </dgm:pt>
    <dgm:pt modelId="{2C04F0A5-C872-482E-BB10-A437FD435669}" type="parTrans" cxnId="{AC621663-28A9-433E-860A-B50321F78007}">
      <dgm:prSet/>
      <dgm:spPr/>
      <dgm:t>
        <a:bodyPr/>
        <a:lstStyle/>
        <a:p>
          <a:endParaRPr lang="en-US"/>
        </a:p>
      </dgm:t>
    </dgm:pt>
    <dgm:pt modelId="{94C16070-AAE1-400C-A6A4-5FF2F46F765F}" type="sibTrans" cxnId="{AC621663-28A9-433E-860A-B50321F78007}">
      <dgm:prSet/>
      <dgm:spPr/>
      <dgm:t>
        <a:bodyPr/>
        <a:lstStyle/>
        <a:p>
          <a:endParaRPr lang="en-US"/>
        </a:p>
      </dgm:t>
    </dgm:pt>
    <dgm:pt modelId="{D60EF5F6-45E9-4A19-8C43-46B5150EA01E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Final Exam</a:t>
          </a:r>
        </a:p>
      </dgm:t>
    </dgm:pt>
    <dgm:pt modelId="{BD8FB51E-CD0F-4D85-8F1F-365C59379CEA}" type="parTrans" cxnId="{1414B426-926D-4316-990B-278C069CE1D5}">
      <dgm:prSet/>
      <dgm:spPr/>
      <dgm:t>
        <a:bodyPr/>
        <a:lstStyle/>
        <a:p>
          <a:endParaRPr lang="en-US"/>
        </a:p>
      </dgm:t>
    </dgm:pt>
    <dgm:pt modelId="{03B133CF-1D86-46AD-8D9D-49B7E23ABB42}" type="sibTrans" cxnId="{1414B426-926D-4316-990B-278C069CE1D5}">
      <dgm:prSet/>
      <dgm:spPr/>
      <dgm:t>
        <a:bodyPr/>
        <a:lstStyle/>
        <a:p>
          <a:endParaRPr lang="en-US"/>
        </a:p>
      </dgm:t>
    </dgm:pt>
    <dgm:pt modelId="{6BD85703-ED35-4F68-8D1A-F4D840C3FA07}">
      <dgm:prSet phldrT="[Text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/>
            <a:t>50%</a:t>
          </a:r>
        </a:p>
      </dgm:t>
    </dgm:pt>
    <dgm:pt modelId="{20BEB831-A773-4522-BD16-72448292FD67}" type="parTrans" cxnId="{ACD1312D-9C91-4584-B738-EEEB787189D6}">
      <dgm:prSet/>
      <dgm:spPr/>
      <dgm:t>
        <a:bodyPr/>
        <a:lstStyle/>
        <a:p>
          <a:endParaRPr lang="en-US"/>
        </a:p>
      </dgm:t>
    </dgm:pt>
    <dgm:pt modelId="{5D5E6367-4DF1-4F27-80D0-771F421347FB}" type="sibTrans" cxnId="{ACD1312D-9C91-4584-B738-EEEB787189D6}">
      <dgm:prSet/>
      <dgm:spPr/>
      <dgm:t>
        <a:bodyPr/>
        <a:lstStyle/>
        <a:p>
          <a:endParaRPr lang="en-US"/>
        </a:p>
      </dgm:t>
    </dgm:pt>
    <dgm:pt modelId="{BEAD020A-B485-4891-BD4B-9035BCD0D325}" type="pres">
      <dgm:prSet presAssocID="{A957A2F3-10CF-4F65-8902-F99F0E87DDC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B5D63B4-4D2E-4A03-B415-BF29E09FFD5C}" type="pres">
      <dgm:prSet presAssocID="{A957A2F3-10CF-4F65-8902-F99F0E87DDC3}" presName="hierFlow" presStyleCnt="0"/>
      <dgm:spPr/>
    </dgm:pt>
    <dgm:pt modelId="{AE18E89B-78E1-4D4C-8708-E8A810B58348}" type="pres">
      <dgm:prSet presAssocID="{A957A2F3-10CF-4F65-8902-F99F0E87DDC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87BFDC4-BB03-4C94-BCA1-7D89B3DB65BB}" type="pres">
      <dgm:prSet presAssocID="{551F3E3C-423C-43AF-B6A3-0904B15208D2}" presName="Name14" presStyleCnt="0"/>
      <dgm:spPr/>
    </dgm:pt>
    <dgm:pt modelId="{DC1924BB-4EF9-4C2B-AAA9-7A2C9D40C3D4}" type="pres">
      <dgm:prSet presAssocID="{551F3E3C-423C-43AF-B6A3-0904B15208D2}" presName="level1Shape" presStyleLbl="node0" presStyleIdx="0" presStyleCnt="1" custScaleX="255097">
        <dgm:presLayoutVars>
          <dgm:chPref val="3"/>
        </dgm:presLayoutVars>
      </dgm:prSet>
      <dgm:spPr>
        <a:xfrm>
          <a:off x="3438462" y="555"/>
          <a:ext cx="2403712" cy="1094511"/>
        </a:xfrm>
        <a:prstGeom prst="roundRect">
          <a:avLst>
            <a:gd name="adj" fmla="val 10000"/>
          </a:avLst>
        </a:prstGeom>
      </dgm:spPr>
    </dgm:pt>
    <dgm:pt modelId="{23E6674E-2A13-4C7C-A268-F50A77077EEC}" type="pres">
      <dgm:prSet presAssocID="{551F3E3C-423C-43AF-B6A3-0904B15208D2}" presName="hierChild2" presStyleCnt="0"/>
      <dgm:spPr/>
    </dgm:pt>
    <dgm:pt modelId="{37D3FE8F-575B-42C3-A459-615ED6F33040}" type="pres">
      <dgm:prSet presAssocID="{AD14B76B-A7A3-456B-9FE2-3479DC891729}" presName="Name19" presStyleLbl="parChTrans1D2" presStyleIdx="0" presStyleCnt="3"/>
      <dgm:spPr/>
    </dgm:pt>
    <dgm:pt modelId="{0D135504-8383-4DCE-9DB9-9FF4741A4232}" type="pres">
      <dgm:prSet presAssocID="{772DCC3B-09A5-4874-8478-C87A55489D5D}" presName="Name21" presStyleCnt="0"/>
      <dgm:spPr/>
    </dgm:pt>
    <dgm:pt modelId="{40F3502A-3CA2-4DC2-808F-FB3F1E907F93}" type="pres">
      <dgm:prSet presAssocID="{772DCC3B-09A5-4874-8478-C87A55489D5D}" presName="level2Shape" presStyleLbl="node2" presStyleIdx="0" presStyleCnt="3" custScaleX="169454"/>
      <dgm:spPr>
        <a:xfrm>
          <a:off x="351200" y="1532872"/>
          <a:ext cx="1641767" cy="1094511"/>
        </a:xfrm>
        <a:prstGeom prst="roundRect">
          <a:avLst>
            <a:gd name="adj" fmla="val 10000"/>
          </a:avLst>
        </a:prstGeom>
      </dgm:spPr>
    </dgm:pt>
    <dgm:pt modelId="{740CE01D-041C-449C-9F9F-5C2D587ABE4E}" type="pres">
      <dgm:prSet presAssocID="{772DCC3B-09A5-4874-8478-C87A55489D5D}" presName="hierChild3" presStyleCnt="0"/>
      <dgm:spPr/>
    </dgm:pt>
    <dgm:pt modelId="{3CEAEF7D-AC9C-4E7B-8036-39D29844DE8B}" type="pres">
      <dgm:prSet presAssocID="{FEF83640-8097-4A68-9C52-40BBBE212AF9}" presName="Name19" presStyleLbl="parChTrans1D3" presStyleIdx="0" presStyleCnt="4"/>
      <dgm:spPr/>
    </dgm:pt>
    <dgm:pt modelId="{26AD6F7E-80F9-48B0-AFA7-0A4E26941CAF}" type="pres">
      <dgm:prSet presAssocID="{D92A3C31-716F-4F4C-B974-6F469173A323}" presName="Name21" presStyleCnt="0"/>
      <dgm:spPr/>
    </dgm:pt>
    <dgm:pt modelId="{49B255A9-91C6-4459-A7E1-4F3CEA7DFCAD}" type="pres">
      <dgm:prSet presAssocID="{D92A3C31-716F-4F4C-B974-6F469173A323}" presName="level2Shape" presStyleLbl="node3" presStyleIdx="0" presStyleCnt="4"/>
      <dgm:spPr/>
    </dgm:pt>
    <dgm:pt modelId="{3842D9FB-B5F2-4BE4-900D-ED3A4B9BD5F6}" type="pres">
      <dgm:prSet presAssocID="{D92A3C31-716F-4F4C-B974-6F469173A323}" presName="hierChild3" presStyleCnt="0"/>
      <dgm:spPr/>
    </dgm:pt>
    <dgm:pt modelId="{D168F3F7-27F8-4516-B741-BAEFC40B0463}" type="pres">
      <dgm:prSet presAssocID="{5B502EC2-2838-49A2-B2CE-9146A11DA99E}" presName="Name19" presStyleLbl="parChTrans1D2" presStyleIdx="1" presStyleCnt="3"/>
      <dgm:spPr/>
    </dgm:pt>
    <dgm:pt modelId="{047334A6-F2C0-43EF-899C-096B60ACC0CD}" type="pres">
      <dgm:prSet presAssocID="{3CF5FDA5-6D24-4642-AE2B-4F501467A7A3}" presName="Name21" presStyleCnt="0"/>
      <dgm:spPr/>
    </dgm:pt>
    <dgm:pt modelId="{902AEB4B-D864-49A7-B0FE-EDB0FE716A88}" type="pres">
      <dgm:prSet presAssocID="{3CF5FDA5-6D24-4642-AE2B-4F501467A7A3}" presName="level2Shape" presStyleLbl="node2" presStyleIdx="1" presStyleCnt="3" custScaleX="157884"/>
      <dgm:spPr>
        <a:xfrm>
          <a:off x="3148257" y="1613632"/>
          <a:ext cx="1578009" cy="1052006"/>
        </a:xfrm>
        <a:prstGeom prst="roundRect">
          <a:avLst>
            <a:gd name="adj" fmla="val 10000"/>
          </a:avLst>
        </a:prstGeom>
      </dgm:spPr>
    </dgm:pt>
    <dgm:pt modelId="{027B410F-981A-4E30-9795-ADA6046A834F}" type="pres">
      <dgm:prSet presAssocID="{3CF5FDA5-6D24-4642-AE2B-4F501467A7A3}" presName="hierChild3" presStyleCnt="0"/>
      <dgm:spPr/>
    </dgm:pt>
    <dgm:pt modelId="{61F713F5-2E9B-49E6-A1D6-B3BBF1D82333}" type="pres">
      <dgm:prSet presAssocID="{D05B4472-25A1-4BC7-87EA-6EBC5A35A356}" presName="Name19" presStyleLbl="parChTrans1D3" presStyleIdx="1" presStyleCnt="4"/>
      <dgm:spPr/>
    </dgm:pt>
    <dgm:pt modelId="{F09A4AA7-790E-4C80-906A-1E947FF1986F}" type="pres">
      <dgm:prSet presAssocID="{F2AFB919-C323-4C0C-8CBB-27316B45F03A}" presName="Name21" presStyleCnt="0"/>
      <dgm:spPr/>
    </dgm:pt>
    <dgm:pt modelId="{80F99473-5D5D-42F4-8CCB-C9E2D40729C0}" type="pres">
      <dgm:prSet presAssocID="{F2AFB919-C323-4C0C-8CBB-27316B45F03A}" presName="level2Shape" presStyleLbl="node3" presStyleIdx="1" presStyleCnt="4"/>
      <dgm:spPr/>
    </dgm:pt>
    <dgm:pt modelId="{FD3281C1-ACEC-492A-A41E-F6453366B189}" type="pres">
      <dgm:prSet presAssocID="{F2AFB919-C323-4C0C-8CBB-27316B45F03A}" presName="hierChild3" presStyleCnt="0"/>
      <dgm:spPr/>
    </dgm:pt>
    <dgm:pt modelId="{647D55F5-9555-429F-A286-8C26B51A29AD}" type="pres">
      <dgm:prSet presAssocID="{F6A9A16F-7253-4D7A-8E0C-BDAD55DC0FDB}" presName="Name19" presStyleLbl="parChTrans1D2" presStyleIdx="2" presStyleCnt="3"/>
      <dgm:spPr/>
    </dgm:pt>
    <dgm:pt modelId="{BC607E1C-2A5F-40C8-A22E-54AA2941FDB3}" type="pres">
      <dgm:prSet presAssocID="{D578FDAF-5C1F-4CC4-8D0D-6FF5E3680D54}" presName="Name21" presStyleCnt="0"/>
      <dgm:spPr/>
    </dgm:pt>
    <dgm:pt modelId="{D55B8E4F-858B-41EC-8A3B-9BA420B35D11}" type="pres">
      <dgm:prSet presAssocID="{D578FDAF-5C1F-4CC4-8D0D-6FF5E3680D54}" presName="level2Shape" presStyleLbl="node2" presStyleIdx="2" presStyleCnt="3" custScaleX="139836"/>
      <dgm:spPr>
        <a:xfrm>
          <a:off x="8893842" y="1532631"/>
          <a:ext cx="1641957" cy="1094638"/>
        </a:xfrm>
        <a:prstGeom prst="roundRect">
          <a:avLst>
            <a:gd name="adj" fmla="val 10000"/>
          </a:avLst>
        </a:prstGeom>
      </dgm:spPr>
    </dgm:pt>
    <dgm:pt modelId="{B22808A9-F607-40A1-BFE1-C0838FE70726}" type="pres">
      <dgm:prSet presAssocID="{D578FDAF-5C1F-4CC4-8D0D-6FF5E3680D54}" presName="hierChild3" presStyleCnt="0"/>
      <dgm:spPr/>
    </dgm:pt>
    <dgm:pt modelId="{DCB33D3C-E404-4270-890F-4E729C2A28D5}" type="pres">
      <dgm:prSet presAssocID="{49F5A1D0-4AF4-4DF4-AF36-8E80E56E176F}" presName="Name19" presStyleLbl="parChTrans1D3" presStyleIdx="2" presStyleCnt="4"/>
      <dgm:spPr/>
    </dgm:pt>
    <dgm:pt modelId="{5C157640-3656-4402-A7FD-833D841FB6CF}" type="pres">
      <dgm:prSet presAssocID="{85C160DA-8145-4D3F-B20E-5C960E0EE325}" presName="Name21" presStyleCnt="0"/>
      <dgm:spPr/>
    </dgm:pt>
    <dgm:pt modelId="{7B316067-A768-4E10-B78E-CDBDA16D7023}" type="pres">
      <dgm:prSet presAssocID="{85C160DA-8145-4D3F-B20E-5C960E0EE325}" presName="level2Shape" presStyleLbl="node3" presStyleIdx="2" presStyleCnt="4"/>
      <dgm:spPr/>
    </dgm:pt>
    <dgm:pt modelId="{614C5844-6382-42B5-96E5-3BC99E3DEABB}" type="pres">
      <dgm:prSet presAssocID="{85C160DA-8145-4D3F-B20E-5C960E0EE325}" presName="hierChild3" presStyleCnt="0"/>
      <dgm:spPr/>
    </dgm:pt>
    <dgm:pt modelId="{0766F48E-41BF-47CF-95CD-5D951BA4D90C}" type="pres">
      <dgm:prSet presAssocID="{21F737AA-E1DA-433B-B350-228A32D4B671}" presName="Name19" presStyleLbl="parChTrans1D4" presStyleIdx="0" presStyleCnt="6"/>
      <dgm:spPr/>
    </dgm:pt>
    <dgm:pt modelId="{5747180F-FF5B-4B7C-B955-D6774C4EF436}" type="pres">
      <dgm:prSet presAssocID="{D7DB84A4-7A10-4AAC-8C01-947CAC7C65F5}" presName="Name21" presStyleCnt="0"/>
      <dgm:spPr/>
    </dgm:pt>
    <dgm:pt modelId="{964CE4AC-86BB-453F-A2AB-3A3C933349CF}" type="pres">
      <dgm:prSet presAssocID="{D7DB84A4-7A10-4AAC-8C01-947CAC7C65F5}" presName="level2Shape" presStyleLbl="node4" presStyleIdx="0" presStyleCnt="6" custScaleX="177156"/>
      <dgm:spPr/>
    </dgm:pt>
    <dgm:pt modelId="{BDC85B33-EE3D-47F4-8C1B-3661C2C07CE8}" type="pres">
      <dgm:prSet presAssocID="{D7DB84A4-7A10-4AAC-8C01-947CAC7C65F5}" presName="hierChild3" presStyleCnt="0"/>
      <dgm:spPr/>
    </dgm:pt>
    <dgm:pt modelId="{C7908ACC-BA1B-495C-BB2A-C5E7E6DCAD08}" type="pres">
      <dgm:prSet presAssocID="{2AEC7E03-548F-4388-AB58-72A6C863B462}" presName="Name19" presStyleLbl="parChTrans1D4" presStyleIdx="1" presStyleCnt="6"/>
      <dgm:spPr/>
    </dgm:pt>
    <dgm:pt modelId="{708639EF-67D7-4CD4-8FDE-D7A98F1BD092}" type="pres">
      <dgm:prSet presAssocID="{84CE0F82-008B-4B98-8370-CBFA1C5E4974}" presName="Name21" presStyleCnt="0"/>
      <dgm:spPr/>
    </dgm:pt>
    <dgm:pt modelId="{FBD481C6-5E06-4D83-AFAF-96792696E35A}" type="pres">
      <dgm:prSet presAssocID="{84CE0F82-008B-4B98-8370-CBFA1C5E4974}" presName="level2Shape" presStyleLbl="node4" presStyleIdx="1" presStyleCnt="6"/>
      <dgm:spPr/>
    </dgm:pt>
    <dgm:pt modelId="{44C8EDA3-CED6-40CB-BDF0-5AAFA5E29602}" type="pres">
      <dgm:prSet presAssocID="{84CE0F82-008B-4B98-8370-CBFA1C5E4974}" presName="hierChild3" presStyleCnt="0"/>
      <dgm:spPr/>
    </dgm:pt>
    <dgm:pt modelId="{F0FF9F04-F6E6-4824-AAC1-EF49ECCEA0C9}" type="pres">
      <dgm:prSet presAssocID="{2293D3AB-8E8E-4FDD-A6C9-031188D82E46}" presName="Name19" presStyleLbl="parChTrans1D4" presStyleIdx="2" presStyleCnt="6"/>
      <dgm:spPr/>
    </dgm:pt>
    <dgm:pt modelId="{FBD156A9-5937-4A68-92EB-E363D5B2D6EA}" type="pres">
      <dgm:prSet presAssocID="{8C296816-E0E6-4908-9ABB-9F7AD9B520F0}" presName="Name21" presStyleCnt="0"/>
      <dgm:spPr/>
    </dgm:pt>
    <dgm:pt modelId="{25CFB5E5-DD87-4708-94B7-59B5726FB92F}" type="pres">
      <dgm:prSet presAssocID="{8C296816-E0E6-4908-9ABB-9F7AD9B520F0}" presName="level2Shape" presStyleLbl="node4" presStyleIdx="2" presStyleCnt="6" custScaleX="133100"/>
      <dgm:spPr/>
    </dgm:pt>
    <dgm:pt modelId="{D5A9E613-127D-444F-8DA0-5D2184EFEDE4}" type="pres">
      <dgm:prSet presAssocID="{8C296816-E0E6-4908-9ABB-9F7AD9B520F0}" presName="hierChild3" presStyleCnt="0"/>
      <dgm:spPr/>
    </dgm:pt>
    <dgm:pt modelId="{BE250766-FD28-41FF-B4E1-102CA3D0D816}" type="pres">
      <dgm:prSet presAssocID="{8A350A7A-C35A-47CB-9EAC-9D1D0462C2F9}" presName="Name19" presStyleLbl="parChTrans1D4" presStyleIdx="3" presStyleCnt="6"/>
      <dgm:spPr/>
    </dgm:pt>
    <dgm:pt modelId="{FCBB6776-FDF6-4787-B2D7-B360D60C7908}" type="pres">
      <dgm:prSet presAssocID="{1E5C0ABB-D525-436F-8EC9-B63ED690B202}" presName="Name21" presStyleCnt="0"/>
      <dgm:spPr/>
    </dgm:pt>
    <dgm:pt modelId="{3DCC82E8-42FE-4FCB-AE05-4169B181367C}" type="pres">
      <dgm:prSet presAssocID="{1E5C0ABB-D525-436F-8EC9-B63ED690B202}" presName="level2Shape" presStyleLbl="node4" presStyleIdx="3" presStyleCnt="6"/>
      <dgm:spPr/>
    </dgm:pt>
    <dgm:pt modelId="{8DAD665C-7AA8-4644-8E95-3C05E4C84BA3}" type="pres">
      <dgm:prSet presAssocID="{1E5C0ABB-D525-436F-8EC9-B63ED690B202}" presName="hierChild3" presStyleCnt="0"/>
      <dgm:spPr/>
    </dgm:pt>
    <dgm:pt modelId="{E1C110EC-09E9-487C-8955-13959E327E83}" type="pres">
      <dgm:prSet presAssocID="{2C04F0A5-C872-482E-BB10-A437FD435669}" presName="Name19" presStyleLbl="parChTrans1D3" presStyleIdx="3" presStyleCnt="4"/>
      <dgm:spPr/>
    </dgm:pt>
    <dgm:pt modelId="{0185519B-6139-4C94-B7CE-DCF38EACAFA2}" type="pres">
      <dgm:prSet presAssocID="{2E54D584-97BC-4C9B-B828-850592D94348}" presName="Name21" presStyleCnt="0"/>
      <dgm:spPr/>
    </dgm:pt>
    <dgm:pt modelId="{317368FB-73B9-479B-900B-5905AA680DD2}" type="pres">
      <dgm:prSet presAssocID="{2E54D584-97BC-4C9B-B828-850592D94348}" presName="level2Shape" presStyleLbl="node3" presStyleIdx="3" presStyleCnt="4"/>
      <dgm:spPr/>
    </dgm:pt>
    <dgm:pt modelId="{F2136F01-48B0-49F4-BCE3-3DF7879B503F}" type="pres">
      <dgm:prSet presAssocID="{2E54D584-97BC-4C9B-B828-850592D94348}" presName="hierChild3" presStyleCnt="0"/>
      <dgm:spPr/>
    </dgm:pt>
    <dgm:pt modelId="{5D374E42-6EC0-412C-B462-2782372E1FE2}" type="pres">
      <dgm:prSet presAssocID="{BD8FB51E-CD0F-4D85-8F1F-365C59379CEA}" presName="Name19" presStyleLbl="parChTrans1D4" presStyleIdx="4" presStyleCnt="6"/>
      <dgm:spPr/>
    </dgm:pt>
    <dgm:pt modelId="{E923C4F1-048B-497B-88F5-0E0869172327}" type="pres">
      <dgm:prSet presAssocID="{D60EF5F6-45E9-4A19-8C43-46B5150EA01E}" presName="Name21" presStyleCnt="0"/>
      <dgm:spPr/>
    </dgm:pt>
    <dgm:pt modelId="{FDA03BBB-351D-4F0E-B375-3BF62DFDF720}" type="pres">
      <dgm:prSet presAssocID="{D60EF5F6-45E9-4A19-8C43-46B5150EA01E}" presName="level2Shape" presStyleLbl="node4" presStyleIdx="4" presStyleCnt="6" custScaleX="146410"/>
      <dgm:spPr/>
    </dgm:pt>
    <dgm:pt modelId="{3D7E9005-7472-4BA8-816E-934B4EB7E9AE}" type="pres">
      <dgm:prSet presAssocID="{D60EF5F6-45E9-4A19-8C43-46B5150EA01E}" presName="hierChild3" presStyleCnt="0"/>
      <dgm:spPr/>
    </dgm:pt>
    <dgm:pt modelId="{F2E5909E-EA80-41FE-9DCA-A312B23CE0B1}" type="pres">
      <dgm:prSet presAssocID="{20BEB831-A773-4522-BD16-72448292FD67}" presName="Name19" presStyleLbl="parChTrans1D4" presStyleIdx="5" presStyleCnt="6"/>
      <dgm:spPr/>
    </dgm:pt>
    <dgm:pt modelId="{D08D7141-6BF1-4F6B-81AC-2D7168990748}" type="pres">
      <dgm:prSet presAssocID="{6BD85703-ED35-4F68-8D1A-F4D840C3FA07}" presName="Name21" presStyleCnt="0"/>
      <dgm:spPr/>
    </dgm:pt>
    <dgm:pt modelId="{91DD167E-EB81-49B4-B579-952595E95D3B}" type="pres">
      <dgm:prSet presAssocID="{6BD85703-ED35-4F68-8D1A-F4D840C3FA07}" presName="level2Shape" presStyleLbl="node4" presStyleIdx="5" presStyleCnt="6"/>
      <dgm:spPr/>
    </dgm:pt>
    <dgm:pt modelId="{A2699A24-2D35-4D8D-9F3C-83554C79F487}" type="pres">
      <dgm:prSet presAssocID="{6BD85703-ED35-4F68-8D1A-F4D840C3FA07}" presName="hierChild3" presStyleCnt="0"/>
      <dgm:spPr/>
    </dgm:pt>
    <dgm:pt modelId="{569F3011-F706-4701-833C-026D25F4C3F5}" type="pres">
      <dgm:prSet presAssocID="{A957A2F3-10CF-4F65-8902-F99F0E87DDC3}" presName="bgShapesFlow" presStyleCnt="0"/>
      <dgm:spPr/>
    </dgm:pt>
  </dgm:ptLst>
  <dgm:cxnLst>
    <dgm:cxn modelId="{39C92D02-5705-4CF8-BD09-66A2962E03E5}" srcId="{551F3E3C-423C-43AF-B6A3-0904B15208D2}" destId="{772DCC3B-09A5-4874-8478-C87A55489D5D}" srcOrd="0" destOrd="0" parTransId="{AD14B76B-A7A3-456B-9FE2-3479DC891729}" sibTransId="{C1C2E0E0-0D77-4D99-824F-BB2D4312B3BA}"/>
    <dgm:cxn modelId="{A2B3D310-69DC-44AE-AD07-C513D052FBBF}" type="presOf" srcId="{3CF5FDA5-6D24-4642-AE2B-4F501467A7A3}" destId="{902AEB4B-D864-49A7-B0FE-EDB0FE716A88}" srcOrd="0" destOrd="0" presId="urn:microsoft.com/office/officeart/2005/8/layout/hierarchy6"/>
    <dgm:cxn modelId="{1975921B-B703-4AC0-8D5F-6FA22F984D47}" type="presOf" srcId="{A957A2F3-10CF-4F65-8902-F99F0E87DDC3}" destId="{BEAD020A-B485-4891-BD4B-9035BCD0D325}" srcOrd="0" destOrd="0" presId="urn:microsoft.com/office/officeart/2005/8/layout/hierarchy6"/>
    <dgm:cxn modelId="{67364122-8F89-4E02-BBD4-BA6D364614BD}" srcId="{D7DB84A4-7A10-4AAC-8C01-947CAC7C65F5}" destId="{84CE0F82-008B-4B98-8370-CBFA1C5E4974}" srcOrd="0" destOrd="0" parTransId="{2AEC7E03-548F-4388-AB58-72A6C863B462}" sibTransId="{908083FE-8ECC-41FD-B40C-9535826A2DD8}"/>
    <dgm:cxn modelId="{829B7124-AC38-4F9F-B97E-41D8840C9F17}" type="presOf" srcId="{551F3E3C-423C-43AF-B6A3-0904B15208D2}" destId="{DC1924BB-4EF9-4C2B-AAA9-7A2C9D40C3D4}" srcOrd="0" destOrd="0" presId="urn:microsoft.com/office/officeart/2005/8/layout/hierarchy6"/>
    <dgm:cxn modelId="{1414B426-926D-4316-990B-278C069CE1D5}" srcId="{2E54D584-97BC-4C9B-B828-850592D94348}" destId="{D60EF5F6-45E9-4A19-8C43-46B5150EA01E}" srcOrd="0" destOrd="0" parTransId="{BD8FB51E-CD0F-4D85-8F1F-365C59379CEA}" sibTransId="{03B133CF-1D86-46AD-8D9D-49B7E23ABB42}"/>
    <dgm:cxn modelId="{0F00E028-5521-48A2-ADA9-D9D2207833F7}" type="presOf" srcId="{6BD85703-ED35-4F68-8D1A-F4D840C3FA07}" destId="{91DD167E-EB81-49B4-B579-952595E95D3B}" srcOrd="0" destOrd="0" presId="urn:microsoft.com/office/officeart/2005/8/layout/hierarchy6"/>
    <dgm:cxn modelId="{8F93F22B-CBEF-4B0F-B1BC-D8871389D738}" type="presOf" srcId="{84CE0F82-008B-4B98-8370-CBFA1C5E4974}" destId="{FBD481C6-5E06-4D83-AFAF-96792696E35A}" srcOrd="0" destOrd="0" presId="urn:microsoft.com/office/officeart/2005/8/layout/hierarchy6"/>
    <dgm:cxn modelId="{ACD1312D-9C91-4584-B738-EEEB787189D6}" srcId="{D60EF5F6-45E9-4A19-8C43-46B5150EA01E}" destId="{6BD85703-ED35-4F68-8D1A-F4D840C3FA07}" srcOrd="0" destOrd="0" parTransId="{20BEB831-A773-4522-BD16-72448292FD67}" sibTransId="{5D5E6367-4DF1-4F27-80D0-771F421347FB}"/>
    <dgm:cxn modelId="{7B25AE33-3AD3-42A2-9383-12408AC81B22}" srcId="{772DCC3B-09A5-4874-8478-C87A55489D5D}" destId="{D92A3C31-716F-4F4C-B974-6F469173A323}" srcOrd="0" destOrd="0" parTransId="{FEF83640-8097-4A68-9C52-40BBBE212AF9}" sibTransId="{3A9F63B1-C06A-4DC4-AAE9-2B4AF7834A6B}"/>
    <dgm:cxn modelId="{A3DD1334-C9E9-4863-AC97-B1E051E4BE3F}" type="presOf" srcId="{2293D3AB-8E8E-4FDD-A6C9-031188D82E46}" destId="{F0FF9F04-F6E6-4824-AAC1-EF49ECCEA0C9}" srcOrd="0" destOrd="0" presId="urn:microsoft.com/office/officeart/2005/8/layout/hierarchy6"/>
    <dgm:cxn modelId="{91598534-56A1-4C7A-8FAE-3AF45BD58B72}" type="presOf" srcId="{85C160DA-8145-4D3F-B20E-5C960E0EE325}" destId="{7B316067-A768-4E10-B78E-CDBDA16D7023}" srcOrd="0" destOrd="0" presId="urn:microsoft.com/office/officeart/2005/8/layout/hierarchy6"/>
    <dgm:cxn modelId="{6887E83C-2257-471C-A73F-FA8A7AD5C016}" srcId="{85C160DA-8145-4D3F-B20E-5C960E0EE325}" destId="{D7DB84A4-7A10-4AAC-8C01-947CAC7C65F5}" srcOrd="0" destOrd="0" parTransId="{21F737AA-E1DA-433B-B350-228A32D4B671}" sibTransId="{65CEF2A3-3548-4F12-8C4E-0F1C816F855C}"/>
    <dgm:cxn modelId="{AC621663-28A9-433E-860A-B50321F78007}" srcId="{D578FDAF-5C1F-4CC4-8D0D-6FF5E3680D54}" destId="{2E54D584-97BC-4C9B-B828-850592D94348}" srcOrd="1" destOrd="0" parTransId="{2C04F0A5-C872-482E-BB10-A437FD435669}" sibTransId="{94C16070-AAE1-400C-A6A4-5FF2F46F765F}"/>
    <dgm:cxn modelId="{B8E5AF66-91D4-479C-9994-3DAD581969BA}" type="presOf" srcId="{BD8FB51E-CD0F-4D85-8F1F-365C59379CEA}" destId="{5D374E42-6EC0-412C-B462-2782372E1FE2}" srcOrd="0" destOrd="0" presId="urn:microsoft.com/office/officeart/2005/8/layout/hierarchy6"/>
    <dgm:cxn modelId="{87A14A69-9EEB-4F6A-A8A7-284F91187BA2}" type="presOf" srcId="{49F5A1D0-4AF4-4DF4-AF36-8E80E56E176F}" destId="{DCB33D3C-E404-4270-890F-4E729C2A28D5}" srcOrd="0" destOrd="0" presId="urn:microsoft.com/office/officeart/2005/8/layout/hierarchy6"/>
    <dgm:cxn modelId="{2C78196A-3CD5-4FCC-9F3A-D7C6A2E6F39C}" srcId="{D578FDAF-5C1F-4CC4-8D0D-6FF5E3680D54}" destId="{85C160DA-8145-4D3F-B20E-5C960E0EE325}" srcOrd="0" destOrd="0" parTransId="{49F5A1D0-4AF4-4DF4-AF36-8E80E56E176F}" sibTransId="{00FE49B6-A2DA-4A3A-98BF-30D223053BFE}"/>
    <dgm:cxn modelId="{BF79854A-2A06-4E61-BAFE-82B10B979300}" type="presOf" srcId="{1E5C0ABB-D525-436F-8EC9-B63ED690B202}" destId="{3DCC82E8-42FE-4FCB-AE05-4169B181367C}" srcOrd="0" destOrd="0" presId="urn:microsoft.com/office/officeart/2005/8/layout/hierarchy6"/>
    <dgm:cxn modelId="{6180834D-EA40-49D9-A13B-BA74FD022AD6}" type="presOf" srcId="{D92A3C31-716F-4F4C-B974-6F469173A323}" destId="{49B255A9-91C6-4459-A7E1-4F3CEA7DFCAD}" srcOrd="0" destOrd="0" presId="urn:microsoft.com/office/officeart/2005/8/layout/hierarchy6"/>
    <dgm:cxn modelId="{03AE2575-4B94-43C8-9C1D-911C771ED458}" srcId="{85C160DA-8145-4D3F-B20E-5C960E0EE325}" destId="{8C296816-E0E6-4908-9ABB-9F7AD9B520F0}" srcOrd="1" destOrd="0" parTransId="{2293D3AB-8E8E-4FDD-A6C9-031188D82E46}" sibTransId="{C3BBD530-6030-4197-830E-FB6E316DA4C6}"/>
    <dgm:cxn modelId="{3AB03579-B82B-498D-BA5A-A52E1D6D3F18}" type="presOf" srcId="{D05B4472-25A1-4BC7-87EA-6EBC5A35A356}" destId="{61F713F5-2E9B-49E6-A1D6-B3BBF1D82333}" srcOrd="0" destOrd="0" presId="urn:microsoft.com/office/officeart/2005/8/layout/hierarchy6"/>
    <dgm:cxn modelId="{9AD3F081-6F7B-430F-A7A0-1BAF6E9C99C6}" type="presOf" srcId="{2C04F0A5-C872-482E-BB10-A437FD435669}" destId="{E1C110EC-09E9-487C-8955-13959E327E83}" srcOrd="0" destOrd="0" presId="urn:microsoft.com/office/officeart/2005/8/layout/hierarchy6"/>
    <dgm:cxn modelId="{58ABA387-A200-44AB-ACDA-D213382E63C7}" type="presOf" srcId="{2AEC7E03-548F-4388-AB58-72A6C863B462}" destId="{C7908ACC-BA1B-495C-BB2A-C5E7E6DCAD08}" srcOrd="0" destOrd="0" presId="urn:microsoft.com/office/officeart/2005/8/layout/hierarchy6"/>
    <dgm:cxn modelId="{82636E93-8E4F-4163-8E6D-08201B289E0B}" type="presOf" srcId="{FEF83640-8097-4A68-9C52-40BBBE212AF9}" destId="{3CEAEF7D-AC9C-4E7B-8036-39D29844DE8B}" srcOrd="0" destOrd="0" presId="urn:microsoft.com/office/officeart/2005/8/layout/hierarchy6"/>
    <dgm:cxn modelId="{57DB9D94-54D5-4E53-8031-2694606A560F}" type="presOf" srcId="{20BEB831-A773-4522-BD16-72448292FD67}" destId="{F2E5909E-EA80-41FE-9DCA-A312B23CE0B1}" srcOrd="0" destOrd="0" presId="urn:microsoft.com/office/officeart/2005/8/layout/hierarchy6"/>
    <dgm:cxn modelId="{83D1CF9A-26D3-47AB-A5EB-98AF6D7B64AF}" srcId="{551F3E3C-423C-43AF-B6A3-0904B15208D2}" destId="{3CF5FDA5-6D24-4642-AE2B-4F501467A7A3}" srcOrd="1" destOrd="0" parTransId="{5B502EC2-2838-49A2-B2CE-9146A11DA99E}" sibTransId="{9A331574-C5C0-4863-A1F0-F64BA864B717}"/>
    <dgm:cxn modelId="{43C589A5-B824-46BA-936B-7D57181B3F42}" srcId="{3CF5FDA5-6D24-4642-AE2B-4F501467A7A3}" destId="{F2AFB919-C323-4C0C-8CBB-27316B45F03A}" srcOrd="0" destOrd="0" parTransId="{D05B4472-25A1-4BC7-87EA-6EBC5A35A356}" sibTransId="{1D6EC143-72E1-47E4-B2F9-A91B3B207631}"/>
    <dgm:cxn modelId="{AB4F90A5-EAAE-4734-AE6B-116C8806360B}" type="presOf" srcId="{AD14B76B-A7A3-456B-9FE2-3479DC891729}" destId="{37D3FE8F-575B-42C3-A459-615ED6F33040}" srcOrd="0" destOrd="0" presId="urn:microsoft.com/office/officeart/2005/8/layout/hierarchy6"/>
    <dgm:cxn modelId="{769F62AA-DD46-4C95-8AF9-083EF3385EF7}" srcId="{A957A2F3-10CF-4F65-8902-F99F0E87DDC3}" destId="{551F3E3C-423C-43AF-B6A3-0904B15208D2}" srcOrd="0" destOrd="0" parTransId="{CEDC6EF5-B6A9-46F0-AFC0-5B278C053B09}" sibTransId="{B449203B-8B09-4EEE-91CC-879FD846C636}"/>
    <dgm:cxn modelId="{832AD1B5-6999-4A3B-882F-6EC2563F3D5C}" type="presOf" srcId="{D578FDAF-5C1F-4CC4-8D0D-6FF5E3680D54}" destId="{D55B8E4F-858B-41EC-8A3B-9BA420B35D11}" srcOrd="0" destOrd="0" presId="urn:microsoft.com/office/officeart/2005/8/layout/hierarchy6"/>
    <dgm:cxn modelId="{C231E5BF-ED6D-48C0-90AF-CB062EA0BC93}" type="presOf" srcId="{F2AFB919-C323-4C0C-8CBB-27316B45F03A}" destId="{80F99473-5D5D-42F4-8CCB-C9E2D40729C0}" srcOrd="0" destOrd="0" presId="urn:microsoft.com/office/officeart/2005/8/layout/hierarchy6"/>
    <dgm:cxn modelId="{B43C7CC1-3A0E-41FB-89D8-DE13F0D87343}" type="presOf" srcId="{8C296816-E0E6-4908-9ABB-9F7AD9B520F0}" destId="{25CFB5E5-DD87-4708-94B7-59B5726FB92F}" srcOrd="0" destOrd="0" presId="urn:microsoft.com/office/officeart/2005/8/layout/hierarchy6"/>
    <dgm:cxn modelId="{E13ED0C1-C36A-43B4-907F-AC839EE63576}" type="presOf" srcId="{772DCC3B-09A5-4874-8478-C87A55489D5D}" destId="{40F3502A-3CA2-4DC2-808F-FB3F1E907F93}" srcOrd="0" destOrd="0" presId="urn:microsoft.com/office/officeart/2005/8/layout/hierarchy6"/>
    <dgm:cxn modelId="{43506DD0-3821-4DA1-BD72-4C294F5866F5}" type="presOf" srcId="{5B502EC2-2838-49A2-B2CE-9146A11DA99E}" destId="{D168F3F7-27F8-4516-B741-BAEFC40B0463}" srcOrd="0" destOrd="0" presId="urn:microsoft.com/office/officeart/2005/8/layout/hierarchy6"/>
    <dgm:cxn modelId="{64B6F4DA-9595-4F78-BE4E-6F6E7AA4A33D}" type="presOf" srcId="{D7DB84A4-7A10-4AAC-8C01-947CAC7C65F5}" destId="{964CE4AC-86BB-453F-A2AB-3A3C933349CF}" srcOrd="0" destOrd="0" presId="urn:microsoft.com/office/officeart/2005/8/layout/hierarchy6"/>
    <dgm:cxn modelId="{9F2341DF-CDC2-450F-996F-3FC82AD32F78}" srcId="{551F3E3C-423C-43AF-B6A3-0904B15208D2}" destId="{D578FDAF-5C1F-4CC4-8D0D-6FF5E3680D54}" srcOrd="2" destOrd="0" parTransId="{F6A9A16F-7253-4D7A-8E0C-BDAD55DC0FDB}" sibTransId="{2A5C66D5-D50E-49C0-9CE4-F7C0E3B4C2DB}"/>
    <dgm:cxn modelId="{CAAC94DF-61F7-4DD0-866C-6911A38C8DA9}" type="presOf" srcId="{8A350A7A-C35A-47CB-9EAC-9D1D0462C2F9}" destId="{BE250766-FD28-41FF-B4E1-102CA3D0D816}" srcOrd="0" destOrd="0" presId="urn:microsoft.com/office/officeart/2005/8/layout/hierarchy6"/>
    <dgm:cxn modelId="{55BAD4E7-FDF7-4315-ACA7-65B4D16D174C}" type="presOf" srcId="{2E54D584-97BC-4C9B-B828-850592D94348}" destId="{317368FB-73B9-479B-900B-5905AA680DD2}" srcOrd="0" destOrd="0" presId="urn:microsoft.com/office/officeart/2005/8/layout/hierarchy6"/>
    <dgm:cxn modelId="{149771EA-DE5D-4C13-A483-3CE43BFB9DE9}" srcId="{8C296816-E0E6-4908-9ABB-9F7AD9B520F0}" destId="{1E5C0ABB-D525-436F-8EC9-B63ED690B202}" srcOrd="0" destOrd="0" parTransId="{8A350A7A-C35A-47CB-9EAC-9D1D0462C2F9}" sibTransId="{F381551D-C1F9-464A-9863-8BC825B906AE}"/>
    <dgm:cxn modelId="{22DABBEE-416A-4747-B45F-AE16C1F17793}" type="presOf" srcId="{F6A9A16F-7253-4D7A-8E0C-BDAD55DC0FDB}" destId="{647D55F5-9555-429F-A286-8C26B51A29AD}" srcOrd="0" destOrd="0" presId="urn:microsoft.com/office/officeart/2005/8/layout/hierarchy6"/>
    <dgm:cxn modelId="{8991F4F3-80BD-42AC-801E-1C116A54052E}" type="presOf" srcId="{D60EF5F6-45E9-4A19-8C43-46B5150EA01E}" destId="{FDA03BBB-351D-4F0E-B375-3BF62DFDF720}" srcOrd="0" destOrd="0" presId="urn:microsoft.com/office/officeart/2005/8/layout/hierarchy6"/>
    <dgm:cxn modelId="{C9F56BFF-BCCF-4879-A66A-19D64699E890}" type="presOf" srcId="{21F737AA-E1DA-433B-B350-228A32D4B671}" destId="{0766F48E-41BF-47CF-95CD-5D951BA4D90C}" srcOrd="0" destOrd="0" presId="urn:microsoft.com/office/officeart/2005/8/layout/hierarchy6"/>
    <dgm:cxn modelId="{8CACA7B2-DC05-4E9E-9D87-D3A78366055E}" type="presParOf" srcId="{BEAD020A-B485-4891-BD4B-9035BCD0D325}" destId="{FB5D63B4-4D2E-4A03-B415-BF29E09FFD5C}" srcOrd="0" destOrd="0" presId="urn:microsoft.com/office/officeart/2005/8/layout/hierarchy6"/>
    <dgm:cxn modelId="{B1D25CFD-C85D-4FEA-8625-BCCCC5075C5F}" type="presParOf" srcId="{FB5D63B4-4D2E-4A03-B415-BF29E09FFD5C}" destId="{AE18E89B-78E1-4D4C-8708-E8A810B58348}" srcOrd="0" destOrd="0" presId="urn:microsoft.com/office/officeart/2005/8/layout/hierarchy6"/>
    <dgm:cxn modelId="{092DC7A9-D5B3-4312-B10A-FD27C191ED09}" type="presParOf" srcId="{AE18E89B-78E1-4D4C-8708-E8A810B58348}" destId="{787BFDC4-BB03-4C94-BCA1-7D89B3DB65BB}" srcOrd="0" destOrd="0" presId="urn:microsoft.com/office/officeart/2005/8/layout/hierarchy6"/>
    <dgm:cxn modelId="{190F9C72-E212-4D6D-B02F-5A1A19CF8DE0}" type="presParOf" srcId="{787BFDC4-BB03-4C94-BCA1-7D89B3DB65BB}" destId="{DC1924BB-4EF9-4C2B-AAA9-7A2C9D40C3D4}" srcOrd="0" destOrd="0" presId="urn:microsoft.com/office/officeart/2005/8/layout/hierarchy6"/>
    <dgm:cxn modelId="{0800C5C0-84D7-4CC5-BEAD-1E162230C0DE}" type="presParOf" srcId="{787BFDC4-BB03-4C94-BCA1-7D89B3DB65BB}" destId="{23E6674E-2A13-4C7C-A268-F50A77077EEC}" srcOrd="1" destOrd="0" presId="urn:microsoft.com/office/officeart/2005/8/layout/hierarchy6"/>
    <dgm:cxn modelId="{38F6EDA4-C57A-4E78-93E6-59D6C8A9DB80}" type="presParOf" srcId="{23E6674E-2A13-4C7C-A268-F50A77077EEC}" destId="{37D3FE8F-575B-42C3-A459-615ED6F33040}" srcOrd="0" destOrd="0" presId="urn:microsoft.com/office/officeart/2005/8/layout/hierarchy6"/>
    <dgm:cxn modelId="{9C984948-6069-4540-B7AE-B406C3D08D72}" type="presParOf" srcId="{23E6674E-2A13-4C7C-A268-F50A77077EEC}" destId="{0D135504-8383-4DCE-9DB9-9FF4741A4232}" srcOrd="1" destOrd="0" presId="urn:microsoft.com/office/officeart/2005/8/layout/hierarchy6"/>
    <dgm:cxn modelId="{ED9EFEA3-8CC0-4286-B509-FAED9BFAD397}" type="presParOf" srcId="{0D135504-8383-4DCE-9DB9-9FF4741A4232}" destId="{40F3502A-3CA2-4DC2-808F-FB3F1E907F93}" srcOrd="0" destOrd="0" presId="urn:microsoft.com/office/officeart/2005/8/layout/hierarchy6"/>
    <dgm:cxn modelId="{0906A74C-800E-42E6-B009-6ADF784E5028}" type="presParOf" srcId="{0D135504-8383-4DCE-9DB9-9FF4741A4232}" destId="{740CE01D-041C-449C-9F9F-5C2D587ABE4E}" srcOrd="1" destOrd="0" presId="urn:microsoft.com/office/officeart/2005/8/layout/hierarchy6"/>
    <dgm:cxn modelId="{850A2848-1594-4EC7-B5CE-021AA48B099E}" type="presParOf" srcId="{740CE01D-041C-449C-9F9F-5C2D587ABE4E}" destId="{3CEAEF7D-AC9C-4E7B-8036-39D29844DE8B}" srcOrd="0" destOrd="0" presId="urn:microsoft.com/office/officeart/2005/8/layout/hierarchy6"/>
    <dgm:cxn modelId="{55769526-67C0-4B4C-B711-FA6FF4C500E5}" type="presParOf" srcId="{740CE01D-041C-449C-9F9F-5C2D587ABE4E}" destId="{26AD6F7E-80F9-48B0-AFA7-0A4E26941CAF}" srcOrd="1" destOrd="0" presId="urn:microsoft.com/office/officeart/2005/8/layout/hierarchy6"/>
    <dgm:cxn modelId="{A168A293-F13D-4C81-8012-2B7D295ABBE8}" type="presParOf" srcId="{26AD6F7E-80F9-48B0-AFA7-0A4E26941CAF}" destId="{49B255A9-91C6-4459-A7E1-4F3CEA7DFCAD}" srcOrd="0" destOrd="0" presId="urn:microsoft.com/office/officeart/2005/8/layout/hierarchy6"/>
    <dgm:cxn modelId="{B2074C99-65DC-4AB7-8EE3-86FD96AB272D}" type="presParOf" srcId="{26AD6F7E-80F9-48B0-AFA7-0A4E26941CAF}" destId="{3842D9FB-B5F2-4BE4-900D-ED3A4B9BD5F6}" srcOrd="1" destOrd="0" presId="urn:microsoft.com/office/officeart/2005/8/layout/hierarchy6"/>
    <dgm:cxn modelId="{4A4AB0B9-9D81-4ED3-8BAB-2ACA740715E9}" type="presParOf" srcId="{23E6674E-2A13-4C7C-A268-F50A77077EEC}" destId="{D168F3F7-27F8-4516-B741-BAEFC40B0463}" srcOrd="2" destOrd="0" presId="urn:microsoft.com/office/officeart/2005/8/layout/hierarchy6"/>
    <dgm:cxn modelId="{A5F2438D-2F54-4781-A414-98A0979A1E43}" type="presParOf" srcId="{23E6674E-2A13-4C7C-A268-F50A77077EEC}" destId="{047334A6-F2C0-43EF-899C-096B60ACC0CD}" srcOrd="3" destOrd="0" presId="urn:microsoft.com/office/officeart/2005/8/layout/hierarchy6"/>
    <dgm:cxn modelId="{75B5E8F3-1127-48D5-B940-F95F1F27CC45}" type="presParOf" srcId="{047334A6-F2C0-43EF-899C-096B60ACC0CD}" destId="{902AEB4B-D864-49A7-B0FE-EDB0FE716A88}" srcOrd="0" destOrd="0" presId="urn:microsoft.com/office/officeart/2005/8/layout/hierarchy6"/>
    <dgm:cxn modelId="{D9AC5662-B3E2-424B-B408-2A0374C2DFBA}" type="presParOf" srcId="{047334A6-F2C0-43EF-899C-096B60ACC0CD}" destId="{027B410F-981A-4E30-9795-ADA6046A834F}" srcOrd="1" destOrd="0" presId="urn:microsoft.com/office/officeart/2005/8/layout/hierarchy6"/>
    <dgm:cxn modelId="{918B0E30-4E28-4884-B329-35FD002237CD}" type="presParOf" srcId="{027B410F-981A-4E30-9795-ADA6046A834F}" destId="{61F713F5-2E9B-49E6-A1D6-B3BBF1D82333}" srcOrd="0" destOrd="0" presId="urn:microsoft.com/office/officeart/2005/8/layout/hierarchy6"/>
    <dgm:cxn modelId="{64D7690D-9941-4D96-80E4-D18E514B9A0E}" type="presParOf" srcId="{027B410F-981A-4E30-9795-ADA6046A834F}" destId="{F09A4AA7-790E-4C80-906A-1E947FF1986F}" srcOrd="1" destOrd="0" presId="urn:microsoft.com/office/officeart/2005/8/layout/hierarchy6"/>
    <dgm:cxn modelId="{CA301109-7DAA-44A8-B501-7A96357A6B68}" type="presParOf" srcId="{F09A4AA7-790E-4C80-906A-1E947FF1986F}" destId="{80F99473-5D5D-42F4-8CCB-C9E2D40729C0}" srcOrd="0" destOrd="0" presId="urn:microsoft.com/office/officeart/2005/8/layout/hierarchy6"/>
    <dgm:cxn modelId="{911F03C7-B4C3-4543-98F7-1001342EFB76}" type="presParOf" srcId="{F09A4AA7-790E-4C80-906A-1E947FF1986F}" destId="{FD3281C1-ACEC-492A-A41E-F6453366B189}" srcOrd="1" destOrd="0" presId="urn:microsoft.com/office/officeart/2005/8/layout/hierarchy6"/>
    <dgm:cxn modelId="{76D61BB7-EB25-4AE6-823C-FDAFCA1CAC98}" type="presParOf" srcId="{23E6674E-2A13-4C7C-A268-F50A77077EEC}" destId="{647D55F5-9555-429F-A286-8C26B51A29AD}" srcOrd="4" destOrd="0" presId="urn:microsoft.com/office/officeart/2005/8/layout/hierarchy6"/>
    <dgm:cxn modelId="{A362BF08-7678-46FB-A128-B0F287DB1EB8}" type="presParOf" srcId="{23E6674E-2A13-4C7C-A268-F50A77077EEC}" destId="{BC607E1C-2A5F-40C8-A22E-54AA2941FDB3}" srcOrd="5" destOrd="0" presId="urn:microsoft.com/office/officeart/2005/8/layout/hierarchy6"/>
    <dgm:cxn modelId="{FF507B67-A827-4A32-8EB9-A944EBED630C}" type="presParOf" srcId="{BC607E1C-2A5F-40C8-A22E-54AA2941FDB3}" destId="{D55B8E4F-858B-41EC-8A3B-9BA420B35D11}" srcOrd="0" destOrd="0" presId="urn:microsoft.com/office/officeart/2005/8/layout/hierarchy6"/>
    <dgm:cxn modelId="{64236B82-88AB-4AFB-8058-EF86787E663D}" type="presParOf" srcId="{BC607E1C-2A5F-40C8-A22E-54AA2941FDB3}" destId="{B22808A9-F607-40A1-BFE1-C0838FE70726}" srcOrd="1" destOrd="0" presId="urn:microsoft.com/office/officeart/2005/8/layout/hierarchy6"/>
    <dgm:cxn modelId="{6F4CAB02-4557-4116-886E-759926967195}" type="presParOf" srcId="{B22808A9-F607-40A1-BFE1-C0838FE70726}" destId="{DCB33D3C-E404-4270-890F-4E729C2A28D5}" srcOrd="0" destOrd="0" presId="urn:microsoft.com/office/officeart/2005/8/layout/hierarchy6"/>
    <dgm:cxn modelId="{E36B2D56-E3A7-45D6-B550-37727C07C6A4}" type="presParOf" srcId="{B22808A9-F607-40A1-BFE1-C0838FE70726}" destId="{5C157640-3656-4402-A7FD-833D841FB6CF}" srcOrd="1" destOrd="0" presId="urn:microsoft.com/office/officeart/2005/8/layout/hierarchy6"/>
    <dgm:cxn modelId="{49B3D3F5-5BFC-45F5-A055-F5C6C84DB17A}" type="presParOf" srcId="{5C157640-3656-4402-A7FD-833D841FB6CF}" destId="{7B316067-A768-4E10-B78E-CDBDA16D7023}" srcOrd="0" destOrd="0" presId="urn:microsoft.com/office/officeart/2005/8/layout/hierarchy6"/>
    <dgm:cxn modelId="{1B6C885F-19DF-4DAD-96FD-162F16CAEA81}" type="presParOf" srcId="{5C157640-3656-4402-A7FD-833D841FB6CF}" destId="{614C5844-6382-42B5-96E5-3BC99E3DEABB}" srcOrd="1" destOrd="0" presId="urn:microsoft.com/office/officeart/2005/8/layout/hierarchy6"/>
    <dgm:cxn modelId="{47D86985-1069-4BCE-B999-989A27912D9E}" type="presParOf" srcId="{614C5844-6382-42B5-96E5-3BC99E3DEABB}" destId="{0766F48E-41BF-47CF-95CD-5D951BA4D90C}" srcOrd="0" destOrd="0" presId="urn:microsoft.com/office/officeart/2005/8/layout/hierarchy6"/>
    <dgm:cxn modelId="{6942F572-3443-4995-BA4B-551FD6E8256D}" type="presParOf" srcId="{614C5844-6382-42B5-96E5-3BC99E3DEABB}" destId="{5747180F-FF5B-4B7C-B955-D6774C4EF436}" srcOrd="1" destOrd="0" presId="urn:microsoft.com/office/officeart/2005/8/layout/hierarchy6"/>
    <dgm:cxn modelId="{252F5998-9AF7-4D0D-B07E-CE44207044B6}" type="presParOf" srcId="{5747180F-FF5B-4B7C-B955-D6774C4EF436}" destId="{964CE4AC-86BB-453F-A2AB-3A3C933349CF}" srcOrd="0" destOrd="0" presId="urn:microsoft.com/office/officeart/2005/8/layout/hierarchy6"/>
    <dgm:cxn modelId="{A8396D69-91F6-432E-9A1D-C04A60E30499}" type="presParOf" srcId="{5747180F-FF5B-4B7C-B955-D6774C4EF436}" destId="{BDC85B33-EE3D-47F4-8C1B-3661C2C07CE8}" srcOrd="1" destOrd="0" presId="urn:microsoft.com/office/officeart/2005/8/layout/hierarchy6"/>
    <dgm:cxn modelId="{EC61A6D4-A316-44B1-AC3D-7C0F6177C58D}" type="presParOf" srcId="{BDC85B33-EE3D-47F4-8C1B-3661C2C07CE8}" destId="{C7908ACC-BA1B-495C-BB2A-C5E7E6DCAD08}" srcOrd="0" destOrd="0" presId="urn:microsoft.com/office/officeart/2005/8/layout/hierarchy6"/>
    <dgm:cxn modelId="{67856FD8-2F0D-4ED3-B1DC-46FC0824972D}" type="presParOf" srcId="{BDC85B33-EE3D-47F4-8C1B-3661C2C07CE8}" destId="{708639EF-67D7-4CD4-8FDE-D7A98F1BD092}" srcOrd="1" destOrd="0" presId="urn:microsoft.com/office/officeart/2005/8/layout/hierarchy6"/>
    <dgm:cxn modelId="{0F573DAF-B3B0-4AAA-A521-5A33A60A262B}" type="presParOf" srcId="{708639EF-67D7-4CD4-8FDE-D7A98F1BD092}" destId="{FBD481C6-5E06-4D83-AFAF-96792696E35A}" srcOrd="0" destOrd="0" presId="urn:microsoft.com/office/officeart/2005/8/layout/hierarchy6"/>
    <dgm:cxn modelId="{7E96968F-83FF-4F39-B374-85C7E0FABA52}" type="presParOf" srcId="{708639EF-67D7-4CD4-8FDE-D7A98F1BD092}" destId="{44C8EDA3-CED6-40CB-BDF0-5AAFA5E29602}" srcOrd="1" destOrd="0" presId="urn:microsoft.com/office/officeart/2005/8/layout/hierarchy6"/>
    <dgm:cxn modelId="{99F7FCE1-EE75-4053-91F9-65D371769D58}" type="presParOf" srcId="{614C5844-6382-42B5-96E5-3BC99E3DEABB}" destId="{F0FF9F04-F6E6-4824-AAC1-EF49ECCEA0C9}" srcOrd="2" destOrd="0" presId="urn:microsoft.com/office/officeart/2005/8/layout/hierarchy6"/>
    <dgm:cxn modelId="{A445F0E3-467D-4C49-AD5C-40ED2C068D78}" type="presParOf" srcId="{614C5844-6382-42B5-96E5-3BC99E3DEABB}" destId="{FBD156A9-5937-4A68-92EB-E363D5B2D6EA}" srcOrd="3" destOrd="0" presId="urn:microsoft.com/office/officeart/2005/8/layout/hierarchy6"/>
    <dgm:cxn modelId="{767A8D60-76F2-429A-8543-8380EA805C09}" type="presParOf" srcId="{FBD156A9-5937-4A68-92EB-E363D5B2D6EA}" destId="{25CFB5E5-DD87-4708-94B7-59B5726FB92F}" srcOrd="0" destOrd="0" presId="urn:microsoft.com/office/officeart/2005/8/layout/hierarchy6"/>
    <dgm:cxn modelId="{894FFAE6-9F1C-4B89-8AF1-99D84D0D07D1}" type="presParOf" srcId="{FBD156A9-5937-4A68-92EB-E363D5B2D6EA}" destId="{D5A9E613-127D-444F-8DA0-5D2184EFEDE4}" srcOrd="1" destOrd="0" presId="urn:microsoft.com/office/officeart/2005/8/layout/hierarchy6"/>
    <dgm:cxn modelId="{3A8CFF98-5C55-4D92-8DAC-06A3837DF906}" type="presParOf" srcId="{D5A9E613-127D-444F-8DA0-5D2184EFEDE4}" destId="{BE250766-FD28-41FF-B4E1-102CA3D0D816}" srcOrd="0" destOrd="0" presId="urn:microsoft.com/office/officeart/2005/8/layout/hierarchy6"/>
    <dgm:cxn modelId="{4EDBF3A5-37BD-4B26-91F4-310E2E5A565A}" type="presParOf" srcId="{D5A9E613-127D-444F-8DA0-5D2184EFEDE4}" destId="{FCBB6776-FDF6-4787-B2D7-B360D60C7908}" srcOrd="1" destOrd="0" presId="urn:microsoft.com/office/officeart/2005/8/layout/hierarchy6"/>
    <dgm:cxn modelId="{0053B421-4A93-4D99-8979-8559E3159C1F}" type="presParOf" srcId="{FCBB6776-FDF6-4787-B2D7-B360D60C7908}" destId="{3DCC82E8-42FE-4FCB-AE05-4169B181367C}" srcOrd="0" destOrd="0" presId="urn:microsoft.com/office/officeart/2005/8/layout/hierarchy6"/>
    <dgm:cxn modelId="{EE4712BD-ABF6-4A8F-98A8-357E0C0CA6C5}" type="presParOf" srcId="{FCBB6776-FDF6-4787-B2D7-B360D60C7908}" destId="{8DAD665C-7AA8-4644-8E95-3C05E4C84BA3}" srcOrd="1" destOrd="0" presId="urn:microsoft.com/office/officeart/2005/8/layout/hierarchy6"/>
    <dgm:cxn modelId="{A24EF0F0-3605-4F94-AA32-F793219F97AD}" type="presParOf" srcId="{B22808A9-F607-40A1-BFE1-C0838FE70726}" destId="{E1C110EC-09E9-487C-8955-13959E327E83}" srcOrd="2" destOrd="0" presId="urn:microsoft.com/office/officeart/2005/8/layout/hierarchy6"/>
    <dgm:cxn modelId="{ED27CCAF-AFD3-4559-921C-ADE066101CA4}" type="presParOf" srcId="{B22808A9-F607-40A1-BFE1-C0838FE70726}" destId="{0185519B-6139-4C94-B7CE-DCF38EACAFA2}" srcOrd="3" destOrd="0" presId="urn:microsoft.com/office/officeart/2005/8/layout/hierarchy6"/>
    <dgm:cxn modelId="{3E7E46DE-BAF6-45B9-91AA-85554EECFA72}" type="presParOf" srcId="{0185519B-6139-4C94-B7CE-DCF38EACAFA2}" destId="{317368FB-73B9-479B-900B-5905AA680DD2}" srcOrd="0" destOrd="0" presId="urn:microsoft.com/office/officeart/2005/8/layout/hierarchy6"/>
    <dgm:cxn modelId="{C07B33A7-D6BB-4829-98B3-A6158705E467}" type="presParOf" srcId="{0185519B-6139-4C94-B7CE-DCF38EACAFA2}" destId="{F2136F01-48B0-49F4-BCE3-3DF7879B503F}" srcOrd="1" destOrd="0" presId="urn:microsoft.com/office/officeart/2005/8/layout/hierarchy6"/>
    <dgm:cxn modelId="{54855674-74C0-4BDA-9B0C-DEF6F521F055}" type="presParOf" srcId="{F2136F01-48B0-49F4-BCE3-3DF7879B503F}" destId="{5D374E42-6EC0-412C-B462-2782372E1FE2}" srcOrd="0" destOrd="0" presId="urn:microsoft.com/office/officeart/2005/8/layout/hierarchy6"/>
    <dgm:cxn modelId="{D789F420-1A8E-4873-96F2-4B21B920A5D0}" type="presParOf" srcId="{F2136F01-48B0-49F4-BCE3-3DF7879B503F}" destId="{E923C4F1-048B-497B-88F5-0E0869172327}" srcOrd="1" destOrd="0" presId="urn:microsoft.com/office/officeart/2005/8/layout/hierarchy6"/>
    <dgm:cxn modelId="{C1909ABF-223E-4B24-8EB6-0394BBA9F337}" type="presParOf" srcId="{E923C4F1-048B-497B-88F5-0E0869172327}" destId="{FDA03BBB-351D-4F0E-B375-3BF62DFDF720}" srcOrd="0" destOrd="0" presId="urn:microsoft.com/office/officeart/2005/8/layout/hierarchy6"/>
    <dgm:cxn modelId="{4030F2AE-8DE1-4F15-B230-4EFB2033A92A}" type="presParOf" srcId="{E923C4F1-048B-497B-88F5-0E0869172327}" destId="{3D7E9005-7472-4BA8-816E-934B4EB7E9AE}" srcOrd="1" destOrd="0" presId="urn:microsoft.com/office/officeart/2005/8/layout/hierarchy6"/>
    <dgm:cxn modelId="{DCE4AA46-9B7D-4713-B287-57F2FD028322}" type="presParOf" srcId="{3D7E9005-7472-4BA8-816E-934B4EB7E9AE}" destId="{F2E5909E-EA80-41FE-9DCA-A312B23CE0B1}" srcOrd="0" destOrd="0" presId="urn:microsoft.com/office/officeart/2005/8/layout/hierarchy6"/>
    <dgm:cxn modelId="{76923042-9EF3-4E46-A1AB-D0A41D151ADC}" type="presParOf" srcId="{3D7E9005-7472-4BA8-816E-934B4EB7E9AE}" destId="{D08D7141-6BF1-4F6B-81AC-2D7168990748}" srcOrd="1" destOrd="0" presId="urn:microsoft.com/office/officeart/2005/8/layout/hierarchy6"/>
    <dgm:cxn modelId="{97BE60FD-1AB8-42A2-A90C-E98E2C19DF51}" type="presParOf" srcId="{D08D7141-6BF1-4F6B-81AC-2D7168990748}" destId="{91DD167E-EB81-49B4-B579-952595E95D3B}" srcOrd="0" destOrd="0" presId="urn:microsoft.com/office/officeart/2005/8/layout/hierarchy6"/>
    <dgm:cxn modelId="{84498CD0-D9EB-4B7C-8264-D570614A326E}" type="presParOf" srcId="{D08D7141-6BF1-4F6B-81AC-2D7168990748}" destId="{A2699A24-2D35-4D8D-9F3C-83554C79F487}" srcOrd="1" destOrd="0" presId="urn:microsoft.com/office/officeart/2005/8/layout/hierarchy6"/>
    <dgm:cxn modelId="{149F67B8-70C3-432A-93D7-14E5CFE49B38}" type="presParOf" srcId="{BEAD020A-B485-4891-BD4B-9035BCD0D325}" destId="{569F3011-F706-4701-833C-026D25F4C3F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924BB-4EF9-4C2B-AAA9-7A2C9D40C3D4}">
      <dsp:nvSpPr>
        <dsp:cNvPr id="0" name=""/>
        <dsp:cNvSpPr/>
      </dsp:nvSpPr>
      <dsp:spPr>
        <a:xfrm>
          <a:off x="3422771" y="475970"/>
          <a:ext cx="3636841" cy="95044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solidFill>
                <a:srgbClr val="FFFFFF"/>
              </a:solidFill>
              <a:latin typeface="Gill Sans"/>
              <a:ea typeface="Gill Sans"/>
              <a:cs typeface="Gill Sans"/>
            </a:rPr>
            <a:t>Your Final Grade</a:t>
          </a:r>
          <a:endParaRPr lang="en-US" sz="3600" b="1" kern="1200" dirty="0">
            <a:solidFill>
              <a:srgbClr val="FFFFFF"/>
            </a:solidFill>
            <a:latin typeface="Gill Sans"/>
            <a:ea typeface="Gill Sans"/>
            <a:cs typeface="Gill Sans"/>
          </a:endParaRPr>
        </a:p>
      </dsp:txBody>
      <dsp:txXfrm>
        <a:off x="3450609" y="503808"/>
        <a:ext cx="3581165" cy="894770"/>
      </dsp:txXfrm>
    </dsp:sp>
    <dsp:sp modelId="{37D3FE8F-575B-42C3-A459-615ED6F33040}">
      <dsp:nvSpPr>
        <dsp:cNvPr id="0" name=""/>
        <dsp:cNvSpPr/>
      </dsp:nvSpPr>
      <dsp:spPr>
        <a:xfrm>
          <a:off x="1209008" y="1426417"/>
          <a:ext cx="4032183" cy="380178"/>
        </a:xfrm>
        <a:custGeom>
          <a:avLst/>
          <a:gdLst/>
          <a:ahLst/>
          <a:cxnLst/>
          <a:rect l="0" t="0" r="0" b="0"/>
          <a:pathLst>
            <a:path>
              <a:moveTo>
                <a:pt x="4032183" y="0"/>
              </a:moveTo>
              <a:lnTo>
                <a:pt x="4032183" y="190089"/>
              </a:lnTo>
              <a:lnTo>
                <a:pt x="0" y="190089"/>
              </a:lnTo>
              <a:lnTo>
                <a:pt x="0" y="3801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3502A-3CA2-4DC2-808F-FB3F1E907F93}">
      <dsp:nvSpPr>
        <dsp:cNvPr id="0" name=""/>
        <dsp:cNvSpPr/>
      </dsp:nvSpPr>
      <dsp:spPr>
        <a:xfrm>
          <a:off x="1081" y="1806595"/>
          <a:ext cx="2415854" cy="95044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solidFill>
                <a:srgbClr val="FFFFFF"/>
              </a:solidFill>
              <a:latin typeface="Gill Sans"/>
              <a:ea typeface="Gill Sans"/>
              <a:cs typeface="Gill Sans"/>
            </a:rPr>
            <a:t>Programming Assignments </a:t>
          </a:r>
        </a:p>
      </dsp:txBody>
      <dsp:txXfrm>
        <a:off x="28919" y="1834433"/>
        <a:ext cx="2360178" cy="894770"/>
      </dsp:txXfrm>
    </dsp:sp>
    <dsp:sp modelId="{3CEAEF7D-AC9C-4E7B-8036-39D29844DE8B}">
      <dsp:nvSpPr>
        <dsp:cNvPr id="0" name=""/>
        <dsp:cNvSpPr/>
      </dsp:nvSpPr>
      <dsp:spPr>
        <a:xfrm>
          <a:off x="1163288" y="2757042"/>
          <a:ext cx="91440" cy="380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017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255A9-91C6-4459-A7E1-4F3CEA7DFCAD}">
      <dsp:nvSpPr>
        <dsp:cNvPr id="0" name=""/>
        <dsp:cNvSpPr/>
      </dsp:nvSpPr>
      <dsp:spPr>
        <a:xfrm>
          <a:off x="496173" y="3137221"/>
          <a:ext cx="1425670" cy="9504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30%</a:t>
          </a:r>
        </a:p>
      </dsp:txBody>
      <dsp:txXfrm>
        <a:off x="524011" y="3165059"/>
        <a:ext cx="1369994" cy="894770"/>
      </dsp:txXfrm>
    </dsp:sp>
    <dsp:sp modelId="{D168F3F7-27F8-4516-B741-BAEFC40B0463}">
      <dsp:nvSpPr>
        <dsp:cNvPr id="0" name=""/>
        <dsp:cNvSpPr/>
      </dsp:nvSpPr>
      <dsp:spPr>
        <a:xfrm>
          <a:off x="3970089" y="1426417"/>
          <a:ext cx="1271102" cy="380178"/>
        </a:xfrm>
        <a:custGeom>
          <a:avLst/>
          <a:gdLst/>
          <a:ahLst/>
          <a:cxnLst/>
          <a:rect l="0" t="0" r="0" b="0"/>
          <a:pathLst>
            <a:path>
              <a:moveTo>
                <a:pt x="1271102" y="0"/>
              </a:moveTo>
              <a:lnTo>
                <a:pt x="1271102" y="190089"/>
              </a:lnTo>
              <a:lnTo>
                <a:pt x="0" y="190089"/>
              </a:lnTo>
              <a:lnTo>
                <a:pt x="0" y="3801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AEB4B-D864-49A7-B0FE-EDB0FE716A88}">
      <dsp:nvSpPr>
        <dsp:cNvPr id="0" name=""/>
        <dsp:cNvSpPr/>
      </dsp:nvSpPr>
      <dsp:spPr>
        <a:xfrm>
          <a:off x="2844637" y="1806595"/>
          <a:ext cx="2250904" cy="95044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solidFill>
                <a:srgbClr val="FFFFFF"/>
              </a:solidFill>
              <a:latin typeface="Gill Sans"/>
              <a:ea typeface="Gill Sans"/>
              <a:cs typeface="Gill Sans"/>
            </a:rPr>
            <a:t>Problem Sets</a:t>
          </a:r>
        </a:p>
      </dsp:txBody>
      <dsp:txXfrm>
        <a:off x="2872475" y="1834433"/>
        <a:ext cx="2195228" cy="894770"/>
      </dsp:txXfrm>
    </dsp:sp>
    <dsp:sp modelId="{61F713F5-2E9B-49E6-A1D6-B3BBF1D82333}">
      <dsp:nvSpPr>
        <dsp:cNvPr id="0" name=""/>
        <dsp:cNvSpPr/>
      </dsp:nvSpPr>
      <dsp:spPr>
        <a:xfrm>
          <a:off x="3924369" y="2757042"/>
          <a:ext cx="91440" cy="380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017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99473-5D5D-42F4-8CCB-C9E2D40729C0}">
      <dsp:nvSpPr>
        <dsp:cNvPr id="0" name=""/>
        <dsp:cNvSpPr/>
      </dsp:nvSpPr>
      <dsp:spPr>
        <a:xfrm>
          <a:off x="3257254" y="3137221"/>
          <a:ext cx="1425670" cy="9504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20%</a:t>
          </a:r>
        </a:p>
      </dsp:txBody>
      <dsp:txXfrm>
        <a:off x="3285092" y="3165059"/>
        <a:ext cx="1369994" cy="894770"/>
      </dsp:txXfrm>
    </dsp:sp>
    <dsp:sp modelId="{647D55F5-9555-429F-A286-8C26B51A29AD}">
      <dsp:nvSpPr>
        <dsp:cNvPr id="0" name=""/>
        <dsp:cNvSpPr/>
      </dsp:nvSpPr>
      <dsp:spPr>
        <a:xfrm>
          <a:off x="5241191" y="1426417"/>
          <a:ext cx="4243310" cy="380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89"/>
              </a:lnTo>
              <a:lnTo>
                <a:pt x="4243310" y="190089"/>
              </a:lnTo>
              <a:lnTo>
                <a:pt x="4243310" y="3801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B8E4F-858B-41EC-8A3B-9BA420B35D11}">
      <dsp:nvSpPr>
        <dsp:cNvPr id="0" name=""/>
        <dsp:cNvSpPr/>
      </dsp:nvSpPr>
      <dsp:spPr>
        <a:xfrm>
          <a:off x="8487702" y="1806595"/>
          <a:ext cx="1993599" cy="950446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Max {v1, v2}</a:t>
          </a:r>
        </a:p>
      </dsp:txBody>
      <dsp:txXfrm>
        <a:off x="8515540" y="1834433"/>
        <a:ext cx="1937923" cy="894770"/>
      </dsp:txXfrm>
    </dsp:sp>
    <dsp:sp modelId="{DCB33D3C-E404-4270-890F-4E729C2A28D5}">
      <dsp:nvSpPr>
        <dsp:cNvPr id="0" name=""/>
        <dsp:cNvSpPr/>
      </dsp:nvSpPr>
      <dsp:spPr>
        <a:xfrm>
          <a:off x="7536089" y="2757042"/>
          <a:ext cx="1948413" cy="380178"/>
        </a:xfrm>
        <a:custGeom>
          <a:avLst/>
          <a:gdLst/>
          <a:ahLst/>
          <a:cxnLst/>
          <a:rect l="0" t="0" r="0" b="0"/>
          <a:pathLst>
            <a:path>
              <a:moveTo>
                <a:pt x="1948413" y="0"/>
              </a:moveTo>
              <a:lnTo>
                <a:pt x="1948413" y="190089"/>
              </a:lnTo>
              <a:lnTo>
                <a:pt x="0" y="190089"/>
              </a:lnTo>
              <a:lnTo>
                <a:pt x="0" y="38017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16067-A768-4E10-B78E-CDBDA16D7023}">
      <dsp:nvSpPr>
        <dsp:cNvPr id="0" name=""/>
        <dsp:cNvSpPr/>
      </dsp:nvSpPr>
      <dsp:spPr>
        <a:xfrm>
          <a:off x="6823254" y="3137221"/>
          <a:ext cx="1425670" cy="9504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v1</a:t>
          </a:r>
        </a:p>
      </dsp:txBody>
      <dsp:txXfrm>
        <a:off x="6851092" y="3165059"/>
        <a:ext cx="1369994" cy="894770"/>
      </dsp:txXfrm>
    </dsp:sp>
    <dsp:sp modelId="{0766F48E-41BF-47CF-95CD-5D951BA4D90C}">
      <dsp:nvSpPr>
        <dsp:cNvPr id="0" name=""/>
        <dsp:cNvSpPr/>
      </dsp:nvSpPr>
      <dsp:spPr>
        <a:xfrm>
          <a:off x="6373455" y="4087667"/>
          <a:ext cx="1162633" cy="380178"/>
        </a:xfrm>
        <a:custGeom>
          <a:avLst/>
          <a:gdLst/>
          <a:ahLst/>
          <a:cxnLst/>
          <a:rect l="0" t="0" r="0" b="0"/>
          <a:pathLst>
            <a:path>
              <a:moveTo>
                <a:pt x="1162633" y="0"/>
              </a:moveTo>
              <a:lnTo>
                <a:pt x="1162633" y="190089"/>
              </a:lnTo>
              <a:lnTo>
                <a:pt x="0" y="190089"/>
              </a:lnTo>
              <a:lnTo>
                <a:pt x="0" y="380178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964CE4AC-86BB-453F-A2AB-3A3C933349CF}">
      <dsp:nvSpPr>
        <dsp:cNvPr id="0" name=""/>
        <dsp:cNvSpPr/>
      </dsp:nvSpPr>
      <dsp:spPr>
        <a:xfrm>
          <a:off x="5110625" y="4467846"/>
          <a:ext cx="2525659" cy="9504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Midterm Exam</a:t>
          </a:r>
        </a:p>
      </dsp:txBody>
      <dsp:txXfrm>
        <a:off x="5138463" y="4495684"/>
        <a:ext cx="2469983" cy="894770"/>
      </dsp:txXfrm>
    </dsp:sp>
    <dsp:sp modelId="{C7908ACC-BA1B-495C-BB2A-C5E7E6DCAD08}">
      <dsp:nvSpPr>
        <dsp:cNvPr id="0" name=""/>
        <dsp:cNvSpPr/>
      </dsp:nvSpPr>
      <dsp:spPr>
        <a:xfrm>
          <a:off x="6327735" y="5418293"/>
          <a:ext cx="91440" cy="380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0178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FBD481C6-5E06-4D83-AFAF-96792696E35A}">
      <dsp:nvSpPr>
        <dsp:cNvPr id="0" name=""/>
        <dsp:cNvSpPr/>
      </dsp:nvSpPr>
      <dsp:spPr>
        <a:xfrm>
          <a:off x="5660620" y="5798471"/>
          <a:ext cx="1425670" cy="9504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20%</a:t>
          </a:r>
        </a:p>
      </dsp:txBody>
      <dsp:txXfrm>
        <a:off x="5688458" y="5826309"/>
        <a:ext cx="1369994" cy="894770"/>
      </dsp:txXfrm>
    </dsp:sp>
    <dsp:sp modelId="{F0FF9F04-F6E6-4824-AAC1-EF49ECCEA0C9}">
      <dsp:nvSpPr>
        <dsp:cNvPr id="0" name=""/>
        <dsp:cNvSpPr/>
      </dsp:nvSpPr>
      <dsp:spPr>
        <a:xfrm>
          <a:off x="7536089" y="4087667"/>
          <a:ext cx="1476680" cy="380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89"/>
              </a:lnTo>
              <a:lnTo>
                <a:pt x="1476680" y="190089"/>
              </a:lnTo>
              <a:lnTo>
                <a:pt x="1476680" y="380178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25CFB5E5-DD87-4708-94B7-59B5726FB92F}">
      <dsp:nvSpPr>
        <dsp:cNvPr id="0" name=""/>
        <dsp:cNvSpPr/>
      </dsp:nvSpPr>
      <dsp:spPr>
        <a:xfrm>
          <a:off x="8063986" y="4467846"/>
          <a:ext cx="1897566" cy="9504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Final Exam</a:t>
          </a:r>
        </a:p>
      </dsp:txBody>
      <dsp:txXfrm>
        <a:off x="8091824" y="4495684"/>
        <a:ext cx="1841890" cy="894770"/>
      </dsp:txXfrm>
    </dsp:sp>
    <dsp:sp modelId="{BE250766-FD28-41FF-B4E1-102CA3D0D816}">
      <dsp:nvSpPr>
        <dsp:cNvPr id="0" name=""/>
        <dsp:cNvSpPr/>
      </dsp:nvSpPr>
      <dsp:spPr>
        <a:xfrm>
          <a:off x="8967049" y="5418293"/>
          <a:ext cx="91440" cy="380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0178"/>
              </a:lnTo>
            </a:path>
          </a:pathLst>
        </a:custGeom>
        <a:noFill/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3DCC82E8-42FE-4FCB-AE05-4169B181367C}">
      <dsp:nvSpPr>
        <dsp:cNvPr id="0" name=""/>
        <dsp:cNvSpPr/>
      </dsp:nvSpPr>
      <dsp:spPr>
        <a:xfrm>
          <a:off x="8299934" y="5798471"/>
          <a:ext cx="1425670" cy="95044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4999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30%</a:t>
          </a:r>
        </a:p>
      </dsp:txBody>
      <dsp:txXfrm>
        <a:off x="8327772" y="5826309"/>
        <a:ext cx="1369994" cy="894770"/>
      </dsp:txXfrm>
    </dsp:sp>
    <dsp:sp modelId="{E1C110EC-09E9-487C-8955-13959E327E83}">
      <dsp:nvSpPr>
        <dsp:cNvPr id="0" name=""/>
        <dsp:cNvSpPr/>
      </dsp:nvSpPr>
      <dsp:spPr>
        <a:xfrm>
          <a:off x="9484502" y="2757042"/>
          <a:ext cx="1948413" cy="380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89"/>
              </a:lnTo>
              <a:lnTo>
                <a:pt x="1948413" y="190089"/>
              </a:lnTo>
              <a:lnTo>
                <a:pt x="1948413" y="38017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368FB-73B9-479B-900B-5905AA680DD2}">
      <dsp:nvSpPr>
        <dsp:cNvPr id="0" name=""/>
        <dsp:cNvSpPr/>
      </dsp:nvSpPr>
      <dsp:spPr>
        <a:xfrm>
          <a:off x="10720081" y="3137221"/>
          <a:ext cx="1425670" cy="950446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v2</a:t>
          </a:r>
        </a:p>
      </dsp:txBody>
      <dsp:txXfrm>
        <a:off x="10747919" y="3165059"/>
        <a:ext cx="1369994" cy="894770"/>
      </dsp:txXfrm>
    </dsp:sp>
    <dsp:sp modelId="{5D374E42-6EC0-412C-B462-2782372E1FE2}">
      <dsp:nvSpPr>
        <dsp:cNvPr id="0" name=""/>
        <dsp:cNvSpPr/>
      </dsp:nvSpPr>
      <dsp:spPr>
        <a:xfrm>
          <a:off x="11387196" y="4087667"/>
          <a:ext cx="91440" cy="380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01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03BBB-351D-4F0E-B375-3BF62DFDF720}">
      <dsp:nvSpPr>
        <dsp:cNvPr id="0" name=""/>
        <dsp:cNvSpPr/>
      </dsp:nvSpPr>
      <dsp:spPr>
        <a:xfrm>
          <a:off x="10389254" y="4467846"/>
          <a:ext cx="2087323" cy="950446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Final Exam</a:t>
          </a:r>
        </a:p>
      </dsp:txBody>
      <dsp:txXfrm>
        <a:off x="10417092" y="4495684"/>
        <a:ext cx="2031647" cy="894770"/>
      </dsp:txXfrm>
    </dsp:sp>
    <dsp:sp modelId="{F2E5909E-EA80-41FE-9DCA-A312B23CE0B1}">
      <dsp:nvSpPr>
        <dsp:cNvPr id="0" name=""/>
        <dsp:cNvSpPr/>
      </dsp:nvSpPr>
      <dsp:spPr>
        <a:xfrm>
          <a:off x="11387196" y="5418293"/>
          <a:ext cx="91440" cy="380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01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D167E-EB81-49B4-B579-952595E95D3B}">
      <dsp:nvSpPr>
        <dsp:cNvPr id="0" name=""/>
        <dsp:cNvSpPr/>
      </dsp:nvSpPr>
      <dsp:spPr>
        <a:xfrm>
          <a:off x="10720081" y="5798471"/>
          <a:ext cx="1425670" cy="950446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50%</a:t>
          </a:r>
        </a:p>
      </dsp:txBody>
      <dsp:txXfrm>
        <a:off x="10747919" y="5826309"/>
        <a:ext cx="1369994" cy="894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0BABB5-F332-1B8C-134C-CC319271BB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1CB9B-9718-C6D1-929E-F306E45566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D5079-981C-476A-AB7A-1AABBF1DC7D0}" type="datetimeFigureOut">
              <a:rPr lang="en-US" smtClean="0"/>
              <a:t>Tue 12/06/22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63AAF-62A4-D117-08BC-D2154E6D30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B83DF-761B-D94F-A935-237E522D61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71F1A-4452-4ED7-A9A4-2462C81F8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77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35535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546100">
      <a:defRPr sz="2200">
        <a:latin typeface="Lucida Grande"/>
        <a:ea typeface="Lucida Grande"/>
        <a:cs typeface="Lucida Grande"/>
        <a:sym typeface="Lucida Grande"/>
      </a:defRPr>
    </a:lvl1pPr>
    <a:lvl2pPr indent="228600" defTabSz="546100">
      <a:defRPr sz="2200">
        <a:latin typeface="Lucida Grande"/>
        <a:ea typeface="Lucida Grande"/>
        <a:cs typeface="Lucida Grande"/>
        <a:sym typeface="Lucida Grande"/>
      </a:defRPr>
    </a:lvl2pPr>
    <a:lvl3pPr indent="457200" defTabSz="546100">
      <a:defRPr sz="2200">
        <a:latin typeface="Lucida Grande"/>
        <a:ea typeface="Lucida Grande"/>
        <a:cs typeface="Lucida Grande"/>
        <a:sym typeface="Lucida Grande"/>
      </a:defRPr>
    </a:lvl3pPr>
    <a:lvl4pPr indent="685800" defTabSz="546100">
      <a:defRPr sz="2200">
        <a:latin typeface="Lucida Grande"/>
        <a:ea typeface="Lucida Grande"/>
        <a:cs typeface="Lucida Grande"/>
        <a:sym typeface="Lucida Grande"/>
      </a:defRPr>
    </a:lvl4pPr>
    <a:lvl5pPr indent="914400" defTabSz="546100">
      <a:defRPr sz="2200">
        <a:latin typeface="Lucida Grande"/>
        <a:ea typeface="Lucida Grande"/>
        <a:cs typeface="Lucida Grande"/>
        <a:sym typeface="Lucida Grande"/>
      </a:defRPr>
    </a:lvl5pPr>
    <a:lvl6pPr indent="1143000" defTabSz="546100">
      <a:defRPr sz="2200">
        <a:latin typeface="Lucida Grande"/>
        <a:ea typeface="Lucida Grande"/>
        <a:cs typeface="Lucida Grande"/>
        <a:sym typeface="Lucida Grande"/>
      </a:defRPr>
    </a:lvl6pPr>
    <a:lvl7pPr indent="1371600" defTabSz="546100">
      <a:defRPr sz="2200">
        <a:latin typeface="Lucida Grande"/>
        <a:ea typeface="Lucida Grande"/>
        <a:cs typeface="Lucida Grande"/>
        <a:sym typeface="Lucida Grande"/>
      </a:defRPr>
    </a:lvl7pPr>
    <a:lvl8pPr indent="1600200" defTabSz="546100">
      <a:defRPr sz="2200">
        <a:latin typeface="Lucida Grande"/>
        <a:ea typeface="Lucida Grande"/>
        <a:cs typeface="Lucida Grande"/>
        <a:sym typeface="Lucida Grande"/>
      </a:defRPr>
    </a:lvl8pPr>
    <a:lvl9pPr indent="1828800" defTabSz="5461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1AE312-025E-470C-9AD3-8A70A86AB66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3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99DA0-2D3A-4563-8644-3A0F7B0596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8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2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F7B3D-40F2-4622-9FCB-3534B467FF83}" type="slidenum">
              <a:rPr lang="en-US"/>
              <a:pPr/>
              <a:t>24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8500"/>
            <a:ext cx="6196012" cy="348615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39B1D0-862F-4E68-9A3A-FBF6E171048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9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AOL had</a:t>
            </a:r>
            <a:r>
              <a:rPr lang="en-US" baseline="0" dirty="0"/>
              <a:t> just acquired </a:t>
            </a:r>
            <a:r>
              <a:rPr lang="en-US" baseline="0" dirty="0" err="1"/>
              <a:t>Nullsoft</a:t>
            </a:r>
            <a:r>
              <a:rPr lang="en-US" baseline="0" dirty="0"/>
              <a:t>. Gnutella was distributed from </a:t>
            </a:r>
            <a:r>
              <a:rPr lang="en-US" baseline="0" dirty="0" err="1"/>
              <a:t>Nullsoft</a:t>
            </a:r>
            <a:r>
              <a:rPr lang="en-US" baseline="0" dirty="0"/>
              <a:t> machines. AOL was trying to make a deal with </a:t>
            </a:r>
            <a:r>
              <a:rPr lang="en-US" baseline="0" dirty="0" err="1"/>
              <a:t>TimeWarner</a:t>
            </a:r>
            <a:r>
              <a:rPr lang="en-US" baseline="0" dirty="0"/>
              <a:t>. Conflicts!</a:t>
            </a:r>
          </a:p>
          <a:p>
            <a:endParaRPr lang="en-US" baseline="0" dirty="0"/>
          </a:p>
          <a:p>
            <a:r>
              <a:rPr lang="en-US" baseline="0" dirty="0"/>
              <a:t>-gets list of existing hosts from bootstrap node/other nodes it meets.</a:t>
            </a:r>
          </a:p>
          <a:p>
            <a:r>
              <a:rPr lang="en-US" baseline="0" dirty="0"/>
              <a:t>-Ping some, if received a response (Pong!), connect to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83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C1B9EE-A49E-BE48-98F6-84056D539EDB}" type="slidenum">
              <a:rPr lang="en-US">
                <a:latin typeface="Calibri" charset="0"/>
                <a:ea typeface="ＭＳ Ｐゴシック" charset="-128"/>
                <a:cs typeface="ＭＳ Ｐゴシック" charset="-128"/>
              </a:rPr>
              <a:pPr/>
              <a:t>26</a:t>
            </a:fld>
            <a:endParaRPr lang="en-US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493F0C-CE6F-3940-8923-98330DF5C6A4}" type="slidenum">
              <a:rPr lang="en-US">
                <a:latin typeface="Calibri" charset="0"/>
                <a:ea typeface="ＭＳ Ｐゴシック" charset="-128"/>
                <a:cs typeface="ＭＳ Ｐゴシック" charset="-128"/>
              </a:rPr>
              <a:pPr/>
              <a:t>27</a:t>
            </a:fld>
            <a:endParaRPr lang="en-US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AD9F71-D3E8-204F-8871-CBD5C584FCF1}" type="slidenum">
              <a:rPr lang="en-US">
                <a:latin typeface="Calibri" charset="0"/>
                <a:ea typeface="ＭＳ Ｐゴシック" charset="-128"/>
                <a:cs typeface="ＭＳ Ｐゴシック" charset="-128"/>
              </a:rPr>
              <a:pPr/>
              <a:t>28</a:t>
            </a:fld>
            <a:endParaRPr lang="en-US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892ED8-436C-47EB-8313-A0E3FFD8D6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9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9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700C13-7662-42A6-8EE3-E22222385DA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698500"/>
            <a:ext cx="6196012" cy="348615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4E30C-BEAA-4511-8ACA-8B59DED6F5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51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EF505-8E77-4899-828C-88CFB17C6F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0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07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9F829-7B68-4AF9-A909-5C9D398893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53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5461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Another diff. =&gt; User do not exchange directories of files (using trackers)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54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B22844-CA75-4C4F-9E39-B52B3B5BD80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1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78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9919C-69AB-4785-86FC-9132806737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1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37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13C35A-DED0-4877-8E5B-BDD218617EC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1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09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6F4D0-3A4B-4912-B4DE-4F160323BF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1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43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6BBF23-40EF-4EA8-BEDA-DEB17E2FDF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1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524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073DA-7175-41D3-8970-65CE54ADE64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2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9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17EA06-E20B-45D7-BC50-6B6558B09F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2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729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2923B9-30B6-4013-B3E4-09E56527C3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4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959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A few months later, Spotify sold it to </a:t>
            </a:r>
            <a:r>
              <a:rPr lang="en-US" b="0" i="0" dirty="0">
                <a:solidFill>
                  <a:srgbClr val="404040"/>
                </a:solidFill>
                <a:effectLst/>
                <a:latin typeface="Roboto" panose="02000000000000000000" pitchFamily="2" charset="0"/>
              </a:rPr>
              <a:t>BitTorrent Inc! But kept the main guy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nux Libertine"/>
              </a:rPr>
              <a:t>Ludvig</a:t>
            </a: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nux Libertine"/>
              </a:rPr>
              <a:t>Strigeus</a:t>
            </a:r>
            <a:r>
              <a:rPr lang="en-US" b="0" i="0" dirty="0">
                <a:solidFill>
                  <a:srgbClr val="404040"/>
                </a:solidFill>
                <a:effectLst/>
                <a:latin typeface="Roboto" panose="02000000000000000000" pitchFamily="2" charset="0"/>
              </a:rPr>
              <a:t>) in his team :D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13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025C2-6725-4978-80F3-3A4607D653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6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878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A3FDA-D4E6-4907-8985-18F61E2A63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2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85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46B816-B937-4F09-BF57-78E7D6C0EAD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6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14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BF1A1-D81C-4BDC-96FC-894D549B7F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6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8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33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4E30C-BEAA-4511-8ACA-8B59DED6F5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488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7893A1-4946-4DFE-A1CF-1D7D98A1CD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58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99FC69-8AA5-4A37-AE24-8C416764C8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8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6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587500" y="1536700"/>
            <a:ext cx="13081000" cy="30988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7800"/>
            </a:lvl1pPr>
          </a:lstStyle>
          <a:p>
            <a:pPr lvl="0">
              <a:defRPr sz="1800"/>
            </a:pPr>
            <a:r>
              <a:rPr lang="en-US" sz="7800"/>
              <a:t>Click to edit Master title style</a:t>
            </a:r>
            <a:endParaRPr sz="7800"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587500" y="4711700"/>
            <a:ext cx="13081000" cy="1054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3200"/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6846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8"/>
            <a:ext cx="13817600" cy="1960033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31520" indent="0" algn="ctr">
              <a:buNone/>
              <a:defRPr/>
            </a:lvl2pPr>
            <a:lvl3pPr marL="1463040" indent="0" algn="ctr">
              <a:buNone/>
              <a:defRPr/>
            </a:lvl3pPr>
            <a:lvl4pPr marL="2194560" indent="0" algn="ctr">
              <a:buNone/>
              <a:defRPr/>
            </a:lvl4pPr>
            <a:lvl5pPr marL="2926080" indent="0" algn="ctr">
              <a:buNone/>
              <a:defRPr/>
            </a:lvl5pPr>
            <a:lvl6pPr marL="3657600" indent="0" algn="ctr">
              <a:buNone/>
              <a:defRPr/>
            </a:lvl6pPr>
            <a:lvl7pPr marL="4389120" indent="0" algn="ctr">
              <a:buNone/>
              <a:defRPr/>
            </a:lvl7pPr>
            <a:lvl8pPr marL="5120640" indent="0" algn="ctr">
              <a:buNone/>
              <a:defRPr/>
            </a:lvl8pPr>
            <a:lvl9pPr marL="58521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9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292351"/>
            <a:ext cx="7179734" cy="5882216"/>
          </a:xfrm>
        </p:spPr>
        <p:txBody>
          <a:bodyPr/>
          <a:lstStyle>
            <a:lvl1pPr>
              <a:defRPr sz="3750"/>
            </a:lvl1pPr>
            <a:lvl2pPr>
              <a:defRPr sz="3188"/>
            </a:lvl2pPr>
            <a:lvl3pPr>
              <a:defRPr sz="2625"/>
            </a:lvl3pPr>
            <a:lvl4pPr>
              <a:defRPr sz="2438"/>
            </a:lvl4pPr>
            <a:lvl5pPr>
              <a:defRPr sz="2438"/>
            </a:lvl5pPr>
            <a:lvl6pPr>
              <a:defRPr sz="2438"/>
            </a:lvl6pPr>
            <a:lvl7pPr>
              <a:defRPr sz="2438"/>
            </a:lvl7pPr>
            <a:lvl8pPr>
              <a:defRPr sz="2438"/>
            </a:lvl8pPr>
            <a:lvl9pPr>
              <a:defRPr sz="24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2292351"/>
            <a:ext cx="7179734" cy="5882216"/>
          </a:xfrm>
        </p:spPr>
        <p:txBody>
          <a:bodyPr/>
          <a:lstStyle>
            <a:lvl1pPr>
              <a:defRPr sz="3750"/>
            </a:lvl1pPr>
            <a:lvl2pPr>
              <a:defRPr sz="3188"/>
            </a:lvl2pPr>
            <a:lvl3pPr>
              <a:defRPr sz="2625"/>
            </a:lvl3pPr>
            <a:lvl4pPr>
              <a:defRPr sz="2438"/>
            </a:lvl4pPr>
            <a:lvl5pPr>
              <a:defRPr sz="2438"/>
            </a:lvl5pPr>
            <a:lvl6pPr>
              <a:defRPr sz="2438"/>
            </a:lvl6pPr>
            <a:lvl7pPr>
              <a:defRPr sz="2438"/>
            </a:lvl7pPr>
            <a:lvl8pPr>
              <a:defRPr sz="2438"/>
            </a:lvl8pPr>
            <a:lvl9pPr>
              <a:defRPr sz="24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 458/CSC 2209 – Computer Networks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Toronto – Fall 2019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5B920-46FC-A548-895D-36A9BD933E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81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673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</p:spTree>
    <p:extLst>
      <p:ext uri="{BB962C8B-B14F-4D97-AF65-F5344CB8AC3E}">
        <p14:creationId xmlns:p14="http://schemas.microsoft.com/office/powerpoint/2010/main" val="249460846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mall hea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338CB-8AC2-C3A8-9C57-45AB0057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231"/>
            <a:ext cx="13081000" cy="162560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812216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5875867"/>
            <a:ext cx="13817600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3875618"/>
            <a:ext cx="13817600" cy="2000249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 458/CSC 2209 – Computer Networks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Toronto – Fall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078DD-F5B8-314B-9873-FEA8875CB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91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287F2-1533-19D5-FBC2-AD99BD56F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7500" y="231"/>
            <a:ext cx="13081000" cy="1625600"/>
          </a:xfrm>
        </p:spPr>
        <p:txBody>
          <a:bodyPr/>
          <a:lstStyle>
            <a:lvl1pPr algn="l">
              <a:defRPr sz="3200">
                <a:cs typeface="+mn-cs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262717466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68E34B-8015-23BF-22AB-F9FF0236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230"/>
            <a:ext cx="13081000" cy="16256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964251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mall hea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066800" indent="-304800">
              <a:buFont typeface="Lucida Grande"/>
              <a:buChar char="►"/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460500" indent="-254000">
              <a:buChar char="-"/>
              <a:defRPr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905000" indent="-254000">
              <a:buChar char="-"/>
              <a:defRPr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349500" indent="-254000">
              <a:buChar char="-"/>
              <a:defRPr sz="2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>
              <a:defRPr sz="1800"/>
            </a:pPr>
            <a:r>
              <a:rPr lang="en-US" sz="3200" dirty="0"/>
              <a:t>Click to edit Master text styles</a:t>
            </a:r>
          </a:p>
          <a:p>
            <a:pPr lvl="1">
              <a:defRPr sz="1800"/>
            </a:pPr>
            <a:r>
              <a:rPr lang="en-US" sz="3200" dirty="0"/>
              <a:t>Second level</a:t>
            </a:r>
          </a:p>
          <a:p>
            <a:pPr lvl="2">
              <a:defRPr sz="1800"/>
            </a:pPr>
            <a:r>
              <a:rPr lang="en-US" sz="3200" dirty="0"/>
              <a:t>Third level</a:t>
            </a:r>
          </a:p>
          <a:p>
            <a:pPr lvl="3">
              <a:defRPr sz="1800"/>
            </a:pPr>
            <a:r>
              <a:rPr lang="en-US" sz="3200" dirty="0"/>
              <a:t>Fourth level</a:t>
            </a:r>
          </a:p>
          <a:p>
            <a:pPr lvl="4">
              <a:defRPr sz="1800"/>
            </a:pPr>
            <a:r>
              <a:rPr lang="en-US" sz="3200" dirty="0"/>
              <a:t>Fifth level</a:t>
            </a:r>
            <a:endParaRPr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338CB-8AC2-C3A8-9C57-45AB0057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231"/>
            <a:ext cx="13081000" cy="162560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95449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5360242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0739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7247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Jus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6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92840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</p:spTree>
    <p:extLst>
      <p:ext uri="{BB962C8B-B14F-4D97-AF65-F5344CB8AC3E}">
        <p14:creationId xmlns:p14="http://schemas.microsoft.com/office/powerpoint/2010/main" val="336376647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 458/CSC 2209 – Computer Networks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Toronto – Fall 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A6654-21FB-CA40-A072-7FA17CC0E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14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 458/CSC 2209 – Computer Networks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Toronto – Fall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07158-3B47-5C4A-A629-859413085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02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12800"/>
            <a:ext cx="138176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641600"/>
            <a:ext cx="6773333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2641600"/>
            <a:ext cx="6773333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20852" y="8584985"/>
            <a:ext cx="362279" cy="369332"/>
          </a:xfrm>
        </p:spPr>
        <p:txBody>
          <a:bodyPr/>
          <a:lstStyle>
            <a:lvl1pPr>
              <a:defRPr/>
            </a:lvl1pPr>
          </a:lstStyle>
          <a:p>
            <a:fld id="{FDED835A-9BAC-4C73-B4A0-B447A4E227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89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heil: Small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</p:spTree>
    <p:extLst>
      <p:ext uri="{BB962C8B-B14F-4D97-AF65-F5344CB8AC3E}">
        <p14:creationId xmlns:p14="http://schemas.microsoft.com/office/powerpoint/2010/main" val="230820394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header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Shape 12">
            <a:extLst>
              <a:ext uri="{FF2B5EF4-FFF2-40B4-BE49-F238E27FC236}">
                <a16:creationId xmlns:a16="http://schemas.microsoft.com/office/drawing/2014/main" id="{E14DF393-87F1-EC62-542D-0A1FF318B2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87500" y="0"/>
            <a:ext cx="13081000" cy="1693333"/>
          </a:xfrm>
          <a:prstGeom prst="rect">
            <a:avLst/>
          </a:prstGeom>
        </p:spPr>
        <p:txBody>
          <a:bodyPr/>
          <a:lstStyle>
            <a:lvl1pPr marL="317500" indent="0">
              <a:buNone/>
              <a:defRPr sz="3600"/>
            </a:lvl1pPr>
            <a:lvl2pPr marL="1066800" indent="-304800">
              <a:buFont typeface="Lucida Grande"/>
              <a:buChar char="►"/>
              <a:defRPr sz="3200"/>
            </a:lvl2pPr>
            <a:lvl3pPr marL="1460500" indent="-254000">
              <a:buChar char="-"/>
              <a:defRPr sz="2400"/>
            </a:lvl3pPr>
            <a:lvl4pPr marL="1905000" indent="-254000">
              <a:buChar char="-"/>
              <a:defRPr sz="2400"/>
            </a:lvl4pPr>
            <a:lvl5pPr marL="2349500" indent="-254000">
              <a:buChar char="-"/>
              <a:defRPr sz="2400"/>
            </a:lvl5pPr>
          </a:lstStyle>
          <a:p>
            <a:pPr lvl="0">
              <a:defRPr sz="1800"/>
            </a:pPr>
            <a:r>
              <a:rPr lang="en-US" sz="3200" dirty="0"/>
              <a:t>Body Level One</a:t>
            </a:r>
          </a:p>
          <a:p>
            <a:pPr lvl="1">
              <a:defRPr sz="1800"/>
            </a:pPr>
            <a:r>
              <a:rPr lang="en-US" sz="2800" dirty="0"/>
              <a:t>Body Level Two</a:t>
            </a:r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20086442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2">
            <a:extLst>
              <a:ext uri="{FF2B5EF4-FFF2-40B4-BE49-F238E27FC236}">
                <a16:creationId xmlns:a16="http://schemas.microsoft.com/office/drawing/2014/main" id="{ACCA5D96-A59D-F5DD-3AEB-62BCD59A022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</p:spTree>
    <p:extLst>
      <p:ext uri="{BB962C8B-B14F-4D97-AF65-F5344CB8AC3E}">
        <p14:creationId xmlns:p14="http://schemas.microsoft.com/office/powerpoint/2010/main" val="208979609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0C321F-834D-D0B2-37C8-998A53FAD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5682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587500" y="2197100"/>
            <a:ext cx="65405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4612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6600"/>
              <a:t>Click to edit Master title style</a:t>
            </a:r>
            <a:endParaRPr sz="6600"/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8128000" y="2197100"/>
            <a:ext cx="6540500" cy="5753100"/>
          </a:xfrm>
          <a:prstGeom prst="rect">
            <a:avLst/>
          </a:prstGeom>
        </p:spPr>
        <p:txBody>
          <a:bodyPr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20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1139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587500" y="2781300"/>
            <a:ext cx="13081000" cy="3568700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pPr lvl="0">
              <a:defRPr sz="1800"/>
            </a:pPr>
            <a:r>
              <a:rPr lang="en-US" sz="7800"/>
              <a:t>Click to edit Master title style</a:t>
            </a:r>
            <a:endParaRPr sz="7800"/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997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587500" y="241300"/>
            <a:ext cx="13081000" cy="162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66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587500" y="2197100"/>
            <a:ext cx="13081000" cy="575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2pPr marL="1066800" indent="-304800">
              <a:buFont typeface="Lucida Grande"/>
              <a:buChar char="►"/>
              <a:defRPr sz="2800"/>
            </a:lvl2pPr>
            <a:lvl3pPr marL="1460500" indent="-254000">
              <a:buChar char="-"/>
              <a:defRPr sz="2200"/>
            </a:lvl3pPr>
            <a:lvl4pPr marL="1905000" indent="-254000">
              <a:buChar char="-"/>
              <a:defRPr sz="2200"/>
            </a:lvl4pPr>
            <a:lvl5pPr marL="2349500" indent="-254000">
              <a:buChar char="-"/>
              <a:defRPr sz="2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5492442" y="8584985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rgbClr val="7A7A7A"/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8866" y="8646539"/>
            <a:ext cx="288219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"/>
              </a:rPr>
              <a:t>CS144, </a:t>
            </a: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"/>
              </a:rPr>
              <a:t>Stanford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BC529-0874-001C-477E-25E6E3E968F3}"/>
              </a:ext>
            </a:extLst>
          </p:cNvPr>
          <p:cNvSpPr txBox="1"/>
          <p:nvPr/>
        </p:nvSpPr>
        <p:spPr>
          <a:xfrm>
            <a:off x="128866" y="8646539"/>
            <a:ext cx="2882199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"/>
              </a:rPr>
              <a:t>CS144, </a:t>
            </a: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"/>
              </a:rPr>
              <a:t>Stanford University</a:t>
            </a:r>
          </a:p>
        </p:txBody>
      </p:sp>
    </p:spTree>
    <p:extLst>
      <p:ext uri="{BB962C8B-B14F-4D97-AF65-F5344CB8AC3E}">
        <p14:creationId xmlns:p14="http://schemas.microsoft.com/office/powerpoint/2010/main" val="421626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666" r:id="rId16"/>
    <p:sldLayoutId id="2147483667" r:id="rId17"/>
    <p:sldLayoutId id="2147483675" r:id="rId18"/>
    <p:sldLayoutId id="2147483676" r:id="rId19"/>
    <p:sldLayoutId id="2147483677" r:id="rId20"/>
    <p:sldLayoutId id="2147483660" r:id="rId21"/>
    <p:sldLayoutId id="2147483659" r:id="rId22"/>
    <p:sldLayoutId id="2147483719" r:id="rId23"/>
    <p:sldLayoutId id="2147483734" r:id="rId24"/>
    <p:sldLayoutId id="2147483735" r:id="rId25"/>
  </p:sldLayoutIdLst>
  <p:transition spd="med"/>
  <p:hf hdr="0" ftr="0" dt="0"/>
  <p:txStyles>
    <p:titleStyle>
      <a:lvl1pPr algn="ctr" defTabSz="546100" eaLnBrk="1" hangingPunct="1">
        <a:defRPr sz="6600">
          <a:latin typeface="Calibri" charset="0"/>
          <a:ea typeface="Calibri" charset="0"/>
          <a:cs typeface="Calibri" charset="0"/>
          <a:sym typeface="Gill Sans"/>
        </a:defRPr>
      </a:lvl1pPr>
      <a:lvl2pPr indent="228600" algn="ctr" defTabSz="546100" eaLnBrk="1" hangingPunct="1">
        <a:defRPr sz="6600">
          <a:latin typeface="+mn-lt"/>
          <a:ea typeface="+mn-ea"/>
          <a:cs typeface="+mn-cs"/>
          <a:sym typeface="Gill Sans"/>
        </a:defRPr>
      </a:lvl2pPr>
      <a:lvl3pPr indent="457200" algn="ctr" defTabSz="546100" eaLnBrk="1" hangingPunct="1">
        <a:defRPr sz="6600">
          <a:latin typeface="+mn-lt"/>
          <a:ea typeface="+mn-ea"/>
          <a:cs typeface="+mn-cs"/>
          <a:sym typeface="Gill Sans"/>
        </a:defRPr>
      </a:lvl3pPr>
      <a:lvl4pPr indent="685800" algn="ctr" defTabSz="546100" eaLnBrk="1" hangingPunct="1">
        <a:defRPr sz="6600">
          <a:latin typeface="+mn-lt"/>
          <a:ea typeface="+mn-ea"/>
          <a:cs typeface="+mn-cs"/>
          <a:sym typeface="Gill Sans"/>
        </a:defRPr>
      </a:lvl4pPr>
      <a:lvl5pPr indent="914400" algn="ctr" defTabSz="546100" eaLnBrk="1" hangingPunct="1">
        <a:defRPr sz="6600">
          <a:latin typeface="+mn-lt"/>
          <a:ea typeface="+mn-ea"/>
          <a:cs typeface="+mn-cs"/>
          <a:sym typeface="Gill Sans"/>
        </a:defRPr>
      </a:lvl5pPr>
      <a:lvl6pPr indent="1143000" algn="ctr" defTabSz="546100" eaLnBrk="1" hangingPunct="1">
        <a:defRPr sz="6600">
          <a:latin typeface="+mn-lt"/>
          <a:ea typeface="+mn-ea"/>
          <a:cs typeface="+mn-cs"/>
          <a:sym typeface="Gill Sans"/>
        </a:defRPr>
      </a:lvl6pPr>
      <a:lvl7pPr indent="1371600" algn="ctr" defTabSz="546100" eaLnBrk="1" hangingPunct="1">
        <a:defRPr sz="6600">
          <a:latin typeface="+mn-lt"/>
          <a:ea typeface="+mn-ea"/>
          <a:cs typeface="+mn-cs"/>
          <a:sym typeface="Gill Sans"/>
        </a:defRPr>
      </a:lvl7pPr>
      <a:lvl8pPr indent="1600200" algn="ctr" defTabSz="546100" eaLnBrk="1" hangingPunct="1">
        <a:defRPr sz="6600">
          <a:latin typeface="+mn-lt"/>
          <a:ea typeface="+mn-ea"/>
          <a:cs typeface="+mn-cs"/>
          <a:sym typeface="Gill Sans"/>
        </a:defRPr>
      </a:lvl8pPr>
      <a:lvl9pPr indent="1828800" algn="ctr" defTabSz="546100" eaLnBrk="1" hangingPunct="1">
        <a:defRPr sz="6600">
          <a:latin typeface="+mn-lt"/>
          <a:ea typeface="+mn-ea"/>
          <a:cs typeface="+mn-cs"/>
          <a:sym typeface="Gill Sans"/>
        </a:defRPr>
      </a:lvl9pPr>
    </p:titleStyle>
    <p:bodyStyle>
      <a:lvl1pPr marL="736600" indent="-419100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1pPr>
      <a:lvl2pPr marL="1110342" indent="-348342" defTabSz="546100" eaLnBrk="1" hangingPunct="1">
        <a:spcBef>
          <a:spcPts val="700"/>
        </a:spcBef>
        <a:buSzPct val="50000"/>
        <a:buChar char="•"/>
        <a:defRPr sz="3200">
          <a:latin typeface="+mn-lt"/>
          <a:ea typeface="+mn-ea"/>
          <a:cs typeface="+mn-cs"/>
          <a:sym typeface="Gill Sans"/>
        </a:defRPr>
      </a:lvl2pPr>
      <a:lvl3pPr marL="15759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3pPr>
      <a:lvl4pPr marL="20204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4pPr>
      <a:lvl5pPr marL="24649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5pPr>
      <a:lvl6pPr marL="28205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6pPr>
      <a:lvl7pPr marL="31761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7pPr>
      <a:lvl8pPr marL="35317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8pPr>
      <a:lvl9pPr marL="3887354" indent="-369454" defTabSz="546100" eaLnBrk="1" hangingPunct="1">
        <a:spcBef>
          <a:spcPts val="700"/>
        </a:spcBef>
        <a:buSzPct val="150000"/>
        <a:buChar char="•"/>
        <a:defRPr sz="3200">
          <a:latin typeface="+mn-lt"/>
          <a:ea typeface="+mn-ea"/>
          <a:cs typeface="+mn-cs"/>
          <a:sym typeface="Gill Sans"/>
        </a:defRPr>
      </a:lvl9pPr>
    </p:bodyStyle>
    <p:otherStyle>
      <a:lvl1pPr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46100" eaLnBrk="1" hangingPunct="1">
        <a:defRPr sz="2400"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9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8.png"/><Relationship Id="rId4" Type="http://schemas.openxmlformats.org/officeDocument/2006/relationships/image" Target="../media/image6.wmf"/><Relationship Id="rId9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7.bin"/><Relationship Id="rId3" Type="http://schemas.openxmlformats.org/officeDocument/2006/relationships/image" Target="../media/image3.pn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6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5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.jpe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8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en.wikipedia.org/wiki/BitTorrent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3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.jpe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4.jpeg"/><Relationship Id="rId9" Type="http://schemas.openxmlformats.org/officeDocument/2006/relationships/oleObject" Target="../embeddings/oleObject1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tsci.utoronto.ca/current/faculty-registrar/exams-assessments/exam-assessment-schedule#exam-assessments-schedule-accordion-1" TargetMode="Externa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t.ly/mxJBo" TargetMode="Externa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587D-5EB9-081D-E718-EE8DC906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Overlay Networks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82AEF-51C7-A555-5BA1-5306F377C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038" y="6290037"/>
            <a:ext cx="13081000" cy="2437273"/>
          </a:xfrm>
        </p:spPr>
        <p:txBody>
          <a:bodyPr/>
          <a:lstStyle/>
          <a:p>
            <a:pPr algn="l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Soheil Abbasloo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Department of Computer Science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University of Toronto</a:t>
            </a:r>
          </a:p>
          <a:p>
            <a:pPr algn="l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Fall 2022</a:t>
            </a:r>
          </a:p>
          <a:p>
            <a:pPr algn="l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6B8867B-26C2-AAF6-3871-999016DDE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" y="5842000"/>
            <a:ext cx="2437273" cy="243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6948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>
            <a:cxnSpLocks/>
          </p:cNvCxnSpPr>
          <p:nvPr/>
        </p:nvCxnSpPr>
        <p:spPr>
          <a:xfrm>
            <a:off x="4006595" y="3255680"/>
            <a:ext cx="0" cy="4818228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1587335" y="3255680"/>
            <a:ext cx="0" cy="4818228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Security</a:t>
            </a:r>
            <a:br>
              <a:rPr lang="en-US" dirty="0"/>
            </a:b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VPN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587500" y="3281198"/>
            <a:ext cx="2427150" cy="2723745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H="1">
            <a:off x="11579283" y="3417412"/>
            <a:ext cx="2949895" cy="253174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91948" y="1590575"/>
            <a:ext cx="148309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34.67.0.2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780954" y="1583620"/>
            <a:ext cx="148309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34.67.0.4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4014650" y="6004942"/>
            <a:ext cx="2364300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9214985" y="5996483"/>
            <a:ext cx="2364300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15" y="5642993"/>
            <a:ext cx="1227667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loud 32"/>
          <p:cNvSpPr/>
          <p:nvPr/>
        </p:nvSpPr>
        <p:spPr>
          <a:xfrm>
            <a:off x="6219296" y="4725915"/>
            <a:ext cx="3140077" cy="25580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Internet</a:t>
            </a:r>
          </a:p>
        </p:txBody>
      </p:sp>
      <p:pic>
        <p:nvPicPr>
          <p:cNvPr id="3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449" y="5642992"/>
            <a:ext cx="1227667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63275" y="8228810"/>
            <a:ext cx="1358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Private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3171114" y="8269419"/>
            <a:ext cx="1358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Private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201289" y="3845753"/>
            <a:ext cx="1191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Public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525745" y="7639001"/>
            <a:ext cx="2982351" cy="144291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667" dirty="0" err="1"/>
              <a:t>Dest</a:t>
            </a:r>
            <a:r>
              <a:rPr lang="en-US" sz="2667" dirty="0"/>
              <a:t>: 74.11.0.2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263711" y="5273774"/>
            <a:ext cx="148309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74.11.0.1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747846" y="5273774"/>
            <a:ext cx="148309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74.11.0.2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674997" y="8306657"/>
            <a:ext cx="269812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 err="1"/>
              <a:t>Dest</a:t>
            </a:r>
            <a:r>
              <a:rPr lang="en-US" sz="2667" dirty="0"/>
              <a:t>: 34.67.0.4</a:t>
            </a:r>
          </a:p>
        </p:txBody>
      </p:sp>
      <p:sp>
        <p:nvSpPr>
          <p:cNvPr id="63" name="Down Arrow 62"/>
          <p:cNvSpPr/>
          <p:nvPr/>
        </p:nvSpPr>
        <p:spPr>
          <a:xfrm>
            <a:off x="4249156" y="6422414"/>
            <a:ext cx="518707" cy="1139987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7"/>
          </a:p>
        </p:txBody>
      </p:sp>
      <p:sp>
        <p:nvSpPr>
          <p:cNvPr id="65" name="Down Arrow 64"/>
          <p:cNvSpPr/>
          <p:nvPr/>
        </p:nvSpPr>
        <p:spPr>
          <a:xfrm rot="10800000">
            <a:off x="10965449" y="6422414"/>
            <a:ext cx="518707" cy="1139987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7"/>
          </a:p>
        </p:txBody>
      </p:sp>
      <p:pic>
        <p:nvPicPr>
          <p:cNvPr id="18" name="Picture 20">
            <a:extLst>
              <a:ext uri="{FF2B5EF4-FFF2-40B4-BE49-F238E27FC236}">
                <a16:creationId xmlns:a16="http://schemas.microsoft.com/office/drawing/2014/main" id="{18D63C17-9404-B847-D0EA-55692DC68BA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670" y="2169941"/>
            <a:ext cx="1828800" cy="182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8A594EDE-FC57-E3EB-DB31-5A2C3210A65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6070" y="2169941"/>
            <a:ext cx="1828800" cy="182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5023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0625E-6 -2.77778E-7 L 0.45898 -2.77778E-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4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7 3.88889E-6 L 0.45947 3.88889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0" grpId="2" animBg="1"/>
      <p:bldP spid="59" grpId="0" animBg="1"/>
      <p:bldP spid="59" grpId="1" animBg="1"/>
      <p:bldP spid="63" grpId="0" animBg="1"/>
      <p:bldP spid="63" grpId="1" animBg="1"/>
      <p:bldP spid="65" grpId="0" animBg="1"/>
      <p:bldP spid="6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B6F15528-21DE-4FAA-801E-634DDDAF4B2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11</a:t>
            </a:fld>
            <a:endParaRPr lang="en-US" kern="1200" dirty="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dirty="0"/>
              <a:t>An overlay to enhance anonymity and privacy</a:t>
            </a:r>
          </a:p>
          <a:p>
            <a:pPr lvl="1"/>
            <a:r>
              <a:rPr lang="en-US" dirty="0"/>
              <a:t>Volunteer operated servers</a:t>
            </a:r>
          </a:p>
          <a:p>
            <a:r>
              <a:rPr lang="en-US" dirty="0"/>
              <a:t>How Tor Works </a:t>
            </a:r>
          </a:p>
          <a:p>
            <a:pPr lvl="1"/>
            <a:r>
              <a:rPr lang="en-US" dirty="0"/>
              <a:t>Obtain a list of Tor nodes from a directory</a:t>
            </a:r>
          </a:p>
          <a:p>
            <a:pPr lvl="1"/>
            <a:r>
              <a:rPr lang="en-US" dirty="0"/>
              <a:t>Pick a random path to destination server</a:t>
            </a:r>
          </a:p>
          <a:p>
            <a:pPr lvl="1"/>
            <a:r>
              <a:rPr lang="en-US" dirty="0"/>
              <a:t>Select a different path for other servers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Example: Security</a:t>
            </a:r>
            <a:br>
              <a:rPr lang="en-US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dirty="0"/>
              <a:t>Tor Project</a:t>
            </a:r>
          </a:p>
        </p:txBody>
      </p:sp>
      <p:graphicFrame>
        <p:nvGraphicFramePr>
          <p:cNvPr id="12" name="Object 217"/>
          <p:cNvGraphicFramePr>
            <a:graphicFrameLocks noChangeAspect="1"/>
          </p:cNvGraphicFramePr>
          <p:nvPr/>
        </p:nvGraphicFramePr>
        <p:xfrm>
          <a:off x="6184182" y="5668434"/>
          <a:ext cx="539751" cy="83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857160" imgH="1324080" progId="">
                  <p:embed/>
                </p:oleObj>
              </mc:Choice>
              <mc:Fallback>
                <p:oleObj name="Clip" r:id="rId3" imgW="857160" imgH="1324080" progId="">
                  <p:embed/>
                  <p:pic>
                    <p:nvPicPr>
                      <p:cNvPr id="12" name="Object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182" y="5668434"/>
                        <a:ext cx="539751" cy="8339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7"/>
          <p:cNvGraphicFramePr>
            <a:graphicFrameLocks noChangeAspect="1"/>
          </p:cNvGraphicFramePr>
          <p:nvPr/>
        </p:nvGraphicFramePr>
        <p:xfrm>
          <a:off x="7618382" y="5615515"/>
          <a:ext cx="539751" cy="83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857160" imgH="1324080" progId="">
                  <p:embed/>
                </p:oleObj>
              </mc:Choice>
              <mc:Fallback>
                <p:oleObj name="Clip" r:id="rId5" imgW="857160" imgH="1324080" progId="">
                  <p:embed/>
                  <p:pic>
                    <p:nvPicPr>
                      <p:cNvPr id="13" name="Object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8382" y="5615515"/>
                        <a:ext cx="539751" cy="8339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17"/>
          <p:cNvGraphicFramePr>
            <a:graphicFrameLocks noChangeAspect="1"/>
          </p:cNvGraphicFramePr>
          <p:nvPr/>
        </p:nvGraphicFramePr>
        <p:xfrm>
          <a:off x="9052582" y="5615517"/>
          <a:ext cx="539751" cy="83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857160" imgH="1324080" progId="">
                  <p:embed/>
                </p:oleObj>
              </mc:Choice>
              <mc:Fallback>
                <p:oleObj name="Clip" r:id="rId6" imgW="857160" imgH="1324080" progId="">
                  <p:embed/>
                  <p:pic>
                    <p:nvPicPr>
                      <p:cNvPr id="14" name="Object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2582" y="5615517"/>
                        <a:ext cx="539751" cy="8339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17"/>
          <p:cNvGraphicFramePr>
            <a:graphicFrameLocks noChangeAspect="1"/>
          </p:cNvGraphicFramePr>
          <p:nvPr/>
        </p:nvGraphicFramePr>
        <p:xfrm>
          <a:off x="6142250" y="7294034"/>
          <a:ext cx="539751" cy="83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857160" imgH="1324080" progId="">
                  <p:embed/>
                </p:oleObj>
              </mc:Choice>
              <mc:Fallback>
                <p:oleObj name="Clip" r:id="rId7" imgW="857160" imgH="1324080" progId="">
                  <p:embed/>
                  <p:pic>
                    <p:nvPicPr>
                      <p:cNvPr id="15" name="Object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250" y="7294034"/>
                        <a:ext cx="539751" cy="8339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17"/>
          <p:cNvGraphicFramePr>
            <a:graphicFrameLocks noChangeAspect="1"/>
          </p:cNvGraphicFramePr>
          <p:nvPr/>
        </p:nvGraphicFramePr>
        <p:xfrm>
          <a:off x="7576450" y="7241115"/>
          <a:ext cx="539751" cy="83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857160" imgH="1324080" progId="">
                  <p:embed/>
                </p:oleObj>
              </mc:Choice>
              <mc:Fallback>
                <p:oleObj name="Clip" r:id="rId8" imgW="857160" imgH="1324080" progId="">
                  <p:embed/>
                  <p:pic>
                    <p:nvPicPr>
                      <p:cNvPr id="16" name="Object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6450" y="7241115"/>
                        <a:ext cx="539751" cy="8339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17"/>
          <p:cNvGraphicFramePr>
            <a:graphicFrameLocks noChangeAspect="1"/>
          </p:cNvGraphicFramePr>
          <p:nvPr/>
        </p:nvGraphicFramePr>
        <p:xfrm>
          <a:off x="9010650" y="7241117"/>
          <a:ext cx="539751" cy="833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857160" imgH="1324080" progId="">
                  <p:embed/>
                </p:oleObj>
              </mc:Choice>
              <mc:Fallback>
                <p:oleObj name="Clip" r:id="rId9" imgW="857160" imgH="1324080" progId="">
                  <p:embed/>
                  <p:pic>
                    <p:nvPicPr>
                      <p:cNvPr id="17" name="Object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0650" y="7241117"/>
                        <a:ext cx="539751" cy="8339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>
            <a:cxnSpLocks/>
            <a:endCxn id="12" idx="1"/>
          </p:cNvCxnSpPr>
          <p:nvPr/>
        </p:nvCxnSpPr>
        <p:spPr>
          <a:xfrm flipV="1">
            <a:off x="4988581" y="6085416"/>
            <a:ext cx="1195600" cy="80145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3"/>
            <a:endCxn id="13" idx="1"/>
          </p:cNvCxnSpPr>
          <p:nvPr/>
        </p:nvCxnSpPr>
        <p:spPr>
          <a:xfrm flipV="1">
            <a:off x="6723933" y="6032498"/>
            <a:ext cx="894449" cy="529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158133" y="6390217"/>
            <a:ext cx="894449" cy="90381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17" idx="3"/>
          </p:cNvCxnSpPr>
          <p:nvPr/>
        </p:nvCxnSpPr>
        <p:spPr>
          <a:xfrm flipV="1">
            <a:off x="9550400" y="7078135"/>
            <a:ext cx="1524000" cy="5799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9529329">
            <a:off x="4700619" y="5964508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219170" rtl="0"/>
            <a:r>
              <a:rPr lang="en-US" sz="2400" kern="1200" dirty="0">
                <a:solidFill>
                  <a:srgbClr val="00B050"/>
                </a:solidFill>
                <a:latin typeface="Calibri"/>
              </a:rPr>
              <a:t>encrypted</a:t>
            </a:r>
          </a:p>
        </p:txBody>
      </p:sp>
      <p:sp>
        <p:nvSpPr>
          <p:cNvPr id="35" name="TextBox 34"/>
          <p:cNvSpPr txBox="1"/>
          <p:nvPr/>
        </p:nvSpPr>
        <p:spPr>
          <a:xfrm rot="20288592">
            <a:off x="9512149" y="6918155"/>
            <a:ext cx="160050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219170" rtl="0"/>
            <a:r>
              <a:rPr lang="en-US" sz="2133" kern="1200">
                <a:solidFill>
                  <a:srgbClr val="FF0000"/>
                </a:solidFill>
                <a:latin typeface="Calibri"/>
              </a:rPr>
              <a:t>unencrypted</a:t>
            </a:r>
            <a:endParaRPr lang="en-US" sz="2133" kern="12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8" name="Picture 20">
            <a:extLst>
              <a:ext uri="{FF2B5EF4-FFF2-40B4-BE49-F238E27FC236}">
                <a16:creationId xmlns:a16="http://schemas.microsoft.com/office/drawing/2014/main" id="{3758D7FB-47D2-F5F3-E12A-82F5065FAEBC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805" y="6166077"/>
            <a:ext cx="1828800" cy="182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53797C39-95EB-A134-E3D1-406695ECC617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9732" y="6214985"/>
            <a:ext cx="1828800" cy="182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he Tor Project, Inc - Wikidata">
            <a:extLst>
              <a:ext uri="{FF2B5EF4-FFF2-40B4-BE49-F238E27FC236}">
                <a16:creationId xmlns:a16="http://schemas.microsoft.com/office/drawing/2014/main" id="{CE2BCC6B-DC50-AF4A-6CF7-E5BD4949F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856" y="214668"/>
            <a:ext cx="3011927" cy="229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3253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3952615" y="3531460"/>
            <a:ext cx="1524000" cy="1016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zh-CN" altLang="en-US" sz="5067">
              <a:ea typeface="SimSun" pitchFamily="2" charset="-122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3962554" y="4567338"/>
            <a:ext cx="1524000" cy="1016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zh-CN" altLang="en-US" sz="5067">
              <a:ea typeface="SimSun" pitchFamily="2" charset="-122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3763774" y="7027826"/>
            <a:ext cx="1524000" cy="1016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zh-CN" altLang="en-US" sz="5067">
              <a:ea typeface="SimSun" pitchFamily="2" charset="-122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695354" y="5739053"/>
            <a:ext cx="1524000" cy="101600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zh-CN" altLang="en-US" sz="5067">
              <a:ea typeface="SimSun" pitchFamily="2" charset="-122"/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1"/>
          </p:nvPr>
        </p:nvSpPr>
        <p:spPr/>
        <p:txBody>
          <a:bodyPr rtlCol="0">
            <a:normAutofit fontScale="77500" lnSpcReduction="20000"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/>
              <a:t>Unicast</a:t>
            </a:r>
          </a:p>
          <a:p>
            <a:pPr marL="922844" lvl="1" indent="-463539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2933" dirty="0"/>
              <a:t>One-to-one</a:t>
            </a:r>
          </a:p>
          <a:p>
            <a:pPr marL="922844" lvl="1" indent="-463539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2933" dirty="0"/>
              <a:t>Destination – unique receiver host address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/>
              <a:t>Broadcast</a:t>
            </a:r>
          </a:p>
          <a:p>
            <a:pPr marL="922844" lvl="1" indent="-463539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2933" dirty="0"/>
              <a:t>One-to-all</a:t>
            </a:r>
          </a:p>
          <a:p>
            <a:pPr marL="922844" lvl="1" indent="-463539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2933" dirty="0"/>
              <a:t>Destination – address of network</a:t>
            </a:r>
          </a:p>
          <a:p>
            <a:pPr marL="922844" lvl="1" indent="-463539">
              <a:lnSpc>
                <a:spcPct val="90000"/>
              </a:lnSpc>
              <a:buFont typeface="Arial" pitchFamily="34" charset="0"/>
              <a:buChar char="–"/>
              <a:defRPr/>
            </a:pPr>
            <a:endParaRPr lang="en-US" sz="2933" dirty="0"/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/>
              <a:t>Multicast</a:t>
            </a:r>
          </a:p>
          <a:p>
            <a:pPr marL="922844" lvl="1" indent="-463539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2933" dirty="0"/>
              <a:t>One-to-many</a:t>
            </a:r>
          </a:p>
          <a:p>
            <a:pPr marL="922844" lvl="1" indent="-463539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2933" dirty="0"/>
              <a:t>Multicast group must be identified</a:t>
            </a:r>
          </a:p>
          <a:p>
            <a:pPr marL="922844" lvl="1" indent="-463539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2933" dirty="0"/>
              <a:t>Destination – address of group</a:t>
            </a:r>
          </a:p>
          <a:p>
            <a:pPr marL="459305" lvl="1" indent="0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Why not simply use unicast multiple times?!</a:t>
            </a:r>
          </a:p>
          <a:p>
            <a:pPr marL="459305" lvl="1" indent="0">
              <a:lnSpc>
                <a:spcPct val="90000"/>
              </a:lnSpc>
              <a:buNone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459305" lvl="1" indent="0">
              <a:lnSpc>
                <a:spcPct val="90000"/>
              </a:lnSpc>
              <a:buNone/>
              <a:defRPr/>
            </a:pPr>
            <a:r>
              <a:rPr lang="en-US" sz="3300" dirty="0"/>
              <a:t>Lots of applications:</a:t>
            </a:r>
          </a:p>
          <a:p>
            <a:pPr marL="853005" lvl="2" indent="0">
              <a:lnSpc>
                <a:spcPct val="90000"/>
              </a:lnSpc>
              <a:buNone/>
              <a:defRPr/>
            </a:pPr>
            <a:r>
              <a:rPr lang="en-US" altLang="zh-CN" sz="2800" dirty="0">
                <a:ea typeface="SimSun" pitchFamily="2" charset="-122"/>
              </a:rPr>
              <a:t>Delivery of news, stock quotes</a:t>
            </a:r>
          </a:p>
          <a:p>
            <a:pPr marL="853005" lvl="2" indent="0">
              <a:lnSpc>
                <a:spcPct val="90000"/>
              </a:lnSpc>
              <a:buNone/>
              <a:defRPr/>
            </a:pPr>
            <a:r>
              <a:rPr lang="en-US" altLang="zh-CN" sz="2800" dirty="0">
                <a:ea typeface="SimSun" pitchFamily="2" charset="-122"/>
              </a:rPr>
              <a:t>Remote conferencing</a:t>
            </a:r>
          </a:p>
          <a:p>
            <a:pPr marL="853005" lvl="2" indent="0">
              <a:lnSpc>
                <a:spcPct val="90000"/>
              </a:lnSpc>
              <a:buNone/>
              <a:defRPr/>
            </a:pPr>
            <a:r>
              <a:rPr lang="en-US" altLang="zh-CN" sz="2800" dirty="0">
                <a:ea typeface="SimSun" pitchFamily="2" charset="-122"/>
              </a:rPr>
              <a:t>Streaming audio and video to many participants …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78875" indent="-378875" rtl="1"/>
            <a:r>
              <a:rPr lang="en-US" altLang="zh-CN" dirty="0"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Example: </a:t>
            </a:r>
            <a: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Multicast</a:t>
            </a:r>
            <a:br>
              <a:rPr lang="en-US" altLang="zh-C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</p:txBody>
      </p:sp>
      <p:cxnSp>
        <p:nvCxnSpPr>
          <p:cNvPr id="14345" name="AutoShape 9"/>
          <p:cNvCxnSpPr>
            <a:cxnSpLocks noChangeShapeType="1"/>
            <a:stCxn id="14397" idx="3"/>
          </p:cNvCxnSpPr>
          <p:nvPr/>
        </p:nvCxnSpPr>
        <p:spPr bwMode="auto">
          <a:xfrm flipH="1">
            <a:off x="10670217" y="4566143"/>
            <a:ext cx="922867" cy="2264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6" name="AutoShape 10"/>
          <p:cNvCxnSpPr>
            <a:cxnSpLocks noChangeShapeType="1"/>
            <a:stCxn id="14397" idx="4"/>
            <a:endCxn id="14399" idx="2"/>
          </p:cNvCxnSpPr>
          <p:nvPr/>
        </p:nvCxnSpPr>
        <p:spPr bwMode="auto">
          <a:xfrm flipV="1">
            <a:off x="11887300" y="3156443"/>
            <a:ext cx="122767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7" name="AutoShape 11"/>
          <p:cNvCxnSpPr>
            <a:cxnSpLocks noChangeShapeType="1"/>
            <a:stCxn id="14399" idx="3"/>
            <a:endCxn id="14400" idx="2"/>
          </p:cNvCxnSpPr>
          <p:nvPr/>
        </p:nvCxnSpPr>
        <p:spPr bwMode="auto">
          <a:xfrm>
            <a:off x="12304284" y="3346944"/>
            <a:ext cx="416983" cy="1130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8" name="AutoShape 12"/>
          <p:cNvCxnSpPr>
            <a:cxnSpLocks noChangeShapeType="1"/>
            <a:stCxn id="14400" idx="3"/>
            <a:endCxn id="14401" idx="1"/>
          </p:cNvCxnSpPr>
          <p:nvPr/>
        </p:nvCxnSpPr>
        <p:spPr bwMode="auto">
          <a:xfrm>
            <a:off x="13017599" y="4667743"/>
            <a:ext cx="0" cy="5312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9" name="AutoShape 13"/>
          <p:cNvCxnSpPr>
            <a:cxnSpLocks noChangeShapeType="1"/>
            <a:stCxn id="14398" idx="1"/>
            <a:endCxn id="14401" idx="3"/>
          </p:cNvCxnSpPr>
          <p:nvPr/>
        </p:nvCxnSpPr>
        <p:spPr bwMode="auto">
          <a:xfrm flipV="1">
            <a:off x="13017599" y="5580026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AutoShape 14"/>
          <p:cNvCxnSpPr>
            <a:cxnSpLocks noChangeShapeType="1"/>
            <a:endCxn id="14401" idx="2"/>
          </p:cNvCxnSpPr>
          <p:nvPr/>
        </p:nvCxnSpPr>
        <p:spPr bwMode="auto">
          <a:xfrm flipV="1">
            <a:off x="10670218" y="5389527"/>
            <a:ext cx="2051049" cy="520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AutoShape 15"/>
          <p:cNvCxnSpPr>
            <a:cxnSpLocks noChangeShapeType="1"/>
            <a:endCxn id="14399" idx="2"/>
          </p:cNvCxnSpPr>
          <p:nvPr/>
        </p:nvCxnSpPr>
        <p:spPr bwMode="auto">
          <a:xfrm>
            <a:off x="10883999" y="3128926"/>
            <a:ext cx="1126067" cy="275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3" name="AutoShape 17"/>
          <p:cNvCxnSpPr>
            <a:cxnSpLocks noChangeShapeType="1"/>
            <a:stCxn id="14398" idx="3"/>
          </p:cNvCxnSpPr>
          <p:nvPr/>
        </p:nvCxnSpPr>
        <p:spPr bwMode="auto">
          <a:xfrm>
            <a:off x="13017600" y="6496544"/>
            <a:ext cx="1164167" cy="10456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0" name="AutoShape 24"/>
          <p:cNvCxnSpPr>
            <a:cxnSpLocks noChangeShapeType="1"/>
            <a:stCxn id="14397" idx="4"/>
            <a:endCxn id="14401" idx="2"/>
          </p:cNvCxnSpPr>
          <p:nvPr/>
        </p:nvCxnSpPr>
        <p:spPr bwMode="auto">
          <a:xfrm>
            <a:off x="11887300" y="4375643"/>
            <a:ext cx="833967" cy="10138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1" name="AutoShape 25"/>
          <p:cNvCxnSpPr>
            <a:cxnSpLocks noChangeShapeType="1"/>
            <a:stCxn id="14398" idx="3"/>
          </p:cNvCxnSpPr>
          <p:nvPr/>
        </p:nvCxnSpPr>
        <p:spPr bwMode="auto">
          <a:xfrm flipH="1">
            <a:off x="10670217" y="6496543"/>
            <a:ext cx="2347383" cy="6328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2" name="AutoShape 26"/>
          <p:cNvCxnSpPr>
            <a:cxnSpLocks noChangeShapeType="1"/>
            <a:stCxn id="14398" idx="3"/>
          </p:cNvCxnSpPr>
          <p:nvPr/>
        </p:nvCxnSpPr>
        <p:spPr bwMode="auto">
          <a:xfrm flipH="1">
            <a:off x="13007017" y="6496543"/>
            <a:ext cx="10583" cy="6328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3" name="AutoShape 27"/>
          <p:cNvCxnSpPr>
            <a:cxnSpLocks noChangeShapeType="1"/>
            <a:stCxn id="14400" idx="4"/>
          </p:cNvCxnSpPr>
          <p:nvPr/>
        </p:nvCxnSpPr>
        <p:spPr bwMode="auto">
          <a:xfrm>
            <a:off x="13313933" y="4477244"/>
            <a:ext cx="931333" cy="5249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4" name="AutoShape 28"/>
          <p:cNvCxnSpPr>
            <a:cxnSpLocks noChangeShapeType="1"/>
            <a:stCxn id="14399" idx="4"/>
          </p:cNvCxnSpPr>
          <p:nvPr/>
        </p:nvCxnSpPr>
        <p:spPr bwMode="auto">
          <a:xfrm flipV="1">
            <a:off x="12598500" y="3059077"/>
            <a:ext cx="1646767" cy="973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6" name="AutoShape 30"/>
          <p:cNvCxnSpPr>
            <a:cxnSpLocks noChangeShapeType="1"/>
            <a:stCxn id="14399" idx="3"/>
          </p:cNvCxnSpPr>
          <p:nvPr/>
        </p:nvCxnSpPr>
        <p:spPr bwMode="auto">
          <a:xfrm>
            <a:off x="12304284" y="3346944"/>
            <a:ext cx="1940983" cy="6265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7" name="AutoShape 31"/>
          <p:cNvCxnSpPr>
            <a:cxnSpLocks noChangeShapeType="1"/>
            <a:stCxn id="14400" idx="4"/>
          </p:cNvCxnSpPr>
          <p:nvPr/>
        </p:nvCxnSpPr>
        <p:spPr bwMode="auto">
          <a:xfrm>
            <a:off x="13313933" y="4477244"/>
            <a:ext cx="931333" cy="15282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1" name="AutoShape 33"/>
          <p:cNvCxnSpPr>
            <a:cxnSpLocks noChangeShapeType="1"/>
          </p:cNvCxnSpPr>
          <p:nvPr/>
        </p:nvCxnSpPr>
        <p:spPr bwMode="auto">
          <a:xfrm>
            <a:off x="10892466" y="3139511"/>
            <a:ext cx="1126067" cy="27516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2" name="AutoShape 34"/>
          <p:cNvCxnSpPr>
            <a:cxnSpLocks noChangeShapeType="1"/>
          </p:cNvCxnSpPr>
          <p:nvPr/>
        </p:nvCxnSpPr>
        <p:spPr bwMode="auto">
          <a:xfrm>
            <a:off x="12314866" y="3370227"/>
            <a:ext cx="416984" cy="113030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3" name="AutoShape 35"/>
          <p:cNvCxnSpPr>
            <a:cxnSpLocks noChangeShapeType="1"/>
          </p:cNvCxnSpPr>
          <p:nvPr/>
        </p:nvCxnSpPr>
        <p:spPr bwMode="auto">
          <a:xfrm>
            <a:off x="13026066" y="4691027"/>
            <a:ext cx="0" cy="531284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4" name="AutoShape 36"/>
          <p:cNvCxnSpPr>
            <a:cxnSpLocks noChangeShapeType="1"/>
          </p:cNvCxnSpPr>
          <p:nvPr/>
        </p:nvCxnSpPr>
        <p:spPr bwMode="auto">
          <a:xfrm flipV="1">
            <a:off x="13026066" y="5605426"/>
            <a:ext cx="0" cy="53340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5" name="AutoShape 37"/>
          <p:cNvCxnSpPr>
            <a:cxnSpLocks noChangeShapeType="1"/>
          </p:cNvCxnSpPr>
          <p:nvPr/>
        </p:nvCxnSpPr>
        <p:spPr bwMode="auto">
          <a:xfrm>
            <a:off x="13026066" y="6490194"/>
            <a:ext cx="1126067" cy="1045633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6" name="AutoShape 38"/>
          <p:cNvCxnSpPr>
            <a:cxnSpLocks noChangeShapeType="1"/>
          </p:cNvCxnSpPr>
          <p:nvPr/>
        </p:nvCxnSpPr>
        <p:spPr bwMode="auto">
          <a:xfrm flipH="1">
            <a:off x="10689266" y="4572493"/>
            <a:ext cx="922867" cy="226484"/>
          </a:xfrm>
          <a:prstGeom prst="straightConnector1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7" name="AutoShape 39"/>
          <p:cNvCxnSpPr>
            <a:cxnSpLocks noChangeShapeType="1"/>
          </p:cNvCxnSpPr>
          <p:nvPr/>
        </p:nvCxnSpPr>
        <p:spPr bwMode="auto">
          <a:xfrm flipV="1">
            <a:off x="11906351" y="3162793"/>
            <a:ext cx="122767" cy="1219200"/>
          </a:xfrm>
          <a:prstGeom prst="straightConnector1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8" name="AutoShape 40"/>
          <p:cNvCxnSpPr>
            <a:cxnSpLocks noChangeShapeType="1"/>
          </p:cNvCxnSpPr>
          <p:nvPr/>
        </p:nvCxnSpPr>
        <p:spPr bwMode="auto">
          <a:xfrm flipV="1">
            <a:off x="10689266" y="5395877"/>
            <a:ext cx="2051051" cy="520700"/>
          </a:xfrm>
          <a:prstGeom prst="straightConnector1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09" name="AutoShape 41"/>
          <p:cNvCxnSpPr>
            <a:cxnSpLocks noChangeShapeType="1"/>
          </p:cNvCxnSpPr>
          <p:nvPr/>
        </p:nvCxnSpPr>
        <p:spPr bwMode="auto">
          <a:xfrm>
            <a:off x="11906351" y="4381993"/>
            <a:ext cx="833967" cy="1013884"/>
          </a:xfrm>
          <a:prstGeom prst="straightConnector1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0" name="AutoShape 42"/>
          <p:cNvCxnSpPr>
            <a:cxnSpLocks noChangeShapeType="1"/>
          </p:cNvCxnSpPr>
          <p:nvPr/>
        </p:nvCxnSpPr>
        <p:spPr bwMode="auto">
          <a:xfrm flipH="1">
            <a:off x="10689266" y="6502893"/>
            <a:ext cx="2347384" cy="632884"/>
          </a:xfrm>
          <a:prstGeom prst="straightConnector1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1" name="AutoShape 43"/>
          <p:cNvCxnSpPr>
            <a:cxnSpLocks noChangeShapeType="1"/>
          </p:cNvCxnSpPr>
          <p:nvPr/>
        </p:nvCxnSpPr>
        <p:spPr bwMode="auto">
          <a:xfrm flipH="1">
            <a:off x="13026066" y="6502893"/>
            <a:ext cx="10584" cy="632884"/>
          </a:xfrm>
          <a:prstGeom prst="straightConnector1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2" name="AutoShape 44"/>
          <p:cNvCxnSpPr>
            <a:cxnSpLocks noChangeShapeType="1"/>
          </p:cNvCxnSpPr>
          <p:nvPr/>
        </p:nvCxnSpPr>
        <p:spPr bwMode="auto">
          <a:xfrm>
            <a:off x="13332983" y="4483593"/>
            <a:ext cx="912283" cy="518584"/>
          </a:xfrm>
          <a:prstGeom prst="straightConnector1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3" name="AutoShape 45"/>
          <p:cNvCxnSpPr>
            <a:cxnSpLocks noChangeShapeType="1"/>
          </p:cNvCxnSpPr>
          <p:nvPr/>
        </p:nvCxnSpPr>
        <p:spPr bwMode="auto">
          <a:xfrm flipV="1">
            <a:off x="12617551" y="3065427"/>
            <a:ext cx="1646767" cy="97367"/>
          </a:xfrm>
          <a:prstGeom prst="straightConnector1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4" name="AutoShape 46"/>
          <p:cNvCxnSpPr>
            <a:cxnSpLocks noChangeShapeType="1"/>
          </p:cNvCxnSpPr>
          <p:nvPr/>
        </p:nvCxnSpPr>
        <p:spPr bwMode="auto">
          <a:xfrm>
            <a:off x="12323333" y="3353293"/>
            <a:ext cx="1940984" cy="626533"/>
          </a:xfrm>
          <a:prstGeom prst="straightConnector1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5" name="AutoShape 47"/>
          <p:cNvCxnSpPr>
            <a:cxnSpLocks noChangeShapeType="1"/>
          </p:cNvCxnSpPr>
          <p:nvPr/>
        </p:nvCxnSpPr>
        <p:spPr bwMode="auto">
          <a:xfrm>
            <a:off x="13332983" y="4483593"/>
            <a:ext cx="912283" cy="1521884"/>
          </a:xfrm>
          <a:prstGeom prst="straightConnector1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6" name="AutoShape 48"/>
          <p:cNvCxnSpPr>
            <a:cxnSpLocks noChangeShapeType="1"/>
          </p:cNvCxnSpPr>
          <p:nvPr/>
        </p:nvCxnSpPr>
        <p:spPr bwMode="auto">
          <a:xfrm>
            <a:off x="10911517" y="3139511"/>
            <a:ext cx="1126067" cy="27516"/>
          </a:xfrm>
          <a:prstGeom prst="straightConnector1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7" name="AutoShape 49"/>
          <p:cNvCxnSpPr>
            <a:cxnSpLocks noChangeShapeType="1"/>
          </p:cNvCxnSpPr>
          <p:nvPr/>
        </p:nvCxnSpPr>
        <p:spPr bwMode="auto">
          <a:xfrm>
            <a:off x="12304284" y="3376577"/>
            <a:ext cx="416983" cy="1130300"/>
          </a:xfrm>
          <a:prstGeom prst="straightConnector1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8" name="AutoShape 50"/>
          <p:cNvCxnSpPr>
            <a:cxnSpLocks noChangeShapeType="1"/>
          </p:cNvCxnSpPr>
          <p:nvPr/>
        </p:nvCxnSpPr>
        <p:spPr bwMode="auto">
          <a:xfrm>
            <a:off x="13026066" y="4697377"/>
            <a:ext cx="0" cy="531283"/>
          </a:xfrm>
          <a:prstGeom prst="straightConnector1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9" name="AutoShape 51"/>
          <p:cNvCxnSpPr>
            <a:cxnSpLocks noChangeShapeType="1"/>
          </p:cNvCxnSpPr>
          <p:nvPr/>
        </p:nvCxnSpPr>
        <p:spPr bwMode="auto">
          <a:xfrm flipV="1">
            <a:off x="13026066" y="5611777"/>
            <a:ext cx="0" cy="533400"/>
          </a:xfrm>
          <a:prstGeom prst="straightConnector1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0" name="AutoShape 52"/>
          <p:cNvCxnSpPr>
            <a:cxnSpLocks noChangeShapeType="1"/>
          </p:cNvCxnSpPr>
          <p:nvPr/>
        </p:nvCxnSpPr>
        <p:spPr bwMode="auto">
          <a:xfrm>
            <a:off x="13017599" y="6496544"/>
            <a:ext cx="1126067" cy="1045633"/>
          </a:xfrm>
          <a:prstGeom prst="straightConnector1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1" name="AutoShape 53"/>
          <p:cNvCxnSpPr>
            <a:cxnSpLocks noChangeShapeType="1"/>
          </p:cNvCxnSpPr>
          <p:nvPr/>
        </p:nvCxnSpPr>
        <p:spPr bwMode="auto">
          <a:xfrm>
            <a:off x="10892466" y="3139511"/>
            <a:ext cx="1126067" cy="27516"/>
          </a:xfrm>
          <a:prstGeom prst="straightConnector1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2" name="AutoShape 54"/>
          <p:cNvCxnSpPr>
            <a:cxnSpLocks noChangeShapeType="1"/>
          </p:cNvCxnSpPr>
          <p:nvPr/>
        </p:nvCxnSpPr>
        <p:spPr bwMode="auto">
          <a:xfrm>
            <a:off x="12314866" y="3353293"/>
            <a:ext cx="1940984" cy="626533"/>
          </a:xfrm>
          <a:prstGeom prst="straightConnector1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3" name="AutoShape 55"/>
          <p:cNvCxnSpPr>
            <a:cxnSpLocks noChangeShapeType="1"/>
          </p:cNvCxnSpPr>
          <p:nvPr/>
        </p:nvCxnSpPr>
        <p:spPr bwMode="auto">
          <a:xfrm>
            <a:off x="12304284" y="3357527"/>
            <a:ext cx="416983" cy="1130300"/>
          </a:xfrm>
          <a:prstGeom prst="straightConnector1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4" name="AutoShape 56"/>
          <p:cNvCxnSpPr>
            <a:cxnSpLocks noChangeShapeType="1"/>
          </p:cNvCxnSpPr>
          <p:nvPr/>
        </p:nvCxnSpPr>
        <p:spPr bwMode="auto">
          <a:xfrm>
            <a:off x="13330866" y="4487827"/>
            <a:ext cx="914400" cy="514351"/>
          </a:xfrm>
          <a:prstGeom prst="straightConnector1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5" name="AutoShape 57"/>
          <p:cNvCxnSpPr>
            <a:cxnSpLocks noChangeShapeType="1"/>
          </p:cNvCxnSpPr>
          <p:nvPr/>
        </p:nvCxnSpPr>
        <p:spPr bwMode="auto">
          <a:xfrm>
            <a:off x="13026066" y="4691027"/>
            <a:ext cx="0" cy="531284"/>
          </a:xfrm>
          <a:prstGeom prst="straightConnector1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6" name="AutoShape 58"/>
          <p:cNvCxnSpPr>
            <a:cxnSpLocks noChangeShapeType="1"/>
          </p:cNvCxnSpPr>
          <p:nvPr/>
        </p:nvCxnSpPr>
        <p:spPr bwMode="auto">
          <a:xfrm flipV="1">
            <a:off x="13026066" y="5605426"/>
            <a:ext cx="0" cy="533400"/>
          </a:xfrm>
          <a:prstGeom prst="straightConnector1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7" name="AutoShape 59"/>
          <p:cNvCxnSpPr>
            <a:cxnSpLocks noChangeShapeType="1"/>
          </p:cNvCxnSpPr>
          <p:nvPr/>
        </p:nvCxnSpPr>
        <p:spPr bwMode="auto">
          <a:xfrm flipV="1">
            <a:off x="10689266" y="5402227"/>
            <a:ext cx="2051051" cy="520700"/>
          </a:xfrm>
          <a:prstGeom prst="straightConnector1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8" name="AutoShape 60"/>
          <p:cNvCxnSpPr>
            <a:cxnSpLocks noChangeShapeType="1"/>
          </p:cNvCxnSpPr>
          <p:nvPr/>
        </p:nvCxnSpPr>
        <p:spPr bwMode="auto">
          <a:xfrm>
            <a:off x="13017599" y="6490194"/>
            <a:ext cx="1126067" cy="1045633"/>
          </a:xfrm>
          <a:prstGeom prst="straightConnector1">
            <a:avLst/>
          </a:pr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97" name="AutoShape 61"/>
          <p:cNvSpPr>
            <a:spLocks noChangeArrowheads="1"/>
          </p:cNvSpPr>
          <p:nvPr/>
        </p:nvSpPr>
        <p:spPr bwMode="auto">
          <a:xfrm>
            <a:off x="11298867" y="4183026"/>
            <a:ext cx="588433" cy="383117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zh-CN" altLang="en-US" sz="5067">
              <a:ea typeface="SimSun" pitchFamily="2" charset="-122"/>
            </a:endParaRPr>
          </a:p>
        </p:txBody>
      </p:sp>
      <p:sp>
        <p:nvSpPr>
          <p:cNvPr id="14398" name="AutoShape 62"/>
          <p:cNvSpPr>
            <a:spLocks noChangeArrowheads="1"/>
          </p:cNvSpPr>
          <p:nvPr/>
        </p:nvSpPr>
        <p:spPr bwMode="auto">
          <a:xfrm>
            <a:off x="12721266" y="6113426"/>
            <a:ext cx="592667" cy="383117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zh-CN" altLang="en-US" sz="5067">
              <a:ea typeface="SimSun" pitchFamily="2" charset="-122"/>
            </a:endParaRPr>
          </a:p>
        </p:txBody>
      </p:sp>
      <p:sp>
        <p:nvSpPr>
          <p:cNvPr id="14399" name="AutoShape 63"/>
          <p:cNvSpPr>
            <a:spLocks noChangeArrowheads="1"/>
          </p:cNvSpPr>
          <p:nvPr/>
        </p:nvSpPr>
        <p:spPr bwMode="auto">
          <a:xfrm>
            <a:off x="12010067" y="2963826"/>
            <a:ext cx="588433" cy="383117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zh-CN" altLang="en-US" sz="5067">
              <a:ea typeface="SimSun" pitchFamily="2" charset="-122"/>
            </a:endParaRPr>
          </a:p>
        </p:txBody>
      </p:sp>
      <p:sp>
        <p:nvSpPr>
          <p:cNvPr id="14400" name="AutoShape 64"/>
          <p:cNvSpPr>
            <a:spLocks noChangeArrowheads="1"/>
          </p:cNvSpPr>
          <p:nvPr/>
        </p:nvSpPr>
        <p:spPr bwMode="auto">
          <a:xfrm>
            <a:off x="12721266" y="4284626"/>
            <a:ext cx="592667" cy="383117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zh-CN" altLang="en-US" sz="5067">
              <a:ea typeface="SimSun" pitchFamily="2" charset="-122"/>
            </a:endParaRPr>
          </a:p>
        </p:txBody>
      </p:sp>
      <p:sp>
        <p:nvSpPr>
          <p:cNvPr id="14401" name="AutoShape 65"/>
          <p:cNvSpPr>
            <a:spLocks noChangeArrowheads="1"/>
          </p:cNvSpPr>
          <p:nvPr/>
        </p:nvSpPr>
        <p:spPr bwMode="auto">
          <a:xfrm>
            <a:off x="12721266" y="5199026"/>
            <a:ext cx="592667" cy="381000"/>
          </a:xfrm>
          <a:prstGeom prst="ca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zh-CN" altLang="en-US" sz="5067">
              <a:ea typeface="SimSun" pitchFamily="2" charset="-122"/>
            </a:endParaRPr>
          </a:p>
        </p:txBody>
      </p:sp>
      <p:sp>
        <p:nvSpPr>
          <p:cNvPr id="14402" name="Text Box 66"/>
          <p:cNvSpPr txBox="1">
            <a:spLocks noChangeArrowheads="1"/>
          </p:cNvSpPr>
          <p:nvPr/>
        </p:nvSpPr>
        <p:spPr bwMode="auto">
          <a:xfrm>
            <a:off x="11806866" y="1033427"/>
            <a:ext cx="2438400" cy="1220591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333" b="1" dirty="0">
                <a:ea typeface="SimSun" pitchFamily="2" charset="-122"/>
              </a:rPr>
              <a:t>Key: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1333" dirty="0">
                <a:ea typeface="SimSun" pitchFamily="2" charset="-122"/>
              </a:rPr>
              <a:t>  Unicast transfer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1333" dirty="0">
                <a:ea typeface="SimSun" pitchFamily="2" charset="-122"/>
              </a:rPr>
              <a:t>  Broadcast transfer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zh-CN" sz="1333" dirty="0">
                <a:ea typeface="SimSun" pitchFamily="2" charset="-122"/>
              </a:rPr>
              <a:t>  Multicast transfer</a:t>
            </a:r>
          </a:p>
        </p:txBody>
      </p:sp>
      <p:sp>
        <p:nvSpPr>
          <p:cNvPr id="14403" name="Rectangle 67"/>
          <p:cNvSpPr>
            <a:spLocks noChangeArrowheads="1"/>
          </p:cNvSpPr>
          <p:nvPr/>
        </p:nvSpPr>
        <p:spPr bwMode="auto">
          <a:xfrm>
            <a:off x="13432466" y="1439826"/>
            <a:ext cx="609600" cy="10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zh-CN" altLang="en-US" sz="5067">
              <a:ea typeface="SimSun" pitchFamily="2" charset="-122"/>
            </a:endParaRPr>
          </a:p>
        </p:txBody>
      </p:sp>
      <p:sp>
        <p:nvSpPr>
          <p:cNvPr id="14404" name="Rectangle 68"/>
          <p:cNvSpPr>
            <a:spLocks noChangeArrowheads="1"/>
          </p:cNvSpPr>
          <p:nvPr/>
        </p:nvSpPr>
        <p:spPr bwMode="auto">
          <a:xfrm>
            <a:off x="13432466" y="1744626"/>
            <a:ext cx="609600" cy="101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zh-CN" altLang="en-US" sz="5067">
              <a:ea typeface="SimSun" pitchFamily="2" charset="-122"/>
            </a:endParaRPr>
          </a:p>
        </p:txBody>
      </p:sp>
      <p:sp>
        <p:nvSpPr>
          <p:cNvPr id="14405" name="Rectangle 69"/>
          <p:cNvSpPr>
            <a:spLocks noChangeArrowheads="1"/>
          </p:cNvSpPr>
          <p:nvPr/>
        </p:nvSpPr>
        <p:spPr bwMode="auto">
          <a:xfrm>
            <a:off x="13432466" y="2049426"/>
            <a:ext cx="609600" cy="101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zh-CN" altLang="en-US" sz="5067">
              <a:ea typeface="SimSun" pitchFamily="2" charset="-122"/>
            </a:endParaRPr>
          </a:p>
        </p:txBody>
      </p:sp>
      <p:pic>
        <p:nvPicPr>
          <p:cNvPr id="2" name="Picture 20">
            <a:extLst>
              <a:ext uri="{FF2B5EF4-FFF2-40B4-BE49-F238E27FC236}">
                <a16:creationId xmlns:a16="http://schemas.microsoft.com/office/drawing/2014/main" id="{52DFA3A0-9C8A-4482-9BE6-4BDB026347E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59508" y="2449215"/>
            <a:ext cx="1181100" cy="13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>
            <a:extLst>
              <a:ext uri="{FF2B5EF4-FFF2-40B4-BE49-F238E27FC236}">
                <a16:creationId xmlns:a16="http://schemas.microsoft.com/office/drawing/2014/main" id="{2232E850-4E82-9D8C-D3FA-67D8FE3A73D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0443" y="5812738"/>
            <a:ext cx="905933" cy="92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9A70E8DB-5859-9240-54F2-80650DC99B2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78066" y="7020100"/>
            <a:ext cx="905933" cy="92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>
            <a:extLst>
              <a:ext uri="{FF2B5EF4-FFF2-40B4-BE49-F238E27FC236}">
                <a16:creationId xmlns:a16="http://schemas.microsoft.com/office/drawing/2014/main" id="{B1126974-E78D-EA81-038A-8AF210323CD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1872" y="4603804"/>
            <a:ext cx="905933" cy="92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87DF83D6-60E6-0E6A-D737-DAF25249391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423" y="2397630"/>
            <a:ext cx="1174010" cy="97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63E87F6E-4752-6CE2-A05F-72D1C4D607F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903" y="3580570"/>
            <a:ext cx="1174010" cy="97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89227989-45FD-7C58-BD38-3D980DE8B2D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448" y="4625053"/>
            <a:ext cx="1174010" cy="97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id="{AC196ECC-EA5C-819A-6042-3A9E756D625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639" y="5742904"/>
            <a:ext cx="1174010" cy="97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8FF4DE19-B03E-A5CC-518B-B4CC7ABE9E0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457" y="7094512"/>
            <a:ext cx="1174010" cy="97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DB44DD1E-022D-967A-B0E3-DBFF2EF91FF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493" y="7081320"/>
            <a:ext cx="1174010" cy="97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385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7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7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71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1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1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1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1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71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Example: </a:t>
            </a:r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Multicast</a:t>
            </a:r>
            <a:b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dirty="0">
                <a:solidFill>
                  <a:schemeClr val="tx1"/>
                </a:solidFill>
                <a:latin typeface="Calibri" pitchFamily="34" charset="0"/>
                <a:ea typeface="SimSun" pitchFamily="2" charset="-122"/>
              </a:rPr>
              <a:t>IP multicast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133601" y="3148869"/>
            <a:ext cx="3054351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rtl="0">
              <a:spcBef>
                <a:spcPct val="20000"/>
              </a:spcBef>
            </a:pPr>
            <a:endParaRPr lang="zh-CN" altLang="en-US" sz="2133" kern="120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336800" y="7058738"/>
            <a:ext cx="11582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rtl="1">
              <a:spcBef>
                <a:spcPct val="20000"/>
              </a:spcBef>
            </a:pPr>
            <a:r>
              <a:rPr lang="en-US" altLang="zh-CN" sz="28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Highly efficient bandwidth usage </a:t>
            </a:r>
            <a:r>
              <a:rPr lang="en-US" altLang="zh-CN" sz="2800" b="1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</a:t>
            </a:r>
          </a:p>
          <a:p>
            <a:pPr marL="457200" lvl="1" indent="0" algn="l" rtl="1"/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Technical and business challenges</a:t>
            </a:r>
          </a:p>
          <a:p>
            <a:pPr marL="457200" lvl="1" indent="0" algn="l" rtl="1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 multicast be a network-layer service?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629817" y="2692513"/>
            <a:ext cx="6698287" cy="2944061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rtl="0">
              <a:spcBef>
                <a:spcPct val="20000"/>
              </a:spcBef>
              <a:buFontTx/>
              <a:buChar char="•"/>
            </a:pPr>
            <a:endParaRPr lang="zh-CN" altLang="en-US" sz="3733" kern="120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500968" y="3513109"/>
            <a:ext cx="209761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rtl="0">
              <a:spcBef>
                <a:spcPct val="20000"/>
              </a:spcBef>
            </a:pPr>
            <a:r>
              <a:rPr lang="zh-CN" altLang="en-US" sz="2667" kern="1200">
                <a:solidFill>
                  <a:prstClr val="black"/>
                </a:solidFill>
                <a:ea typeface="SimSun" pitchFamily="2" charset="-122"/>
              </a:rPr>
              <a:t> </a:t>
            </a:r>
            <a:endParaRPr lang="zh-CN" altLang="en-US" sz="3733" kern="120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323503" y="2421450"/>
            <a:ext cx="18473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rtl="0">
              <a:spcBef>
                <a:spcPct val="20000"/>
              </a:spcBef>
            </a:pPr>
            <a:endParaRPr lang="zh-CN" altLang="en-US" sz="3733" kern="120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793317" y="4734966"/>
            <a:ext cx="6288616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rtl="0">
              <a:spcBef>
                <a:spcPct val="20000"/>
              </a:spcBef>
            </a:pPr>
            <a:r>
              <a:rPr lang="zh-CN" altLang="en-US" sz="3733" kern="1200">
                <a:solidFill>
                  <a:prstClr val="black"/>
                </a:solidFill>
                <a:ea typeface="SimSun" pitchFamily="2" charset="-122"/>
              </a:rPr>
              <a:t> 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181600" y="4040602"/>
            <a:ext cx="711200" cy="461665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rtl="0" eaLnBrk="1" hangingPunct="1"/>
            <a:endParaRPr lang="zh-CN" altLang="en-US" sz="2400" kern="120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8047568" y="4040602"/>
            <a:ext cx="690033" cy="461665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rtl="0" eaLnBrk="1" hangingPunct="1"/>
            <a:endParaRPr lang="zh-CN" altLang="en-US" sz="2400" kern="120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5801785" y="1606551"/>
            <a:ext cx="755649" cy="402167"/>
          </a:xfrm>
          <a:prstGeom prst="ellipse">
            <a:avLst/>
          </a:prstGeom>
          <a:solidFill>
            <a:srgbClr val="33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rtl="0" eaLnBrk="1" hangingPunct="1"/>
            <a:endParaRPr lang="zh-CN" altLang="en-US" sz="2400" kern="120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11074400" y="1771652"/>
            <a:ext cx="2117" cy="12234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397" name="Group 13"/>
          <p:cNvGrpSpPr>
            <a:grpSpLocks/>
          </p:cNvGrpSpPr>
          <p:nvPr/>
        </p:nvGrpSpPr>
        <p:grpSpPr bwMode="auto">
          <a:xfrm rot="10800000" flipH="1">
            <a:off x="11074400" y="1771651"/>
            <a:ext cx="1263651" cy="1208616"/>
            <a:chOff x="3648" y="937"/>
            <a:chExt cx="597" cy="647"/>
          </a:xfrm>
        </p:grpSpPr>
        <p:sp>
          <p:nvSpPr>
            <p:cNvPr id="16432" name="Line 14"/>
            <p:cNvSpPr>
              <a:spLocks noChangeShapeType="1"/>
            </p:cNvSpPr>
            <p:nvPr/>
          </p:nvSpPr>
          <p:spPr bwMode="auto">
            <a:xfrm>
              <a:off x="3648" y="1056"/>
              <a:ext cx="2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33" name="Line 15"/>
            <p:cNvSpPr>
              <a:spLocks noChangeShapeType="1"/>
            </p:cNvSpPr>
            <p:nvPr/>
          </p:nvSpPr>
          <p:spPr bwMode="auto">
            <a:xfrm>
              <a:off x="3648" y="1488"/>
              <a:ext cx="2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34" name="Oval 16"/>
            <p:cNvSpPr>
              <a:spLocks noChangeArrowheads="1"/>
            </p:cNvSpPr>
            <p:nvPr/>
          </p:nvSpPr>
          <p:spPr bwMode="auto">
            <a:xfrm>
              <a:off x="3888" y="937"/>
              <a:ext cx="357" cy="215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219170" rtl="0" eaLnBrk="1" hangingPunct="1"/>
              <a:endParaRPr lang="zh-CN" altLang="en-US" sz="2400" kern="1200">
                <a:solidFill>
                  <a:prstClr val="black"/>
                </a:solidFill>
                <a:ea typeface="SimSun" pitchFamily="2" charset="-122"/>
              </a:endParaRPr>
            </a:p>
          </p:txBody>
        </p:sp>
        <p:sp>
          <p:nvSpPr>
            <p:cNvPr id="16435" name="Oval 17"/>
            <p:cNvSpPr>
              <a:spLocks noChangeArrowheads="1"/>
            </p:cNvSpPr>
            <p:nvPr/>
          </p:nvSpPr>
          <p:spPr bwMode="auto">
            <a:xfrm>
              <a:off x="3888" y="1369"/>
              <a:ext cx="357" cy="215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219170" rtl="0" eaLnBrk="1" hangingPunct="1"/>
              <a:endParaRPr lang="zh-CN" altLang="en-US" sz="2400" kern="1200">
                <a:solidFill>
                  <a:prstClr val="black"/>
                </a:solidFill>
                <a:ea typeface="SimSun" pitchFamily="2" charset="-122"/>
              </a:endParaRPr>
            </a:p>
          </p:txBody>
        </p:sp>
      </p:grpSp>
      <p:grpSp>
        <p:nvGrpSpPr>
          <p:cNvPr id="16398" name="Group 18"/>
          <p:cNvGrpSpPr>
            <a:grpSpLocks/>
          </p:cNvGrpSpPr>
          <p:nvPr/>
        </p:nvGrpSpPr>
        <p:grpSpPr bwMode="auto">
          <a:xfrm>
            <a:off x="11582401" y="5052482"/>
            <a:ext cx="1354667" cy="1502715"/>
            <a:chOff x="4228" y="2857"/>
            <a:chExt cx="640" cy="805"/>
          </a:xfrm>
        </p:grpSpPr>
        <p:sp>
          <p:nvSpPr>
            <p:cNvPr id="16426" name="Text Box 19"/>
            <p:cNvSpPr txBox="1">
              <a:spLocks noChangeArrowheads="1"/>
            </p:cNvSpPr>
            <p:nvPr/>
          </p:nvSpPr>
          <p:spPr bwMode="auto">
            <a:xfrm>
              <a:off x="4781" y="3305"/>
              <a:ext cx="8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1219170" rtl="0">
                <a:spcBef>
                  <a:spcPct val="50000"/>
                </a:spcBef>
              </a:pPr>
              <a:endParaRPr lang="zh-CN" altLang="en-US" sz="3733" kern="1200">
                <a:solidFill>
                  <a:prstClr val="black"/>
                </a:solidFill>
                <a:ea typeface="SimSun" pitchFamily="2" charset="-122"/>
              </a:endParaRPr>
            </a:p>
          </p:txBody>
        </p:sp>
        <p:sp>
          <p:nvSpPr>
            <p:cNvPr id="16427" name="Line 20"/>
            <p:cNvSpPr>
              <a:spLocks noChangeShapeType="1"/>
            </p:cNvSpPr>
            <p:nvPr/>
          </p:nvSpPr>
          <p:spPr bwMode="auto">
            <a:xfrm>
              <a:off x="4228" y="2890"/>
              <a:ext cx="0" cy="6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28" name="Line 21"/>
            <p:cNvSpPr>
              <a:spLocks noChangeShapeType="1"/>
            </p:cNvSpPr>
            <p:nvPr/>
          </p:nvSpPr>
          <p:spPr bwMode="auto">
            <a:xfrm>
              <a:off x="4228" y="2976"/>
              <a:ext cx="2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29" name="Line 22"/>
            <p:cNvSpPr>
              <a:spLocks noChangeShapeType="1"/>
            </p:cNvSpPr>
            <p:nvPr/>
          </p:nvSpPr>
          <p:spPr bwMode="auto">
            <a:xfrm>
              <a:off x="4228" y="3408"/>
              <a:ext cx="2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30" name="Oval 23"/>
            <p:cNvSpPr>
              <a:spLocks noChangeArrowheads="1"/>
            </p:cNvSpPr>
            <p:nvPr/>
          </p:nvSpPr>
          <p:spPr bwMode="auto">
            <a:xfrm>
              <a:off x="4464" y="2857"/>
              <a:ext cx="357" cy="215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219170" rtl="0" eaLnBrk="1" hangingPunct="1"/>
              <a:endParaRPr lang="zh-CN" altLang="en-US" sz="2400" kern="1200">
                <a:solidFill>
                  <a:prstClr val="black"/>
                </a:solidFill>
                <a:ea typeface="SimSun" pitchFamily="2" charset="-122"/>
              </a:endParaRPr>
            </a:p>
          </p:txBody>
        </p:sp>
        <p:sp>
          <p:nvSpPr>
            <p:cNvPr id="16431" name="Oval 24"/>
            <p:cNvSpPr>
              <a:spLocks noChangeArrowheads="1"/>
            </p:cNvSpPr>
            <p:nvPr/>
          </p:nvSpPr>
          <p:spPr bwMode="auto">
            <a:xfrm>
              <a:off x="4464" y="3289"/>
              <a:ext cx="357" cy="215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219170" rtl="0" eaLnBrk="1" hangingPunct="1"/>
              <a:endParaRPr lang="zh-CN" altLang="en-US" sz="2400" kern="1200">
                <a:solidFill>
                  <a:prstClr val="black"/>
                </a:solidFill>
                <a:ea typeface="SimSun" pitchFamily="2" charset="-122"/>
              </a:endParaRPr>
            </a:p>
          </p:txBody>
        </p:sp>
      </p:grpSp>
      <p:sp>
        <p:nvSpPr>
          <p:cNvPr id="16399" name="Text Box 25"/>
          <p:cNvSpPr txBox="1">
            <a:spLocks noChangeArrowheads="1"/>
          </p:cNvSpPr>
          <p:nvPr/>
        </p:nvSpPr>
        <p:spPr bwMode="auto">
          <a:xfrm>
            <a:off x="11842752" y="4453967"/>
            <a:ext cx="17568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rtl="0">
              <a:spcBef>
                <a:spcPct val="20000"/>
              </a:spcBef>
            </a:pPr>
            <a:r>
              <a:rPr lang="en-US" altLang="zh-CN" sz="2667" kern="1200">
                <a:solidFill>
                  <a:prstClr val="black"/>
                </a:solidFill>
                <a:ea typeface="SimSun" pitchFamily="2" charset="-122"/>
              </a:rPr>
              <a:t>Berkeley</a:t>
            </a:r>
          </a:p>
        </p:txBody>
      </p:sp>
      <p:sp>
        <p:nvSpPr>
          <p:cNvPr id="16400" name="Text Box 26"/>
          <p:cNvSpPr txBox="1">
            <a:spLocks noChangeArrowheads="1"/>
          </p:cNvSpPr>
          <p:nvPr/>
        </p:nvSpPr>
        <p:spPr bwMode="auto">
          <a:xfrm>
            <a:off x="6255768" y="1130801"/>
            <a:ext cx="90601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rtl="0">
              <a:spcBef>
                <a:spcPct val="20000"/>
              </a:spcBef>
            </a:pPr>
            <a:r>
              <a:rPr lang="en-US" altLang="zh-CN" sz="2667" kern="1200" dirty="0">
                <a:solidFill>
                  <a:prstClr val="black"/>
                </a:solidFill>
                <a:ea typeface="SimSun" pitchFamily="2" charset="-122"/>
              </a:rPr>
              <a:t>UBC</a:t>
            </a:r>
            <a:endParaRPr lang="en-US" altLang="zh-CN" sz="2667" b="1" kern="1200" dirty="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6401" name="Rectangle 27"/>
          <p:cNvSpPr>
            <a:spLocks noChangeArrowheads="1"/>
          </p:cNvSpPr>
          <p:nvPr/>
        </p:nvSpPr>
        <p:spPr bwMode="auto">
          <a:xfrm>
            <a:off x="11835973" y="1185834"/>
            <a:ext cx="147828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rtl="0">
              <a:spcBef>
                <a:spcPct val="20000"/>
              </a:spcBef>
            </a:pPr>
            <a:r>
              <a:rPr lang="en-US" altLang="zh-CN" sz="2667" kern="1200">
                <a:solidFill>
                  <a:prstClr val="black"/>
                </a:solidFill>
                <a:ea typeface="SimSun" pitchFamily="2" charset="-122"/>
              </a:rPr>
              <a:t>Stanford</a:t>
            </a:r>
          </a:p>
        </p:txBody>
      </p:sp>
      <p:sp>
        <p:nvSpPr>
          <p:cNvPr id="16402" name="Line 28"/>
          <p:cNvSpPr>
            <a:spLocks noChangeShapeType="1"/>
          </p:cNvSpPr>
          <p:nvPr/>
        </p:nvSpPr>
        <p:spPr bwMode="auto">
          <a:xfrm>
            <a:off x="10261600" y="5005918"/>
            <a:ext cx="1320800" cy="80644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03" name="Line 29"/>
          <p:cNvSpPr>
            <a:spLocks noChangeShapeType="1"/>
          </p:cNvSpPr>
          <p:nvPr/>
        </p:nvSpPr>
        <p:spPr bwMode="auto">
          <a:xfrm flipV="1">
            <a:off x="5892800" y="3481918"/>
            <a:ext cx="711200" cy="628649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algn="l" defTabSz="1219170" rtl="0"/>
            <a:endParaRPr lang="en-US" sz="24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04" name="Line 30"/>
          <p:cNvSpPr>
            <a:spLocks noChangeShapeType="1"/>
          </p:cNvSpPr>
          <p:nvPr/>
        </p:nvSpPr>
        <p:spPr bwMode="auto">
          <a:xfrm flipH="1" flipV="1">
            <a:off x="6299200" y="2006600"/>
            <a:ext cx="406400" cy="1255184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05" name="Line 31"/>
          <p:cNvSpPr>
            <a:spLocks noChangeShapeType="1"/>
          </p:cNvSpPr>
          <p:nvPr/>
        </p:nvSpPr>
        <p:spPr bwMode="auto">
          <a:xfrm>
            <a:off x="3500968" y="4246033"/>
            <a:ext cx="1680633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l" defTabSz="1219170" rtl="0"/>
            <a:endParaRPr lang="en-US" sz="24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06" name="Line 32"/>
          <p:cNvSpPr>
            <a:spLocks noChangeShapeType="1"/>
          </p:cNvSpPr>
          <p:nvPr/>
        </p:nvSpPr>
        <p:spPr bwMode="auto">
          <a:xfrm>
            <a:off x="5892801" y="4246033"/>
            <a:ext cx="2154767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07" name="Line 33"/>
          <p:cNvSpPr>
            <a:spLocks noChangeShapeType="1"/>
          </p:cNvSpPr>
          <p:nvPr/>
        </p:nvSpPr>
        <p:spPr bwMode="auto">
          <a:xfrm flipV="1">
            <a:off x="8737600" y="3619501"/>
            <a:ext cx="508000" cy="446617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08" name="Line 34"/>
          <p:cNvSpPr>
            <a:spLocks noChangeShapeType="1"/>
          </p:cNvSpPr>
          <p:nvPr/>
        </p:nvSpPr>
        <p:spPr bwMode="auto">
          <a:xfrm>
            <a:off x="8737600" y="4334934"/>
            <a:ext cx="812800" cy="448733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09" name="Line 35"/>
          <p:cNvSpPr>
            <a:spLocks noChangeShapeType="1"/>
          </p:cNvSpPr>
          <p:nvPr/>
        </p:nvSpPr>
        <p:spPr bwMode="auto">
          <a:xfrm flipV="1">
            <a:off x="9956800" y="2364317"/>
            <a:ext cx="1117600" cy="897467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10" name="Line 36"/>
          <p:cNvSpPr>
            <a:spLocks noChangeShapeType="1"/>
          </p:cNvSpPr>
          <p:nvPr/>
        </p:nvSpPr>
        <p:spPr bwMode="auto">
          <a:xfrm>
            <a:off x="11176000" y="1951567"/>
            <a:ext cx="0" cy="7493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11" name="Line 37"/>
          <p:cNvSpPr>
            <a:spLocks noChangeShapeType="1"/>
          </p:cNvSpPr>
          <p:nvPr/>
        </p:nvSpPr>
        <p:spPr bwMode="auto">
          <a:xfrm>
            <a:off x="11684000" y="5281085"/>
            <a:ext cx="0" cy="755649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12" name="Line 38"/>
          <p:cNvSpPr>
            <a:spLocks noChangeShapeType="1"/>
          </p:cNvSpPr>
          <p:nvPr/>
        </p:nvSpPr>
        <p:spPr bwMode="auto">
          <a:xfrm flipV="1">
            <a:off x="11118851" y="1682752"/>
            <a:ext cx="768349" cy="19049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13" name="Line 39"/>
          <p:cNvSpPr>
            <a:spLocks noChangeShapeType="1"/>
          </p:cNvSpPr>
          <p:nvPr/>
        </p:nvSpPr>
        <p:spPr bwMode="auto">
          <a:xfrm flipV="1">
            <a:off x="11076517" y="3037418"/>
            <a:ext cx="810683" cy="10583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14" name="Line 40"/>
          <p:cNvSpPr>
            <a:spLocks noChangeShapeType="1"/>
          </p:cNvSpPr>
          <p:nvPr/>
        </p:nvSpPr>
        <p:spPr bwMode="auto">
          <a:xfrm flipV="1">
            <a:off x="11582400" y="5005918"/>
            <a:ext cx="694267" cy="2116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15" name="Line 41"/>
          <p:cNvSpPr>
            <a:spLocks noChangeShapeType="1"/>
          </p:cNvSpPr>
          <p:nvPr/>
        </p:nvSpPr>
        <p:spPr bwMode="auto">
          <a:xfrm>
            <a:off x="11599334" y="6400800"/>
            <a:ext cx="738717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16" name="Oval 42"/>
          <p:cNvSpPr>
            <a:spLocks noChangeArrowheads="1"/>
          </p:cNvSpPr>
          <p:nvPr/>
        </p:nvSpPr>
        <p:spPr bwMode="auto">
          <a:xfrm>
            <a:off x="2800352" y="4059767"/>
            <a:ext cx="755649" cy="402167"/>
          </a:xfrm>
          <a:prstGeom prst="ellipse">
            <a:avLst/>
          </a:prstGeom>
          <a:solidFill>
            <a:srgbClr val="33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rtl="0" eaLnBrk="1" hangingPunct="1"/>
            <a:endParaRPr lang="zh-CN" altLang="en-US" sz="2400" kern="120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6417" name="Text Box 43"/>
          <p:cNvSpPr txBox="1">
            <a:spLocks noChangeArrowheads="1"/>
          </p:cNvSpPr>
          <p:nvPr/>
        </p:nvSpPr>
        <p:spPr bwMode="auto">
          <a:xfrm>
            <a:off x="2641600" y="3552267"/>
            <a:ext cx="13208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rtl="0">
              <a:spcBef>
                <a:spcPct val="20000"/>
              </a:spcBef>
            </a:pPr>
            <a:r>
              <a:rPr lang="en-US" altLang="zh-CN" sz="2667" kern="1200" dirty="0">
                <a:solidFill>
                  <a:prstClr val="black"/>
                </a:solidFill>
                <a:ea typeface="SimSun" pitchFamily="2" charset="-122"/>
              </a:rPr>
              <a:t>UofT</a:t>
            </a:r>
            <a:endParaRPr lang="en-US" altLang="zh-CN" sz="2667" b="1" kern="1200" dirty="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6418" name="Rectangle 44"/>
          <p:cNvSpPr>
            <a:spLocks noChangeArrowheads="1"/>
          </p:cNvSpPr>
          <p:nvPr/>
        </p:nvSpPr>
        <p:spPr bwMode="auto">
          <a:xfrm>
            <a:off x="6604001" y="3187586"/>
            <a:ext cx="690033" cy="461665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rtl="0" eaLnBrk="1" hangingPunct="1"/>
            <a:endParaRPr lang="zh-CN" altLang="en-US" sz="2400" kern="120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6419" name="Rectangle 45"/>
          <p:cNvSpPr>
            <a:spLocks noChangeArrowheads="1"/>
          </p:cNvSpPr>
          <p:nvPr/>
        </p:nvSpPr>
        <p:spPr bwMode="auto">
          <a:xfrm>
            <a:off x="9245601" y="3187586"/>
            <a:ext cx="690033" cy="461665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rtl="0" eaLnBrk="1" hangingPunct="1"/>
            <a:endParaRPr lang="zh-CN" altLang="en-US" sz="2400" kern="120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6420" name="Rectangle 46"/>
          <p:cNvSpPr>
            <a:spLocks noChangeArrowheads="1"/>
          </p:cNvSpPr>
          <p:nvPr/>
        </p:nvSpPr>
        <p:spPr bwMode="auto">
          <a:xfrm>
            <a:off x="9550401" y="4620569"/>
            <a:ext cx="690033" cy="461665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rtl="0" eaLnBrk="1" hangingPunct="1"/>
            <a:endParaRPr lang="zh-CN" altLang="en-US" sz="2400" kern="1200">
              <a:solidFill>
                <a:prstClr val="black"/>
              </a:solidFill>
              <a:ea typeface="SimSun" pitchFamily="2" charset="-122"/>
            </a:endParaRPr>
          </a:p>
        </p:txBody>
      </p:sp>
      <p:grpSp>
        <p:nvGrpSpPr>
          <p:cNvPr id="16421" name="Group 47"/>
          <p:cNvGrpSpPr>
            <a:grpSpLocks/>
          </p:cNvGrpSpPr>
          <p:nvPr/>
        </p:nvGrpSpPr>
        <p:grpSpPr bwMode="auto">
          <a:xfrm>
            <a:off x="2806701" y="5693816"/>
            <a:ext cx="6438900" cy="731529"/>
            <a:chOff x="682" y="2779"/>
            <a:chExt cx="3042" cy="392"/>
          </a:xfrm>
        </p:grpSpPr>
        <p:sp>
          <p:nvSpPr>
            <p:cNvPr id="16422" name="Text Box 48"/>
            <p:cNvSpPr txBox="1">
              <a:spLocks noChangeArrowheads="1"/>
            </p:cNvSpPr>
            <p:nvPr/>
          </p:nvSpPr>
          <p:spPr bwMode="auto">
            <a:xfrm>
              <a:off x="1491" y="2779"/>
              <a:ext cx="1488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1219170" rtl="0">
                <a:spcBef>
                  <a:spcPct val="20000"/>
                </a:spcBef>
              </a:pPr>
              <a:r>
                <a:rPr lang="zh-CN" altLang="en-US" sz="3733" kern="1200">
                  <a:solidFill>
                    <a:prstClr val="black"/>
                  </a:solidFill>
                  <a:ea typeface="SimSun" pitchFamily="2" charset="-122"/>
                </a:rPr>
                <a:t>         </a:t>
              </a:r>
            </a:p>
          </p:txBody>
        </p:sp>
        <p:sp>
          <p:nvSpPr>
            <p:cNvPr id="16423" name="Text Box 49"/>
            <p:cNvSpPr txBox="1">
              <a:spLocks noChangeArrowheads="1"/>
            </p:cNvSpPr>
            <p:nvPr/>
          </p:nvSpPr>
          <p:spPr bwMode="auto">
            <a:xfrm>
              <a:off x="1560" y="2814"/>
              <a:ext cx="1488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1219170" rtl="0">
                <a:spcBef>
                  <a:spcPct val="20000"/>
                </a:spcBef>
              </a:pPr>
              <a:r>
                <a:rPr lang="zh-CN" altLang="en-US" sz="3733" kern="1200">
                  <a:solidFill>
                    <a:prstClr val="black"/>
                  </a:solidFill>
                  <a:ea typeface="SimSun" pitchFamily="2" charset="-122"/>
                </a:rPr>
                <a:t>         </a:t>
              </a:r>
            </a:p>
          </p:txBody>
        </p:sp>
        <p:sp>
          <p:nvSpPr>
            <p:cNvPr id="16424" name="Rectangle 50"/>
            <p:cNvSpPr>
              <a:spLocks noChangeArrowheads="1"/>
            </p:cNvSpPr>
            <p:nvPr/>
          </p:nvSpPr>
          <p:spPr bwMode="auto">
            <a:xfrm>
              <a:off x="682" y="2791"/>
              <a:ext cx="326" cy="247"/>
            </a:xfrm>
            <a:prstGeom prst="rect">
              <a:avLst/>
            </a:prstGeom>
            <a:solidFill>
              <a:srgbClr val="CC99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219170" rtl="0" eaLnBrk="1" hangingPunct="1"/>
              <a:endParaRPr lang="zh-CN" altLang="en-US" sz="2400" kern="1200">
                <a:solidFill>
                  <a:prstClr val="black"/>
                </a:solidFill>
                <a:ea typeface="SimSun" pitchFamily="2" charset="-122"/>
              </a:endParaRPr>
            </a:p>
          </p:txBody>
        </p:sp>
        <p:sp>
          <p:nvSpPr>
            <p:cNvPr id="16425" name="Text Box 51"/>
            <p:cNvSpPr txBox="1">
              <a:spLocks noChangeArrowheads="1"/>
            </p:cNvSpPr>
            <p:nvPr/>
          </p:nvSpPr>
          <p:spPr bwMode="auto">
            <a:xfrm>
              <a:off x="912" y="2805"/>
              <a:ext cx="2812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1219170" rtl="0">
                <a:spcBef>
                  <a:spcPct val="20000"/>
                </a:spcBef>
              </a:pPr>
              <a:r>
                <a:rPr lang="en-US" altLang="zh-CN" sz="2400" kern="1200" dirty="0">
                  <a:solidFill>
                    <a:prstClr val="black"/>
                  </a:solidFill>
                  <a:ea typeface="SimSun" pitchFamily="2" charset="-122"/>
                </a:rPr>
                <a:t>Routers with multicast support</a:t>
              </a:r>
              <a:endParaRPr lang="en-US" altLang="zh-CN" sz="2400" b="1" kern="1200" dirty="0">
                <a:solidFill>
                  <a:prstClr val="black"/>
                </a:solidFill>
                <a:ea typeface="SimSun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4487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2" grpId="0" animBg="1"/>
      <p:bldP spid="16403" grpId="0" animBg="1"/>
      <p:bldP spid="16404" grpId="0" animBg="1"/>
      <p:bldP spid="16406" grpId="0" animBg="1"/>
      <p:bldP spid="16407" grpId="0" animBg="1"/>
      <p:bldP spid="16408" grpId="0" animBg="1"/>
      <p:bldP spid="16409" grpId="0" animBg="1"/>
      <p:bldP spid="16410" grpId="0" animBg="1"/>
      <p:bldP spid="16411" grpId="0" animBg="1"/>
      <p:bldP spid="16412" grpId="0" animBg="1"/>
      <p:bldP spid="16413" grpId="0" animBg="1"/>
      <p:bldP spid="16414" grpId="0" animBg="1"/>
      <p:bldP spid="164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BA77036F-3AD9-42F2-B85E-BFA24B909BDF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14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1735683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Making a </a:t>
            </a:r>
            <a:r>
              <a:rPr lang="en-US" b="1" dirty="0"/>
              <a:t>logical </a:t>
            </a:r>
            <a:r>
              <a:rPr lang="en-US" dirty="0"/>
              <a:t>network on top of the existing physical network</a:t>
            </a:r>
          </a:p>
          <a:p>
            <a:r>
              <a:rPr lang="en-US" dirty="0"/>
              <a:t>Multicast tree of end hosts</a:t>
            </a:r>
          </a:p>
          <a:p>
            <a:pPr lvl="1"/>
            <a:r>
              <a:rPr lang="en-US" dirty="0"/>
              <a:t>Allow end hosts to form their own multicast tree</a:t>
            </a:r>
          </a:p>
          <a:p>
            <a:pPr lvl="1"/>
            <a:r>
              <a:rPr lang="en-US" dirty="0"/>
              <a:t>Hosts receiving the data help forward to others</a:t>
            </a:r>
          </a:p>
          <a:p>
            <a:pPr lvl="1"/>
            <a:endParaRPr lang="en-US" dirty="0"/>
          </a:p>
        </p:txBody>
      </p:sp>
      <p:sp>
        <p:nvSpPr>
          <p:cNvPr id="173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Example: Multicast</a:t>
            </a:r>
            <a:br>
              <a:rPr lang="en-US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dirty="0"/>
              <a:t>End-Host-Based Multicast</a:t>
            </a:r>
          </a:p>
        </p:txBody>
      </p:sp>
      <p:sp>
        <p:nvSpPr>
          <p:cNvPr id="1735684" name="Cloud"/>
          <p:cNvSpPr>
            <a:spLocks noChangeAspect="1" noEditPoints="1" noChangeArrowheads="1"/>
          </p:cNvSpPr>
          <p:nvPr/>
        </p:nvSpPr>
        <p:spPr bwMode="auto">
          <a:xfrm>
            <a:off x="5663927" y="5248785"/>
            <a:ext cx="4404783" cy="24511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735692" name="Line 12"/>
          <p:cNvSpPr>
            <a:spLocks noChangeShapeType="1"/>
          </p:cNvSpPr>
          <p:nvPr/>
        </p:nvSpPr>
        <p:spPr bwMode="auto">
          <a:xfrm flipV="1">
            <a:off x="4948494" y="6683884"/>
            <a:ext cx="971549" cy="5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735693" name="Line 13"/>
          <p:cNvSpPr>
            <a:spLocks noChangeShapeType="1"/>
          </p:cNvSpPr>
          <p:nvPr/>
        </p:nvSpPr>
        <p:spPr bwMode="auto">
          <a:xfrm>
            <a:off x="5716843" y="5454101"/>
            <a:ext cx="408517" cy="6667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735694" name="Line 14"/>
          <p:cNvSpPr>
            <a:spLocks noChangeShapeType="1"/>
          </p:cNvSpPr>
          <p:nvPr/>
        </p:nvSpPr>
        <p:spPr bwMode="auto">
          <a:xfrm flipV="1">
            <a:off x="5818443" y="7452234"/>
            <a:ext cx="768351" cy="45931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735695" name="Line 15"/>
          <p:cNvSpPr>
            <a:spLocks noChangeShapeType="1"/>
          </p:cNvSpPr>
          <p:nvPr/>
        </p:nvSpPr>
        <p:spPr bwMode="auto">
          <a:xfrm flipV="1">
            <a:off x="10017909" y="6580167"/>
            <a:ext cx="112606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735696" name="Line 16"/>
          <p:cNvSpPr>
            <a:spLocks noChangeShapeType="1"/>
          </p:cNvSpPr>
          <p:nvPr/>
        </p:nvSpPr>
        <p:spPr bwMode="auto">
          <a:xfrm>
            <a:off x="9454876" y="6940001"/>
            <a:ext cx="408517" cy="8699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735697" name="Line 17"/>
          <p:cNvSpPr>
            <a:spLocks noChangeShapeType="1"/>
          </p:cNvSpPr>
          <p:nvPr/>
        </p:nvSpPr>
        <p:spPr bwMode="auto">
          <a:xfrm flipV="1">
            <a:off x="9556476" y="5197985"/>
            <a:ext cx="1176867" cy="3598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B821D8B-2B73-7C35-144A-4A32CC05D7D5}"/>
              </a:ext>
            </a:extLst>
          </p:cNvPr>
          <p:cNvGrpSpPr/>
          <p:nvPr/>
        </p:nvGrpSpPr>
        <p:grpSpPr>
          <a:xfrm>
            <a:off x="4999293" y="5096384"/>
            <a:ext cx="5886450" cy="2559050"/>
            <a:chOff x="4999293" y="5096384"/>
            <a:chExt cx="5886450" cy="2559050"/>
          </a:xfrm>
        </p:grpSpPr>
        <p:sp>
          <p:nvSpPr>
            <p:cNvPr id="1735698" name="Freeform 18"/>
            <p:cNvSpPr>
              <a:spLocks/>
            </p:cNvSpPr>
            <p:nvPr/>
          </p:nvSpPr>
          <p:spPr bwMode="auto">
            <a:xfrm>
              <a:off x="4999293" y="5608618"/>
              <a:ext cx="1030816" cy="912283"/>
            </a:xfrm>
            <a:custGeom>
              <a:avLst/>
              <a:gdLst/>
              <a:ahLst/>
              <a:cxnLst>
                <a:cxn ang="0">
                  <a:pos x="0" y="411"/>
                </a:cxn>
                <a:cxn ang="0">
                  <a:pos x="145" y="411"/>
                </a:cxn>
                <a:cxn ang="0">
                  <a:pos x="459" y="363"/>
                </a:cxn>
                <a:cxn ang="0">
                  <a:pos x="314" y="0"/>
                </a:cxn>
              </a:cxnLst>
              <a:rect l="0" t="0" r="r" b="b"/>
              <a:pathLst>
                <a:path w="487" h="431">
                  <a:moveTo>
                    <a:pt x="0" y="411"/>
                  </a:moveTo>
                  <a:cubicBezTo>
                    <a:pt x="34" y="415"/>
                    <a:pt x="69" y="419"/>
                    <a:pt x="145" y="411"/>
                  </a:cubicBezTo>
                  <a:cubicBezTo>
                    <a:pt x="221" y="403"/>
                    <a:pt x="431" y="431"/>
                    <a:pt x="459" y="363"/>
                  </a:cubicBezTo>
                  <a:cubicBezTo>
                    <a:pt x="487" y="295"/>
                    <a:pt x="400" y="147"/>
                    <a:pt x="314" y="0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735699" name="Freeform 19"/>
            <p:cNvSpPr>
              <a:spLocks/>
            </p:cNvSpPr>
            <p:nvPr/>
          </p:nvSpPr>
          <p:spPr bwMode="auto">
            <a:xfrm>
              <a:off x="4999294" y="6768551"/>
              <a:ext cx="1424516" cy="886883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556" y="32"/>
                </a:cxn>
                <a:cxn ang="0">
                  <a:pos x="653" y="274"/>
                </a:cxn>
                <a:cxn ang="0">
                  <a:pos x="435" y="419"/>
                </a:cxn>
              </a:cxnLst>
              <a:rect l="0" t="0" r="r" b="b"/>
              <a:pathLst>
                <a:path w="673" h="419">
                  <a:moveTo>
                    <a:pt x="0" y="81"/>
                  </a:moveTo>
                  <a:cubicBezTo>
                    <a:pt x="223" y="40"/>
                    <a:pt x="447" y="0"/>
                    <a:pt x="556" y="32"/>
                  </a:cubicBezTo>
                  <a:cubicBezTo>
                    <a:pt x="665" y="64"/>
                    <a:pt x="673" y="210"/>
                    <a:pt x="653" y="274"/>
                  </a:cubicBezTo>
                  <a:cubicBezTo>
                    <a:pt x="633" y="338"/>
                    <a:pt x="534" y="378"/>
                    <a:pt x="435" y="419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735701" name="Freeform 21"/>
            <p:cNvSpPr>
              <a:spLocks/>
            </p:cNvSpPr>
            <p:nvPr/>
          </p:nvSpPr>
          <p:spPr bwMode="auto">
            <a:xfrm>
              <a:off x="5970843" y="5096384"/>
              <a:ext cx="4506384" cy="1013883"/>
            </a:xfrm>
            <a:custGeom>
              <a:avLst/>
              <a:gdLst/>
              <a:ahLst/>
              <a:cxnLst>
                <a:cxn ang="0">
                  <a:pos x="0" y="193"/>
                </a:cxn>
                <a:cxn ang="0">
                  <a:pos x="194" y="411"/>
                </a:cxn>
                <a:cxn ang="0">
                  <a:pos x="412" y="411"/>
                </a:cxn>
                <a:cxn ang="0">
                  <a:pos x="2129" y="0"/>
                </a:cxn>
              </a:cxnLst>
              <a:rect l="0" t="0" r="r" b="b"/>
              <a:pathLst>
                <a:path w="2129" h="479">
                  <a:moveTo>
                    <a:pt x="0" y="193"/>
                  </a:moveTo>
                  <a:cubicBezTo>
                    <a:pt x="62" y="284"/>
                    <a:pt x="125" y="375"/>
                    <a:pt x="194" y="411"/>
                  </a:cubicBezTo>
                  <a:cubicBezTo>
                    <a:pt x="263" y="447"/>
                    <a:pt x="90" y="479"/>
                    <a:pt x="412" y="411"/>
                  </a:cubicBezTo>
                  <a:cubicBezTo>
                    <a:pt x="734" y="343"/>
                    <a:pt x="1431" y="171"/>
                    <a:pt x="2129" y="0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735702" name="Freeform 22"/>
            <p:cNvSpPr>
              <a:spLocks/>
            </p:cNvSpPr>
            <p:nvPr/>
          </p:nvSpPr>
          <p:spPr bwMode="auto">
            <a:xfrm>
              <a:off x="9145843" y="5608618"/>
              <a:ext cx="1739900" cy="819149"/>
            </a:xfrm>
            <a:custGeom>
              <a:avLst/>
              <a:gdLst/>
              <a:ahLst/>
              <a:cxnLst>
                <a:cxn ang="0">
                  <a:pos x="676" y="0"/>
                </a:cxn>
                <a:cxn ang="0">
                  <a:pos x="72" y="194"/>
                </a:cxn>
                <a:cxn ang="0">
                  <a:pos x="241" y="484"/>
                </a:cxn>
                <a:cxn ang="0">
                  <a:pos x="822" y="508"/>
                </a:cxn>
              </a:cxnLst>
              <a:rect l="0" t="0" r="r" b="b"/>
              <a:pathLst>
                <a:path w="822" h="536">
                  <a:moveTo>
                    <a:pt x="676" y="0"/>
                  </a:moveTo>
                  <a:cubicBezTo>
                    <a:pt x="410" y="56"/>
                    <a:pt x="144" y="113"/>
                    <a:pt x="72" y="194"/>
                  </a:cubicBezTo>
                  <a:cubicBezTo>
                    <a:pt x="0" y="275"/>
                    <a:pt x="116" y="432"/>
                    <a:pt x="241" y="484"/>
                  </a:cubicBezTo>
                  <a:cubicBezTo>
                    <a:pt x="366" y="536"/>
                    <a:pt x="594" y="522"/>
                    <a:pt x="822" y="508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735704" name="Freeform 24"/>
            <p:cNvSpPr>
              <a:spLocks/>
            </p:cNvSpPr>
            <p:nvPr/>
          </p:nvSpPr>
          <p:spPr bwMode="auto">
            <a:xfrm>
              <a:off x="8405010" y="5403301"/>
              <a:ext cx="2072217" cy="2252133"/>
            </a:xfrm>
            <a:custGeom>
              <a:avLst/>
              <a:gdLst/>
              <a:ahLst/>
              <a:cxnLst>
                <a:cxn ang="0">
                  <a:pos x="979" y="0"/>
                </a:cxn>
                <a:cxn ang="0">
                  <a:pos x="133" y="242"/>
                </a:cxn>
                <a:cxn ang="0">
                  <a:pos x="181" y="484"/>
                </a:cxn>
                <a:cxn ang="0">
                  <a:pos x="544" y="1064"/>
                </a:cxn>
              </a:cxnLst>
              <a:rect l="0" t="0" r="r" b="b"/>
              <a:pathLst>
                <a:path w="979" h="1064">
                  <a:moveTo>
                    <a:pt x="979" y="0"/>
                  </a:moveTo>
                  <a:cubicBezTo>
                    <a:pt x="622" y="80"/>
                    <a:pt x="266" y="161"/>
                    <a:pt x="133" y="242"/>
                  </a:cubicBezTo>
                  <a:cubicBezTo>
                    <a:pt x="0" y="323"/>
                    <a:pt x="113" y="347"/>
                    <a:pt x="181" y="484"/>
                  </a:cubicBezTo>
                  <a:cubicBezTo>
                    <a:pt x="249" y="621"/>
                    <a:pt x="396" y="842"/>
                    <a:pt x="544" y="1064"/>
                  </a:cubicBezTo>
                </a:path>
              </a:pathLst>
            </a:custGeom>
            <a:noFill/>
            <a:ln w="38100" cap="flat" cmpd="sng">
              <a:solidFill>
                <a:srgbClr val="FF33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</p:grpSp>
      <p:pic>
        <p:nvPicPr>
          <p:cNvPr id="2" name="Picture 20">
            <a:extLst>
              <a:ext uri="{FF2B5EF4-FFF2-40B4-BE49-F238E27FC236}">
                <a16:creationId xmlns:a16="http://schemas.microsoft.com/office/drawing/2014/main" id="{E0D0E28A-0C49-0C1A-02C8-2E76AB3FDFC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37243" y="6291473"/>
            <a:ext cx="1242484" cy="116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0">
            <a:extLst>
              <a:ext uri="{FF2B5EF4-FFF2-40B4-BE49-F238E27FC236}">
                <a16:creationId xmlns:a16="http://schemas.microsoft.com/office/drawing/2014/main" id="{228DA597-02F7-FD43-213B-B4B69BC06B5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27" y="4564578"/>
            <a:ext cx="1174010" cy="97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0">
            <a:extLst>
              <a:ext uri="{FF2B5EF4-FFF2-40B4-BE49-F238E27FC236}">
                <a16:creationId xmlns:a16="http://schemas.microsoft.com/office/drawing/2014/main" id="{A49C978A-BE38-BF51-88F1-9737DF84C3E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683" y="4577290"/>
            <a:ext cx="1174010" cy="97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id="{DE83BA7A-854E-D011-2E68-5B59B7B83FF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60" y="6031427"/>
            <a:ext cx="1174010" cy="97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>
            <a:extLst>
              <a:ext uri="{FF2B5EF4-FFF2-40B4-BE49-F238E27FC236}">
                <a16:creationId xmlns:a16="http://schemas.microsoft.com/office/drawing/2014/main" id="{5B849737-A55F-A479-4B40-5C25B35C2F8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763" y="7555951"/>
            <a:ext cx="1174010" cy="97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17033167-3C9A-ABFE-9EE9-98364A51417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04" y="7734579"/>
            <a:ext cx="1174010" cy="97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3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3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EA490DEF-A141-F44D-6C02-29C9A4330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817" y="2692513"/>
            <a:ext cx="6698287" cy="2944061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rtl="0">
              <a:spcBef>
                <a:spcPct val="20000"/>
              </a:spcBef>
              <a:buFontTx/>
              <a:buChar char="•"/>
            </a:pPr>
            <a:endParaRPr lang="zh-CN" altLang="en-US" sz="3733" kern="120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Example: </a:t>
            </a:r>
            <a: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Multicast</a:t>
            </a:r>
            <a:br>
              <a:rPr lang="en-US" altLang="zh-CN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/>
              <a:t>End-Host-Based </a:t>
            </a:r>
            <a:r>
              <a:rPr lang="en-US" altLang="zh-CN" dirty="0">
                <a:solidFill>
                  <a:schemeClr val="tx1"/>
                </a:solidFill>
                <a:latin typeface="Calibri" pitchFamily="34" charset="0"/>
                <a:ea typeface="SimSun" pitchFamily="2" charset="-122"/>
              </a:rPr>
              <a:t>multicast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133601" y="3148869"/>
            <a:ext cx="3054351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rtl="0">
              <a:spcBef>
                <a:spcPct val="20000"/>
              </a:spcBef>
            </a:pPr>
            <a:endParaRPr lang="zh-CN" altLang="en-US" sz="2133" kern="120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500968" y="3513109"/>
            <a:ext cx="209761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rtl="0">
              <a:spcBef>
                <a:spcPct val="20000"/>
              </a:spcBef>
            </a:pPr>
            <a:r>
              <a:rPr lang="zh-CN" altLang="en-US" sz="2667" kern="1200">
                <a:solidFill>
                  <a:prstClr val="black"/>
                </a:solidFill>
                <a:ea typeface="SimSun" pitchFamily="2" charset="-122"/>
              </a:rPr>
              <a:t> </a:t>
            </a:r>
            <a:endParaRPr lang="zh-CN" altLang="en-US" sz="3733" kern="120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323503" y="2421450"/>
            <a:ext cx="18473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rtl="0">
              <a:spcBef>
                <a:spcPct val="20000"/>
              </a:spcBef>
            </a:pPr>
            <a:endParaRPr lang="zh-CN" altLang="en-US" sz="3733" kern="120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793317" y="4734966"/>
            <a:ext cx="6288616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rtl="0">
              <a:spcBef>
                <a:spcPct val="20000"/>
              </a:spcBef>
            </a:pPr>
            <a:r>
              <a:rPr lang="zh-CN" altLang="en-US" sz="3733" kern="1200">
                <a:solidFill>
                  <a:prstClr val="black"/>
                </a:solidFill>
                <a:ea typeface="SimSun" pitchFamily="2" charset="-122"/>
              </a:rPr>
              <a:t> </a:t>
            </a:r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5801785" y="1606551"/>
            <a:ext cx="755649" cy="402167"/>
          </a:xfrm>
          <a:prstGeom prst="ellipse">
            <a:avLst/>
          </a:prstGeom>
          <a:solidFill>
            <a:srgbClr val="33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rtl="0" eaLnBrk="1" hangingPunct="1"/>
            <a:endParaRPr lang="zh-CN" altLang="en-US" sz="2400" kern="120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12217399" y="1771652"/>
            <a:ext cx="2117" cy="12234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397" name="Group 13"/>
          <p:cNvGrpSpPr>
            <a:grpSpLocks/>
          </p:cNvGrpSpPr>
          <p:nvPr/>
        </p:nvGrpSpPr>
        <p:grpSpPr bwMode="auto">
          <a:xfrm rot="10800000" flipH="1">
            <a:off x="10886692" y="1771651"/>
            <a:ext cx="1329273" cy="1208616"/>
            <a:chOff x="3888" y="937"/>
            <a:chExt cx="628" cy="647"/>
          </a:xfrm>
        </p:grpSpPr>
        <p:sp>
          <p:nvSpPr>
            <p:cNvPr id="16432" name="Line 14"/>
            <p:cNvSpPr>
              <a:spLocks noChangeShapeType="1"/>
            </p:cNvSpPr>
            <p:nvPr/>
          </p:nvSpPr>
          <p:spPr bwMode="auto">
            <a:xfrm>
              <a:off x="4252" y="1056"/>
              <a:ext cx="2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33" name="Line 15"/>
            <p:cNvSpPr>
              <a:spLocks noChangeShapeType="1"/>
            </p:cNvSpPr>
            <p:nvPr/>
          </p:nvSpPr>
          <p:spPr bwMode="auto">
            <a:xfrm>
              <a:off x="4252" y="1488"/>
              <a:ext cx="2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34" name="Oval 16"/>
            <p:cNvSpPr>
              <a:spLocks noChangeArrowheads="1"/>
            </p:cNvSpPr>
            <p:nvPr/>
          </p:nvSpPr>
          <p:spPr bwMode="auto">
            <a:xfrm>
              <a:off x="3888" y="937"/>
              <a:ext cx="357" cy="215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219170" rtl="0" eaLnBrk="1" hangingPunct="1"/>
              <a:endParaRPr lang="zh-CN" altLang="en-US" sz="2400" kern="1200">
                <a:solidFill>
                  <a:prstClr val="black"/>
                </a:solidFill>
                <a:ea typeface="SimSun" pitchFamily="2" charset="-122"/>
              </a:endParaRPr>
            </a:p>
          </p:txBody>
        </p:sp>
        <p:sp>
          <p:nvSpPr>
            <p:cNvPr id="16435" name="Oval 17"/>
            <p:cNvSpPr>
              <a:spLocks noChangeArrowheads="1"/>
            </p:cNvSpPr>
            <p:nvPr/>
          </p:nvSpPr>
          <p:spPr bwMode="auto">
            <a:xfrm>
              <a:off x="3888" y="1369"/>
              <a:ext cx="357" cy="215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219170" rtl="0" eaLnBrk="1" hangingPunct="1"/>
              <a:endParaRPr lang="zh-CN" altLang="en-US" sz="2400" kern="1200">
                <a:solidFill>
                  <a:prstClr val="black"/>
                </a:solidFill>
                <a:ea typeface="SimSun" pitchFamily="2" charset="-122"/>
              </a:endParaRPr>
            </a:p>
          </p:txBody>
        </p:sp>
      </p:grpSp>
      <p:grpSp>
        <p:nvGrpSpPr>
          <p:cNvPr id="16398" name="Group 18"/>
          <p:cNvGrpSpPr>
            <a:grpSpLocks/>
          </p:cNvGrpSpPr>
          <p:nvPr/>
        </p:nvGrpSpPr>
        <p:grpSpPr bwMode="auto">
          <a:xfrm flipH="1">
            <a:off x="11244472" y="5201567"/>
            <a:ext cx="1354667" cy="1502715"/>
            <a:chOff x="4228" y="2857"/>
            <a:chExt cx="640" cy="805"/>
          </a:xfrm>
        </p:grpSpPr>
        <p:sp>
          <p:nvSpPr>
            <p:cNvPr id="16426" name="Text Box 19"/>
            <p:cNvSpPr txBox="1">
              <a:spLocks noChangeArrowheads="1"/>
            </p:cNvSpPr>
            <p:nvPr/>
          </p:nvSpPr>
          <p:spPr bwMode="auto">
            <a:xfrm>
              <a:off x="4781" y="3305"/>
              <a:ext cx="87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1219170" rtl="0">
                <a:spcBef>
                  <a:spcPct val="50000"/>
                </a:spcBef>
              </a:pPr>
              <a:endParaRPr lang="zh-CN" altLang="en-US" sz="3733" kern="1200">
                <a:solidFill>
                  <a:prstClr val="black"/>
                </a:solidFill>
                <a:ea typeface="SimSun" pitchFamily="2" charset="-122"/>
              </a:endParaRPr>
            </a:p>
          </p:txBody>
        </p:sp>
        <p:sp>
          <p:nvSpPr>
            <p:cNvPr id="16427" name="Line 20"/>
            <p:cNvSpPr>
              <a:spLocks noChangeShapeType="1"/>
            </p:cNvSpPr>
            <p:nvPr/>
          </p:nvSpPr>
          <p:spPr bwMode="auto">
            <a:xfrm>
              <a:off x="4228" y="2890"/>
              <a:ext cx="0" cy="6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28" name="Line 21"/>
            <p:cNvSpPr>
              <a:spLocks noChangeShapeType="1"/>
            </p:cNvSpPr>
            <p:nvPr/>
          </p:nvSpPr>
          <p:spPr bwMode="auto">
            <a:xfrm>
              <a:off x="4228" y="2976"/>
              <a:ext cx="2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29" name="Line 22"/>
            <p:cNvSpPr>
              <a:spLocks noChangeShapeType="1"/>
            </p:cNvSpPr>
            <p:nvPr/>
          </p:nvSpPr>
          <p:spPr bwMode="auto">
            <a:xfrm>
              <a:off x="4228" y="3408"/>
              <a:ext cx="2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30" name="Oval 23"/>
            <p:cNvSpPr>
              <a:spLocks noChangeArrowheads="1"/>
            </p:cNvSpPr>
            <p:nvPr/>
          </p:nvSpPr>
          <p:spPr bwMode="auto">
            <a:xfrm>
              <a:off x="4464" y="2857"/>
              <a:ext cx="357" cy="215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219170" rtl="0" eaLnBrk="1" hangingPunct="1"/>
              <a:endParaRPr lang="zh-CN" altLang="en-US" sz="2400" kern="1200">
                <a:solidFill>
                  <a:prstClr val="black"/>
                </a:solidFill>
                <a:ea typeface="SimSun" pitchFamily="2" charset="-122"/>
              </a:endParaRPr>
            </a:p>
          </p:txBody>
        </p:sp>
        <p:sp>
          <p:nvSpPr>
            <p:cNvPr id="16431" name="Oval 24"/>
            <p:cNvSpPr>
              <a:spLocks noChangeArrowheads="1"/>
            </p:cNvSpPr>
            <p:nvPr/>
          </p:nvSpPr>
          <p:spPr bwMode="auto">
            <a:xfrm>
              <a:off x="4464" y="3289"/>
              <a:ext cx="357" cy="215"/>
            </a:xfrm>
            <a:prstGeom prst="ellipse">
              <a:avLst/>
            </a:prstGeom>
            <a:solidFill>
              <a:srgbClr val="3366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defTabSz="1219170" rtl="0" eaLnBrk="1" hangingPunct="1"/>
              <a:endParaRPr lang="zh-CN" altLang="en-US" sz="2400" kern="1200">
                <a:solidFill>
                  <a:prstClr val="black"/>
                </a:solidFill>
                <a:ea typeface="SimSun" pitchFamily="2" charset="-122"/>
              </a:endParaRPr>
            </a:p>
          </p:txBody>
        </p:sp>
      </p:grpSp>
      <p:sp>
        <p:nvSpPr>
          <p:cNvPr id="16399" name="Text Box 25"/>
          <p:cNvSpPr txBox="1">
            <a:spLocks noChangeArrowheads="1"/>
          </p:cNvSpPr>
          <p:nvPr/>
        </p:nvSpPr>
        <p:spPr bwMode="auto">
          <a:xfrm>
            <a:off x="11504823" y="4603052"/>
            <a:ext cx="1756833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rtl="0">
              <a:spcBef>
                <a:spcPct val="20000"/>
              </a:spcBef>
            </a:pPr>
            <a:r>
              <a:rPr lang="en-US" altLang="zh-CN" sz="2667" kern="1200">
                <a:solidFill>
                  <a:prstClr val="black"/>
                </a:solidFill>
                <a:ea typeface="SimSun" pitchFamily="2" charset="-122"/>
              </a:rPr>
              <a:t>Berkeley</a:t>
            </a:r>
          </a:p>
        </p:txBody>
      </p:sp>
      <p:sp>
        <p:nvSpPr>
          <p:cNvPr id="16400" name="Text Box 26"/>
          <p:cNvSpPr txBox="1">
            <a:spLocks noChangeArrowheads="1"/>
          </p:cNvSpPr>
          <p:nvPr/>
        </p:nvSpPr>
        <p:spPr bwMode="auto">
          <a:xfrm>
            <a:off x="6255768" y="1130801"/>
            <a:ext cx="90601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rtl="0">
              <a:spcBef>
                <a:spcPct val="20000"/>
              </a:spcBef>
            </a:pPr>
            <a:r>
              <a:rPr lang="en-US" altLang="zh-CN" sz="2667" kern="1200" dirty="0">
                <a:solidFill>
                  <a:prstClr val="black"/>
                </a:solidFill>
                <a:ea typeface="SimSun" pitchFamily="2" charset="-122"/>
              </a:rPr>
              <a:t>UBC</a:t>
            </a:r>
            <a:endParaRPr lang="en-US" altLang="zh-CN" sz="2667" b="1" kern="1200" dirty="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6401" name="Rectangle 27"/>
          <p:cNvSpPr>
            <a:spLocks noChangeArrowheads="1"/>
          </p:cNvSpPr>
          <p:nvPr/>
        </p:nvSpPr>
        <p:spPr bwMode="auto">
          <a:xfrm>
            <a:off x="11140234" y="1185834"/>
            <a:ext cx="147828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rtl="0">
              <a:spcBef>
                <a:spcPct val="20000"/>
              </a:spcBef>
            </a:pPr>
            <a:r>
              <a:rPr lang="en-US" altLang="zh-CN" sz="2667" kern="1200">
                <a:solidFill>
                  <a:prstClr val="black"/>
                </a:solidFill>
                <a:ea typeface="SimSun" pitchFamily="2" charset="-122"/>
              </a:rPr>
              <a:t>Stanford</a:t>
            </a:r>
          </a:p>
        </p:txBody>
      </p:sp>
      <p:sp>
        <p:nvSpPr>
          <p:cNvPr id="16416" name="Oval 42"/>
          <p:cNvSpPr>
            <a:spLocks noChangeArrowheads="1"/>
          </p:cNvSpPr>
          <p:nvPr/>
        </p:nvSpPr>
        <p:spPr bwMode="auto">
          <a:xfrm>
            <a:off x="2800352" y="4059767"/>
            <a:ext cx="755649" cy="402167"/>
          </a:xfrm>
          <a:prstGeom prst="ellipse">
            <a:avLst/>
          </a:prstGeom>
          <a:solidFill>
            <a:srgbClr val="3366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rtl="0" eaLnBrk="1" hangingPunct="1"/>
            <a:endParaRPr lang="zh-CN" altLang="en-US" sz="2400" kern="120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6417" name="Text Box 43"/>
          <p:cNvSpPr txBox="1">
            <a:spLocks noChangeArrowheads="1"/>
          </p:cNvSpPr>
          <p:nvPr/>
        </p:nvSpPr>
        <p:spPr bwMode="auto">
          <a:xfrm>
            <a:off x="2641600" y="3552267"/>
            <a:ext cx="13208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rtl="0">
              <a:spcBef>
                <a:spcPct val="20000"/>
              </a:spcBef>
            </a:pPr>
            <a:r>
              <a:rPr lang="en-US" altLang="zh-CN" sz="2667" kern="1200" dirty="0">
                <a:solidFill>
                  <a:prstClr val="black"/>
                </a:solidFill>
                <a:ea typeface="SimSun" pitchFamily="2" charset="-122"/>
              </a:rPr>
              <a:t>UofT</a:t>
            </a:r>
            <a:endParaRPr lang="en-US" altLang="zh-CN" sz="2667" b="1" kern="1200" dirty="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2" name="Freeform 44">
            <a:extLst>
              <a:ext uri="{FF2B5EF4-FFF2-40B4-BE49-F238E27FC236}">
                <a16:creationId xmlns:a16="http://schemas.microsoft.com/office/drawing/2014/main" id="{56082F38-67D8-BFA7-3933-5DA65C401B9E}"/>
              </a:ext>
            </a:extLst>
          </p:cNvPr>
          <p:cNvSpPr>
            <a:spLocks/>
          </p:cNvSpPr>
          <p:nvPr/>
        </p:nvSpPr>
        <p:spPr bwMode="auto">
          <a:xfrm>
            <a:off x="3500968" y="2024242"/>
            <a:ext cx="3373968" cy="2137056"/>
          </a:xfrm>
          <a:custGeom>
            <a:avLst/>
            <a:gdLst>
              <a:gd name="T0" fmla="*/ 0 w 1393"/>
              <a:gd name="T1" fmla="*/ 2147483647 h 680"/>
              <a:gd name="T2" fmla="*/ 2147483647 w 1393"/>
              <a:gd name="T3" fmla="*/ 2147483647 h 680"/>
              <a:gd name="T4" fmla="*/ 2147483647 w 1393"/>
              <a:gd name="T5" fmla="*/ 2147483647 h 680"/>
              <a:gd name="T6" fmla="*/ 2147483647 w 1393"/>
              <a:gd name="T7" fmla="*/ 2147483647 h 680"/>
              <a:gd name="T8" fmla="*/ 2147483647 w 1393"/>
              <a:gd name="T9" fmla="*/ 0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3"/>
              <a:gd name="T16" fmla="*/ 0 h 680"/>
              <a:gd name="T17" fmla="*/ 1393 w 1393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3" h="680">
                <a:moveTo>
                  <a:pt x="0" y="672"/>
                </a:moveTo>
                <a:cubicBezTo>
                  <a:pt x="181" y="672"/>
                  <a:pt x="861" y="680"/>
                  <a:pt x="1086" y="672"/>
                </a:cubicBezTo>
                <a:cubicBezTo>
                  <a:pt x="1311" y="664"/>
                  <a:pt x="1307" y="673"/>
                  <a:pt x="1350" y="624"/>
                </a:cubicBezTo>
                <a:cubicBezTo>
                  <a:pt x="1393" y="575"/>
                  <a:pt x="1377" y="482"/>
                  <a:pt x="1344" y="378"/>
                </a:cubicBezTo>
                <a:cubicBezTo>
                  <a:pt x="1311" y="274"/>
                  <a:pt x="1192" y="79"/>
                  <a:pt x="1152" y="0"/>
                </a:cubicBezTo>
              </a:path>
            </a:pathLst>
          </a:cu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" name="Line 37">
            <a:extLst>
              <a:ext uri="{FF2B5EF4-FFF2-40B4-BE49-F238E27FC236}">
                <a16:creationId xmlns:a16="http://schemas.microsoft.com/office/drawing/2014/main" id="{6C45B801-D668-E359-D0B1-62DCB243F6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337980" y="1950983"/>
            <a:ext cx="0" cy="86045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" name="Freeform 46">
            <a:extLst>
              <a:ext uri="{FF2B5EF4-FFF2-40B4-BE49-F238E27FC236}">
                <a16:creationId xmlns:a16="http://schemas.microsoft.com/office/drawing/2014/main" id="{797A1E12-0C62-5FD0-E359-DFFA08172098}"/>
              </a:ext>
            </a:extLst>
          </p:cNvPr>
          <p:cNvSpPr>
            <a:spLocks/>
          </p:cNvSpPr>
          <p:nvPr/>
        </p:nvSpPr>
        <p:spPr bwMode="auto">
          <a:xfrm>
            <a:off x="3523459" y="1972166"/>
            <a:ext cx="7311758" cy="2381059"/>
          </a:xfrm>
          <a:custGeom>
            <a:avLst/>
            <a:gdLst>
              <a:gd name="T0" fmla="*/ 0 w 3380"/>
              <a:gd name="T1" fmla="*/ 2147483647 h 757"/>
              <a:gd name="T2" fmla="*/ 2147483647 w 3380"/>
              <a:gd name="T3" fmla="*/ 2147483647 h 757"/>
              <a:gd name="T4" fmla="*/ 2147483647 w 3380"/>
              <a:gd name="T5" fmla="*/ 2147483647 h 757"/>
              <a:gd name="T6" fmla="*/ 2147483647 w 3380"/>
              <a:gd name="T7" fmla="*/ 2147483647 h 757"/>
              <a:gd name="T8" fmla="*/ 2147483647 w 3380"/>
              <a:gd name="T9" fmla="*/ 0 h 7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80"/>
              <a:gd name="T16" fmla="*/ 0 h 757"/>
              <a:gd name="T17" fmla="*/ 3380 w 3380"/>
              <a:gd name="T18" fmla="*/ 757 h 7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80" h="757">
                <a:moveTo>
                  <a:pt x="0" y="743"/>
                </a:moveTo>
                <a:cubicBezTo>
                  <a:pt x="313" y="742"/>
                  <a:pt x="1448" y="757"/>
                  <a:pt x="1879" y="743"/>
                </a:cubicBezTo>
                <a:cubicBezTo>
                  <a:pt x="2309" y="728"/>
                  <a:pt x="2395" y="721"/>
                  <a:pt x="2581" y="656"/>
                </a:cubicBezTo>
                <a:cubicBezTo>
                  <a:pt x="2768" y="591"/>
                  <a:pt x="2862" y="462"/>
                  <a:pt x="2995" y="353"/>
                </a:cubicBezTo>
                <a:cubicBezTo>
                  <a:pt x="3128" y="244"/>
                  <a:pt x="3300" y="74"/>
                  <a:pt x="3380" y="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" name="Freeform 45">
            <a:extLst>
              <a:ext uri="{FF2B5EF4-FFF2-40B4-BE49-F238E27FC236}">
                <a16:creationId xmlns:a16="http://schemas.microsoft.com/office/drawing/2014/main" id="{1B455E5A-81A7-B660-2472-7416FFE8B228}"/>
              </a:ext>
            </a:extLst>
          </p:cNvPr>
          <p:cNvSpPr>
            <a:spLocks/>
          </p:cNvSpPr>
          <p:nvPr/>
        </p:nvSpPr>
        <p:spPr bwMode="auto">
          <a:xfrm>
            <a:off x="9448803" y="2102272"/>
            <a:ext cx="2013226" cy="3392478"/>
          </a:xfrm>
          <a:custGeom>
            <a:avLst/>
            <a:gdLst>
              <a:gd name="T0" fmla="*/ 2147483647 w 928"/>
              <a:gd name="T1" fmla="*/ 0 h 1010"/>
              <a:gd name="T2" fmla="*/ 2147483647 w 928"/>
              <a:gd name="T3" fmla="*/ 2147483647 h 1010"/>
              <a:gd name="T4" fmla="*/ 2147483647 w 928"/>
              <a:gd name="T5" fmla="*/ 2147483647 h 1010"/>
              <a:gd name="T6" fmla="*/ 2147483647 w 928"/>
              <a:gd name="T7" fmla="*/ 2147483647 h 1010"/>
              <a:gd name="T8" fmla="*/ 0 60000 65536"/>
              <a:gd name="T9" fmla="*/ 0 60000 65536"/>
              <a:gd name="T10" fmla="*/ 0 60000 65536"/>
              <a:gd name="T11" fmla="*/ 0 60000 65536"/>
              <a:gd name="T12" fmla="*/ 0 w 928"/>
              <a:gd name="T13" fmla="*/ 0 h 1010"/>
              <a:gd name="T14" fmla="*/ 928 w 928"/>
              <a:gd name="T15" fmla="*/ 1010 h 10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8" h="1010">
                <a:moveTo>
                  <a:pt x="646" y="0"/>
                </a:moveTo>
                <a:cubicBezTo>
                  <a:pt x="542" y="117"/>
                  <a:pt x="0" y="542"/>
                  <a:pt x="24" y="703"/>
                </a:cubicBezTo>
                <a:cubicBezTo>
                  <a:pt x="48" y="864"/>
                  <a:pt x="658" y="920"/>
                  <a:pt x="793" y="965"/>
                </a:cubicBezTo>
                <a:cubicBezTo>
                  <a:pt x="928" y="1010"/>
                  <a:pt x="823" y="970"/>
                  <a:pt x="831" y="971"/>
                </a:cubicBezTo>
              </a:path>
            </a:pathLst>
          </a:custGeom>
          <a:ln w="76200"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181600" y="4040602"/>
            <a:ext cx="7112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rtl="0" eaLnBrk="1" hangingPunct="1"/>
            <a:endParaRPr lang="zh-CN" altLang="en-US" sz="2400" kern="120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8047568" y="4040602"/>
            <a:ext cx="69003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rtl="0" eaLnBrk="1" hangingPunct="1"/>
            <a:endParaRPr lang="zh-CN" altLang="en-US" sz="2400" kern="120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6418" name="Rectangle 44"/>
          <p:cNvSpPr>
            <a:spLocks noChangeArrowheads="1"/>
          </p:cNvSpPr>
          <p:nvPr/>
        </p:nvSpPr>
        <p:spPr bwMode="auto">
          <a:xfrm>
            <a:off x="6604001" y="3187586"/>
            <a:ext cx="69003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rtl="0" eaLnBrk="1" hangingPunct="1"/>
            <a:endParaRPr lang="zh-CN" altLang="en-US" sz="2400" kern="120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6419" name="Rectangle 45"/>
          <p:cNvSpPr>
            <a:spLocks noChangeArrowheads="1"/>
          </p:cNvSpPr>
          <p:nvPr/>
        </p:nvSpPr>
        <p:spPr bwMode="auto">
          <a:xfrm>
            <a:off x="9245601" y="3187586"/>
            <a:ext cx="69003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rtl="0" eaLnBrk="1" hangingPunct="1"/>
            <a:endParaRPr lang="zh-CN" altLang="en-US" sz="2400" kern="120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16420" name="Rectangle 46"/>
          <p:cNvSpPr>
            <a:spLocks noChangeArrowheads="1"/>
          </p:cNvSpPr>
          <p:nvPr/>
        </p:nvSpPr>
        <p:spPr bwMode="auto">
          <a:xfrm>
            <a:off x="9550401" y="4620569"/>
            <a:ext cx="690033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defTabSz="1219170" rtl="0" eaLnBrk="1" hangingPunct="1"/>
            <a:endParaRPr lang="zh-CN" altLang="en-US" sz="2400" kern="120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7" name="Line 37">
            <a:extLst>
              <a:ext uri="{FF2B5EF4-FFF2-40B4-BE49-F238E27FC236}">
                <a16:creationId xmlns:a16="http://schemas.microsoft.com/office/drawing/2014/main" id="{4B034F65-0416-43C9-D9AF-B2ECE584AB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718980" y="5369681"/>
            <a:ext cx="0" cy="860452"/>
          </a:xfrm>
          <a:prstGeom prst="line">
            <a:avLst/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4E92E01B-2A16-2D35-BC8C-96A284DC0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110" y="7950009"/>
            <a:ext cx="180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rtl="0">
              <a:spcBef>
                <a:spcPct val="20000"/>
              </a:spcBef>
            </a:pPr>
            <a:r>
              <a:rPr lang="en-US" altLang="zh-CN" sz="2800" kern="1200" dirty="0">
                <a:solidFill>
                  <a:prstClr val="black"/>
                </a:solidFill>
                <a:ea typeface="SimSun" pitchFamily="2" charset="-122"/>
              </a:rPr>
              <a:t>UofT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66F49683-1F47-AA48-1625-CCE04FF0E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610" y="6414429"/>
            <a:ext cx="25521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rtl="0">
              <a:spcBef>
                <a:spcPct val="20000"/>
              </a:spcBef>
            </a:pPr>
            <a:r>
              <a:rPr lang="en-US" altLang="zh-CN" sz="2800" kern="1200" dirty="0">
                <a:solidFill>
                  <a:prstClr val="black"/>
                </a:solidFill>
                <a:ea typeface="SimSun" pitchFamily="2" charset="-122"/>
              </a:rPr>
              <a:t>Stanford #1</a:t>
            </a:r>
            <a:endParaRPr lang="en-US" altLang="zh-CN" sz="4000" kern="1200" dirty="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22" name="Line 6">
            <a:extLst>
              <a:ext uri="{FF2B5EF4-FFF2-40B4-BE49-F238E27FC236}">
                <a16:creationId xmlns:a16="http://schemas.microsoft.com/office/drawing/2014/main" id="{C5DE161C-0E8F-C953-9BBF-2ED8793485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48" y="7003064"/>
            <a:ext cx="338137" cy="1308100"/>
          </a:xfrm>
          <a:prstGeom prst="line">
            <a:avLst/>
          </a:prstGeom>
          <a:ln w="76200"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id="{607CC8B8-6ACA-6284-06F3-D0521A107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047" y="7003064"/>
            <a:ext cx="1395143" cy="5051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l" defTabSz="914400" rtl="0"/>
            <a:endParaRPr lang="en-US" sz="2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6AC7066E-1333-DAD1-7A41-2A636C340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669" y="7133894"/>
            <a:ext cx="24558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rtl="0">
              <a:spcBef>
                <a:spcPct val="20000"/>
              </a:spcBef>
            </a:pPr>
            <a:r>
              <a:rPr lang="en-US" altLang="zh-CN" sz="2800" kern="1200" dirty="0">
                <a:solidFill>
                  <a:prstClr val="black"/>
                </a:solidFill>
                <a:ea typeface="SimSun" pitchFamily="2" charset="-122"/>
              </a:rPr>
              <a:t>Stanford #2</a:t>
            </a:r>
            <a:endParaRPr lang="en-US" altLang="zh-CN" sz="4000" kern="1200" dirty="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25" name="Line 9">
            <a:extLst>
              <a:ext uri="{FF2B5EF4-FFF2-40B4-BE49-F238E27FC236}">
                <a16:creationId xmlns:a16="http://schemas.microsoft.com/office/drawing/2014/main" id="{544609B7-59C2-2481-78A7-48CE491636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6184" y="8311164"/>
            <a:ext cx="1579695" cy="325940"/>
          </a:xfrm>
          <a:prstGeom prst="line">
            <a:avLst/>
          </a:prstGeom>
          <a:ln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algn="l" defTabSz="914400" rtl="0"/>
            <a:endParaRPr lang="en-US" sz="2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2A909AFB-FA41-55DD-00DD-A18E25F31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5880" y="8288400"/>
            <a:ext cx="22044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rtl="0">
              <a:spcBef>
                <a:spcPct val="20000"/>
              </a:spcBef>
            </a:pPr>
            <a:r>
              <a:rPr lang="en-US" altLang="zh-CN" sz="2800" kern="1200" dirty="0">
                <a:solidFill>
                  <a:prstClr val="black"/>
                </a:solidFill>
                <a:ea typeface="SimSun" pitchFamily="2" charset="-122"/>
              </a:rPr>
              <a:t>Berkeley #2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D0E95703-84E2-C5D9-4714-ABB069F59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073" y="6097938"/>
            <a:ext cx="48797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rtl="0">
              <a:spcBef>
                <a:spcPct val="20000"/>
              </a:spcBef>
            </a:pPr>
            <a:r>
              <a:rPr lang="en-US" altLang="zh-CN" sz="3200" b="1" kern="1200" dirty="0">
                <a:ea typeface="SimSun" pitchFamily="2" charset="-122"/>
              </a:rPr>
              <a:t>Overlay Tree</a:t>
            </a:r>
            <a:endParaRPr lang="en-US" altLang="zh-CN" sz="4400" kern="1200" dirty="0">
              <a:ea typeface="SimSun" pitchFamily="2" charset="-122"/>
            </a:endParaRP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C0147A10-41E4-5890-BA40-BCA79A4D2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212" y="6637940"/>
            <a:ext cx="10518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rtl="0">
              <a:spcBef>
                <a:spcPct val="20000"/>
              </a:spcBef>
            </a:pPr>
            <a:r>
              <a:rPr lang="en-US" altLang="zh-CN" sz="3200" kern="1200" dirty="0">
                <a:solidFill>
                  <a:prstClr val="black"/>
                </a:solidFill>
                <a:ea typeface="SimSun" pitchFamily="2" charset="-122"/>
              </a:rPr>
              <a:t>UBC</a:t>
            </a:r>
            <a:endParaRPr lang="en-US" altLang="zh-CN" sz="3200" b="1" kern="1200" dirty="0">
              <a:solidFill>
                <a:prstClr val="black"/>
              </a:solidFill>
              <a:ea typeface="SimSun" pitchFamily="2" charset="-122"/>
            </a:endParaRPr>
          </a:p>
        </p:txBody>
      </p:sp>
      <p:sp>
        <p:nvSpPr>
          <p:cNvPr id="29" name="Line 14">
            <a:extLst>
              <a:ext uri="{FF2B5EF4-FFF2-40B4-BE49-F238E27FC236}">
                <a16:creationId xmlns:a16="http://schemas.microsoft.com/office/drawing/2014/main" id="{6D6FE777-FAA9-2C59-9DF1-555AFEAF58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49110" y="7203089"/>
            <a:ext cx="822325" cy="6731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1C543D69-B551-E173-8547-E184F61E7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516" y="8311164"/>
            <a:ext cx="2084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rtl="0">
              <a:spcBef>
                <a:spcPct val="20000"/>
              </a:spcBef>
            </a:pPr>
            <a:r>
              <a:rPr lang="en-US" altLang="zh-CN" sz="2800" kern="1200" dirty="0">
                <a:solidFill>
                  <a:prstClr val="black"/>
                </a:solidFill>
                <a:ea typeface="SimSun" pitchFamily="2" charset="-122"/>
              </a:rPr>
              <a:t>Berkeley #1</a:t>
            </a:r>
          </a:p>
        </p:txBody>
      </p:sp>
      <p:sp>
        <p:nvSpPr>
          <p:cNvPr id="31" name="Line 16">
            <a:extLst>
              <a:ext uri="{FF2B5EF4-FFF2-40B4-BE49-F238E27FC236}">
                <a16:creationId xmlns:a16="http://schemas.microsoft.com/office/drawing/2014/main" id="{EEA3EF84-8EC2-7DA2-3D59-B477E267B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71435" y="7003064"/>
            <a:ext cx="3376613" cy="8731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36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5" grpId="0" animBg="1"/>
      <p:bldP spid="7" grpId="0" animBg="1"/>
      <p:bldP spid="20" grpId="0"/>
      <p:bldP spid="21" grpId="0"/>
      <p:bldP spid="22" grpId="0" animBg="1"/>
      <p:bldP spid="23" grpId="0" animBg="1"/>
      <p:bldP spid="24" grpId="0"/>
      <p:bldP spid="25" grpId="0" animBg="1"/>
      <p:bldP spid="26" grpId="0"/>
      <p:bldP spid="27" grpId="0"/>
      <p:bldP spid="28" grpId="0"/>
      <p:bldP spid="29" grpId="0" animBg="1"/>
      <p:bldP spid="30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7C1D4C-B362-FF87-7628-91C3E393D9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10217-B002-244D-E3DE-56942590F2F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dirty="0"/>
              <a:t>Assume there are no services like Netflix, Spotify, 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</a:t>
            </a:r>
            <a:r>
              <a:rPr lang="en-US" dirty="0" err="1"/>
              <a:t>wanna</a:t>
            </a:r>
            <a:r>
              <a:rPr lang="en-US" dirty="0"/>
              <a:t> start a new file sharing business to provide </a:t>
            </a:r>
            <a:r>
              <a:rPr lang="en-US" b="1" dirty="0"/>
              <a:t>free content</a:t>
            </a:r>
            <a:r>
              <a:rPr lang="en-US" dirty="0"/>
              <a:t>. </a:t>
            </a:r>
          </a:p>
          <a:p>
            <a:r>
              <a:rPr lang="en-US" dirty="0"/>
              <a:t>How do you architect that?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Assume nothing is </a:t>
            </a:r>
            <a:r>
              <a:rPr lang="en-US" dirty="0">
                <a:solidFill>
                  <a:schemeClr val="accent5"/>
                </a:solidFill>
              </a:rPr>
              <a:t>illegal</a:t>
            </a:r>
            <a:r>
              <a:rPr lang="en-US" dirty="0"/>
              <a:t>!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6F6B70-3274-9025-DDDD-2E2753AAC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2383559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B900EA-F056-B011-524D-3524D938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P2P Networks</a:t>
            </a:r>
            <a:r>
              <a:rPr lang="en-US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149F67-EBF2-1014-877D-E80C609088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03B43C-7317-B5F6-7255-0FD57ABD841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4528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>
          <a:xfrm>
            <a:off x="1587500" y="1625831"/>
            <a:ext cx="13081000" cy="6335944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Client-server:</a:t>
            </a:r>
            <a:r>
              <a:rPr lang="en-US" dirty="0"/>
              <a:t> Traditional Internet Service model</a:t>
            </a:r>
          </a:p>
          <a:p>
            <a:pPr lvl="1"/>
            <a:r>
              <a:rPr lang="en-US" dirty="0"/>
              <a:t>Many clients, 1 (or more) server(s)</a:t>
            </a:r>
          </a:p>
          <a:p>
            <a:pPr lvl="1"/>
            <a:r>
              <a:rPr lang="en-US" dirty="0"/>
              <a:t>Web servers, file downloads, video streaming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P2P:</a:t>
            </a:r>
            <a:r>
              <a:rPr lang="en-US" dirty="0"/>
              <a:t> A simple alternative</a:t>
            </a:r>
          </a:p>
          <a:p>
            <a:pPr lvl="1"/>
            <a:r>
              <a:rPr lang="en-US" dirty="0"/>
              <a:t>Users bring their own resources to the table</a:t>
            </a:r>
          </a:p>
          <a:p>
            <a:pPr lvl="1"/>
            <a:r>
              <a:rPr lang="en-US" dirty="0"/>
              <a:t>A cooperative model: clients = peers = servers</a:t>
            </a:r>
          </a:p>
          <a:p>
            <a:r>
              <a:rPr lang="en-US" b="1" dirty="0"/>
              <a:t>How did it start?</a:t>
            </a:r>
          </a:p>
          <a:p>
            <a:pPr lvl="1"/>
            <a:r>
              <a:rPr lang="en-US" dirty="0"/>
              <a:t>A killer application: file distribution</a:t>
            </a:r>
          </a:p>
          <a:p>
            <a:pPr lvl="1"/>
            <a:r>
              <a:rPr lang="en-US" dirty="0"/>
              <a:t>Free music over the Internet! (</a:t>
            </a:r>
            <a:r>
              <a:rPr lang="en-US" i="1" dirty="0"/>
              <a:t>not exactly legal…</a:t>
            </a:r>
            <a:r>
              <a:rPr lang="en-US" dirty="0"/>
              <a:t>)</a:t>
            </a:r>
          </a:p>
          <a:p>
            <a:r>
              <a:rPr lang="en-US" dirty="0"/>
              <a:t>Key idea: share storage, content, and bandwidth of individual users</a:t>
            </a:r>
          </a:p>
          <a:p>
            <a:pPr lvl="1"/>
            <a:r>
              <a:rPr lang="en-US" dirty="0"/>
              <a:t>Lots of them</a:t>
            </a:r>
          </a:p>
          <a:p>
            <a:r>
              <a:rPr lang="en-US" dirty="0"/>
              <a:t>Big challenge: coordinate all of these users</a:t>
            </a:r>
          </a:p>
          <a:p>
            <a:pPr marL="31750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Peer-to-Peer</a:t>
            </a:r>
          </a:p>
        </p:txBody>
      </p:sp>
    </p:spTree>
    <p:extLst>
      <p:ext uri="{BB962C8B-B14F-4D97-AF65-F5344CB8AC3E}">
        <p14:creationId xmlns:p14="http://schemas.microsoft.com/office/powerpoint/2010/main" val="29295662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1"/>
          </p:nvPr>
        </p:nvSpPr>
        <p:spPr/>
        <p:txBody>
          <a:bodyPr anchor="t">
            <a:normAutofit lnSpcReduction="10000"/>
          </a:bodyPr>
          <a:lstStyle/>
          <a:p>
            <a:r>
              <a:rPr lang="en-US" dirty="0"/>
              <a:t>Help users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determine what they want</a:t>
            </a:r>
          </a:p>
          <a:p>
            <a:pPr lvl="1"/>
            <a:r>
              <a:rPr lang="en-US" dirty="0"/>
              <a:t>Some form of search</a:t>
            </a:r>
          </a:p>
          <a:p>
            <a:pPr lvl="1"/>
            <a:r>
              <a:rPr lang="en-US" dirty="0"/>
              <a:t>P2P version of Google</a:t>
            </a:r>
          </a:p>
          <a:p>
            <a:pPr marL="762000" lvl="1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Locate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that content</a:t>
            </a:r>
          </a:p>
          <a:p>
            <a:pPr lvl="1"/>
            <a:r>
              <a:rPr lang="en-US" dirty="0"/>
              <a:t>Which </a:t>
            </a:r>
            <a:r>
              <a:rPr lang="en-US" dirty="0" err="1"/>
              <a:t>node(s</a:t>
            </a:r>
            <a:r>
              <a:rPr lang="en-US" dirty="0"/>
              <a:t>) hold the content?</a:t>
            </a:r>
          </a:p>
          <a:p>
            <a:pPr lvl="1"/>
            <a:r>
              <a:rPr lang="en-US" dirty="0"/>
              <a:t>P2P version of DNS (map name to location)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Download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content</a:t>
            </a:r>
          </a:p>
          <a:p>
            <a:pPr lvl="1"/>
            <a:r>
              <a:rPr lang="en-US" dirty="0"/>
              <a:t>Should be efficient</a:t>
            </a:r>
          </a:p>
          <a:p>
            <a:pPr lvl="1"/>
            <a:r>
              <a:rPr lang="en-US" dirty="0"/>
              <a:t>P2P form of </a:t>
            </a:r>
            <a:r>
              <a:rPr lang="en-US" dirty="0" err="1"/>
              <a:t>Akamai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Peer-to-Peer:</a:t>
            </a:r>
            <a:br>
              <a:rPr lang="en-US" dirty="0"/>
            </a:br>
            <a:r>
              <a:rPr lang="en-US" dirty="0"/>
              <a:t>3 Key Requirements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1629D3-18FC-C67B-1A04-E0BB78C1D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1E79-EF51-67B4-3408-70520B3D431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Overlay Networks</a:t>
            </a:r>
          </a:p>
          <a:p>
            <a:endParaRPr lang="en-US" dirty="0"/>
          </a:p>
          <a:p>
            <a:r>
              <a:rPr lang="en-US" dirty="0"/>
              <a:t>Routing Overlays</a:t>
            </a:r>
          </a:p>
          <a:p>
            <a:endParaRPr lang="en-US" dirty="0"/>
          </a:p>
          <a:p>
            <a:r>
              <a:rPr lang="en-US" dirty="0"/>
              <a:t>P2P Networks</a:t>
            </a:r>
          </a:p>
          <a:p>
            <a:endParaRPr lang="en-US" dirty="0"/>
          </a:p>
          <a:p>
            <a:r>
              <a:rPr lang="en-US" dirty="0"/>
              <a:t>Logistics of Final Exam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155720-4B84-C104-1660-C9661B76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6195370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6B0423CF-B0B6-483B-B4CB-9BC5010B8DA2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20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2380803" name="Rectangle 3"/>
          <p:cNvSpPr>
            <a:spLocks noGrp="1" noChangeArrowheads="1"/>
          </p:cNvSpPr>
          <p:nvPr>
            <p:ph type="body" idx="11"/>
          </p:nvPr>
        </p:nvSpPr>
        <p:spPr>
          <a:xfrm>
            <a:off x="1587500" y="2197100"/>
            <a:ext cx="13081000" cy="6775146"/>
          </a:xfrm>
        </p:spPr>
        <p:txBody>
          <a:bodyPr>
            <a:normAutofit fontScale="85000" lnSpcReduction="20000"/>
          </a:bodyPr>
          <a:lstStyle/>
          <a:p>
            <a:pPr defTabSz="1219170" rtl="0"/>
            <a:r>
              <a:rPr lang="en-US" dirty="0"/>
              <a:t>The rise </a:t>
            </a:r>
            <a:r>
              <a:rPr lang="en-US" sz="2800" dirty="0"/>
              <a:t>(</a:t>
            </a:r>
            <a:r>
              <a:rPr lang="en-US" sz="2800" kern="1200" dirty="0">
                <a:solidFill>
                  <a:prstClr val="black"/>
                </a:solidFill>
              </a:rPr>
              <a:t>Shawn Fanning, Northeastern freshman)</a:t>
            </a:r>
            <a:endParaRPr lang="en-US" dirty="0"/>
          </a:p>
          <a:p>
            <a:pPr lvl="1"/>
            <a:r>
              <a:rPr lang="en-US" dirty="0"/>
              <a:t>January 1999: Napster version 1.0</a:t>
            </a:r>
          </a:p>
          <a:p>
            <a:pPr lvl="1"/>
            <a:r>
              <a:rPr lang="en-US" dirty="0"/>
              <a:t>May 1999: company founded</a:t>
            </a:r>
          </a:p>
          <a:p>
            <a:pPr lvl="1"/>
            <a:r>
              <a:rPr lang="en-US" dirty="0"/>
              <a:t>2000: 80 million users</a:t>
            </a:r>
          </a:p>
          <a:p>
            <a:pPr lvl="1"/>
            <a:r>
              <a:rPr lang="en-US" dirty="0"/>
              <a:t>2000: ~28% of </a:t>
            </a:r>
            <a:r>
              <a:rPr lang="en-US" dirty="0" err="1"/>
              <a:t>Uwisc’s</a:t>
            </a:r>
            <a:r>
              <a:rPr lang="en-US" dirty="0"/>
              <a:t> traffic!*</a:t>
            </a:r>
          </a:p>
          <a:p>
            <a:pPr marL="762000" lvl="1" indent="0">
              <a:buNone/>
            </a:pPr>
            <a:endParaRPr lang="en-US" dirty="0"/>
          </a:p>
          <a:p>
            <a:r>
              <a:rPr lang="en-US" dirty="0"/>
              <a:t>The fall</a:t>
            </a:r>
          </a:p>
          <a:p>
            <a:pPr lvl="1"/>
            <a:r>
              <a:rPr lang="en-US" dirty="0"/>
              <a:t>September 1999: first lawsuits</a:t>
            </a:r>
          </a:p>
          <a:p>
            <a:pPr lvl="1"/>
            <a:r>
              <a:rPr lang="en-US" dirty="0"/>
              <a:t>Mid 2001: out of business due to lawsuits</a:t>
            </a:r>
          </a:p>
          <a:p>
            <a:pPr lvl="1"/>
            <a:r>
              <a:rPr lang="en-US" dirty="0"/>
              <a:t>Mid 2001: dozens of P2P alternatives </a:t>
            </a:r>
          </a:p>
          <a:p>
            <a:pPr lvl="1"/>
            <a:r>
              <a:rPr lang="en-US" dirty="0"/>
              <a:t>2003: growth of pay services like iTunes</a:t>
            </a:r>
          </a:p>
          <a:p>
            <a:endParaRPr lang="en-US" dirty="0"/>
          </a:p>
          <a:p>
            <a:r>
              <a:rPr lang="en-US" dirty="0"/>
              <a:t>Instructive for what it got right</a:t>
            </a:r>
          </a:p>
          <a:p>
            <a:r>
              <a:rPr lang="en-US" dirty="0"/>
              <a:t>And wrong …</a:t>
            </a:r>
          </a:p>
          <a:p>
            <a:r>
              <a:rPr lang="en-US" dirty="0"/>
              <a:t>Had a powerful economic message …</a:t>
            </a:r>
          </a:p>
          <a:p>
            <a:r>
              <a:rPr lang="en-US" dirty="0"/>
              <a:t>And also, a legal one …</a:t>
            </a:r>
          </a:p>
          <a:p>
            <a:endParaRPr lang="en-US" dirty="0"/>
          </a:p>
        </p:txBody>
      </p:sp>
      <p:sp>
        <p:nvSpPr>
          <p:cNvPr id="238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Peer-to-Peer Networks: </a:t>
            </a:r>
            <a:br>
              <a:rPr lang="en-US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dirty="0"/>
              <a:t>Napster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315A386-309D-1B9B-477D-16AFD7F3A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0" y="885825"/>
            <a:ext cx="2918883" cy="869949"/>
          </a:xfrm>
          <a:prstGeom prst="rect">
            <a:avLst/>
          </a:prstGeom>
          <a:solidFill>
            <a:srgbClr val="0000FF"/>
          </a:solidFill>
          <a:ln w="381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4" name="Picture 5" descr="gfc_napsterlogo">
            <a:extLst>
              <a:ext uri="{FF2B5EF4-FFF2-40B4-BE49-F238E27FC236}">
                <a16:creationId xmlns:a16="http://schemas.microsoft.com/office/drawing/2014/main" id="{EDC3EF26-2BA6-E0DE-335C-9F20C1E7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9100" y="955675"/>
            <a:ext cx="2616200" cy="698500"/>
          </a:xfrm>
          <a:prstGeom prst="rect">
            <a:avLst/>
          </a:prstGeom>
          <a:noFill/>
        </p:spPr>
      </p:pic>
      <p:pic>
        <p:nvPicPr>
          <p:cNvPr id="1028" name="Picture 4" descr="graph of UW-Madison's campus traffic I/O during 24 hours, Sep 18 &amp; 19, 2000">
            <a:extLst>
              <a:ext uri="{FF2B5EF4-FFF2-40B4-BE49-F238E27FC236}">
                <a16:creationId xmlns:a16="http://schemas.microsoft.com/office/drawing/2014/main" id="{0E289B05-2097-CA7B-E311-997F53167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363" y="1330186"/>
            <a:ext cx="6323334" cy="592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E6D1D4-41C8-BF2B-C73C-9B75FE4BD293}"/>
              </a:ext>
            </a:extLst>
          </p:cNvPr>
          <p:cNvSpPr txBox="1"/>
          <p:nvPr/>
        </p:nvSpPr>
        <p:spPr>
          <a:xfrm>
            <a:off x="9869555" y="8690903"/>
            <a:ext cx="5337313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600" dirty="0"/>
              <a:t>*https://pages.cs.wisc.edu/~plonka/lisa/FlowScan/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8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80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80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80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80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80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80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80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8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808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8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808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Napster Centralized Architecture</a:t>
            </a:r>
            <a:br>
              <a:rPr lang="en-US" dirty="0"/>
            </a:b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Overview</a:t>
            </a:r>
          </a:p>
        </p:txBody>
      </p:sp>
      <p:sp>
        <p:nvSpPr>
          <p:cNvPr id="5" name="Cloud 4"/>
          <p:cNvSpPr/>
          <p:nvPr/>
        </p:nvSpPr>
        <p:spPr>
          <a:xfrm>
            <a:off x="2235200" y="5964767"/>
            <a:ext cx="11596913" cy="2960615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7" dirty="0"/>
          </a:p>
        </p:txBody>
      </p:sp>
      <p:sp>
        <p:nvSpPr>
          <p:cNvPr id="6" name="TextBox 5"/>
          <p:cNvSpPr txBox="1"/>
          <p:nvPr/>
        </p:nvSpPr>
        <p:spPr>
          <a:xfrm>
            <a:off x="6791846" y="1944641"/>
            <a:ext cx="284198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/>
              <a:t>Napster</a:t>
            </a:r>
          </a:p>
          <a:p>
            <a:pPr algn="ctr"/>
            <a:r>
              <a:rPr lang="en-US" sz="2667" dirty="0"/>
              <a:t>Central Server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991732" y="4005944"/>
            <a:ext cx="4381811" cy="29312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188107" y="4005945"/>
            <a:ext cx="3185436" cy="4266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300089" y="4005944"/>
            <a:ext cx="1073455" cy="29312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8373543" y="4005945"/>
            <a:ext cx="274419" cy="42660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8373543" y="4005944"/>
            <a:ext cx="1249263" cy="28003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8373543" y="4005943"/>
            <a:ext cx="3311144" cy="368662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8373543" y="4005945"/>
            <a:ext cx="4181397" cy="26246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606" y="6630642"/>
            <a:ext cx="870253" cy="87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80" y="7836819"/>
            <a:ext cx="870253" cy="87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62" y="6545954"/>
            <a:ext cx="870253" cy="87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835" y="7836820"/>
            <a:ext cx="870253" cy="87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679" y="6371178"/>
            <a:ext cx="870253" cy="87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560" y="7241431"/>
            <a:ext cx="870253" cy="87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Classe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814" y="6371178"/>
            <a:ext cx="870253" cy="87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/>
          <p:cNvGrpSpPr/>
          <p:nvPr/>
        </p:nvGrpSpPr>
        <p:grpSpPr>
          <a:xfrm flipH="1">
            <a:off x="2844800" y="3532234"/>
            <a:ext cx="3555104" cy="1272143"/>
            <a:chOff x="1219200" y="4876799"/>
            <a:chExt cx="5181605" cy="1384995"/>
          </a:xfrm>
        </p:grpSpPr>
        <p:sp>
          <p:nvSpPr>
            <p:cNvPr id="39" name="Rectangular Callout 38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9946"/>
                <a:gd name="adj2" fmla="val 9131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9170">
                <a:defRPr/>
              </a:pPr>
              <a:endParaRPr lang="en-US" sz="240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9204" y="4876799"/>
              <a:ext cx="5181601" cy="1351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3733" dirty="0">
                  <a:solidFill>
                    <a:sysClr val="window" lastClr="FFFFFF"/>
                  </a:solidFill>
                </a:rPr>
                <a:t>Log-in, upload list of files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2214180" y="4133982"/>
            <a:ext cx="3555104" cy="1272143"/>
            <a:chOff x="1219200" y="4876799"/>
            <a:chExt cx="5181605" cy="1384995"/>
          </a:xfrm>
        </p:grpSpPr>
        <p:sp>
          <p:nvSpPr>
            <p:cNvPr id="50" name="Rectangular Callout 4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9734"/>
                <a:gd name="adj2" fmla="val 14151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9170">
                <a:defRPr/>
              </a:pPr>
              <a:endParaRPr lang="en-US" sz="240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19204" y="4876799"/>
              <a:ext cx="5181601" cy="1351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3733" dirty="0">
                  <a:solidFill>
                    <a:sysClr val="window" lastClr="FFFFFF"/>
                  </a:solidFill>
                </a:rPr>
                <a:t>Search for </a:t>
              </a:r>
            </a:p>
            <a:p>
              <a:pPr defTabSz="1219170">
                <a:defRPr/>
              </a:pPr>
              <a:r>
                <a:rPr lang="en-US" sz="3733" dirty="0">
                  <a:solidFill>
                    <a:sysClr val="window" lastClr="FFFFFF"/>
                  </a:solidFill>
                </a:rPr>
                <a:t>Pink Floyd </a:t>
              </a:r>
            </a:p>
          </p:txBody>
        </p:sp>
      </p:grpSp>
      <p:sp>
        <p:nvSpPr>
          <p:cNvPr id="2062" name="TextBox 2061"/>
          <p:cNvSpPr txBox="1"/>
          <p:nvPr/>
        </p:nvSpPr>
        <p:spPr>
          <a:xfrm>
            <a:off x="3800813" y="7445073"/>
            <a:ext cx="381835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79011" y="8005207"/>
            <a:ext cx="37061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26001" y="7303339"/>
            <a:ext cx="36740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C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085582" y="8284659"/>
            <a:ext cx="39466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458138" y="7178333"/>
            <a:ext cx="35137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069061" y="7793825"/>
            <a:ext cx="34176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F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2372571" y="7128961"/>
            <a:ext cx="40107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/>
              <a:t>G</a:t>
            </a:r>
          </a:p>
        </p:txBody>
      </p:sp>
      <p:grpSp>
        <p:nvGrpSpPr>
          <p:cNvPr id="62" name="Group 61"/>
          <p:cNvGrpSpPr/>
          <p:nvPr/>
        </p:nvGrpSpPr>
        <p:grpSpPr>
          <a:xfrm flipH="1">
            <a:off x="9434963" y="2097361"/>
            <a:ext cx="3018295" cy="1272143"/>
            <a:chOff x="1219200" y="4876799"/>
            <a:chExt cx="5181605" cy="1384995"/>
          </a:xfrm>
        </p:grpSpPr>
        <p:sp>
          <p:nvSpPr>
            <p:cNvPr id="63" name="Rectangular Callout 6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70694"/>
                <a:gd name="adj2" fmla="val 9587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1219170">
                <a:defRPr/>
              </a:pPr>
              <a:endParaRPr lang="en-US" sz="240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219205" y="4876799"/>
              <a:ext cx="5181600" cy="1351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3733" dirty="0">
                  <a:solidFill>
                    <a:sysClr val="window" lastClr="FFFFFF"/>
                  </a:solidFill>
                </a:rPr>
                <a:t>B and C have the file</a:t>
              </a:r>
            </a:p>
          </p:txBody>
        </p:sp>
      </p:grpSp>
      <p:sp>
        <p:nvSpPr>
          <p:cNvPr id="65" name="Oval 64"/>
          <p:cNvSpPr/>
          <p:nvPr/>
        </p:nvSpPr>
        <p:spPr>
          <a:xfrm>
            <a:off x="8094561" y="3817259"/>
            <a:ext cx="435428" cy="43542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7"/>
          </a:p>
        </p:txBody>
      </p:sp>
      <p:sp>
        <p:nvSpPr>
          <p:cNvPr id="66" name="Oval 65"/>
          <p:cNvSpPr/>
          <p:nvPr/>
        </p:nvSpPr>
        <p:spPr>
          <a:xfrm>
            <a:off x="4031521" y="6785207"/>
            <a:ext cx="435428" cy="43542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7"/>
          </a:p>
        </p:txBody>
      </p:sp>
      <p:sp>
        <p:nvSpPr>
          <p:cNvPr id="67" name="Oval 66"/>
          <p:cNvSpPr/>
          <p:nvPr/>
        </p:nvSpPr>
        <p:spPr>
          <a:xfrm>
            <a:off x="3969209" y="7085625"/>
            <a:ext cx="435428" cy="43542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7"/>
          </a:p>
        </p:txBody>
      </p:sp>
      <p:pic>
        <p:nvPicPr>
          <p:cNvPr id="13" name="Picture 4" descr="Pink Floyd The Dark Side Of The Moon Button Clipart - Pink Floyd Band Logo,  HD Png Download , Transparent Png Image - PNGitem">
            <a:extLst>
              <a:ext uri="{FF2B5EF4-FFF2-40B4-BE49-F238E27FC236}">
                <a16:creationId xmlns:a16="http://schemas.microsoft.com/office/drawing/2014/main" id="{2CF1143A-DFBF-D9F6-7662-C0EF2CA96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67" y="6319222"/>
            <a:ext cx="1305983" cy="138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ink Floyd The Dark Side Of The Moon Button Clipart - Pink Floyd Band Logo,  HD Png Download , Transparent Png Image - PNGitem">
            <a:extLst>
              <a:ext uri="{FF2B5EF4-FFF2-40B4-BE49-F238E27FC236}">
                <a16:creationId xmlns:a16="http://schemas.microsoft.com/office/drawing/2014/main" id="{CBD2B5BF-F5D7-0604-E5D0-27222204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60" y="7541519"/>
            <a:ext cx="1305983" cy="138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>
            <a:extLst>
              <a:ext uri="{FF2B5EF4-FFF2-40B4-BE49-F238E27FC236}">
                <a16:creationId xmlns:a16="http://schemas.microsoft.com/office/drawing/2014/main" id="{38E4584F-0E1E-F45D-C2B1-DD652590EFB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372" y="2845367"/>
            <a:ext cx="1828800" cy="182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Classes\CS 4700\assets\napster_0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677" y="3250604"/>
            <a:ext cx="1511079" cy="11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Oval 2060"/>
          <p:cNvSpPr/>
          <p:nvPr/>
        </p:nvSpPr>
        <p:spPr>
          <a:xfrm>
            <a:off x="4186923" y="6501806"/>
            <a:ext cx="435428" cy="43542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67"/>
          </a:p>
        </p:txBody>
      </p:sp>
    </p:spTree>
    <p:extLst>
      <p:ext uri="{BB962C8B-B14F-4D97-AF65-F5344CB8AC3E}">
        <p14:creationId xmlns:p14="http://schemas.microsoft.com/office/powerpoint/2010/main" val="1844842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25E-6 4.16667E-6 L 0.24864 -0.3007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0" y="-14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-0.00712 L -0.24043 0.29358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84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1875E-6 1.38889E-6 L 0.18574 0.00087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69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07257 0.1007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3125E-6 3.33333E-6 L -0.17627 -0.03177 " pathEditMode="relative" rAng="0" ptsTypes="AA">
                                      <p:cBhvr>
                                        <p:cTn id="117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-399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375E-6 2.77778E-6 L -0.06367 -0.13455 " pathEditMode="relative" rAng="0" ptsTypes="AA">
                                      <p:cBhvr>
                                        <p:cTn id="119" dur="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" y="-68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2061" grpId="0" animBg="1"/>
      <p:bldP spid="2061" grpId="1" animBg="1"/>
      <p:bldP spid="2061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A8C48FF9-2D30-4D8B-B8E2-730F74CF667D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22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2382851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User installing the software</a:t>
            </a:r>
          </a:p>
          <a:p>
            <a:pPr lvl="1"/>
            <a:r>
              <a:rPr lang="en-US" dirty="0"/>
              <a:t>Download the client program</a:t>
            </a:r>
          </a:p>
          <a:p>
            <a:pPr lvl="1"/>
            <a:r>
              <a:rPr lang="en-US" dirty="0"/>
              <a:t>Register name, password, local directory, etc.</a:t>
            </a:r>
          </a:p>
          <a:p>
            <a:r>
              <a:rPr lang="en-US" dirty="0"/>
              <a:t>Client contacts Napster (via TCP)</a:t>
            </a:r>
          </a:p>
          <a:p>
            <a:pPr lvl="1"/>
            <a:r>
              <a:rPr lang="en-US" dirty="0"/>
              <a:t>Provides a list of music files it will share</a:t>
            </a:r>
          </a:p>
          <a:p>
            <a:pPr lvl="1"/>
            <a:r>
              <a:rPr lang="en-US" dirty="0"/>
              <a:t>… and Napster’s central server updates the directory</a:t>
            </a:r>
          </a:p>
          <a:p>
            <a:r>
              <a:rPr lang="en-US" dirty="0"/>
              <a:t>Client searches on a title or performer</a:t>
            </a:r>
          </a:p>
          <a:p>
            <a:pPr lvl="1"/>
            <a:r>
              <a:rPr lang="en-US" dirty="0"/>
              <a:t>Napster identifies online clients with the file</a:t>
            </a:r>
          </a:p>
          <a:p>
            <a:pPr lvl="1"/>
            <a:r>
              <a:rPr lang="en-US" dirty="0"/>
              <a:t>… and provides IP addresses</a:t>
            </a:r>
          </a:p>
          <a:p>
            <a:r>
              <a:rPr lang="en-US" dirty="0"/>
              <a:t>Client requests the file from the chosen supplier</a:t>
            </a:r>
          </a:p>
          <a:p>
            <a:pPr lvl="1"/>
            <a:r>
              <a:rPr lang="en-US" dirty="0"/>
              <a:t>Supplier transmits the file to the client</a:t>
            </a:r>
          </a:p>
          <a:p>
            <a:pPr lvl="1"/>
            <a:r>
              <a:rPr lang="en-US" dirty="0"/>
              <a:t>Both client and supplier report status to Napster</a:t>
            </a:r>
          </a:p>
        </p:txBody>
      </p:sp>
      <p:sp>
        <p:nvSpPr>
          <p:cNvPr id="238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Napster: 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C39CE814-4E88-4E99-BC0D-76FD8A3409C3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23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2384899" name="Rectangle 3"/>
          <p:cNvSpPr>
            <a:spLocks noGrp="1" noChangeArrowheads="1"/>
          </p:cNvSpPr>
          <p:nvPr>
            <p:ph type="body" idx="11"/>
          </p:nvPr>
        </p:nvSpPr>
        <p:spPr>
          <a:xfrm>
            <a:off x="1587500" y="1648981"/>
            <a:ext cx="13081000" cy="631279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Centralized: </a:t>
            </a:r>
            <a:r>
              <a:rPr lang="en-US" dirty="0"/>
              <a:t>Search &amp; Location</a:t>
            </a:r>
            <a:endParaRPr lang="en-US" b="1" dirty="0"/>
          </a:p>
          <a:p>
            <a:pPr lvl="1"/>
            <a:r>
              <a:rPr lang="en-US" dirty="0"/>
              <a:t>Centralized index server</a:t>
            </a:r>
          </a:p>
          <a:p>
            <a:pPr lvl="1"/>
            <a:r>
              <a:rPr lang="en-US" dirty="0"/>
              <a:t>Centralization of liability </a:t>
            </a:r>
          </a:p>
          <a:p>
            <a:r>
              <a:rPr lang="en-US" b="1" dirty="0"/>
              <a:t>Decentralized: </a:t>
            </a:r>
            <a:r>
              <a:rPr lang="en-US" dirty="0"/>
              <a:t>Download</a:t>
            </a:r>
            <a:endParaRPr lang="en-US" b="1" dirty="0"/>
          </a:p>
          <a:p>
            <a:pPr lvl="1"/>
            <a:r>
              <a:rPr lang="en-US" dirty="0"/>
              <a:t>Decentralized/p2p file transfer</a:t>
            </a:r>
          </a:p>
          <a:p>
            <a:pPr lvl="1"/>
            <a:r>
              <a:rPr lang="en-US" dirty="0"/>
              <a:t>No load on the server</a:t>
            </a:r>
          </a:p>
          <a:p>
            <a:endParaRPr lang="en-US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Simple</a:t>
            </a:r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Single point of failure (technical and … legal!)</a:t>
            </a:r>
          </a:p>
          <a:p>
            <a:pPr lvl="1"/>
            <a:r>
              <a:rPr lang="en-US" dirty="0"/>
              <a:t>The latter is what got Napster killed</a:t>
            </a:r>
          </a:p>
        </p:txBody>
      </p:sp>
      <p:sp>
        <p:nvSpPr>
          <p:cNvPr id="238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Napster: </a:t>
            </a:r>
            <a:br>
              <a:rPr lang="en-US" dirty="0"/>
            </a:br>
            <a:r>
              <a:rPr lang="en-US" dirty="0"/>
              <a:t>Overview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4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84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84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84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4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84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84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84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body" idx="11"/>
          </p:nvPr>
        </p:nvSpPr>
        <p:spPr>
          <a:xfrm>
            <a:off x="1587500" y="1713053"/>
            <a:ext cx="13081000" cy="6237147"/>
          </a:xfrm>
        </p:spPr>
        <p:txBody>
          <a:bodyPr>
            <a:normAutofit/>
          </a:bodyPr>
          <a:lstStyle/>
          <a:p>
            <a:r>
              <a:rPr lang="en-US" dirty="0"/>
              <a:t>Fully centralized systems:  </a:t>
            </a:r>
          </a:p>
          <a:p>
            <a:pPr lvl="1"/>
            <a:r>
              <a:rPr lang="en-US" dirty="0"/>
              <a:t>single points of failure</a:t>
            </a:r>
          </a:p>
          <a:p>
            <a:endParaRPr lang="en-US" dirty="0"/>
          </a:p>
          <a:p>
            <a:r>
              <a:rPr lang="en-US" b="1" dirty="0"/>
              <a:t>Response: </a:t>
            </a:r>
            <a:r>
              <a:rPr lang="en-US" dirty="0"/>
              <a:t>fully unstructured P2P</a:t>
            </a:r>
          </a:p>
          <a:p>
            <a:pPr lvl="1"/>
            <a:r>
              <a:rPr lang="en-US" dirty="0"/>
              <a:t>No central server, peers only connect to each other</a:t>
            </a:r>
          </a:p>
          <a:p>
            <a:pPr lvl="1"/>
            <a:r>
              <a:rPr lang="en-US" dirty="0"/>
              <a:t>Queries sent as controlled flood</a:t>
            </a:r>
          </a:p>
          <a:p>
            <a:endParaRPr lang="en-US" dirty="0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Unstructured P2P Networks</a:t>
            </a:r>
          </a:p>
        </p:txBody>
      </p:sp>
    </p:spTree>
    <p:extLst>
      <p:ext uri="{BB962C8B-B14F-4D97-AF65-F5344CB8AC3E}">
        <p14:creationId xmlns:p14="http://schemas.microsoft.com/office/powerpoint/2010/main" val="1022832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1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1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033B9977-1ECA-41CB-AD74-302E3FBE3297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25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2388995" name="Rectangle 3"/>
          <p:cNvSpPr>
            <a:spLocks noGrp="1" noChangeArrowheads="1"/>
          </p:cNvSpPr>
          <p:nvPr>
            <p:ph type="body" idx="11"/>
          </p:nvPr>
        </p:nvSpPr>
        <p:spPr>
          <a:xfrm>
            <a:off x="1587499" y="1729408"/>
            <a:ext cx="13554077" cy="6549887"/>
          </a:xfrm>
        </p:spPr>
        <p:txBody>
          <a:bodyPr anchor="t"/>
          <a:lstStyle/>
          <a:p>
            <a:r>
              <a:rPr lang="en-US" dirty="0"/>
              <a:t>Justin Frankel, </a:t>
            </a:r>
            <a:r>
              <a:rPr lang="en-US" dirty="0" err="1"/>
              <a:t>Nullsoft</a:t>
            </a:r>
            <a:r>
              <a:rPr lang="en-US" dirty="0"/>
              <a:t>, 2000</a:t>
            </a:r>
          </a:p>
          <a:p>
            <a:pPr lvl="1"/>
            <a:r>
              <a:rPr lang="en-US" dirty="0"/>
              <a:t>AOL was not happy at all!</a:t>
            </a:r>
          </a:p>
          <a:p>
            <a:r>
              <a:rPr lang="en-US" dirty="0"/>
              <a:t>Original design: a flat network using </a:t>
            </a:r>
            <a:r>
              <a:rPr lang="en-US" b="1" dirty="0"/>
              <a:t>Query flooding</a:t>
            </a:r>
          </a:p>
          <a:p>
            <a:endParaRPr lang="en-US" b="1" dirty="0"/>
          </a:p>
          <a:p>
            <a:r>
              <a:rPr lang="en-US" dirty="0"/>
              <a:t>Join via bootstrap node </a:t>
            </a:r>
          </a:p>
          <a:p>
            <a:pPr lvl="1"/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pre-existing address list, or web caches of known nodes, …</a:t>
            </a:r>
            <a:endParaRPr lang="en-US" dirty="0"/>
          </a:p>
          <a:p>
            <a:r>
              <a:rPr lang="en-US" dirty="0"/>
              <a:t>Connect to random set of existing hosts (</a:t>
            </a:r>
            <a:r>
              <a:rPr lang="en-US" dirty="0">
                <a:sym typeface="Wingdings" charset="2"/>
              </a:rPr>
              <a:t>“neighbors”) </a:t>
            </a:r>
          </a:p>
          <a:p>
            <a:pPr lvl="1"/>
            <a:r>
              <a:rPr lang="en-US" dirty="0"/>
              <a:t>Query message sent over existing TCP connections</a:t>
            </a:r>
          </a:p>
          <a:p>
            <a:r>
              <a:rPr lang="en-US" dirty="0"/>
              <a:t>Resolve queries by localized flooding</a:t>
            </a:r>
          </a:p>
          <a:p>
            <a:pPr lvl="1"/>
            <a:r>
              <a:rPr lang="en-US" dirty="0"/>
              <a:t>ask neighbors (</a:t>
            </a:r>
            <a:r>
              <a:rPr lang="en-US" i="1" dirty="0"/>
              <a:t>~7</a:t>
            </a:r>
            <a:r>
              <a:rPr lang="en-US" dirty="0"/>
              <a:t>), who ask their neighbors, and so on ... </a:t>
            </a:r>
          </a:p>
          <a:p>
            <a:pPr lvl="1"/>
            <a:r>
              <a:rPr lang="en-US" dirty="0"/>
              <a:t>when/if found, reply to sender</a:t>
            </a:r>
          </a:p>
          <a:p>
            <a:pPr lvl="1"/>
            <a:r>
              <a:rPr lang="en-US" dirty="0"/>
              <a:t>Time to live fields limit hops (typically 10)</a:t>
            </a:r>
          </a:p>
        </p:txBody>
      </p:sp>
      <p:sp>
        <p:nvSpPr>
          <p:cNvPr id="238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Gnutella:</a:t>
            </a:r>
            <a:br>
              <a:rPr lang="en-US" dirty="0"/>
            </a:b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First decentralized p2p</a:t>
            </a:r>
          </a:p>
        </p:txBody>
      </p:sp>
      <p:pic>
        <p:nvPicPr>
          <p:cNvPr id="2388997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9725" y="574876"/>
            <a:ext cx="2101851" cy="231986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8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88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88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88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88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88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88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88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88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kern="12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Gnutella: </a:t>
            </a:r>
            <a:br>
              <a:rPr lang="en-US" kern="12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Flooding on Overlays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6892" name="Text Box 30"/>
          <p:cNvSpPr txBox="1">
            <a:spLocks noChangeArrowheads="1"/>
          </p:cNvSpPr>
          <p:nvPr/>
        </p:nvSpPr>
        <p:spPr bwMode="auto">
          <a:xfrm>
            <a:off x="12092521" y="5689600"/>
            <a:ext cx="13885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xyz.mp3?</a:t>
            </a:r>
          </a:p>
        </p:txBody>
      </p:sp>
      <p:sp>
        <p:nvSpPr>
          <p:cNvPr id="36893" name="Text Box 31"/>
          <p:cNvSpPr txBox="1">
            <a:spLocks noChangeArrowheads="1"/>
          </p:cNvSpPr>
          <p:nvPr/>
        </p:nvSpPr>
        <p:spPr bwMode="auto">
          <a:xfrm>
            <a:off x="6023406" y="5080000"/>
            <a:ext cx="12458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xyz.mp3</a:t>
            </a:r>
          </a:p>
        </p:txBody>
      </p:sp>
      <p:sp>
        <p:nvSpPr>
          <p:cNvPr id="36894" name="Text Box 32"/>
          <p:cNvSpPr txBox="1">
            <a:spLocks noChangeArrowheads="1"/>
          </p:cNvSpPr>
          <p:nvPr/>
        </p:nvSpPr>
        <p:spPr bwMode="auto">
          <a:xfrm>
            <a:off x="11473852" y="6705601"/>
            <a:ext cx="16225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hlin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Flooding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149A3D-49CA-B91B-A68E-13636013148A}"/>
              </a:ext>
            </a:extLst>
          </p:cNvPr>
          <p:cNvGrpSpPr/>
          <p:nvPr/>
        </p:nvGrpSpPr>
        <p:grpSpPr>
          <a:xfrm>
            <a:off x="4014001" y="3029612"/>
            <a:ext cx="8251966" cy="4959735"/>
            <a:chOff x="4014001" y="3029612"/>
            <a:chExt cx="8251966" cy="4959735"/>
          </a:xfrm>
        </p:grpSpPr>
        <p:sp>
          <p:nvSpPr>
            <p:cNvPr id="36876" name="Line 12"/>
            <p:cNvSpPr>
              <a:spLocks noChangeShapeType="1"/>
            </p:cNvSpPr>
            <p:nvPr/>
          </p:nvSpPr>
          <p:spPr bwMode="auto">
            <a:xfrm>
              <a:off x="4572000" y="4876800"/>
              <a:ext cx="101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877" name="Line 13"/>
            <p:cNvSpPr>
              <a:spLocks noChangeShapeType="1"/>
            </p:cNvSpPr>
            <p:nvPr/>
          </p:nvSpPr>
          <p:spPr bwMode="auto">
            <a:xfrm flipV="1">
              <a:off x="4775200" y="3556000"/>
              <a:ext cx="2438400" cy="812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067"/>
            </a:p>
          </p:txBody>
        </p:sp>
        <p:sp>
          <p:nvSpPr>
            <p:cNvPr id="36878" name="Line 14"/>
            <p:cNvSpPr>
              <a:spLocks noChangeShapeType="1"/>
            </p:cNvSpPr>
            <p:nvPr/>
          </p:nvSpPr>
          <p:spPr bwMode="auto">
            <a:xfrm flipH="1">
              <a:off x="7213600" y="3962400"/>
              <a:ext cx="20320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879" name="Line 15"/>
            <p:cNvSpPr>
              <a:spLocks noChangeShapeType="1"/>
            </p:cNvSpPr>
            <p:nvPr/>
          </p:nvSpPr>
          <p:spPr bwMode="auto">
            <a:xfrm>
              <a:off x="4572000" y="6197600"/>
              <a:ext cx="406400" cy="101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880" name="Line 16"/>
            <p:cNvSpPr>
              <a:spLocks noChangeShapeType="1"/>
            </p:cNvSpPr>
            <p:nvPr/>
          </p:nvSpPr>
          <p:spPr bwMode="auto">
            <a:xfrm flipH="1">
              <a:off x="5384800" y="6096000"/>
              <a:ext cx="1625600" cy="1117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881" name="Line 17"/>
            <p:cNvSpPr>
              <a:spLocks noChangeShapeType="1"/>
            </p:cNvSpPr>
            <p:nvPr/>
          </p:nvSpPr>
          <p:spPr bwMode="auto">
            <a:xfrm>
              <a:off x="7721600" y="3556000"/>
              <a:ext cx="1219200" cy="101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067"/>
            </a:p>
          </p:txBody>
        </p:sp>
        <p:sp>
          <p:nvSpPr>
            <p:cNvPr id="36882" name="Line 18"/>
            <p:cNvSpPr>
              <a:spLocks noChangeShapeType="1"/>
            </p:cNvSpPr>
            <p:nvPr/>
          </p:nvSpPr>
          <p:spPr bwMode="auto">
            <a:xfrm flipV="1">
              <a:off x="7416800" y="4775200"/>
              <a:ext cx="14224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883" name="Line 19"/>
            <p:cNvSpPr>
              <a:spLocks noChangeShapeType="1"/>
            </p:cNvSpPr>
            <p:nvPr/>
          </p:nvSpPr>
          <p:spPr bwMode="auto">
            <a:xfrm flipH="1">
              <a:off x="8636000" y="5080000"/>
              <a:ext cx="406400" cy="162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884" name="Line 20"/>
            <p:cNvSpPr>
              <a:spLocks noChangeShapeType="1"/>
            </p:cNvSpPr>
            <p:nvPr/>
          </p:nvSpPr>
          <p:spPr bwMode="auto">
            <a:xfrm flipV="1">
              <a:off x="5588000" y="7112000"/>
              <a:ext cx="2743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885" name="Line 21"/>
            <p:cNvSpPr>
              <a:spLocks noChangeShapeType="1"/>
            </p:cNvSpPr>
            <p:nvPr/>
          </p:nvSpPr>
          <p:spPr bwMode="auto">
            <a:xfrm>
              <a:off x="7416800" y="5994400"/>
              <a:ext cx="1016000" cy="812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>
              <a:off x="7721600" y="3454400"/>
              <a:ext cx="284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067"/>
            </a:p>
          </p:txBody>
        </p:sp>
        <p:sp>
          <p:nvSpPr>
            <p:cNvPr id="36887" name="Line 23"/>
            <p:cNvSpPr>
              <a:spLocks noChangeShapeType="1"/>
            </p:cNvSpPr>
            <p:nvPr/>
          </p:nvSpPr>
          <p:spPr bwMode="auto">
            <a:xfrm>
              <a:off x="10871200" y="4165600"/>
              <a:ext cx="711200" cy="162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888" name="Line 24"/>
            <p:cNvSpPr>
              <a:spLocks noChangeShapeType="1"/>
            </p:cNvSpPr>
            <p:nvPr/>
          </p:nvSpPr>
          <p:spPr bwMode="auto">
            <a:xfrm>
              <a:off x="9347200" y="4978400"/>
              <a:ext cx="2032000" cy="1117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889" name="Line 25"/>
            <p:cNvSpPr>
              <a:spLocks noChangeShapeType="1"/>
            </p:cNvSpPr>
            <p:nvPr/>
          </p:nvSpPr>
          <p:spPr bwMode="auto">
            <a:xfrm flipV="1">
              <a:off x="8839200" y="6197600"/>
              <a:ext cx="2540000" cy="812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890" name="Line 26"/>
            <p:cNvSpPr>
              <a:spLocks noChangeShapeType="1"/>
            </p:cNvSpPr>
            <p:nvPr/>
          </p:nvSpPr>
          <p:spPr bwMode="auto">
            <a:xfrm>
              <a:off x="4978400" y="4673600"/>
              <a:ext cx="1930400" cy="101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" name="Picture 20">
              <a:extLst>
                <a:ext uri="{FF2B5EF4-FFF2-40B4-BE49-F238E27FC236}">
                  <a16:creationId xmlns:a16="http://schemas.microsoft.com/office/drawing/2014/main" id="{EFC37C17-44CB-2011-9EB3-4B80D448940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5229" y="3389853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0">
              <a:extLst>
                <a:ext uri="{FF2B5EF4-FFF2-40B4-BE49-F238E27FC236}">
                  <a16:creationId xmlns:a16="http://schemas.microsoft.com/office/drawing/2014/main" id="{417349E5-6D44-3686-3139-375E73F5B1F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267" y="3029612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0">
              <a:extLst>
                <a:ext uri="{FF2B5EF4-FFF2-40B4-BE49-F238E27FC236}">
                  <a16:creationId xmlns:a16="http://schemas.microsoft.com/office/drawing/2014/main" id="{45F8B8AC-16B0-F9A5-4A13-85F1B4DBC96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4683" y="4577290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0">
              <a:extLst>
                <a:ext uri="{FF2B5EF4-FFF2-40B4-BE49-F238E27FC236}">
                  <a16:creationId xmlns:a16="http://schemas.microsoft.com/office/drawing/2014/main" id="{CF5B0E89-9856-2685-E933-D5E3063008D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029" y="4064000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0">
              <a:extLst>
                <a:ext uri="{FF2B5EF4-FFF2-40B4-BE49-F238E27FC236}">
                  <a16:creationId xmlns:a16="http://schemas.microsoft.com/office/drawing/2014/main" id="{087EA837-6682-27EF-83CC-F4DA4743C49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795" y="5440241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0">
              <a:extLst>
                <a:ext uri="{FF2B5EF4-FFF2-40B4-BE49-F238E27FC236}">
                  <a16:creationId xmlns:a16="http://schemas.microsoft.com/office/drawing/2014/main" id="{331AA104-A65B-4A09-1D4E-850E4EB62C2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001" y="5454126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>
              <a:extLst>
                <a:ext uri="{FF2B5EF4-FFF2-40B4-BE49-F238E27FC236}">
                  <a16:creationId xmlns:a16="http://schemas.microsoft.com/office/drawing/2014/main" id="{5918C6E1-395A-7CCB-77C2-A43548A4827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7010400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0">
              <a:extLst>
                <a:ext uri="{FF2B5EF4-FFF2-40B4-BE49-F238E27FC236}">
                  <a16:creationId xmlns:a16="http://schemas.microsoft.com/office/drawing/2014/main" id="{FF936AD0-04B9-47BC-EA85-3EBBB4CC499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845" y="4405854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">
              <a:extLst>
                <a:ext uri="{FF2B5EF4-FFF2-40B4-BE49-F238E27FC236}">
                  <a16:creationId xmlns:a16="http://schemas.microsoft.com/office/drawing/2014/main" id="{5994B53F-5867-9644-9CD0-1F79D3E2E4D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4468" y="6539452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0">
              <a:extLst>
                <a:ext uri="{FF2B5EF4-FFF2-40B4-BE49-F238E27FC236}">
                  <a16:creationId xmlns:a16="http://schemas.microsoft.com/office/drawing/2014/main" id="{B50DBC6A-AB54-05FB-5B55-492DC9F9351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1957" y="5652862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0566400" y="4978400"/>
            <a:ext cx="1117600" cy="1625600"/>
            <a:chOff x="4032" y="2352"/>
            <a:chExt cx="528" cy="768"/>
          </a:xfrm>
        </p:grpSpPr>
        <p:sp>
          <p:nvSpPr>
            <p:cNvPr id="36895" name="Line 27"/>
            <p:cNvSpPr>
              <a:spLocks noChangeShapeType="1"/>
            </p:cNvSpPr>
            <p:nvPr/>
          </p:nvSpPr>
          <p:spPr bwMode="auto">
            <a:xfrm flipH="1" flipV="1">
              <a:off x="4416" y="2352"/>
              <a:ext cx="144" cy="288"/>
            </a:xfrm>
            <a:prstGeom prst="line">
              <a:avLst/>
            </a:prstGeom>
            <a:ln w="57150"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896" name="Line 28"/>
            <p:cNvSpPr>
              <a:spLocks noChangeShapeType="1"/>
            </p:cNvSpPr>
            <p:nvPr/>
          </p:nvSpPr>
          <p:spPr bwMode="auto">
            <a:xfrm flipH="1" flipV="1">
              <a:off x="4032" y="2736"/>
              <a:ext cx="288" cy="144"/>
            </a:xfrm>
            <a:prstGeom prst="line">
              <a:avLst/>
            </a:prstGeom>
            <a:ln w="57150"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897" name="Line 29"/>
            <p:cNvSpPr>
              <a:spLocks noChangeShapeType="1"/>
            </p:cNvSpPr>
            <p:nvPr/>
          </p:nvSpPr>
          <p:spPr bwMode="auto">
            <a:xfrm flipH="1">
              <a:off x="4080" y="3024"/>
              <a:ext cx="288" cy="96"/>
            </a:xfrm>
            <a:prstGeom prst="line">
              <a:avLst/>
            </a:prstGeom>
            <a:ln w="57150"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kern="12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Gnutella: </a:t>
            </a:r>
            <a:br>
              <a:rPr lang="en-US" kern="12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Flooding on Overlays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0738CF-28DF-DC59-A0CF-D4BAB284E7D2}"/>
              </a:ext>
            </a:extLst>
          </p:cNvPr>
          <p:cNvGrpSpPr/>
          <p:nvPr/>
        </p:nvGrpSpPr>
        <p:grpSpPr>
          <a:xfrm>
            <a:off x="4014001" y="3029612"/>
            <a:ext cx="8251966" cy="4959735"/>
            <a:chOff x="4014001" y="3029612"/>
            <a:chExt cx="8251966" cy="4959735"/>
          </a:xfrm>
        </p:grpSpPr>
        <p:sp>
          <p:nvSpPr>
            <p:cNvPr id="4" name="Line 12">
              <a:extLst>
                <a:ext uri="{FF2B5EF4-FFF2-40B4-BE49-F238E27FC236}">
                  <a16:creationId xmlns:a16="http://schemas.microsoft.com/office/drawing/2014/main" id="{6E237AC2-D096-CD04-C59E-4FC6D96E8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4876800"/>
              <a:ext cx="101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Line 13">
              <a:extLst>
                <a:ext uri="{FF2B5EF4-FFF2-40B4-BE49-F238E27FC236}">
                  <a16:creationId xmlns:a16="http://schemas.microsoft.com/office/drawing/2014/main" id="{9FA2BFCE-2FE0-63E2-3561-F546577878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5200" y="3556000"/>
              <a:ext cx="2438400" cy="812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067"/>
            </a:p>
          </p:txBody>
        </p:sp>
        <p:sp>
          <p:nvSpPr>
            <p:cNvPr id="6" name="Line 14">
              <a:extLst>
                <a:ext uri="{FF2B5EF4-FFF2-40B4-BE49-F238E27FC236}">
                  <a16:creationId xmlns:a16="http://schemas.microsoft.com/office/drawing/2014/main" id="{71255BF1-41E2-CF05-83B2-620E26FAB0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13600" y="3962400"/>
              <a:ext cx="20320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Line 15">
              <a:extLst>
                <a:ext uri="{FF2B5EF4-FFF2-40B4-BE49-F238E27FC236}">
                  <a16:creationId xmlns:a16="http://schemas.microsoft.com/office/drawing/2014/main" id="{87762EC6-863E-5CF3-1073-7BAAEB4E6C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6197600"/>
              <a:ext cx="406400" cy="101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Line 16">
              <a:extLst>
                <a:ext uri="{FF2B5EF4-FFF2-40B4-BE49-F238E27FC236}">
                  <a16:creationId xmlns:a16="http://schemas.microsoft.com/office/drawing/2014/main" id="{59457590-A186-8EA2-93FC-31F858AC84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84800" y="6096000"/>
              <a:ext cx="1625600" cy="1117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Line 17">
              <a:extLst>
                <a:ext uri="{FF2B5EF4-FFF2-40B4-BE49-F238E27FC236}">
                  <a16:creationId xmlns:a16="http://schemas.microsoft.com/office/drawing/2014/main" id="{DF034209-E22F-CAE9-8E41-89C90C4FA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1600" y="3556000"/>
              <a:ext cx="1219200" cy="101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067"/>
            </a:p>
          </p:txBody>
        </p:sp>
        <p:sp>
          <p:nvSpPr>
            <p:cNvPr id="10" name="Line 18">
              <a:extLst>
                <a:ext uri="{FF2B5EF4-FFF2-40B4-BE49-F238E27FC236}">
                  <a16:creationId xmlns:a16="http://schemas.microsoft.com/office/drawing/2014/main" id="{1C38E656-6FB9-AE22-307A-DCFA226F6F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6800" y="4775200"/>
              <a:ext cx="14224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Line 19">
              <a:extLst>
                <a:ext uri="{FF2B5EF4-FFF2-40B4-BE49-F238E27FC236}">
                  <a16:creationId xmlns:a16="http://schemas.microsoft.com/office/drawing/2014/main" id="{3225A2F9-E2F3-F5F6-6419-E4157FEE2D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36000" y="5080000"/>
              <a:ext cx="406400" cy="162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Line 20">
              <a:extLst>
                <a:ext uri="{FF2B5EF4-FFF2-40B4-BE49-F238E27FC236}">
                  <a16:creationId xmlns:a16="http://schemas.microsoft.com/office/drawing/2014/main" id="{C861F03D-F8D1-8CA2-82B1-C0C77DE6BF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88000" y="7112000"/>
              <a:ext cx="2743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Line 21">
              <a:extLst>
                <a:ext uri="{FF2B5EF4-FFF2-40B4-BE49-F238E27FC236}">
                  <a16:creationId xmlns:a16="http://schemas.microsoft.com/office/drawing/2014/main" id="{D33C0556-FD19-9634-CFEF-CEE1FE0D2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6800" y="5994400"/>
              <a:ext cx="1016000" cy="812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Line 22">
              <a:extLst>
                <a:ext uri="{FF2B5EF4-FFF2-40B4-BE49-F238E27FC236}">
                  <a16:creationId xmlns:a16="http://schemas.microsoft.com/office/drawing/2014/main" id="{39C39B5D-BE09-1D17-CAA7-D3734A24E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1600" y="3454400"/>
              <a:ext cx="284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067"/>
            </a:p>
          </p:txBody>
        </p:sp>
        <p:sp>
          <p:nvSpPr>
            <p:cNvPr id="15" name="Line 23">
              <a:extLst>
                <a:ext uri="{FF2B5EF4-FFF2-40B4-BE49-F238E27FC236}">
                  <a16:creationId xmlns:a16="http://schemas.microsoft.com/office/drawing/2014/main" id="{C2FAE390-B445-AB5A-F377-4C72FFC346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71200" y="4165600"/>
              <a:ext cx="711200" cy="162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Line 24">
              <a:extLst>
                <a:ext uri="{FF2B5EF4-FFF2-40B4-BE49-F238E27FC236}">
                  <a16:creationId xmlns:a16="http://schemas.microsoft.com/office/drawing/2014/main" id="{77341FF0-EDEB-2839-D69F-1CB2D91CE8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7200" y="4978400"/>
              <a:ext cx="2032000" cy="1117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Line 25">
              <a:extLst>
                <a:ext uri="{FF2B5EF4-FFF2-40B4-BE49-F238E27FC236}">
                  <a16:creationId xmlns:a16="http://schemas.microsoft.com/office/drawing/2014/main" id="{CF915792-C437-D339-E99D-07C5E1E6E1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39200" y="6197600"/>
              <a:ext cx="2540000" cy="812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Line 26">
              <a:extLst>
                <a:ext uri="{FF2B5EF4-FFF2-40B4-BE49-F238E27FC236}">
                  <a16:creationId xmlns:a16="http://schemas.microsoft.com/office/drawing/2014/main" id="{56929FA9-FBA9-09CF-AC87-CF4A343D1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8400" y="4673600"/>
              <a:ext cx="1930400" cy="101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20">
              <a:extLst>
                <a:ext uri="{FF2B5EF4-FFF2-40B4-BE49-F238E27FC236}">
                  <a16:creationId xmlns:a16="http://schemas.microsoft.com/office/drawing/2014/main" id="{B42FB244-212E-DD1E-F4CD-E198668B376E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5229" y="3389853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0">
              <a:extLst>
                <a:ext uri="{FF2B5EF4-FFF2-40B4-BE49-F238E27FC236}">
                  <a16:creationId xmlns:a16="http://schemas.microsoft.com/office/drawing/2014/main" id="{36CE669C-78C3-3789-5F41-272465017B9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267" y="3029612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3551D34-5656-250C-6FB0-50B3561E85F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4683" y="4577290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0">
              <a:extLst>
                <a:ext uri="{FF2B5EF4-FFF2-40B4-BE49-F238E27FC236}">
                  <a16:creationId xmlns:a16="http://schemas.microsoft.com/office/drawing/2014/main" id="{30E1EDDE-6CB9-6B27-0F4B-D009382BC1B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029" y="4064000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0">
              <a:extLst>
                <a:ext uri="{FF2B5EF4-FFF2-40B4-BE49-F238E27FC236}">
                  <a16:creationId xmlns:a16="http://schemas.microsoft.com/office/drawing/2014/main" id="{73AB0D05-3B5A-EFA6-C7EF-D461200ECDF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795" y="5440241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0">
              <a:extLst>
                <a:ext uri="{FF2B5EF4-FFF2-40B4-BE49-F238E27FC236}">
                  <a16:creationId xmlns:a16="http://schemas.microsoft.com/office/drawing/2014/main" id="{0E5AB0B1-B1AE-A707-37BA-BFE301B0A26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001" y="5454126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0">
              <a:extLst>
                <a:ext uri="{FF2B5EF4-FFF2-40B4-BE49-F238E27FC236}">
                  <a16:creationId xmlns:a16="http://schemas.microsoft.com/office/drawing/2014/main" id="{4A58D977-1A74-99F0-F4E9-B508131E145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7010400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0">
              <a:extLst>
                <a:ext uri="{FF2B5EF4-FFF2-40B4-BE49-F238E27FC236}">
                  <a16:creationId xmlns:a16="http://schemas.microsoft.com/office/drawing/2014/main" id="{40DD4E2F-199F-0B75-8F3A-BDC278A32BC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845" y="4405854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0">
              <a:extLst>
                <a:ext uri="{FF2B5EF4-FFF2-40B4-BE49-F238E27FC236}">
                  <a16:creationId xmlns:a16="http://schemas.microsoft.com/office/drawing/2014/main" id="{D97E8FB7-2F11-5B94-A0D9-AFA1C6F2A1A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4468" y="6539452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0">
              <a:extLst>
                <a:ext uri="{FF2B5EF4-FFF2-40B4-BE49-F238E27FC236}">
                  <a16:creationId xmlns:a16="http://schemas.microsoft.com/office/drawing/2014/main" id="{A0D0DBB8-7108-2AC4-8E15-C9D5325D342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1957" y="5652862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7620000" y="3860800"/>
            <a:ext cx="2844800" cy="3454400"/>
            <a:chOff x="2640" y="1824"/>
            <a:chExt cx="1344" cy="1632"/>
          </a:xfrm>
        </p:grpSpPr>
        <p:sp>
          <p:nvSpPr>
            <p:cNvPr id="38943" name="Line 30"/>
            <p:cNvSpPr>
              <a:spLocks noChangeShapeType="1"/>
            </p:cNvSpPr>
            <p:nvPr/>
          </p:nvSpPr>
          <p:spPr bwMode="auto">
            <a:xfrm flipV="1">
              <a:off x="3216" y="2880"/>
              <a:ext cx="48" cy="240"/>
            </a:xfrm>
            <a:prstGeom prst="line">
              <a:avLst/>
            </a:prstGeom>
            <a:ln w="57150"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944" name="Line 31"/>
            <p:cNvSpPr>
              <a:spLocks noChangeShapeType="1"/>
            </p:cNvSpPr>
            <p:nvPr/>
          </p:nvSpPr>
          <p:spPr bwMode="auto">
            <a:xfrm flipH="1" flipV="1">
              <a:off x="2736" y="3072"/>
              <a:ext cx="240" cy="192"/>
            </a:xfrm>
            <a:prstGeom prst="line">
              <a:avLst/>
            </a:prstGeom>
            <a:ln w="57150"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945" name="Line 32"/>
            <p:cNvSpPr>
              <a:spLocks noChangeShapeType="1"/>
            </p:cNvSpPr>
            <p:nvPr/>
          </p:nvSpPr>
          <p:spPr bwMode="auto">
            <a:xfrm flipH="1">
              <a:off x="2640" y="3456"/>
              <a:ext cx="288" cy="0"/>
            </a:xfrm>
            <a:prstGeom prst="line">
              <a:avLst/>
            </a:prstGeom>
            <a:ln w="57150"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946" name="Line 33"/>
            <p:cNvSpPr>
              <a:spLocks noChangeShapeType="1"/>
            </p:cNvSpPr>
            <p:nvPr/>
          </p:nvSpPr>
          <p:spPr bwMode="auto">
            <a:xfrm flipH="1">
              <a:off x="3744" y="1824"/>
              <a:ext cx="240" cy="0"/>
            </a:xfrm>
            <a:prstGeom prst="line">
              <a:avLst/>
            </a:prstGeom>
            <a:ln w="57150"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947" name="Line 34"/>
            <p:cNvSpPr>
              <a:spLocks noChangeShapeType="1"/>
            </p:cNvSpPr>
            <p:nvPr/>
          </p:nvSpPr>
          <p:spPr bwMode="auto">
            <a:xfrm flipH="1">
              <a:off x="3024" y="2208"/>
              <a:ext cx="144" cy="96"/>
            </a:xfrm>
            <a:prstGeom prst="line">
              <a:avLst/>
            </a:prstGeom>
            <a:ln w="57150"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948" name="Line 35"/>
            <p:cNvSpPr>
              <a:spLocks noChangeShapeType="1"/>
            </p:cNvSpPr>
            <p:nvPr/>
          </p:nvSpPr>
          <p:spPr bwMode="auto">
            <a:xfrm flipH="1" flipV="1">
              <a:off x="3072" y="1872"/>
              <a:ext cx="144" cy="144"/>
            </a:xfrm>
            <a:prstGeom prst="line">
              <a:avLst/>
            </a:prstGeom>
            <a:ln w="57150"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949" name="Line 36"/>
            <p:cNvSpPr>
              <a:spLocks noChangeShapeType="1"/>
            </p:cNvSpPr>
            <p:nvPr/>
          </p:nvSpPr>
          <p:spPr bwMode="auto">
            <a:xfrm flipH="1">
              <a:off x="3312" y="2448"/>
              <a:ext cx="48" cy="192"/>
            </a:xfrm>
            <a:prstGeom prst="line">
              <a:avLst/>
            </a:prstGeom>
            <a:ln w="57150">
              <a:headEnd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9" name="Text Box 30">
            <a:extLst>
              <a:ext uri="{FF2B5EF4-FFF2-40B4-BE49-F238E27FC236}">
                <a16:creationId xmlns:a16="http://schemas.microsoft.com/office/drawing/2014/main" id="{ED49E4B5-3339-E234-95F4-CCFEF8515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2521" y="5689600"/>
            <a:ext cx="13885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xyz.mp3?</a:t>
            </a:r>
          </a:p>
        </p:txBody>
      </p:sp>
      <p:sp>
        <p:nvSpPr>
          <p:cNvPr id="30" name="Text Box 31">
            <a:extLst>
              <a:ext uri="{FF2B5EF4-FFF2-40B4-BE49-F238E27FC236}">
                <a16:creationId xmlns:a16="http://schemas.microsoft.com/office/drawing/2014/main" id="{0C45BC84-92F3-7E4F-14C0-7E9C92170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406" y="5080000"/>
            <a:ext cx="12458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xyz.mp3</a:t>
            </a:r>
          </a:p>
        </p:txBody>
      </p:sp>
      <p:sp>
        <p:nvSpPr>
          <p:cNvPr id="31" name="Text Box 32">
            <a:extLst>
              <a:ext uri="{FF2B5EF4-FFF2-40B4-BE49-F238E27FC236}">
                <a16:creationId xmlns:a16="http://schemas.microsoft.com/office/drawing/2014/main" id="{41D4C496-4289-C359-BB50-37DEB245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3852" y="6705601"/>
            <a:ext cx="16225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hlin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Flooding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kern="12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Gnutella: </a:t>
            </a:r>
            <a:br>
              <a:rPr lang="en-US" kern="12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Flooding on Overlays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9071406" y="5911851"/>
            <a:ext cx="12458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charset="0"/>
              </a:rPr>
              <a:t>xyz.mp3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9CE63B-A3DE-0737-DDB3-CB06FAA13057}"/>
              </a:ext>
            </a:extLst>
          </p:cNvPr>
          <p:cNvGrpSpPr/>
          <p:nvPr/>
        </p:nvGrpSpPr>
        <p:grpSpPr>
          <a:xfrm>
            <a:off x="4014001" y="3029612"/>
            <a:ext cx="8251966" cy="4959735"/>
            <a:chOff x="4014001" y="3029612"/>
            <a:chExt cx="8251966" cy="4959735"/>
          </a:xfrm>
        </p:grpSpPr>
        <p:sp>
          <p:nvSpPr>
            <p:cNvPr id="3" name="Line 12">
              <a:extLst>
                <a:ext uri="{FF2B5EF4-FFF2-40B4-BE49-F238E27FC236}">
                  <a16:creationId xmlns:a16="http://schemas.microsoft.com/office/drawing/2014/main" id="{85988248-7FBC-9448-BF85-A8F9BA7615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4876800"/>
              <a:ext cx="101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Line 13">
              <a:extLst>
                <a:ext uri="{FF2B5EF4-FFF2-40B4-BE49-F238E27FC236}">
                  <a16:creationId xmlns:a16="http://schemas.microsoft.com/office/drawing/2014/main" id="{DF59C970-F2DC-308C-5F5C-8C32F10265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5200" y="3556000"/>
              <a:ext cx="2438400" cy="812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067"/>
            </a:p>
          </p:txBody>
        </p:sp>
        <p:sp>
          <p:nvSpPr>
            <p:cNvPr id="5" name="Line 14">
              <a:extLst>
                <a:ext uri="{FF2B5EF4-FFF2-40B4-BE49-F238E27FC236}">
                  <a16:creationId xmlns:a16="http://schemas.microsoft.com/office/drawing/2014/main" id="{136E75D0-656F-A188-8B3D-FF5BC5E872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13600" y="3962400"/>
              <a:ext cx="20320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Line 15">
              <a:extLst>
                <a:ext uri="{FF2B5EF4-FFF2-40B4-BE49-F238E27FC236}">
                  <a16:creationId xmlns:a16="http://schemas.microsoft.com/office/drawing/2014/main" id="{3B3AF877-136C-9E64-EEC1-282A166B9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6197600"/>
              <a:ext cx="406400" cy="101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Line 16">
              <a:extLst>
                <a:ext uri="{FF2B5EF4-FFF2-40B4-BE49-F238E27FC236}">
                  <a16:creationId xmlns:a16="http://schemas.microsoft.com/office/drawing/2014/main" id="{D20BEDFE-28AD-2F25-8C0C-DCF0B4F13B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84800" y="6096000"/>
              <a:ext cx="1625600" cy="1117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Line 17">
              <a:extLst>
                <a:ext uri="{FF2B5EF4-FFF2-40B4-BE49-F238E27FC236}">
                  <a16:creationId xmlns:a16="http://schemas.microsoft.com/office/drawing/2014/main" id="{087394DF-831D-5857-18DD-611AE5FAE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1600" y="3556000"/>
              <a:ext cx="1219200" cy="101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067"/>
            </a:p>
          </p:txBody>
        </p:sp>
        <p:sp>
          <p:nvSpPr>
            <p:cNvPr id="9" name="Line 18">
              <a:extLst>
                <a:ext uri="{FF2B5EF4-FFF2-40B4-BE49-F238E27FC236}">
                  <a16:creationId xmlns:a16="http://schemas.microsoft.com/office/drawing/2014/main" id="{4B9ABFE1-BDDC-C606-1707-CED7140A7B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6800" y="4775200"/>
              <a:ext cx="14224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Line 19">
              <a:extLst>
                <a:ext uri="{FF2B5EF4-FFF2-40B4-BE49-F238E27FC236}">
                  <a16:creationId xmlns:a16="http://schemas.microsoft.com/office/drawing/2014/main" id="{EE5CF32D-4110-EDB8-31CD-9E6B24AE67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36000" y="5080000"/>
              <a:ext cx="406400" cy="162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Line 20">
              <a:extLst>
                <a:ext uri="{FF2B5EF4-FFF2-40B4-BE49-F238E27FC236}">
                  <a16:creationId xmlns:a16="http://schemas.microsoft.com/office/drawing/2014/main" id="{DE7484A9-B4C9-9FC9-9ACF-6332A02E91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88000" y="7112000"/>
              <a:ext cx="2743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Line 21">
              <a:extLst>
                <a:ext uri="{FF2B5EF4-FFF2-40B4-BE49-F238E27FC236}">
                  <a16:creationId xmlns:a16="http://schemas.microsoft.com/office/drawing/2014/main" id="{1C899A43-6F1E-64B3-6AB0-ECC7208F8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6800" y="5994400"/>
              <a:ext cx="1016000" cy="812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Line 22">
              <a:extLst>
                <a:ext uri="{FF2B5EF4-FFF2-40B4-BE49-F238E27FC236}">
                  <a16:creationId xmlns:a16="http://schemas.microsoft.com/office/drawing/2014/main" id="{4C2ACA12-22A8-3FA6-A20A-5408E6618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1600" y="3454400"/>
              <a:ext cx="284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5067"/>
            </a:p>
          </p:txBody>
        </p:sp>
        <p:sp>
          <p:nvSpPr>
            <p:cNvPr id="14" name="Line 23">
              <a:extLst>
                <a:ext uri="{FF2B5EF4-FFF2-40B4-BE49-F238E27FC236}">
                  <a16:creationId xmlns:a16="http://schemas.microsoft.com/office/drawing/2014/main" id="{4692E771-210B-A21D-F1E3-0D7307731A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71200" y="4165600"/>
              <a:ext cx="711200" cy="162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Line 24">
              <a:extLst>
                <a:ext uri="{FF2B5EF4-FFF2-40B4-BE49-F238E27FC236}">
                  <a16:creationId xmlns:a16="http://schemas.microsoft.com/office/drawing/2014/main" id="{7E2F17D1-F404-0E60-91A6-542B86C35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7200" y="4978400"/>
              <a:ext cx="2032000" cy="1117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Line 25">
              <a:extLst>
                <a:ext uri="{FF2B5EF4-FFF2-40B4-BE49-F238E27FC236}">
                  <a16:creationId xmlns:a16="http://schemas.microsoft.com/office/drawing/2014/main" id="{E1DE2C50-8585-23FB-2F65-05CAEB6C94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39200" y="6197600"/>
              <a:ext cx="2540000" cy="812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Line 26">
              <a:extLst>
                <a:ext uri="{FF2B5EF4-FFF2-40B4-BE49-F238E27FC236}">
                  <a16:creationId xmlns:a16="http://schemas.microsoft.com/office/drawing/2014/main" id="{BF2C9742-A01A-1D2D-78F4-86EFD780E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8400" y="4673600"/>
              <a:ext cx="1930400" cy="101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20">
              <a:extLst>
                <a:ext uri="{FF2B5EF4-FFF2-40B4-BE49-F238E27FC236}">
                  <a16:creationId xmlns:a16="http://schemas.microsoft.com/office/drawing/2014/main" id="{8884944B-0347-4C5C-E228-697AA02B276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5229" y="3389853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0">
              <a:extLst>
                <a:ext uri="{FF2B5EF4-FFF2-40B4-BE49-F238E27FC236}">
                  <a16:creationId xmlns:a16="http://schemas.microsoft.com/office/drawing/2014/main" id="{276B03AC-F691-2175-B877-FD4544FB2DD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267" y="3029612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0">
              <a:extLst>
                <a:ext uri="{FF2B5EF4-FFF2-40B4-BE49-F238E27FC236}">
                  <a16:creationId xmlns:a16="http://schemas.microsoft.com/office/drawing/2014/main" id="{879CFB3C-533E-7DF0-BDA4-C608B81A3AB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4683" y="4577290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F0D03A6-3F0F-3ED8-7DE7-0EBC44F060F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029" y="4064000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0">
              <a:extLst>
                <a:ext uri="{FF2B5EF4-FFF2-40B4-BE49-F238E27FC236}">
                  <a16:creationId xmlns:a16="http://schemas.microsoft.com/office/drawing/2014/main" id="{A2385719-4F27-3878-E57B-79C0072A4D2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5795" y="5440241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0">
              <a:extLst>
                <a:ext uri="{FF2B5EF4-FFF2-40B4-BE49-F238E27FC236}">
                  <a16:creationId xmlns:a16="http://schemas.microsoft.com/office/drawing/2014/main" id="{81FEC778-99D5-F24E-34E9-121C3C1783B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001" y="5454126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0">
              <a:extLst>
                <a:ext uri="{FF2B5EF4-FFF2-40B4-BE49-F238E27FC236}">
                  <a16:creationId xmlns:a16="http://schemas.microsoft.com/office/drawing/2014/main" id="{3BC5FB2D-3939-CE96-27FB-3C3052F3C7B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7010400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0">
              <a:extLst>
                <a:ext uri="{FF2B5EF4-FFF2-40B4-BE49-F238E27FC236}">
                  <a16:creationId xmlns:a16="http://schemas.microsoft.com/office/drawing/2014/main" id="{AE8827C5-977F-7097-B97F-FC3AF624D60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845" y="4405854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0">
              <a:extLst>
                <a:ext uri="{FF2B5EF4-FFF2-40B4-BE49-F238E27FC236}">
                  <a16:creationId xmlns:a16="http://schemas.microsoft.com/office/drawing/2014/main" id="{2DD23B2B-A705-C1BF-055D-F48EC4078EC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4468" y="6539452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0">
              <a:extLst>
                <a:ext uri="{FF2B5EF4-FFF2-40B4-BE49-F238E27FC236}">
                  <a16:creationId xmlns:a16="http://schemas.microsoft.com/office/drawing/2014/main" id="{DAFE1A47-92A8-854F-6562-2E6B59F7480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1957" y="5652862"/>
              <a:ext cx="1174010" cy="978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>
                      <a:alpha val="94901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87" name="Line 27"/>
          <p:cNvSpPr>
            <a:spLocks noChangeShapeType="1"/>
          </p:cNvSpPr>
          <p:nvPr/>
        </p:nvSpPr>
        <p:spPr bwMode="auto">
          <a:xfrm>
            <a:off x="7620000" y="5791200"/>
            <a:ext cx="3759200" cy="304800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 sz="5067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8" grpId="0"/>
      <p:bldP spid="9218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012C287B-0A8B-46E6-8713-25EE92AEAA97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29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2397187" name="Rectangle 3"/>
          <p:cNvSpPr>
            <a:spLocks noGrp="1" noChangeArrowheads="1"/>
          </p:cNvSpPr>
          <p:nvPr>
            <p:ph type="body" idx="11"/>
          </p:nvPr>
        </p:nvSpPr>
        <p:spPr>
          <a:xfrm>
            <a:off x="1587500" y="1625831"/>
            <a:ext cx="13081000" cy="6324369"/>
          </a:xfrm>
        </p:spPr>
        <p:txBody>
          <a:bodyPr anchor="t"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Fully decentralized</a:t>
            </a:r>
          </a:p>
          <a:p>
            <a:pPr lvl="1"/>
            <a:r>
              <a:rPr lang="en-US" dirty="0"/>
              <a:t>Search cost distributed</a:t>
            </a:r>
          </a:p>
          <a:p>
            <a:pPr lvl="1"/>
            <a:r>
              <a:rPr lang="en-US" dirty="0"/>
              <a:t>Processing per node permits powerful search semantics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Search scope may be quite large</a:t>
            </a:r>
          </a:p>
          <a:p>
            <a:pPr lvl="1"/>
            <a:r>
              <a:rPr lang="en-US" dirty="0"/>
              <a:t>Search time may be quite long</a:t>
            </a:r>
          </a:p>
          <a:p>
            <a:pPr lvl="1"/>
            <a:r>
              <a:rPr lang="en-US" dirty="0"/>
              <a:t>High overhead and nodes come and go often</a:t>
            </a:r>
          </a:p>
          <a:p>
            <a:r>
              <a:rPr lang="en-US" dirty="0"/>
              <a:t>Users’ anecdotal comments: “It stinks”</a:t>
            </a:r>
          </a:p>
          <a:p>
            <a:pPr lvl="1"/>
            <a:r>
              <a:rPr lang="en-US" dirty="0"/>
              <a:t>Tough to find anything!</a:t>
            </a:r>
          </a:p>
          <a:p>
            <a:pPr lvl="1"/>
            <a:r>
              <a:rPr lang="en-US" dirty="0"/>
              <a:t>Downloads don’t complete!</a:t>
            </a:r>
          </a:p>
          <a:p>
            <a:r>
              <a:rPr lang="en-US" dirty="0"/>
              <a:t>Response: </a:t>
            </a:r>
            <a:r>
              <a:rPr lang="en-US" b="1" dirty="0"/>
              <a:t>Hierarchy of nodes</a:t>
            </a:r>
          </a:p>
          <a:p>
            <a:endParaRPr lang="en-US" dirty="0"/>
          </a:p>
        </p:txBody>
      </p:sp>
      <p:sp>
        <p:nvSpPr>
          <p:cNvPr id="239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Gnutella: Pros and Cons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9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9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9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9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97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9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9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4263B6EF-1D57-426A-A956-ABAC136F006B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3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2356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Overlay Networks</a:t>
            </a:r>
          </a:p>
        </p:txBody>
      </p:sp>
      <p:sp>
        <p:nvSpPr>
          <p:cNvPr id="2356226" name="Freeform 2"/>
          <p:cNvSpPr>
            <a:spLocks/>
          </p:cNvSpPr>
          <p:nvPr/>
        </p:nvSpPr>
        <p:spPr bwMode="auto">
          <a:xfrm>
            <a:off x="9220201" y="5759451"/>
            <a:ext cx="3966633" cy="2959100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56228" name="Rectangle 4"/>
          <p:cNvSpPr>
            <a:spLocks noChangeArrowheads="1"/>
          </p:cNvSpPr>
          <p:nvPr/>
        </p:nvSpPr>
        <p:spPr bwMode="auto">
          <a:xfrm>
            <a:off x="3818467" y="6072717"/>
            <a:ext cx="8467" cy="2878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56229" name="Freeform 5"/>
          <p:cNvSpPr>
            <a:spLocks/>
          </p:cNvSpPr>
          <p:nvPr/>
        </p:nvSpPr>
        <p:spPr bwMode="auto">
          <a:xfrm>
            <a:off x="6333067" y="5539317"/>
            <a:ext cx="2398184" cy="2233083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56230" name="Freeform 6"/>
          <p:cNvSpPr>
            <a:spLocks/>
          </p:cNvSpPr>
          <p:nvPr/>
        </p:nvSpPr>
        <p:spPr bwMode="auto">
          <a:xfrm>
            <a:off x="3026833" y="5526617"/>
            <a:ext cx="3175000" cy="2563283"/>
          </a:xfrm>
          <a:custGeom>
            <a:avLst/>
            <a:gdLst/>
            <a:ahLst/>
            <a:cxnLst>
              <a:cxn ang="0">
                <a:pos x="550" y="42"/>
              </a:cxn>
              <a:cxn ang="0">
                <a:pos x="82" y="60"/>
              </a:cxn>
              <a:cxn ang="0">
                <a:pos x="58" y="402"/>
              </a:cxn>
              <a:cxn ang="0">
                <a:pos x="28" y="720"/>
              </a:cxn>
              <a:cxn ang="0">
                <a:pos x="112" y="870"/>
              </a:cxn>
              <a:cxn ang="0">
                <a:pos x="538" y="876"/>
              </a:cxn>
              <a:cxn ang="0">
                <a:pos x="640" y="1128"/>
              </a:cxn>
              <a:cxn ang="0">
                <a:pos x="1234" y="1098"/>
              </a:cxn>
              <a:cxn ang="0">
                <a:pos x="1276" y="570"/>
              </a:cxn>
              <a:cxn ang="0">
                <a:pos x="1204" y="342"/>
              </a:cxn>
              <a:cxn ang="0">
                <a:pos x="760" y="288"/>
              </a:cxn>
              <a:cxn ang="0">
                <a:pos x="550" y="42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56231" name="Line 7"/>
          <p:cNvSpPr>
            <a:spLocks noChangeShapeType="1"/>
          </p:cNvSpPr>
          <p:nvPr/>
        </p:nvSpPr>
        <p:spPr bwMode="auto">
          <a:xfrm>
            <a:off x="3452284" y="6559551"/>
            <a:ext cx="1540933" cy="84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56232" name="Line 8"/>
          <p:cNvSpPr>
            <a:spLocks noChangeShapeType="1"/>
          </p:cNvSpPr>
          <p:nvPr/>
        </p:nvSpPr>
        <p:spPr bwMode="auto">
          <a:xfrm flipV="1">
            <a:off x="4235451" y="6646334"/>
            <a:ext cx="747183" cy="21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56233" name="Line 9"/>
          <p:cNvSpPr>
            <a:spLocks noChangeShapeType="1"/>
          </p:cNvSpPr>
          <p:nvPr/>
        </p:nvSpPr>
        <p:spPr bwMode="auto">
          <a:xfrm>
            <a:off x="10826751" y="6798734"/>
            <a:ext cx="404283" cy="5143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56234" name="Line 10"/>
          <p:cNvSpPr>
            <a:spLocks noChangeShapeType="1"/>
          </p:cNvSpPr>
          <p:nvPr/>
        </p:nvSpPr>
        <p:spPr bwMode="auto">
          <a:xfrm flipH="1">
            <a:off x="11887200" y="6826251"/>
            <a:ext cx="620184" cy="4910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280900" y="6532033"/>
            <a:ext cx="668867" cy="313267"/>
            <a:chOff x="3600" y="219"/>
            <a:chExt cx="360" cy="175"/>
          </a:xfrm>
        </p:grpSpPr>
        <p:sp>
          <p:nvSpPr>
            <p:cNvPr id="2356236" name="Oval 1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6666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237" name="Line 1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238" name="Line 1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239" name="Rectangle 1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6666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 rtl="0" eaLnBrk="0" hangingPunct="0"/>
              <a:endParaRPr lang="en-US" sz="3200" kern="12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56240" name="Oval 1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6666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56242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243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244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56246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247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248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</p:grpSp>
      <p:sp>
        <p:nvSpPr>
          <p:cNvPr id="2356249" name="Line 25"/>
          <p:cNvSpPr>
            <a:spLocks noChangeShapeType="1"/>
          </p:cNvSpPr>
          <p:nvPr/>
        </p:nvSpPr>
        <p:spPr bwMode="auto">
          <a:xfrm flipV="1">
            <a:off x="10801351" y="6684433"/>
            <a:ext cx="1471083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56250" name="Line 26"/>
          <p:cNvSpPr>
            <a:spLocks noChangeShapeType="1"/>
          </p:cNvSpPr>
          <p:nvPr/>
        </p:nvSpPr>
        <p:spPr bwMode="auto">
          <a:xfrm>
            <a:off x="7198785" y="5913967"/>
            <a:ext cx="647700" cy="2772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56251" name="Line 27"/>
          <p:cNvSpPr>
            <a:spLocks noChangeShapeType="1"/>
          </p:cNvSpPr>
          <p:nvPr/>
        </p:nvSpPr>
        <p:spPr bwMode="auto">
          <a:xfrm flipH="1">
            <a:off x="7890934" y="6362700"/>
            <a:ext cx="321733" cy="9080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56252" name="Line 28"/>
          <p:cNvSpPr>
            <a:spLocks noChangeShapeType="1"/>
          </p:cNvSpPr>
          <p:nvPr/>
        </p:nvSpPr>
        <p:spPr bwMode="auto">
          <a:xfrm>
            <a:off x="6864351" y="6064251"/>
            <a:ext cx="0" cy="5757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56253" name="Line 29"/>
          <p:cNvSpPr>
            <a:spLocks noChangeShapeType="1"/>
          </p:cNvSpPr>
          <p:nvPr/>
        </p:nvSpPr>
        <p:spPr bwMode="auto">
          <a:xfrm>
            <a:off x="6898218" y="6927851"/>
            <a:ext cx="713316" cy="4910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56254" name="Line 30"/>
          <p:cNvSpPr>
            <a:spLocks noChangeShapeType="1"/>
          </p:cNvSpPr>
          <p:nvPr/>
        </p:nvSpPr>
        <p:spPr bwMode="auto">
          <a:xfrm>
            <a:off x="8489951" y="6220885"/>
            <a:ext cx="1689100" cy="5376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56255" name="Line 31"/>
          <p:cNvSpPr>
            <a:spLocks noChangeShapeType="1"/>
          </p:cNvSpPr>
          <p:nvPr/>
        </p:nvSpPr>
        <p:spPr bwMode="auto">
          <a:xfrm flipH="1">
            <a:off x="7209367" y="6320368"/>
            <a:ext cx="747184" cy="5122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56256" name="Line 32"/>
          <p:cNvSpPr>
            <a:spLocks noChangeShapeType="1"/>
          </p:cNvSpPr>
          <p:nvPr/>
        </p:nvSpPr>
        <p:spPr bwMode="auto">
          <a:xfrm flipH="1">
            <a:off x="8178801" y="5808134"/>
            <a:ext cx="268817" cy="2349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56257" name="Line 33"/>
          <p:cNvSpPr>
            <a:spLocks noChangeShapeType="1"/>
          </p:cNvSpPr>
          <p:nvPr/>
        </p:nvSpPr>
        <p:spPr bwMode="auto">
          <a:xfrm flipV="1">
            <a:off x="5659968" y="5966884"/>
            <a:ext cx="903817" cy="6519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0160000" y="6608233"/>
            <a:ext cx="668867" cy="313267"/>
            <a:chOff x="3600" y="219"/>
            <a:chExt cx="360" cy="175"/>
          </a:xfrm>
        </p:grpSpPr>
        <p:sp>
          <p:nvSpPr>
            <p:cNvPr id="2356259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6666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260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261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262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6666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 rtl="0" eaLnBrk="0" hangingPunct="0"/>
              <a:endParaRPr lang="en-US" sz="3200" kern="12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56263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6666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56265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266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267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  <p:grpSp>
          <p:nvGrpSpPr>
            <p:cNvPr id="7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56269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270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271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11226800" y="7179733"/>
            <a:ext cx="668867" cy="313267"/>
            <a:chOff x="3600" y="219"/>
            <a:chExt cx="360" cy="175"/>
          </a:xfrm>
        </p:grpSpPr>
        <p:sp>
          <p:nvSpPr>
            <p:cNvPr id="2356273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6666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274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275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276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6666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 rtl="0" eaLnBrk="0" hangingPunct="0"/>
              <a:endParaRPr lang="en-US" sz="3200" kern="12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56277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6666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56279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280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281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  <p:grpSp>
          <p:nvGrpSpPr>
            <p:cNvPr id="10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56283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284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285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</p:grp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7607300" y="7262284"/>
            <a:ext cx="668867" cy="313267"/>
            <a:chOff x="3600" y="219"/>
            <a:chExt cx="360" cy="175"/>
          </a:xfrm>
        </p:grpSpPr>
        <p:sp>
          <p:nvSpPr>
            <p:cNvPr id="2356287" name="Oval 6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6666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288" name="Line 6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289" name="Line 6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290" name="Rectangle 6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6666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 rtl="0" eaLnBrk="0" hangingPunct="0"/>
              <a:endParaRPr lang="en-US" sz="3200" kern="12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56291" name="Oval 6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6666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grpSp>
          <p:nvGrpSpPr>
            <p:cNvPr id="12" name="Group 6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56293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294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295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  <p:grpSp>
          <p:nvGrpSpPr>
            <p:cNvPr id="13" name="Group 7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56297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298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299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</p:grpSp>
      <p:grpSp>
        <p:nvGrpSpPr>
          <p:cNvPr id="14" name="Group 76"/>
          <p:cNvGrpSpPr>
            <a:grpSpLocks/>
          </p:cNvGrpSpPr>
          <p:nvPr/>
        </p:nvGrpSpPr>
        <p:grpSpPr bwMode="auto">
          <a:xfrm>
            <a:off x="6540500" y="6633633"/>
            <a:ext cx="668867" cy="313267"/>
            <a:chOff x="3600" y="219"/>
            <a:chExt cx="360" cy="175"/>
          </a:xfrm>
        </p:grpSpPr>
        <p:sp>
          <p:nvSpPr>
            <p:cNvPr id="2356301" name="Oval 7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6666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302" name="Line 7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303" name="Line 7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304" name="Rectangle 8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6666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 rtl="0" eaLnBrk="0" hangingPunct="0"/>
              <a:endParaRPr lang="en-US" sz="3200" kern="12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56305" name="Oval 8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6666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grpSp>
          <p:nvGrpSpPr>
            <p:cNvPr id="15" name="Group 8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56307" name="Line 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08" name="Line 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09" name="Line 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  <p:grpSp>
          <p:nvGrpSpPr>
            <p:cNvPr id="16" name="Group 8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56311" name="Line 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12" name="Line 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13" name="Line 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</p:grpSp>
      <p:grpSp>
        <p:nvGrpSpPr>
          <p:cNvPr id="17" name="Group 90"/>
          <p:cNvGrpSpPr>
            <a:grpSpLocks/>
          </p:cNvGrpSpPr>
          <p:nvPr/>
        </p:nvGrpSpPr>
        <p:grpSpPr bwMode="auto">
          <a:xfrm>
            <a:off x="7797800" y="6043084"/>
            <a:ext cx="668867" cy="313267"/>
            <a:chOff x="3600" y="219"/>
            <a:chExt cx="360" cy="175"/>
          </a:xfrm>
        </p:grpSpPr>
        <p:sp>
          <p:nvSpPr>
            <p:cNvPr id="2356315" name="Oval 9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6666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316" name="Line 9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317" name="Line 9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318" name="Rectangle 9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6666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 rtl="0" eaLnBrk="0" hangingPunct="0"/>
              <a:endParaRPr lang="en-US" sz="3200" kern="12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56319" name="Oval 9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6666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grpSp>
          <p:nvGrpSpPr>
            <p:cNvPr id="18" name="Group 9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56321" name="Line 9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22" name="Line 9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23" name="Line 9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  <p:grpSp>
          <p:nvGrpSpPr>
            <p:cNvPr id="19" name="Group 10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5632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2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2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</p:grpSp>
      <p:grpSp>
        <p:nvGrpSpPr>
          <p:cNvPr id="20" name="Group 104"/>
          <p:cNvGrpSpPr>
            <a:grpSpLocks/>
          </p:cNvGrpSpPr>
          <p:nvPr/>
        </p:nvGrpSpPr>
        <p:grpSpPr bwMode="auto">
          <a:xfrm>
            <a:off x="6521451" y="5750984"/>
            <a:ext cx="668867" cy="313267"/>
            <a:chOff x="3600" y="219"/>
            <a:chExt cx="360" cy="175"/>
          </a:xfrm>
        </p:grpSpPr>
        <p:sp>
          <p:nvSpPr>
            <p:cNvPr id="2356329" name="Oval 10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6666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330" name="Line 10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331" name="Line 10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332" name="Rectangle 10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6666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 rtl="0" eaLnBrk="0" hangingPunct="0"/>
              <a:endParaRPr lang="en-US" sz="3200" kern="12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56333" name="Oval 10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6666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grpSp>
          <p:nvGrpSpPr>
            <p:cNvPr id="21" name="Group 11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56335" name="Line 1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36" name="Line 1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37" name="Line 1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  <p:grpSp>
          <p:nvGrpSpPr>
            <p:cNvPr id="22" name="Group 11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56339" name="Line 1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40" name="Line 1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41" name="Line 1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</p:grpSp>
      <p:grpSp>
        <p:nvGrpSpPr>
          <p:cNvPr id="23" name="Group 118"/>
          <p:cNvGrpSpPr>
            <a:grpSpLocks/>
          </p:cNvGrpSpPr>
          <p:nvPr/>
        </p:nvGrpSpPr>
        <p:grpSpPr bwMode="auto">
          <a:xfrm>
            <a:off x="4984751" y="6436784"/>
            <a:ext cx="668867" cy="313267"/>
            <a:chOff x="3600" y="219"/>
            <a:chExt cx="360" cy="175"/>
          </a:xfrm>
        </p:grpSpPr>
        <p:sp>
          <p:nvSpPr>
            <p:cNvPr id="2356343" name="Oval 11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6666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344" name="Line 12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345" name="Line 12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346" name="Rectangle 12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6666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 rtl="0" eaLnBrk="0" hangingPunct="0"/>
              <a:endParaRPr lang="en-US" sz="3200" kern="12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356347" name="Oval 12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6666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grpSp>
          <p:nvGrpSpPr>
            <p:cNvPr id="24" name="Group 12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56349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50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51" name="Line 1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  <p:grpSp>
          <p:nvGrpSpPr>
            <p:cNvPr id="25" name="Group 12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56353" name="Line 1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54" name="Line 1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55" name="Line 1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</p:grpSp>
      <p:grpSp>
        <p:nvGrpSpPr>
          <p:cNvPr id="26" name="Group 132"/>
          <p:cNvGrpSpPr>
            <a:grpSpLocks/>
          </p:cNvGrpSpPr>
          <p:nvPr/>
        </p:nvGrpSpPr>
        <p:grpSpPr bwMode="auto">
          <a:xfrm>
            <a:off x="2654300" y="4654551"/>
            <a:ext cx="10272184" cy="3970867"/>
            <a:chOff x="294" y="2199"/>
            <a:chExt cx="4853" cy="1876"/>
          </a:xfrm>
        </p:grpSpPr>
        <p:sp>
          <p:nvSpPr>
            <p:cNvPr id="2356357" name="Line 133"/>
            <p:cNvSpPr>
              <a:spLocks noChangeShapeType="1"/>
            </p:cNvSpPr>
            <p:nvPr/>
          </p:nvSpPr>
          <p:spPr bwMode="auto">
            <a:xfrm>
              <a:off x="1423" y="3532"/>
              <a:ext cx="39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358" name="Line 134"/>
            <p:cNvSpPr>
              <a:spLocks noChangeShapeType="1"/>
            </p:cNvSpPr>
            <p:nvPr/>
          </p:nvSpPr>
          <p:spPr bwMode="auto">
            <a:xfrm rot="16200000" flipV="1">
              <a:off x="3969" y="3392"/>
              <a:ext cx="0" cy="3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359" name="Line 135"/>
            <p:cNvSpPr>
              <a:spLocks noChangeShapeType="1"/>
            </p:cNvSpPr>
            <p:nvPr/>
          </p:nvSpPr>
          <p:spPr bwMode="auto">
            <a:xfrm rot="16200000" flipV="1">
              <a:off x="4521" y="3659"/>
              <a:ext cx="0" cy="3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grpSp>
          <p:nvGrpSpPr>
            <p:cNvPr id="27" name="Group 136"/>
            <p:cNvGrpSpPr>
              <a:grpSpLocks/>
            </p:cNvGrpSpPr>
            <p:nvPr/>
          </p:nvGrpSpPr>
          <p:grpSpPr bwMode="auto">
            <a:xfrm>
              <a:off x="294" y="2410"/>
              <a:ext cx="792" cy="262"/>
              <a:chOff x="3621" y="3265"/>
              <a:chExt cx="1776" cy="744"/>
            </a:xfrm>
          </p:grpSpPr>
          <p:pic>
            <p:nvPicPr>
              <p:cNvPr id="2356361" name="Picture 137" descr="reellogo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21" y="3265"/>
                <a:ext cx="1776" cy="744"/>
              </a:xfrm>
              <a:prstGeom prst="rect">
                <a:avLst/>
              </a:prstGeom>
              <a:noFill/>
            </p:spPr>
          </p:pic>
          <p:sp>
            <p:nvSpPr>
              <p:cNvPr id="2356362" name="Freeform 138"/>
              <p:cNvSpPr>
                <a:spLocks/>
              </p:cNvSpPr>
              <p:nvPr/>
            </p:nvSpPr>
            <p:spPr bwMode="auto">
              <a:xfrm>
                <a:off x="3972" y="3288"/>
                <a:ext cx="1401" cy="43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7" y="384"/>
                  </a:cxn>
                  <a:cxn ang="0">
                    <a:pos x="114" y="381"/>
                  </a:cxn>
                  <a:cxn ang="0">
                    <a:pos x="132" y="357"/>
                  </a:cxn>
                  <a:cxn ang="0">
                    <a:pos x="210" y="402"/>
                  </a:cxn>
                  <a:cxn ang="0">
                    <a:pos x="450" y="384"/>
                  </a:cxn>
                  <a:cxn ang="0">
                    <a:pos x="486" y="393"/>
                  </a:cxn>
                  <a:cxn ang="0">
                    <a:pos x="690" y="417"/>
                  </a:cxn>
                  <a:cxn ang="0">
                    <a:pos x="1074" y="438"/>
                  </a:cxn>
                  <a:cxn ang="0">
                    <a:pos x="1401" y="420"/>
                  </a:cxn>
                  <a:cxn ang="0">
                    <a:pos x="1392" y="165"/>
                  </a:cxn>
                  <a:cxn ang="0">
                    <a:pos x="291" y="0"/>
                  </a:cxn>
                  <a:cxn ang="0">
                    <a:pos x="0" y="6"/>
                  </a:cxn>
                </a:cxnLst>
                <a:rect l="0" t="0" r="r" b="b"/>
                <a:pathLst>
                  <a:path w="1401" h="438">
                    <a:moveTo>
                      <a:pt x="0" y="6"/>
                    </a:moveTo>
                    <a:lnTo>
                      <a:pt x="27" y="384"/>
                    </a:lnTo>
                    <a:lnTo>
                      <a:pt x="114" y="381"/>
                    </a:lnTo>
                    <a:lnTo>
                      <a:pt x="132" y="357"/>
                    </a:lnTo>
                    <a:lnTo>
                      <a:pt x="210" y="402"/>
                    </a:lnTo>
                    <a:lnTo>
                      <a:pt x="450" y="384"/>
                    </a:lnTo>
                    <a:lnTo>
                      <a:pt x="486" y="393"/>
                    </a:lnTo>
                    <a:lnTo>
                      <a:pt x="690" y="417"/>
                    </a:lnTo>
                    <a:lnTo>
                      <a:pt x="1074" y="438"/>
                    </a:lnTo>
                    <a:lnTo>
                      <a:pt x="1401" y="420"/>
                    </a:lnTo>
                    <a:lnTo>
                      <a:pt x="1392" y="165"/>
                    </a:lnTo>
                    <a:lnTo>
                      <a:pt x="29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63" name="Freeform 139"/>
              <p:cNvSpPr>
                <a:spLocks/>
              </p:cNvSpPr>
              <p:nvPr/>
            </p:nvSpPr>
            <p:spPr bwMode="auto">
              <a:xfrm>
                <a:off x="4242" y="3858"/>
                <a:ext cx="999" cy="12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17" y="12"/>
                  </a:cxn>
                  <a:cxn ang="0">
                    <a:pos x="744" y="36"/>
                  </a:cxn>
                  <a:cxn ang="0">
                    <a:pos x="801" y="42"/>
                  </a:cxn>
                  <a:cxn ang="0">
                    <a:pos x="876" y="6"/>
                  </a:cxn>
                  <a:cxn ang="0">
                    <a:pos x="933" y="0"/>
                  </a:cxn>
                  <a:cxn ang="0">
                    <a:pos x="981" y="15"/>
                  </a:cxn>
                  <a:cxn ang="0">
                    <a:pos x="999" y="51"/>
                  </a:cxn>
                  <a:cxn ang="0">
                    <a:pos x="987" y="123"/>
                  </a:cxn>
                  <a:cxn ang="0">
                    <a:pos x="18" y="120"/>
                  </a:cxn>
                  <a:cxn ang="0">
                    <a:pos x="0" y="6"/>
                  </a:cxn>
                </a:cxnLst>
                <a:rect l="0" t="0" r="r" b="b"/>
                <a:pathLst>
                  <a:path w="999" h="123">
                    <a:moveTo>
                      <a:pt x="0" y="6"/>
                    </a:moveTo>
                    <a:lnTo>
                      <a:pt x="717" y="12"/>
                    </a:lnTo>
                    <a:lnTo>
                      <a:pt x="744" y="36"/>
                    </a:lnTo>
                    <a:lnTo>
                      <a:pt x="801" y="42"/>
                    </a:lnTo>
                    <a:lnTo>
                      <a:pt x="876" y="6"/>
                    </a:lnTo>
                    <a:lnTo>
                      <a:pt x="933" y="0"/>
                    </a:lnTo>
                    <a:lnTo>
                      <a:pt x="981" y="15"/>
                    </a:lnTo>
                    <a:lnTo>
                      <a:pt x="999" y="51"/>
                    </a:lnTo>
                    <a:lnTo>
                      <a:pt x="987" y="123"/>
                    </a:lnTo>
                    <a:lnTo>
                      <a:pt x="18" y="1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pic>
            <p:nvPicPr>
              <p:cNvPr id="2356364" name="Picture 140" descr="video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83" y="3400"/>
                <a:ext cx="889" cy="460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Group 141"/>
            <p:cNvGrpSpPr>
              <a:grpSpLocks/>
            </p:cNvGrpSpPr>
            <p:nvPr/>
          </p:nvGrpSpPr>
          <p:grpSpPr bwMode="auto">
            <a:xfrm>
              <a:off x="4574" y="3708"/>
              <a:ext cx="372" cy="367"/>
              <a:chOff x="4550" y="3770"/>
              <a:chExt cx="372" cy="367"/>
            </a:xfrm>
          </p:grpSpPr>
          <p:sp>
            <p:nvSpPr>
              <p:cNvPr id="2356366" name="Rectangle 142"/>
              <p:cNvSpPr>
                <a:spLocks noChangeArrowheads="1"/>
              </p:cNvSpPr>
              <p:nvPr/>
            </p:nvSpPr>
            <p:spPr bwMode="auto">
              <a:xfrm>
                <a:off x="4553" y="3774"/>
                <a:ext cx="367" cy="303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</a:srgbClr>
                  </a:gs>
                  <a:gs pos="50000">
                    <a:srgbClr val="99CCFF"/>
                  </a:gs>
                  <a:gs pos="100000">
                    <a:srgbClr val="99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5F5F5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67" name="Rectangle 143"/>
              <p:cNvSpPr>
                <a:spLocks noChangeArrowheads="1"/>
              </p:cNvSpPr>
              <p:nvPr/>
            </p:nvSpPr>
            <p:spPr bwMode="auto">
              <a:xfrm>
                <a:off x="4668" y="4071"/>
                <a:ext cx="156" cy="47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68" name="Rectangle 144"/>
              <p:cNvSpPr>
                <a:spLocks noChangeArrowheads="1"/>
              </p:cNvSpPr>
              <p:nvPr/>
            </p:nvSpPr>
            <p:spPr bwMode="auto">
              <a:xfrm>
                <a:off x="4553" y="3770"/>
                <a:ext cx="369" cy="310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pic>
            <p:nvPicPr>
              <p:cNvPr id="2356369" name="Picture 145" descr="video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550" y="3787"/>
                <a:ext cx="363" cy="275"/>
              </a:xfrm>
              <a:prstGeom prst="rect">
                <a:avLst/>
              </a:prstGeom>
              <a:noFill/>
            </p:spPr>
          </p:pic>
          <p:sp>
            <p:nvSpPr>
              <p:cNvPr id="2356370" name="Line 146"/>
              <p:cNvSpPr>
                <a:spLocks noChangeShapeType="1"/>
              </p:cNvSpPr>
              <p:nvPr/>
            </p:nvSpPr>
            <p:spPr bwMode="auto">
              <a:xfrm>
                <a:off x="4579" y="4136"/>
                <a:ext cx="325" cy="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  <p:grpSp>
          <p:nvGrpSpPr>
            <p:cNvPr id="29" name="Group 147"/>
            <p:cNvGrpSpPr>
              <a:grpSpLocks/>
            </p:cNvGrpSpPr>
            <p:nvPr/>
          </p:nvGrpSpPr>
          <p:grpSpPr bwMode="auto">
            <a:xfrm>
              <a:off x="3599" y="3467"/>
              <a:ext cx="230" cy="254"/>
              <a:chOff x="557" y="2482"/>
              <a:chExt cx="270" cy="262"/>
            </a:xfrm>
          </p:grpSpPr>
          <p:sp>
            <p:nvSpPr>
              <p:cNvPr id="2356372" name="Rectangle 148"/>
              <p:cNvSpPr>
                <a:spLocks noChangeArrowheads="1"/>
              </p:cNvSpPr>
              <p:nvPr/>
            </p:nvSpPr>
            <p:spPr bwMode="auto">
              <a:xfrm>
                <a:off x="628" y="2680"/>
                <a:ext cx="114" cy="47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73" name="Rectangle 149"/>
              <p:cNvSpPr>
                <a:spLocks noChangeArrowheads="1"/>
              </p:cNvSpPr>
              <p:nvPr/>
            </p:nvSpPr>
            <p:spPr bwMode="auto">
              <a:xfrm>
                <a:off x="557" y="2482"/>
                <a:ext cx="270" cy="207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74" name="Line 150"/>
              <p:cNvSpPr>
                <a:spLocks noChangeShapeType="1"/>
              </p:cNvSpPr>
              <p:nvPr/>
            </p:nvSpPr>
            <p:spPr bwMode="auto">
              <a:xfrm>
                <a:off x="568" y="2743"/>
                <a:ext cx="238" cy="1"/>
              </a:xfrm>
              <a:prstGeom prst="line">
                <a:avLst/>
              </a:prstGeom>
              <a:noFill/>
              <a:ln w="57150">
                <a:solidFill>
                  <a:srgbClr val="5F5F5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  <p:grpSp>
          <p:nvGrpSpPr>
            <p:cNvPr id="30" name="Group 151"/>
            <p:cNvGrpSpPr>
              <a:grpSpLocks/>
            </p:cNvGrpSpPr>
            <p:nvPr/>
          </p:nvGrpSpPr>
          <p:grpSpPr bwMode="auto">
            <a:xfrm>
              <a:off x="4047" y="3475"/>
              <a:ext cx="230" cy="254"/>
              <a:chOff x="557" y="2482"/>
              <a:chExt cx="270" cy="262"/>
            </a:xfrm>
          </p:grpSpPr>
          <p:sp>
            <p:nvSpPr>
              <p:cNvPr id="2356376" name="Rectangle 152"/>
              <p:cNvSpPr>
                <a:spLocks noChangeArrowheads="1"/>
              </p:cNvSpPr>
              <p:nvPr/>
            </p:nvSpPr>
            <p:spPr bwMode="auto">
              <a:xfrm>
                <a:off x="628" y="2680"/>
                <a:ext cx="114" cy="47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77" name="Rectangle 153"/>
              <p:cNvSpPr>
                <a:spLocks noChangeArrowheads="1"/>
              </p:cNvSpPr>
              <p:nvPr/>
            </p:nvSpPr>
            <p:spPr bwMode="auto">
              <a:xfrm>
                <a:off x="557" y="2482"/>
                <a:ext cx="270" cy="207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78" name="Line 154"/>
              <p:cNvSpPr>
                <a:spLocks noChangeShapeType="1"/>
              </p:cNvSpPr>
              <p:nvPr/>
            </p:nvSpPr>
            <p:spPr bwMode="auto">
              <a:xfrm>
                <a:off x="568" y="2743"/>
                <a:ext cx="238" cy="1"/>
              </a:xfrm>
              <a:prstGeom prst="line">
                <a:avLst/>
              </a:prstGeom>
              <a:noFill/>
              <a:ln w="57150">
                <a:solidFill>
                  <a:srgbClr val="5F5F5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  <p:grpSp>
          <p:nvGrpSpPr>
            <p:cNvPr id="31" name="Group 155"/>
            <p:cNvGrpSpPr>
              <a:grpSpLocks/>
            </p:cNvGrpSpPr>
            <p:nvPr/>
          </p:nvGrpSpPr>
          <p:grpSpPr bwMode="auto">
            <a:xfrm>
              <a:off x="4223" y="3707"/>
              <a:ext cx="230" cy="254"/>
              <a:chOff x="557" y="2482"/>
              <a:chExt cx="270" cy="262"/>
            </a:xfrm>
          </p:grpSpPr>
          <p:sp>
            <p:nvSpPr>
              <p:cNvPr id="2356380" name="Rectangle 156"/>
              <p:cNvSpPr>
                <a:spLocks noChangeArrowheads="1"/>
              </p:cNvSpPr>
              <p:nvPr/>
            </p:nvSpPr>
            <p:spPr bwMode="auto">
              <a:xfrm>
                <a:off x="628" y="2680"/>
                <a:ext cx="114" cy="47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81" name="Rectangle 157"/>
              <p:cNvSpPr>
                <a:spLocks noChangeArrowheads="1"/>
              </p:cNvSpPr>
              <p:nvPr/>
            </p:nvSpPr>
            <p:spPr bwMode="auto">
              <a:xfrm>
                <a:off x="557" y="2482"/>
                <a:ext cx="270" cy="207"/>
              </a:xfrm>
              <a:prstGeom prst="rect">
                <a:avLst/>
              </a:prstGeom>
              <a:solidFill>
                <a:schemeClr val="folHlink"/>
              </a:solidFill>
              <a:ln w="28575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82" name="Line 158"/>
              <p:cNvSpPr>
                <a:spLocks noChangeShapeType="1"/>
              </p:cNvSpPr>
              <p:nvPr/>
            </p:nvSpPr>
            <p:spPr bwMode="auto">
              <a:xfrm>
                <a:off x="568" y="2743"/>
                <a:ext cx="238" cy="1"/>
              </a:xfrm>
              <a:prstGeom prst="line">
                <a:avLst/>
              </a:prstGeom>
              <a:noFill/>
              <a:ln w="57150">
                <a:solidFill>
                  <a:srgbClr val="5F5F5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  <p:grpSp>
          <p:nvGrpSpPr>
            <p:cNvPr id="224" name="Group 159"/>
            <p:cNvGrpSpPr>
              <a:grpSpLocks/>
            </p:cNvGrpSpPr>
            <p:nvPr/>
          </p:nvGrpSpPr>
          <p:grpSpPr bwMode="auto">
            <a:xfrm>
              <a:off x="2121" y="2199"/>
              <a:ext cx="372" cy="367"/>
              <a:chOff x="4550" y="3770"/>
              <a:chExt cx="372" cy="367"/>
            </a:xfrm>
          </p:grpSpPr>
          <p:sp>
            <p:nvSpPr>
              <p:cNvPr id="2356384" name="Rectangle 160"/>
              <p:cNvSpPr>
                <a:spLocks noChangeArrowheads="1"/>
              </p:cNvSpPr>
              <p:nvPr/>
            </p:nvSpPr>
            <p:spPr bwMode="auto">
              <a:xfrm>
                <a:off x="4553" y="3774"/>
                <a:ext cx="367" cy="303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</a:srgbClr>
                  </a:gs>
                  <a:gs pos="50000">
                    <a:srgbClr val="99CCFF"/>
                  </a:gs>
                  <a:gs pos="100000">
                    <a:srgbClr val="99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5F5F5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85" name="Rectangle 161"/>
              <p:cNvSpPr>
                <a:spLocks noChangeArrowheads="1"/>
              </p:cNvSpPr>
              <p:nvPr/>
            </p:nvSpPr>
            <p:spPr bwMode="auto">
              <a:xfrm>
                <a:off x="4668" y="4071"/>
                <a:ext cx="156" cy="47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86" name="Rectangle 162"/>
              <p:cNvSpPr>
                <a:spLocks noChangeArrowheads="1"/>
              </p:cNvSpPr>
              <p:nvPr/>
            </p:nvSpPr>
            <p:spPr bwMode="auto">
              <a:xfrm>
                <a:off x="4553" y="3770"/>
                <a:ext cx="369" cy="310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pic>
            <p:nvPicPr>
              <p:cNvPr id="2356387" name="Picture 163" descr="video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550" y="3787"/>
                <a:ext cx="363" cy="275"/>
              </a:xfrm>
              <a:prstGeom prst="rect">
                <a:avLst/>
              </a:prstGeom>
              <a:noFill/>
            </p:spPr>
          </p:pic>
          <p:sp>
            <p:nvSpPr>
              <p:cNvPr id="2356388" name="Line 164"/>
              <p:cNvSpPr>
                <a:spLocks noChangeShapeType="1"/>
              </p:cNvSpPr>
              <p:nvPr/>
            </p:nvSpPr>
            <p:spPr bwMode="auto">
              <a:xfrm>
                <a:off x="4579" y="4136"/>
                <a:ext cx="325" cy="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  <p:graphicFrame>
          <p:nvGraphicFramePr>
            <p:cNvPr id="2356389" name="Object 165"/>
            <p:cNvGraphicFramePr>
              <a:graphicFrameLocks noChangeAspect="1"/>
            </p:cNvGraphicFramePr>
            <p:nvPr/>
          </p:nvGraphicFramePr>
          <p:xfrm>
            <a:off x="1239" y="3351"/>
            <a:ext cx="255" cy="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857160" imgH="1324080" progId="">
                    <p:embed/>
                  </p:oleObj>
                </mc:Choice>
                <mc:Fallback>
                  <p:oleObj name="Clip" r:id="rId6" imgW="857160" imgH="1324080" progId="">
                    <p:embed/>
                    <p:pic>
                      <p:nvPicPr>
                        <p:cNvPr id="2356389" name="Object 1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9" y="3351"/>
                          <a:ext cx="255" cy="3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390" name="Object 166"/>
            <p:cNvGraphicFramePr>
              <a:graphicFrameLocks noChangeAspect="1"/>
            </p:cNvGraphicFramePr>
            <p:nvPr/>
          </p:nvGraphicFramePr>
          <p:xfrm>
            <a:off x="1721" y="3350"/>
            <a:ext cx="255" cy="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857160" imgH="1324080" progId="">
                    <p:embed/>
                  </p:oleObj>
                </mc:Choice>
                <mc:Fallback>
                  <p:oleObj name="Clip" r:id="rId8" imgW="857160" imgH="1324080" progId="">
                    <p:embed/>
                    <p:pic>
                      <p:nvPicPr>
                        <p:cNvPr id="235639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1" y="3350"/>
                          <a:ext cx="255" cy="3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391" name="Object 167"/>
            <p:cNvGraphicFramePr>
              <a:graphicFrameLocks noChangeAspect="1"/>
            </p:cNvGraphicFramePr>
            <p:nvPr/>
          </p:nvGraphicFramePr>
          <p:xfrm>
            <a:off x="4892" y="2565"/>
            <a:ext cx="255" cy="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857160" imgH="1324080" progId="">
                    <p:embed/>
                  </p:oleObj>
                </mc:Choice>
                <mc:Fallback>
                  <p:oleObj name="Clip" r:id="rId9" imgW="857160" imgH="1324080" progId="">
                    <p:embed/>
                    <p:pic>
                      <p:nvPicPr>
                        <p:cNvPr id="2356391" name="Object 1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2" y="2565"/>
                          <a:ext cx="255" cy="3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25" name="Group 168"/>
            <p:cNvGrpSpPr>
              <a:grpSpLocks/>
            </p:cNvGrpSpPr>
            <p:nvPr/>
          </p:nvGrpSpPr>
          <p:grpSpPr bwMode="auto">
            <a:xfrm>
              <a:off x="845" y="3281"/>
              <a:ext cx="372" cy="367"/>
              <a:chOff x="4550" y="3770"/>
              <a:chExt cx="372" cy="367"/>
            </a:xfrm>
          </p:grpSpPr>
          <p:sp>
            <p:nvSpPr>
              <p:cNvPr id="2356393" name="Rectangle 169"/>
              <p:cNvSpPr>
                <a:spLocks noChangeArrowheads="1"/>
              </p:cNvSpPr>
              <p:nvPr/>
            </p:nvSpPr>
            <p:spPr bwMode="auto">
              <a:xfrm>
                <a:off x="4553" y="3774"/>
                <a:ext cx="367" cy="303"/>
              </a:xfrm>
              <a:prstGeom prst="rect">
                <a:avLst/>
              </a:prstGeom>
              <a:gradFill rotWithShape="0">
                <a:gsLst>
                  <a:gs pos="0">
                    <a:srgbClr val="99CCFF">
                      <a:gamma/>
                      <a:shade val="46275"/>
                      <a:invGamma/>
                    </a:srgbClr>
                  </a:gs>
                  <a:gs pos="50000">
                    <a:srgbClr val="99CCFF"/>
                  </a:gs>
                  <a:gs pos="100000">
                    <a:srgbClr val="99CC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8575">
                <a:solidFill>
                  <a:srgbClr val="5F5F5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94" name="Rectangle 170"/>
              <p:cNvSpPr>
                <a:spLocks noChangeArrowheads="1"/>
              </p:cNvSpPr>
              <p:nvPr/>
            </p:nvSpPr>
            <p:spPr bwMode="auto">
              <a:xfrm>
                <a:off x="4668" y="4071"/>
                <a:ext cx="156" cy="47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395" name="Rectangle 171"/>
              <p:cNvSpPr>
                <a:spLocks noChangeArrowheads="1"/>
              </p:cNvSpPr>
              <p:nvPr/>
            </p:nvSpPr>
            <p:spPr bwMode="auto">
              <a:xfrm>
                <a:off x="4553" y="3770"/>
                <a:ext cx="369" cy="310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pic>
            <p:nvPicPr>
              <p:cNvPr id="2356396" name="Picture 172" descr="video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550" y="3787"/>
                <a:ext cx="363" cy="275"/>
              </a:xfrm>
              <a:prstGeom prst="rect">
                <a:avLst/>
              </a:prstGeom>
              <a:noFill/>
            </p:spPr>
          </p:pic>
          <p:sp>
            <p:nvSpPr>
              <p:cNvPr id="2356397" name="Line 173"/>
              <p:cNvSpPr>
                <a:spLocks noChangeShapeType="1"/>
              </p:cNvSpPr>
              <p:nvPr/>
            </p:nvSpPr>
            <p:spPr bwMode="auto">
              <a:xfrm>
                <a:off x="4579" y="4136"/>
                <a:ext cx="325" cy="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</p:grpSp>
        <p:graphicFrame>
          <p:nvGraphicFramePr>
            <p:cNvPr id="2356398" name="Object 174"/>
            <p:cNvGraphicFramePr>
              <a:graphicFrameLocks noChangeAspect="1"/>
            </p:cNvGraphicFramePr>
            <p:nvPr/>
          </p:nvGraphicFramePr>
          <p:xfrm>
            <a:off x="537" y="2634"/>
            <a:ext cx="255" cy="3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857160" imgH="1324080" progId="">
                    <p:embed/>
                  </p:oleObj>
                </mc:Choice>
                <mc:Fallback>
                  <p:oleObj name="Clip" r:id="rId10" imgW="857160" imgH="1324080" progId="">
                    <p:embed/>
                    <p:pic>
                      <p:nvPicPr>
                        <p:cNvPr id="2356398" name="Object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" y="2634"/>
                          <a:ext cx="255" cy="3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399" name="Line 175"/>
            <p:cNvSpPr>
              <a:spLocks noChangeShapeType="1"/>
            </p:cNvSpPr>
            <p:nvPr/>
          </p:nvSpPr>
          <p:spPr bwMode="auto">
            <a:xfrm flipV="1">
              <a:off x="1547" y="3202"/>
              <a:ext cx="1" cy="3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400" name="Line 176"/>
            <p:cNvSpPr>
              <a:spLocks noChangeShapeType="1"/>
            </p:cNvSpPr>
            <p:nvPr/>
          </p:nvSpPr>
          <p:spPr bwMode="auto">
            <a:xfrm>
              <a:off x="3985" y="3282"/>
              <a:ext cx="0" cy="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401" name="Line 177"/>
            <p:cNvSpPr>
              <a:spLocks noChangeShapeType="1"/>
            </p:cNvSpPr>
            <p:nvPr/>
          </p:nvSpPr>
          <p:spPr bwMode="auto">
            <a:xfrm rot="5400000" flipH="1">
              <a:off x="4951" y="3023"/>
              <a:ext cx="15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402" name="Line 178"/>
            <p:cNvSpPr>
              <a:spLocks noChangeShapeType="1"/>
            </p:cNvSpPr>
            <p:nvPr/>
          </p:nvSpPr>
          <p:spPr bwMode="auto">
            <a:xfrm rot="5400000" flipH="1">
              <a:off x="4361" y="3687"/>
              <a:ext cx="31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403" name="Line 179"/>
            <p:cNvSpPr>
              <a:spLocks noChangeShapeType="1"/>
            </p:cNvSpPr>
            <p:nvPr/>
          </p:nvSpPr>
          <p:spPr bwMode="auto">
            <a:xfrm flipH="1">
              <a:off x="2278" y="2573"/>
              <a:ext cx="5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404" name="Line 180"/>
            <p:cNvSpPr>
              <a:spLocks noChangeShapeType="1"/>
            </p:cNvSpPr>
            <p:nvPr/>
          </p:nvSpPr>
          <p:spPr bwMode="auto">
            <a:xfrm flipV="1">
              <a:off x="671" y="3010"/>
              <a:ext cx="1" cy="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405" name="Line 181"/>
            <p:cNvSpPr>
              <a:spLocks noChangeShapeType="1"/>
            </p:cNvSpPr>
            <p:nvPr/>
          </p:nvSpPr>
          <p:spPr bwMode="auto">
            <a:xfrm flipV="1">
              <a:off x="1049" y="3160"/>
              <a:ext cx="1" cy="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</p:grpSp>
      <p:grpSp>
        <p:nvGrpSpPr>
          <p:cNvPr id="226" name="Group 182"/>
          <p:cNvGrpSpPr>
            <a:grpSpLocks/>
          </p:cNvGrpSpPr>
          <p:nvPr/>
        </p:nvGrpSpPr>
        <p:grpSpPr bwMode="auto">
          <a:xfrm>
            <a:off x="2658533" y="2057401"/>
            <a:ext cx="10272184" cy="5118100"/>
            <a:chOff x="290" y="966"/>
            <a:chExt cx="4853" cy="2418"/>
          </a:xfrm>
        </p:grpSpPr>
        <p:grpSp>
          <p:nvGrpSpPr>
            <p:cNvPr id="227" name="Group 183"/>
            <p:cNvGrpSpPr>
              <a:grpSpLocks/>
            </p:cNvGrpSpPr>
            <p:nvPr/>
          </p:nvGrpSpPr>
          <p:grpSpPr bwMode="auto">
            <a:xfrm>
              <a:off x="290" y="966"/>
              <a:ext cx="4853" cy="1098"/>
              <a:chOff x="290" y="966"/>
              <a:chExt cx="4853" cy="1098"/>
            </a:xfrm>
          </p:grpSpPr>
          <p:sp>
            <p:nvSpPr>
              <p:cNvPr id="2356408" name="Line 184"/>
              <p:cNvSpPr>
                <a:spLocks noChangeShapeType="1"/>
              </p:cNvSpPr>
              <p:nvPr/>
            </p:nvSpPr>
            <p:spPr bwMode="auto">
              <a:xfrm>
                <a:off x="1419" y="1514"/>
                <a:ext cx="398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409" name="Line 185"/>
              <p:cNvSpPr>
                <a:spLocks noChangeShapeType="1"/>
              </p:cNvSpPr>
              <p:nvPr/>
            </p:nvSpPr>
            <p:spPr bwMode="auto">
              <a:xfrm rot="16200000" flipV="1">
                <a:off x="3965" y="1374"/>
                <a:ext cx="0" cy="3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56410" name="Line 186"/>
              <p:cNvSpPr>
                <a:spLocks noChangeShapeType="1"/>
              </p:cNvSpPr>
              <p:nvPr/>
            </p:nvSpPr>
            <p:spPr bwMode="auto">
              <a:xfrm rot="16200000" flipV="1">
                <a:off x="4517" y="1648"/>
                <a:ext cx="0" cy="3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grpSp>
            <p:nvGrpSpPr>
              <p:cNvPr id="228" name="Group 187"/>
              <p:cNvGrpSpPr>
                <a:grpSpLocks/>
              </p:cNvGrpSpPr>
              <p:nvPr/>
            </p:nvGrpSpPr>
            <p:grpSpPr bwMode="auto">
              <a:xfrm>
                <a:off x="290" y="966"/>
                <a:ext cx="792" cy="262"/>
                <a:chOff x="3621" y="3265"/>
                <a:chExt cx="1776" cy="744"/>
              </a:xfrm>
            </p:grpSpPr>
            <p:pic>
              <p:nvPicPr>
                <p:cNvPr id="2356412" name="Picture 188" descr="reel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621" y="3265"/>
                  <a:ext cx="1776" cy="744"/>
                </a:xfrm>
                <a:prstGeom prst="rect">
                  <a:avLst/>
                </a:prstGeom>
                <a:noFill/>
              </p:spPr>
            </p:pic>
            <p:sp>
              <p:nvSpPr>
                <p:cNvPr id="2356413" name="Freeform 189"/>
                <p:cNvSpPr>
                  <a:spLocks/>
                </p:cNvSpPr>
                <p:nvPr/>
              </p:nvSpPr>
              <p:spPr bwMode="auto">
                <a:xfrm>
                  <a:off x="3972" y="3288"/>
                  <a:ext cx="1401" cy="438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27" y="384"/>
                    </a:cxn>
                    <a:cxn ang="0">
                      <a:pos x="114" y="381"/>
                    </a:cxn>
                    <a:cxn ang="0">
                      <a:pos x="132" y="357"/>
                    </a:cxn>
                    <a:cxn ang="0">
                      <a:pos x="210" y="402"/>
                    </a:cxn>
                    <a:cxn ang="0">
                      <a:pos x="450" y="384"/>
                    </a:cxn>
                    <a:cxn ang="0">
                      <a:pos x="486" y="393"/>
                    </a:cxn>
                    <a:cxn ang="0">
                      <a:pos x="690" y="417"/>
                    </a:cxn>
                    <a:cxn ang="0">
                      <a:pos x="1074" y="438"/>
                    </a:cxn>
                    <a:cxn ang="0">
                      <a:pos x="1401" y="420"/>
                    </a:cxn>
                    <a:cxn ang="0">
                      <a:pos x="1392" y="165"/>
                    </a:cxn>
                    <a:cxn ang="0">
                      <a:pos x="291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401" h="438">
                      <a:moveTo>
                        <a:pt x="0" y="6"/>
                      </a:moveTo>
                      <a:lnTo>
                        <a:pt x="27" y="384"/>
                      </a:lnTo>
                      <a:lnTo>
                        <a:pt x="114" y="381"/>
                      </a:lnTo>
                      <a:lnTo>
                        <a:pt x="132" y="357"/>
                      </a:lnTo>
                      <a:lnTo>
                        <a:pt x="210" y="402"/>
                      </a:lnTo>
                      <a:lnTo>
                        <a:pt x="450" y="384"/>
                      </a:lnTo>
                      <a:lnTo>
                        <a:pt x="486" y="393"/>
                      </a:lnTo>
                      <a:lnTo>
                        <a:pt x="690" y="417"/>
                      </a:lnTo>
                      <a:lnTo>
                        <a:pt x="1074" y="438"/>
                      </a:lnTo>
                      <a:lnTo>
                        <a:pt x="1401" y="420"/>
                      </a:lnTo>
                      <a:lnTo>
                        <a:pt x="1392" y="165"/>
                      </a:lnTo>
                      <a:lnTo>
                        <a:pt x="291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56414" name="Freeform 190"/>
                <p:cNvSpPr>
                  <a:spLocks/>
                </p:cNvSpPr>
                <p:nvPr/>
              </p:nvSpPr>
              <p:spPr bwMode="auto">
                <a:xfrm>
                  <a:off x="4242" y="3858"/>
                  <a:ext cx="999" cy="123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17" y="12"/>
                    </a:cxn>
                    <a:cxn ang="0">
                      <a:pos x="744" y="36"/>
                    </a:cxn>
                    <a:cxn ang="0">
                      <a:pos x="801" y="42"/>
                    </a:cxn>
                    <a:cxn ang="0">
                      <a:pos x="876" y="6"/>
                    </a:cxn>
                    <a:cxn ang="0">
                      <a:pos x="933" y="0"/>
                    </a:cxn>
                    <a:cxn ang="0">
                      <a:pos x="981" y="15"/>
                    </a:cxn>
                    <a:cxn ang="0">
                      <a:pos x="999" y="51"/>
                    </a:cxn>
                    <a:cxn ang="0">
                      <a:pos x="987" y="123"/>
                    </a:cxn>
                    <a:cxn ang="0">
                      <a:pos x="18" y="12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999" h="123">
                      <a:moveTo>
                        <a:pt x="0" y="6"/>
                      </a:moveTo>
                      <a:lnTo>
                        <a:pt x="717" y="12"/>
                      </a:lnTo>
                      <a:lnTo>
                        <a:pt x="744" y="36"/>
                      </a:lnTo>
                      <a:lnTo>
                        <a:pt x="801" y="42"/>
                      </a:lnTo>
                      <a:lnTo>
                        <a:pt x="876" y="6"/>
                      </a:lnTo>
                      <a:lnTo>
                        <a:pt x="933" y="0"/>
                      </a:lnTo>
                      <a:lnTo>
                        <a:pt x="981" y="15"/>
                      </a:lnTo>
                      <a:lnTo>
                        <a:pt x="999" y="51"/>
                      </a:lnTo>
                      <a:lnTo>
                        <a:pt x="987" y="123"/>
                      </a:lnTo>
                      <a:lnTo>
                        <a:pt x="18" y="1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pic>
              <p:nvPicPr>
                <p:cNvPr id="2356415" name="Picture 191" descr="video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083" y="3400"/>
                  <a:ext cx="889" cy="46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29" name="Group 192"/>
              <p:cNvGrpSpPr>
                <a:grpSpLocks/>
              </p:cNvGrpSpPr>
              <p:nvPr/>
            </p:nvGrpSpPr>
            <p:grpSpPr bwMode="auto">
              <a:xfrm>
                <a:off x="4570" y="1697"/>
                <a:ext cx="372" cy="367"/>
                <a:chOff x="4550" y="3770"/>
                <a:chExt cx="372" cy="367"/>
              </a:xfrm>
            </p:grpSpPr>
            <p:sp>
              <p:nvSpPr>
                <p:cNvPr id="2356417" name="Rectangle 193"/>
                <p:cNvSpPr>
                  <a:spLocks noChangeArrowheads="1"/>
                </p:cNvSpPr>
                <p:nvPr/>
              </p:nvSpPr>
              <p:spPr bwMode="auto">
                <a:xfrm>
                  <a:off x="4553" y="3774"/>
                  <a:ext cx="367" cy="303"/>
                </a:xfrm>
                <a:prstGeom prst="rect">
                  <a:avLst/>
                </a:prstGeom>
                <a:gradFill rotWithShape="0">
                  <a:gsLst>
                    <a:gs pos="0">
                      <a:srgbClr val="99CCFF">
                        <a:gamma/>
                        <a:shade val="46275"/>
                        <a:invGamma/>
                      </a:srgbClr>
                    </a:gs>
                    <a:gs pos="50000">
                      <a:srgbClr val="99CCFF"/>
                    </a:gs>
                    <a:gs pos="100000">
                      <a:srgbClr val="99CC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56418" name="Rectangle 194"/>
                <p:cNvSpPr>
                  <a:spLocks noChangeArrowheads="1"/>
                </p:cNvSpPr>
                <p:nvPr/>
              </p:nvSpPr>
              <p:spPr bwMode="auto">
                <a:xfrm>
                  <a:off x="4668" y="4071"/>
                  <a:ext cx="156" cy="47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56419" name="Rectangle 195"/>
                <p:cNvSpPr>
                  <a:spLocks noChangeArrowheads="1"/>
                </p:cNvSpPr>
                <p:nvPr/>
              </p:nvSpPr>
              <p:spPr bwMode="auto">
                <a:xfrm>
                  <a:off x="4553" y="3770"/>
                  <a:ext cx="369" cy="310"/>
                </a:xfrm>
                <a:prstGeom prst="rect">
                  <a:avLst/>
                </a:prstGeom>
                <a:noFill/>
                <a:ln w="285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pic>
              <p:nvPicPr>
                <p:cNvPr id="2356420" name="Picture 196" descr="video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550" y="3787"/>
                  <a:ext cx="363" cy="275"/>
                </a:xfrm>
                <a:prstGeom prst="rect">
                  <a:avLst/>
                </a:prstGeom>
                <a:noFill/>
              </p:spPr>
            </p:pic>
            <p:sp>
              <p:nvSpPr>
                <p:cNvPr id="2356421" name="Line 197"/>
                <p:cNvSpPr>
                  <a:spLocks noChangeShapeType="1"/>
                </p:cNvSpPr>
                <p:nvPr/>
              </p:nvSpPr>
              <p:spPr bwMode="auto">
                <a:xfrm>
                  <a:off x="4579" y="4136"/>
                  <a:ext cx="325" cy="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  <p:grpSp>
            <p:nvGrpSpPr>
              <p:cNvPr id="230" name="Group 198"/>
              <p:cNvGrpSpPr>
                <a:grpSpLocks/>
              </p:cNvGrpSpPr>
              <p:nvPr/>
            </p:nvGrpSpPr>
            <p:grpSpPr bwMode="auto">
              <a:xfrm>
                <a:off x="3595" y="1449"/>
                <a:ext cx="230" cy="254"/>
                <a:chOff x="557" y="2482"/>
                <a:chExt cx="270" cy="262"/>
              </a:xfrm>
            </p:grpSpPr>
            <p:sp>
              <p:nvSpPr>
                <p:cNvPr id="2356423" name="Rectangle 199"/>
                <p:cNvSpPr>
                  <a:spLocks noChangeArrowheads="1"/>
                </p:cNvSpPr>
                <p:nvPr/>
              </p:nvSpPr>
              <p:spPr bwMode="auto">
                <a:xfrm>
                  <a:off x="628" y="2680"/>
                  <a:ext cx="114" cy="47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56424" name="Rectangle 200"/>
                <p:cNvSpPr>
                  <a:spLocks noChangeArrowheads="1"/>
                </p:cNvSpPr>
                <p:nvPr/>
              </p:nvSpPr>
              <p:spPr bwMode="auto">
                <a:xfrm>
                  <a:off x="557" y="2482"/>
                  <a:ext cx="270" cy="207"/>
                </a:xfrm>
                <a:prstGeom prst="rect">
                  <a:avLst/>
                </a:prstGeom>
                <a:solidFill>
                  <a:schemeClr val="folHlink"/>
                </a:solidFill>
                <a:ln w="2857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56425" name="Line 201"/>
                <p:cNvSpPr>
                  <a:spLocks noChangeShapeType="1"/>
                </p:cNvSpPr>
                <p:nvPr/>
              </p:nvSpPr>
              <p:spPr bwMode="auto">
                <a:xfrm>
                  <a:off x="568" y="2743"/>
                  <a:ext cx="238" cy="1"/>
                </a:xfrm>
                <a:prstGeom prst="line">
                  <a:avLst/>
                </a:prstGeom>
                <a:noFill/>
                <a:ln w="57150">
                  <a:solidFill>
                    <a:srgbClr val="5F5F5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  <p:grpSp>
            <p:nvGrpSpPr>
              <p:cNvPr id="231" name="Group 202"/>
              <p:cNvGrpSpPr>
                <a:grpSpLocks/>
              </p:cNvGrpSpPr>
              <p:nvPr/>
            </p:nvGrpSpPr>
            <p:grpSpPr bwMode="auto">
              <a:xfrm>
                <a:off x="4043" y="1457"/>
                <a:ext cx="230" cy="254"/>
                <a:chOff x="557" y="2482"/>
                <a:chExt cx="270" cy="262"/>
              </a:xfrm>
            </p:grpSpPr>
            <p:sp>
              <p:nvSpPr>
                <p:cNvPr id="2356427" name="Rectangle 203"/>
                <p:cNvSpPr>
                  <a:spLocks noChangeArrowheads="1"/>
                </p:cNvSpPr>
                <p:nvPr/>
              </p:nvSpPr>
              <p:spPr bwMode="auto">
                <a:xfrm>
                  <a:off x="628" y="2680"/>
                  <a:ext cx="114" cy="47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56428" name="Rectangle 204"/>
                <p:cNvSpPr>
                  <a:spLocks noChangeArrowheads="1"/>
                </p:cNvSpPr>
                <p:nvPr/>
              </p:nvSpPr>
              <p:spPr bwMode="auto">
                <a:xfrm>
                  <a:off x="557" y="2482"/>
                  <a:ext cx="270" cy="207"/>
                </a:xfrm>
                <a:prstGeom prst="rect">
                  <a:avLst/>
                </a:prstGeom>
                <a:solidFill>
                  <a:schemeClr val="folHlink"/>
                </a:solidFill>
                <a:ln w="2857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56429" name="Line 205"/>
                <p:cNvSpPr>
                  <a:spLocks noChangeShapeType="1"/>
                </p:cNvSpPr>
                <p:nvPr/>
              </p:nvSpPr>
              <p:spPr bwMode="auto">
                <a:xfrm>
                  <a:off x="568" y="2743"/>
                  <a:ext cx="238" cy="1"/>
                </a:xfrm>
                <a:prstGeom prst="line">
                  <a:avLst/>
                </a:prstGeom>
                <a:noFill/>
                <a:ln w="57150">
                  <a:solidFill>
                    <a:srgbClr val="5F5F5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  <p:grpSp>
            <p:nvGrpSpPr>
              <p:cNvPr id="232" name="Group 206"/>
              <p:cNvGrpSpPr>
                <a:grpSpLocks/>
              </p:cNvGrpSpPr>
              <p:nvPr/>
            </p:nvGrpSpPr>
            <p:grpSpPr bwMode="auto">
              <a:xfrm>
                <a:off x="4219" y="1696"/>
                <a:ext cx="230" cy="254"/>
                <a:chOff x="557" y="2482"/>
                <a:chExt cx="270" cy="262"/>
              </a:xfrm>
            </p:grpSpPr>
            <p:sp>
              <p:nvSpPr>
                <p:cNvPr id="2356431" name="Rectangle 207"/>
                <p:cNvSpPr>
                  <a:spLocks noChangeArrowheads="1"/>
                </p:cNvSpPr>
                <p:nvPr/>
              </p:nvSpPr>
              <p:spPr bwMode="auto">
                <a:xfrm>
                  <a:off x="628" y="2680"/>
                  <a:ext cx="114" cy="47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56432" name="Rectangle 208"/>
                <p:cNvSpPr>
                  <a:spLocks noChangeArrowheads="1"/>
                </p:cNvSpPr>
                <p:nvPr/>
              </p:nvSpPr>
              <p:spPr bwMode="auto">
                <a:xfrm>
                  <a:off x="557" y="2482"/>
                  <a:ext cx="270" cy="207"/>
                </a:xfrm>
                <a:prstGeom prst="rect">
                  <a:avLst/>
                </a:prstGeom>
                <a:solidFill>
                  <a:schemeClr val="folHlink"/>
                </a:solidFill>
                <a:ln w="2857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56433" name="Line 209"/>
                <p:cNvSpPr>
                  <a:spLocks noChangeShapeType="1"/>
                </p:cNvSpPr>
                <p:nvPr/>
              </p:nvSpPr>
              <p:spPr bwMode="auto">
                <a:xfrm>
                  <a:off x="568" y="2743"/>
                  <a:ext cx="238" cy="1"/>
                </a:xfrm>
                <a:prstGeom prst="line">
                  <a:avLst/>
                </a:prstGeom>
                <a:noFill/>
                <a:ln w="57150">
                  <a:solidFill>
                    <a:srgbClr val="5F5F5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  <p:grpSp>
            <p:nvGrpSpPr>
              <p:cNvPr id="233" name="Group 210"/>
              <p:cNvGrpSpPr>
                <a:grpSpLocks/>
              </p:cNvGrpSpPr>
              <p:nvPr/>
            </p:nvGrpSpPr>
            <p:grpSpPr bwMode="auto">
              <a:xfrm>
                <a:off x="2117" y="1063"/>
                <a:ext cx="372" cy="367"/>
                <a:chOff x="4550" y="3770"/>
                <a:chExt cx="372" cy="367"/>
              </a:xfrm>
            </p:grpSpPr>
            <p:sp>
              <p:nvSpPr>
                <p:cNvPr id="2356435" name="Rectangle 211"/>
                <p:cNvSpPr>
                  <a:spLocks noChangeArrowheads="1"/>
                </p:cNvSpPr>
                <p:nvPr/>
              </p:nvSpPr>
              <p:spPr bwMode="auto">
                <a:xfrm>
                  <a:off x="4553" y="3774"/>
                  <a:ext cx="367" cy="303"/>
                </a:xfrm>
                <a:prstGeom prst="rect">
                  <a:avLst/>
                </a:prstGeom>
                <a:gradFill rotWithShape="0">
                  <a:gsLst>
                    <a:gs pos="0">
                      <a:srgbClr val="99CCFF">
                        <a:gamma/>
                        <a:shade val="46275"/>
                        <a:invGamma/>
                      </a:srgbClr>
                    </a:gs>
                    <a:gs pos="50000">
                      <a:srgbClr val="99CCFF"/>
                    </a:gs>
                    <a:gs pos="100000">
                      <a:srgbClr val="99CC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56436" name="Rectangle 212"/>
                <p:cNvSpPr>
                  <a:spLocks noChangeArrowheads="1"/>
                </p:cNvSpPr>
                <p:nvPr/>
              </p:nvSpPr>
              <p:spPr bwMode="auto">
                <a:xfrm>
                  <a:off x="4668" y="4071"/>
                  <a:ext cx="156" cy="47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56437" name="Rectangle 213"/>
                <p:cNvSpPr>
                  <a:spLocks noChangeArrowheads="1"/>
                </p:cNvSpPr>
                <p:nvPr/>
              </p:nvSpPr>
              <p:spPr bwMode="auto">
                <a:xfrm>
                  <a:off x="4553" y="3770"/>
                  <a:ext cx="369" cy="310"/>
                </a:xfrm>
                <a:prstGeom prst="rect">
                  <a:avLst/>
                </a:prstGeom>
                <a:noFill/>
                <a:ln w="285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pic>
              <p:nvPicPr>
                <p:cNvPr id="2356438" name="Picture 214" descr="video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550" y="3787"/>
                  <a:ext cx="363" cy="275"/>
                </a:xfrm>
                <a:prstGeom prst="rect">
                  <a:avLst/>
                </a:prstGeom>
                <a:noFill/>
              </p:spPr>
            </p:pic>
            <p:sp>
              <p:nvSpPr>
                <p:cNvPr id="2356439" name="Line 215"/>
                <p:cNvSpPr>
                  <a:spLocks noChangeShapeType="1"/>
                </p:cNvSpPr>
                <p:nvPr/>
              </p:nvSpPr>
              <p:spPr bwMode="auto">
                <a:xfrm>
                  <a:off x="4579" y="4136"/>
                  <a:ext cx="325" cy="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  <p:graphicFrame>
            <p:nvGraphicFramePr>
              <p:cNvPr id="2356440" name="Object 216"/>
              <p:cNvGraphicFramePr>
                <a:graphicFrameLocks noChangeAspect="1"/>
              </p:cNvGraphicFramePr>
              <p:nvPr/>
            </p:nvGraphicFramePr>
            <p:xfrm>
              <a:off x="1235" y="1333"/>
              <a:ext cx="255" cy="3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1" imgW="857160" imgH="1324080" progId="">
                      <p:embed/>
                    </p:oleObj>
                  </mc:Choice>
                  <mc:Fallback>
                    <p:oleObj name="Clip" r:id="rId11" imgW="857160" imgH="1324080" progId="">
                      <p:embed/>
                      <p:pic>
                        <p:nvPicPr>
                          <p:cNvPr id="2356440" name="Object 2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35" y="1333"/>
                            <a:ext cx="255" cy="39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56441" name="Object 217"/>
              <p:cNvGraphicFramePr>
                <a:graphicFrameLocks noChangeAspect="1"/>
              </p:cNvGraphicFramePr>
              <p:nvPr/>
            </p:nvGraphicFramePr>
            <p:xfrm>
              <a:off x="1717" y="1332"/>
              <a:ext cx="255" cy="3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2" imgW="857160" imgH="1324080" progId="">
                      <p:embed/>
                    </p:oleObj>
                  </mc:Choice>
                  <mc:Fallback>
                    <p:oleObj name="Clip" r:id="rId12" imgW="857160" imgH="1324080" progId="">
                      <p:embed/>
                      <p:pic>
                        <p:nvPicPr>
                          <p:cNvPr id="2356441" name="Object 2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7" y="1332"/>
                            <a:ext cx="255" cy="39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56442" name="Object 218"/>
              <p:cNvGraphicFramePr>
                <a:graphicFrameLocks noChangeAspect="1"/>
              </p:cNvGraphicFramePr>
              <p:nvPr/>
            </p:nvGraphicFramePr>
            <p:xfrm>
              <a:off x="4888" y="1177"/>
              <a:ext cx="255" cy="3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3" imgW="857160" imgH="1324080" progId="">
                      <p:embed/>
                    </p:oleObj>
                  </mc:Choice>
                  <mc:Fallback>
                    <p:oleObj name="Clip" r:id="rId13" imgW="857160" imgH="1324080" progId="">
                      <p:embed/>
                      <p:pic>
                        <p:nvPicPr>
                          <p:cNvPr id="2356442" name="Object 2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88" y="1177"/>
                            <a:ext cx="255" cy="39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37" name="Group 219"/>
              <p:cNvGrpSpPr>
                <a:grpSpLocks/>
              </p:cNvGrpSpPr>
              <p:nvPr/>
            </p:nvGrpSpPr>
            <p:grpSpPr bwMode="auto">
              <a:xfrm>
                <a:off x="841" y="1648"/>
                <a:ext cx="372" cy="367"/>
                <a:chOff x="4550" y="3770"/>
                <a:chExt cx="372" cy="367"/>
              </a:xfrm>
            </p:grpSpPr>
            <p:sp>
              <p:nvSpPr>
                <p:cNvPr id="2356444" name="Rectangle 220"/>
                <p:cNvSpPr>
                  <a:spLocks noChangeArrowheads="1"/>
                </p:cNvSpPr>
                <p:nvPr/>
              </p:nvSpPr>
              <p:spPr bwMode="auto">
                <a:xfrm>
                  <a:off x="4553" y="3774"/>
                  <a:ext cx="367" cy="303"/>
                </a:xfrm>
                <a:prstGeom prst="rect">
                  <a:avLst/>
                </a:prstGeom>
                <a:gradFill rotWithShape="0">
                  <a:gsLst>
                    <a:gs pos="0">
                      <a:srgbClr val="99CCFF">
                        <a:gamma/>
                        <a:shade val="46275"/>
                        <a:invGamma/>
                      </a:srgbClr>
                    </a:gs>
                    <a:gs pos="50000">
                      <a:srgbClr val="99CCFF"/>
                    </a:gs>
                    <a:gs pos="100000">
                      <a:srgbClr val="99CC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56445" name="Rectangle 221"/>
                <p:cNvSpPr>
                  <a:spLocks noChangeArrowheads="1"/>
                </p:cNvSpPr>
                <p:nvPr/>
              </p:nvSpPr>
              <p:spPr bwMode="auto">
                <a:xfrm>
                  <a:off x="4668" y="4071"/>
                  <a:ext cx="156" cy="47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56446" name="Rectangle 222"/>
                <p:cNvSpPr>
                  <a:spLocks noChangeArrowheads="1"/>
                </p:cNvSpPr>
                <p:nvPr/>
              </p:nvSpPr>
              <p:spPr bwMode="auto">
                <a:xfrm>
                  <a:off x="4553" y="3770"/>
                  <a:ext cx="369" cy="310"/>
                </a:xfrm>
                <a:prstGeom prst="rect">
                  <a:avLst/>
                </a:prstGeom>
                <a:noFill/>
                <a:ln w="285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pic>
              <p:nvPicPr>
                <p:cNvPr id="2356447" name="Picture 223" descr="video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550" y="3787"/>
                  <a:ext cx="363" cy="275"/>
                </a:xfrm>
                <a:prstGeom prst="rect">
                  <a:avLst/>
                </a:prstGeom>
                <a:noFill/>
              </p:spPr>
            </p:pic>
            <p:sp>
              <p:nvSpPr>
                <p:cNvPr id="2356448" name="Line 224"/>
                <p:cNvSpPr>
                  <a:spLocks noChangeShapeType="1"/>
                </p:cNvSpPr>
                <p:nvPr/>
              </p:nvSpPr>
              <p:spPr bwMode="auto">
                <a:xfrm>
                  <a:off x="4579" y="4136"/>
                  <a:ext cx="325" cy="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  <p:graphicFrame>
            <p:nvGraphicFramePr>
              <p:cNvPr id="2356449" name="Object 225"/>
              <p:cNvGraphicFramePr>
                <a:graphicFrameLocks noChangeAspect="1"/>
              </p:cNvGraphicFramePr>
              <p:nvPr/>
            </p:nvGraphicFramePr>
            <p:xfrm>
              <a:off x="533" y="1190"/>
              <a:ext cx="255" cy="3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4" imgW="857160" imgH="1324080" progId="">
                      <p:embed/>
                    </p:oleObj>
                  </mc:Choice>
                  <mc:Fallback>
                    <p:oleObj name="Clip" r:id="rId14" imgW="857160" imgH="1324080" progId="">
                      <p:embed/>
                      <p:pic>
                        <p:nvPicPr>
                          <p:cNvPr id="2356449" name="Object 2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" y="1190"/>
                            <a:ext cx="255" cy="39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356450" name="Line 226"/>
            <p:cNvSpPr>
              <a:spLocks noChangeShapeType="1"/>
            </p:cNvSpPr>
            <p:nvPr/>
          </p:nvSpPr>
          <p:spPr bwMode="auto">
            <a:xfrm flipV="1">
              <a:off x="666" y="1566"/>
              <a:ext cx="0" cy="15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451" name="Line 227"/>
            <p:cNvSpPr>
              <a:spLocks noChangeShapeType="1"/>
            </p:cNvSpPr>
            <p:nvPr/>
          </p:nvSpPr>
          <p:spPr bwMode="auto">
            <a:xfrm flipH="1" flipV="1">
              <a:off x="1026" y="2028"/>
              <a:ext cx="6" cy="11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452" name="Line 228"/>
            <p:cNvSpPr>
              <a:spLocks noChangeShapeType="1"/>
            </p:cNvSpPr>
            <p:nvPr/>
          </p:nvSpPr>
          <p:spPr bwMode="auto">
            <a:xfrm flipH="1" flipV="1">
              <a:off x="1548" y="150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453" name="Line 229"/>
            <p:cNvSpPr>
              <a:spLocks noChangeShapeType="1"/>
            </p:cNvSpPr>
            <p:nvPr/>
          </p:nvSpPr>
          <p:spPr bwMode="auto">
            <a:xfrm flipH="1" flipV="1">
              <a:off x="2280" y="1452"/>
              <a:ext cx="0" cy="12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454" name="Line 230"/>
            <p:cNvSpPr>
              <a:spLocks noChangeShapeType="1"/>
            </p:cNvSpPr>
            <p:nvPr/>
          </p:nvSpPr>
          <p:spPr bwMode="auto">
            <a:xfrm flipH="1" flipV="1">
              <a:off x="3972" y="157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455" name="Line 231"/>
            <p:cNvSpPr>
              <a:spLocks noChangeShapeType="1"/>
            </p:cNvSpPr>
            <p:nvPr/>
          </p:nvSpPr>
          <p:spPr bwMode="auto">
            <a:xfrm flipH="1" flipV="1">
              <a:off x="4506" y="184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56456" name="Line 232"/>
            <p:cNvSpPr>
              <a:spLocks noChangeShapeType="1"/>
            </p:cNvSpPr>
            <p:nvPr/>
          </p:nvSpPr>
          <p:spPr bwMode="auto">
            <a:xfrm flipV="1">
              <a:off x="5022" y="1578"/>
              <a:ext cx="0" cy="15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</p:grpSp>
      <p:sp>
        <p:nvSpPr>
          <p:cNvPr id="2356457" name="Line 233"/>
          <p:cNvSpPr>
            <a:spLocks noChangeShapeType="1"/>
          </p:cNvSpPr>
          <p:nvPr/>
        </p:nvSpPr>
        <p:spPr bwMode="auto">
          <a:xfrm>
            <a:off x="2713567" y="4923367"/>
            <a:ext cx="10782300" cy="21167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5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 defTabSz="1219170" rtl="0"/>
            <a:fld id="{283B9EA5-CE9A-4950-A80C-5ADF06B45BB8}" type="slidenum">
              <a:rPr lang="en-US" kern="1200">
                <a:latin typeface="Tw Cen MT"/>
              </a:rPr>
              <a:pPr defTabSz="1219170" rtl="0"/>
              <a:t>30</a:t>
            </a:fld>
            <a:endParaRPr lang="en-US" kern="1200" dirty="0">
              <a:latin typeface="Tw Cen MT"/>
            </a:endParaRPr>
          </a:p>
        </p:txBody>
      </p:sp>
      <p:sp>
        <p:nvSpPr>
          <p:cNvPr id="193661" name="Rectangle 125"/>
          <p:cNvSpPr>
            <a:spLocks noGrp="1" noChangeArrowheads="1"/>
          </p:cNvSpPr>
          <p:nvPr>
            <p:ph type="body" idx="11"/>
          </p:nvPr>
        </p:nvSpPr>
        <p:spPr>
          <a:xfrm>
            <a:off x="859185" y="1641060"/>
            <a:ext cx="13809315" cy="6561995"/>
          </a:xfrm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en-US" dirty="0">
                <a:sym typeface="Wingdings" charset="2"/>
              </a:rPr>
              <a:t>Some nodes better and longer connected than others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Wingdings" charset="2"/>
              </a:rPr>
              <a:t>Use them more heavily</a:t>
            </a:r>
          </a:p>
          <a:p>
            <a:r>
              <a:rPr lang="en-US" dirty="0"/>
              <a:t>Cross between Napster and Gnutella</a:t>
            </a:r>
          </a:p>
          <a:p>
            <a:pPr marL="609585" indent="-609585" algn="l" defTabSz="1219170" rtl="0"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ym typeface="Wingdings" charset="2"/>
              </a:rPr>
              <a:t>Join</a:t>
            </a:r>
            <a:r>
              <a:rPr lang="en-US" sz="2400" dirty="0">
                <a:sym typeface="Wingdings" charset="2"/>
              </a:rPr>
              <a:t>: on startup, client contacts a “</a:t>
            </a:r>
            <a:r>
              <a:rPr lang="en-US" sz="2400" dirty="0" err="1">
                <a:sym typeface="Wingdings" charset="2"/>
              </a:rPr>
              <a:t>supernode</a:t>
            </a:r>
            <a:r>
              <a:rPr lang="en-US" sz="2400" dirty="0">
                <a:sym typeface="Wingdings" charset="2"/>
              </a:rPr>
              <a:t>”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may at some point become one itself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ym typeface="Wingdings" charset="2"/>
              </a:rPr>
              <a:t>Publish</a:t>
            </a:r>
            <a:r>
              <a:rPr lang="en-US" sz="2400" dirty="0">
                <a:sym typeface="Wingdings" charset="2"/>
              </a:rPr>
              <a:t>: send list of files to </a:t>
            </a:r>
            <a:r>
              <a:rPr lang="en-US" sz="2400" dirty="0" err="1">
                <a:sym typeface="Wingdings" charset="2"/>
              </a:rPr>
              <a:t>supernode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b="1" dirty="0"/>
              <a:t>Search</a:t>
            </a:r>
            <a:r>
              <a:rPr lang="en-US" sz="2400" dirty="0"/>
              <a:t>: send query to </a:t>
            </a:r>
            <a:r>
              <a:rPr lang="en-US" sz="2400" dirty="0" err="1"/>
              <a:t>supernode</a:t>
            </a:r>
            <a:r>
              <a:rPr lang="en-US" sz="2400" dirty="0"/>
              <a:t>, </a:t>
            </a:r>
          </a:p>
          <a:p>
            <a:pPr lvl="1">
              <a:lnSpc>
                <a:spcPct val="80000"/>
              </a:lnSpc>
            </a:pPr>
            <a:r>
              <a:rPr lang="en-US" sz="1800" dirty="0" err="1"/>
              <a:t>supernodes</a:t>
            </a:r>
            <a:r>
              <a:rPr lang="en-US" sz="1800" dirty="0"/>
              <a:t> flood query amongst themselves.</a:t>
            </a:r>
            <a:endParaRPr lang="en-US" sz="1800" dirty="0">
              <a:sym typeface="Wingdings" charset="2"/>
            </a:endParaRPr>
          </a:p>
          <a:p>
            <a:pPr>
              <a:lnSpc>
                <a:spcPct val="80000"/>
              </a:lnSpc>
            </a:pPr>
            <a:r>
              <a:rPr lang="en-US" sz="2400" b="1" dirty="0"/>
              <a:t>Fetch</a:t>
            </a:r>
            <a:r>
              <a:rPr lang="en-US" sz="2400" dirty="0"/>
              <a:t>: get the file directly from peer(s)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 marL="609585" indent="-609585" algn="l" defTabSz="1219170" rtl="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Improves scalability</a:t>
            </a:r>
          </a:p>
          <a:p>
            <a:pPr marL="609585" indent="-609585" algn="l" defTabSz="1219170" rtl="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Limits flooding</a:t>
            </a:r>
          </a:p>
          <a:p>
            <a:pPr marL="609585" indent="-609585" algn="l" defTabSz="1219170" rtl="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What if 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supernode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leaves the network?</a:t>
            </a:r>
          </a:p>
          <a:p>
            <a:pPr marL="939785" lvl="1" indent="-609585" algn="l" defTabSz="1219170" rtl="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Still no guarantees of performance</a:t>
            </a:r>
          </a:p>
          <a:p>
            <a:pPr marL="609585" indent="-609585" algn="l" defTabSz="1219170" rtl="0"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667" dirty="0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P2P Networks</a:t>
            </a:r>
            <a:br>
              <a:rPr lang="en-US" dirty="0"/>
            </a:b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Example: </a:t>
            </a:r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KazaA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 2001 </a:t>
            </a:r>
          </a:p>
        </p:txBody>
      </p:sp>
      <p:grpSp>
        <p:nvGrpSpPr>
          <p:cNvPr id="193540" name="Group 4"/>
          <p:cNvGrpSpPr>
            <a:grpSpLocks/>
          </p:cNvGrpSpPr>
          <p:nvPr/>
        </p:nvGrpSpPr>
        <p:grpSpPr bwMode="auto">
          <a:xfrm>
            <a:off x="7268815" y="5994400"/>
            <a:ext cx="1625600" cy="2032000"/>
            <a:chOff x="1056" y="2832"/>
            <a:chExt cx="768" cy="960"/>
          </a:xfrm>
        </p:grpSpPr>
        <p:sp>
          <p:nvSpPr>
            <p:cNvPr id="193541" name="Line 5"/>
            <p:cNvSpPr>
              <a:spLocks noChangeShapeType="1"/>
            </p:cNvSpPr>
            <p:nvPr/>
          </p:nvSpPr>
          <p:spPr bwMode="auto">
            <a:xfrm flipV="1">
              <a:off x="1440" y="3072"/>
              <a:ext cx="4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42" name="Line 6"/>
            <p:cNvSpPr>
              <a:spLocks noChangeShapeType="1"/>
            </p:cNvSpPr>
            <p:nvPr/>
          </p:nvSpPr>
          <p:spPr bwMode="auto">
            <a:xfrm flipH="1" flipV="1">
              <a:off x="1488" y="3072"/>
              <a:ext cx="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43" name="Oval 7"/>
            <p:cNvSpPr>
              <a:spLocks noChangeArrowheads="1"/>
            </p:cNvSpPr>
            <p:nvPr/>
          </p:nvSpPr>
          <p:spPr bwMode="auto">
            <a:xfrm>
              <a:off x="1056" y="2832"/>
              <a:ext cx="768" cy="19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44" name="Line 8"/>
            <p:cNvSpPr>
              <a:spLocks noChangeShapeType="1"/>
            </p:cNvSpPr>
            <p:nvPr/>
          </p:nvSpPr>
          <p:spPr bwMode="auto">
            <a:xfrm flipV="1">
              <a:off x="1056" y="3024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45" name="Line 9"/>
            <p:cNvSpPr>
              <a:spLocks noChangeShapeType="1"/>
            </p:cNvSpPr>
            <p:nvPr/>
          </p:nvSpPr>
          <p:spPr bwMode="auto">
            <a:xfrm flipV="1">
              <a:off x="1296" y="307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46" name="Line 10"/>
            <p:cNvSpPr>
              <a:spLocks noChangeShapeType="1"/>
            </p:cNvSpPr>
            <p:nvPr/>
          </p:nvSpPr>
          <p:spPr bwMode="auto">
            <a:xfrm flipH="1" flipV="1">
              <a:off x="1200" y="3024"/>
              <a:ext cx="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47" name="Line 11"/>
            <p:cNvSpPr>
              <a:spLocks noChangeShapeType="1"/>
            </p:cNvSpPr>
            <p:nvPr/>
          </p:nvSpPr>
          <p:spPr bwMode="auto">
            <a:xfrm flipH="1" flipV="1">
              <a:off x="1632" y="3072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</p:grpSp>
      <p:grpSp>
        <p:nvGrpSpPr>
          <p:cNvPr id="193548" name="Group 12"/>
          <p:cNvGrpSpPr>
            <a:grpSpLocks/>
          </p:cNvGrpSpPr>
          <p:nvPr/>
        </p:nvGrpSpPr>
        <p:grpSpPr bwMode="auto">
          <a:xfrm>
            <a:off x="7167215" y="6934200"/>
            <a:ext cx="1524000" cy="1193800"/>
            <a:chOff x="1008" y="3276"/>
            <a:chExt cx="720" cy="564"/>
          </a:xfrm>
        </p:grpSpPr>
        <p:sp>
          <p:nvSpPr>
            <p:cNvPr id="193549" name="Oval 13"/>
            <p:cNvSpPr>
              <a:spLocks noChangeArrowheads="1"/>
            </p:cNvSpPr>
            <p:nvPr/>
          </p:nvSpPr>
          <p:spPr bwMode="auto">
            <a:xfrm rot="1555494">
              <a:off x="1632" y="336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50" name="Oval 14"/>
            <p:cNvSpPr>
              <a:spLocks noChangeArrowheads="1"/>
            </p:cNvSpPr>
            <p:nvPr/>
          </p:nvSpPr>
          <p:spPr bwMode="auto">
            <a:xfrm rot="1555494">
              <a:off x="1008" y="327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51" name="Oval 15"/>
            <p:cNvSpPr>
              <a:spLocks noChangeArrowheads="1"/>
            </p:cNvSpPr>
            <p:nvPr/>
          </p:nvSpPr>
          <p:spPr bwMode="auto">
            <a:xfrm rot="1555494">
              <a:off x="1248" y="336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52" name="Oval 16"/>
            <p:cNvSpPr>
              <a:spLocks noChangeArrowheads="1"/>
            </p:cNvSpPr>
            <p:nvPr/>
          </p:nvSpPr>
          <p:spPr bwMode="auto">
            <a:xfrm rot="1555494">
              <a:off x="1392" y="374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53" name="Oval 17"/>
            <p:cNvSpPr>
              <a:spLocks noChangeArrowheads="1"/>
            </p:cNvSpPr>
            <p:nvPr/>
          </p:nvSpPr>
          <p:spPr bwMode="auto">
            <a:xfrm rot="1555494">
              <a:off x="1183" y="355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54" name="Oval 18"/>
            <p:cNvSpPr>
              <a:spLocks noChangeArrowheads="1"/>
            </p:cNvSpPr>
            <p:nvPr/>
          </p:nvSpPr>
          <p:spPr bwMode="auto">
            <a:xfrm rot="1555494">
              <a:off x="1528" y="361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</p:grpSp>
      <p:grpSp>
        <p:nvGrpSpPr>
          <p:cNvPr id="193555" name="Group 19"/>
          <p:cNvGrpSpPr>
            <a:grpSpLocks/>
          </p:cNvGrpSpPr>
          <p:nvPr/>
        </p:nvGrpSpPr>
        <p:grpSpPr bwMode="auto">
          <a:xfrm>
            <a:off x="10316815" y="6096000"/>
            <a:ext cx="1625600" cy="1828800"/>
            <a:chOff x="2496" y="2880"/>
            <a:chExt cx="768" cy="864"/>
          </a:xfrm>
        </p:grpSpPr>
        <p:sp>
          <p:nvSpPr>
            <p:cNvPr id="193556" name="Oval 20"/>
            <p:cNvSpPr>
              <a:spLocks noChangeArrowheads="1"/>
            </p:cNvSpPr>
            <p:nvPr/>
          </p:nvSpPr>
          <p:spPr bwMode="auto">
            <a:xfrm rot="1555494">
              <a:off x="2784" y="297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57" name="Line 21"/>
            <p:cNvSpPr>
              <a:spLocks noChangeShapeType="1"/>
            </p:cNvSpPr>
            <p:nvPr/>
          </p:nvSpPr>
          <p:spPr bwMode="auto">
            <a:xfrm flipV="1">
              <a:off x="2640" y="3024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58" name="Line 22"/>
            <p:cNvSpPr>
              <a:spLocks noChangeShapeType="1"/>
            </p:cNvSpPr>
            <p:nvPr/>
          </p:nvSpPr>
          <p:spPr bwMode="auto">
            <a:xfrm flipV="1">
              <a:off x="2592" y="307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59" name="Line 23"/>
            <p:cNvSpPr>
              <a:spLocks noChangeShapeType="1"/>
            </p:cNvSpPr>
            <p:nvPr/>
          </p:nvSpPr>
          <p:spPr bwMode="auto">
            <a:xfrm flipH="1" flipV="1">
              <a:off x="2784" y="3120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60" name="Line 24"/>
            <p:cNvSpPr>
              <a:spLocks noChangeShapeType="1"/>
            </p:cNvSpPr>
            <p:nvPr/>
          </p:nvSpPr>
          <p:spPr bwMode="auto">
            <a:xfrm flipV="1">
              <a:off x="2880" y="2976"/>
              <a:ext cx="9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61" name="Line 25"/>
            <p:cNvSpPr>
              <a:spLocks noChangeShapeType="1"/>
            </p:cNvSpPr>
            <p:nvPr/>
          </p:nvSpPr>
          <p:spPr bwMode="auto">
            <a:xfrm flipH="1" flipV="1">
              <a:off x="2880" y="2976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62" name="Line 26"/>
            <p:cNvSpPr>
              <a:spLocks noChangeShapeType="1"/>
            </p:cNvSpPr>
            <p:nvPr/>
          </p:nvSpPr>
          <p:spPr bwMode="auto">
            <a:xfrm flipV="1">
              <a:off x="3024" y="302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63" name="Line 27"/>
            <p:cNvSpPr>
              <a:spLocks noChangeShapeType="1"/>
            </p:cNvSpPr>
            <p:nvPr/>
          </p:nvSpPr>
          <p:spPr bwMode="auto">
            <a:xfrm flipV="1">
              <a:off x="3072" y="307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64" name="Line 28"/>
            <p:cNvSpPr>
              <a:spLocks noChangeShapeType="1"/>
            </p:cNvSpPr>
            <p:nvPr/>
          </p:nvSpPr>
          <p:spPr bwMode="auto">
            <a:xfrm flipV="1">
              <a:off x="3168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65" name="Oval 29"/>
            <p:cNvSpPr>
              <a:spLocks noChangeArrowheads="1"/>
            </p:cNvSpPr>
            <p:nvPr/>
          </p:nvSpPr>
          <p:spPr bwMode="auto">
            <a:xfrm>
              <a:off x="2496" y="2880"/>
              <a:ext cx="768" cy="19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l" defTabSz="1219170" rtl="0"/>
              <a:endParaRPr lang="en-US" sz="2400" kern="1200" dirty="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66" name="Oval 30"/>
            <p:cNvSpPr>
              <a:spLocks noChangeArrowheads="1"/>
            </p:cNvSpPr>
            <p:nvPr/>
          </p:nvSpPr>
          <p:spPr bwMode="auto">
            <a:xfrm rot="1555494">
              <a:off x="2867" y="3139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67" name="Oval 31"/>
            <p:cNvSpPr>
              <a:spLocks noChangeArrowheads="1"/>
            </p:cNvSpPr>
            <p:nvPr/>
          </p:nvSpPr>
          <p:spPr bwMode="auto">
            <a:xfrm rot="1555494">
              <a:off x="3120" y="336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68" name="Oval 32"/>
            <p:cNvSpPr>
              <a:spLocks noChangeArrowheads="1"/>
            </p:cNvSpPr>
            <p:nvPr/>
          </p:nvSpPr>
          <p:spPr bwMode="auto">
            <a:xfrm rot="1555494">
              <a:off x="2611" y="322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69" name="Oval 33"/>
            <p:cNvSpPr>
              <a:spLocks noChangeArrowheads="1"/>
            </p:cNvSpPr>
            <p:nvPr/>
          </p:nvSpPr>
          <p:spPr bwMode="auto">
            <a:xfrm rot="1555494">
              <a:off x="2784" y="331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70" name="Oval 34"/>
            <p:cNvSpPr>
              <a:spLocks noChangeArrowheads="1"/>
            </p:cNvSpPr>
            <p:nvPr/>
          </p:nvSpPr>
          <p:spPr bwMode="auto">
            <a:xfrm rot="1555494">
              <a:off x="2956" y="3395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71" name="Oval 35"/>
            <p:cNvSpPr>
              <a:spLocks noChangeArrowheads="1"/>
            </p:cNvSpPr>
            <p:nvPr/>
          </p:nvSpPr>
          <p:spPr bwMode="auto">
            <a:xfrm rot="1555494">
              <a:off x="2544" y="364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72" name="Oval 36"/>
            <p:cNvSpPr>
              <a:spLocks noChangeArrowheads="1"/>
            </p:cNvSpPr>
            <p:nvPr/>
          </p:nvSpPr>
          <p:spPr bwMode="auto">
            <a:xfrm rot="1555494">
              <a:off x="2832" y="360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73" name="Oval 37"/>
            <p:cNvSpPr>
              <a:spLocks noChangeArrowheads="1"/>
            </p:cNvSpPr>
            <p:nvPr/>
          </p:nvSpPr>
          <p:spPr bwMode="auto">
            <a:xfrm rot="1555494">
              <a:off x="3024" y="356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</p:grpSp>
      <p:grpSp>
        <p:nvGrpSpPr>
          <p:cNvPr id="193574" name="Group 38"/>
          <p:cNvGrpSpPr>
            <a:grpSpLocks/>
          </p:cNvGrpSpPr>
          <p:nvPr/>
        </p:nvGrpSpPr>
        <p:grpSpPr bwMode="auto">
          <a:xfrm>
            <a:off x="13227233" y="5384800"/>
            <a:ext cx="1661583" cy="1727200"/>
            <a:chOff x="3871" y="2544"/>
            <a:chExt cx="785" cy="816"/>
          </a:xfrm>
        </p:grpSpPr>
        <p:sp>
          <p:nvSpPr>
            <p:cNvPr id="193575" name="Line 39"/>
            <p:cNvSpPr>
              <a:spLocks noChangeShapeType="1"/>
            </p:cNvSpPr>
            <p:nvPr/>
          </p:nvSpPr>
          <p:spPr bwMode="auto">
            <a:xfrm flipV="1">
              <a:off x="4032" y="2688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76" name="Line 40"/>
            <p:cNvSpPr>
              <a:spLocks noChangeShapeType="1"/>
            </p:cNvSpPr>
            <p:nvPr/>
          </p:nvSpPr>
          <p:spPr bwMode="auto">
            <a:xfrm flipV="1">
              <a:off x="3936" y="2736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77" name="Line 41"/>
            <p:cNvSpPr>
              <a:spLocks noChangeShapeType="1"/>
            </p:cNvSpPr>
            <p:nvPr/>
          </p:nvSpPr>
          <p:spPr bwMode="auto">
            <a:xfrm flipV="1">
              <a:off x="4176" y="2640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78" name="Line 42"/>
            <p:cNvSpPr>
              <a:spLocks noChangeShapeType="1"/>
            </p:cNvSpPr>
            <p:nvPr/>
          </p:nvSpPr>
          <p:spPr bwMode="auto">
            <a:xfrm flipH="1" flipV="1">
              <a:off x="4272" y="264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79" name="Line 43"/>
            <p:cNvSpPr>
              <a:spLocks noChangeShapeType="1"/>
            </p:cNvSpPr>
            <p:nvPr/>
          </p:nvSpPr>
          <p:spPr bwMode="auto">
            <a:xfrm flipH="1" flipV="1">
              <a:off x="4416" y="273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80" name="Line 44"/>
            <p:cNvSpPr>
              <a:spLocks noChangeShapeType="1"/>
            </p:cNvSpPr>
            <p:nvPr/>
          </p:nvSpPr>
          <p:spPr bwMode="auto">
            <a:xfrm flipV="1">
              <a:off x="4416" y="27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81" name="Line 45"/>
            <p:cNvSpPr>
              <a:spLocks noChangeShapeType="1"/>
            </p:cNvSpPr>
            <p:nvPr/>
          </p:nvSpPr>
          <p:spPr bwMode="auto">
            <a:xfrm flipH="1" flipV="1">
              <a:off x="4272" y="2784"/>
              <a:ext cx="9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82" name="Oval 46"/>
            <p:cNvSpPr>
              <a:spLocks noChangeArrowheads="1"/>
            </p:cNvSpPr>
            <p:nvPr/>
          </p:nvSpPr>
          <p:spPr bwMode="auto">
            <a:xfrm>
              <a:off x="3936" y="2544"/>
              <a:ext cx="624" cy="19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83" name="Oval 47"/>
            <p:cNvSpPr>
              <a:spLocks noChangeArrowheads="1"/>
            </p:cNvSpPr>
            <p:nvPr/>
          </p:nvSpPr>
          <p:spPr bwMode="auto">
            <a:xfrm rot="1555494">
              <a:off x="3984" y="278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84" name="Oval 48"/>
            <p:cNvSpPr>
              <a:spLocks noChangeArrowheads="1"/>
            </p:cNvSpPr>
            <p:nvPr/>
          </p:nvSpPr>
          <p:spPr bwMode="auto">
            <a:xfrm rot="1555494">
              <a:off x="4320" y="278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85" name="Oval 49"/>
            <p:cNvSpPr>
              <a:spLocks noChangeArrowheads="1"/>
            </p:cNvSpPr>
            <p:nvPr/>
          </p:nvSpPr>
          <p:spPr bwMode="auto">
            <a:xfrm rot="1555494">
              <a:off x="4560" y="292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86" name="Oval 50"/>
            <p:cNvSpPr>
              <a:spLocks noChangeArrowheads="1"/>
            </p:cNvSpPr>
            <p:nvPr/>
          </p:nvSpPr>
          <p:spPr bwMode="auto">
            <a:xfrm rot="1555494">
              <a:off x="4128" y="288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87" name="Oval 51"/>
            <p:cNvSpPr>
              <a:spLocks noChangeArrowheads="1"/>
            </p:cNvSpPr>
            <p:nvPr/>
          </p:nvSpPr>
          <p:spPr bwMode="auto">
            <a:xfrm rot="1555494">
              <a:off x="4368" y="302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88" name="Oval 52"/>
            <p:cNvSpPr>
              <a:spLocks noChangeArrowheads="1"/>
            </p:cNvSpPr>
            <p:nvPr/>
          </p:nvSpPr>
          <p:spPr bwMode="auto">
            <a:xfrm rot="1555494">
              <a:off x="3871" y="312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89" name="Oval 53"/>
            <p:cNvSpPr>
              <a:spLocks noChangeArrowheads="1"/>
            </p:cNvSpPr>
            <p:nvPr/>
          </p:nvSpPr>
          <p:spPr bwMode="auto">
            <a:xfrm rot="1555494">
              <a:off x="4320" y="326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</p:grpSp>
      <p:grpSp>
        <p:nvGrpSpPr>
          <p:cNvPr id="193590" name="Group 54"/>
          <p:cNvGrpSpPr>
            <a:grpSpLocks/>
          </p:cNvGrpSpPr>
          <p:nvPr/>
        </p:nvGrpSpPr>
        <p:grpSpPr bwMode="auto">
          <a:xfrm>
            <a:off x="8081615" y="3454400"/>
            <a:ext cx="1828800" cy="2336800"/>
            <a:chOff x="1440" y="1632"/>
            <a:chExt cx="864" cy="1104"/>
          </a:xfrm>
        </p:grpSpPr>
        <p:sp>
          <p:nvSpPr>
            <p:cNvPr id="193591" name="Line 55"/>
            <p:cNvSpPr>
              <a:spLocks noChangeShapeType="1"/>
            </p:cNvSpPr>
            <p:nvPr/>
          </p:nvSpPr>
          <p:spPr bwMode="auto">
            <a:xfrm flipV="1">
              <a:off x="1680" y="1680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92" name="Line 56"/>
            <p:cNvSpPr>
              <a:spLocks noChangeShapeType="1"/>
            </p:cNvSpPr>
            <p:nvPr/>
          </p:nvSpPr>
          <p:spPr bwMode="auto">
            <a:xfrm flipV="1">
              <a:off x="1488" y="1824"/>
              <a:ext cx="14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93" name="Line 57"/>
            <p:cNvSpPr>
              <a:spLocks noChangeShapeType="1"/>
            </p:cNvSpPr>
            <p:nvPr/>
          </p:nvSpPr>
          <p:spPr bwMode="auto">
            <a:xfrm flipV="1">
              <a:off x="1872" y="1776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94" name="Line 58"/>
            <p:cNvSpPr>
              <a:spLocks noChangeShapeType="1"/>
            </p:cNvSpPr>
            <p:nvPr/>
          </p:nvSpPr>
          <p:spPr bwMode="auto">
            <a:xfrm flipV="1">
              <a:off x="1776" y="1872"/>
              <a:ext cx="48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95" name="Line 59"/>
            <p:cNvSpPr>
              <a:spLocks noChangeShapeType="1"/>
            </p:cNvSpPr>
            <p:nvPr/>
          </p:nvSpPr>
          <p:spPr bwMode="auto">
            <a:xfrm flipV="1">
              <a:off x="1920" y="1872"/>
              <a:ext cx="48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96" name="Line 60"/>
            <p:cNvSpPr>
              <a:spLocks noChangeShapeType="1"/>
            </p:cNvSpPr>
            <p:nvPr/>
          </p:nvSpPr>
          <p:spPr bwMode="auto">
            <a:xfrm flipH="1" flipV="1">
              <a:off x="2016" y="1872"/>
              <a:ext cx="9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97" name="Line 61"/>
            <p:cNvSpPr>
              <a:spLocks noChangeShapeType="1"/>
            </p:cNvSpPr>
            <p:nvPr/>
          </p:nvSpPr>
          <p:spPr bwMode="auto">
            <a:xfrm flipH="1" flipV="1">
              <a:off x="2016" y="1728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98" name="Oval 62"/>
            <p:cNvSpPr>
              <a:spLocks noChangeArrowheads="1"/>
            </p:cNvSpPr>
            <p:nvPr/>
          </p:nvSpPr>
          <p:spPr bwMode="auto">
            <a:xfrm>
              <a:off x="1536" y="1632"/>
              <a:ext cx="768" cy="19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l" defTabSz="1219170" rtl="0"/>
              <a:endParaRPr lang="en-US" sz="2400" kern="1200" dirty="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599" name="Oval 63"/>
            <p:cNvSpPr>
              <a:spLocks noChangeArrowheads="1"/>
            </p:cNvSpPr>
            <p:nvPr/>
          </p:nvSpPr>
          <p:spPr bwMode="auto">
            <a:xfrm rot="1555494">
              <a:off x="1632" y="192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00" name="Oval 64"/>
            <p:cNvSpPr>
              <a:spLocks noChangeArrowheads="1"/>
            </p:cNvSpPr>
            <p:nvPr/>
          </p:nvSpPr>
          <p:spPr bwMode="auto">
            <a:xfrm rot="1555494">
              <a:off x="1824" y="206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01" name="Oval 65"/>
            <p:cNvSpPr>
              <a:spLocks noChangeArrowheads="1"/>
            </p:cNvSpPr>
            <p:nvPr/>
          </p:nvSpPr>
          <p:spPr bwMode="auto">
            <a:xfrm rot="1555494">
              <a:off x="2112" y="1968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02" name="Oval 66"/>
            <p:cNvSpPr>
              <a:spLocks noChangeArrowheads="1"/>
            </p:cNvSpPr>
            <p:nvPr/>
          </p:nvSpPr>
          <p:spPr bwMode="auto">
            <a:xfrm rot="1555494">
              <a:off x="2064" y="2387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03" name="Oval 67"/>
            <p:cNvSpPr>
              <a:spLocks noChangeArrowheads="1"/>
            </p:cNvSpPr>
            <p:nvPr/>
          </p:nvSpPr>
          <p:spPr bwMode="auto">
            <a:xfrm rot="1555494">
              <a:off x="1440" y="230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04" name="Oval 68"/>
            <p:cNvSpPr>
              <a:spLocks noChangeArrowheads="1"/>
            </p:cNvSpPr>
            <p:nvPr/>
          </p:nvSpPr>
          <p:spPr bwMode="auto">
            <a:xfrm rot="1555494">
              <a:off x="1728" y="247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05" name="Oval 69"/>
            <p:cNvSpPr>
              <a:spLocks noChangeArrowheads="1"/>
            </p:cNvSpPr>
            <p:nvPr/>
          </p:nvSpPr>
          <p:spPr bwMode="auto">
            <a:xfrm rot="1555494">
              <a:off x="1872" y="264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</p:grpSp>
      <p:grpSp>
        <p:nvGrpSpPr>
          <p:cNvPr id="193606" name="Group 70"/>
          <p:cNvGrpSpPr>
            <a:grpSpLocks/>
          </p:cNvGrpSpPr>
          <p:nvPr/>
        </p:nvGrpSpPr>
        <p:grpSpPr bwMode="auto">
          <a:xfrm>
            <a:off x="11028015" y="2844800"/>
            <a:ext cx="1625600" cy="1964267"/>
            <a:chOff x="2832" y="1344"/>
            <a:chExt cx="768" cy="928"/>
          </a:xfrm>
        </p:grpSpPr>
        <p:sp>
          <p:nvSpPr>
            <p:cNvPr id="193607" name="Line 71"/>
            <p:cNvSpPr>
              <a:spLocks noChangeShapeType="1"/>
            </p:cNvSpPr>
            <p:nvPr/>
          </p:nvSpPr>
          <p:spPr bwMode="auto">
            <a:xfrm flipV="1">
              <a:off x="2880" y="1536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08" name="Line 72"/>
            <p:cNvSpPr>
              <a:spLocks noChangeShapeType="1"/>
            </p:cNvSpPr>
            <p:nvPr/>
          </p:nvSpPr>
          <p:spPr bwMode="auto">
            <a:xfrm flipH="1" flipV="1">
              <a:off x="3120" y="1440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09" name="Line 73"/>
            <p:cNvSpPr>
              <a:spLocks noChangeShapeType="1"/>
            </p:cNvSpPr>
            <p:nvPr/>
          </p:nvSpPr>
          <p:spPr bwMode="auto">
            <a:xfrm flipH="1" flipV="1">
              <a:off x="3216" y="144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10" name="Line 74"/>
            <p:cNvSpPr>
              <a:spLocks noChangeShapeType="1"/>
            </p:cNvSpPr>
            <p:nvPr/>
          </p:nvSpPr>
          <p:spPr bwMode="auto">
            <a:xfrm flipH="1" flipV="1">
              <a:off x="3264" y="1584"/>
              <a:ext cx="2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11" name="Line 75"/>
            <p:cNvSpPr>
              <a:spLocks noChangeShapeType="1"/>
            </p:cNvSpPr>
            <p:nvPr/>
          </p:nvSpPr>
          <p:spPr bwMode="auto">
            <a:xfrm flipH="1" flipV="1">
              <a:off x="3024" y="1536"/>
              <a:ext cx="9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12" name="Line 76"/>
            <p:cNvSpPr>
              <a:spLocks noChangeShapeType="1"/>
            </p:cNvSpPr>
            <p:nvPr/>
          </p:nvSpPr>
          <p:spPr bwMode="auto">
            <a:xfrm flipH="1" flipV="1">
              <a:off x="3216" y="158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13" name="Line 77"/>
            <p:cNvSpPr>
              <a:spLocks noChangeShapeType="1"/>
            </p:cNvSpPr>
            <p:nvPr/>
          </p:nvSpPr>
          <p:spPr bwMode="auto">
            <a:xfrm flipH="1" flipV="1">
              <a:off x="3264" y="1584"/>
              <a:ext cx="9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14" name="Oval 78"/>
            <p:cNvSpPr>
              <a:spLocks noChangeArrowheads="1"/>
            </p:cNvSpPr>
            <p:nvPr/>
          </p:nvSpPr>
          <p:spPr bwMode="auto">
            <a:xfrm rot="1555494">
              <a:off x="3127" y="1663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15" name="Oval 79"/>
            <p:cNvSpPr>
              <a:spLocks noChangeArrowheads="1"/>
            </p:cNvSpPr>
            <p:nvPr/>
          </p:nvSpPr>
          <p:spPr bwMode="auto">
            <a:xfrm rot="1555494">
              <a:off x="3360" y="163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16" name="Oval 80"/>
            <p:cNvSpPr>
              <a:spLocks noChangeArrowheads="1"/>
            </p:cNvSpPr>
            <p:nvPr/>
          </p:nvSpPr>
          <p:spPr bwMode="auto">
            <a:xfrm rot="1555494">
              <a:off x="3216" y="192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17" name="Oval 81"/>
            <p:cNvSpPr>
              <a:spLocks noChangeArrowheads="1"/>
            </p:cNvSpPr>
            <p:nvPr/>
          </p:nvSpPr>
          <p:spPr bwMode="auto">
            <a:xfrm rot="1555494">
              <a:off x="3504" y="2003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18" name="Oval 82"/>
            <p:cNvSpPr>
              <a:spLocks noChangeArrowheads="1"/>
            </p:cNvSpPr>
            <p:nvPr/>
          </p:nvSpPr>
          <p:spPr bwMode="auto">
            <a:xfrm rot="1555494">
              <a:off x="2832" y="192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19" name="Oval 83"/>
            <p:cNvSpPr>
              <a:spLocks noChangeArrowheads="1"/>
            </p:cNvSpPr>
            <p:nvPr/>
          </p:nvSpPr>
          <p:spPr bwMode="auto">
            <a:xfrm rot="1555494">
              <a:off x="3072" y="216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20" name="Oval 84"/>
            <p:cNvSpPr>
              <a:spLocks noChangeArrowheads="1"/>
            </p:cNvSpPr>
            <p:nvPr/>
          </p:nvSpPr>
          <p:spPr bwMode="auto">
            <a:xfrm rot="1555494">
              <a:off x="3304" y="2176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21" name="Oval 85"/>
            <p:cNvSpPr>
              <a:spLocks noChangeArrowheads="1"/>
            </p:cNvSpPr>
            <p:nvPr/>
          </p:nvSpPr>
          <p:spPr bwMode="auto">
            <a:xfrm>
              <a:off x="2832" y="1344"/>
              <a:ext cx="672" cy="19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l" defTabSz="1219170" rtl="0"/>
              <a:endParaRPr lang="en-US" sz="2400" kern="1200" dirty="0">
                <a:solidFill>
                  <a:prstClr val="black"/>
                </a:solidFill>
                <a:latin typeface="Tw Cen MT"/>
              </a:endParaRPr>
            </a:p>
          </p:txBody>
        </p:sp>
      </p:grpSp>
      <p:grpSp>
        <p:nvGrpSpPr>
          <p:cNvPr id="193622" name="Group 86"/>
          <p:cNvGrpSpPr>
            <a:grpSpLocks/>
          </p:cNvGrpSpPr>
          <p:nvPr/>
        </p:nvGrpSpPr>
        <p:grpSpPr bwMode="auto">
          <a:xfrm>
            <a:off x="8081615" y="3048000"/>
            <a:ext cx="6858000" cy="3251200"/>
            <a:chOff x="2857" y="1440"/>
            <a:chExt cx="3240" cy="1536"/>
          </a:xfrm>
        </p:grpSpPr>
        <p:cxnSp>
          <p:nvCxnSpPr>
            <p:cNvPr id="193623" name="AutoShape 87"/>
            <p:cNvCxnSpPr>
              <a:cxnSpLocks noChangeShapeType="1"/>
              <a:stCxn id="193598" idx="7"/>
              <a:endCxn id="193621" idx="2"/>
            </p:cNvCxnSpPr>
            <p:nvPr/>
          </p:nvCxnSpPr>
          <p:spPr bwMode="auto">
            <a:xfrm flipV="1">
              <a:off x="3608" y="1440"/>
              <a:ext cx="640" cy="220"/>
            </a:xfrm>
            <a:prstGeom prst="straightConnector1">
              <a:avLst/>
            </a:prstGeom>
            <a:ln>
              <a:headEnd type="stealth" w="lg" len="lg"/>
              <a:tailEnd type="stealth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3624" name="AutoShape 88"/>
            <p:cNvCxnSpPr>
              <a:cxnSpLocks noChangeShapeType="1"/>
              <a:stCxn id="193598" idx="4"/>
              <a:endCxn id="193543" idx="0"/>
            </p:cNvCxnSpPr>
            <p:nvPr/>
          </p:nvCxnSpPr>
          <p:spPr bwMode="auto">
            <a:xfrm flipH="1">
              <a:off x="2857" y="1824"/>
              <a:ext cx="480" cy="1008"/>
            </a:xfrm>
            <a:prstGeom prst="straightConnector1">
              <a:avLst/>
            </a:prstGeom>
            <a:ln>
              <a:headEnd type="stealth" w="lg" len="lg"/>
              <a:tailEnd type="stealth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3625" name="AutoShape 89"/>
            <p:cNvCxnSpPr>
              <a:cxnSpLocks noChangeShapeType="1"/>
              <a:stCxn id="193543" idx="6"/>
              <a:endCxn id="193565" idx="2"/>
            </p:cNvCxnSpPr>
            <p:nvPr/>
          </p:nvCxnSpPr>
          <p:spPr bwMode="auto">
            <a:xfrm>
              <a:off x="3241" y="2928"/>
              <a:ext cx="672" cy="48"/>
            </a:xfrm>
            <a:prstGeom prst="straightConnector1">
              <a:avLst/>
            </a:prstGeom>
            <a:ln>
              <a:headEnd type="stealth" w="lg" len="lg"/>
              <a:tailEnd type="stealth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3626" name="AutoShape 90"/>
            <p:cNvCxnSpPr>
              <a:cxnSpLocks noChangeShapeType="1"/>
              <a:stCxn id="193565" idx="0"/>
              <a:endCxn id="193621" idx="4"/>
            </p:cNvCxnSpPr>
            <p:nvPr/>
          </p:nvCxnSpPr>
          <p:spPr bwMode="auto">
            <a:xfrm flipV="1">
              <a:off x="4297" y="1536"/>
              <a:ext cx="288" cy="1344"/>
            </a:xfrm>
            <a:prstGeom prst="straightConnector1">
              <a:avLst/>
            </a:prstGeom>
            <a:ln>
              <a:headEnd type="stealth" w="lg" len="lg"/>
              <a:tailEnd type="stealth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3627" name="AutoShape 91"/>
            <p:cNvCxnSpPr>
              <a:cxnSpLocks noChangeShapeType="1"/>
              <a:stCxn id="193565" idx="6"/>
              <a:endCxn id="193582" idx="3"/>
            </p:cNvCxnSpPr>
            <p:nvPr/>
          </p:nvCxnSpPr>
          <p:spPr bwMode="auto">
            <a:xfrm flipV="1">
              <a:off x="4681" y="2708"/>
              <a:ext cx="763" cy="268"/>
            </a:xfrm>
            <a:prstGeom prst="straightConnector1">
              <a:avLst/>
            </a:prstGeom>
            <a:ln>
              <a:headEnd type="stealth" w="lg" len="lg"/>
              <a:tailEnd type="stealth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3628" name="AutoShape 92"/>
            <p:cNvCxnSpPr>
              <a:cxnSpLocks noChangeShapeType="1"/>
              <a:stCxn id="193582" idx="0"/>
              <a:endCxn id="193650" idx="4"/>
            </p:cNvCxnSpPr>
            <p:nvPr/>
          </p:nvCxnSpPr>
          <p:spPr bwMode="auto">
            <a:xfrm flipV="1">
              <a:off x="5665" y="1632"/>
              <a:ext cx="432" cy="912"/>
            </a:xfrm>
            <a:prstGeom prst="straightConnector1">
              <a:avLst/>
            </a:prstGeom>
            <a:ln>
              <a:headEnd type="stealth" w="lg" len="lg"/>
              <a:tailEnd type="stealth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3629" name="AutoShape 93"/>
            <p:cNvCxnSpPr>
              <a:cxnSpLocks noChangeShapeType="1"/>
              <a:stCxn id="193621" idx="6"/>
              <a:endCxn id="193650" idx="2"/>
            </p:cNvCxnSpPr>
            <p:nvPr/>
          </p:nvCxnSpPr>
          <p:spPr bwMode="auto">
            <a:xfrm>
              <a:off x="4921" y="1440"/>
              <a:ext cx="864" cy="96"/>
            </a:xfrm>
            <a:prstGeom prst="straightConnector1">
              <a:avLst/>
            </a:prstGeom>
            <a:ln>
              <a:headEnd type="stealth" w="lg" len="lg"/>
              <a:tailEnd type="stealth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3630" name="AutoShape 94"/>
            <p:cNvCxnSpPr>
              <a:cxnSpLocks noChangeShapeType="1"/>
              <a:stCxn id="193650" idx="3"/>
              <a:endCxn id="193565" idx="7"/>
            </p:cNvCxnSpPr>
            <p:nvPr/>
          </p:nvCxnSpPr>
          <p:spPr bwMode="auto">
            <a:xfrm flipH="1">
              <a:off x="4569" y="1604"/>
              <a:ext cx="1308" cy="1304"/>
            </a:xfrm>
            <a:prstGeom prst="straightConnector1">
              <a:avLst/>
            </a:prstGeom>
            <a:ln>
              <a:headEnd type="stealth" w="lg" len="lg"/>
              <a:tailEnd type="stealth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3631" name="AutoShape 95"/>
            <p:cNvCxnSpPr>
              <a:cxnSpLocks noChangeShapeType="1"/>
              <a:stCxn id="193621" idx="5"/>
              <a:endCxn id="193582" idx="1"/>
            </p:cNvCxnSpPr>
            <p:nvPr/>
          </p:nvCxnSpPr>
          <p:spPr bwMode="auto">
            <a:xfrm>
              <a:off x="4822" y="1508"/>
              <a:ext cx="622" cy="1064"/>
            </a:xfrm>
            <a:prstGeom prst="straightConnector1">
              <a:avLst/>
            </a:prstGeom>
            <a:ln>
              <a:headEnd type="stealth" w="lg" len="lg"/>
              <a:tailEnd type="stealth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3632" name="AutoShape 96"/>
            <p:cNvCxnSpPr>
              <a:cxnSpLocks noChangeShapeType="1"/>
              <a:stCxn id="193598" idx="5"/>
              <a:endCxn id="193582" idx="2"/>
            </p:cNvCxnSpPr>
            <p:nvPr/>
          </p:nvCxnSpPr>
          <p:spPr bwMode="auto">
            <a:xfrm>
              <a:off x="3608" y="1796"/>
              <a:ext cx="1744" cy="844"/>
            </a:xfrm>
            <a:prstGeom prst="straightConnector1">
              <a:avLst/>
            </a:prstGeom>
            <a:ln>
              <a:headEnd type="stealth" w="lg" len="lg"/>
              <a:tailEnd type="stealth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3633" name="AutoShape 97"/>
            <p:cNvCxnSpPr>
              <a:cxnSpLocks noChangeShapeType="1"/>
              <a:stCxn id="193598" idx="5"/>
              <a:endCxn id="193565" idx="1"/>
            </p:cNvCxnSpPr>
            <p:nvPr/>
          </p:nvCxnSpPr>
          <p:spPr bwMode="auto">
            <a:xfrm>
              <a:off x="3608" y="1796"/>
              <a:ext cx="417" cy="1112"/>
            </a:xfrm>
            <a:prstGeom prst="straightConnector1">
              <a:avLst/>
            </a:prstGeom>
            <a:ln>
              <a:headEnd type="stealth" w="lg" len="lg"/>
              <a:tailEnd type="stealth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3634" name="AutoShape 98"/>
            <p:cNvCxnSpPr>
              <a:cxnSpLocks noChangeShapeType="1"/>
              <a:stCxn id="193621" idx="3"/>
              <a:endCxn id="193543" idx="7"/>
            </p:cNvCxnSpPr>
            <p:nvPr/>
          </p:nvCxnSpPr>
          <p:spPr bwMode="auto">
            <a:xfrm flipH="1">
              <a:off x="3128" y="1508"/>
              <a:ext cx="1219" cy="1352"/>
            </a:xfrm>
            <a:prstGeom prst="straightConnector1">
              <a:avLst/>
            </a:prstGeom>
            <a:ln>
              <a:headEnd type="stealth" w="lg" len="lg"/>
              <a:tailEnd type="stealth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3635" name="AutoShape 99"/>
            <p:cNvCxnSpPr>
              <a:cxnSpLocks noChangeShapeType="1"/>
              <a:stCxn id="193543" idx="7"/>
              <a:endCxn id="193650" idx="3"/>
            </p:cNvCxnSpPr>
            <p:nvPr/>
          </p:nvCxnSpPr>
          <p:spPr bwMode="auto">
            <a:xfrm flipV="1">
              <a:off x="3129" y="1604"/>
              <a:ext cx="2748" cy="1256"/>
            </a:xfrm>
            <a:prstGeom prst="straightConnector1">
              <a:avLst/>
            </a:prstGeom>
            <a:ln>
              <a:headEnd type="stealth" w="lg" len="lg"/>
              <a:tailEnd type="stealth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93636" name="Group 100"/>
          <p:cNvGrpSpPr>
            <a:grpSpLocks/>
          </p:cNvGrpSpPr>
          <p:nvPr/>
        </p:nvGrpSpPr>
        <p:grpSpPr bwMode="auto">
          <a:xfrm>
            <a:off x="14076015" y="3048000"/>
            <a:ext cx="1524000" cy="2235200"/>
            <a:chOff x="4272" y="1440"/>
            <a:chExt cx="720" cy="1056"/>
          </a:xfrm>
        </p:grpSpPr>
        <p:sp>
          <p:nvSpPr>
            <p:cNvPr id="193637" name="Line 101"/>
            <p:cNvSpPr>
              <a:spLocks noChangeShapeType="1"/>
            </p:cNvSpPr>
            <p:nvPr/>
          </p:nvSpPr>
          <p:spPr bwMode="auto">
            <a:xfrm flipV="1">
              <a:off x="4320" y="1632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38" name="Line 102"/>
            <p:cNvSpPr>
              <a:spLocks noChangeShapeType="1"/>
            </p:cNvSpPr>
            <p:nvPr/>
          </p:nvSpPr>
          <p:spPr bwMode="auto">
            <a:xfrm flipV="1">
              <a:off x="4368" y="1632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39" name="Line 103"/>
            <p:cNvSpPr>
              <a:spLocks noChangeShapeType="1"/>
            </p:cNvSpPr>
            <p:nvPr/>
          </p:nvSpPr>
          <p:spPr bwMode="auto">
            <a:xfrm flipH="1" flipV="1">
              <a:off x="4608" y="1680"/>
              <a:ext cx="48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40" name="Line 104"/>
            <p:cNvSpPr>
              <a:spLocks noChangeShapeType="1"/>
            </p:cNvSpPr>
            <p:nvPr/>
          </p:nvSpPr>
          <p:spPr bwMode="auto">
            <a:xfrm flipH="1" flipV="1">
              <a:off x="4656" y="1536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41" name="Line 105"/>
            <p:cNvSpPr>
              <a:spLocks noChangeShapeType="1"/>
            </p:cNvSpPr>
            <p:nvPr/>
          </p:nvSpPr>
          <p:spPr bwMode="auto">
            <a:xfrm flipH="1" flipV="1">
              <a:off x="4752" y="1536"/>
              <a:ext cx="14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42" name="Line 106"/>
            <p:cNvSpPr>
              <a:spLocks noChangeShapeType="1"/>
            </p:cNvSpPr>
            <p:nvPr/>
          </p:nvSpPr>
          <p:spPr bwMode="auto">
            <a:xfrm flipH="1" flipV="1">
              <a:off x="4656" y="1536"/>
              <a:ext cx="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43" name="Line 107"/>
            <p:cNvSpPr>
              <a:spLocks noChangeShapeType="1"/>
            </p:cNvSpPr>
            <p:nvPr/>
          </p:nvSpPr>
          <p:spPr bwMode="auto">
            <a:xfrm flipH="1" flipV="1">
              <a:off x="4800" y="1632"/>
              <a:ext cx="96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44" name="Oval 108"/>
            <p:cNvSpPr>
              <a:spLocks noChangeArrowheads="1"/>
            </p:cNvSpPr>
            <p:nvPr/>
          </p:nvSpPr>
          <p:spPr bwMode="auto">
            <a:xfrm rot="1555494">
              <a:off x="4704" y="182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45" name="Oval 109"/>
            <p:cNvSpPr>
              <a:spLocks noChangeArrowheads="1"/>
            </p:cNvSpPr>
            <p:nvPr/>
          </p:nvSpPr>
          <p:spPr bwMode="auto">
            <a:xfrm rot="1555494">
              <a:off x="4864" y="1975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46" name="Oval 110"/>
            <p:cNvSpPr>
              <a:spLocks noChangeArrowheads="1"/>
            </p:cNvSpPr>
            <p:nvPr/>
          </p:nvSpPr>
          <p:spPr bwMode="auto">
            <a:xfrm rot="1555494">
              <a:off x="4272" y="192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47" name="Oval 111"/>
            <p:cNvSpPr>
              <a:spLocks noChangeArrowheads="1"/>
            </p:cNvSpPr>
            <p:nvPr/>
          </p:nvSpPr>
          <p:spPr bwMode="auto">
            <a:xfrm rot="1555494">
              <a:off x="4656" y="206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48" name="Oval 112"/>
            <p:cNvSpPr>
              <a:spLocks noChangeArrowheads="1"/>
            </p:cNvSpPr>
            <p:nvPr/>
          </p:nvSpPr>
          <p:spPr bwMode="auto">
            <a:xfrm rot="1555494">
              <a:off x="4351" y="215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49" name="Oval 113"/>
            <p:cNvSpPr>
              <a:spLocks noChangeArrowheads="1"/>
            </p:cNvSpPr>
            <p:nvPr/>
          </p:nvSpPr>
          <p:spPr bwMode="auto">
            <a:xfrm rot="1555494">
              <a:off x="4608" y="2352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50" name="Oval 114"/>
            <p:cNvSpPr>
              <a:spLocks noChangeArrowheads="1"/>
            </p:cNvSpPr>
            <p:nvPr/>
          </p:nvSpPr>
          <p:spPr bwMode="auto">
            <a:xfrm>
              <a:off x="4368" y="1440"/>
              <a:ext cx="624" cy="19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>
              <a:flatTx/>
            </a:bodyPr>
            <a:lstStyle/>
            <a:p>
              <a:pPr algn="l" defTabSz="1219170" rtl="0"/>
              <a:endParaRPr lang="en-US" sz="2400" kern="1200" dirty="0">
                <a:solidFill>
                  <a:prstClr val="black"/>
                </a:solidFill>
                <a:latin typeface="Tw Cen MT"/>
              </a:endParaRPr>
            </a:p>
          </p:txBody>
        </p:sp>
        <p:sp>
          <p:nvSpPr>
            <p:cNvPr id="193651" name="Oval 115"/>
            <p:cNvSpPr>
              <a:spLocks noChangeArrowheads="1"/>
            </p:cNvSpPr>
            <p:nvPr/>
          </p:nvSpPr>
          <p:spPr bwMode="auto">
            <a:xfrm rot="1555494">
              <a:off x="4848" y="2400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Tw Cen MT"/>
              </a:endParaRPr>
            </a:p>
          </p:txBody>
        </p:sp>
      </p:grpSp>
      <p:sp>
        <p:nvSpPr>
          <p:cNvPr id="193652" name="Oval 116"/>
          <p:cNvSpPr>
            <a:spLocks noChangeArrowheads="1"/>
          </p:cNvSpPr>
          <p:nvPr/>
        </p:nvSpPr>
        <p:spPr bwMode="auto">
          <a:xfrm>
            <a:off x="8164166" y="7620000"/>
            <a:ext cx="406400" cy="304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93653" name="Oval 117"/>
          <p:cNvSpPr>
            <a:spLocks noChangeArrowheads="1"/>
          </p:cNvSpPr>
          <p:nvPr/>
        </p:nvSpPr>
        <p:spPr bwMode="auto">
          <a:xfrm>
            <a:off x="14685615" y="4933951"/>
            <a:ext cx="406400" cy="3048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93654" name="Line 118"/>
          <p:cNvSpPr>
            <a:spLocks noChangeShapeType="1"/>
          </p:cNvSpPr>
          <p:nvPr/>
        </p:nvSpPr>
        <p:spPr bwMode="auto">
          <a:xfrm flipH="1" flipV="1">
            <a:off x="14076015" y="5892800"/>
            <a:ext cx="203200" cy="11176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93655" name="Line 119"/>
          <p:cNvSpPr>
            <a:spLocks noChangeShapeType="1"/>
          </p:cNvSpPr>
          <p:nvPr/>
        </p:nvSpPr>
        <p:spPr bwMode="auto">
          <a:xfrm flipV="1">
            <a:off x="13974415" y="3251200"/>
            <a:ext cx="1016000" cy="23368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93656" name="Line 120"/>
          <p:cNvSpPr>
            <a:spLocks noChangeShapeType="1"/>
          </p:cNvSpPr>
          <p:nvPr/>
        </p:nvSpPr>
        <p:spPr bwMode="auto">
          <a:xfrm flipH="1" flipV="1">
            <a:off x="11739215" y="3048000"/>
            <a:ext cx="2235200" cy="25400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93657" name="Line 121"/>
          <p:cNvSpPr>
            <a:spLocks noChangeShapeType="1"/>
          </p:cNvSpPr>
          <p:nvPr/>
        </p:nvSpPr>
        <p:spPr bwMode="auto">
          <a:xfrm flipH="1" flipV="1">
            <a:off x="9097615" y="3657600"/>
            <a:ext cx="4876800" cy="19304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93658" name="Line 122"/>
          <p:cNvSpPr>
            <a:spLocks noChangeShapeType="1"/>
          </p:cNvSpPr>
          <p:nvPr/>
        </p:nvSpPr>
        <p:spPr bwMode="auto">
          <a:xfrm flipH="1">
            <a:off x="11129615" y="5588000"/>
            <a:ext cx="2844800" cy="71120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Tw Cen MT"/>
            </a:endParaRPr>
          </a:p>
        </p:txBody>
      </p:sp>
      <p:sp>
        <p:nvSpPr>
          <p:cNvPr id="193659" name="Text Box 123"/>
          <p:cNvSpPr txBox="1">
            <a:spLocks noChangeArrowheads="1"/>
          </p:cNvSpPr>
          <p:nvPr/>
        </p:nvSpPr>
        <p:spPr bwMode="auto">
          <a:xfrm>
            <a:off x="7294215" y="5919900"/>
            <a:ext cx="1553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1219170" rtl="0"/>
            <a:r>
              <a:rPr lang="en-US" sz="2400" b="1" kern="1200" dirty="0" err="1">
                <a:solidFill>
                  <a:schemeClr val="bg1"/>
                </a:solidFill>
                <a:latin typeface="Times New Roman" pitchFamily="18" charset="0"/>
              </a:rPr>
              <a:t>supernode</a:t>
            </a:r>
            <a:endParaRPr lang="en-US" sz="2400" b="1" kern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3660" name="Line 124"/>
          <p:cNvSpPr>
            <a:spLocks noChangeShapeType="1"/>
          </p:cNvSpPr>
          <p:nvPr/>
        </p:nvSpPr>
        <p:spPr bwMode="auto">
          <a:xfrm flipV="1">
            <a:off x="14279215" y="5080000"/>
            <a:ext cx="609600" cy="1930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stealth" w="lg" len="lg"/>
            <a:tailEnd type="none" w="lg" len="lg"/>
          </a:ln>
          <a:effectLst/>
        </p:spPr>
        <p:txBody>
          <a:bodyPr wrap="none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149144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3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3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3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3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3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9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9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9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9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36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9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36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36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36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36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652" grpId="0" animBg="1"/>
      <p:bldP spid="193653" grpId="0" animBg="1"/>
      <p:bldP spid="193654" grpId="0" animBg="1"/>
      <p:bldP spid="193655" grpId="0" animBg="1"/>
      <p:bldP spid="193656" grpId="0" animBg="1"/>
      <p:bldP spid="193657" grpId="0" animBg="1"/>
      <p:bldP spid="193658" grpId="0" animBg="1"/>
      <p:bldP spid="193659" grpId="0"/>
      <p:bldP spid="19366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EC93AAB3-8452-4B0D-867A-C2F518FC123E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31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1760259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dirty="0"/>
              <a:t>Query consolidation</a:t>
            </a:r>
          </a:p>
          <a:p>
            <a:pPr lvl="1"/>
            <a:r>
              <a:rPr lang="en-US" dirty="0"/>
              <a:t>Many connected nodes may have only a few files</a:t>
            </a:r>
          </a:p>
          <a:p>
            <a:pPr lvl="1"/>
            <a:r>
              <a:rPr lang="en-US" dirty="0"/>
              <a:t>Propagating query to a sub-node may take more time than for the super-node to answer itself</a:t>
            </a:r>
          </a:p>
          <a:p>
            <a:pPr lvl="1"/>
            <a:endParaRPr lang="en-US" dirty="0"/>
          </a:p>
          <a:p>
            <a:r>
              <a:rPr lang="en-US" dirty="0"/>
              <a:t>Stability</a:t>
            </a:r>
          </a:p>
          <a:p>
            <a:pPr lvl="1"/>
            <a:r>
              <a:rPr lang="en-US" dirty="0"/>
              <a:t>Super-node selection favors nodes with high up-time</a:t>
            </a:r>
          </a:p>
          <a:p>
            <a:pPr lvl="1"/>
            <a:r>
              <a:rPr lang="en-US" dirty="0"/>
              <a:t>How long you’ve been on is a good predictor of how long you’ll be around in the future</a:t>
            </a:r>
          </a:p>
        </p:txBody>
      </p:sp>
      <p:sp>
        <p:nvSpPr>
          <p:cNvPr id="176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2">
                    <a:lumMod val="90000"/>
                  </a:schemeClr>
                </a:solidFill>
              </a:rPr>
              <a:t>KaZaA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dirty="0"/>
            </a:br>
            <a:r>
              <a:rPr lang="en-US" dirty="0"/>
              <a:t>Motivation for Super-Nodes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0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60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60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60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0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60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31F8D255-5861-4BF9-8EB2-151258C19D5E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32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2405379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dirty="0"/>
              <a:t>2002: B. Cohen debuted BitTorrent</a:t>
            </a:r>
          </a:p>
          <a:p>
            <a:r>
              <a:rPr lang="en-US" dirty="0"/>
              <a:t>Key motivation: </a:t>
            </a:r>
            <a:r>
              <a:rPr lang="en-US" b="1" dirty="0"/>
              <a:t>popular content</a:t>
            </a:r>
          </a:p>
          <a:p>
            <a:pPr lvl="1"/>
            <a:r>
              <a:rPr lang="en-US" dirty="0"/>
              <a:t>Popularity exhibits temporal locality (Flash Crowds)</a:t>
            </a:r>
          </a:p>
          <a:p>
            <a:pPr lvl="1"/>
            <a:r>
              <a:rPr lang="en-US" dirty="0"/>
              <a:t>E.g., release of a new movie or game, Slashdot effect, …</a:t>
            </a:r>
          </a:p>
          <a:p>
            <a:endParaRPr lang="en-US" dirty="0"/>
          </a:p>
          <a:p>
            <a:r>
              <a:rPr lang="en-US" dirty="0"/>
              <a:t>Focused on </a:t>
            </a:r>
            <a:r>
              <a:rPr lang="en-US" b="1" dirty="0"/>
              <a:t>efficient fetching</a:t>
            </a:r>
            <a:r>
              <a:rPr lang="en-US" dirty="0"/>
              <a:t>, not searching</a:t>
            </a:r>
          </a:p>
          <a:p>
            <a:pPr lvl="1"/>
            <a:r>
              <a:rPr lang="en-US" dirty="0"/>
              <a:t>Distribute same file to many peers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“Swarming”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Download from others downloading same object at same time</a:t>
            </a:r>
          </a:p>
          <a:p>
            <a:endParaRPr lang="en-US" dirty="0"/>
          </a:p>
        </p:txBody>
      </p:sp>
      <p:sp>
        <p:nvSpPr>
          <p:cNvPr id="240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Peer-to-Peer Networks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29A9B0-684A-905F-DFBC-4444BCB87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178438"/>
            <a:ext cx="4544943" cy="8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0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0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0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0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0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0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1"/>
          </p:nvPr>
        </p:nvSpPr>
        <p:spPr>
          <a:xfrm>
            <a:off x="1361661" y="2197100"/>
            <a:ext cx="14471374" cy="57531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Swarming: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Join: contact centralized “tracker” server, get a list of peers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Search: Out-of-band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E.g., use Google to find a tracker for the file you want.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Fetch: Download chunks of the file from your peers. </a:t>
            </a:r>
          </a:p>
          <a:p>
            <a:pPr lvl="4">
              <a:lnSpc>
                <a:spcPct val="90000"/>
              </a:lnSpc>
            </a:pPr>
            <a:r>
              <a:rPr lang="en-US" sz="2800" dirty="0"/>
              <a:t>Upload chunks you have to them.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Big difference compared to Napster: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Chunk based downloading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“Few large files” focus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BitTorrent: </a:t>
            </a:r>
            <a:br>
              <a:rPr lang="en-US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dirty="0"/>
              <a:t>Overview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7FB4980-F1B1-7748-5848-027097F53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269" y="3093276"/>
            <a:ext cx="5032030" cy="47078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16C475-E479-2E62-C2B0-07D8D2542162}"/>
              </a:ext>
            </a:extLst>
          </p:cNvPr>
          <p:cNvSpPr txBox="1"/>
          <p:nvPr/>
        </p:nvSpPr>
        <p:spPr>
          <a:xfrm>
            <a:off x="10532648" y="8254617"/>
            <a:ext cx="511865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800" dirty="0">
                <a:hlinkClick r:id="rId4"/>
              </a:rPr>
              <a:t>*BitTorrent - Wikipedia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53581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4FD5F636-F4CB-490D-AF4E-501FAA0FF1E8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34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2409475" name="Rectangle 3"/>
          <p:cNvSpPr>
            <a:spLocks noGrp="1" noChangeArrowheads="1"/>
          </p:cNvSpPr>
          <p:nvPr>
            <p:ph type="body" idx="11"/>
          </p:nvPr>
        </p:nvSpPr>
        <p:spPr>
          <a:xfrm>
            <a:off x="1587500" y="1729409"/>
            <a:ext cx="13081000" cy="62207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Seed</a:t>
            </a:r>
          </a:p>
          <a:p>
            <a:pPr lvl="1"/>
            <a:r>
              <a:rPr lang="en-US" dirty="0"/>
              <a:t>Peer with entire file (Fragmented in small pieces ~16KB)</a:t>
            </a:r>
          </a:p>
          <a:p>
            <a:r>
              <a:rPr lang="en-US" dirty="0"/>
              <a:t>Leacher</a:t>
            </a:r>
          </a:p>
          <a:p>
            <a:pPr lvl="1"/>
            <a:r>
              <a:rPr lang="en-US" dirty="0"/>
              <a:t>Peer with an incomplete copy of the file</a:t>
            </a:r>
          </a:p>
          <a:p>
            <a:r>
              <a:rPr lang="en-US" dirty="0"/>
              <a:t>Torrent file</a:t>
            </a:r>
          </a:p>
          <a:p>
            <a:pPr lvl="1"/>
            <a:r>
              <a:rPr lang="en-US" dirty="0"/>
              <a:t>Passive component</a:t>
            </a:r>
          </a:p>
          <a:p>
            <a:pPr lvl="1"/>
            <a:r>
              <a:rPr lang="en-US" dirty="0"/>
              <a:t>Contains all meta-data related to a torrent	</a:t>
            </a:r>
          </a:p>
          <a:p>
            <a:pPr lvl="2"/>
            <a:r>
              <a:rPr lang="en-US" dirty="0"/>
              <a:t>File name(s), sizes</a:t>
            </a:r>
          </a:p>
          <a:p>
            <a:pPr lvl="2"/>
            <a:r>
              <a:rPr lang="en-US" dirty="0"/>
              <a:t>Torrent hash: hash of the whole file, hash of each piece</a:t>
            </a:r>
          </a:p>
          <a:p>
            <a:pPr lvl="2"/>
            <a:r>
              <a:rPr lang="en-US" dirty="0"/>
              <a:t>URL of tracker(s)</a:t>
            </a:r>
          </a:p>
          <a:p>
            <a:r>
              <a:rPr lang="en-US" dirty="0"/>
              <a:t>Tracker</a:t>
            </a:r>
          </a:p>
          <a:p>
            <a:pPr lvl="1"/>
            <a:r>
              <a:rPr lang="en-US" dirty="0"/>
              <a:t>Allows peers to find each other</a:t>
            </a:r>
          </a:p>
          <a:p>
            <a:pPr lvl="1"/>
            <a:r>
              <a:rPr lang="en-US" dirty="0"/>
              <a:t>Returns a list of random peers</a:t>
            </a:r>
          </a:p>
          <a:p>
            <a:pPr lvl="1" algn="l"/>
            <a:r>
              <a:rPr lang="en-US" dirty="0"/>
              <a:t>Later, the creation of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Distributed Hash Table (DHT) method led to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trackerless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torrents</a:t>
            </a:r>
          </a:p>
          <a:p>
            <a:pPr lvl="2" algn="l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We will leave DHT for an advanced distributed course!</a:t>
            </a:r>
            <a:endParaRPr lang="en-US" dirty="0"/>
          </a:p>
        </p:txBody>
      </p:sp>
      <p:sp>
        <p:nvSpPr>
          <p:cNvPr id="240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BitTorrent:</a:t>
            </a:r>
            <a:br>
              <a:rPr lang="en-US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dirty="0"/>
              <a:t>Components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0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0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0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0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0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09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09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09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09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09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09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094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4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094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4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094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395FE52C-C8EC-43D2-995D-160BDB258320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35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24115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BitTorrent: </a:t>
            </a:r>
            <a:br>
              <a:rPr lang="en-US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dirty="0"/>
              <a:t>Overall Architecture</a:t>
            </a:r>
          </a:p>
        </p:txBody>
      </p:sp>
      <p:sp>
        <p:nvSpPr>
          <p:cNvPr id="2411537" name="Rectangle 17"/>
          <p:cNvSpPr>
            <a:spLocks noChangeArrowheads="1"/>
          </p:cNvSpPr>
          <p:nvPr/>
        </p:nvSpPr>
        <p:spPr bwMode="auto">
          <a:xfrm>
            <a:off x="2032000" y="8229600"/>
            <a:ext cx="12192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3200" y="1828800"/>
            <a:ext cx="9448800" cy="7112001"/>
            <a:chOff x="336" y="864"/>
            <a:chExt cx="4464" cy="3360"/>
          </a:xfrm>
        </p:grpSpPr>
        <p:sp>
          <p:nvSpPr>
            <p:cNvPr id="2411524" name="AutoShape 4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defTabSz="1219170" rtl="0"/>
              <a:r>
                <a:rPr lang="en-US" sz="2000" kern="1200" dirty="0">
                  <a:solidFill>
                    <a:prstClr val="black"/>
                  </a:solidFill>
                  <a:latin typeface="Constantia"/>
                </a:rPr>
                <a:t>Web page </a:t>
              </a:r>
            </a:p>
            <a:p>
              <a:pPr defTabSz="1219170" rtl="0"/>
              <a:r>
                <a:rPr lang="en-US" sz="2000" kern="1200" dirty="0">
                  <a:solidFill>
                    <a:prstClr val="black"/>
                  </a:solidFill>
                  <a:latin typeface="Constantia"/>
                </a:rPr>
                <a:t>with link </a:t>
              </a:r>
            </a:p>
            <a:p>
              <a:pPr defTabSz="1219170" rtl="0"/>
              <a:r>
                <a:rPr lang="en-US" sz="2000" kern="1200" dirty="0">
                  <a:solidFill>
                    <a:prstClr val="black"/>
                  </a:solidFill>
                  <a:latin typeface="Constantia"/>
                </a:rPr>
                <a:t>to .torrent</a:t>
              </a:r>
            </a:p>
          </p:txBody>
        </p:sp>
        <p:sp>
          <p:nvSpPr>
            <p:cNvPr id="2411525" name="AutoShape 5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411526" name="Rectangle 6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1219170" rtl="0"/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A</a:t>
              </a:r>
            </a:p>
          </p:txBody>
        </p:sp>
        <p:sp>
          <p:nvSpPr>
            <p:cNvPr id="2411527" name="Rectangle 7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1219170" rtl="0"/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B</a:t>
              </a:r>
            </a:p>
          </p:txBody>
        </p:sp>
        <p:sp>
          <p:nvSpPr>
            <p:cNvPr id="2411528" name="Rectangle 8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1219170" rtl="0"/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C</a:t>
              </a:r>
            </a:p>
          </p:txBody>
        </p:sp>
        <p:sp>
          <p:nvSpPr>
            <p:cNvPr id="2411529" name="Text Box 9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 dirty="0">
                  <a:solidFill>
                    <a:prstClr val="black"/>
                  </a:solidFill>
                  <a:latin typeface="Constantia"/>
                </a:rPr>
                <a:t>Peer</a:t>
              </a:r>
            </a:p>
            <a:p>
              <a:pPr defTabSz="1219170" rtl="0">
                <a:spcBef>
                  <a:spcPct val="50000"/>
                </a:spcBef>
              </a:pPr>
              <a:r>
                <a:rPr lang="en-US" sz="2400" kern="1200" dirty="0">
                  <a:solidFill>
                    <a:prstClr val="black"/>
                  </a:solidFill>
                  <a:latin typeface="Constantia"/>
                </a:rPr>
                <a:t>[Leech]</a:t>
              </a:r>
            </a:p>
            <a:p>
              <a:pPr defTabSz="1219170" rtl="0">
                <a:spcBef>
                  <a:spcPct val="50000"/>
                </a:spcBef>
              </a:pPr>
              <a:r>
                <a:rPr lang="en-US" sz="2400" kern="1200" dirty="0">
                  <a:solidFill>
                    <a:srgbClr val="0000FF"/>
                  </a:solidFill>
                  <a:latin typeface="Constantia"/>
                </a:rPr>
                <a:t>Downloader</a:t>
              </a:r>
            </a:p>
          </p:txBody>
        </p:sp>
        <p:sp>
          <p:nvSpPr>
            <p:cNvPr id="2411530" name="Text Box 10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Peer</a:t>
              </a:r>
            </a:p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[Seed]</a:t>
              </a:r>
            </a:p>
          </p:txBody>
        </p:sp>
        <p:sp>
          <p:nvSpPr>
            <p:cNvPr id="2411531" name="Text Box 11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Peer</a:t>
              </a:r>
            </a:p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[Leech]</a:t>
              </a:r>
            </a:p>
          </p:txBody>
        </p:sp>
        <p:sp>
          <p:nvSpPr>
            <p:cNvPr id="2411532" name="Text Box 12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Tracker</a:t>
              </a:r>
            </a:p>
          </p:txBody>
        </p:sp>
        <p:sp>
          <p:nvSpPr>
            <p:cNvPr id="2411533" name="Text Box 13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Web Server</a:t>
              </a: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535" y="1535"/>
              <a:ext cx="377" cy="1105"/>
              <a:chOff x="535" y="1535"/>
              <a:chExt cx="377" cy="1105"/>
            </a:xfrm>
          </p:grpSpPr>
          <p:sp>
            <p:nvSpPr>
              <p:cNvPr id="2411535" name="Line 15"/>
              <p:cNvSpPr>
                <a:spLocks noChangeShapeType="1"/>
              </p:cNvSpPr>
              <p:nvPr/>
            </p:nvSpPr>
            <p:spPr bwMode="auto">
              <a:xfrm flipH="1">
                <a:off x="720" y="1632"/>
                <a:ext cx="192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411536" name="Text Box 16"/>
              <p:cNvSpPr txBox="1">
                <a:spLocks noChangeArrowheads="1"/>
              </p:cNvSpPr>
              <p:nvPr/>
            </p:nvSpPr>
            <p:spPr bwMode="auto">
              <a:xfrm rot="17003791">
                <a:off x="96" y="1974"/>
                <a:ext cx="1096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defTabSz="1219170" rtl="0">
                  <a:spcBef>
                    <a:spcPct val="50000"/>
                  </a:spcBef>
                </a:pPr>
                <a:r>
                  <a:rPr lang="en-US" sz="2400" kern="1200">
                    <a:solidFill>
                      <a:prstClr val="black"/>
                    </a:solidFill>
                    <a:latin typeface="Constantia"/>
                  </a:rPr>
                  <a:t>.torrent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12C7ADC7-EF63-461F-B479-0F0863C581E1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36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24135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BitTorrent: </a:t>
            </a:r>
            <a:br>
              <a:rPr lang="en-US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dirty="0"/>
              <a:t>Overall Architecture</a:t>
            </a:r>
          </a:p>
        </p:txBody>
      </p:sp>
      <p:sp>
        <p:nvSpPr>
          <p:cNvPr id="2413585" name="Rectangle 17"/>
          <p:cNvSpPr>
            <a:spLocks noChangeArrowheads="1"/>
          </p:cNvSpPr>
          <p:nvPr/>
        </p:nvSpPr>
        <p:spPr bwMode="auto">
          <a:xfrm>
            <a:off x="2032000" y="8229600"/>
            <a:ext cx="12192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3200" y="1828800"/>
            <a:ext cx="9448800" cy="7112001"/>
            <a:chOff x="336" y="864"/>
            <a:chExt cx="4464" cy="3360"/>
          </a:xfrm>
        </p:grpSpPr>
        <p:sp>
          <p:nvSpPr>
            <p:cNvPr id="2413572" name="AutoShape 4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defTabSz="1219170" rtl="0"/>
              <a:r>
                <a:rPr lang="en-US" sz="2000" kern="1200" dirty="0">
                  <a:solidFill>
                    <a:prstClr val="black"/>
                  </a:solidFill>
                  <a:latin typeface="Constantia"/>
                </a:rPr>
                <a:t>Web page </a:t>
              </a:r>
            </a:p>
            <a:p>
              <a:pPr defTabSz="1219170" rtl="0"/>
              <a:r>
                <a:rPr lang="en-US" sz="2000" kern="1200" dirty="0">
                  <a:solidFill>
                    <a:prstClr val="black"/>
                  </a:solidFill>
                  <a:latin typeface="Constantia"/>
                </a:rPr>
                <a:t>with link </a:t>
              </a:r>
            </a:p>
            <a:p>
              <a:pPr defTabSz="1219170" rtl="0"/>
              <a:r>
                <a:rPr lang="en-US" sz="2000" kern="1200" dirty="0">
                  <a:solidFill>
                    <a:prstClr val="black"/>
                  </a:solidFill>
                  <a:latin typeface="Constantia"/>
                </a:rPr>
                <a:t>to .torrent</a:t>
              </a:r>
            </a:p>
          </p:txBody>
        </p:sp>
        <p:sp>
          <p:nvSpPr>
            <p:cNvPr id="2413573" name="AutoShape 5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413574" name="Rectangle 6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1219170" rtl="0"/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A</a:t>
              </a:r>
            </a:p>
          </p:txBody>
        </p:sp>
        <p:sp>
          <p:nvSpPr>
            <p:cNvPr id="2413575" name="Rectangle 7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1219170" rtl="0"/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B</a:t>
              </a:r>
            </a:p>
          </p:txBody>
        </p:sp>
        <p:sp>
          <p:nvSpPr>
            <p:cNvPr id="2413576" name="Rectangle 8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1219170" rtl="0"/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C</a:t>
              </a:r>
            </a:p>
          </p:txBody>
        </p:sp>
        <p:sp>
          <p:nvSpPr>
            <p:cNvPr id="2413577" name="Text Box 9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 dirty="0">
                  <a:solidFill>
                    <a:prstClr val="black"/>
                  </a:solidFill>
                  <a:latin typeface="Constantia"/>
                </a:rPr>
                <a:t>Peer</a:t>
              </a:r>
            </a:p>
            <a:p>
              <a:pPr defTabSz="1219170" rtl="0">
                <a:spcBef>
                  <a:spcPct val="50000"/>
                </a:spcBef>
              </a:pPr>
              <a:r>
                <a:rPr lang="en-US" sz="2400" kern="1200" dirty="0">
                  <a:solidFill>
                    <a:prstClr val="black"/>
                  </a:solidFill>
                  <a:latin typeface="Constantia"/>
                </a:rPr>
                <a:t>[Leech]</a:t>
              </a:r>
            </a:p>
            <a:p>
              <a:pPr defTabSz="1219170" rtl="0">
                <a:spcBef>
                  <a:spcPct val="50000"/>
                </a:spcBef>
              </a:pPr>
              <a:r>
                <a:rPr lang="en-US" sz="2400" kern="1200" dirty="0">
                  <a:solidFill>
                    <a:srgbClr val="0000FF"/>
                  </a:solidFill>
                  <a:latin typeface="Constantia"/>
                </a:rPr>
                <a:t>Downloader</a:t>
              </a:r>
            </a:p>
          </p:txBody>
        </p:sp>
        <p:sp>
          <p:nvSpPr>
            <p:cNvPr id="2413578" name="Text Box 10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Peer</a:t>
              </a:r>
            </a:p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[Seed]</a:t>
              </a:r>
            </a:p>
          </p:txBody>
        </p:sp>
        <p:sp>
          <p:nvSpPr>
            <p:cNvPr id="2413579" name="Text Box 11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Peer</a:t>
              </a:r>
            </a:p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[Leech]</a:t>
              </a:r>
            </a:p>
          </p:txBody>
        </p:sp>
        <p:sp>
          <p:nvSpPr>
            <p:cNvPr id="2413580" name="Text Box 12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Tracker</a:t>
              </a: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960" y="1680"/>
              <a:ext cx="1776" cy="960"/>
              <a:chOff x="960" y="1680"/>
              <a:chExt cx="1776" cy="960"/>
            </a:xfrm>
          </p:grpSpPr>
          <p:sp>
            <p:nvSpPr>
              <p:cNvPr id="2413582" name="Line 14"/>
              <p:cNvSpPr>
                <a:spLocks noChangeShapeType="1"/>
              </p:cNvSpPr>
              <p:nvPr/>
            </p:nvSpPr>
            <p:spPr bwMode="auto">
              <a:xfrm flipV="1">
                <a:off x="960" y="1680"/>
                <a:ext cx="1776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413583" name="Text Box 15"/>
              <p:cNvSpPr txBox="1">
                <a:spLocks noChangeArrowheads="1"/>
              </p:cNvSpPr>
              <p:nvPr/>
            </p:nvSpPr>
            <p:spPr bwMode="auto">
              <a:xfrm rot="19829506">
                <a:off x="1385" y="1859"/>
                <a:ext cx="1055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defTabSz="1219170" rtl="0">
                  <a:spcBef>
                    <a:spcPct val="50000"/>
                  </a:spcBef>
                </a:pPr>
                <a:r>
                  <a:rPr lang="en-US" sz="2400" kern="1200">
                    <a:solidFill>
                      <a:prstClr val="black"/>
                    </a:solidFill>
                    <a:latin typeface="Constantia"/>
                  </a:rPr>
                  <a:t>Get-announce</a:t>
                </a:r>
              </a:p>
            </p:txBody>
          </p:sp>
        </p:grpSp>
        <p:sp>
          <p:nvSpPr>
            <p:cNvPr id="2413584" name="Text Box 16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Web Server</a:t>
              </a:r>
            </a:p>
          </p:txBody>
        </p:sp>
      </p:grp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897AA4C7-E90D-4C69-90BA-53DC1873FEBF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37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55185-881F-A72E-8F94-9C95DE43AE0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156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BitTorrent: </a:t>
            </a:r>
            <a:br>
              <a:rPr lang="en-US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dirty="0"/>
              <a:t>Overall Architecture</a:t>
            </a:r>
          </a:p>
        </p:txBody>
      </p:sp>
      <p:sp>
        <p:nvSpPr>
          <p:cNvPr id="2415633" name="Rectangle 17"/>
          <p:cNvSpPr>
            <a:spLocks noChangeArrowheads="1"/>
          </p:cNvSpPr>
          <p:nvPr/>
        </p:nvSpPr>
        <p:spPr bwMode="auto">
          <a:xfrm>
            <a:off x="2032000" y="8229600"/>
            <a:ext cx="12192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3200" y="1828800"/>
            <a:ext cx="9448800" cy="7112001"/>
            <a:chOff x="336" y="864"/>
            <a:chExt cx="4464" cy="3360"/>
          </a:xfrm>
        </p:grpSpPr>
        <p:sp>
          <p:nvSpPr>
            <p:cNvPr id="2415620" name="AutoShape 4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defTabSz="1219170" rtl="0"/>
              <a:r>
                <a:rPr lang="en-US" sz="2000" kern="1200" dirty="0">
                  <a:solidFill>
                    <a:prstClr val="black"/>
                  </a:solidFill>
                  <a:latin typeface="Constantia"/>
                </a:rPr>
                <a:t>Web page </a:t>
              </a:r>
            </a:p>
            <a:p>
              <a:pPr defTabSz="1219170" rtl="0"/>
              <a:r>
                <a:rPr lang="en-US" sz="2000" kern="1200" dirty="0">
                  <a:solidFill>
                    <a:prstClr val="black"/>
                  </a:solidFill>
                  <a:latin typeface="Constantia"/>
                </a:rPr>
                <a:t>with link </a:t>
              </a:r>
            </a:p>
            <a:p>
              <a:pPr defTabSz="1219170" rtl="0"/>
              <a:r>
                <a:rPr lang="en-US" sz="2000" kern="1200" dirty="0">
                  <a:solidFill>
                    <a:prstClr val="black"/>
                  </a:solidFill>
                  <a:latin typeface="Constantia"/>
                </a:rPr>
                <a:t>to .torrent</a:t>
              </a:r>
            </a:p>
          </p:txBody>
        </p:sp>
        <p:sp>
          <p:nvSpPr>
            <p:cNvPr id="2415621" name="AutoShape 5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415622" name="Rectangle 6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1219170" rtl="0"/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A</a:t>
              </a:r>
            </a:p>
          </p:txBody>
        </p:sp>
        <p:sp>
          <p:nvSpPr>
            <p:cNvPr id="2415623" name="Rectangle 7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1219170" rtl="0"/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B</a:t>
              </a:r>
            </a:p>
          </p:txBody>
        </p:sp>
        <p:sp>
          <p:nvSpPr>
            <p:cNvPr id="2415624" name="Rectangle 8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1219170" rtl="0"/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C</a:t>
              </a:r>
            </a:p>
          </p:txBody>
        </p:sp>
        <p:sp>
          <p:nvSpPr>
            <p:cNvPr id="2415625" name="Text Box 9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 dirty="0">
                  <a:solidFill>
                    <a:prstClr val="black"/>
                  </a:solidFill>
                  <a:latin typeface="Constantia"/>
                </a:rPr>
                <a:t>Peer</a:t>
              </a:r>
            </a:p>
            <a:p>
              <a:pPr defTabSz="1219170" rtl="0">
                <a:spcBef>
                  <a:spcPct val="50000"/>
                </a:spcBef>
              </a:pPr>
              <a:r>
                <a:rPr lang="en-US" sz="2400" kern="1200" dirty="0">
                  <a:solidFill>
                    <a:prstClr val="black"/>
                  </a:solidFill>
                  <a:latin typeface="Constantia"/>
                </a:rPr>
                <a:t>[Leech]</a:t>
              </a:r>
            </a:p>
            <a:p>
              <a:pPr defTabSz="1219170" rtl="0">
                <a:spcBef>
                  <a:spcPct val="50000"/>
                </a:spcBef>
              </a:pPr>
              <a:r>
                <a:rPr lang="en-US" sz="2400" kern="1200" dirty="0">
                  <a:solidFill>
                    <a:srgbClr val="0000FF"/>
                  </a:solidFill>
                  <a:latin typeface="Constantia"/>
                </a:rPr>
                <a:t>Downloader</a:t>
              </a:r>
            </a:p>
          </p:txBody>
        </p:sp>
        <p:sp>
          <p:nvSpPr>
            <p:cNvPr id="2415626" name="Text Box 10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Peer</a:t>
              </a:r>
            </a:p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[Seed]</a:t>
              </a:r>
            </a:p>
          </p:txBody>
        </p:sp>
        <p:sp>
          <p:nvSpPr>
            <p:cNvPr id="2415627" name="Text Box 11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Peer</a:t>
              </a:r>
            </a:p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[Leech]</a:t>
              </a:r>
            </a:p>
          </p:txBody>
        </p:sp>
        <p:sp>
          <p:nvSpPr>
            <p:cNvPr id="2415628" name="Text Box 12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Tracker</a:t>
              </a: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152" y="1680"/>
              <a:ext cx="1808" cy="960"/>
              <a:chOff x="1152" y="1680"/>
              <a:chExt cx="1808" cy="960"/>
            </a:xfrm>
          </p:grpSpPr>
          <p:sp>
            <p:nvSpPr>
              <p:cNvPr id="2415630" name="Line 14"/>
              <p:cNvSpPr>
                <a:spLocks noChangeShapeType="1"/>
              </p:cNvSpPr>
              <p:nvPr/>
            </p:nvSpPr>
            <p:spPr bwMode="auto">
              <a:xfrm flipH="1">
                <a:off x="1152" y="1680"/>
                <a:ext cx="1728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415631" name="Text Box 15"/>
              <p:cNvSpPr txBox="1">
                <a:spLocks noChangeArrowheads="1"/>
              </p:cNvSpPr>
              <p:nvPr/>
            </p:nvSpPr>
            <p:spPr bwMode="auto">
              <a:xfrm rot="19829506">
                <a:off x="1392" y="2118"/>
                <a:ext cx="1568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defTabSz="1219170" rtl="0">
                  <a:spcBef>
                    <a:spcPct val="50000"/>
                  </a:spcBef>
                </a:pPr>
                <a:r>
                  <a:rPr lang="en-US" sz="2400" kern="1200">
                    <a:solidFill>
                      <a:prstClr val="black"/>
                    </a:solidFill>
                    <a:latin typeface="Constantia"/>
                  </a:rPr>
                  <a:t>Response-peer list</a:t>
                </a:r>
              </a:p>
            </p:txBody>
          </p:sp>
        </p:grpSp>
        <p:sp>
          <p:nvSpPr>
            <p:cNvPr id="2415632" name="Text Box 16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Web Server</a:t>
              </a:r>
            </a:p>
          </p:txBody>
        </p:sp>
      </p:grp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A1902B97-731F-4BD3-8EFE-1CF6C200DC77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38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0605D-E2DF-8F7C-23C8-F3A92C582F30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176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BitTorrent: </a:t>
            </a:r>
            <a:br>
              <a:rPr lang="en-US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dirty="0"/>
              <a:t>Overall Architecture</a:t>
            </a:r>
          </a:p>
        </p:txBody>
      </p:sp>
      <p:sp>
        <p:nvSpPr>
          <p:cNvPr id="2417683" name="Rectangle 19"/>
          <p:cNvSpPr>
            <a:spLocks noChangeArrowheads="1"/>
          </p:cNvSpPr>
          <p:nvPr/>
        </p:nvSpPr>
        <p:spPr bwMode="auto">
          <a:xfrm>
            <a:off x="2032000" y="8229600"/>
            <a:ext cx="12192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3200" y="1828800"/>
            <a:ext cx="9448800" cy="7112001"/>
            <a:chOff x="336" y="864"/>
            <a:chExt cx="4464" cy="3360"/>
          </a:xfrm>
        </p:grpSpPr>
        <p:sp>
          <p:nvSpPr>
            <p:cNvPr id="2417668" name="AutoShape 4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defTabSz="1219170" rtl="0"/>
              <a:r>
                <a:rPr lang="en-US" sz="2000" kern="1200" dirty="0">
                  <a:solidFill>
                    <a:prstClr val="black"/>
                  </a:solidFill>
                  <a:latin typeface="Constantia"/>
                </a:rPr>
                <a:t>Web page </a:t>
              </a:r>
            </a:p>
            <a:p>
              <a:pPr defTabSz="1219170" rtl="0"/>
              <a:r>
                <a:rPr lang="en-US" sz="2000" kern="1200" dirty="0">
                  <a:solidFill>
                    <a:prstClr val="black"/>
                  </a:solidFill>
                  <a:latin typeface="Constantia"/>
                </a:rPr>
                <a:t>with link </a:t>
              </a:r>
            </a:p>
            <a:p>
              <a:pPr defTabSz="1219170" rtl="0"/>
              <a:r>
                <a:rPr lang="en-US" sz="2000" kern="1200" dirty="0">
                  <a:solidFill>
                    <a:prstClr val="black"/>
                  </a:solidFill>
                  <a:latin typeface="Constantia"/>
                </a:rPr>
                <a:t>to .torrent</a:t>
              </a:r>
            </a:p>
          </p:txBody>
        </p:sp>
        <p:sp>
          <p:nvSpPr>
            <p:cNvPr id="2417669" name="AutoShape 5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417670" name="Rectangle 6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1219170" rtl="0"/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A</a:t>
              </a:r>
            </a:p>
          </p:txBody>
        </p:sp>
        <p:sp>
          <p:nvSpPr>
            <p:cNvPr id="2417671" name="Rectangle 7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1219170" rtl="0"/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B</a:t>
              </a:r>
            </a:p>
          </p:txBody>
        </p:sp>
        <p:sp>
          <p:nvSpPr>
            <p:cNvPr id="2417672" name="Rectangle 8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1219170" rtl="0"/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C</a:t>
              </a:r>
            </a:p>
          </p:txBody>
        </p:sp>
        <p:sp>
          <p:nvSpPr>
            <p:cNvPr id="2417673" name="Text Box 9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 dirty="0">
                  <a:solidFill>
                    <a:prstClr val="black"/>
                  </a:solidFill>
                  <a:latin typeface="Constantia"/>
                </a:rPr>
                <a:t>Peer</a:t>
              </a:r>
            </a:p>
            <a:p>
              <a:pPr defTabSz="1219170" rtl="0">
                <a:spcBef>
                  <a:spcPct val="50000"/>
                </a:spcBef>
              </a:pPr>
              <a:r>
                <a:rPr lang="en-US" sz="2400" kern="1200" dirty="0">
                  <a:solidFill>
                    <a:prstClr val="black"/>
                  </a:solidFill>
                  <a:latin typeface="Constantia"/>
                </a:rPr>
                <a:t>[Leech]</a:t>
              </a:r>
            </a:p>
            <a:p>
              <a:pPr defTabSz="1219170" rtl="0">
                <a:spcBef>
                  <a:spcPct val="50000"/>
                </a:spcBef>
              </a:pPr>
              <a:r>
                <a:rPr lang="en-US" sz="2400" kern="1200" dirty="0">
                  <a:solidFill>
                    <a:srgbClr val="0000FF"/>
                  </a:solidFill>
                  <a:latin typeface="Constantia"/>
                </a:rPr>
                <a:t>Downloader</a:t>
              </a:r>
            </a:p>
          </p:txBody>
        </p:sp>
        <p:sp>
          <p:nvSpPr>
            <p:cNvPr id="2417674" name="Text Box 10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Peer</a:t>
              </a:r>
            </a:p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[Seed]</a:t>
              </a:r>
            </a:p>
          </p:txBody>
        </p:sp>
        <p:sp>
          <p:nvSpPr>
            <p:cNvPr id="2417675" name="Text Box 11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Peer</a:t>
              </a:r>
            </a:p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[Leech]</a:t>
              </a:r>
            </a:p>
          </p:txBody>
        </p:sp>
        <p:sp>
          <p:nvSpPr>
            <p:cNvPr id="2417676" name="Text Box 12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Tracker</a:t>
              </a: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200" y="2406"/>
              <a:ext cx="2976" cy="1098"/>
              <a:chOff x="1200" y="2406"/>
              <a:chExt cx="2976" cy="1098"/>
            </a:xfrm>
          </p:grpSpPr>
          <p:sp>
            <p:nvSpPr>
              <p:cNvPr id="2417678" name="Line 14"/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417679" name="Line 15"/>
              <p:cNvSpPr>
                <a:spLocks noChangeShapeType="1"/>
              </p:cNvSpPr>
              <p:nvPr/>
            </p:nvSpPr>
            <p:spPr bwMode="auto">
              <a:xfrm flipH="1">
                <a:off x="1200" y="2592"/>
                <a:ext cx="29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417680" name="Text Box 16"/>
              <p:cNvSpPr txBox="1">
                <a:spLocks noChangeArrowheads="1"/>
              </p:cNvSpPr>
              <p:nvPr/>
            </p:nvSpPr>
            <p:spPr bwMode="auto">
              <a:xfrm rot="21392801">
                <a:off x="2352" y="2406"/>
                <a:ext cx="908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defTabSz="1219170" rtl="0">
                  <a:spcBef>
                    <a:spcPct val="50000"/>
                  </a:spcBef>
                </a:pPr>
                <a:r>
                  <a:rPr lang="en-US" sz="2400" kern="1200">
                    <a:solidFill>
                      <a:prstClr val="black"/>
                    </a:solidFill>
                    <a:latin typeface="Constantia"/>
                  </a:rPr>
                  <a:t>Shake-hand</a:t>
                </a:r>
              </a:p>
            </p:txBody>
          </p:sp>
        </p:grpSp>
        <p:sp>
          <p:nvSpPr>
            <p:cNvPr id="2417681" name="Text Box 17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Web Server</a:t>
              </a:r>
            </a:p>
          </p:txBody>
        </p:sp>
        <p:sp>
          <p:nvSpPr>
            <p:cNvPr id="2417682" name="Text Box 18"/>
            <p:cNvSpPr txBox="1">
              <a:spLocks noChangeArrowheads="1"/>
            </p:cNvSpPr>
            <p:nvPr/>
          </p:nvSpPr>
          <p:spPr bwMode="auto">
            <a:xfrm rot="1756914">
              <a:off x="1152" y="3222"/>
              <a:ext cx="91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Shake-hand</a:t>
              </a:r>
            </a:p>
          </p:txBody>
        </p:sp>
      </p:grp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2157D542-2DA5-4C1A-939D-D8E6ADECFA7C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39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94E71-08F4-94F8-C058-1A596719A82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197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BitTorrent: </a:t>
            </a:r>
            <a:br>
              <a:rPr lang="en-US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dirty="0"/>
              <a:t>Overall Architecture</a:t>
            </a:r>
          </a:p>
        </p:txBody>
      </p:sp>
      <p:sp>
        <p:nvSpPr>
          <p:cNvPr id="2419731" name="Rectangle 19"/>
          <p:cNvSpPr>
            <a:spLocks noChangeArrowheads="1"/>
          </p:cNvSpPr>
          <p:nvPr/>
        </p:nvSpPr>
        <p:spPr bwMode="auto">
          <a:xfrm>
            <a:off x="2032000" y="8229600"/>
            <a:ext cx="12192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3200" y="1828800"/>
            <a:ext cx="9448800" cy="7112001"/>
            <a:chOff x="336" y="864"/>
            <a:chExt cx="4464" cy="3360"/>
          </a:xfrm>
        </p:grpSpPr>
        <p:sp>
          <p:nvSpPr>
            <p:cNvPr id="2419716" name="AutoShape 4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defTabSz="1219170" rtl="0"/>
              <a:r>
                <a:rPr lang="en-US" sz="2000" kern="1200" dirty="0">
                  <a:solidFill>
                    <a:prstClr val="black"/>
                  </a:solidFill>
                  <a:latin typeface="Constantia"/>
                </a:rPr>
                <a:t>Web page </a:t>
              </a:r>
            </a:p>
            <a:p>
              <a:pPr defTabSz="1219170" rtl="0"/>
              <a:r>
                <a:rPr lang="en-US" sz="2000" kern="1200" dirty="0">
                  <a:solidFill>
                    <a:prstClr val="black"/>
                  </a:solidFill>
                  <a:latin typeface="Constantia"/>
                </a:rPr>
                <a:t>with link </a:t>
              </a:r>
            </a:p>
            <a:p>
              <a:pPr defTabSz="1219170" rtl="0"/>
              <a:r>
                <a:rPr lang="en-US" sz="2000" kern="1200" dirty="0">
                  <a:solidFill>
                    <a:prstClr val="black"/>
                  </a:solidFill>
                  <a:latin typeface="Constantia"/>
                </a:rPr>
                <a:t>to .torrent</a:t>
              </a:r>
            </a:p>
          </p:txBody>
        </p:sp>
        <p:sp>
          <p:nvSpPr>
            <p:cNvPr id="2419717" name="AutoShape 5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419718" name="Rectangle 6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1219170" rtl="0"/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A</a:t>
              </a:r>
            </a:p>
          </p:txBody>
        </p:sp>
        <p:sp>
          <p:nvSpPr>
            <p:cNvPr id="2419719" name="Rectangle 7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1219170" rtl="0"/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B</a:t>
              </a:r>
            </a:p>
          </p:txBody>
        </p:sp>
        <p:sp>
          <p:nvSpPr>
            <p:cNvPr id="2419720" name="Rectangle 8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1219170" rtl="0"/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C</a:t>
              </a:r>
            </a:p>
          </p:txBody>
        </p:sp>
        <p:sp>
          <p:nvSpPr>
            <p:cNvPr id="2419721" name="Text Box 9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 dirty="0">
                  <a:solidFill>
                    <a:prstClr val="black"/>
                  </a:solidFill>
                  <a:latin typeface="Constantia"/>
                </a:rPr>
                <a:t>Peer</a:t>
              </a:r>
            </a:p>
            <a:p>
              <a:pPr defTabSz="1219170" rtl="0">
                <a:spcBef>
                  <a:spcPct val="50000"/>
                </a:spcBef>
              </a:pPr>
              <a:r>
                <a:rPr lang="en-US" sz="2400" kern="1200" dirty="0">
                  <a:solidFill>
                    <a:prstClr val="black"/>
                  </a:solidFill>
                  <a:latin typeface="Constantia"/>
                </a:rPr>
                <a:t>[Leech]</a:t>
              </a:r>
            </a:p>
            <a:p>
              <a:pPr defTabSz="1219170" rtl="0">
                <a:spcBef>
                  <a:spcPct val="50000"/>
                </a:spcBef>
              </a:pPr>
              <a:r>
                <a:rPr lang="en-US" sz="2400" kern="1200" dirty="0">
                  <a:solidFill>
                    <a:srgbClr val="0000FF"/>
                  </a:solidFill>
                  <a:latin typeface="Constantia"/>
                </a:rPr>
                <a:t>Downloader</a:t>
              </a:r>
            </a:p>
          </p:txBody>
        </p:sp>
        <p:sp>
          <p:nvSpPr>
            <p:cNvPr id="2419722" name="Text Box 10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Peer</a:t>
              </a:r>
            </a:p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[Seed]</a:t>
              </a:r>
            </a:p>
          </p:txBody>
        </p:sp>
        <p:sp>
          <p:nvSpPr>
            <p:cNvPr id="2419723" name="Text Box 11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Peer</a:t>
              </a:r>
            </a:p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[Leech]</a:t>
              </a:r>
            </a:p>
          </p:txBody>
        </p:sp>
        <p:sp>
          <p:nvSpPr>
            <p:cNvPr id="2419724" name="Text Box 12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Tracker</a:t>
              </a: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200" y="2406"/>
              <a:ext cx="2976" cy="954"/>
              <a:chOff x="1200" y="2406"/>
              <a:chExt cx="2976" cy="954"/>
            </a:xfrm>
          </p:grpSpPr>
          <p:sp>
            <p:nvSpPr>
              <p:cNvPr id="2419726" name="Line 14"/>
              <p:cNvSpPr>
                <a:spLocks noChangeShapeType="1"/>
              </p:cNvSpPr>
              <p:nvPr/>
            </p:nvSpPr>
            <p:spPr bwMode="auto">
              <a:xfrm flipH="1" flipV="1">
                <a:off x="1200" y="2832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419727" name="Line 15"/>
              <p:cNvSpPr>
                <a:spLocks noChangeShapeType="1"/>
              </p:cNvSpPr>
              <p:nvPr/>
            </p:nvSpPr>
            <p:spPr bwMode="auto">
              <a:xfrm flipH="1">
                <a:off x="1200" y="2592"/>
                <a:ext cx="29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419728" name="Text Box 16"/>
              <p:cNvSpPr txBox="1">
                <a:spLocks noChangeArrowheads="1"/>
              </p:cNvSpPr>
              <p:nvPr/>
            </p:nvSpPr>
            <p:spPr bwMode="auto">
              <a:xfrm rot="1832436">
                <a:off x="1440" y="2934"/>
                <a:ext cx="624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defTabSz="1219170" rtl="0">
                  <a:spcBef>
                    <a:spcPct val="50000"/>
                  </a:spcBef>
                </a:pPr>
                <a:r>
                  <a:rPr lang="en-US" sz="2400" kern="1200">
                    <a:solidFill>
                      <a:prstClr val="black"/>
                    </a:solidFill>
                    <a:latin typeface="Constantia"/>
                  </a:rPr>
                  <a:t>pieces</a:t>
                </a:r>
              </a:p>
            </p:txBody>
          </p:sp>
          <p:sp>
            <p:nvSpPr>
              <p:cNvPr id="2419729" name="Text Box 17"/>
              <p:cNvSpPr txBox="1">
                <a:spLocks noChangeArrowheads="1"/>
              </p:cNvSpPr>
              <p:nvPr/>
            </p:nvSpPr>
            <p:spPr bwMode="auto">
              <a:xfrm rot="21392801">
                <a:off x="2544" y="2406"/>
                <a:ext cx="624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defTabSz="1219170" rtl="0">
                  <a:spcBef>
                    <a:spcPct val="50000"/>
                  </a:spcBef>
                </a:pPr>
                <a:r>
                  <a:rPr lang="en-US" sz="2400" kern="1200">
                    <a:solidFill>
                      <a:prstClr val="black"/>
                    </a:solidFill>
                    <a:latin typeface="Constantia"/>
                  </a:rPr>
                  <a:t>pieces</a:t>
                </a:r>
              </a:p>
            </p:txBody>
          </p:sp>
        </p:grpSp>
        <p:sp>
          <p:nvSpPr>
            <p:cNvPr id="2419730" name="Text Box 18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Web Server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6D3749D7-E225-4385-8A4B-EC3A086EAA1F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4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B193044-49BA-E964-256C-A3AE126DE36F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8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Overlay Networks</a:t>
            </a:r>
          </a:p>
        </p:txBody>
      </p:sp>
      <p:sp>
        <p:nvSpPr>
          <p:cNvPr id="2358274" name="Freeform 2"/>
          <p:cNvSpPr>
            <a:spLocks/>
          </p:cNvSpPr>
          <p:nvPr/>
        </p:nvSpPr>
        <p:spPr bwMode="auto">
          <a:xfrm>
            <a:off x="9220201" y="5759451"/>
            <a:ext cx="3966633" cy="2959100"/>
          </a:xfrm>
          <a:custGeom>
            <a:avLst/>
            <a:gdLst/>
            <a:ahLst/>
            <a:cxnLst>
              <a:cxn ang="0">
                <a:pos x="27" y="652"/>
              </a:cxn>
              <a:cxn ang="0">
                <a:pos x="105" y="76"/>
              </a:cxn>
              <a:cxn ang="0">
                <a:pos x="657" y="196"/>
              </a:cxn>
              <a:cxn ang="0">
                <a:pos x="1209" y="100"/>
              </a:cxn>
              <a:cxn ang="0">
                <a:pos x="2001" y="406"/>
              </a:cxn>
              <a:cxn ang="0">
                <a:pos x="2013" y="1144"/>
              </a:cxn>
              <a:cxn ang="0">
                <a:pos x="1581" y="1600"/>
              </a:cxn>
              <a:cxn ang="0">
                <a:pos x="813" y="1516"/>
              </a:cxn>
              <a:cxn ang="0">
                <a:pos x="501" y="1270"/>
              </a:cxn>
              <a:cxn ang="0">
                <a:pos x="183" y="1066"/>
              </a:cxn>
              <a:cxn ang="0">
                <a:pos x="27" y="652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276" name="Rectangle 4"/>
          <p:cNvSpPr>
            <a:spLocks noChangeArrowheads="1"/>
          </p:cNvSpPr>
          <p:nvPr/>
        </p:nvSpPr>
        <p:spPr bwMode="auto">
          <a:xfrm>
            <a:off x="3818467" y="6072717"/>
            <a:ext cx="8467" cy="28786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277" name="Freeform 5"/>
          <p:cNvSpPr>
            <a:spLocks/>
          </p:cNvSpPr>
          <p:nvPr/>
        </p:nvSpPr>
        <p:spPr bwMode="auto">
          <a:xfrm>
            <a:off x="6333067" y="5539317"/>
            <a:ext cx="2398184" cy="2233083"/>
          </a:xfrm>
          <a:custGeom>
            <a:avLst/>
            <a:gdLst/>
            <a:ahLst/>
            <a:cxnLst>
              <a:cxn ang="0">
                <a:pos x="239" y="7"/>
              </a:cxn>
              <a:cxn ang="0">
                <a:pos x="35" y="157"/>
              </a:cxn>
              <a:cxn ang="0">
                <a:pos x="29" y="523"/>
              </a:cxn>
              <a:cxn ang="0">
                <a:pos x="53" y="829"/>
              </a:cxn>
              <a:cxn ang="0">
                <a:pos x="245" y="871"/>
              </a:cxn>
              <a:cxn ang="0">
                <a:pos x="647" y="1129"/>
              </a:cxn>
              <a:cxn ang="0">
                <a:pos x="995" y="1237"/>
              </a:cxn>
              <a:cxn ang="0">
                <a:pos x="1199" y="1021"/>
              </a:cxn>
              <a:cxn ang="0">
                <a:pos x="1271" y="445"/>
              </a:cxn>
              <a:cxn ang="0">
                <a:pos x="1205" y="211"/>
              </a:cxn>
              <a:cxn ang="0">
                <a:pos x="749" y="115"/>
              </a:cxn>
              <a:cxn ang="0">
                <a:pos x="239" y="7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278" name="Freeform 6"/>
          <p:cNvSpPr>
            <a:spLocks/>
          </p:cNvSpPr>
          <p:nvPr/>
        </p:nvSpPr>
        <p:spPr bwMode="auto">
          <a:xfrm>
            <a:off x="3026833" y="5526617"/>
            <a:ext cx="3175000" cy="2563283"/>
          </a:xfrm>
          <a:custGeom>
            <a:avLst/>
            <a:gdLst/>
            <a:ahLst/>
            <a:cxnLst>
              <a:cxn ang="0">
                <a:pos x="550" y="42"/>
              </a:cxn>
              <a:cxn ang="0">
                <a:pos x="82" y="60"/>
              </a:cxn>
              <a:cxn ang="0">
                <a:pos x="58" y="402"/>
              </a:cxn>
              <a:cxn ang="0">
                <a:pos x="28" y="720"/>
              </a:cxn>
              <a:cxn ang="0">
                <a:pos x="112" y="870"/>
              </a:cxn>
              <a:cxn ang="0">
                <a:pos x="538" y="876"/>
              </a:cxn>
              <a:cxn ang="0">
                <a:pos x="640" y="1128"/>
              </a:cxn>
              <a:cxn ang="0">
                <a:pos x="1234" y="1098"/>
              </a:cxn>
              <a:cxn ang="0">
                <a:pos x="1276" y="570"/>
              </a:cxn>
              <a:cxn ang="0">
                <a:pos x="1204" y="342"/>
              </a:cxn>
              <a:cxn ang="0">
                <a:pos x="760" y="288"/>
              </a:cxn>
              <a:cxn ang="0">
                <a:pos x="550" y="42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279" name="Line 7"/>
          <p:cNvSpPr>
            <a:spLocks noChangeShapeType="1"/>
          </p:cNvSpPr>
          <p:nvPr/>
        </p:nvSpPr>
        <p:spPr bwMode="auto">
          <a:xfrm>
            <a:off x="3452284" y="6559551"/>
            <a:ext cx="1540933" cy="84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280" name="Line 8"/>
          <p:cNvSpPr>
            <a:spLocks noChangeShapeType="1"/>
          </p:cNvSpPr>
          <p:nvPr/>
        </p:nvSpPr>
        <p:spPr bwMode="auto">
          <a:xfrm flipV="1">
            <a:off x="4235451" y="6646334"/>
            <a:ext cx="747183" cy="21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281" name="Line 9"/>
          <p:cNvSpPr>
            <a:spLocks noChangeShapeType="1"/>
          </p:cNvSpPr>
          <p:nvPr/>
        </p:nvSpPr>
        <p:spPr bwMode="auto">
          <a:xfrm>
            <a:off x="10826751" y="6798734"/>
            <a:ext cx="404283" cy="5143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282" name="Line 10"/>
          <p:cNvSpPr>
            <a:spLocks noChangeShapeType="1"/>
          </p:cNvSpPr>
          <p:nvPr/>
        </p:nvSpPr>
        <p:spPr bwMode="auto">
          <a:xfrm flipH="1">
            <a:off x="11887200" y="6826251"/>
            <a:ext cx="620184" cy="4910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2280900" y="6532033"/>
            <a:ext cx="668867" cy="313267"/>
            <a:chOff x="3600" y="219"/>
            <a:chExt cx="360" cy="175"/>
          </a:xfrm>
        </p:grpSpPr>
        <p:sp>
          <p:nvSpPr>
            <p:cNvPr id="2358284" name="Oval 1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285" name="Line 1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286" name="Line 1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287" name="Rectangle 1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 rtl="0" eaLnBrk="0" hangingPunct="0"/>
              <a:endParaRPr lang="en-US" sz="3200" kern="1200">
                <a:solidFill>
                  <a:srgbClr val="ACC0D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288" name="Oval 1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58290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291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292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58294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295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296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358297" name="Line 25"/>
          <p:cNvSpPr>
            <a:spLocks noChangeShapeType="1"/>
          </p:cNvSpPr>
          <p:nvPr/>
        </p:nvSpPr>
        <p:spPr bwMode="auto">
          <a:xfrm flipV="1">
            <a:off x="10801351" y="6684433"/>
            <a:ext cx="1471083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298" name="Line 26"/>
          <p:cNvSpPr>
            <a:spLocks noChangeShapeType="1"/>
          </p:cNvSpPr>
          <p:nvPr/>
        </p:nvSpPr>
        <p:spPr bwMode="auto">
          <a:xfrm>
            <a:off x="7198785" y="5913967"/>
            <a:ext cx="647700" cy="2772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299" name="Line 27"/>
          <p:cNvSpPr>
            <a:spLocks noChangeShapeType="1"/>
          </p:cNvSpPr>
          <p:nvPr/>
        </p:nvSpPr>
        <p:spPr bwMode="auto">
          <a:xfrm flipH="1">
            <a:off x="7890934" y="6362700"/>
            <a:ext cx="321733" cy="9080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300" name="Line 28"/>
          <p:cNvSpPr>
            <a:spLocks noChangeShapeType="1"/>
          </p:cNvSpPr>
          <p:nvPr/>
        </p:nvSpPr>
        <p:spPr bwMode="auto">
          <a:xfrm>
            <a:off x="6864351" y="6064251"/>
            <a:ext cx="0" cy="5757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301" name="Line 29"/>
          <p:cNvSpPr>
            <a:spLocks noChangeShapeType="1"/>
          </p:cNvSpPr>
          <p:nvPr/>
        </p:nvSpPr>
        <p:spPr bwMode="auto">
          <a:xfrm>
            <a:off x="6898218" y="6927851"/>
            <a:ext cx="713316" cy="4910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302" name="Line 30"/>
          <p:cNvSpPr>
            <a:spLocks noChangeShapeType="1"/>
          </p:cNvSpPr>
          <p:nvPr/>
        </p:nvSpPr>
        <p:spPr bwMode="auto">
          <a:xfrm>
            <a:off x="8489951" y="6220885"/>
            <a:ext cx="1689100" cy="5376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303" name="Line 31"/>
          <p:cNvSpPr>
            <a:spLocks noChangeShapeType="1"/>
          </p:cNvSpPr>
          <p:nvPr/>
        </p:nvSpPr>
        <p:spPr bwMode="auto">
          <a:xfrm flipH="1">
            <a:off x="7209367" y="6320368"/>
            <a:ext cx="747184" cy="5122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304" name="Line 32"/>
          <p:cNvSpPr>
            <a:spLocks noChangeShapeType="1"/>
          </p:cNvSpPr>
          <p:nvPr/>
        </p:nvSpPr>
        <p:spPr bwMode="auto">
          <a:xfrm flipH="1">
            <a:off x="8178801" y="5808134"/>
            <a:ext cx="268817" cy="2349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305" name="Line 33"/>
          <p:cNvSpPr>
            <a:spLocks noChangeShapeType="1"/>
          </p:cNvSpPr>
          <p:nvPr/>
        </p:nvSpPr>
        <p:spPr bwMode="auto">
          <a:xfrm flipV="1">
            <a:off x="5659968" y="5966884"/>
            <a:ext cx="903817" cy="6519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0160000" y="6608233"/>
            <a:ext cx="668867" cy="313267"/>
            <a:chOff x="3600" y="219"/>
            <a:chExt cx="360" cy="175"/>
          </a:xfrm>
        </p:grpSpPr>
        <p:sp>
          <p:nvSpPr>
            <p:cNvPr id="2358307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08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09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10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 rtl="0" eaLnBrk="0" hangingPunct="0"/>
              <a:endParaRPr lang="en-US" sz="3200" kern="1200">
                <a:solidFill>
                  <a:srgbClr val="ACC0D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11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5831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1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1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58317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18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19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11226800" y="7179733"/>
            <a:ext cx="668867" cy="313267"/>
            <a:chOff x="3600" y="219"/>
            <a:chExt cx="360" cy="175"/>
          </a:xfrm>
        </p:grpSpPr>
        <p:sp>
          <p:nvSpPr>
            <p:cNvPr id="2358321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22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23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24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 rtl="0" eaLnBrk="0" hangingPunct="0"/>
              <a:endParaRPr lang="en-US" sz="3200" kern="1200">
                <a:solidFill>
                  <a:srgbClr val="ACC0D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25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58327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28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29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58331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32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33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7607300" y="7262284"/>
            <a:ext cx="668867" cy="313267"/>
            <a:chOff x="3600" y="219"/>
            <a:chExt cx="360" cy="175"/>
          </a:xfrm>
        </p:grpSpPr>
        <p:sp>
          <p:nvSpPr>
            <p:cNvPr id="2358335" name="Oval 6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36" name="Line 6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37" name="Line 6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38" name="Rectangle 6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 rtl="0" eaLnBrk="0" hangingPunct="0"/>
              <a:endParaRPr lang="en-US" sz="3200" kern="1200">
                <a:solidFill>
                  <a:srgbClr val="ACC0D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39" name="Oval 6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6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5834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4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4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up 7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58345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46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47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4" name="Group 76"/>
          <p:cNvGrpSpPr>
            <a:grpSpLocks/>
          </p:cNvGrpSpPr>
          <p:nvPr/>
        </p:nvGrpSpPr>
        <p:grpSpPr bwMode="auto">
          <a:xfrm>
            <a:off x="6540500" y="6633633"/>
            <a:ext cx="668867" cy="313267"/>
            <a:chOff x="3600" y="219"/>
            <a:chExt cx="360" cy="175"/>
          </a:xfrm>
        </p:grpSpPr>
        <p:sp>
          <p:nvSpPr>
            <p:cNvPr id="2358349" name="Oval 7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50" name="Line 7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51" name="Line 7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52" name="Rectangle 8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 rtl="0" eaLnBrk="0" hangingPunct="0"/>
              <a:endParaRPr lang="en-US" sz="3200" kern="1200">
                <a:solidFill>
                  <a:srgbClr val="ACC0D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53" name="Oval 8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5" name="Group 8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58355" name="Line 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56" name="Line 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57" name="Line 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" name="Group 8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58359" name="Line 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60" name="Line 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61" name="Line 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7" name="Group 90"/>
          <p:cNvGrpSpPr>
            <a:grpSpLocks/>
          </p:cNvGrpSpPr>
          <p:nvPr/>
        </p:nvGrpSpPr>
        <p:grpSpPr bwMode="auto">
          <a:xfrm>
            <a:off x="7797800" y="6043084"/>
            <a:ext cx="668867" cy="313267"/>
            <a:chOff x="3600" y="219"/>
            <a:chExt cx="360" cy="175"/>
          </a:xfrm>
        </p:grpSpPr>
        <p:sp>
          <p:nvSpPr>
            <p:cNvPr id="2358363" name="Oval 9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64" name="Line 9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65" name="Line 9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66" name="Rectangle 9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 rtl="0" eaLnBrk="0" hangingPunct="0"/>
              <a:endParaRPr lang="en-US" sz="3200" kern="1200">
                <a:solidFill>
                  <a:srgbClr val="ACC0D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67" name="Oval 9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8" name="Group 9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58369" name="Line 9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70" name="Line 9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71" name="Line 9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0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58373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74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75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0" name="Group 104"/>
          <p:cNvGrpSpPr>
            <a:grpSpLocks/>
          </p:cNvGrpSpPr>
          <p:nvPr/>
        </p:nvGrpSpPr>
        <p:grpSpPr bwMode="auto">
          <a:xfrm>
            <a:off x="6521451" y="5750984"/>
            <a:ext cx="668867" cy="313267"/>
            <a:chOff x="3600" y="219"/>
            <a:chExt cx="360" cy="175"/>
          </a:xfrm>
        </p:grpSpPr>
        <p:sp>
          <p:nvSpPr>
            <p:cNvPr id="2358377" name="Oval 10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78" name="Line 10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79" name="Line 10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80" name="Rectangle 10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 rtl="0" eaLnBrk="0" hangingPunct="0"/>
              <a:endParaRPr lang="en-US" sz="3200" kern="1200">
                <a:solidFill>
                  <a:srgbClr val="ACC0D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81" name="Oval 10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up 11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58383" name="Line 1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84" name="Line 1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85" name="Line 1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up 11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58387" name="Line 1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88" name="Line 1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89" name="Line 1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3" name="Group 118"/>
          <p:cNvGrpSpPr>
            <a:grpSpLocks/>
          </p:cNvGrpSpPr>
          <p:nvPr/>
        </p:nvGrpSpPr>
        <p:grpSpPr bwMode="auto">
          <a:xfrm>
            <a:off x="4984751" y="6436784"/>
            <a:ext cx="668867" cy="313267"/>
            <a:chOff x="3600" y="219"/>
            <a:chExt cx="360" cy="175"/>
          </a:xfrm>
        </p:grpSpPr>
        <p:sp>
          <p:nvSpPr>
            <p:cNvPr id="2358391" name="Oval 11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92" name="Line 12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93" name="Line 12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94" name="Rectangle 12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1219170" rtl="0" eaLnBrk="0" hangingPunct="0"/>
              <a:endParaRPr lang="en-US" sz="3200" kern="1200">
                <a:solidFill>
                  <a:srgbClr val="ACC0D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395" name="Oval 12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4" name="Group 12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58397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98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399" name="Line 1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up 12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58401" name="Line 1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402" name="Line 1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403" name="Line 1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358404" name="Line 132"/>
          <p:cNvSpPr>
            <a:spLocks noChangeShapeType="1"/>
          </p:cNvSpPr>
          <p:nvPr/>
        </p:nvSpPr>
        <p:spPr bwMode="auto">
          <a:xfrm rot="5400000" flipH="1">
            <a:off x="12512676" y="6397625"/>
            <a:ext cx="31961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405" name="Line 133"/>
          <p:cNvSpPr>
            <a:spLocks noChangeShapeType="1"/>
          </p:cNvSpPr>
          <p:nvPr/>
        </p:nvSpPr>
        <p:spPr bwMode="auto">
          <a:xfrm flipH="1">
            <a:off x="6853767" y="5446184"/>
            <a:ext cx="10584" cy="3217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406" name="Line 134"/>
          <p:cNvSpPr>
            <a:spLocks noChangeShapeType="1"/>
          </p:cNvSpPr>
          <p:nvPr/>
        </p:nvSpPr>
        <p:spPr bwMode="auto">
          <a:xfrm flipV="1">
            <a:off x="3452285" y="6371167"/>
            <a:ext cx="2116" cy="2391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6" name="Group 135"/>
          <p:cNvGrpSpPr>
            <a:grpSpLocks/>
          </p:cNvGrpSpPr>
          <p:nvPr/>
        </p:nvGrpSpPr>
        <p:grpSpPr bwMode="auto">
          <a:xfrm>
            <a:off x="2658533" y="2057401"/>
            <a:ext cx="10272184" cy="5118100"/>
            <a:chOff x="290" y="966"/>
            <a:chExt cx="4853" cy="2418"/>
          </a:xfrm>
        </p:grpSpPr>
        <p:grpSp>
          <p:nvGrpSpPr>
            <p:cNvPr id="27" name="Group 136"/>
            <p:cNvGrpSpPr>
              <a:grpSpLocks/>
            </p:cNvGrpSpPr>
            <p:nvPr/>
          </p:nvGrpSpPr>
          <p:grpSpPr bwMode="auto">
            <a:xfrm>
              <a:off x="290" y="966"/>
              <a:ext cx="4853" cy="1098"/>
              <a:chOff x="290" y="966"/>
              <a:chExt cx="4853" cy="1098"/>
            </a:xfrm>
          </p:grpSpPr>
          <p:sp>
            <p:nvSpPr>
              <p:cNvPr id="2358409" name="Line 137"/>
              <p:cNvSpPr>
                <a:spLocks noChangeShapeType="1"/>
              </p:cNvSpPr>
              <p:nvPr/>
            </p:nvSpPr>
            <p:spPr bwMode="auto">
              <a:xfrm>
                <a:off x="1419" y="1514"/>
                <a:ext cx="398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410" name="Line 138"/>
              <p:cNvSpPr>
                <a:spLocks noChangeShapeType="1"/>
              </p:cNvSpPr>
              <p:nvPr/>
            </p:nvSpPr>
            <p:spPr bwMode="auto">
              <a:xfrm rot="16200000" flipV="1">
                <a:off x="3965" y="1374"/>
                <a:ext cx="0" cy="3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8411" name="Line 139"/>
              <p:cNvSpPr>
                <a:spLocks noChangeShapeType="1"/>
              </p:cNvSpPr>
              <p:nvPr/>
            </p:nvSpPr>
            <p:spPr bwMode="auto">
              <a:xfrm rot="16200000" flipV="1">
                <a:off x="4517" y="1648"/>
                <a:ext cx="0" cy="3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8" name="Group 140"/>
              <p:cNvGrpSpPr>
                <a:grpSpLocks/>
              </p:cNvGrpSpPr>
              <p:nvPr/>
            </p:nvGrpSpPr>
            <p:grpSpPr bwMode="auto">
              <a:xfrm>
                <a:off x="290" y="966"/>
                <a:ext cx="792" cy="262"/>
                <a:chOff x="3621" y="3265"/>
                <a:chExt cx="1776" cy="744"/>
              </a:xfrm>
            </p:grpSpPr>
            <p:pic>
              <p:nvPicPr>
                <p:cNvPr id="2358413" name="Picture 141" descr="reellogo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621" y="3265"/>
                  <a:ext cx="1776" cy="744"/>
                </a:xfrm>
                <a:prstGeom prst="rect">
                  <a:avLst/>
                </a:prstGeom>
                <a:noFill/>
              </p:spPr>
            </p:pic>
            <p:sp>
              <p:nvSpPr>
                <p:cNvPr id="2358414" name="Freeform 142"/>
                <p:cNvSpPr>
                  <a:spLocks/>
                </p:cNvSpPr>
                <p:nvPr/>
              </p:nvSpPr>
              <p:spPr bwMode="auto">
                <a:xfrm>
                  <a:off x="3972" y="3288"/>
                  <a:ext cx="1401" cy="438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27" y="384"/>
                    </a:cxn>
                    <a:cxn ang="0">
                      <a:pos x="114" y="381"/>
                    </a:cxn>
                    <a:cxn ang="0">
                      <a:pos x="132" y="357"/>
                    </a:cxn>
                    <a:cxn ang="0">
                      <a:pos x="210" y="402"/>
                    </a:cxn>
                    <a:cxn ang="0">
                      <a:pos x="450" y="384"/>
                    </a:cxn>
                    <a:cxn ang="0">
                      <a:pos x="486" y="393"/>
                    </a:cxn>
                    <a:cxn ang="0">
                      <a:pos x="690" y="417"/>
                    </a:cxn>
                    <a:cxn ang="0">
                      <a:pos x="1074" y="438"/>
                    </a:cxn>
                    <a:cxn ang="0">
                      <a:pos x="1401" y="420"/>
                    </a:cxn>
                    <a:cxn ang="0">
                      <a:pos x="1392" y="165"/>
                    </a:cxn>
                    <a:cxn ang="0">
                      <a:pos x="291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401" h="438">
                      <a:moveTo>
                        <a:pt x="0" y="6"/>
                      </a:moveTo>
                      <a:lnTo>
                        <a:pt x="27" y="384"/>
                      </a:lnTo>
                      <a:lnTo>
                        <a:pt x="114" y="381"/>
                      </a:lnTo>
                      <a:lnTo>
                        <a:pt x="132" y="357"/>
                      </a:lnTo>
                      <a:lnTo>
                        <a:pt x="210" y="402"/>
                      </a:lnTo>
                      <a:lnTo>
                        <a:pt x="450" y="384"/>
                      </a:lnTo>
                      <a:lnTo>
                        <a:pt x="486" y="393"/>
                      </a:lnTo>
                      <a:lnTo>
                        <a:pt x="690" y="417"/>
                      </a:lnTo>
                      <a:lnTo>
                        <a:pt x="1074" y="438"/>
                      </a:lnTo>
                      <a:lnTo>
                        <a:pt x="1401" y="420"/>
                      </a:lnTo>
                      <a:lnTo>
                        <a:pt x="1392" y="165"/>
                      </a:lnTo>
                      <a:lnTo>
                        <a:pt x="291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8415" name="Freeform 143"/>
                <p:cNvSpPr>
                  <a:spLocks/>
                </p:cNvSpPr>
                <p:nvPr/>
              </p:nvSpPr>
              <p:spPr bwMode="auto">
                <a:xfrm>
                  <a:off x="4242" y="3858"/>
                  <a:ext cx="999" cy="123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17" y="12"/>
                    </a:cxn>
                    <a:cxn ang="0">
                      <a:pos x="744" y="36"/>
                    </a:cxn>
                    <a:cxn ang="0">
                      <a:pos x="801" y="42"/>
                    </a:cxn>
                    <a:cxn ang="0">
                      <a:pos x="876" y="6"/>
                    </a:cxn>
                    <a:cxn ang="0">
                      <a:pos x="933" y="0"/>
                    </a:cxn>
                    <a:cxn ang="0">
                      <a:pos x="981" y="15"/>
                    </a:cxn>
                    <a:cxn ang="0">
                      <a:pos x="999" y="51"/>
                    </a:cxn>
                    <a:cxn ang="0">
                      <a:pos x="987" y="123"/>
                    </a:cxn>
                    <a:cxn ang="0">
                      <a:pos x="18" y="12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999" h="123">
                      <a:moveTo>
                        <a:pt x="0" y="6"/>
                      </a:moveTo>
                      <a:lnTo>
                        <a:pt x="717" y="12"/>
                      </a:lnTo>
                      <a:lnTo>
                        <a:pt x="744" y="36"/>
                      </a:lnTo>
                      <a:lnTo>
                        <a:pt x="801" y="42"/>
                      </a:lnTo>
                      <a:lnTo>
                        <a:pt x="876" y="6"/>
                      </a:lnTo>
                      <a:lnTo>
                        <a:pt x="933" y="0"/>
                      </a:lnTo>
                      <a:lnTo>
                        <a:pt x="981" y="15"/>
                      </a:lnTo>
                      <a:lnTo>
                        <a:pt x="999" y="51"/>
                      </a:lnTo>
                      <a:lnTo>
                        <a:pt x="987" y="123"/>
                      </a:lnTo>
                      <a:lnTo>
                        <a:pt x="18" y="12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2358416" name="Picture 144" descr="video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083" y="3400"/>
                  <a:ext cx="889" cy="46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9" name="Group 145"/>
              <p:cNvGrpSpPr>
                <a:grpSpLocks/>
              </p:cNvGrpSpPr>
              <p:nvPr/>
            </p:nvGrpSpPr>
            <p:grpSpPr bwMode="auto">
              <a:xfrm>
                <a:off x="4570" y="1697"/>
                <a:ext cx="372" cy="367"/>
                <a:chOff x="4550" y="3770"/>
                <a:chExt cx="372" cy="367"/>
              </a:xfrm>
            </p:grpSpPr>
            <p:sp>
              <p:nvSpPr>
                <p:cNvPr id="2358418" name="Rectangle 146"/>
                <p:cNvSpPr>
                  <a:spLocks noChangeArrowheads="1"/>
                </p:cNvSpPr>
                <p:nvPr/>
              </p:nvSpPr>
              <p:spPr bwMode="auto">
                <a:xfrm>
                  <a:off x="4553" y="3774"/>
                  <a:ext cx="367" cy="303"/>
                </a:xfrm>
                <a:prstGeom prst="rect">
                  <a:avLst/>
                </a:prstGeom>
                <a:gradFill rotWithShape="0">
                  <a:gsLst>
                    <a:gs pos="0">
                      <a:srgbClr val="99CCFF">
                        <a:gamma/>
                        <a:shade val="46275"/>
                        <a:invGamma/>
                      </a:srgbClr>
                    </a:gs>
                    <a:gs pos="50000">
                      <a:srgbClr val="99CCFF"/>
                    </a:gs>
                    <a:gs pos="100000">
                      <a:srgbClr val="99CC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8419" name="Rectangle 147"/>
                <p:cNvSpPr>
                  <a:spLocks noChangeArrowheads="1"/>
                </p:cNvSpPr>
                <p:nvPr/>
              </p:nvSpPr>
              <p:spPr bwMode="auto">
                <a:xfrm>
                  <a:off x="4668" y="4071"/>
                  <a:ext cx="156" cy="47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8420" name="Rectangle 148"/>
                <p:cNvSpPr>
                  <a:spLocks noChangeArrowheads="1"/>
                </p:cNvSpPr>
                <p:nvPr/>
              </p:nvSpPr>
              <p:spPr bwMode="auto">
                <a:xfrm>
                  <a:off x="4553" y="3770"/>
                  <a:ext cx="369" cy="310"/>
                </a:xfrm>
                <a:prstGeom prst="rect">
                  <a:avLst/>
                </a:prstGeom>
                <a:noFill/>
                <a:ln w="285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2358421" name="Picture 149" descr="video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550" y="3787"/>
                  <a:ext cx="363" cy="275"/>
                </a:xfrm>
                <a:prstGeom prst="rect">
                  <a:avLst/>
                </a:prstGeom>
                <a:noFill/>
              </p:spPr>
            </p:pic>
            <p:sp>
              <p:nvSpPr>
                <p:cNvPr id="2358422" name="Line 150"/>
                <p:cNvSpPr>
                  <a:spLocks noChangeShapeType="1"/>
                </p:cNvSpPr>
                <p:nvPr/>
              </p:nvSpPr>
              <p:spPr bwMode="auto">
                <a:xfrm>
                  <a:off x="4579" y="4136"/>
                  <a:ext cx="325" cy="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" name="Group 151"/>
              <p:cNvGrpSpPr>
                <a:grpSpLocks/>
              </p:cNvGrpSpPr>
              <p:nvPr/>
            </p:nvGrpSpPr>
            <p:grpSpPr bwMode="auto">
              <a:xfrm>
                <a:off x="3595" y="1449"/>
                <a:ext cx="230" cy="254"/>
                <a:chOff x="557" y="2482"/>
                <a:chExt cx="270" cy="262"/>
              </a:xfrm>
            </p:grpSpPr>
            <p:sp>
              <p:nvSpPr>
                <p:cNvPr id="2358424" name="Rectangle 152"/>
                <p:cNvSpPr>
                  <a:spLocks noChangeArrowheads="1"/>
                </p:cNvSpPr>
                <p:nvPr/>
              </p:nvSpPr>
              <p:spPr bwMode="auto">
                <a:xfrm>
                  <a:off x="628" y="2680"/>
                  <a:ext cx="114" cy="47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8425" name="Rectangle 153"/>
                <p:cNvSpPr>
                  <a:spLocks noChangeArrowheads="1"/>
                </p:cNvSpPr>
                <p:nvPr/>
              </p:nvSpPr>
              <p:spPr bwMode="auto">
                <a:xfrm>
                  <a:off x="557" y="2482"/>
                  <a:ext cx="270" cy="207"/>
                </a:xfrm>
                <a:prstGeom prst="rect">
                  <a:avLst/>
                </a:prstGeom>
                <a:solidFill>
                  <a:schemeClr val="folHlink"/>
                </a:solidFill>
                <a:ln w="2857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8426" name="Line 154"/>
                <p:cNvSpPr>
                  <a:spLocks noChangeShapeType="1"/>
                </p:cNvSpPr>
                <p:nvPr/>
              </p:nvSpPr>
              <p:spPr bwMode="auto">
                <a:xfrm>
                  <a:off x="568" y="2743"/>
                  <a:ext cx="238" cy="1"/>
                </a:xfrm>
                <a:prstGeom prst="line">
                  <a:avLst/>
                </a:prstGeom>
                <a:noFill/>
                <a:ln w="57150">
                  <a:solidFill>
                    <a:srgbClr val="5F5F5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1" name="Group 155"/>
              <p:cNvGrpSpPr>
                <a:grpSpLocks/>
              </p:cNvGrpSpPr>
              <p:nvPr/>
            </p:nvGrpSpPr>
            <p:grpSpPr bwMode="auto">
              <a:xfrm>
                <a:off x="4043" y="1457"/>
                <a:ext cx="230" cy="254"/>
                <a:chOff x="557" y="2482"/>
                <a:chExt cx="270" cy="262"/>
              </a:xfrm>
            </p:grpSpPr>
            <p:sp>
              <p:nvSpPr>
                <p:cNvPr id="2358428" name="Rectangle 156"/>
                <p:cNvSpPr>
                  <a:spLocks noChangeArrowheads="1"/>
                </p:cNvSpPr>
                <p:nvPr/>
              </p:nvSpPr>
              <p:spPr bwMode="auto">
                <a:xfrm>
                  <a:off x="628" y="2680"/>
                  <a:ext cx="114" cy="47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8429" name="Rectangle 157"/>
                <p:cNvSpPr>
                  <a:spLocks noChangeArrowheads="1"/>
                </p:cNvSpPr>
                <p:nvPr/>
              </p:nvSpPr>
              <p:spPr bwMode="auto">
                <a:xfrm>
                  <a:off x="557" y="2482"/>
                  <a:ext cx="270" cy="207"/>
                </a:xfrm>
                <a:prstGeom prst="rect">
                  <a:avLst/>
                </a:prstGeom>
                <a:solidFill>
                  <a:schemeClr val="folHlink"/>
                </a:solidFill>
                <a:ln w="2857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8430" name="Line 158"/>
                <p:cNvSpPr>
                  <a:spLocks noChangeShapeType="1"/>
                </p:cNvSpPr>
                <p:nvPr/>
              </p:nvSpPr>
              <p:spPr bwMode="auto">
                <a:xfrm>
                  <a:off x="568" y="2743"/>
                  <a:ext cx="238" cy="1"/>
                </a:xfrm>
                <a:prstGeom prst="line">
                  <a:avLst/>
                </a:prstGeom>
                <a:noFill/>
                <a:ln w="57150">
                  <a:solidFill>
                    <a:srgbClr val="5F5F5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58272" name="Group 159"/>
              <p:cNvGrpSpPr>
                <a:grpSpLocks/>
              </p:cNvGrpSpPr>
              <p:nvPr/>
            </p:nvGrpSpPr>
            <p:grpSpPr bwMode="auto">
              <a:xfrm>
                <a:off x="4219" y="1696"/>
                <a:ext cx="230" cy="254"/>
                <a:chOff x="557" y="2482"/>
                <a:chExt cx="270" cy="262"/>
              </a:xfrm>
            </p:grpSpPr>
            <p:sp>
              <p:nvSpPr>
                <p:cNvPr id="2358432" name="Rectangle 160"/>
                <p:cNvSpPr>
                  <a:spLocks noChangeArrowheads="1"/>
                </p:cNvSpPr>
                <p:nvPr/>
              </p:nvSpPr>
              <p:spPr bwMode="auto">
                <a:xfrm>
                  <a:off x="628" y="2680"/>
                  <a:ext cx="114" cy="47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8433" name="Rectangle 161"/>
                <p:cNvSpPr>
                  <a:spLocks noChangeArrowheads="1"/>
                </p:cNvSpPr>
                <p:nvPr/>
              </p:nvSpPr>
              <p:spPr bwMode="auto">
                <a:xfrm>
                  <a:off x="557" y="2482"/>
                  <a:ext cx="270" cy="207"/>
                </a:xfrm>
                <a:prstGeom prst="rect">
                  <a:avLst/>
                </a:prstGeom>
                <a:solidFill>
                  <a:schemeClr val="folHlink"/>
                </a:solidFill>
                <a:ln w="2857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8434" name="Line 162"/>
                <p:cNvSpPr>
                  <a:spLocks noChangeShapeType="1"/>
                </p:cNvSpPr>
                <p:nvPr/>
              </p:nvSpPr>
              <p:spPr bwMode="auto">
                <a:xfrm>
                  <a:off x="568" y="2743"/>
                  <a:ext cx="238" cy="1"/>
                </a:xfrm>
                <a:prstGeom prst="line">
                  <a:avLst/>
                </a:prstGeom>
                <a:noFill/>
                <a:ln w="57150">
                  <a:solidFill>
                    <a:srgbClr val="5F5F5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58273" name="Group 163"/>
              <p:cNvGrpSpPr>
                <a:grpSpLocks/>
              </p:cNvGrpSpPr>
              <p:nvPr/>
            </p:nvGrpSpPr>
            <p:grpSpPr bwMode="auto">
              <a:xfrm>
                <a:off x="2117" y="1063"/>
                <a:ext cx="372" cy="367"/>
                <a:chOff x="4550" y="3770"/>
                <a:chExt cx="372" cy="367"/>
              </a:xfrm>
            </p:grpSpPr>
            <p:sp>
              <p:nvSpPr>
                <p:cNvPr id="2358436" name="Rectangle 164"/>
                <p:cNvSpPr>
                  <a:spLocks noChangeArrowheads="1"/>
                </p:cNvSpPr>
                <p:nvPr/>
              </p:nvSpPr>
              <p:spPr bwMode="auto">
                <a:xfrm>
                  <a:off x="4553" y="3774"/>
                  <a:ext cx="367" cy="303"/>
                </a:xfrm>
                <a:prstGeom prst="rect">
                  <a:avLst/>
                </a:prstGeom>
                <a:gradFill rotWithShape="0">
                  <a:gsLst>
                    <a:gs pos="0">
                      <a:srgbClr val="99CCFF">
                        <a:gamma/>
                        <a:shade val="46275"/>
                        <a:invGamma/>
                      </a:srgbClr>
                    </a:gs>
                    <a:gs pos="50000">
                      <a:srgbClr val="99CCFF"/>
                    </a:gs>
                    <a:gs pos="100000">
                      <a:srgbClr val="99CC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8437" name="Rectangle 165"/>
                <p:cNvSpPr>
                  <a:spLocks noChangeArrowheads="1"/>
                </p:cNvSpPr>
                <p:nvPr/>
              </p:nvSpPr>
              <p:spPr bwMode="auto">
                <a:xfrm>
                  <a:off x="4668" y="4071"/>
                  <a:ext cx="156" cy="47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8438" name="Rectangle 166"/>
                <p:cNvSpPr>
                  <a:spLocks noChangeArrowheads="1"/>
                </p:cNvSpPr>
                <p:nvPr/>
              </p:nvSpPr>
              <p:spPr bwMode="auto">
                <a:xfrm>
                  <a:off x="4553" y="3770"/>
                  <a:ext cx="369" cy="310"/>
                </a:xfrm>
                <a:prstGeom prst="rect">
                  <a:avLst/>
                </a:prstGeom>
                <a:noFill/>
                <a:ln w="285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2358439" name="Picture 167" descr="video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550" y="3787"/>
                  <a:ext cx="363" cy="275"/>
                </a:xfrm>
                <a:prstGeom prst="rect">
                  <a:avLst/>
                </a:prstGeom>
                <a:noFill/>
              </p:spPr>
            </p:pic>
            <p:sp>
              <p:nvSpPr>
                <p:cNvPr id="2358440" name="Line 168"/>
                <p:cNvSpPr>
                  <a:spLocks noChangeShapeType="1"/>
                </p:cNvSpPr>
                <p:nvPr/>
              </p:nvSpPr>
              <p:spPr bwMode="auto">
                <a:xfrm>
                  <a:off x="4579" y="4136"/>
                  <a:ext cx="325" cy="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aphicFrame>
            <p:nvGraphicFramePr>
              <p:cNvPr id="2358441" name="Object 169"/>
              <p:cNvGraphicFramePr>
                <a:graphicFrameLocks noChangeAspect="1"/>
              </p:cNvGraphicFramePr>
              <p:nvPr/>
            </p:nvGraphicFramePr>
            <p:xfrm>
              <a:off x="1235" y="1333"/>
              <a:ext cx="255" cy="3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6" imgW="857160" imgH="1324080" progId="">
                      <p:embed/>
                    </p:oleObj>
                  </mc:Choice>
                  <mc:Fallback>
                    <p:oleObj name="Clip" r:id="rId6" imgW="857160" imgH="1324080" progId="">
                      <p:embed/>
                      <p:pic>
                        <p:nvPicPr>
                          <p:cNvPr id="2358441" name="Object 16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35" y="1333"/>
                            <a:ext cx="255" cy="39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58442" name="Object 170"/>
              <p:cNvGraphicFramePr>
                <a:graphicFrameLocks noChangeAspect="1"/>
              </p:cNvGraphicFramePr>
              <p:nvPr/>
            </p:nvGraphicFramePr>
            <p:xfrm>
              <a:off x="1717" y="1332"/>
              <a:ext cx="255" cy="3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8" imgW="857160" imgH="1324080" progId="">
                      <p:embed/>
                    </p:oleObj>
                  </mc:Choice>
                  <mc:Fallback>
                    <p:oleObj name="Clip" r:id="rId8" imgW="857160" imgH="1324080" progId="">
                      <p:embed/>
                      <p:pic>
                        <p:nvPicPr>
                          <p:cNvPr id="2358442" name="Object 1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7" y="1332"/>
                            <a:ext cx="255" cy="39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58443" name="Object 171"/>
              <p:cNvGraphicFramePr>
                <a:graphicFrameLocks noChangeAspect="1"/>
              </p:cNvGraphicFramePr>
              <p:nvPr/>
            </p:nvGraphicFramePr>
            <p:xfrm>
              <a:off x="4888" y="1177"/>
              <a:ext cx="255" cy="3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9" imgW="857160" imgH="1324080" progId="">
                      <p:embed/>
                    </p:oleObj>
                  </mc:Choice>
                  <mc:Fallback>
                    <p:oleObj name="Clip" r:id="rId9" imgW="857160" imgH="1324080" progId="">
                      <p:embed/>
                      <p:pic>
                        <p:nvPicPr>
                          <p:cNvPr id="2358443" name="Object 17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88" y="1177"/>
                            <a:ext cx="255" cy="39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358283" name="Group 172"/>
              <p:cNvGrpSpPr>
                <a:grpSpLocks/>
              </p:cNvGrpSpPr>
              <p:nvPr/>
            </p:nvGrpSpPr>
            <p:grpSpPr bwMode="auto">
              <a:xfrm>
                <a:off x="841" y="1648"/>
                <a:ext cx="372" cy="367"/>
                <a:chOff x="4550" y="3770"/>
                <a:chExt cx="372" cy="367"/>
              </a:xfrm>
            </p:grpSpPr>
            <p:sp>
              <p:nvSpPr>
                <p:cNvPr id="2358445" name="Rectangle 173"/>
                <p:cNvSpPr>
                  <a:spLocks noChangeArrowheads="1"/>
                </p:cNvSpPr>
                <p:nvPr/>
              </p:nvSpPr>
              <p:spPr bwMode="auto">
                <a:xfrm>
                  <a:off x="4553" y="3774"/>
                  <a:ext cx="367" cy="303"/>
                </a:xfrm>
                <a:prstGeom prst="rect">
                  <a:avLst/>
                </a:prstGeom>
                <a:gradFill rotWithShape="0">
                  <a:gsLst>
                    <a:gs pos="0">
                      <a:srgbClr val="99CCFF">
                        <a:gamma/>
                        <a:shade val="46275"/>
                        <a:invGamma/>
                      </a:srgbClr>
                    </a:gs>
                    <a:gs pos="50000">
                      <a:srgbClr val="99CCFF"/>
                    </a:gs>
                    <a:gs pos="100000">
                      <a:srgbClr val="99CC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28575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8446" name="Rectangle 174"/>
                <p:cNvSpPr>
                  <a:spLocks noChangeArrowheads="1"/>
                </p:cNvSpPr>
                <p:nvPr/>
              </p:nvSpPr>
              <p:spPr bwMode="auto">
                <a:xfrm>
                  <a:off x="4668" y="4071"/>
                  <a:ext cx="156" cy="47"/>
                </a:xfrm>
                <a:prstGeom prst="rect">
                  <a:avLst/>
                </a:prstGeom>
                <a:solidFill>
                  <a:srgbClr val="5F5F5F"/>
                </a:solidFill>
                <a:ln w="9525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58447" name="Rectangle 175"/>
                <p:cNvSpPr>
                  <a:spLocks noChangeArrowheads="1"/>
                </p:cNvSpPr>
                <p:nvPr/>
              </p:nvSpPr>
              <p:spPr bwMode="auto">
                <a:xfrm>
                  <a:off x="4553" y="3770"/>
                  <a:ext cx="369" cy="310"/>
                </a:xfrm>
                <a:prstGeom prst="rect">
                  <a:avLst/>
                </a:prstGeom>
                <a:noFill/>
                <a:ln w="2857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2358448" name="Picture 176" descr="video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550" y="3787"/>
                  <a:ext cx="363" cy="275"/>
                </a:xfrm>
                <a:prstGeom prst="rect">
                  <a:avLst/>
                </a:prstGeom>
                <a:noFill/>
              </p:spPr>
            </p:pic>
            <p:sp>
              <p:nvSpPr>
                <p:cNvPr id="2358449" name="Line 177"/>
                <p:cNvSpPr>
                  <a:spLocks noChangeShapeType="1"/>
                </p:cNvSpPr>
                <p:nvPr/>
              </p:nvSpPr>
              <p:spPr bwMode="auto">
                <a:xfrm>
                  <a:off x="4579" y="4136"/>
                  <a:ext cx="325" cy="1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aphicFrame>
            <p:nvGraphicFramePr>
              <p:cNvPr id="2358450" name="Object 178"/>
              <p:cNvGraphicFramePr>
                <a:graphicFrameLocks noChangeAspect="1"/>
              </p:cNvGraphicFramePr>
              <p:nvPr/>
            </p:nvGraphicFramePr>
            <p:xfrm>
              <a:off x="533" y="1190"/>
              <a:ext cx="255" cy="3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" r:id="rId10" imgW="857160" imgH="1324080" progId="">
                      <p:embed/>
                    </p:oleObj>
                  </mc:Choice>
                  <mc:Fallback>
                    <p:oleObj name="Clip" r:id="rId10" imgW="857160" imgH="1324080" progId="">
                      <p:embed/>
                      <p:pic>
                        <p:nvPicPr>
                          <p:cNvPr id="2358450" name="Object 17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" y="1190"/>
                            <a:ext cx="255" cy="39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358451" name="Line 179"/>
            <p:cNvSpPr>
              <a:spLocks noChangeShapeType="1"/>
            </p:cNvSpPr>
            <p:nvPr/>
          </p:nvSpPr>
          <p:spPr bwMode="auto">
            <a:xfrm flipV="1">
              <a:off x="666" y="1566"/>
              <a:ext cx="0" cy="15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452" name="Line 180"/>
            <p:cNvSpPr>
              <a:spLocks noChangeShapeType="1"/>
            </p:cNvSpPr>
            <p:nvPr/>
          </p:nvSpPr>
          <p:spPr bwMode="auto">
            <a:xfrm flipH="1" flipV="1">
              <a:off x="1026" y="2028"/>
              <a:ext cx="6" cy="11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453" name="Line 181"/>
            <p:cNvSpPr>
              <a:spLocks noChangeShapeType="1"/>
            </p:cNvSpPr>
            <p:nvPr/>
          </p:nvSpPr>
          <p:spPr bwMode="auto">
            <a:xfrm flipH="1" flipV="1">
              <a:off x="1548" y="1506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454" name="Line 182"/>
            <p:cNvSpPr>
              <a:spLocks noChangeShapeType="1"/>
            </p:cNvSpPr>
            <p:nvPr/>
          </p:nvSpPr>
          <p:spPr bwMode="auto">
            <a:xfrm flipH="1" flipV="1">
              <a:off x="2280" y="1452"/>
              <a:ext cx="0" cy="12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455" name="Line 183"/>
            <p:cNvSpPr>
              <a:spLocks noChangeShapeType="1"/>
            </p:cNvSpPr>
            <p:nvPr/>
          </p:nvSpPr>
          <p:spPr bwMode="auto">
            <a:xfrm flipH="1" flipV="1">
              <a:off x="3972" y="157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456" name="Line 184"/>
            <p:cNvSpPr>
              <a:spLocks noChangeShapeType="1"/>
            </p:cNvSpPr>
            <p:nvPr/>
          </p:nvSpPr>
          <p:spPr bwMode="auto">
            <a:xfrm flipH="1" flipV="1">
              <a:off x="4506" y="1848"/>
              <a:ext cx="0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8457" name="Line 185"/>
            <p:cNvSpPr>
              <a:spLocks noChangeShapeType="1"/>
            </p:cNvSpPr>
            <p:nvPr/>
          </p:nvSpPr>
          <p:spPr bwMode="auto">
            <a:xfrm flipV="1">
              <a:off x="5022" y="1578"/>
              <a:ext cx="0" cy="15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58458" name="Line 186"/>
          <p:cNvSpPr>
            <a:spLocks noChangeShapeType="1"/>
          </p:cNvSpPr>
          <p:nvPr/>
        </p:nvSpPr>
        <p:spPr bwMode="auto">
          <a:xfrm>
            <a:off x="2713567" y="4923367"/>
            <a:ext cx="10782300" cy="21167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459" name="Line 187"/>
          <p:cNvSpPr>
            <a:spLocks noChangeShapeType="1"/>
          </p:cNvSpPr>
          <p:nvPr/>
        </p:nvSpPr>
        <p:spPr bwMode="auto">
          <a:xfrm flipV="1">
            <a:off x="3784601" y="2516718"/>
            <a:ext cx="2698751" cy="32596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460" name="Line 188"/>
          <p:cNvSpPr>
            <a:spLocks noChangeShapeType="1"/>
          </p:cNvSpPr>
          <p:nvPr/>
        </p:nvSpPr>
        <p:spPr bwMode="auto">
          <a:xfrm>
            <a:off x="3784601" y="3012018"/>
            <a:ext cx="5789084" cy="27093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461" name="Line 189"/>
          <p:cNvSpPr>
            <a:spLocks noChangeShapeType="1"/>
          </p:cNvSpPr>
          <p:nvPr/>
        </p:nvSpPr>
        <p:spPr bwMode="auto">
          <a:xfrm>
            <a:off x="10124018" y="3539068"/>
            <a:ext cx="1528233" cy="66463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462" name="Line 190"/>
          <p:cNvSpPr>
            <a:spLocks noChangeShapeType="1"/>
          </p:cNvSpPr>
          <p:nvPr/>
        </p:nvSpPr>
        <p:spPr bwMode="auto">
          <a:xfrm flipV="1">
            <a:off x="11874500" y="2844801"/>
            <a:ext cx="508000" cy="80856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463" name="Line 191"/>
          <p:cNvSpPr>
            <a:spLocks noChangeShapeType="1"/>
          </p:cNvSpPr>
          <p:nvPr/>
        </p:nvSpPr>
        <p:spPr bwMode="auto">
          <a:xfrm flipV="1">
            <a:off x="10807701" y="2656417"/>
            <a:ext cx="1631951" cy="40428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464" name="Line 192"/>
          <p:cNvSpPr>
            <a:spLocks noChangeShapeType="1"/>
          </p:cNvSpPr>
          <p:nvPr/>
        </p:nvSpPr>
        <p:spPr bwMode="auto">
          <a:xfrm>
            <a:off x="10179051" y="3386667"/>
            <a:ext cx="1509183" cy="34925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465" name="Line 193"/>
          <p:cNvSpPr>
            <a:spLocks noChangeShapeType="1"/>
          </p:cNvSpPr>
          <p:nvPr/>
        </p:nvSpPr>
        <p:spPr bwMode="auto">
          <a:xfrm>
            <a:off x="6201834" y="3568700"/>
            <a:ext cx="4701117" cy="41486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466" name="Line 194"/>
          <p:cNvSpPr>
            <a:spLocks noChangeShapeType="1"/>
          </p:cNvSpPr>
          <p:nvPr/>
        </p:nvSpPr>
        <p:spPr bwMode="auto">
          <a:xfrm flipV="1">
            <a:off x="4605867" y="3450167"/>
            <a:ext cx="1035051" cy="64135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467" name="Text Box 195"/>
          <p:cNvSpPr txBox="1">
            <a:spLocks noChangeArrowheads="1"/>
          </p:cNvSpPr>
          <p:nvPr/>
        </p:nvSpPr>
        <p:spPr bwMode="auto">
          <a:xfrm>
            <a:off x="8741833" y="1807633"/>
            <a:ext cx="4200637" cy="50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1219170" rtl="0" eaLnBrk="0" hangingPunct="0"/>
            <a:r>
              <a:rPr lang="en-US" sz="2667" kern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at the </a:t>
            </a:r>
            <a:r>
              <a:rPr lang="en-US" sz="2667" u="sng" kern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</a:t>
            </a:r>
            <a:r>
              <a:rPr lang="en-US" sz="2667" kern="1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level</a:t>
            </a:r>
            <a:endParaRPr lang="en-US" sz="3200" kern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475E81-D66B-2835-FD05-001FBC9D5CDE}"/>
              </a:ext>
            </a:extLst>
          </p:cNvPr>
          <p:cNvSpPr/>
          <p:nvPr/>
        </p:nvSpPr>
        <p:spPr>
          <a:xfrm>
            <a:off x="1587500" y="5020008"/>
            <a:ext cx="13081000" cy="3650584"/>
          </a:xfrm>
          <a:prstGeom prst="rect">
            <a:avLst/>
          </a:prstGeom>
          <a:solidFill>
            <a:schemeClr val="bg2">
              <a:alpha val="93000"/>
            </a:schemeClr>
          </a:solidFill>
          <a:ln w="25400" cap="flat">
            <a:noFill/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461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Gill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5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5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459" grpId="0" animBg="1"/>
      <p:bldP spid="2358460" grpId="0" animBg="1"/>
      <p:bldP spid="2358461" grpId="0" animBg="1"/>
      <p:bldP spid="2358462" grpId="0" animBg="1"/>
      <p:bldP spid="2358463" grpId="0" animBg="1"/>
      <p:bldP spid="2358464" grpId="0" animBg="1"/>
      <p:bldP spid="2358465" grpId="0" animBg="1"/>
      <p:bldP spid="2358466" grpId="0" animBg="1"/>
      <p:bldP spid="235846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DA7792CA-CB19-4F8B-870C-B2E59E5705E6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40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37DBB-F4E2-D06B-0763-6A26E303D64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217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BitTorrent: </a:t>
            </a:r>
            <a:br>
              <a:rPr lang="en-US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dirty="0"/>
              <a:t>Overall Architecture</a:t>
            </a:r>
          </a:p>
        </p:txBody>
      </p:sp>
      <p:sp>
        <p:nvSpPr>
          <p:cNvPr id="2421781" name="Rectangle 21"/>
          <p:cNvSpPr>
            <a:spLocks noChangeArrowheads="1"/>
          </p:cNvSpPr>
          <p:nvPr/>
        </p:nvSpPr>
        <p:spPr bwMode="auto">
          <a:xfrm>
            <a:off x="2032000" y="8229600"/>
            <a:ext cx="12192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3200" y="1828800"/>
            <a:ext cx="9448800" cy="7112001"/>
            <a:chOff x="336" y="864"/>
            <a:chExt cx="4464" cy="3360"/>
          </a:xfrm>
        </p:grpSpPr>
        <p:sp>
          <p:nvSpPr>
            <p:cNvPr id="2421764" name="AutoShape 4"/>
            <p:cNvSpPr>
              <a:spLocks noChangeArrowheads="1"/>
            </p:cNvSpPr>
            <p:nvPr/>
          </p:nvSpPr>
          <p:spPr bwMode="auto">
            <a:xfrm rot="10656346">
              <a:off x="768" y="1056"/>
              <a:ext cx="576" cy="576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10800000" wrap="none" anchor="ctr"/>
            <a:lstStyle/>
            <a:p>
              <a:pPr defTabSz="1219170" rtl="0"/>
              <a:r>
                <a:rPr lang="en-US" sz="2000" kern="1200" dirty="0">
                  <a:solidFill>
                    <a:prstClr val="black"/>
                  </a:solidFill>
                  <a:latin typeface="Constantia"/>
                </a:rPr>
                <a:t>Web page </a:t>
              </a:r>
            </a:p>
            <a:p>
              <a:pPr defTabSz="1219170" rtl="0"/>
              <a:r>
                <a:rPr lang="en-US" sz="2000" kern="1200" dirty="0">
                  <a:solidFill>
                    <a:prstClr val="black"/>
                  </a:solidFill>
                  <a:latin typeface="Constantia"/>
                </a:rPr>
                <a:t>with link </a:t>
              </a:r>
            </a:p>
            <a:p>
              <a:pPr defTabSz="1219170" rtl="0"/>
              <a:r>
                <a:rPr lang="en-US" sz="2000" kern="1200" dirty="0">
                  <a:solidFill>
                    <a:prstClr val="black"/>
                  </a:solidFill>
                  <a:latin typeface="Constantia"/>
                </a:rPr>
                <a:t>to .torrent</a:t>
              </a:r>
            </a:p>
          </p:txBody>
        </p:sp>
        <p:sp>
          <p:nvSpPr>
            <p:cNvPr id="2421765" name="AutoShape 5"/>
            <p:cNvSpPr>
              <a:spLocks noChangeArrowheads="1"/>
            </p:cNvSpPr>
            <p:nvPr/>
          </p:nvSpPr>
          <p:spPr bwMode="auto">
            <a:xfrm>
              <a:off x="2688" y="1056"/>
              <a:ext cx="768" cy="624"/>
            </a:xfrm>
            <a:prstGeom prst="parallelogram">
              <a:avLst>
                <a:gd name="adj" fmla="val 30769"/>
              </a:avLst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421766" name="Rectangle 6"/>
            <p:cNvSpPr>
              <a:spLocks noChangeArrowheads="1"/>
            </p:cNvSpPr>
            <p:nvPr/>
          </p:nvSpPr>
          <p:spPr bwMode="auto">
            <a:xfrm>
              <a:off x="576" y="2640"/>
              <a:ext cx="62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1219170" rtl="0"/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A</a:t>
              </a:r>
            </a:p>
          </p:txBody>
        </p:sp>
        <p:sp>
          <p:nvSpPr>
            <p:cNvPr id="2421767" name="Rectangle 7"/>
            <p:cNvSpPr>
              <a:spLocks noChangeArrowheads="1"/>
            </p:cNvSpPr>
            <p:nvPr/>
          </p:nvSpPr>
          <p:spPr bwMode="auto">
            <a:xfrm>
              <a:off x="2112" y="3264"/>
              <a:ext cx="62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1219170" rtl="0"/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B</a:t>
              </a:r>
            </a:p>
          </p:txBody>
        </p:sp>
        <p:sp>
          <p:nvSpPr>
            <p:cNvPr id="2421768" name="Rectangle 8"/>
            <p:cNvSpPr>
              <a:spLocks noChangeArrowheads="1"/>
            </p:cNvSpPr>
            <p:nvPr/>
          </p:nvSpPr>
          <p:spPr bwMode="auto">
            <a:xfrm>
              <a:off x="4176" y="2448"/>
              <a:ext cx="624" cy="4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1219170" rtl="0"/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C</a:t>
              </a:r>
            </a:p>
          </p:txBody>
        </p:sp>
        <p:sp>
          <p:nvSpPr>
            <p:cNvPr id="2421769" name="Text Box 9"/>
            <p:cNvSpPr txBox="1">
              <a:spLocks noChangeArrowheads="1"/>
            </p:cNvSpPr>
            <p:nvPr/>
          </p:nvSpPr>
          <p:spPr bwMode="auto">
            <a:xfrm>
              <a:off x="336" y="3216"/>
              <a:ext cx="912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 dirty="0">
                  <a:solidFill>
                    <a:prstClr val="black"/>
                  </a:solidFill>
                  <a:latin typeface="Constantia"/>
                </a:rPr>
                <a:t>Peer</a:t>
              </a:r>
            </a:p>
            <a:p>
              <a:pPr defTabSz="1219170" rtl="0">
                <a:spcBef>
                  <a:spcPct val="50000"/>
                </a:spcBef>
              </a:pPr>
              <a:r>
                <a:rPr lang="en-US" sz="2400" kern="1200" dirty="0">
                  <a:solidFill>
                    <a:prstClr val="black"/>
                  </a:solidFill>
                  <a:latin typeface="Constantia"/>
                </a:rPr>
                <a:t>[Leech]</a:t>
              </a:r>
            </a:p>
            <a:p>
              <a:pPr defTabSz="1219170" rtl="0">
                <a:spcBef>
                  <a:spcPct val="50000"/>
                </a:spcBef>
              </a:pPr>
              <a:r>
                <a:rPr lang="en-US" sz="2400" kern="1200" dirty="0">
                  <a:solidFill>
                    <a:srgbClr val="0000FF"/>
                  </a:solidFill>
                  <a:latin typeface="Constantia"/>
                </a:rPr>
                <a:t>Downloader</a:t>
              </a:r>
            </a:p>
          </p:txBody>
        </p:sp>
        <p:sp>
          <p:nvSpPr>
            <p:cNvPr id="2421770" name="Text Box 10"/>
            <p:cNvSpPr txBox="1">
              <a:spLocks noChangeArrowheads="1"/>
            </p:cNvSpPr>
            <p:nvPr/>
          </p:nvSpPr>
          <p:spPr bwMode="auto">
            <a:xfrm>
              <a:off x="4224" y="2976"/>
              <a:ext cx="57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Peer</a:t>
              </a:r>
            </a:p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[Seed]</a:t>
              </a:r>
            </a:p>
          </p:txBody>
        </p:sp>
        <p:sp>
          <p:nvSpPr>
            <p:cNvPr id="2421771" name="Text Box 11"/>
            <p:cNvSpPr txBox="1">
              <a:spLocks noChangeArrowheads="1"/>
            </p:cNvSpPr>
            <p:nvPr/>
          </p:nvSpPr>
          <p:spPr bwMode="auto">
            <a:xfrm>
              <a:off x="2112" y="3744"/>
              <a:ext cx="62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Peer</a:t>
              </a:r>
            </a:p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[Leech]</a:t>
              </a:r>
            </a:p>
          </p:txBody>
        </p:sp>
        <p:sp>
          <p:nvSpPr>
            <p:cNvPr id="2421772" name="Text Box 12"/>
            <p:cNvSpPr txBox="1">
              <a:spLocks noChangeArrowheads="1"/>
            </p:cNvSpPr>
            <p:nvPr/>
          </p:nvSpPr>
          <p:spPr bwMode="auto">
            <a:xfrm>
              <a:off x="3504" y="864"/>
              <a:ext cx="67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Tracker</a:t>
              </a: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200" y="2406"/>
              <a:ext cx="2976" cy="1098"/>
              <a:chOff x="1200" y="2406"/>
              <a:chExt cx="2976" cy="1098"/>
            </a:xfrm>
          </p:grpSpPr>
          <p:sp>
            <p:nvSpPr>
              <p:cNvPr id="2421774" name="Line 14"/>
              <p:cNvSpPr>
                <a:spLocks noChangeShapeType="1"/>
              </p:cNvSpPr>
              <p:nvPr/>
            </p:nvSpPr>
            <p:spPr bwMode="auto">
              <a:xfrm>
                <a:off x="1200" y="2976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421775" name="Line 15"/>
              <p:cNvSpPr>
                <a:spLocks noChangeShapeType="1"/>
              </p:cNvSpPr>
              <p:nvPr/>
            </p:nvSpPr>
            <p:spPr bwMode="auto">
              <a:xfrm flipH="1" flipV="1">
                <a:off x="1200" y="2832"/>
                <a:ext cx="912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421776" name="Line 16"/>
              <p:cNvSpPr>
                <a:spLocks noChangeShapeType="1"/>
              </p:cNvSpPr>
              <p:nvPr/>
            </p:nvSpPr>
            <p:spPr bwMode="auto">
              <a:xfrm flipH="1">
                <a:off x="1200" y="2592"/>
                <a:ext cx="29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421777" name="Text Box 17"/>
              <p:cNvSpPr txBox="1">
                <a:spLocks noChangeArrowheads="1"/>
              </p:cNvSpPr>
              <p:nvPr/>
            </p:nvSpPr>
            <p:spPr bwMode="auto">
              <a:xfrm rot="1832436">
                <a:off x="1440" y="2934"/>
                <a:ext cx="624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defTabSz="1219170" rtl="0">
                  <a:spcBef>
                    <a:spcPct val="50000"/>
                  </a:spcBef>
                </a:pPr>
                <a:r>
                  <a:rPr lang="en-US" sz="2400" kern="1200">
                    <a:solidFill>
                      <a:prstClr val="black"/>
                    </a:solidFill>
                    <a:latin typeface="Constantia"/>
                  </a:rPr>
                  <a:t>pieces</a:t>
                </a:r>
              </a:p>
            </p:txBody>
          </p:sp>
          <p:sp>
            <p:nvSpPr>
              <p:cNvPr id="2421778" name="Text Box 18"/>
              <p:cNvSpPr txBox="1">
                <a:spLocks noChangeArrowheads="1"/>
              </p:cNvSpPr>
              <p:nvPr/>
            </p:nvSpPr>
            <p:spPr bwMode="auto">
              <a:xfrm rot="1832436">
                <a:off x="1296" y="3222"/>
                <a:ext cx="624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defTabSz="1219170" rtl="0">
                  <a:spcBef>
                    <a:spcPct val="50000"/>
                  </a:spcBef>
                </a:pPr>
                <a:r>
                  <a:rPr lang="en-US" sz="2400" kern="1200">
                    <a:solidFill>
                      <a:prstClr val="black"/>
                    </a:solidFill>
                    <a:latin typeface="Constantia"/>
                  </a:rPr>
                  <a:t>pieces</a:t>
                </a:r>
              </a:p>
            </p:txBody>
          </p:sp>
          <p:sp>
            <p:nvSpPr>
              <p:cNvPr id="2421779" name="Text Box 19"/>
              <p:cNvSpPr txBox="1">
                <a:spLocks noChangeArrowheads="1"/>
              </p:cNvSpPr>
              <p:nvPr/>
            </p:nvSpPr>
            <p:spPr bwMode="auto">
              <a:xfrm rot="21392801">
                <a:off x="2544" y="2406"/>
                <a:ext cx="624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 defTabSz="1219170" rtl="0">
                  <a:spcBef>
                    <a:spcPct val="50000"/>
                  </a:spcBef>
                </a:pPr>
                <a:r>
                  <a:rPr lang="en-US" sz="2400" kern="1200">
                    <a:solidFill>
                      <a:prstClr val="black"/>
                    </a:solidFill>
                    <a:latin typeface="Constantia"/>
                  </a:rPr>
                  <a:t>pieces</a:t>
                </a:r>
              </a:p>
            </p:txBody>
          </p:sp>
        </p:grpSp>
        <p:sp>
          <p:nvSpPr>
            <p:cNvPr id="2421780" name="Text Box 20"/>
            <p:cNvSpPr txBox="1">
              <a:spLocks noChangeArrowheads="1"/>
            </p:cNvSpPr>
            <p:nvPr/>
          </p:nvSpPr>
          <p:spPr bwMode="auto">
            <a:xfrm>
              <a:off x="1392" y="912"/>
              <a:ext cx="912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1219170" rtl="0">
                <a:spcBef>
                  <a:spcPct val="50000"/>
                </a:spcBef>
              </a:pPr>
              <a:r>
                <a:rPr lang="en-US" sz="2400" kern="1200">
                  <a:solidFill>
                    <a:prstClr val="black"/>
                  </a:solidFill>
                  <a:latin typeface="Constantia"/>
                </a:rPr>
                <a:t>Web Server</a:t>
              </a:r>
            </a:p>
          </p:txBody>
        </p:sp>
      </p:grp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dirty="0"/>
              <a:t>More </a:t>
            </a:r>
            <a:r>
              <a:rPr lang="en-US" dirty="0" err="1"/>
              <a:t>leechers</a:t>
            </a:r>
            <a:r>
              <a:rPr lang="en-US" dirty="0"/>
              <a:t> = more replicas of pieces</a:t>
            </a:r>
          </a:p>
          <a:p>
            <a:endParaRPr lang="en-US" dirty="0"/>
          </a:p>
          <a:p>
            <a:r>
              <a:rPr lang="en-US" dirty="0"/>
              <a:t>More replicas = faster downloads</a:t>
            </a:r>
          </a:p>
          <a:p>
            <a:pPr lvl="1"/>
            <a:r>
              <a:rPr lang="en-US" dirty="0"/>
              <a:t>Multiple, redundant sources for each piece</a:t>
            </a:r>
          </a:p>
          <a:p>
            <a:pPr lvl="1"/>
            <a:endParaRPr lang="en-US" dirty="0"/>
          </a:p>
          <a:p>
            <a:r>
              <a:rPr lang="en-US" dirty="0"/>
              <a:t>Even while downloading, </a:t>
            </a:r>
            <a:r>
              <a:rPr lang="en-US" dirty="0" err="1"/>
              <a:t>leechers</a:t>
            </a:r>
            <a:r>
              <a:rPr lang="en-US" dirty="0"/>
              <a:t> take load off the seed(s)</a:t>
            </a:r>
          </a:p>
          <a:p>
            <a:pPr lvl="1"/>
            <a:r>
              <a:rPr lang="en-US" dirty="0"/>
              <a:t>Great for content distribution</a:t>
            </a:r>
          </a:p>
          <a:p>
            <a:pPr lvl="1"/>
            <a:r>
              <a:rPr lang="en-US" dirty="0"/>
              <a:t>Cost is shared among the swarm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Beauty of BitTorrent!</a:t>
            </a:r>
          </a:p>
        </p:txBody>
      </p:sp>
    </p:spTree>
    <p:extLst>
      <p:ext uri="{BB962C8B-B14F-4D97-AF65-F5344CB8AC3E}">
        <p14:creationId xmlns:p14="http://schemas.microsoft.com/office/powerpoint/2010/main" val="13787887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CC143F0D-7D16-452B-ADAB-BF36371D545E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42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2444291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Vast majority of users are free-riders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Most share no files and answer no queries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Others limit # of connections or upload speed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A few “peers” essentially act as servers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few individuals contributing to the public good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Making them hubs that basically act as a server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BitTorrent prevents free riding: A “Tit-for-tat” sharing strategy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Yang is downloading from some other people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Yang will let the fastest N of those download from him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Be optimistic: occasionally let freeloaders download</a:t>
            </a:r>
          </a:p>
          <a:p>
            <a:pPr lvl="2">
              <a:lnSpc>
                <a:spcPct val="90000"/>
              </a:lnSpc>
            </a:pPr>
            <a:r>
              <a:rPr lang="en-US" sz="1900" dirty="0"/>
              <a:t>Otherwise, no one would ever start!</a:t>
            </a:r>
          </a:p>
          <a:p>
            <a:pPr lvl="2">
              <a:lnSpc>
                <a:spcPct val="90000"/>
              </a:lnSpc>
            </a:pPr>
            <a:r>
              <a:rPr lang="en-US" sz="1900" dirty="0"/>
              <a:t>Also allows you to discover better peers to download from when they reciprocate</a:t>
            </a:r>
          </a:p>
          <a:p>
            <a:pPr>
              <a:lnSpc>
                <a:spcPct val="80000"/>
              </a:lnSpc>
            </a:pPr>
            <a:endParaRPr lang="en-US" sz="3600" dirty="0"/>
          </a:p>
        </p:txBody>
      </p:sp>
      <p:sp>
        <p:nvSpPr>
          <p:cNvPr id="244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Free-Riding Problem in P2P Networks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4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4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4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4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44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44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44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44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44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44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44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</p:spPr>
        <p:txBody>
          <a:bodyPr/>
          <a:lstStyle/>
          <a:p>
            <a:r>
              <a:rPr lang="en-US" b="0" i="0" dirty="0">
                <a:solidFill>
                  <a:srgbClr val="404040"/>
                </a:solidFill>
                <a:effectLst/>
              </a:rPr>
              <a:t>uTorrent (a minimalistic version of BT) lunched in Sep 2005</a:t>
            </a:r>
          </a:p>
          <a:p>
            <a:r>
              <a:rPr lang="en-US" b="0" i="0" dirty="0">
                <a:solidFill>
                  <a:srgbClr val="404040"/>
                </a:solidFill>
                <a:effectLst/>
              </a:rPr>
              <a:t>Spotify bought uTorrent in 2006, before releasing its service (in 2008)</a:t>
            </a:r>
          </a:p>
          <a:p>
            <a:endParaRPr lang="en-US" sz="1400" b="0" i="0" dirty="0">
              <a:solidFill>
                <a:srgbClr val="404040"/>
              </a:solidFill>
              <a:effectLst/>
            </a:endParaRPr>
          </a:p>
          <a:p>
            <a:r>
              <a:rPr lang="en-US" dirty="0">
                <a:solidFill>
                  <a:srgbClr val="404040"/>
                </a:solidFill>
              </a:rPr>
              <a:t>Spotify u</a:t>
            </a:r>
            <a:r>
              <a:rPr lang="en-US" dirty="0"/>
              <a:t>ses BT as basic protocol</a:t>
            </a:r>
          </a:p>
          <a:p>
            <a:pPr lvl="1"/>
            <a:r>
              <a:rPr lang="en-US" dirty="0"/>
              <a:t>Uses server for first 15s</a:t>
            </a:r>
          </a:p>
          <a:p>
            <a:pPr lvl="1"/>
            <a:r>
              <a:rPr lang="en-US" dirty="0"/>
              <a:t>Tries to find peers and download from them</a:t>
            </a:r>
          </a:p>
          <a:p>
            <a:pPr lvl="1"/>
            <a:r>
              <a:rPr lang="en-US" dirty="0"/>
              <a:t>Only 8.8% of bytes come from servers (@ 2010)</a:t>
            </a:r>
          </a:p>
          <a:p>
            <a:endParaRPr lang="en-US" sz="1200" dirty="0"/>
          </a:p>
          <a:p>
            <a:r>
              <a:rPr lang="en-US" dirty="0"/>
              <a:t>When 30s left</a:t>
            </a:r>
          </a:p>
          <a:p>
            <a:pPr lvl="1"/>
            <a:r>
              <a:rPr lang="en-US" dirty="0"/>
              <a:t>Starts searching for next track</a:t>
            </a:r>
          </a:p>
          <a:p>
            <a:pPr lvl="1"/>
            <a:r>
              <a:rPr lang="en-US" dirty="0"/>
              <a:t>Uses sever with 10s to go if no peers found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chemeClr val="bg2">
                    <a:lumMod val="90000"/>
                  </a:schemeClr>
                </a:solidFill>
                <a:effectLst/>
                <a:latin typeface="Arial" panose="020B0604020202020204" pitchFamily="34" charset="0"/>
              </a:rPr>
              <a:t>					2006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278" y="3872557"/>
            <a:ext cx="5297714" cy="4534843"/>
          </a:xfrm>
          <a:prstGeom prst="rect">
            <a:avLst/>
          </a:prstGeom>
        </p:spPr>
      </p:pic>
      <p:pic>
        <p:nvPicPr>
          <p:cNvPr id="2050" name="Picture 2" descr="The Spotify logo">
            <a:extLst>
              <a:ext uri="{FF2B5EF4-FFF2-40B4-BE49-F238E27FC236}">
                <a16:creationId xmlns:a16="http://schemas.microsoft.com/office/drawing/2014/main" id="{B7B43F66-5EB4-A35D-4FE9-5D10494A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86245"/>
            <a:ext cx="2691850" cy="80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846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9069A8-92CC-D907-8B18-0BEDDB5C16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E97F8-3351-DC2B-FA12-8AE481C81AE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87500" y="2197100"/>
            <a:ext cx="13081000" cy="5753100"/>
          </a:xfrm>
        </p:spPr>
        <p:txBody>
          <a:bodyPr anchor="t"/>
          <a:lstStyle/>
          <a:p>
            <a:r>
              <a:rPr lang="en-US" dirty="0"/>
              <a:t>Does Spotify use BitTorrent anymore? Why?</a:t>
            </a:r>
          </a:p>
          <a:p>
            <a:pPr lvl="1"/>
            <a:r>
              <a:rPr lang="en-US" dirty="0"/>
              <a:t>In 2014, they moved away from p2p</a:t>
            </a:r>
          </a:p>
          <a:p>
            <a:r>
              <a:rPr lang="en-US" dirty="0"/>
              <a:t>What drove P2P initially?</a:t>
            </a:r>
          </a:p>
          <a:p>
            <a:pPr lvl="1"/>
            <a:r>
              <a:rPr lang="en-US" dirty="0"/>
              <a:t>Renting servers was expensive</a:t>
            </a:r>
          </a:p>
          <a:p>
            <a:pPr lvl="1"/>
            <a:r>
              <a:rPr lang="en-US" dirty="0"/>
              <a:t>Content was not otherwise available</a:t>
            </a:r>
          </a:p>
          <a:p>
            <a:r>
              <a:rPr lang="en-US"/>
              <a:t>What </a:t>
            </a:r>
            <a:r>
              <a:rPr lang="en-US" dirty="0"/>
              <a:t>about now?</a:t>
            </a:r>
          </a:p>
          <a:p>
            <a:pPr lvl="1"/>
            <a:r>
              <a:rPr lang="en-US" dirty="0"/>
              <a:t>AWS, Azure, Google Cloud, … </a:t>
            </a:r>
          </a:p>
          <a:p>
            <a:r>
              <a:rPr lang="en-US" dirty="0"/>
              <a:t>In 2016 Spotify migrated to Google Cloud</a:t>
            </a:r>
          </a:p>
          <a:p>
            <a:endParaRPr lang="en-US" dirty="0"/>
          </a:p>
          <a:p>
            <a:r>
              <a:rPr lang="en-US" b="1" dirty="0"/>
              <a:t>Is P2P dead?</a:t>
            </a:r>
          </a:p>
          <a:p>
            <a:pPr lvl="1"/>
            <a:r>
              <a:rPr lang="en-US" dirty="0"/>
              <a:t>Still lives on: Bitcoin/Ethereum/…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0BBA5B-5DB9-1221-4431-44314E8E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Discussion</a:t>
            </a:r>
          </a:p>
        </p:txBody>
      </p:sp>
      <p:pic>
        <p:nvPicPr>
          <p:cNvPr id="5" name="Picture 2" descr="The Spotify logo">
            <a:extLst>
              <a:ext uri="{FF2B5EF4-FFF2-40B4-BE49-F238E27FC236}">
                <a16:creationId xmlns:a16="http://schemas.microsoft.com/office/drawing/2014/main" id="{77C5D1E6-81DC-4605-E4F0-D82124811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86245"/>
            <a:ext cx="2691850" cy="80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4945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0C09AEAE-886B-4ACF-8816-80F985E27EBC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45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2427907" name="Rectangle 3"/>
          <p:cNvSpPr>
            <a:spLocks noGrp="1" noChangeArrowheads="1"/>
          </p:cNvSpPr>
          <p:nvPr>
            <p:ph type="body" idx="11"/>
          </p:nvPr>
        </p:nvSpPr>
        <p:spPr>
          <a:xfrm>
            <a:off x="1587499" y="2197100"/>
            <a:ext cx="13828091" cy="5753100"/>
          </a:xfrm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en-US" dirty="0"/>
              <a:t>Overlay networks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Tunnels between host computers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Hosts implement new protocols and services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Effective way to build </a:t>
            </a:r>
            <a:r>
              <a:rPr lang="en-US" b="1" dirty="0"/>
              <a:t>logical </a:t>
            </a:r>
            <a:r>
              <a:rPr lang="en-US" dirty="0"/>
              <a:t>networks on top of the Internet</a:t>
            </a:r>
          </a:p>
          <a:p>
            <a:pPr lvl="1">
              <a:lnSpc>
                <a:spcPct val="80000"/>
              </a:lnSpc>
            </a:pPr>
            <a:endParaRPr lang="en-US" sz="3200" dirty="0"/>
          </a:p>
          <a:p>
            <a:pPr>
              <a:lnSpc>
                <a:spcPct val="80000"/>
              </a:lnSpc>
            </a:pPr>
            <a:r>
              <a:rPr lang="en-US" dirty="0"/>
              <a:t>P2P networks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Nodes are end hosts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Primarily for file sharing, and recently telephony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E.g., Centralized directory (Napster)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Query flooding (Gnutella)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Super-nodes (</a:t>
            </a:r>
            <a:r>
              <a:rPr lang="en-US" dirty="0" err="1"/>
              <a:t>KaZaA</a:t>
            </a:r>
            <a:r>
              <a:rPr lang="en-US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Distributed downloading and anti-free-loading (BitTorrent)</a:t>
            </a:r>
          </a:p>
          <a:p>
            <a:pPr lvl="1">
              <a:lnSpc>
                <a:spcPct val="80000"/>
              </a:lnSpc>
            </a:pPr>
            <a:endParaRPr lang="en-US" sz="3200" dirty="0"/>
          </a:p>
          <a:p>
            <a:pPr>
              <a:lnSpc>
                <a:spcPct val="80000"/>
              </a:lnSpc>
            </a:pPr>
            <a:r>
              <a:rPr lang="en-US" dirty="0"/>
              <a:t>Great examples of how fast changes can happen in application-level protocols</a:t>
            </a:r>
          </a:p>
        </p:txBody>
      </p:sp>
      <p:sp>
        <p:nvSpPr>
          <p:cNvPr id="242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Overlay networks</a:t>
            </a:r>
            <a:br>
              <a:rPr lang="en-US" dirty="0"/>
            </a:br>
            <a:r>
              <a:rPr lang="en-US" dirty="0"/>
              <a:t>Wrap Up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122A715-9CD7-BEBA-9F21-C91DE15D4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Final Exam: the Logistics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11D23E-8703-C231-6ACF-A678FBCE8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A9238F-76A4-C187-592B-BFA87A135B3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63069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04E616-840C-2B4C-B7B1-97200A5E1C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185CEA-DA02-2968-0696-9BBC3BD2F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622259"/>
              </p:ext>
            </p:extLst>
          </p:nvPr>
        </p:nvGraphicFramePr>
        <p:xfrm>
          <a:off x="1889170" y="1178217"/>
          <a:ext cx="12477659" cy="722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0943343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9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Time:</a:t>
            </a:r>
          </a:p>
          <a:p>
            <a:pPr lvl="1"/>
            <a:r>
              <a:rPr lang="en-US" dirty="0"/>
              <a:t>December 14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For exact location and time, check this:</a:t>
            </a:r>
          </a:p>
          <a:p>
            <a:pPr lvl="2"/>
            <a:r>
              <a:rPr lang="en-US" dirty="0">
                <a:hlinkClick r:id="rId2"/>
              </a:rPr>
              <a:t>https://www.artsci.utoronto.ca/current/faculty-registrar/exams-assessments/exam-assessment-schedule#exam-assessments-schedule-accordion-1</a:t>
            </a:r>
            <a:endParaRPr lang="en-US" dirty="0"/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 office hours on Monday Dec 12 (3-5pm)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Closed book, closed notes, etc.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two-sided “cheat sheet”,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handwritten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bigger than an A4 paper!</a:t>
            </a: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calculators, electronic devices, etc.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 does not require any complicated calculations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</a:t>
            </a:r>
            <a:br>
              <a:rPr lang="en-US" dirty="0"/>
            </a:br>
            <a:r>
              <a:rPr lang="en-US" dirty="0"/>
              <a:t>Logistics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900E59-3FE7-60CE-2EAA-E887CCC01D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9" name="Rectangle 3"/>
          <p:cNvSpPr>
            <a:spLocks noGrp="1" noChangeArrowheads="1"/>
          </p:cNvSpPr>
          <p:nvPr>
            <p:ph type="body" idx="11"/>
          </p:nvPr>
        </p:nvSpPr>
        <p:spPr>
          <a:xfrm>
            <a:off x="1597660" y="2197100"/>
            <a:ext cx="13081000" cy="5753100"/>
          </a:xfrm>
        </p:spPr>
        <p:txBody>
          <a:bodyPr/>
          <a:lstStyle/>
          <a:p>
            <a:r>
              <a:rPr lang="en-US" dirty="0"/>
              <a:t>Test only assumes material covered in our lectures</a:t>
            </a:r>
          </a:p>
          <a:p>
            <a:pPr lvl="1"/>
            <a:r>
              <a:rPr lang="en-US" sz="2667" dirty="0"/>
              <a:t>Text: only to clarify details and context for the above</a:t>
            </a:r>
            <a:br>
              <a:rPr lang="en-US" sz="2667" dirty="0"/>
            </a:br>
            <a:r>
              <a:rPr lang="en-US" dirty="0"/>
              <a:t>The test doesn’t require you to do complicated calculations </a:t>
            </a:r>
          </a:p>
          <a:p>
            <a:pPr lvl="1"/>
            <a:r>
              <a:rPr lang="en-US" sz="2667" dirty="0"/>
              <a:t>Use this as a hint to whether you are on the right track!</a:t>
            </a:r>
          </a:p>
          <a:p>
            <a:endParaRPr lang="en-US" sz="2800" dirty="0"/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Everything covered	</a:t>
            </a:r>
          </a:p>
          <a:p>
            <a:pPr lvl="1"/>
            <a:r>
              <a:rPr lang="en-US" dirty="0"/>
              <a:t>With more focus on lectures 6-11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067" dirty="0"/>
          </a:p>
          <a:p>
            <a:r>
              <a:rPr lang="en-US" dirty="0"/>
              <a:t>You do need to understand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how</a:t>
            </a:r>
            <a:r>
              <a:rPr lang="en-US" b="1" dirty="0"/>
              <a:t> </a:t>
            </a:r>
            <a:r>
              <a:rPr lang="en-US" dirty="0"/>
              <a:t>things work </a:t>
            </a:r>
          </a:p>
          <a:p>
            <a:pPr lvl="1"/>
            <a:r>
              <a:rPr lang="en-US" sz="2667" dirty="0"/>
              <a:t>not for the sake of knowing gory details but to understand </a:t>
            </a:r>
            <a:r>
              <a:rPr lang="en-US" sz="2667" b="1" dirty="0">
                <a:solidFill>
                  <a:schemeClr val="accent1">
                    <a:lumMod val="75000"/>
                  </a:schemeClr>
                </a:solidFill>
              </a:rPr>
              <a:t>pros/cons</a:t>
            </a:r>
            <a:r>
              <a:rPr lang="en-US" sz="2667" dirty="0"/>
              <a:t>, when a solution is applicable/useful/useless, etc.</a:t>
            </a:r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Guidelines (1)</a:t>
            </a:r>
            <a:br>
              <a:rPr lang="en-US" dirty="0"/>
            </a:br>
            <a:r>
              <a:rPr lang="en-US" b="1" dirty="0"/>
              <a:t>Similar to the Midterm!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EE80D8-2162-5CE8-DB8C-4CCA1F7A50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64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EE1ECCAD-83FA-42B7-968C-DC18611CD531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5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2360323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 anchor="t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logical network built on top of a physical network</a:t>
            </a: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Many logical networks may coexist at once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the same underlying network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providing its own particular service</a:t>
            </a: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Nodes are often end hosts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Acting as intermediate nodes that can forward traffic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Providing a service, such as access to files</a:t>
            </a:r>
          </a:p>
        </p:txBody>
      </p:sp>
      <p:sp>
        <p:nvSpPr>
          <p:cNvPr id="236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Overlay Networks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0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60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6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60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60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60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9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/>
          <a:lstStyle/>
          <a:p>
            <a:pPr marL="317500" indent="0">
              <a:buNone/>
            </a:pPr>
            <a:r>
              <a:rPr lang="en-US" dirty="0"/>
              <a:t>Be prepared to: </a:t>
            </a:r>
          </a:p>
          <a:p>
            <a:pPr lvl="1"/>
            <a:endParaRPr lang="en-US" sz="2667" dirty="0">
              <a:solidFill>
                <a:srgbClr val="000090"/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Weigh design options outside of the context we studied them in</a:t>
            </a:r>
          </a:p>
          <a:p>
            <a:pPr lvl="1"/>
            <a:r>
              <a:rPr lang="en-US" i="1" dirty="0"/>
              <a:t>e.g., if TCP connections didn’t have three-way handshake, then …” </a:t>
            </a:r>
          </a:p>
          <a:p>
            <a:pPr lvl="1"/>
            <a:endParaRPr lang="en-US" sz="2667" dirty="0"/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Contemplate new designs we haven’t talked about </a:t>
            </a:r>
          </a:p>
          <a:p>
            <a:pPr lvl="1"/>
            <a:r>
              <a:rPr lang="en-US" i="1" dirty="0"/>
              <a:t>e.g., I introduce a new congestion control; how does this affect …” </a:t>
            </a:r>
          </a:p>
          <a:p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Don’t let this daunt you. Reason from what you know about the pros/cons of solutions we did study </a:t>
            </a:r>
          </a:p>
          <a:p>
            <a:pPr marL="1234557" lvl="3" indent="-454303"/>
            <a:r>
              <a:rPr lang="en-US" sz="2800" i="1" dirty="0"/>
              <a:t>e.g., circuit switching is inefficient when …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Guidelines (2)</a:t>
            </a:r>
            <a:br>
              <a:rPr lang="en-US" dirty="0"/>
            </a:br>
            <a:r>
              <a:rPr lang="en-US" b="1" dirty="0"/>
              <a:t>Similar to the Midterm!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00910A-7F1E-BBE2-E897-443480263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70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9" name="Rectangle 3"/>
          <p:cNvSpPr>
            <a:spLocks noGrp="1" noChangeArrowheads="1"/>
          </p:cNvSpPr>
          <p:nvPr>
            <p:ph type="body" idx="11"/>
          </p:nvPr>
        </p:nvSpPr>
        <p:spPr>
          <a:xfrm>
            <a:off x="1229360" y="2197100"/>
            <a:ext cx="14142720" cy="5753100"/>
          </a:xfrm>
        </p:spPr>
        <p:txBody>
          <a:bodyPr/>
          <a:lstStyle/>
          <a:p>
            <a:pPr marL="456406" lvl="1" indent="0"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Q1- Multiple-choice questions (~26 questions)</a:t>
            </a:r>
          </a:p>
          <a:p>
            <a:pPr marL="456406" lvl="1" indent="0"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Q2- Design questions </a:t>
            </a:r>
          </a:p>
          <a:p>
            <a:pPr marL="913606" lvl="1" indent="-457200"/>
            <a:r>
              <a:rPr lang="en-US" sz="3200" dirty="0"/>
              <a:t>	Similar to the midterm: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07306" lvl="2" indent="-457200"/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A set of “here’s a scenario, tell me if the following is true/false”-style questions</a:t>
            </a:r>
          </a:p>
          <a:p>
            <a:pPr marL="456406" lvl="1" indent="0">
              <a:buNone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Q3- Short answer questions </a:t>
            </a:r>
          </a:p>
          <a:p>
            <a:pPr marL="456406" lvl="1" indent="0">
              <a:buNone/>
            </a:pPr>
            <a:r>
              <a:rPr lang="en-US" sz="3200" dirty="0"/>
              <a:t>Q4+ more traditional long questions </a:t>
            </a:r>
          </a:p>
          <a:p>
            <a:pPr marL="456406" lvl="1" indent="0">
              <a:buNone/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Guidelines (3)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 format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E5C4B1-E402-204C-639E-E82D1CCB9E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5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A28E7B-4A2A-1C5F-80C6-95E203A68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5CCB4-0911-9E40-BF81-66877A7AE30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dirty="0"/>
              <a:t>Some sample questions for final + Midterm and solutions:</a:t>
            </a:r>
          </a:p>
          <a:p>
            <a:pPr marL="317500" indent="0" algn="ctr">
              <a:buNone/>
            </a:pPr>
            <a:r>
              <a:rPr lang="en-US" dirty="0">
                <a:hlinkClick r:id="rId2"/>
              </a:rPr>
              <a:t>https://t.ly/mxJBo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83D072-3C4F-14DD-B487-A994A7376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questions </a:t>
            </a: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06042A5F-E195-C5C8-33F9-05BDF40B7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98" y="3749122"/>
            <a:ext cx="3861629" cy="386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61081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CC8220-1D7D-DE56-EB03-C100DA98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Questions?</a:t>
            </a:r>
            <a:endParaRPr lang="en-US" sz="9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BD77EB-8FB7-8310-FE8C-FA621C77C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6792CE-73F0-2017-3118-8BF7AA578F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169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676CA3-6BB6-77A9-3DE3-4A9EDB9259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3587B-F940-A0C5-EDE3-F5B195B27A05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 anchor="t"/>
          <a:lstStyle/>
          <a:p>
            <a:r>
              <a:rPr lang="en-US" dirty="0"/>
              <a:t>Content Delivery Networks (CDNs)</a:t>
            </a:r>
          </a:p>
          <a:p>
            <a:pPr lvl="1"/>
            <a:r>
              <a:rPr lang="en-US" dirty="0"/>
              <a:t>Akamai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(total asset: $8.12 billion)</a:t>
            </a:r>
          </a:p>
          <a:p>
            <a:pPr lvl="1"/>
            <a:r>
              <a:rPr lang="en-US" dirty="0"/>
              <a:t>Cloudflare </a:t>
            </a:r>
          </a:p>
          <a:p>
            <a:endParaRPr lang="en-US" dirty="0"/>
          </a:p>
          <a:p>
            <a:r>
              <a:rPr lang="en-US" dirty="0"/>
              <a:t>Routing Overlays</a:t>
            </a:r>
          </a:p>
          <a:p>
            <a:pPr lvl="1"/>
            <a:r>
              <a:rPr lang="en-US" dirty="0"/>
              <a:t>Border Gateway Protocol (BGP) routers (with their peering relationships)</a:t>
            </a:r>
          </a:p>
          <a:p>
            <a:pPr lvl="1"/>
            <a:r>
              <a:rPr lang="en-US" dirty="0"/>
              <a:t>Application-level multicast</a:t>
            </a:r>
          </a:p>
          <a:p>
            <a:pPr lvl="1"/>
            <a:endParaRPr lang="en-US" dirty="0"/>
          </a:p>
          <a:p>
            <a:r>
              <a:rPr lang="en-US" dirty="0"/>
              <a:t>P2P applications</a:t>
            </a:r>
          </a:p>
          <a:p>
            <a:pPr lvl="1"/>
            <a:r>
              <a:rPr lang="en-US" dirty="0"/>
              <a:t>Napster</a:t>
            </a:r>
          </a:p>
          <a:p>
            <a:pPr lvl="1"/>
            <a:r>
              <a:rPr lang="en-US" dirty="0"/>
              <a:t>Gnutella</a:t>
            </a:r>
          </a:p>
          <a:p>
            <a:pPr lvl="1"/>
            <a:r>
              <a:rPr lang="en-US" dirty="0"/>
              <a:t>BitTorrent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6DE5FC-7E97-A329-65BC-28771242B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Overlays</a:t>
            </a:r>
          </a:p>
        </p:txBody>
      </p:sp>
    </p:spTree>
    <p:extLst>
      <p:ext uri="{BB962C8B-B14F-4D97-AF65-F5344CB8AC3E}">
        <p14:creationId xmlns:p14="http://schemas.microsoft.com/office/powerpoint/2010/main" val="13190787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5FF2E0-C153-CA61-32CF-98C859A3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Routing Overlays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D127C9-3744-F90A-67B3-77C40A42B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D06F32-6686-83D1-064C-749E1A4674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62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1006575A-4D68-42DF-A94D-120BDFE622BE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8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2362371" name="Rectangle 3"/>
          <p:cNvSpPr>
            <a:spLocks noGrp="1" noChangeArrowheads="1"/>
          </p:cNvSpPr>
          <p:nvPr>
            <p:ph type="body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Alternative routing strategies</a:t>
            </a:r>
          </a:p>
          <a:p>
            <a:pPr lvl="1"/>
            <a:r>
              <a:rPr lang="en-US" dirty="0"/>
              <a:t>No application-level processing at the overlay nodes</a:t>
            </a:r>
          </a:p>
          <a:p>
            <a:pPr lvl="1"/>
            <a:r>
              <a:rPr lang="en-US" dirty="0"/>
              <a:t>Packet-delivery service with new routing strategies</a:t>
            </a:r>
          </a:p>
          <a:p>
            <a:endParaRPr lang="en-US" dirty="0"/>
          </a:p>
          <a:p>
            <a:r>
              <a:rPr lang="en-US" dirty="0"/>
              <a:t>Incremental enhancements to IP</a:t>
            </a:r>
          </a:p>
          <a:p>
            <a:pPr lvl="1"/>
            <a:r>
              <a:rPr lang="en-US" dirty="0"/>
              <a:t>IPv6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Multicast</a:t>
            </a:r>
          </a:p>
          <a:p>
            <a:pPr marL="762000" lvl="1" indent="0">
              <a:buNone/>
            </a:pPr>
            <a:endParaRPr lang="en-US" dirty="0"/>
          </a:p>
          <a:p>
            <a:r>
              <a:rPr lang="en-US" dirty="0"/>
              <a:t>Revisiting where a function belongs</a:t>
            </a:r>
          </a:p>
          <a:p>
            <a:pPr lvl="1"/>
            <a:r>
              <a:rPr lang="en-US" dirty="0"/>
              <a:t>End-system multicast: multicast distribution by end hosts</a:t>
            </a:r>
          </a:p>
          <a:p>
            <a:pPr marL="317500" indent="0">
              <a:buNone/>
            </a:pPr>
            <a:endParaRPr lang="en-US" dirty="0"/>
          </a:p>
        </p:txBody>
      </p:sp>
      <p:sp>
        <p:nvSpPr>
          <p:cNvPr id="236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Routing Overlays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62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6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62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62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62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rtl="0"/>
            <a:fld id="{09E4D9B9-5636-409D-8C58-E54C98CE6236}" type="slidenum">
              <a:rPr lang="en-US" kern="1200">
                <a:solidFill>
                  <a:srgbClr val="000082">
                    <a:shade val="90000"/>
                  </a:srgbClr>
                </a:solidFill>
                <a:latin typeface="Calibri"/>
              </a:rPr>
              <a:pPr defTabSz="1219170" rtl="0"/>
              <a:t>9</a:t>
            </a:fld>
            <a:endParaRPr lang="en-US" kern="1200">
              <a:solidFill>
                <a:srgbClr val="000082">
                  <a:shade val="90000"/>
                </a:srgbClr>
              </a:solidFill>
              <a:latin typeface="Calibri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79DBAB3-BC11-C37A-2D58-E29CFF17D033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6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Incremental Deployment </a:t>
            </a:r>
            <a:br>
              <a:rPr lang="en-US" dirty="0"/>
            </a:b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6Bone Deploying IPv6 over IP4</a:t>
            </a:r>
          </a:p>
        </p:txBody>
      </p:sp>
      <p:sp>
        <p:nvSpPr>
          <p:cNvPr id="2366676" name="Rectangle 212"/>
          <p:cNvSpPr>
            <a:spLocks noChangeArrowheads="1"/>
          </p:cNvSpPr>
          <p:nvPr/>
        </p:nvSpPr>
        <p:spPr bwMode="auto">
          <a:xfrm>
            <a:off x="2032000" y="8229600"/>
            <a:ext cx="12192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12834" y="1545167"/>
            <a:ext cx="944033" cy="846667"/>
            <a:chOff x="1898" y="730"/>
            <a:chExt cx="446" cy="40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2366469" name="Oval 5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470" name="Line 6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471" name="Line 7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472" name="Rectangle 8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219170" rtl="0" eaLnBrk="0" hangingPunct="0"/>
                <a:endParaRPr lang="en-US" sz="3200" kern="12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366473" name="Oval 9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236647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476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477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236647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480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481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</p:grpSp>
        <p:sp>
          <p:nvSpPr>
            <p:cNvPr id="2366482" name="Text Box 18"/>
            <p:cNvSpPr txBox="1">
              <a:spLocks noChangeArrowheads="1"/>
            </p:cNvSpPr>
            <p:nvPr/>
          </p:nvSpPr>
          <p:spPr bwMode="auto">
            <a:xfrm>
              <a:off x="2010" y="730"/>
              <a:ext cx="171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1219170" rtl="0" eaLnBrk="0" hangingPunct="0"/>
              <a:r>
                <a:rPr lang="en-US" sz="2400" kern="1200">
                  <a:solidFill>
                    <a:prstClr val="black"/>
                  </a:solidFill>
                  <a:latin typeface="Calibri" pitchFamily="34" charset="0"/>
                </a:rPr>
                <a:t>A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707718" y="1551516"/>
            <a:ext cx="944033" cy="846667"/>
            <a:chOff x="1898" y="730"/>
            <a:chExt cx="446" cy="400"/>
          </a:xfrm>
        </p:grpSpPr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2366485" name="Oval 21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486" name="Line 22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487" name="Line 23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488" name="Rectangle 24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219170" rtl="0" eaLnBrk="0" hangingPunct="0"/>
                <a:endParaRPr lang="en-US" sz="3200" kern="12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366489" name="Oval 25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236649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492" name="Line 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493" name="Line 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  <p:grpSp>
            <p:nvGrpSpPr>
              <p:cNvPr id="9" name="Group 30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2366495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496" name="Line 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497" name="Line 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</p:grpSp>
        <p:sp>
          <p:nvSpPr>
            <p:cNvPr id="2366498" name="Text Box 34"/>
            <p:cNvSpPr txBox="1">
              <a:spLocks noChangeArrowheads="1"/>
            </p:cNvSpPr>
            <p:nvPr/>
          </p:nvSpPr>
          <p:spPr bwMode="auto">
            <a:xfrm>
              <a:off x="2010" y="730"/>
              <a:ext cx="166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1219170" rtl="0" eaLnBrk="0" hangingPunct="0"/>
              <a:r>
                <a:rPr lang="en-US" sz="2400" kern="1200">
                  <a:solidFill>
                    <a:prstClr val="black"/>
                  </a:solidFill>
                  <a:latin typeface="Calibri" pitchFamily="34" charset="0"/>
                </a:rPr>
                <a:t>B</a:t>
              </a:r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10727268" y="1538816"/>
            <a:ext cx="944033" cy="846667"/>
            <a:chOff x="1898" y="730"/>
            <a:chExt cx="446" cy="400"/>
          </a:xfrm>
        </p:grpSpPr>
        <p:grpSp>
          <p:nvGrpSpPr>
            <p:cNvPr id="11" name="Group 36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2366501" name="Oval 37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502" name="Line 38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503" name="Line 39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504" name="Rectangle 40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219170" rtl="0" eaLnBrk="0" hangingPunct="0"/>
                <a:endParaRPr lang="en-US" sz="3200" kern="12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366505" name="Oval 41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grpSp>
            <p:nvGrpSpPr>
              <p:cNvPr id="12" name="Group 42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2366507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508" name="Line 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509" name="Line 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  <p:grpSp>
            <p:nvGrpSpPr>
              <p:cNvPr id="13" name="Group 46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2366511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512" name="Line 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513" name="Line 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</p:grpSp>
        <p:sp>
          <p:nvSpPr>
            <p:cNvPr id="2366514" name="Text Box 50"/>
            <p:cNvSpPr txBox="1">
              <a:spLocks noChangeArrowheads="1"/>
            </p:cNvSpPr>
            <p:nvPr/>
          </p:nvSpPr>
          <p:spPr bwMode="auto">
            <a:xfrm>
              <a:off x="2010" y="730"/>
              <a:ext cx="158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1219170" rtl="0" eaLnBrk="0" hangingPunct="0"/>
              <a:r>
                <a:rPr lang="en-US" sz="2400" kern="1200">
                  <a:solidFill>
                    <a:prstClr val="black"/>
                  </a:solidFill>
                  <a:latin typeface="Calibri" pitchFamily="34" charset="0"/>
                </a:rPr>
                <a:t>E</a:t>
              </a:r>
            </a:p>
          </p:txBody>
        </p:sp>
      </p:grpSp>
      <p:grpSp>
        <p:nvGrpSpPr>
          <p:cNvPr id="14" name="Group 51"/>
          <p:cNvGrpSpPr>
            <a:grpSpLocks/>
          </p:cNvGrpSpPr>
          <p:nvPr/>
        </p:nvGrpSpPr>
        <p:grpSpPr bwMode="auto">
          <a:xfrm>
            <a:off x="12048068" y="1524000"/>
            <a:ext cx="944033" cy="846667"/>
            <a:chOff x="1898" y="730"/>
            <a:chExt cx="446" cy="400"/>
          </a:xfrm>
        </p:grpSpPr>
        <p:grpSp>
          <p:nvGrpSpPr>
            <p:cNvPr id="15" name="Group 52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2366517" name="Oval 53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518" name="Line 54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519" name="Line 55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520" name="Rectangle 56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219170" rtl="0" eaLnBrk="0" hangingPunct="0"/>
                <a:endParaRPr lang="en-US" sz="3200" kern="12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366521" name="Oval 57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grpSp>
            <p:nvGrpSpPr>
              <p:cNvPr id="16" name="Group 58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236652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52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52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  <p:grpSp>
            <p:nvGrpSpPr>
              <p:cNvPr id="17" name="Group 62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236652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528" name="Line 6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529" name="Line 6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</p:grpSp>
        <p:sp>
          <p:nvSpPr>
            <p:cNvPr id="2366530" name="Text Box 66"/>
            <p:cNvSpPr txBox="1">
              <a:spLocks noChangeArrowheads="1"/>
            </p:cNvSpPr>
            <p:nvPr/>
          </p:nvSpPr>
          <p:spPr bwMode="auto">
            <a:xfrm>
              <a:off x="2010" y="730"/>
              <a:ext cx="15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1219170" rtl="0" eaLnBrk="0" hangingPunct="0"/>
              <a:r>
                <a:rPr lang="en-US" sz="2400" kern="1200">
                  <a:solidFill>
                    <a:prstClr val="black"/>
                  </a:solidFill>
                  <a:latin typeface="Calibri" pitchFamily="34" charset="0"/>
                </a:rPr>
                <a:t>F</a:t>
              </a:r>
            </a:p>
          </p:txBody>
        </p:sp>
      </p:grpSp>
      <p:sp>
        <p:nvSpPr>
          <p:cNvPr id="2366531" name="Rectangle 67"/>
          <p:cNvSpPr>
            <a:spLocks noChangeArrowheads="1"/>
          </p:cNvSpPr>
          <p:nvPr/>
        </p:nvSpPr>
        <p:spPr bwMode="auto">
          <a:xfrm>
            <a:off x="7649633" y="2163234"/>
            <a:ext cx="3041651" cy="889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66532" name="Line 68"/>
          <p:cNvSpPr>
            <a:spLocks noChangeShapeType="1"/>
          </p:cNvSpPr>
          <p:nvPr/>
        </p:nvSpPr>
        <p:spPr bwMode="auto">
          <a:xfrm flipV="1">
            <a:off x="6271684" y="2194983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66533" name="Line 69"/>
          <p:cNvSpPr>
            <a:spLocks noChangeShapeType="1"/>
          </p:cNvSpPr>
          <p:nvPr/>
        </p:nvSpPr>
        <p:spPr bwMode="auto">
          <a:xfrm flipV="1">
            <a:off x="11667067" y="2169583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66534" name="Text Box 70"/>
          <p:cNvSpPr txBox="1">
            <a:spLocks noChangeArrowheads="1"/>
          </p:cNvSpPr>
          <p:nvPr/>
        </p:nvSpPr>
        <p:spPr bwMode="auto">
          <a:xfrm>
            <a:off x="5389034" y="2351616"/>
            <a:ext cx="655949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1219170" rtl="0" eaLnBrk="0" hangingPunct="0"/>
            <a:r>
              <a:rPr lang="en-US" sz="2133" kern="1200">
                <a:solidFill>
                  <a:prstClr val="black"/>
                </a:solidFill>
                <a:latin typeface="Calibri" pitchFamily="34" charset="0"/>
              </a:rPr>
              <a:t>IPv6</a:t>
            </a:r>
          </a:p>
        </p:txBody>
      </p:sp>
      <p:sp>
        <p:nvSpPr>
          <p:cNvPr id="2366535" name="Text Box 71"/>
          <p:cNvSpPr txBox="1">
            <a:spLocks noChangeArrowheads="1"/>
          </p:cNvSpPr>
          <p:nvPr/>
        </p:nvSpPr>
        <p:spPr bwMode="auto">
          <a:xfrm>
            <a:off x="6783918" y="2353733"/>
            <a:ext cx="655949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1219170" rtl="0" eaLnBrk="0" hangingPunct="0"/>
            <a:r>
              <a:rPr lang="en-US" sz="2133" kern="1200">
                <a:solidFill>
                  <a:prstClr val="black"/>
                </a:solidFill>
                <a:latin typeface="Calibri" pitchFamily="34" charset="0"/>
              </a:rPr>
              <a:t>IPv6</a:t>
            </a:r>
          </a:p>
        </p:txBody>
      </p:sp>
      <p:sp>
        <p:nvSpPr>
          <p:cNvPr id="2366536" name="Text Box 72"/>
          <p:cNvSpPr txBox="1">
            <a:spLocks noChangeArrowheads="1"/>
          </p:cNvSpPr>
          <p:nvPr/>
        </p:nvSpPr>
        <p:spPr bwMode="auto">
          <a:xfrm>
            <a:off x="10818285" y="2343149"/>
            <a:ext cx="655949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1219170" rtl="0" eaLnBrk="0" hangingPunct="0"/>
            <a:r>
              <a:rPr lang="en-US" sz="2133" kern="1200">
                <a:solidFill>
                  <a:prstClr val="black"/>
                </a:solidFill>
                <a:latin typeface="Calibri" pitchFamily="34" charset="0"/>
              </a:rPr>
              <a:t>IPv6</a:t>
            </a:r>
          </a:p>
        </p:txBody>
      </p:sp>
      <p:sp>
        <p:nvSpPr>
          <p:cNvPr id="2366537" name="Text Box 73"/>
          <p:cNvSpPr txBox="1">
            <a:spLocks noChangeArrowheads="1"/>
          </p:cNvSpPr>
          <p:nvPr/>
        </p:nvSpPr>
        <p:spPr bwMode="auto">
          <a:xfrm>
            <a:off x="12126385" y="2347383"/>
            <a:ext cx="655949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1219170" rtl="0" eaLnBrk="0" hangingPunct="0"/>
            <a:r>
              <a:rPr lang="en-US" sz="2133" kern="1200">
                <a:solidFill>
                  <a:prstClr val="black"/>
                </a:solidFill>
                <a:latin typeface="Calibri" pitchFamily="34" charset="0"/>
              </a:rPr>
              <a:t>IPv6</a:t>
            </a:r>
          </a:p>
        </p:txBody>
      </p:sp>
      <p:sp>
        <p:nvSpPr>
          <p:cNvPr id="2366538" name="Text Box 74"/>
          <p:cNvSpPr txBox="1">
            <a:spLocks noChangeArrowheads="1"/>
          </p:cNvSpPr>
          <p:nvPr/>
        </p:nvSpPr>
        <p:spPr bwMode="auto">
          <a:xfrm>
            <a:off x="8665634" y="1712383"/>
            <a:ext cx="907621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1219170" rtl="0" eaLnBrk="0" hangingPunct="0"/>
            <a:r>
              <a:rPr lang="en-US" sz="2133" kern="1200">
                <a:solidFill>
                  <a:srgbClr val="FF0000"/>
                </a:solidFill>
                <a:latin typeface="Calibri" pitchFamily="34" charset="0"/>
              </a:rPr>
              <a:t>tunnel</a:t>
            </a:r>
          </a:p>
        </p:txBody>
      </p:sp>
      <p:sp>
        <p:nvSpPr>
          <p:cNvPr id="2366539" name="Text Box 75"/>
          <p:cNvSpPr txBox="1">
            <a:spLocks noChangeArrowheads="1"/>
          </p:cNvSpPr>
          <p:nvPr/>
        </p:nvSpPr>
        <p:spPr bwMode="auto">
          <a:xfrm>
            <a:off x="2995084" y="1801284"/>
            <a:ext cx="1769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1219170" rtl="0" eaLnBrk="0" hangingPunct="0"/>
            <a:r>
              <a:rPr lang="en-US" sz="2400" kern="1200">
                <a:solidFill>
                  <a:prstClr val="black"/>
                </a:solidFill>
                <a:latin typeface="Calibri" pitchFamily="34" charset="0"/>
              </a:rPr>
              <a:t>Logical view:</a:t>
            </a:r>
          </a:p>
        </p:txBody>
      </p:sp>
      <p:sp>
        <p:nvSpPr>
          <p:cNvPr id="2366540" name="Text Box 76"/>
          <p:cNvSpPr txBox="1">
            <a:spLocks noChangeArrowheads="1"/>
          </p:cNvSpPr>
          <p:nvPr/>
        </p:nvSpPr>
        <p:spPr bwMode="auto">
          <a:xfrm>
            <a:off x="2855384" y="3340101"/>
            <a:ext cx="1904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1219170" rtl="0" eaLnBrk="0" hangingPunct="0"/>
            <a:r>
              <a:rPr lang="en-US" sz="2400" kern="1200">
                <a:solidFill>
                  <a:prstClr val="black"/>
                </a:solidFill>
                <a:latin typeface="Calibri" pitchFamily="34" charset="0"/>
              </a:rPr>
              <a:t>Physical view:</a:t>
            </a:r>
          </a:p>
        </p:txBody>
      </p:sp>
      <p:grpSp>
        <p:nvGrpSpPr>
          <p:cNvPr id="18" name="Group 77"/>
          <p:cNvGrpSpPr>
            <a:grpSpLocks/>
          </p:cNvGrpSpPr>
          <p:nvPr/>
        </p:nvGrpSpPr>
        <p:grpSpPr bwMode="auto">
          <a:xfrm>
            <a:off x="5300134" y="3054349"/>
            <a:ext cx="944033" cy="846667"/>
            <a:chOff x="1898" y="730"/>
            <a:chExt cx="446" cy="400"/>
          </a:xfrm>
        </p:grpSpPr>
        <p:grpSp>
          <p:nvGrpSpPr>
            <p:cNvPr id="19" name="Group 78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2366543" name="Oval 79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544" name="Line 80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545" name="Line 81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546" name="Rectangle 82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219170" rtl="0" eaLnBrk="0" hangingPunct="0"/>
                <a:endParaRPr lang="en-US" sz="3200" kern="12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366547" name="Oval 83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grpSp>
            <p:nvGrpSpPr>
              <p:cNvPr id="20" name="Group 84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2366549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550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551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  <p:grpSp>
            <p:nvGrpSpPr>
              <p:cNvPr id="21" name="Group 88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2366553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554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555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</p:grpSp>
        <p:sp>
          <p:nvSpPr>
            <p:cNvPr id="2366556" name="Text Box 92"/>
            <p:cNvSpPr txBox="1">
              <a:spLocks noChangeArrowheads="1"/>
            </p:cNvSpPr>
            <p:nvPr/>
          </p:nvSpPr>
          <p:spPr bwMode="auto">
            <a:xfrm>
              <a:off x="2010" y="730"/>
              <a:ext cx="171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1219170" rtl="0" eaLnBrk="0" hangingPunct="0"/>
              <a:r>
                <a:rPr lang="en-US" sz="2400" kern="1200">
                  <a:solidFill>
                    <a:prstClr val="black"/>
                  </a:solidFill>
                  <a:latin typeface="Calibri" pitchFamily="34" charset="0"/>
                </a:rPr>
                <a:t>A</a:t>
              </a:r>
            </a:p>
          </p:txBody>
        </p:sp>
      </p:grpSp>
      <p:grpSp>
        <p:nvGrpSpPr>
          <p:cNvPr id="22" name="Group 93"/>
          <p:cNvGrpSpPr>
            <a:grpSpLocks/>
          </p:cNvGrpSpPr>
          <p:nvPr/>
        </p:nvGrpSpPr>
        <p:grpSpPr bwMode="auto">
          <a:xfrm>
            <a:off x="6695018" y="3060700"/>
            <a:ext cx="944033" cy="846667"/>
            <a:chOff x="1898" y="730"/>
            <a:chExt cx="446" cy="400"/>
          </a:xfrm>
        </p:grpSpPr>
        <p:grpSp>
          <p:nvGrpSpPr>
            <p:cNvPr id="23" name="Group 94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2366559" name="Oval 95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560" name="Line 96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561" name="Line 97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562" name="Rectangle 98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219170" rtl="0" eaLnBrk="0" hangingPunct="0"/>
                <a:endParaRPr lang="en-US" sz="3200" kern="12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366563" name="Oval 99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grpSp>
            <p:nvGrpSpPr>
              <p:cNvPr id="24" name="Group 100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2366565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566" name="Line 1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567" name="Line 1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  <p:grpSp>
            <p:nvGrpSpPr>
              <p:cNvPr id="25" name="Group 104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2366569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570" name="Line 1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571" name="Line 1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</p:grpSp>
        <p:sp>
          <p:nvSpPr>
            <p:cNvPr id="2366572" name="Text Box 108"/>
            <p:cNvSpPr txBox="1">
              <a:spLocks noChangeArrowheads="1"/>
            </p:cNvSpPr>
            <p:nvPr/>
          </p:nvSpPr>
          <p:spPr bwMode="auto">
            <a:xfrm>
              <a:off x="2010" y="730"/>
              <a:ext cx="166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1219170" rtl="0" eaLnBrk="0" hangingPunct="0"/>
              <a:r>
                <a:rPr lang="en-US" sz="2400" kern="1200">
                  <a:solidFill>
                    <a:prstClr val="black"/>
                  </a:solidFill>
                  <a:latin typeface="Calibri" pitchFamily="34" charset="0"/>
                </a:rPr>
                <a:t>B</a:t>
              </a:r>
            </a:p>
          </p:txBody>
        </p:sp>
      </p:grpSp>
      <p:grpSp>
        <p:nvGrpSpPr>
          <p:cNvPr id="26" name="Group 109"/>
          <p:cNvGrpSpPr>
            <a:grpSpLocks/>
          </p:cNvGrpSpPr>
          <p:nvPr/>
        </p:nvGrpSpPr>
        <p:grpSpPr bwMode="auto">
          <a:xfrm>
            <a:off x="10714568" y="3048000"/>
            <a:ext cx="944033" cy="846667"/>
            <a:chOff x="1898" y="730"/>
            <a:chExt cx="446" cy="400"/>
          </a:xfrm>
        </p:grpSpPr>
        <p:grpSp>
          <p:nvGrpSpPr>
            <p:cNvPr id="27" name="Group 110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2366575" name="Oval 111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576" name="Line 112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577" name="Line 113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578" name="Rectangle 114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219170" rtl="0" eaLnBrk="0" hangingPunct="0"/>
                <a:endParaRPr lang="en-US" sz="3200" kern="12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366579" name="Oval 115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grpSp>
            <p:nvGrpSpPr>
              <p:cNvPr id="28" name="Group 116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2366581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582" name="Line 1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583" name="Line 1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  <p:grpSp>
            <p:nvGrpSpPr>
              <p:cNvPr id="29" name="Group 120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2366585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586" name="Line 1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587" name="Line 1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</p:grpSp>
        <p:sp>
          <p:nvSpPr>
            <p:cNvPr id="2366588" name="Text Box 124"/>
            <p:cNvSpPr txBox="1">
              <a:spLocks noChangeArrowheads="1"/>
            </p:cNvSpPr>
            <p:nvPr/>
          </p:nvSpPr>
          <p:spPr bwMode="auto">
            <a:xfrm>
              <a:off x="2010" y="730"/>
              <a:ext cx="158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1219170" rtl="0" eaLnBrk="0" hangingPunct="0"/>
              <a:r>
                <a:rPr lang="en-US" sz="2400" kern="1200">
                  <a:solidFill>
                    <a:prstClr val="black"/>
                  </a:solidFill>
                  <a:latin typeface="Calibri" pitchFamily="34" charset="0"/>
                </a:rPr>
                <a:t>E</a:t>
              </a:r>
            </a:p>
          </p:txBody>
        </p:sp>
      </p:grpSp>
      <p:grpSp>
        <p:nvGrpSpPr>
          <p:cNvPr id="30" name="Group 125"/>
          <p:cNvGrpSpPr>
            <a:grpSpLocks/>
          </p:cNvGrpSpPr>
          <p:nvPr/>
        </p:nvGrpSpPr>
        <p:grpSpPr bwMode="auto">
          <a:xfrm>
            <a:off x="12035368" y="3033183"/>
            <a:ext cx="944033" cy="846667"/>
            <a:chOff x="1898" y="730"/>
            <a:chExt cx="446" cy="400"/>
          </a:xfrm>
        </p:grpSpPr>
        <p:grpSp>
          <p:nvGrpSpPr>
            <p:cNvPr id="31" name="Group 126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2366591" name="Oval 127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592" name="Line 128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593" name="Line 129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594" name="Rectangle 130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219170" rtl="0" eaLnBrk="0" hangingPunct="0"/>
                <a:endParaRPr lang="en-US" sz="3200" kern="12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366595" name="Oval 131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grpSp>
            <p:nvGrpSpPr>
              <p:cNvPr id="2366564" name="Group 132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2366597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598" name="Line 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599" name="Line 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  <p:grpSp>
            <p:nvGrpSpPr>
              <p:cNvPr id="2366568" name="Group 136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2366601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602" name="Line 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603" name="Line 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</p:grpSp>
        <p:sp>
          <p:nvSpPr>
            <p:cNvPr id="2366604" name="Text Box 140"/>
            <p:cNvSpPr txBox="1">
              <a:spLocks noChangeArrowheads="1"/>
            </p:cNvSpPr>
            <p:nvPr/>
          </p:nvSpPr>
          <p:spPr bwMode="auto">
            <a:xfrm>
              <a:off x="2010" y="730"/>
              <a:ext cx="15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1219170" rtl="0" eaLnBrk="0" hangingPunct="0"/>
              <a:r>
                <a:rPr lang="en-US" sz="2400" kern="1200">
                  <a:solidFill>
                    <a:prstClr val="black"/>
                  </a:solidFill>
                  <a:latin typeface="Calibri" pitchFamily="34" charset="0"/>
                </a:rPr>
                <a:t>F</a:t>
              </a:r>
            </a:p>
          </p:txBody>
        </p:sp>
      </p:grpSp>
      <p:sp>
        <p:nvSpPr>
          <p:cNvPr id="2366605" name="Line 141"/>
          <p:cNvSpPr>
            <a:spLocks noChangeShapeType="1"/>
          </p:cNvSpPr>
          <p:nvPr/>
        </p:nvSpPr>
        <p:spPr bwMode="auto">
          <a:xfrm flipV="1">
            <a:off x="6258984" y="3704167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66606" name="Line 142"/>
          <p:cNvSpPr>
            <a:spLocks noChangeShapeType="1"/>
          </p:cNvSpPr>
          <p:nvPr/>
        </p:nvSpPr>
        <p:spPr bwMode="auto">
          <a:xfrm flipV="1">
            <a:off x="11654367" y="3678767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66607" name="Text Box 143"/>
          <p:cNvSpPr txBox="1">
            <a:spLocks noChangeArrowheads="1"/>
          </p:cNvSpPr>
          <p:nvPr/>
        </p:nvSpPr>
        <p:spPr bwMode="auto">
          <a:xfrm>
            <a:off x="5376334" y="3860800"/>
            <a:ext cx="655949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1219170" rtl="0" eaLnBrk="0" hangingPunct="0"/>
            <a:r>
              <a:rPr lang="en-US" sz="2133" kern="1200">
                <a:solidFill>
                  <a:prstClr val="black"/>
                </a:solidFill>
                <a:latin typeface="Calibri" pitchFamily="34" charset="0"/>
              </a:rPr>
              <a:t>IPv6</a:t>
            </a:r>
          </a:p>
        </p:txBody>
      </p:sp>
      <p:sp>
        <p:nvSpPr>
          <p:cNvPr id="2366608" name="Text Box 144"/>
          <p:cNvSpPr txBox="1">
            <a:spLocks noChangeArrowheads="1"/>
          </p:cNvSpPr>
          <p:nvPr/>
        </p:nvSpPr>
        <p:spPr bwMode="auto">
          <a:xfrm>
            <a:off x="6771218" y="3862916"/>
            <a:ext cx="655949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1219170" rtl="0" eaLnBrk="0" hangingPunct="0"/>
            <a:r>
              <a:rPr lang="en-US" sz="2133" kern="1200">
                <a:solidFill>
                  <a:prstClr val="black"/>
                </a:solidFill>
                <a:latin typeface="Calibri" pitchFamily="34" charset="0"/>
              </a:rPr>
              <a:t>IPv6</a:t>
            </a:r>
          </a:p>
        </p:txBody>
      </p:sp>
      <p:sp>
        <p:nvSpPr>
          <p:cNvPr id="2366609" name="Text Box 145"/>
          <p:cNvSpPr txBox="1">
            <a:spLocks noChangeArrowheads="1"/>
          </p:cNvSpPr>
          <p:nvPr/>
        </p:nvSpPr>
        <p:spPr bwMode="auto">
          <a:xfrm>
            <a:off x="10805585" y="3852333"/>
            <a:ext cx="655949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1219170" rtl="0" eaLnBrk="0" hangingPunct="0"/>
            <a:r>
              <a:rPr lang="en-US" sz="2133" kern="1200">
                <a:solidFill>
                  <a:prstClr val="black"/>
                </a:solidFill>
                <a:latin typeface="Calibri" pitchFamily="34" charset="0"/>
              </a:rPr>
              <a:t>IPv6</a:t>
            </a:r>
          </a:p>
        </p:txBody>
      </p:sp>
      <p:sp>
        <p:nvSpPr>
          <p:cNvPr id="2366610" name="Text Box 146"/>
          <p:cNvSpPr txBox="1">
            <a:spLocks noChangeArrowheads="1"/>
          </p:cNvSpPr>
          <p:nvPr/>
        </p:nvSpPr>
        <p:spPr bwMode="auto">
          <a:xfrm>
            <a:off x="12113685" y="3856567"/>
            <a:ext cx="655949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1219170" rtl="0" eaLnBrk="0" hangingPunct="0"/>
            <a:r>
              <a:rPr lang="en-US" sz="2133" kern="1200">
                <a:solidFill>
                  <a:prstClr val="black"/>
                </a:solidFill>
                <a:latin typeface="Calibri" pitchFamily="34" charset="0"/>
              </a:rPr>
              <a:t>IPv6</a:t>
            </a:r>
          </a:p>
        </p:txBody>
      </p:sp>
      <p:sp>
        <p:nvSpPr>
          <p:cNvPr id="2366611" name="Line 147"/>
          <p:cNvSpPr>
            <a:spLocks noChangeShapeType="1"/>
          </p:cNvSpPr>
          <p:nvPr/>
        </p:nvSpPr>
        <p:spPr bwMode="auto">
          <a:xfrm flipV="1">
            <a:off x="7636934" y="3691467"/>
            <a:ext cx="310091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grpSp>
        <p:nvGrpSpPr>
          <p:cNvPr id="2366573" name="Group 148"/>
          <p:cNvGrpSpPr>
            <a:grpSpLocks/>
          </p:cNvGrpSpPr>
          <p:nvPr/>
        </p:nvGrpSpPr>
        <p:grpSpPr bwMode="auto">
          <a:xfrm>
            <a:off x="8020052" y="3064933"/>
            <a:ext cx="944033" cy="846667"/>
            <a:chOff x="1898" y="730"/>
            <a:chExt cx="446" cy="400"/>
          </a:xfrm>
        </p:grpSpPr>
        <p:grpSp>
          <p:nvGrpSpPr>
            <p:cNvPr id="2366574" name="Group 149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2366614" name="Oval 150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615" name="Line 151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616" name="Line 152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617" name="Rectangle 153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219170" rtl="0" eaLnBrk="0" hangingPunct="0"/>
                <a:endParaRPr lang="en-US" sz="3200" kern="12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366618" name="Oval 154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grpSp>
            <p:nvGrpSpPr>
              <p:cNvPr id="2366580" name="Group 155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2366620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621" name="Line 1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622" name="Line 1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  <p:grpSp>
            <p:nvGrpSpPr>
              <p:cNvPr id="2366584" name="Group 159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2366624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625" name="Line 1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626" name="Line 1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</p:grpSp>
        <p:sp>
          <p:nvSpPr>
            <p:cNvPr id="2366627" name="Text Box 163"/>
            <p:cNvSpPr txBox="1">
              <a:spLocks noChangeArrowheads="1"/>
            </p:cNvSpPr>
            <p:nvPr/>
          </p:nvSpPr>
          <p:spPr bwMode="auto">
            <a:xfrm>
              <a:off x="2010" y="730"/>
              <a:ext cx="16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1219170" rtl="0" eaLnBrk="0" hangingPunct="0"/>
              <a:r>
                <a:rPr lang="en-US" sz="2400" kern="1200">
                  <a:solidFill>
                    <a:prstClr val="black"/>
                  </a:solidFill>
                  <a:latin typeface="Calibri" pitchFamily="34" charset="0"/>
                </a:rPr>
                <a:t>C</a:t>
              </a:r>
            </a:p>
          </p:txBody>
        </p:sp>
      </p:grpSp>
      <p:grpSp>
        <p:nvGrpSpPr>
          <p:cNvPr id="2366589" name="Group 164"/>
          <p:cNvGrpSpPr>
            <a:grpSpLocks/>
          </p:cNvGrpSpPr>
          <p:nvPr/>
        </p:nvGrpSpPr>
        <p:grpSpPr bwMode="auto">
          <a:xfrm>
            <a:off x="9338734" y="3052233"/>
            <a:ext cx="944033" cy="846667"/>
            <a:chOff x="1898" y="730"/>
            <a:chExt cx="446" cy="400"/>
          </a:xfrm>
        </p:grpSpPr>
        <p:grpSp>
          <p:nvGrpSpPr>
            <p:cNvPr id="2366590" name="Group 165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2366630" name="Oval 166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631" name="Line 167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632" name="Line 168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633" name="Rectangle 169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219170" rtl="0" eaLnBrk="0" hangingPunct="0"/>
                <a:endParaRPr lang="en-US" sz="3200" kern="12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  <p:sp>
            <p:nvSpPr>
              <p:cNvPr id="2366634" name="Oval 170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grpSp>
            <p:nvGrpSpPr>
              <p:cNvPr id="2366596" name="Group 171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2366636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637" name="Line 17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638" name="Line 17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  <p:grpSp>
            <p:nvGrpSpPr>
              <p:cNvPr id="2366600" name="Group 175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2366640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641" name="Line 17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  <p:sp>
              <p:nvSpPr>
                <p:cNvPr id="2366642" name="Line 17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defTabSz="1219170" rtl="0"/>
                  <a:endParaRPr lang="en-US" sz="2400" kern="1200">
                    <a:solidFill>
                      <a:prstClr val="black"/>
                    </a:solidFill>
                    <a:latin typeface="Constantia"/>
                  </a:endParaRPr>
                </a:p>
              </p:txBody>
            </p:sp>
          </p:grpSp>
        </p:grpSp>
        <p:sp>
          <p:nvSpPr>
            <p:cNvPr id="2366643" name="Text Box 179"/>
            <p:cNvSpPr txBox="1">
              <a:spLocks noChangeArrowheads="1"/>
            </p:cNvSpPr>
            <p:nvPr/>
          </p:nvSpPr>
          <p:spPr bwMode="auto">
            <a:xfrm>
              <a:off x="2010" y="730"/>
              <a:ext cx="177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1219170" rtl="0" eaLnBrk="0" hangingPunct="0"/>
              <a:r>
                <a:rPr lang="en-US" sz="2400" kern="1200">
                  <a:solidFill>
                    <a:prstClr val="black"/>
                  </a:solidFill>
                  <a:latin typeface="Calibri" pitchFamily="34" charset="0"/>
                </a:rPr>
                <a:t>D</a:t>
              </a:r>
            </a:p>
          </p:txBody>
        </p:sp>
      </p:grpSp>
      <p:sp>
        <p:nvSpPr>
          <p:cNvPr id="2366644" name="Text Box 180"/>
          <p:cNvSpPr txBox="1">
            <a:spLocks noChangeArrowheads="1"/>
          </p:cNvSpPr>
          <p:nvPr/>
        </p:nvSpPr>
        <p:spPr bwMode="auto">
          <a:xfrm>
            <a:off x="8079318" y="3867149"/>
            <a:ext cx="655949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1219170" rtl="0" eaLnBrk="0" hangingPunct="0"/>
            <a:r>
              <a:rPr lang="en-US" sz="2133" kern="1200">
                <a:solidFill>
                  <a:srgbClr val="FF0000"/>
                </a:solidFill>
                <a:latin typeface="Calibri" pitchFamily="34" charset="0"/>
              </a:rPr>
              <a:t>IPv4</a:t>
            </a:r>
          </a:p>
        </p:txBody>
      </p:sp>
      <p:sp>
        <p:nvSpPr>
          <p:cNvPr id="2366645" name="Text Box 181"/>
          <p:cNvSpPr txBox="1">
            <a:spLocks noChangeArrowheads="1"/>
          </p:cNvSpPr>
          <p:nvPr/>
        </p:nvSpPr>
        <p:spPr bwMode="auto">
          <a:xfrm>
            <a:off x="9404351" y="3869267"/>
            <a:ext cx="655949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1219170" rtl="0" eaLnBrk="0" hangingPunct="0"/>
            <a:r>
              <a:rPr lang="en-US" sz="2133" kern="1200">
                <a:solidFill>
                  <a:srgbClr val="FF0000"/>
                </a:solidFill>
                <a:latin typeface="Calibri" pitchFamily="34" charset="0"/>
              </a:rPr>
              <a:t>IPv4</a:t>
            </a:r>
          </a:p>
        </p:txBody>
      </p:sp>
      <p:grpSp>
        <p:nvGrpSpPr>
          <p:cNvPr id="2366612" name="Group 182"/>
          <p:cNvGrpSpPr>
            <a:grpSpLocks/>
          </p:cNvGrpSpPr>
          <p:nvPr/>
        </p:nvGrpSpPr>
        <p:grpSpPr bwMode="auto">
          <a:xfrm>
            <a:off x="5852590" y="4389967"/>
            <a:ext cx="1028701" cy="1921934"/>
            <a:chOff x="4869" y="143"/>
            <a:chExt cx="486" cy="908"/>
          </a:xfrm>
        </p:grpSpPr>
        <p:sp>
          <p:nvSpPr>
            <p:cNvPr id="2366647" name="Rectangle 183"/>
            <p:cNvSpPr>
              <a:spLocks noChangeArrowheads="1"/>
            </p:cNvSpPr>
            <p:nvPr/>
          </p:nvSpPr>
          <p:spPr bwMode="auto">
            <a:xfrm>
              <a:off x="4893" y="143"/>
              <a:ext cx="462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66648" name="Text Box 184"/>
            <p:cNvSpPr txBox="1">
              <a:spLocks noChangeArrowheads="1"/>
            </p:cNvSpPr>
            <p:nvPr/>
          </p:nvSpPr>
          <p:spPr bwMode="auto">
            <a:xfrm>
              <a:off x="4869" y="164"/>
              <a:ext cx="421" cy="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1219170" rtl="0" eaLnBrk="0" hangingPunct="0"/>
              <a:r>
                <a:rPr lang="en-US" sz="1867" kern="1200">
                  <a:solidFill>
                    <a:prstClr val="black"/>
                  </a:solidFill>
                  <a:latin typeface="Calibri" pitchFamily="34" charset="0"/>
                </a:rPr>
                <a:t>Flow: X</a:t>
              </a:r>
            </a:p>
            <a:p>
              <a:pPr algn="l" defTabSz="1219170" rtl="0" eaLnBrk="0" hangingPunct="0"/>
              <a:r>
                <a:rPr lang="en-US" sz="1867" kern="1200">
                  <a:solidFill>
                    <a:prstClr val="black"/>
                  </a:solidFill>
                  <a:latin typeface="Calibri" pitchFamily="34" charset="0"/>
                </a:rPr>
                <a:t>Src: A</a:t>
              </a:r>
            </a:p>
            <a:p>
              <a:pPr algn="l" defTabSz="1219170" rtl="0" eaLnBrk="0" hangingPunct="0"/>
              <a:r>
                <a:rPr lang="en-US" sz="1867" kern="1200">
                  <a:solidFill>
                    <a:prstClr val="black"/>
                  </a:solidFill>
                  <a:latin typeface="Calibri" pitchFamily="34" charset="0"/>
                </a:rPr>
                <a:t>Dest: F</a:t>
              </a:r>
            </a:p>
            <a:p>
              <a:pPr algn="l" defTabSz="1219170" rtl="0" eaLnBrk="0" hangingPunct="0"/>
              <a:endParaRPr lang="en-US" sz="1867" kern="1200">
                <a:solidFill>
                  <a:prstClr val="black"/>
                </a:solidFill>
                <a:latin typeface="Calibri" pitchFamily="34" charset="0"/>
              </a:endParaRPr>
            </a:p>
            <a:p>
              <a:pPr algn="l" defTabSz="1219170" rtl="0" eaLnBrk="0" hangingPunct="0"/>
              <a:endParaRPr lang="en-US" sz="1867" kern="1200">
                <a:solidFill>
                  <a:prstClr val="black"/>
                </a:solidFill>
                <a:latin typeface="Calibri" pitchFamily="34" charset="0"/>
              </a:endParaRPr>
            </a:p>
            <a:p>
              <a:pPr algn="l" defTabSz="1219170" rtl="0" eaLnBrk="0" hangingPunct="0"/>
              <a:r>
                <a:rPr lang="en-US" sz="1867" kern="1200">
                  <a:solidFill>
                    <a:prstClr val="black"/>
                  </a:solidFill>
                  <a:latin typeface="Calibri" pitchFamily="34" charset="0"/>
                </a:rPr>
                <a:t>data</a:t>
              </a:r>
            </a:p>
          </p:txBody>
        </p:sp>
      </p:grpSp>
      <p:grpSp>
        <p:nvGrpSpPr>
          <p:cNvPr id="2366613" name="Group 185"/>
          <p:cNvGrpSpPr>
            <a:grpSpLocks/>
          </p:cNvGrpSpPr>
          <p:nvPr/>
        </p:nvGrpSpPr>
        <p:grpSpPr bwMode="auto">
          <a:xfrm>
            <a:off x="11389790" y="4406900"/>
            <a:ext cx="1028701" cy="1921934"/>
            <a:chOff x="4869" y="143"/>
            <a:chExt cx="486" cy="908"/>
          </a:xfrm>
        </p:grpSpPr>
        <p:sp>
          <p:nvSpPr>
            <p:cNvPr id="2366650" name="Rectangle 186"/>
            <p:cNvSpPr>
              <a:spLocks noChangeArrowheads="1"/>
            </p:cNvSpPr>
            <p:nvPr/>
          </p:nvSpPr>
          <p:spPr bwMode="auto">
            <a:xfrm>
              <a:off x="4893" y="143"/>
              <a:ext cx="462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2366651" name="Text Box 187"/>
            <p:cNvSpPr txBox="1">
              <a:spLocks noChangeArrowheads="1"/>
            </p:cNvSpPr>
            <p:nvPr/>
          </p:nvSpPr>
          <p:spPr bwMode="auto">
            <a:xfrm>
              <a:off x="4869" y="164"/>
              <a:ext cx="421" cy="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1219170" rtl="0" eaLnBrk="0" hangingPunct="0"/>
              <a:r>
                <a:rPr lang="en-US" sz="1867" kern="1200">
                  <a:solidFill>
                    <a:prstClr val="black"/>
                  </a:solidFill>
                  <a:latin typeface="Calibri" pitchFamily="34" charset="0"/>
                </a:rPr>
                <a:t>Flow: X</a:t>
              </a:r>
            </a:p>
            <a:p>
              <a:pPr algn="l" defTabSz="1219170" rtl="0" eaLnBrk="0" hangingPunct="0"/>
              <a:r>
                <a:rPr lang="en-US" sz="1867" kern="1200">
                  <a:solidFill>
                    <a:prstClr val="black"/>
                  </a:solidFill>
                  <a:latin typeface="Calibri" pitchFamily="34" charset="0"/>
                </a:rPr>
                <a:t>Src: A</a:t>
              </a:r>
            </a:p>
            <a:p>
              <a:pPr algn="l" defTabSz="1219170" rtl="0" eaLnBrk="0" hangingPunct="0"/>
              <a:r>
                <a:rPr lang="en-US" sz="1867" kern="1200">
                  <a:solidFill>
                    <a:prstClr val="black"/>
                  </a:solidFill>
                  <a:latin typeface="Calibri" pitchFamily="34" charset="0"/>
                </a:rPr>
                <a:t>Dest: F</a:t>
              </a:r>
            </a:p>
            <a:p>
              <a:pPr algn="l" defTabSz="1219170" rtl="0" eaLnBrk="0" hangingPunct="0"/>
              <a:endParaRPr lang="en-US" sz="1867" kern="1200">
                <a:solidFill>
                  <a:prstClr val="black"/>
                </a:solidFill>
                <a:latin typeface="Calibri" pitchFamily="34" charset="0"/>
              </a:endParaRPr>
            </a:p>
            <a:p>
              <a:pPr algn="l" defTabSz="1219170" rtl="0" eaLnBrk="0" hangingPunct="0"/>
              <a:endParaRPr lang="en-US" sz="1867" kern="1200">
                <a:solidFill>
                  <a:prstClr val="black"/>
                </a:solidFill>
                <a:latin typeface="Calibri" pitchFamily="34" charset="0"/>
              </a:endParaRPr>
            </a:p>
            <a:p>
              <a:pPr algn="l" defTabSz="1219170" rtl="0" eaLnBrk="0" hangingPunct="0"/>
              <a:r>
                <a:rPr lang="en-US" sz="1867" kern="1200">
                  <a:solidFill>
                    <a:prstClr val="black"/>
                  </a:solidFill>
                  <a:latin typeface="Calibri" pitchFamily="34" charset="0"/>
                </a:rPr>
                <a:t>data</a:t>
              </a:r>
            </a:p>
          </p:txBody>
        </p:sp>
      </p:grpSp>
      <p:grpSp>
        <p:nvGrpSpPr>
          <p:cNvPr id="2366619" name="Group 188"/>
          <p:cNvGrpSpPr>
            <a:grpSpLocks/>
          </p:cNvGrpSpPr>
          <p:nvPr/>
        </p:nvGrpSpPr>
        <p:grpSpPr bwMode="auto">
          <a:xfrm>
            <a:off x="7241114" y="4387850"/>
            <a:ext cx="1312333" cy="2927350"/>
            <a:chOff x="4943" y="2154"/>
            <a:chExt cx="620" cy="1383"/>
          </a:xfrm>
        </p:grpSpPr>
        <p:sp>
          <p:nvSpPr>
            <p:cNvPr id="2366653" name="Rectangle 189"/>
            <p:cNvSpPr>
              <a:spLocks noChangeArrowheads="1"/>
            </p:cNvSpPr>
            <p:nvPr/>
          </p:nvSpPr>
          <p:spPr bwMode="auto">
            <a:xfrm>
              <a:off x="4980" y="2155"/>
              <a:ext cx="583" cy="13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grpSp>
          <p:nvGrpSpPr>
            <p:cNvPr id="2366623" name="Group 190"/>
            <p:cNvGrpSpPr>
              <a:grpSpLocks/>
            </p:cNvGrpSpPr>
            <p:nvPr/>
          </p:nvGrpSpPr>
          <p:grpSpPr bwMode="auto">
            <a:xfrm>
              <a:off x="5001" y="2538"/>
              <a:ext cx="486" cy="908"/>
              <a:chOff x="4869" y="143"/>
              <a:chExt cx="486" cy="908"/>
            </a:xfrm>
          </p:grpSpPr>
          <p:sp>
            <p:nvSpPr>
              <p:cNvPr id="2366655" name="Rectangle 191"/>
              <p:cNvSpPr>
                <a:spLocks noChangeArrowheads="1"/>
              </p:cNvSpPr>
              <p:nvPr/>
            </p:nvSpPr>
            <p:spPr bwMode="auto">
              <a:xfrm>
                <a:off x="4893" y="143"/>
                <a:ext cx="462" cy="9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656" name="Text Box 192"/>
              <p:cNvSpPr txBox="1">
                <a:spLocks noChangeArrowheads="1"/>
              </p:cNvSpPr>
              <p:nvPr/>
            </p:nvSpPr>
            <p:spPr bwMode="auto">
              <a:xfrm>
                <a:off x="4869" y="164"/>
                <a:ext cx="421" cy="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1219170" rtl="0" eaLnBrk="0" hangingPunct="0"/>
                <a:r>
                  <a:rPr lang="en-US" sz="1867" kern="1200">
                    <a:solidFill>
                      <a:prstClr val="black"/>
                    </a:solidFill>
                    <a:latin typeface="Calibri" pitchFamily="34" charset="0"/>
                  </a:rPr>
                  <a:t>Flow: X</a:t>
                </a:r>
              </a:p>
              <a:p>
                <a:pPr algn="l" defTabSz="1219170" rtl="0" eaLnBrk="0" hangingPunct="0"/>
                <a:r>
                  <a:rPr lang="en-US" sz="1867" kern="1200">
                    <a:solidFill>
                      <a:prstClr val="black"/>
                    </a:solidFill>
                    <a:latin typeface="Calibri" pitchFamily="34" charset="0"/>
                  </a:rPr>
                  <a:t>Src: A</a:t>
                </a:r>
              </a:p>
              <a:p>
                <a:pPr algn="l" defTabSz="1219170" rtl="0" eaLnBrk="0" hangingPunct="0"/>
                <a:r>
                  <a:rPr lang="en-US" sz="1867" kern="1200">
                    <a:solidFill>
                      <a:prstClr val="black"/>
                    </a:solidFill>
                    <a:latin typeface="Calibri" pitchFamily="34" charset="0"/>
                  </a:rPr>
                  <a:t>Dest: F</a:t>
                </a:r>
              </a:p>
              <a:p>
                <a:pPr algn="l" defTabSz="1219170" rtl="0" eaLnBrk="0" hangingPunct="0"/>
                <a:endParaRPr lang="en-US" sz="1867" kern="1200">
                  <a:solidFill>
                    <a:prstClr val="black"/>
                  </a:solidFill>
                  <a:latin typeface="Calibri" pitchFamily="34" charset="0"/>
                </a:endParaRPr>
              </a:p>
              <a:p>
                <a:pPr algn="l" defTabSz="1219170" rtl="0" eaLnBrk="0" hangingPunct="0"/>
                <a:endParaRPr lang="en-US" sz="1867" kern="1200">
                  <a:solidFill>
                    <a:prstClr val="black"/>
                  </a:solidFill>
                  <a:latin typeface="Calibri" pitchFamily="34" charset="0"/>
                </a:endParaRPr>
              </a:p>
              <a:p>
                <a:pPr algn="l" defTabSz="1219170" rtl="0" eaLnBrk="0" hangingPunct="0"/>
                <a:r>
                  <a:rPr lang="en-US" sz="1867" kern="1200">
                    <a:solidFill>
                      <a:prstClr val="black"/>
                    </a:solidFill>
                    <a:latin typeface="Calibri" pitchFamily="34" charset="0"/>
                  </a:rPr>
                  <a:t>data</a:t>
                </a:r>
              </a:p>
            </p:txBody>
          </p:sp>
        </p:grpSp>
        <p:sp>
          <p:nvSpPr>
            <p:cNvPr id="2366657" name="Text Box 193"/>
            <p:cNvSpPr txBox="1">
              <a:spLocks noChangeArrowheads="1"/>
            </p:cNvSpPr>
            <p:nvPr/>
          </p:nvSpPr>
          <p:spPr bwMode="auto">
            <a:xfrm>
              <a:off x="4943" y="2154"/>
              <a:ext cx="495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1219170" rtl="0" eaLnBrk="0" hangingPunct="0"/>
              <a:r>
                <a:rPr lang="en-US" sz="2400" kern="1200">
                  <a:solidFill>
                    <a:prstClr val="white"/>
                  </a:solidFill>
                  <a:latin typeface="Calibri" pitchFamily="34" charset="0"/>
                </a:rPr>
                <a:t>Src:B</a:t>
              </a:r>
            </a:p>
            <a:p>
              <a:pPr algn="l" defTabSz="1219170" rtl="0" eaLnBrk="0" hangingPunct="0"/>
              <a:r>
                <a:rPr lang="en-US" sz="2400" kern="1200">
                  <a:solidFill>
                    <a:prstClr val="white"/>
                  </a:solidFill>
                  <a:latin typeface="Calibri" pitchFamily="34" charset="0"/>
                </a:rPr>
                <a:t>Dest: E</a:t>
              </a:r>
            </a:p>
          </p:txBody>
        </p:sp>
      </p:grpSp>
      <p:sp>
        <p:nvSpPr>
          <p:cNvPr id="2366658" name="Line 194"/>
          <p:cNvSpPr>
            <a:spLocks noChangeShapeType="1"/>
          </p:cNvSpPr>
          <p:nvPr/>
        </p:nvSpPr>
        <p:spPr bwMode="auto">
          <a:xfrm>
            <a:off x="5913968" y="4260849"/>
            <a:ext cx="91863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66659" name="Line 195"/>
          <p:cNvSpPr>
            <a:spLocks noChangeShapeType="1"/>
          </p:cNvSpPr>
          <p:nvPr/>
        </p:nvSpPr>
        <p:spPr bwMode="auto">
          <a:xfrm>
            <a:off x="7406218" y="4265083"/>
            <a:ext cx="91863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66660" name="Line 196"/>
          <p:cNvSpPr>
            <a:spLocks noChangeShapeType="1"/>
          </p:cNvSpPr>
          <p:nvPr/>
        </p:nvSpPr>
        <p:spPr bwMode="auto">
          <a:xfrm>
            <a:off x="10119785" y="4267200"/>
            <a:ext cx="91863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66661" name="Line 197"/>
          <p:cNvSpPr>
            <a:spLocks noChangeShapeType="1"/>
          </p:cNvSpPr>
          <p:nvPr/>
        </p:nvSpPr>
        <p:spPr bwMode="auto">
          <a:xfrm>
            <a:off x="11527368" y="4269316"/>
            <a:ext cx="91863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grpSp>
        <p:nvGrpSpPr>
          <p:cNvPr id="2366628" name="Group 198"/>
          <p:cNvGrpSpPr>
            <a:grpSpLocks/>
          </p:cNvGrpSpPr>
          <p:nvPr/>
        </p:nvGrpSpPr>
        <p:grpSpPr bwMode="auto">
          <a:xfrm>
            <a:off x="9925048" y="4392083"/>
            <a:ext cx="1312333" cy="2927350"/>
            <a:chOff x="4943" y="2154"/>
            <a:chExt cx="620" cy="1383"/>
          </a:xfrm>
        </p:grpSpPr>
        <p:sp>
          <p:nvSpPr>
            <p:cNvPr id="2366663" name="Rectangle 199"/>
            <p:cNvSpPr>
              <a:spLocks noChangeArrowheads="1"/>
            </p:cNvSpPr>
            <p:nvPr/>
          </p:nvSpPr>
          <p:spPr bwMode="auto">
            <a:xfrm>
              <a:off x="4980" y="2155"/>
              <a:ext cx="583" cy="13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defTabSz="1219170" rtl="0"/>
              <a:endParaRPr lang="en-US" sz="2400" kern="1200">
                <a:solidFill>
                  <a:prstClr val="black"/>
                </a:solidFill>
                <a:latin typeface="Constantia"/>
              </a:endParaRPr>
            </a:p>
          </p:txBody>
        </p:sp>
        <p:grpSp>
          <p:nvGrpSpPr>
            <p:cNvPr id="2366629" name="Group 200"/>
            <p:cNvGrpSpPr>
              <a:grpSpLocks/>
            </p:cNvGrpSpPr>
            <p:nvPr/>
          </p:nvGrpSpPr>
          <p:grpSpPr bwMode="auto">
            <a:xfrm>
              <a:off x="5001" y="2538"/>
              <a:ext cx="486" cy="908"/>
              <a:chOff x="4869" y="143"/>
              <a:chExt cx="486" cy="908"/>
            </a:xfrm>
          </p:grpSpPr>
          <p:sp>
            <p:nvSpPr>
              <p:cNvPr id="2366665" name="Rectangle 201"/>
              <p:cNvSpPr>
                <a:spLocks noChangeArrowheads="1"/>
              </p:cNvSpPr>
              <p:nvPr/>
            </p:nvSpPr>
            <p:spPr bwMode="auto">
              <a:xfrm>
                <a:off x="4893" y="143"/>
                <a:ext cx="462" cy="9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defTabSz="1219170" rtl="0"/>
                <a:endParaRPr lang="en-US" sz="2400" kern="1200">
                  <a:solidFill>
                    <a:prstClr val="black"/>
                  </a:solidFill>
                  <a:latin typeface="Constantia"/>
                </a:endParaRPr>
              </a:p>
            </p:txBody>
          </p:sp>
          <p:sp>
            <p:nvSpPr>
              <p:cNvPr id="2366666" name="Text Box 202"/>
              <p:cNvSpPr txBox="1">
                <a:spLocks noChangeArrowheads="1"/>
              </p:cNvSpPr>
              <p:nvPr/>
            </p:nvSpPr>
            <p:spPr bwMode="auto">
              <a:xfrm>
                <a:off x="4869" y="164"/>
                <a:ext cx="421" cy="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defTabSz="1219170" rtl="0" eaLnBrk="0" hangingPunct="0"/>
                <a:r>
                  <a:rPr lang="en-US" sz="1867" kern="1200">
                    <a:solidFill>
                      <a:prstClr val="black"/>
                    </a:solidFill>
                    <a:latin typeface="Calibri" pitchFamily="34" charset="0"/>
                  </a:rPr>
                  <a:t>Flow: X</a:t>
                </a:r>
              </a:p>
              <a:p>
                <a:pPr algn="l" defTabSz="1219170" rtl="0" eaLnBrk="0" hangingPunct="0"/>
                <a:r>
                  <a:rPr lang="en-US" sz="1867" kern="1200">
                    <a:solidFill>
                      <a:prstClr val="black"/>
                    </a:solidFill>
                    <a:latin typeface="Calibri" pitchFamily="34" charset="0"/>
                  </a:rPr>
                  <a:t>Src: A</a:t>
                </a:r>
              </a:p>
              <a:p>
                <a:pPr algn="l" defTabSz="1219170" rtl="0" eaLnBrk="0" hangingPunct="0"/>
                <a:r>
                  <a:rPr lang="en-US" sz="1867" kern="1200">
                    <a:solidFill>
                      <a:prstClr val="black"/>
                    </a:solidFill>
                    <a:latin typeface="Calibri" pitchFamily="34" charset="0"/>
                  </a:rPr>
                  <a:t>Dest: F</a:t>
                </a:r>
              </a:p>
              <a:p>
                <a:pPr algn="l" defTabSz="1219170" rtl="0" eaLnBrk="0" hangingPunct="0"/>
                <a:endParaRPr lang="en-US" sz="1867" kern="1200">
                  <a:solidFill>
                    <a:prstClr val="black"/>
                  </a:solidFill>
                  <a:latin typeface="Calibri" pitchFamily="34" charset="0"/>
                </a:endParaRPr>
              </a:p>
              <a:p>
                <a:pPr algn="l" defTabSz="1219170" rtl="0" eaLnBrk="0" hangingPunct="0"/>
                <a:endParaRPr lang="en-US" sz="1867" kern="1200">
                  <a:solidFill>
                    <a:prstClr val="black"/>
                  </a:solidFill>
                  <a:latin typeface="Calibri" pitchFamily="34" charset="0"/>
                </a:endParaRPr>
              </a:p>
              <a:p>
                <a:pPr algn="l" defTabSz="1219170" rtl="0" eaLnBrk="0" hangingPunct="0"/>
                <a:r>
                  <a:rPr lang="en-US" sz="1867" kern="1200">
                    <a:solidFill>
                      <a:prstClr val="black"/>
                    </a:solidFill>
                    <a:latin typeface="Calibri" pitchFamily="34" charset="0"/>
                  </a:rPr>
                  <a:t>data</a:t>
                </a:r>
              </a:p>
            </p:txBody>
          </p:sp>
        </p:grpSp>
        <p:sp>
          <p:nvSpPr>
            <p:cNvPr id="2366667" name="Text Box 203"/>
            <p:cNvSpPr txBox="1">
              <a:spLocks noChangeArrowheads="1"/>
            </p:cNvSpPr>
            <p:nvPr/>
          </p:nvSpPr>
          <p:spPr bwMode="auto">
            <a:xfrm>
              <a:off x="4943" y="2154"/>
              <a:ext cx="495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defTabSz="1219170" rtl="0" eaLnBrk="0" hangingPunct="0"/>
              <a:r>
                <a:rPr lang="en-US" sz="2400" kern="1200">
                  <a:solidFill>
                    <a:prstClr val="white"/>
                  </a:solidFill>
                  <a:latin typeface="Calibri" pitchFamily="34" charset="0"/>
                </a:rPr>
                <a:t>Src:B</a:t>
              </a:r>
            </a:p>
            <a:p>
              <a:pPr algn="l" defTabSz="1219170" rtl="0" eaLnBrk="0" hangingPunct="0"/>
              <a:r>
                <a:rPr lang="en-US" sz="2400" kern="1200">
                  <a:solidFill>
                    <a:prstClr val="white"/>
                  </a:solidFill>
                  <a:latin typeface="Calibri" pitchFamily="34" charset="0"/>
                </a:rPr>
                <a:t>Dest: E</a:t>
              </a:r>
            </a:p>
          </p:txBody>
        </p:sp>
      </p:grpSp>
      <p:sp>
        <p:nvSpPr>
          <p:cNvPr id="2366668" name="Text Box 204"/>
          <p:cNvSpPr txBox="1">
            <a:spLocks noChangeArrowheads="1"/>
          </p:cNvSpPr>
          <p:nvPr/>
        </p:nvSpPr>
        <p:spPr bwMode="auto">
          <a:xfrm>
            <a:off x="5914704" y="7543801"/>
            <a:ext cx="965842" cy="7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19170" rtl="0" eaLnBrk="0" hangingPunct="0"/>
            <a:r>
              <a:rPr lang="en-US" sz="2133" kern="1200">
                <a:solidFill>
                  <a:prstClr val="black"/>
                </a:solidFill>
                <a:latin typeface="Calibri" pitchFamily="34" charset="0"/>
              </a:rPr>
              <a:t>A-to-B:</a:t>
            </a:r>
          </a:p>
          <a:p>
            <a:pPr defTabSz="1219170" rtl="0" eaLnBrk="0" hangingPunct="0"/>
            <a:r>
              <a:rPr lang="en-US" sz="2133" kern="1200">
                <a:solidFill>
                  <a:prstClr val="black"/>
                </a:solidFill>
                <a:latin typeface="Calibri" pitchFamily="34" charset="0"/>
              </a:rPr>
              <a:t>IPv6</a:t>
            </a:r>
          </a:p>
        </p:txBody>
      </p:sp>
      <p:sp>
        <p:nvSpPr>
          <p:cNvPr id="2366669" name="Line 205"/>
          <p:cNvSpPr>
            <a:spLocks noChangeShapeType="1"/>
          </p:cNvSpPr>
          <p:nvPr/>
        </p:nvSpPr>
        <p:spPr bwMode="auto">
          <a:xfrm>
            <a:off x="6371167" y="6599767"/>
            <a:ext cx="0" cy="10477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66670" name="Text Box 206"/>
          <p:cNvSpPr txBox="1">
            <a:spLocks noChangeArrowheads="1"/>
          </p:cNvSpPr>
          <p:nvPr/>
        </p:nvSpPr>
        <p:spPr bwMode="auto">
          <a:xfrm>
            <a:off x="11620686" y="7560734"/>
            <a:ext cx="916148" cy="7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19170" rtl="0" eaLnBrk="0" hangingPunct="0"/>
            <a:r>
              <a:rPr lang="en-US" sz="2133" kern="1200">
                <a:solidFill>
                  <a:prstClr val="black"/>
                </a:solidFill>
                <a:latin typeface="Calibri" pitchFamily="34" charset="0"/>
              </a:rPr>
              <a:t>E-to-F:</a:t>
            </a:r>
          </a:p>
          <a:p>
            <a:pPr defTabSz="1219170" rtl="0" eaLnBrk="0" hangingPunct="0"/>
            <a:r>
              <a:rPr lang="en-US" sz="2133" kern="1200">
                <a:solidFill>
                  <a:prstClr val="black"/>
                </a:solidFill>
                <a:latin typeface="Calibri" pitchFamily="34" charset="0"/>
              </a:rPr>
              <a:t>IPv6</a:t>
            </a:r>
          </a:p>
        </p:txBody>
      </p:sp>
      <p:sp>
        <p:nvSpPr>
          <p:cNvPr id="2366671" name="Line 207"/>
          <p:cNvSpPr>
            <a:spLocks noChangeShapeType="1"/>
          </p:cNvSpPr>
          <p:nvPr/>
        </p:nvSpPr>
        <p:spPr bwMode="auto">
          <a:xfrm>
            <a:off x="12052300" y="6616700"/>
            <a:ext cx="0" cy="10477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66672" name="Text Box 208"/>
          <p:cNvSpPr txBox="1">
            <a:spLocks noChangeArrowheads="1"/>
          </p:cNvSpPr>
          <p:nvPr/>
        </p:nvSpPr>
        <p:spPr bwMode="auto">
          <a:xfrm>
            <a:off x="7260235" y="7706783"/>
            <a:ext cx="1375698" cy="10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19170" rtl="0" eaLnBrk="0" hangingPunct="0"/>
            <a:r>
              <a:rPr lang="en-US" sz="2133" kern="1200">
                <a:solidFill>
                  <a:prstClr val="black"/>
                </a:solidFill>
                <a:latin typeface="Calibri" pitchFamily="34" charset="0"/>
              </a:rPr>
              <a:t>B-to-C:</a:t>
            </a:r>
          </a:p>
          <a:p>
            <a:pPr defTabSz="1219170" rtl="0" eaLnBrk="0" hangingPunct="0"/>
            <a:r>
              <a:rPr lang="en-US" sz="2133" kern="1200">
                <a:solidFill>
                  <a:prstClr val="black"/>
                </a:solidFill>
                <a:latin typeface="Calibri" pitchFamily="34" charset="0"/>
              </a:rPr>
              <a:t>IPv6 inside</a:t>
            </a:r>
          </a:p>
          <a:p>
            <a:pPr defTabSz="1219170" rtl="0" eaLnBrk="0" hangingPunct="0"/>
            <a:r>
              <a:rPr lang="en-US" sz="2133" kern="1200">
                <a:solidFill>
                  <a:prstClr val="black"/>
                </a:solidFill>
                <a:latin typeface="Calibri" pitchFamily="34" charset="0"/>
              </a:rPr>
              <a:t>IPv4</a:t>
            </a:r>
          </a:p>
        </p:txBody>
      </p:sp>
      <p:sp>
        <p:nvSpPr>
          <p:cNvPr id="2366673" name="Line 209"/>
          <p:cNvSpPr>
            <a:spLocks noChangeShapeType="1"/>
          </p:cNvSpPr>
          <p:nvPr/>
        </p:nvSpPr>
        <p:spPr bwMode="auto">
          <a:xfrm>
            <a:off x="7920567" y="7391400"/>
            <a:ext cx="0" cy="2455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366674" name="Text Box 210"/>
          <p:cNvSpPr txBox="1">
            <a:spLocks noChangeArrowheads="1"/>
          </p:cNvSpPr>
          <p:nvPr/>
        </p:nvSpPr>
        <p:spPr bwMode="auto">
          <a:xfrm>
            <a:off x="9928818" y="7721600"/>
            <a:ext cx="1375698" cy="10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1219170" rtl="0" eaLnBrk="0" hangingPunct="0"/>
            <a:r>
              <a:rPr lang="en-US" sz="2133" kern="1200" dirty="0">
                <a:solidFill>
                  <a:prstClr val="black"/>
                </a:solidFill>
                <a:latin typeface="Calibri" pitchFamily="34" charset="0"/>
              </a:rPr>
              <a:t>D-to-E:</a:t>
            </a:r>
          </a:p>
          <a:p>
            <a:pPr defTabSz="1219170" rtl="0" eaLnBrk="0" hangingPunct="0"/>
            <a:r>
              <a:rPr lang="en-US" sz="2133" kern="1200" dirty="0">
                <a:solidFill>
                  <a:prstClr val="black"/>
                </a:solidFill>
                <a:latin typeface="Calibri" pitchFamily="34" charset="0"/>
              </a:rPr>
              <a:t>IPv6 inside</a:t>
            </a:r>
          </a:p>
          <a:p>
            <a:pPr defTabSz="1219170" rtl="0" eaLnBrk="0" hangingPunct="0"/>
            <a:r>
              <a:rPr lang="en-US" sz="2133" kern="1200" dirty="0">
                <a:solidFill>
                  <a:prstClr val="black"/>
                </a:solidFill>
                <a:latin typeface="Calibri" pitchFamily="34" charset="0"/>
              </a:rPr>
              <a:t>IPv4</a:t>
            </a:r>
          </a:p>
        </p:txBody>
      </p:sp>
      <p:sp>
        <p:nvSpPr>
          <p:cNvPr id="2366675" name="Line 211"/>
          <p:cNvSpPr>
            <a:spLocks noChangeShapeType="1"/>
          </p:cNvSpPr>
          <p:nvPr/>
        </p:nvSpPr>
        <p:spPr bwMode="auto">
          <a:xfrm>
            <a:off x="10621433" y="7408334"/>
            <a:ext cx="0" cy="2455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/>
          <a:lstStyle/>
          <a:p>
            <a:pPr algn="l" defTabSz="1219170" rtl="0"/>
            <a:endParaRPr lang="en-US" sz="2400" kern="1200">
              <a:solidFill>
                <a:prstClr val="black"/>
              </a:solidFill>
              <a:latin typeface="Constanti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6658" grpId="0" animBg="1"/>
      <p:bldP spid="2366659" grpId="0" animBg="1"/>
      <p:bldP spid="2366660" grpId="0" animBg="1"/>
      <p:bldP spid="2366661" grpId="0" animBg="1"/>
      <p:bldP spid="2366668" grpId="0"/>
      <p:bldP spid="2366669" grpId="0" animBg="1"/>
      <p:bldP spid="2366670" grpId="0"/>
      <p:bldP spid="2366671" grpId="0" animBg="1"/>
      <p:bldP spid="2366672" grpId="0"/>
      <p:bldP spid="2366673" grpId="0" animBg="1"/>
      <p:bldP spid="2366674" grpId="0"/>
      <p:bldP spid="236667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eil-Course-Slides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Soheil-Course-Slides" id="{8213CC3D-DB0B-4055-873E-970310A2F0D4}" vid="{EE436903-3A8F-4FA6-95AC-9EAEDAFCF082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Soheil-Course-Slides</Template>
  <TotalTime>45515</TotalTime>
  <Words>2723</Words>
  <Application>Microsoft Office PowerPoint</Application>
  <PresentationFormat>Custom</PresentationFormat>
  <Paragraphs>698</Paragraphs>
  <Slides>53</Slides>
  <Notes>30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Arial</vt:lpstr>
      <vt:lpstr>Calibri</vt:lpstr>
      <vt:lpstr>Constantia</vt:lpstr>
      <vt:lpstr>Gill Sans</vt:lpstr>
      <vt:lpstr>Linux Libertine</vt:lpstr>
      <vt:lpstr>Lucida Grande</vt:lpstr>
      <vt:lpstr>Roboto</vt:lpstr>
      <vt:lpstr>Times New Roman</vt:lpstr>
      <vt:lpstr>Tw Cen MT</vt:lpstr>
      <vt:lpstr>Soheil-Course-Slides</vt:lpstr>
      <vt:lpstr>Clip</vt:lpstr>
      <vt:lpstr>Overlay Networks</vt:lpstr>
      <vt:lpstr>Outline</vt:lpstr>
      <vt:lpstr>Overlay Networks</vt:lpstr>
      <vt:lpstr>Overlay Networks</vt:lpstr>
      <vt:lpstr>Overlay Networks</vt:lpstr>
      <vt:lpstr>Examples of Overlays</vt:lpstr>
      <vt:lpstr>Routing Overlays</vt:lpstr>
      <vt:lpstr>Routing Overlays</vt:lpstr>
      <vt:lpstr>Example: Incremental Deployment  6Bone Deploying IPv6 over IP4</vt:lpstr>
      <vt:lpstr>Example: Security VPN</vt:lpstr>
      <vt:lpstr>Example: Security Tor Project</vt:lpstr>
      <vt:lpstr>Example: Multicast Definition</vt:lpstr>
      <vt:lpstr>Example: Multicast IP multicast</vt:lpstr>
      <vt:lpstr>Example: Multicast End-Host-Based Multicast</vt:lpstr>
      <vt:lpstr>Example: Multicast End-Host-Based multicast</vt:lpstr>
      <vt:lpstr>Question</vt:lpstr>
      <vt:lpstr>P2P Networks </vt:lpstr>
      <vt:lpstr>Peer-to-Peer</vt:lpstr>
      <vt:lpstr>Peer-to-Peer: 3 Key Requirements</vt:lpstr>
      <vt:lpstr>Peer-to-Peer Networks:  Napster</vt:lpstr>
      <vt:lpstr>Napster Centralized Architecture Overview</vt:lpstr>
      <vt:lpstr>Napster:  Overview</vt:lpstr>
      <vt:lpstr>Napster:  Overview</vt:lpstr>
      <vt:lpstr>Unstructured P2P Networks</vt:lpstr>
      <vt:lpstr>Gnutella: First decentralized p2p</vt:lpstr>
      <vt:lpstr>Gnutella:  Flooding on Overlays </vt:lpstr>
      <vt:lpstr>Gnutella:  Flooding on Overlays </vt:lpstr>
      <vt:lpstr>Gnutella:  Flooding on Overlays </vt:lpstr>
      <vt:lpstr>Gnutella: Pros and Cons</vt:lpstr>
      <vt:lpstr>Hierarchical P2P Networks Example: KazaA 2001 </vt:lpstr>
      <vt:lpstr>KaZaA:  Motivation for Super-Nodes</vt:lpstr>
      <vt:lpstr>Peer-to-Peer Networks</vt:lpstr>
      <vt:lpstr>BitTorrent:  Overview</vt:lpstr>
      <vt:lpstr>BitTorrent: Components</vt:lpstr>
      <vt:lpstr>BitTorrent:  Overall Architecture</vt:lpstr>
      <vt:lpstr>BitTorrent:  Overall Architecture</vt:lpstr>
      <vt:lpstr>BitTorrent:  Overall Architecture</vt:lpstr>
      <vt:lpstr>BitTorrent:  Overall Architecture</vt:lpstr>
      <vt:lpstr>BitTorrent:  Overall Architecture</vt:lpstr>
      <vt:lpstr>BitTorrent:  Overall Architecture</vt:lpstr>
      <vt:lpstr>The Beauty of BitTorrent!</vt:lpstr>
      <vt:lpstr>Free-Riding Problem in P2P Networks</vt:lpstr>
      <vt:lpstr>     2006</vt:lpstr>
      <vt:lpstr>   Discussion</vt:lpstr>
      <vt:lpstr>Overlay networks Wrap Up</vt:lpstr>
      <vt:lpstr>Final Exam: the Logistics</vt:lpstr>
      <vt:lpstr>PowerPoint Presentation</vt:lpstr>
      <vt:lpstr>Final Exam Logistics</vt:lpstr>
      <vt:lpstr>General Guidelines (1) Similar to the Midterm!</vt:lpstr>
      <vt:lpstr>General Guidelines (2) Similar to the Midterm!</vt:lpstr>
      <vt:lpstr>General Guidelines (3) Exam format</vt:lpstr>
      <vt:lpstr>Sample questions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Networked Applications</dc:title>
  <dc:creator>Soheil A</dc:creator>
  <cp:lastModifiedBy>Soheil Abbasloo</cp:lastModifiedBy>
  <cp:revision>142</cp:revision>
  <cp:lastPrinted>2019-09-25T18:11:43Z</cp:lastPrinted>
  <dcterms:modified xsi:type="dcterms:W3CDTF">2022-12-06T16:37:12Z</dcterms:modified>
</cp:coreProperties>
</file>