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63"/>
  </p:notesMasterIdLst>
  <p:handoutMasterIdLst>
    <p:handoutMasterId r:id="rId64"/>
  </p:handoutMasterIdLst>
  <p:sldIdLst>
    <p:sldId id="450" r:id="rId2"/>
    <p:sldId id="496" r:id="rId3"/>
    <p:sldId id="459" r:id="rId4"/>
    <p:sldId id="405" r:id="rId5"/>
    <p:sldId id="406" r:id="rId6"/>
    <p:sldId id="463" r:id="rId7"/>
    <p:sldId id="462" r:id="rId8"/>
    <p:sldId id="408" r:id="rId9"/>
    <p:sldId id="409" r:id="rId10"/>
    <p:sldId id="410" r:id="rId11"/>
    <p:sldId id="470" r:id="rId12"/>
    <p:sldId id="465" r:id="rId13"/>
    <p:sldId id="413" r:id="rId14"/>
    <p:sldId id="497" r:id="rId15"/>
    <p:sldId id="415" r:id="rId16"/>
    <p:sldId id="416" r:id="rId17"/>
    <p:sldId id="417" r:id="rId18"/>
    <p:sldId id="418" r:id="rId19"/>
    <p:sldId id="419" r:id="rId20"/>
    <p:sldId id="420" r:id="rId21"/>
    <p:sldId id="464" r:id="rId22"/>
    <p:sldId id="466" r:id="rId23"/>
    <p:sldId id="467" r:id="rId24"/>
    <p:sldId id="468" r:id="rId25"/>
    <p:sldId id="469" r:id="rId26"/>
    <p:sldId id="471" r:id="rId27"/>
    <p:sldId id="423" r:id="rId28"/>
    <p:sldId id="473" r:id="rId29"/>
    <p:sldId id="474" r:id="rId30"/>
    <p:sldId id="425" r:id="rId31"/>
    <p:sldId id="426" r:id="rId32"/>
    <p:sldId id="475" r:id="rId33"/>
    <p:sldId id="427" r:id="rId34"/>
    <p:sldId id="431" r:id="rId35"/>
    <p:sldId id="476" r:id="rId36"/>
    <p:sldId id="428" r:id="rId37"/>
    <p:sldId id="477" r:id="rId38"/>
    <p:sldId id="478" r:id="rId39"/>
    <p:sldId id="479" r:id="rId40"/>
    <p:sldId id="482" r:id="rId41"/>
    <p:sldId id="481" r:id="rId42"/>
    <p:sldId id="480" r:id="rId43"/>
    <p:sldId id="483" r:id="rId44"/>
    <p:sldId id="442" r:id="rId45"/>
    <p:sldId id="443" r:id="rId46"/>
    <p:sldId id="484" r:id="rId47"/>
    <p:sldId id="485" r:id="rId48"/>
    <p:sldId id="486" r:id="rId49"/>
    <p:sldId id="487" r:id="rId50"/>
    <p:sldId id="488" r:id="rId51"/>
    <p:sldId id="489" r:id="rId52"/>
    <p:sldId id="445" r:id="rId53"/>
    <p:sldId id="448" r:id="rId54"/>
    <p:sldId id="449" r:id="rId55"/>
    <p:sldId id="490" r:id="rId56"/>
    <p:sldId id="491" r:id="rId57"/>
    <p:sldId id="492" r:id="rId58"/>
    <p:sldId id="493" r:id="rId59"/>
    <p:sldId id="494" r:id="rId60"/>
    <p:sldId id="495" r:id="rId61"/>
    <p:sldId id="454" r:id="rId62"/>
  </p:sldIdLst>
  <p:sldSz cx="16256000" cy="9144000"/>
  <p:notesSz cx="6858000" cy="9144000"/>
  <p:defaultTextStyle>
    <a:lvl1pPr algn="ctr" defTabSz="546100">
      <a:defRPr sz="3800">
        <a:latin typeface="+mn-lt"/>
        <a:ea typeface="+mn-ea"/>
        <a:cs typeface="+mn-cs"/>
        <a:sym typeface="Gill Sans"/>
      </a:defRPr>
    </a:lvl1pPr>
    <a:lvl2pPr indent="342900" algn="ctr" defTabSz="546100">
      <a:defRPr sz="3800">
        <a:latin typeface="+mn-lt"/>
        <a:ea typeface="+mn-ea"/>
        <a:cs typeface="+mn-cs"/>
        <a:sym typeface="Gill Sans"/>
      </a:defRPr>
    </a:lvl2pPr>
    <a:lvl3pPr indent="685800" algn="ctr" defTabSz="546100">
      <a:defRPr sz="3800">
        <a:latin typeface="+mn-lt"/>
        <a:ea typeface="+mn-ea"/>
        <a:cs typeface="+mn-cs"/>
        <a:sym typeface="Gill Sans"/>
      </a:defRPr>
    </a:lvl3pPr>
    <a:lvl4pPr indent="1028700" algn="ctr" defTabSz="546100">
      <a:defRPr sz="3800">
        <a:latin typeface="+mn-lt"/>
        <a:ea typeface="+mn-ea"/>
        <a:cs typeface="+mn-cs"/>
        <a:sym typeface="Gill Sans"/>
      </a:defRPr>
    </a:lvl4pPr>
    <a:lvl5pPr indent="1371600" algn="ctr" defTabSz="546100">
      <a:defRPr sz="3800">
        <a:latin typeface="+mn-lt"/>
        <a:ea typeface="+mn-ea"/>
        <a:cs typeface="+mn-cs"/>
        <a:sym typeface="Gill Sans"/>
      </a:defRPr>
    </a:lvl5pPr>
    <a:lvl6pPr indent="1714500" algn="ctr" defTabSz="546100">
      <a:defRPr sz="3800">
        <a:latin typeface="+mn-lt"/>
        <a:ea typeface="+mn-ea"/>
        <a:cs typeface="+mn-cs"/>
        <a:sym typeface="Gill Sans"/>
      </a:defRPr>
    </a:lvl6pPr>
    <a:lvl7pPr indent="2057400" algn="ctr" defTabSz="546100">
      <a:defRPr sz="3800">
        <a:latin typeface="+mn-lt"/>
        <a:ea typeface="+mn-ea"/>
        <a:cs typeface="+mn-cs"/>
        <a:sym typeface="Gill Sans"/>
      </a:defRPr>
    </a:lvl7pPr>
    <a:lvl8pPr indent="2400300" algn="ctr" defTabSz="546100">
      <a:defRPr sz="3800">
        <a:latin typeface="+mn-lt"/>
        <a:ea typeface="+mn-ea"/>
        <a:cs typeface="+mn-cs"/>
        <a:sym typeface="Gill Sans"/>
      </a:defRPr>
    </a:lvl8pPr>
    <a:lvl9pPr indent="2743200" algn="ctr" defTabSz="546100">
      <a:defRPr sz="3800">
        <a:latin typeface="+mn-lt"/>
        <a:ea typeface="+mn-ea"/>
        <a:cs typeface="+mn-cs"/>
        <a:sym typeface="Gill Sans"/>
      </a:defRPr>
    </a:lvl9pPr>
  </p:defaultTextStyle>
  <p:extLst>
    <p:ext uri="{521415D9-36F7-43E2-AB2F-B90AF26B5E84}">
      <p14:sectionLst xmlns:p14="http://schemas.microsoft.com/office/powerpoint/2010/main">
        <p14:section name="Default Section" id="{B8725B12-820C-4377-A1B3-9BB23DFAF101}">
          <p14:sldIdLst>
            <p14:sldId id="450"/>
            <p14:sldId id="496"/>
            <p14:sldId id="459"/>
            <p14:sldId id="405"/>
            <p14:sldId id="406"/>
            <p14:sldId id="463"/>
            <p14:sldId id="462"/>
            <p14:sldId id="408"/>
            <p14:sldId id="409"/>
            <p14:sldId id="410"/>
            <p14:sldId id="470"/>
            <p14:sldId id="465"/>
            <p14:sldId id="413"/>
            <p14:sldId id="497"/>
            <p14:sldId id="415"/>
            <p14:sldId id="416"/>
            <p14:sldId id="417"/>
            <p14:sldId id="418"/>
            <p14:sldId id="419"/>
            <p14:sldId id="420"/>
            <p14:sldId id="464"/>
            <p14:sldId id="466"/>
            <p14:sldId id="467"/>
            <p14:sldId id="468"/>
            <p14:sldId id="469"/>
            <p14:sldId id="471"/>
            <p14:sldId id="423"/>
            <p14:sldId id="473"/>
            <p14:sldId id="474"/>
            <p14:sldId id="425"/>
            <p14:sldId id="426"/>
            <p14:sldId id="475"/>
            <p14:sldId id="427"/>
            <p14:sldId id="431"/>
            <p14:sldId id="476"/>
            <p14:sldId id="428"/>
            <p14:sldId id="477"/>
            <p14:sldId id="478"/>
            <p14:sldId id="479"/>
            <p14:sldId id="482"/>
            <p14:sldId id="481"/>
            <p14:sldId id="480"/>
            <p14:sldId id="483"/>
            <p14:sldId id="442"/>
            <p14:sldId id="443"/>
            <p14:sldId id="484"/>
            <p14:sldId id="485"/>
            <p14:sldId id="486"/>
            <p14:sldId id="487"/>
            <p14:sldId id="488"/>
            <p14:sldId id="489"/>
            <p14:sldId id="445"/>
            <p14:sldId id="448"/>
            <p14:sldId id="449"/>
            <p14:sldId id="490"/>
            <p14:sldId id="491"/>
            <p14:sldId id="492"/>
            <p14:sldId id="493"/>
            <p14:sldId id="494"/>
            <p14:sldId id="495"/>
            <p14:sldId id="454"/>
          </p14:sldIdLst>
        </p14:section>
      </p14:sectionLst>
    </p:ext>
    <p:ext uri="{EFAFB233-063F-42B5-8137-9DF3F51BA10A}">
      <p15:sldGuideLst xmlns:p15="http://schemas.microsoft.com/office/powerpoint/2012/main">
        <p15:guide id="1" orient="horz" pos="2880">
          <p15:clr>
            <a:srgbClr val="A4A3A4"/>
          </p15:clr>
        </p15:guide>
        <p15:guide id="2" pos="5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a:srgbClr val="CCFFFF"/>
    <a:srgbClr val="F2F2F2"/>
    <a:srgbClr val="000082"/>
    <a:srgbClr val="D6D6D6"/>
    <a:srgbClr val="797979"/>
    <a:srgbClr val="0096FF"/>
    <a:srgbClr val="D4FB79"/>
    <a:srgbClr val="5B5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68F4BF-FF22-41AB-94A0-2E1A5D2A4CCE}" v="400" dt="2022-11-22T16:19:34.047"/>
  </p1510:revLst>
</p1510:revInfo>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59" autoAdjust="0"/>
    <p:restoredTop sz="88178" autoAdjust="0"/>
  </p:normalViewPr>
  <p:slideViewPr>
    <p:cSldViewPr snapToGrid="0" snapToObjects="1">
      <p:cViewPr>
        <p:scale>
          <a:sx n="81" d="100"/>
          <a:sy n="81" d="100"/>
        </p:scale>
        <p:origin x="307" y="53"/>
      </p:cViewPr>
      <p:guideLst>
        <p:guide orient="horz" pos="2880"/>
        <p:guide pos="5120"/>
      </p:guideLst>
    </p:cSldViewPr>
  </p:slideViewPr>
  <p:outlineViewPr>
    <p:cViewPr>
      <p:scale>
        <a:sx n="33" d="100"/>
        <a:sy n="33" d="100"/>
      </p:scale>
      <p:origin x="0" y="-50707"/>
    </p:cViewPr>
  </p:outlineViewPr>
  <p:notesTextViewPr>
    <p:cViewPr>
      <p:scale>
        <a:sx n="3" d="2"/>
        <a:sy n="3" d="2"/>
      </p:scale>
      <p:origin x="0" y="0"/>
    </p:cViewPr>
  </p:notesTextViewPr>
  <p:sorterViewPr>
    <p:cViewPr>
      <p:scale>
        <a:sx n="92" d="100"/>
        <a:sy n="92" d="100"/>
      </p:scale>
      <p:origin x="0" y="1512"/>
    </p:cViewPr>
  </p:sorterViewPr>
  <p:notesViewPr>
    <p:cSldViewPr snapToGrid="0" snapToObjects="1">
      <p:cViewPr varScale="1">
        <p:scale>
          <a:sx n="92" d="100"/>
          <a:sy n="92" d="100"/>
        </p:scale>
        <p:origin x="3259" y="6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heil Abbasloo" userId="d71572ce-aea6-4a3a-9d7a-c1bc96c12f67" providerId="ADAL" clId="{FFF36D93-1DB5-4308-8904-9ECE59B86F20}"/>
    <pc:docChg chg="undo custSel delSld modSld delMainMaster modMainMaster delSection modSection">
      <pc:chgData name="Soheil Abbasloo" userId="d71572ce-aea6-4a3a-9d7a-c1bc96c12f67" providerId="ADAL" clId="{FFF36D93-1DB5-4308-8904-9ECE59B86F20}" dt="2022-11-13T19:48:07.944" v="374" actId="700"/>
      <pc:docMkLst>
        <pc:docMk/>
      </pc:docMkLst>
      <pc:sldChg chg="addSp delSp modSp mod modClrScheme chgLayout modNotes modNotesTx">
        <pc:chgData name="Soheil Abbasloo" userId="d71572ce-aea6-4a3a-9d7a-c1bc96c12f67" providerId="ADAL" clId="{FFF36D93-1DB5-4308-8904-9ECE59B86F20}" dt="2022-11-13T19:17:55.120" v="147" actId="6549"/>
        <pc:sldMkLst>
          <pc:docMk/>
          <pc:sldMk cId="0" sldId="260"/>
        </pc:sldMkLst>
        <pc:spChg chg="add del mod ord">
          <ac:chgData name="Soheil Abbasloo" userId="d71572ce-aea6-4a3a-9d7a-c1bc96c12f67" providerId="ADAL" clId="{FFF36D93-1DB5-4308-8904-9ECE59B86F20}" dt="2022-11-13T19:13:14.350" v="93" actId="478"/>
          <ac:spMkLst>
            <pc:docMk/>
            <pc:sldMk cId="0" sldId="260"/>
            <ac:spMk id="2" creationId="{34BEA424-826E-A8B1-4509-301F8AF37FAD}"/>
          </ac:spMkLst>
        </pc:spChg>
        <pc:spChg chg="add mod">
          <ac:chgData name="Soheil Abbasloo" userId="d71572ce-aea6-4a3a-9d7a-c1bc96c12f67" providerId="ADAL" clId="{FFF36D93-1DB5-4308-8904-9ECE59B86F20}" dt="2022-11-13T19:16:14.736" v="136" actId="1076"/>
          <ac:spMkLst>
            <pc:docMk/>
            <pc:sldMk cId="0" sldId="260"/>
            <ac:spMk id="3" creationId="{B88F05D1-8F2C-4C11-D0E6-B82CC59BEC12}"/>
          </ac:spMkLst>
        </pc:spChg>
        <pc:spChg chg="mod ord">
          <ac:chgData name="Soheil Abbasloo" userId="d71572ce-aea6-4a3a-9d7a-c1bc96c12f67" providerId="ADAL" clId="{FFF36D93-1DB5-4308-8904-9ECE59B86F20}" dt="2022-11-13T19:13:19.732" v="96" actId="6549"/>
          <ac:spMkLst>
            <pc:docMk/>
            <pc:sldMk cId="0" sldId="260"/>
            <ac:spMk id="19458" creationId="{D388B32E-B2E4-DD78-D919-1864CBE2F75D}"/>
          </ac:spMkLst>
        </pc:spChg>
        <pc:spChg chg="mod ord">
          <ac:chgData name="Soheil Abbasloo" userId="d71572ce-aea6-4a3a-9d7a-c1bc96c12f67" providerId="ADAL" clId="{FFF36D93-1DB5-4308-8904-9ECE59B86F20}" dt="2022-11-13T17:03:19.196" v="92" actId="700"/>
          <ac:spMkLst>
            <pc:docMk/>
            <pc:sldMk cId="0" sldId="260"/>
            <ac:spMk id="19459" creationId="{E3966020-679F-E2AA-CE7D-FB373636401F}"/>
          </ac:spMkLst>
        </pc:spChg>
        <pc:spChg chg="del">
          <ac:chgData name="Soheil Abbasloo" userId="d71572ce-aea6-4a3a-9d7a-c1bc96c12f67" providerId="ADAL" clId="{FFF36D93-1DB5-4308-8904-9ECE59B86F20}" dt="2022-11-13T19:14:13.370" v="105" actId="478"/>
          <ac:spMkLst>
            <pc:docMk/>
            <pc:sldMk cId="0" sldId="260"/>
            <ac:spMk id="19475" creationId="{E28271DB-12E3-D738-02EA-0F47929F5D7B}"/>
          </ac:spMkLst>
        </pc:spChg>
        <pc:spChg chg="mod">
          <ac:chgData name="Soheil Abbasloo" userId="d71572ce-aea6-4a3a-9d7a-c1bc96c12f67" providerId="ADAL" clId="{FFF36D93-1DB5-4308-8904-9ECE59B86F20}" dt="2022-11-13T19:15:37.671" v="125" actId="6549"/>
          <ac:spMkLst>
            <pc:docMk/>
            <pc:sldMk cId="0" sldId="260"/>
            <ac:spMk id="19477" creationId="{06810992-54B2-9F1F-F856-C2AF399F011B}"/>
          </ac:spMkLst>
        </pc:spChg>
      </pc:sldChg>
      <pc:sldChg chg="addSp delSp modSp mod modClrScheme chgLayout modNotes modNotesTx">
        <pc:chgData name="Soheil Abbasloo" userId="d71572ce-aea6-4a3a-9d7a-c1bc96c12f67" providerId="ADAL" clId="{FFF36D93-1DB5-4308-8904-9ECE59B86F20}" dt="2022-11-13T19:17:50.844" v="146" actId="6549"/>
        <pc:sldMkLst>
          <pc:docMk/>
          <pc:sldMk cId="0" sldId="300"/>
        </pc:sldMkLst>
        <pc:spChg chg="add del mod ord">
          <ac:chgData name="Soheil Abbasloo" userId="d71572ce-aea6-4a3a-9d7a-c1bc96c12f67" providerId="ADAL" clId="{FFF36D93-1DB5-4308-8904-9ECE59B86F20}" dt="2022-11-13T19:15:55.527" v="129" actId="478"/>
          <ac:spMkLst>
            <pc:docMk/>
            <pc:sldMk cId="0" sldId="300"/>
            <ac:spMk id="2" creationId="{F0A2A871-A684-4592-86ED-033FE99DD457}"/>
          </ac:spMkLst>
        </pc:spChg>
        <pc:spChg chg="add mod">
          <ac:chgData name="Soheil Abbasloo" userId="d71572ce-aea6-4a3a-9d7a-c1bc96c12f67" providerId="ADAL" clId="{FFF36D93-1DB5-4308-8904-9ECE59B86F20}" dt="2022-11-13T19:16:34.747" v="139" actId="404"/>
          <ac:spMkLst>
            <pc:docMk/>
            <pc:sldMk cId="0" sldId="300"/>
            <ac:spMk id="3" creationId="{AED646FF-61A8-EA36-7B5C-2AD23D47C730}"/>
          </ac:spMkLst>
        </pc:spChg>
        <pc:spChg chg="mod">
          <ac:chgData name="Soheil Abbasloo" userId="d71572ce-aea6-4a3a-9d7a-c1bc96c12f67" providerId="ADAL" clId="{FFF36D93-1DB5-4308-8904-9ECE59B86F20}" dt="2022-11-13T19:16:34.747" v="139" actId="404"/>
          <ac:spMkLst>
            <pc:docMk/>
            <pc:sldMk cId="0" sldId="300"/>
            <ac:spMk id="6" creationId="{19D9D934-76AC-A20E-865B-8A11769C18C3}"/>
          </ac:spMkLst>
        </pc:spChg>
        <pc:spChg chg="mod">
          <ac:chgData name="Soheil Abbasloo" userId="d71572ce-aea6-4a3a-9d7a-c1bc96c12f67" providerId="ADAL" clId="{FFF36D93-1DB5-4308-8904-9ECE59B86F20}" dt="2022-11-13T19:16:34.747" v="139" actId="404"/>
          <ac:spMkLst>
            <pc:docMk/>
            <pc:sldMk cId="0" sldId="300"/>
            <ac:spMk id="7" creationId="{16EFB79B-1964-63E2-61FD-DACAAF9A3916}"/>
          </ac:spMkLst>
        </pc:spChg>
        <pc:spChg chg="mod">
          <ac:chgData name="Soheil Abbasloo" userId="d71572ce-aea6-4a3a-9d7a-c1bc96c12f67" providerId="ADAL" clId="{FFF36D93-1DB5-4308-8904-9ECE59B86F20}" dt="2022-11-13T19:16:34.747" v="139" actId="404"/>
          <ac:spMkLst>
            <pc:docMk/>
            <pc:sldMk cId="0" sldId="300"/>
            <ac:spMk id="8" creationId="{6A46A2AE-DF97-A97E-6142-F0AA3C7E09B1}"/>
          </ac:spMkLst>
        </pc:spChg>
        <pc:spChg chg="mod">
          <ac:chgData name="Soheil Abbasloo" userId="d71572ce-aea6-4a3a-9d7a-c1bc96c12f67" providerId="ADAL" clId="{FFF36D93-1DB5-4308-8904-9ECE59B86F20}" dt="2022-11-13T19:16:34.747" v="139" actId="404"/>
          <ac:spMkLst>
            <pc:docMk/>
            <pc:sldMk cId="0" sldId="300"/>
            <ac:spMk id="9" creationId="{ABE48AF8-9C25-0652-4B7E-FD794A3CE4C6}"/>
          </ac:spMkLst>
        </pc:spChg>
        <pc:spChg chg="mod">
          <ac:chgData name="Soheil Abbasloo" userId="d71572ce-aea6-4a3a-9d7a-c1bc96c12f67" providerId="ADAL" clId="{FFF36D93-1DB5-4308-8904-9ECE59B86F20}" dt="2022-11-13T19:16:34.747" v="139" actId="404"/>
          <ac:spMkLst>
            <pc:docMk/>
            <pc:sldMk cId="0" sldId="300"/>
            <ac:spMk id="10" creationId="{7A0D3483-6C6A-FDE7-C5A5-DA5F6F422974}"/>
          </ac:spMkLst>
        </pc:spChg>
        <pc:spChg chg="mod">
          <ac:chgData name="Soheil Abbasloo" userId="d71572ce-aea6-4a3a-9d7a-c1bc96c12f67" providerId="ADAL" clId="{FFF36D93-1DB5-4308-8904-9ECE59B86F20}" dt="2022-11-13T19:16:34.747" v="139" actId="404"/>
          <ac:spMkLst>
            <pc:docMk/>
            <pc:sldMk cId="0" sldId="300"/>
            <ac:spMk id="22" creationId="{7FF9461E-DFF2-3573-223D-E24C06E6B635}"/>
          </ac:spMkLst>
        </pc:spChg>
        <pc:spChg chg="mod">
          <ac:chgData name="Soheil Abbasloo" userId="d71572ce-aea6-4a3a-9d7a-c1bc96c12f67" providerId="ADAL" clId="{FFF36D93-1DB5-4308-8904-9ECE59B86F20}" dt="2022-11-13T19:16:34.747" v="139" actId="404"/>
          <ac:spMkLst>
            <pc:docMk/>
            <pc:sldMk cId="0" sldId="300"/>
            <ac:spMk id="23" creationId="{1FD2B228-D2FD-B478-94F1-0F43674205C5}"/>
          </ac:spMkLst>
        </pc:spChg>
        <pc:spChg chg="mod ord">
          <ac:chgData name="Soheil Abbasloo" userId="d71572ce-aea6-4a3a-9d7a-c1bc96c12f67" providerId="ADAL" clId="{FFF36D93-1DB5-4308-8904-9ECE59B86F20}" dt="2022-11-13T17:03:19.196" v="92" actId="700"/>
          <ac:spMkLst>
            <pc:docMk/>
            <pc:sldMk cId="0" sldId="300"/>
            <ac:spMk id="21506" creationId="{0C7DB4FC-3E72-0EC5-C1A5-12607C7F77A2}"/>
          </ac:spMkLst>
        </pc:spChg>
        <pc:spChg chg="mod ord">
          <ac:chgData name="Soheil Abbasloo" userId="d71572ce-aea6-4a3a-9d7a-c1bc96c12f67" providerId="ADAL" clId="{FFF36D93-1DB5-4308-8904-9ECE59B86F20}" dt="2022-11-13T17:03:19.196" v="92" actId="700"/>
          <ac:spMkLst>
            <pc:docMk/>
            <pc:sldMk cId="0" sldId="300"/>
            <ac:spMk id="21507" creationId="{005D4115-BC78-8601-E837-54EAE797A08B}"/>
          </ac:spMkLst>
        </pc:spChg>
        <pc:spChg chg="mod">
          <ac:chgData name="Soheil Abbasloo" userId="d71572ce-aea6-4a3a-9d7a-c1bc96c12f67" providerId="ADAL" clId="{FFF36D93-1DB5-4308-8904-9ECE59B86F20}" dt="2022-11-13T19:16:34.747" v="139" actId="404"/>
          <ac:spMkLst>
            <pc:docMk/>
            <pc:sldMk cId="0" sldId="300"/>
            <ac:spMk id="21520" creationId="{87D4257E-5ABF-E875-2815-8B1E11267D4F}"/>
          </ac:spMkLst>
        </pc:spChg>
        <pc:spChg chg="mod">
          <ac:chgData name="Soheil Abbasloo" userId="d71572ce-aea6-4a3a-9d7a-c1bc96c12f67" providerId="ADAL" clId="{FFF36D93-1DB5-4308-8904-9ECE59B86F20}" dt="2022-11-13T19:16:49.112" v="144" actId="1036"/>
          <ac:spMkLst>
            <pc:docMk/>
            <pc:sldMk cId="0" sldId="300"/>
            <ac:spMk id="21521" creationId="{34057EAE-4868-C908-C752-6FEB594B09F5}"/>
          </ac:spMkLst>
        </pc:spChg>
        <pc:spChg chg="mod">
          <ac:chgData name="Soheil Abbasloo" userId="d71572ce-aea6-4a3a-9d7a-c1bc96c12f67" providerId="ADAL" clId="{FFF36D93-1DB5-4308-8904-9ECE59B86F20}" dt="2022-11-13T19:16:34.747" v="139" actId="404"/>
          <ac:spMkLst>
            <pc:docMk/>
            <pc:sldMk cId="0" sldId="300"/>
            <ac:spMk id="21522" creationId="{5203182B-EDDD-9D4C-C85D-084148969411}"/>
          </ac:spMkLst>
        </pc:spChg>
        <pc:spChg chg="del">
          <ac:chgData name="Soheil Abbasloo" userId="d71572ce-aea6-4a3a-9d7a-c1bc96c12f67" providerId="ADAL" clId="{FFF36D93-1DB5-4308-8904-9ECE59B86F20}" dt="2022-11-13T19:15:49.867" v="126" actId="478"/>
          <ac:spMkLst>
            <pc:docMk/>
            <pc:sldMk cId="0" sldId="300"/>
            <ac:spMk id="21523" creationId="{59AB0A80-1C2C-DDAF-C7AA-204757D2E066}"/>
          </ac:spMkLst>
        </pc:spChg>
        <pc:spChg chg="mod">
          <ac:chgData name="Soheil Abbasloo" userId="d71572ce-aea6-4a3a-9d7a-c1bc96c12f67" providerId="ADAL" clId="{FFF36D93-1DB5-4308-8904-9ECE59B86F20}" dt="2022-11-13T19:16:34.747" v="139" actId="404"/>
          <ac:spMkLst>
            <pc:docMk/>
            <pc:sldMk cId="0" sldId="300"/>
            <ac:spMk id="21524" creationId="{5BE1E230-CBB2-2859-B834-EC02E0C6CFF9}"/>
          </ac:spMkLst>
        </pc:spChg>
        <pc:spChg chg="add del mod">
          <ac:chgData name="Soheil Abbasloo" userId="d71572ce-aea6-4a3a-9d7a-c1bc96c12f67" providerId="ADAL" clId="{FFF36D93-1DB5-4308-8904-9ECE59B86F20}" dt="2022-11-13T19:15:53.743" v="128" actId="478"/>
          <ac:spMkLst>
            <pc:docMk/>
            <pc:sldMk cId="0" sldId="300"/>
            <ac:spMk id="21525" creationId="{F1031F44-7373-837B-6F8D-3D568A2509B1}"/>
          </ac:spMkLst>
        </pc:spChg>
        <pc:spChg chg="mod">
          <ac:chgData name="Soheil Abbasloo" userId="d71572ce-aea6-4a3a-9d7a-c1bc96c12f67" providerId="ADAL" clId="{FFF36D93-1DB5-4308-8904-9ECE59B86F20}" dt="2022-11-13T19:16:34.747" v="139" actId="404"/>
          <ac:spMkLst>
            <pc:docMk/>
            <pc:sldMk cId="0" sldId="300"/>
            <ac:spMk id="21526" creationId="{59BBBF03-7EAF-3D5D-E9EE-DB2A059F1C32}"/>
          </ac:spMkLst>
        </pc:spChg>
        <pc:cxnChg chg="mod">
          <ac:chgData name="Soheil Abbasloo" userId="d71572ce-aea6-4a3a-9d7a-c1bc96c12f67" providerId="ADAL" clId="{FFF36D93-1DB5-4308-8904-9ECE59B86F20}" dt="2022-11-13T19:16:34.747" v="139" actId="404"/>
          <ac:cxnSpMkLst>
            <pc:docMk/>
            <pc:sldMk cId="0" sldId="300"/>
            <ac:cxnSpMk id="13" creationId="{CD6CDEB6-3E2E-1847-358C-AE319C87C70A}"/>
          </ac:cxnSpMkLst>
        </pc:cxnChg>
        <pc:cxnChg chg="mod">
          <ac:chgData name="Soheil Abbasloo" userId="d71572ce-aea6-4a3a-9d7a-c1bc96c12f67" providerId="ADAL" clId="{FFF36D93-1DB5-4308-8904-9ECE59B86F20}" dt="2022-11-13T19:16:34.747" v="139" actId="404"/>
          <ac:cxnSpMkLst>
            <pc:docMk/>
            <pc:sldMk cId="0" sldId="300"/>
            <ac:cxnSpMk id="17" creationId="{582B24C7-C404-7868-29E1-15346C222AB7}"/>
          </ac:cxnSpMkLst>
        </pc:cxnChg>
        <pc:cxnChg chg="mod">
          <ac:chgData name="Soheil Abbasloo" userId="d71572ce-aea6-4a3a-9d7a-c1bc96c12f67" providerId="ADAL" clId="{FFF36D93-1DB5-4308-8904-9ECE59B86F20}" dt="2022-11-13T19:16:34.747" v="139" actId="404"/>
          <ac:cxnSpMkLst>
            <pc:docMk/>
            <pc:sldMk cId="0" sldId="300"/>
            <ac:cxnSpMk id="26" creationId="{391021D1-C535-C33D-8AAE-BF4272BB938B}"/>
          </ac:cxnSpMkLst>
        </pc:cxnChg>
        <pc:cxnChg chg="mod">
          <ac:chgData name="Soheil Abbasloo" userId="d71572ce-aea6-4a3a-9d7a-c1bc96c12f67" providerId="ADAL" clId="{FFF36D93-1DB5-4308-8904-9ECE59B86F20}" dt="2022-11-13T19:16:34.747" v="139" actId="404"/>
          <ac:cxnSpMkLst>
            <pc:docMk/>
            <pc:sldMk cId="0" sldId="300"/>
            <ac:cxnSpMk id="28" creationId="{862525D8-F887-B904-0671-5276D14ECD16}"/>
          </ac:cxnSpMkLst>
        </pc:cxnChg>
        <pc:cxnChg chg="mod">
          <ac:chgData name="Soheil Abbasloo" userId="d71572ce-aea6-4a3a-9d7a-c1bc96c12f67" providerId="ADAL" clId="{FFF36D93-1DB5-4308-8904-9ECE59B86F20}" dt="2022-11-13T19:16:34.747" v="139" actId="404"/>
          <ac:cxnSpMkLst>
            <pc:docMk/>
            <pc:sldMk cId="0" sldId="300"/>
            <ac:cxnSpMk id="29" creationId="{1DFA1A6E-1B85-82BD-1563-95857E0ACE95}"/>
          </ac:cxnSpMkLst>
        </pc:cxnChg>
      </pc:sldChg>
      <pc:sldChg chg="addSp delSp modSp mod modClrScheme chgLayout">
        <pc:chgData name="Soheil Abbasloo" userId="d71572ce-aea6-4a3a-9d7a-c1bc96c12f67" providerId="ADAL" clId="{FFF36D93-1DB5-4308-8904-9ECE59B86F20}" dt="2022-11-13T19:18:30.941" v="155" actId="2711"/>
        <pc:sldMkLst>
          <pc:docMk/>
          <pc:sldMk cId="0" sldId="301"/>
        </pc:sldMkLst>
        <pc:spChg chg="add del mod ord">
          <ac:chgData name="Soheil Abbasloo" userId="d71572ce-aea6-4a3a-9d7a-c1bc96c12f67" providerId="ADAL" clId="{FFF36D93-1DB5-4308-8904-9ECE59B86F20}" dt="2022-11-13T19:18:24.114" v="154" actId="478"/>
          <ac:spMkLst>
            <pc:docMk/>
            <pc:sldMk cId="0" sldId="301"/>
            <ac:spMk id="2" creationId="{AEBCD654-0AE3-AD15-5E13-242C975D7CEA}"/>
          </ac:spMkLst>
        </pc:spChg>
        <pc:spChg chg="mod ord">
          <ac:chgData name="Soheil Abbasloo" userId="d71572ce-aea6-4a3a-9d7a-c1bc96c12f67" providerId="ADAL" clId="{FFF36D93-1DB5-4308-8904-9ECE59B86F20}" dt="2022-11-13T17:03:19.196" v="92" actId="700"/>
          <ac:spMkLst>
            <pc:docMk/>
            <pc:sldMk cId="0" sldId="301"/>
            <ac:spMk id="24578" creationId="{AD6F31ED-E6B4-48CF-492A-EA695C59E159}"/>
          </ac:spMkLst>
        </pc:spChg>
        <pc:spChg chg="mod ord">
          <ac:chgData name="Soheil Abbasloo" userId="d71572ce-aea6-4a3a-9d7a-c1bc96c12f67" providerId="ADAL" clId="{FFF36D93-1DB5-4308-8904-9ECE59B86F20}" dt="2022-11-13T17:03:19.196" v="92" actId="700"/>
          <ac:spMkLst>
            <pc:docMk/>
            <pc:sldMk cId="0" sldId="301"/>
            <ac:spMk id="24579" creationId="{16ABB501-55FC-0E4C-6E88-5B7D010E0BD3}"/>
          </ac:spMkLst>
        </pc:spChg>
        <pc:spChg chg="mod">
          <ac:chgData name="Soheil Abbasloo" userId="d71572ce-aea6-4a3a-9d7a-c1bc96c12f67" providerId="ADAL" clId="{FFF36D93-1DB5-4308-8904-9ECE59B86F20}" dt="2022-11-13T19:18:30.941" v="155" actId="2711"/>
          <ac:spMkLst>
            <pc:docMk/>
            <pc:sldMk cId="0" sldId="301"/>
            <ac:spMk id="24580" creationId="{D108EE8F-6CB9-969D-06D7-40C813365C38}"/>
          </ac:spMkLst>
        </pc:spChg>
        <pc:spChg chg="mod">
          <ac:chgData name="Soheil Abbasloo" userId="d71572ce-aea6-4a3a-9d7a-c1bc96c12f67" providerId="ADAL" clId="{FFF36D93-1DB5-4308-8904-9ECE59B86F20}" dt="2022-11-13T19:18:30.941" v="155" actId="2711"/>
          <ac:spMkLst>
            <pc:docMk/>
            <pc:sldMk cId="0" sldId="301"/>
            <ac:spMk id="24581" creationId="{C9AAECB4-F4F4-739E-C5A0-0056741C0857}"/>
          </ac:spMkLst>
        </pc:spChg>
        <pc:spChg chg="mod">
          <ac:chgData name="Soheil Abbasloo" userId="d71572ce-aea6-4a3a-9d7a-c1bc96c12f67" providerId="ADAL" clId="{FFF36D93-1DB5-4308-8904-9ECE59B86F20}" dt="2022-11-13T19:18:30.941" v="155" actId="2711"/>
          <ac:spMkLst>
            <pc:docMk/>
            <pc:sldMk cId="0" sldId="301"/>
            <ac:spMk id="24582" creationId="{871FE28D-3642-8B35-E31D-18B4F8C90805}"/>
          </ac:spMkLst>
        </pc:spChg>
        <pc:spChg chg="mod">
          <ac:chgData name="Soheil Abbasloo" userId="d71572ce-aea6-4a3a-9d7a-c1bc96c12f67" providerId="ADAL" clId="{FFF36D93-1DB5-4308-8904-9ECE59B86F20}" dt="2022-11-13T19:18:30.941" v="155" actId="2711"/>
          <ac:spMkLst>
            <pc:docMk/>
            <pc:sldMk cId="0" sldId="301"/>
            <ac:spMk id="24583" creationId="{6AF5B474-840B-98C8-5C8A-8CC3CDAB5673}"/>
          </ac:spMkLst>
        </pc:spChg>
        <pc:spChg chg="mod">
          <ac:chgData name="Soheil Abbasloo" userId="d71572ce-aea6-4a3a-9d7a-c1bc96c12f67" providerId="ADAL" clId="{FFF36D93-1DB5-4308-8904-9ECE59B86F20}" dt="2022-11-13T19:18:30.941" v="155" actId="2711"/>
          <ac:spMkLst>
            <pc:docMk/>
            <pc:sldMk cId="0" sldId="301"/>
            <ac:spMk id="24584" creationId="{0490956A-4184-72B8-AFBF-4EA6B7F627C7}"/>
          </ac:spMkLst>
        </pc:spChg>
        <pc:spChg chg="mod">
          <ac:chgData name="Soheil Abbasloo" userId="d71572ce-aea6-4a3a-9d7a-c1bc96c12f67" providerId="ADAL" clId="{FFF36D93-1DB5-4308-8904-9ECE59B86F20}" dt="2022-11-13T19:18:30.941" v="155" actId="2711"/>
          <ac:spMkLst>
            <pc:docMk/>
            <pc:sldMk cId="0" sldId="301"/>
            <ac:spMk id="24585" creationId="{DCA6DCF2-102B-F049-AC7D-80A53CA5D585}"/>
          </ac:spMkLst>
        </pc:spChg>
        <pc:spChg chg="mod">
          <ac:chgData name="Soheil Abbasloo" userId="d71572ce-aea6-4a3a-9d7a-c1bc96c12f67" providerId="ADAL" clId="{FFF36D93-1DB5-4308-8904-9ECE59B86F20}" dt="2022-11-13T19:18:30.941" v="155" actId="2711"/>
          <ac:spMkLst>
            <pc:docMk/>
            <pc:sldMk cId="0" sldId="301"/>
            <ac:spMk id="24586" creationId="{5A66D7AE-3D16-D750-92CF-C1206F89FDA6}"/>
          </ac:spMkLst>
        </pc:spChg>
        <pc:spChg chg="mod">
          <ac:chgData name="Soheil Abbasloo" userId="d71572ce-aea6-4a3a-9d7a-c1bc96c12f67" providerId="ADAL" clId="{FFF36D93-1DB5-4308-8904-9ECE59B86F20}" dt="2022-11-13T19:18:30.941" v="155" actId="2711"/>
          <ac:spMkLst>
            <pc:docMk/>
            <pc:sldMk cId="0" sldId="301"/>
            <ac:spMk id="24587" creationId="{DE4C125E-CF4D-585E-DAC4-869229994BB7}"/>
          </ac:spMkLst>
        </pc:spChg>
        <pc:spChg chg="mod">
          <ac:chgData name="Soheil Abbasloo" userId="d71572ce-aea6-4a3a-9d7a-c1bc96c12f67" providerId="ADAL" clId="{FFF36D93-1DB5-4308-8904-9ECE59B86F20}" dt="2022-11-13T19:18:30.941" v="155" actId="2711"/>
          <ac:spMkLst>
            <pc:docMk/>
            <pc:sldMk cId="0" sldId="301"/>
            <ac:spMk id="24588" creationId="{2D53EAA4-1E1B-0E58-8A1A-2207451BEE8B}"/>
          </ac:spMkLst>
        </pc:spChg>
        <pc:spChg chg="mod">
          <ac:chgData name="Soheil Abbasloo" userId="d71572ce-aea6-4a3a-9d7a-c1bc96c12f67" providerId="ADAL" clId="{FFF36D93-1DB5-4308-8904-9ECE59B86F20}" dt="2022-11-13T19:18:30.941" v="155" actId="2711"/>
          <ac:spMkLst>
            <pc:docMk/>
            <pc:sldMk cId="0" sldId="301"/>
            <ac:spMk id="24589" creationId="{A1FF5128-442B-A61C-7F73-0BFE1C593D56}"/>
          </ac:spMkLst>
        </pc:spChg>
        <pc:spChg chg="mod">
          <ac:chgData name="Soheil Abbasloo" userId="d71572ce-aea6-4a3a-9d7a-c1bc96c12f67" providerId="ADAL" clId="{FFF36D93-1DB5-4308-8904-9ECE59B86F20}" dt="2022-11-13T19:18:30.941" v="155" actId="2711"/>
          <ac:spMkLst>
            <pc:docMk/>
            <pc:sldMk cId="0" sldId="301"/>
            <ac:spMk id="24590" creationId="{8C58476E-E17C-591A-90DE-1DC292D3804A}"/>
          </ac:spMkLst>
        </pc:spChg>
        <pc:spChg chg="mod">
          <ac:chgData name="Soheil Abbasloo" userId="d71572ce-aea6-4a3a-9d7a-c1bc96c12f67" providerId="ADAL" clId="{FFF36D93-1DB5-4308-8904-9ECE59B86F20}" dt="2022-11-13T19:18:30.941" v="155" actId="2711"/>
          <ac:spMkLst>
            <pc:docMk/>
            <pc:sldMk cId="0" sldId="301"/>
            <ac:spMk id="24591" creationId="{2DBAD0F2-F984-09CD-0DBC-49D88F5E6CE8}"/>
          </ac:spMkLst>
        </pc:spChg>
        <pc:spChg chg="mod">
          <ac:chgData name="Soheil Abbasloo" userId="d71572ce-aea6-4a3a-9d7a-c1bc96c12f67" providerId="ADAL" clId="{FFF36D93-1DB5-4308-8904-9ECE59B86F20}" dt="2022-11-13T19:18:30.941" v="155" actId="2711"/>
          <ac:spMkLst>
            <pc:docMk/>
            <pc:sldMk cId="0" sldId="301"/>
            <ac:spMk id="24592" creationId="{4D4D050E-3F65-C0A8-A759-C8D93DCE0E16}"/>
          </ac:spMkLst>
        </pc:spChg>
        <pc:spChg chg="mod">
          <ac:chgData name="Soheil Abbasloo" userId="d71572ce-aea6-4a3a-9d7a-c1bc96c12f67" providerId="ADAL" clId="{FFF36D93-1DB5-4308-8904-9ECE59B86F20}" dt="2022-11-13T19:18:30.941" v="155" actId="2711"/>
          <ac:spMkLst>
            <pc:docMk/>
            <pc:sldMk cId="0" sldId="301"/>
            <ac:spMk id="24593" creationId="{81479A22-06DA-875F-B1E0-7EF9FD52439D}"/>
          </ac:spMkLst>
        </pc:spChg>
        <pc:spChg chg="mod">
          <ac:chgData name="Soheil Abbasloo" userId="d71572ce-aea6-4a3a-9d7a-c1bc96c12f67" providerId="ADAL" clId="{FFF36D93-1DB5-4308-8904-9ECE59B86F20}" dt="2022-11-13T19:18:30.941" v="155" actId="2711"/>
          <ac:spMkLst>
            <pc:docMk/>
            <pc:sldMk cId="0" sldId="301"/>
            <ac:spMk id="24594" creationId="{7CA46F8F-3684-4263-3790-863910E64F56}"/>
          </ac:spMkLst>
        </pc:spChg>
        <pc:spChg chg="mod">
          <ac:chgData name="Soheil Abbasloo" userId="d71572ce-aea6-4a3a-9d7a-c1bc96c12f67" providerId="ADAL" clId="{FFF36D93-1DB5-4308-8904-9ECE59B86F20}" dt="2022-11-13T19:18:30.941" v="155" actId="2711"/>
          <ac:spMkLst>
            <pc:docMk/>
            <pc:sldMk cId="0" sldId="301"/>
            <ac:spMk id="24595" creationId="{0FA6A3CC-9B43-3951-2C35-739C880292B7}"/>
          </ac:spMkLst>
        </pc:spChg>
        <pc:spChg chg="mod">
          <ac:chgData name="Soheil Abbasloo" userId="d71572ce-aea6-4a3a-9d7a-c1bc96c12f67" providerId="ADAL" clId="{FFF36D93-1DB5-4308-8904-9ECE59B86F20}" dt="2022-11-13T19:18:30.941" v="155" actId="2711"/>
          <ac:spMkLst>
            <pc:docMk/>
            <pc:sldMk cId="0" sldId="301"/>
            <ac:spMk id="24596" creationId="{1C24375C-60A0-F5F4-8B32-E09AA71E6F60}"/>
          </ac:spMkLst>
        </pc:spChg>
        <pc:spChg chg="mod">
          <ac:chgData name="Soheil Abbasloo" userId="d71572ce-aea6-4a3a-9d7a-c1bc96c12f67" providerId="ADAL" clId="{FFF36D93-1DB5-4308-8904-9ECE59B86F20}" dt="2022-11-13T19:18:30.941" v="155" actId="2711"/>
          <ac:spMkLst>
            <pc:docMk/>
            <pc:sldMk cId="0" sldId="301"/>
            <ac:spMk id="24597" creationId="{1894A223-D709-1470-493E-8F4F989F2629}"/>
          </ac:spMkLst>
        </pc:spChg>
        <pc:spChg chg="mod">
          <ac:chgData name="Soheil Abbasloo" userId="d71572ce-aea6-4a3a-9d7a-c1bc96c12f67" providerId="ADAL" clId="{FFF36D93-1DB5-4308-8904-9ECE59B86F20}" dt="2022-11-13T19:18:30.941" v="155" actId="2711"/>
          <ac:spMkLst>
            <pc:docMk/>
            <pc:sldMk cId="0" sldId="301"/>
            <ac:spMk id="24598" creationId="{EA936361-50FF-53D7-55A2-A47E059FD038}"/>
          </ac:spMkLst>
        </pc:spChg>
        <pc:spChg chg="mod">
          <ac:chgData name="Soheil Abbasloo" userId="d71572ce-aea6-4a3a-9d7a-c1bc96c12f67" providerId="ADAL" clId="{FFF36D93-1DB5-4308-8904-9ECE59B86F20}" dt="2022-11-13T19:18:30.941" v="155" actId="2711"/>
          <ac:spMkLst>
            <pc:docMk/>
            <pc:sldMk cId="0" sldId="301"/>
            <ac:spMk id="24599" creationId="{B3D3823E-A5AC-B6CA-6396-217FD88951F6}"/>
          </ac:spMkLst>
        </pc:spChg>
        <pc:spChg chg="mod">
          <ac:chgData name="Soheil Abbasloo" userId="d71572ce-aea6-4a3a-9d7a-c1bc96c12f67" providerId="ADAL" clId="{FFF36D93-1DB5-4308-8904-9ECE59B86F20}" dt="2022-11-13T19:18:30.941" v="155" actId="2711"/>
          <ac:spMkLst>
            <pc:docMk/>
            <pc:sldMk cId="0" sldId="301"/>
            <ac:spMk id="24600" creationId="{14D44B96-EF90-9B05-07F5-C489B7B16793}"/>
          </ac:spMkLst>
        </pc:spChg>
        <pc:spChg chg="mod">
          <ac:chgData name="Soheil Abbasloo" userId="d71572ce-aea6-4a3a-9d7a-c1bc96c12f67" providerId="ADAL" clId="{FFF36D93-1DB5-4308-8904-9ECE59B86F20}" dt="2022-11-13T19:18:30.941" v="155" actId="2711"/>
          <ac:spMkLst>
            <pc:docMk/>
            <pc:sldMk cId="0" sldId="301"/>
            <ac:spMk id="24601" creationId="{DB9D07A7-0044-DD2C-012E-9396E137FFCE}"/>
          </ac:spMkLst>
        </pc:spChg>
        <pc:spChg chg="mod">
          <ac:chgData name="Soheil Abbasloo" userId="d71572ce-aea6-4a3a-9d7a-c1bc96c12f67" providerId="ADAL" clId="{FFF36D93-1DB5-4308-8904-9ECE59B86F20}" dt="2022-11-13T19:18:30.941" v="155" actId="2711"/>
          <ac:spMkLst>
            <pc:docMk/>
            <pc:sldMk cId="0" sldId="301"/>
            <ac:spMk id="24602" creationId="{24F26E28-6E0F-DA46-0D54-0AAD809A1885}"/>
          </ac:spMkLst>
        </pc:spChg>
        <pc:spChg chg="mod">
          <ac:chgData name="Soheil Abbasloo" userId="d71572ce-aea6-4a3a-9d7a-c1bc96c12f67" providerId="ADAL" clId="{FFF36D93-1DB5-4308-8904-9ECE59B86F20}" dt="2022-11-13T19:18:30.941" v="155" actId="2711"/>
          <ac:spMkLst>
            <pc:docMk/>
            <pc:sldMk cId="0" sldId="301"/>
            <ac:spMk id="24603" creationId="{9CBA08CB-A3F3-F85D-65C0-65ED8F52EE77}"/>
          </ac:spMkLst>
        </pc:spChg>
        <pc:spChg chg="mod">
          <ac:chgData name="Soheil Abbasloo" userId="d71572ce-aea6-4a3a-9d7a-c1bc96c12f67" providerId="ADAL" clId="{FFF36D93-1DB5-4308-8904-9ECE59B86F20}" dt="2022-11-13T19:18:30.941" v="155" actId="2711"/>
          <ac:spMkLst>
            <pc:docMk/>
            <pc:sldMk cId="0" sldId="301"/>
            <ac:spMk id="24604" creationId="{BCD82D90-12CA-3577-014E-E1DA165C5BC0}"/>
          </ac:spMkLst>
        </pc:spChg>
        <pc:spChg chg="mod">
          <ac:chgData name="Soheil Abbasloo" userId="d71572ce-aea6-4a3a-9d7a-c1bc96c12f67" providerId="ADAL" clId="{FFF36D93-1DB5-4308-8904-9ECE59B86F20}" dt="2022-11-13T19:18:30.941" v="155" actId="2711"/>
          <ac:spMkLst>
            <pc:docMk/>
            <pc:sldMk cId="0" sldId="301"/>
            <ac:spMk id="24605" creationId="{77B7C07A-E2FD-4076-375F-08B7E06FBFE4}"/>
          </ac:spMkLst>
        </pc:spChg>
        <pc:spChg chg="mod">
          <ac:chgData name="Soheil Abbasloo" userId="d71572ce-aea6-4a3a-9d7a-c1bc96c12f67" providerId="ADAL" clId="{FFF36D93-1DB5-4308-8904-9ECE59B86F20}" dt="2022-11-13T19:18:30.941" v="155" actId="2711"/>
          <ac:spMkLst>
            <pc:docMk/>
            <pc:sldMk cId="0" sldId="301"/>
            <ac:spMk id="24606" creationId="{F7826991-A0A8-56AF-0F4A-80B849197749}"/>
          </ac:spMkLst>
        </pc:spChg>
        <pc:spChg chg="mod">
          <ac:chgData name="Soheil Abbasloo" userId="d71572ce-aea6-4a3a-9d7a-c1bc96c12f67" providerId="ADAL" clId="{FFF36D93-1DB5-4308-8904-9ECE59B86F20}" dt="2022-11-13T19:18:30.941" v="155" actId="2711"/>
          <ac:spMkLst>
            <pc:docMk/>
            <pc:sldMk cId="0" sldId="301"/>
            <ac:spMk id="24607" creationId="{DEF809F8-E4D5-0F08-9DA9-1EDC5F2D62FE}"/>
          </ac:spMkLst>
        </pc:spChg>
        <pc:spChg chg="mod">
          <ac:chgData name="Soheil Abbasloo" userId="d71572ce-aea6-4a3a-9d7a-c1bc96c12f67" providerId="ADAL" clId="{FFF36D93-1DB5-4308-8904-9ECE59B86F20}" dt="2022-11-13T19:18:30.941" v="155" actId="2711"/>
          <ac:spMkLst>
            <pc:docMk/>
            <pc:sldMk cId="0" sldId="301"/>
            <ac:spMk id="24608" creationId="{9A2B4095-144C-1C0B-ABFF-55C18FE16A82}"/>
          </ac:spMkLst>
        </pc:spChg>
        <pc:spChg chg="mod">
          <ac:chgData name="Soheil Abbasloo" userId="d71572ce-aea6-4a3a-9d7a-c1bc96c12f67" providerId="ADAL" clId="{FFF36D93-1DB5-4308-8904-9ECE59B86F20}" dt="2022-11-13T19:18:30.941" v="155" actId="2711"/>
          <ac:spMkLst>
            <pc:docMk/>
            <pc:sldMk cId="0" sldId="301"/>
            <ac:spMk id="24609" creationId="{7D73A320-93DC-4704-91ED-0865EB2B5007}"/>
          </ac:spMkLst>
        </pc:spChg>
        <pc:spChg chg="mod">
          <ac:chgData name="Soheil Abbasloo" userId="d71572ce-aea6-4a3a-9d7a-c1bc96c12f67" providerId="ADAL" clId="{FFF36D93-1DB5-4308-8904-9ECE59B86F20}" dt="2022-11-13T19:18:30.941" v="155" actId="2711"/>
          <ac:spMkLst>
            <pc:docMk/>
            <pc:sldMk cId="0" sldId="301"/>
            <ac:spMk id="24610" creationId="{7238A027-F851-3A46-D25E-C78518EB703E}"/>
          </ac:spMkLst>
        </pc:spChg>
        <pc:spChg chg="mod">
          <ac:chgData name="Soheil Abbasloo" userId="d71572ce-aea6-4a3a-9d7a-c1bc96c12f67" providerId="ADAL" clId="{FFF36D93-1DB5-4308-8904-9ECE59B86F20}" dt="2022-11-13T19:18:30.941" v="155" actId="2711"/>
          <ac:spMkLst>
            <pc:docMk/>
            <pc:sldMk cId="0" sldId="301"/>
            <ac:spMk id="24611" creationId="{40C5A194-69FA-5C15-240D-99E0DDE2BFDC}"/>
          </ac:spMkLst>
        </pc:spChg>
      </pc:sldChg>
      <pc:sldChg chg="modSp mod modClrScheme chgLayout">
        <pc:chgData name="Soheil Abbasloo" userId="d71572ce-aea6-4a3a-9d7a-c1bc96c12f67" providerId="ADAL" clId="{FFF36D93-1DB5-4308-8904-9ECE59B86F20}" dt="2022-11-13T19:19:04.708" v="160" actId="404"/>
        <pc:sldMkLst>
          <pc:docMk/>
          <pc:sldMk cId="0" sldId="302"/>
        </pc:sldMkLst>
        <pc:spChg chg="mod ord">
          <ac:chgData name="Soheil Abbasloo" userId="d71572ce-aea6-4a3a-9d7a-c1bc96c12f67" providerId="ADAL" clId="{FFF36D93-1DB5-4308-8904-9ECE59B86F20}" dt="2022-11-13T17:03:19.196" v="92" actId="700"/>
          <ac:spMkLst>
            <pc:docMk/>
            <pc:sldMk cId="0" sldId="302"/>
            <ac:spMk id="26626" creationId="{FD0D0592-8EA1-1939-1ED7-60ECC8F8C447}"/>
          </ac:spMkLst>
        </pc:spChg>
        <pc:spChg chg="mod ord">
          <ac:chgData name="Soheil Abbasloo" userId="d71572ce-aea6-4a3a-9d7a-c1bc96c12f67" providerId="ADAL" clId="{FFF36D93-1DB5-4308-8904-9ECE59B86F20}" dt="2022-11-13T19:19:04.708" v="160" actId="404"/>
          <ac:spMkLst>
            <pc:docMk/>
            <pc:sldMk cId="0" sldId="302"/>
            <ac:spMk id="26627" creationId="{2F9E1C28-CAEF-35E3-3684-828818D014B2}"/>
          </ac:spMkLst>
        </pc:spChg>
        <pc:spChg chg="mod ord">
          <ac:chgData name="Soheil Abbasloo" userId="d71572ce-aea6-4a3a-9d7a-c1bc96c12f67" providerId="ADAL" clId="{FFF36D93-1DB5-4308-8904-9ECE59B86F20}" dt="2022-11-13T17:03:19.196" v="92" actId="700"/>
          <ac:spMkLst>
            <pc:docMk/>
            <pc:sldMk cId="0" sldId="302"/>
            <ac:spMk id="26628" creationId="{DC1718E2-6369-9D09-96F1-BA81633126D1}"/>
          </ac:spMkLst>
        </pc:spChg>
        <pc:spChg chg="mod">
          <ac:chgData name="Soheil Abbasloo" userId="d71572ce-aea6-4a3a-9d7a-c1bc96c12f67" providerId="ADAL" clId="{FFF36D93-1DB5-4308-8904-9ECE59B86F20}" dt="2022-11-13T19:18:46.461" v="156" actId="2711"/>
          <ac:spMkLst>
            <pc:docMk/>
            <pc:sldMk cId="0" sldId="302"/>
            <ac:spMk id="26629" creationId="{C3D59016-91E2-A799-1399-A9EB82F89624}"/>
          </ac:spMkLst>
        </pc:spChg>
        <pc:spChg chg="mod">
          <ac:chgData name="Soheil Abbasloo" userId="d71572ce-aea6-4a3a-9d7a-c1bc96c12f67" providerId="ADAL" clId="{FFF36D93-1DB5-4308-8904-9ECE59B86F20}" dt="2022-11-13T19:18:46.461" v="156" actId="2711"/>
          <ac:spMkLst>
            <pc:docMk/>
            <pc:sldMk cId="0" sldId="302"/>
            <ac:spMk id="26630" creationId="{FBCB0605-98D6-E0CC-AD07-E9825210C282}"/>
          </ac:spMkLst>
        </pc:spChg>
        <pc:spChg chg="mod">
          <ac:chgData name="Soheil Abbasloo" userId="d71572ce-aea6-4a3a-9d7a-c1bc96c12f67" providerId="ADAL" clId="{FFF36D93-1DB5-4308-8904-9ECE59B86F20}" dt="2022-11-13T19:18:46.461" v="156" actId="2711"/>
          <ac:spMkLst>
            <pc:docMk/>
            <pc:sldMk cId="0" sldId="302"/>
            <ac:spMk id="26631" creationId="{13F586B0-67C0-B124-9B6B-DAED979BB654}"/>
          </ac:spMkLst>
        </pc:spChg>
        <pc:spChg chg="mod">
          <ac:chgData name="Soheil Abbasloo" userId="d71572ce-aea6-4a3a-9d7a-c1bc96c12f67" providerId="ADAL" clId="{FFF36D93-1DB5-4308-8904-9ECE59B86F20}" dt="2022-11-13T19:18:46.461" v="156" actId="2711"/>
          <ac:spMkLst>
            <pc:docMk/>
            <pc:sldMk cId="0" sldId="302"/>
            <ac:spMk id="26632" creationId="{9DACEBAD-7E03-EC3F-63D3-4C83B7A09E10}"/>
          </ac:spMkLst>
        </pc:spChg>
        <pc:spChg chg="mod">
          <ac:chgData name="Soheil Abbasloo" userId="d71572ce-aea6-4a3a-9d7a-c1bc96c12f67" providerId="ADAL" clId="{FFF36D93-1DB5-4308-8904-9ECE59B86F20}" dt="2022-11-13T19:18:46.461" v="156" actId="2711"/>
          <ac:spMkLst>
            <pc:docMk/>
            <pc:sldMk cId="0" sldId="302"/>
            <ac:spMk id="26633" creationId="{E674924B-0E61-7EF5-4EEF-D267F75BEADE}"/>
          </ac:spMkLst>
        </pc:spChg>
        <pc:spChg chg="mod">
          <ac:chgData name="Soheil Abbasloo" userId="d71572ce-aea6-4a3a-9d7a-c1bc96c12f67" providerId="ADAL" clId="{FFF36D93-1DB5-4308-8904-9ECE59B86F20}" dt="2022-11-13T19:18:46.461" v="156" actId="2711"/>
          <ac:spMkLst>
            <pc:docMk/>
            <pc:sldMk cId="0" sldId="302"/>
            <ac:spMk id="26634" creationId="{6FCBE489-899C-0935-ED36-FBFA71798924}"/>
          </ac:spMkLst>
        </pc:spChg>
        <pc:spChg chg="mod">
          <ac:chgData name="Soheil Abbasloo" userId="d71572ce-aea6-4a3a-9d7a-c1bc96c12f67" providerId="ADAL" clId="{FFF36D93-1DB5-4308-8904-9ECE59B86F20}" dt="2022-11-13T19:18:46.461" v="156" actId="2711"/>
          <ac:spMkLst>
            <pc:docMk/>
            <pc:sldMk cId="0" sldId="302"/>
            <ac:spMk id="26635" creationId="{5187F3FB-A4AA-F358-A346-D74BD7C60905}"/>
          </ac:spMkLst>
        </pc:spChg>
        <pc:spChg chg="mod">
          <ac:chgData name="Soheil Abbasloo" userId="d71572ce-aea6-4a3a-9d7a-c1bc96c12f67" providerId="ADAL" clId="{FFF36D93-1DB5-4308-8904-9ECE59B86F20}" dt="2022-11-13T19:18:46.461" v="156" actId="2711"/>
          <ac:spMkLst>
            <pc:docMk/>
            <pc:sldMk cId="0" sldId="302"/>
            <ac:spMk id="26636" creationId="{FAEE8ED1-2E25-BF1A-808F-6BB4EC1EEB4A}"/>
          </ac:spMkLst>
        </pc:spChg>
        <pc:spChg chg="mod">
          <ac:chgData name="Soheil Abbasloo" userId="d71572ce-aea6-4a3a-9d7a-c1bc96c12f67" providerId="ADAL" clId="{FFF36D93-1DB5-4308-8904-9ECE59B86F20}" dt="2022-11-13T19:18:46.461" v="156" actId="2711"/>
          <ac:spMkLst>
            <pc:docMk/>
            <pc:sldMk cId="0" sldId="302"/>
            <ac:spMk id="26637" creationId="{0F4FD4B7-EE21-39DF-77BB-D662467A8F88}"/>
          </ac:spMkLst>
        </pc:spChg>
        <pc:spChg chg="mod">
          <ac:chgData name="Soheil Abbasloo" userId="d71572ce-aea6-4a3a-9d7a-c1bc96c12f67" providerId="ADAL" clId="{FFF36D93-1DB5-4308-8904-9ECE59B86F20}" dt="2022-11-13T19:18:46.461" v="156" actId="2711"/>
          <ac:spMkLst>
            <pc:docMk/>
            <pc:sldMk cId="0" sldId="302"/>
            <ac:spMk id="26638" creationId="{670ECB8B-5FD6-5677-EE03-5BB5D1505083}"/>
          </ac:spMkLst>
        </pc:spChg>
        <pc:spChg chg="mod">
          <ac:chgData name="Soheil Abbasloo" userId="d71572ce-aea6-4a3a-9d7a-c1bc96c12f67" providerId="ADAL" clId="{FFF36D93-1DB5-4308-8904-9ECE59B86F20}" dt="2022-11-13T19:18:46.461" v="156" actId="2711"/>
          <ac:spMkLst>
            <pc:docMk/>
            <pc:sldMk cId="0" sldId="302"/>
            <ac:spMk id="26639" creationId="{61D7478E-5E41-FB92-09AC-419B61339F8A}"/>
          </ac:spMkLst>
        </pc:spChg>
        <pc:spChg chg="mod">
          <ac:chgData name="Soheil Abbasloo" userId="d71572ce-aea6-4a3a-9d7a-c1bc96c12f67" providerId="ADAL" clId="{FFF36D93-1DB5-4308-8904-9ECE59B86F20}" dt="2022-11-13T19:18:46.461" v="156" actId="2711"/>
          <ac:spMkLst>
            <pc:docMk/>
            <pc:sldMk cId="0" sldId="302"/>
            <ac:spMk id="26640" creationId="{E9A1DC35-3A31-F92F-45CB-2BE6D8B214A4}"/>
          </ac:spMkLst>
        </pc:spChg>
        <pc:spChg chg="mod">
          <ac:chgData name="Soheil Abbasloo" userId="d71572ce-aea6-4a3a-9d7a-c1bc96c12f67" providerId="ADAL" clId="{FFF36D93-1DB5-4308-8904-9ECE59B86F20}" dt="2022-11-13T19:18:46.461" v="156" actId="2711"/>
          <ac:spMkLst>
            <pc:docMk/>
            <pc:sldMk cId="0" sldId="302"/>
            <ac:spMk id="26641" creationId="{2C156225-C3D8-B0BA-06D7-C290C7A1A2CC}"/>
          </ac:spMkLst>
        </pc:spChg>
        <pc:spChg chg="mod">
          <ac:chgData name="Soheil Abbasloo" userId="d71572ce-aea6-4a3a-9d7a-c1bc96c12f67" providerId="ADAL" clId="{FFF36D93-1DB5-4308-8904-9ECE59B86F20}" dt="2022-11-13T19:18:46.461" v="156" actId="2711"/>
          <ac:spMkLst>
            <pc:docMk/>
            <pc:sldMk cId="0" sldId="302"/>
            <ac:spMk id="26642" creationId="{1232DC67-E56F-1783-7F7A-80364B4B3002}"/>
          </ac:spMkLst>
        </pc:spChg>
        <pc:spChg chg="mod">
          <ac:chgData name="Soheil Abbasloo" userId="d71572ce-aea6-4a3a-9d7a-c1bc96c12f67" providerId="ADAL" clId="{FFF36D93-1DB5-4308-8904-9ECE59B86F20}" dt="2022-11-13T19:18:46.461" v="156" actId="2711"/>
          <ac:spMkLst>
            <pc:docMk/>
            <pc:sldMk cId="0" sldId="302"/>
            <ac:spMk id="26643" creationId="{AB70AD83-6A6E-B53E-560A-1DEEFE401A94}"/>
          </ac:spMkLst>
        </pc:spChg>
        <pc:spChg chg="mod">
          <ac:chgData name="Soheil Abbasloo" userId="d71572ce-aea6-4a3a-9d7a-c1bc96c12f67" providerId="ADAL" clId="{FFF36D93-1DB5-4308-8904-9ECE59B86F20}" dt="2022-11-13T19:18:46.461" v="156" actId="2711"/>
          <ac:spMkLst>
            <pc:docMk/>
            <pc:sldMk cId="0" sldId="302"/>
            <ac:spMk id="26644" creationId="{6C1AC625-75B9-8580-878F-AE3FAE71D188}"/>
          </ac:spMkLst>
        </pc:spChg>
        <pc:spChg chg="mod">
          <ac:chgData name="Soheil Abbasloo" userId="d71572ce-aea6-4a3a-9d7a-c1bc96c12f67" providerId="ADAL" clId="{FFF36D93-1DB5-4308-8904-9ECE59B86F20}" dt="2022-11-13T19:18:46.461" v="156" actId="2711"/>
          <ac:spMkLst>
            <pc:docMk/>
            <pc:sldMk cId="0" sldId="302"/>
            <ac:spMk id="26645" creationId="{C12B5BA8-1A15-4886-9FEB-97D05E310991}"/>
          </ac:spMkLst>
        </pc:spChg>
        <pc:spChg chg="mod">
          <ac:chgData name="Soheil Abbasloo" userId="d71572ce-aea6-4a3a-9d7a-c1bc96c12f67" providerId="ADAL" clId="{FFF36D93-1DB5-4308-8904-9ECE59B86F20}" dt="2022-11-13T19:18:46.461" v="156" actId="2711"/>
          <ac:spMkLst>
            <pc:docMk/>
            <pc:sldMk cId="0" sldId="302"/>
            <ac:spMk id="26646" creationId="{EED110D2-0A2E-D226-3420-1AB6280291FD}"/>
          </ac:spMkLst>
        </pc:spChg>
        <pc:spChg chg="mod">
          <ac:chgData name="Soheil Abbasloo" userId="d71572ce-aea6-4a3a-9d7a-c1bc96c12f67" providerId="ADAL" clId="{FFF36D93-1DB5-4308-8904-9ECE59B86F20}" dt="2022-11-13T19:18:46.461" v="156" actId="2711"/>
          <ac:spMkLst>
            <pc:docMk/>
            <pc:sldMk cId="0" sldId="302"/>
            <ac:spMk id="26647" creationId="{78559B1C-9DFC-1D94-EE65-1F2CD3CC1855}"/>
          </ac:spMkLst>
        </pc:spChg>
        <pc:spChg chg="mod">
          <ac:chgData name="Soheil Abbasloo" userId="d71572ce-aea6-4a3a-9d7a-c1bc96c12f67" providerId="ADAL" clId="{FFF36D93-1DB5-4308-8904-9ECE59B86F20}" dt="2022-11-13T19:18:46.461" v="156" actId="2711"/>
          <ac:spMkLst>
            <pc:docMk/>
            <pc:sldMk cId="0" sldId="302"/>
            <ac:spMk id="26648" creationId="{8486E4D3-0D57-1241-44A2-F86426F4CCEE}"/>
          </ac:spMkLst>
        </pc:spChg>
      </pc:sldChg>
      <pc:sldChg chg="addSp delSp modSp mod modClrScheme chgLayout">
        <pc:chgData name="Soheil Abbasloo" userId="d71572ce-aea6-4a3a-9d7a-c1bc96c12f67" providerId="ADAL" clId="{FFF36D93-1DB5-4308-8904-9ECE59B86F20}" dt="2022-11-13T19:20:19.420" v="192" actId="948"/>
        <pc:sldMkLst>
          <pc:docMk/>
          <pc:sldMk cId="0" sldId="303"/>
        </pc:sldMkLst>
        <pc:spChg chg="add del mod ord">
          <ac:chgData name="Soheil Abbasloo" userId="d71572ce-aea6-4a3a-9d7a-c1bc96c12f67" providerId="ADAL" clId="{FFF36D93-1DB5-4308-8904-9ECE59B86F20}" dt="2022-11-13T19:19:27.809" v="161" actId="478"/>
          <ac:spMkLst>
            <pc:docMk/>
            <pc:sldMk cId="0" sldId="303"/>
            <ac:spMk id="2" creationId="{A00DAD69-347C-A5A2-2225-6A378C3BBE8D}"/>
          </ac:spMkLst>
        </pc:spChg>
        <pc:spChg chg="mod ord">
          <ac:chgData name="Soheil Abbasloo" userId="d71572ce-aea6-4a3a-9d7a-c1bc96c12f67" providerId="ADAL" clId="{FFF36D93-1DB5-4308-8904-9ECE59B86F20}" dt="2022-11-13T19:20:19.420" v="192" actId="948"/>
          <ac:spMkLst>
            <pc:docMk/>
            <pc:sldMk cId="0" sldId="303"/>
            <ac:spMk id="28674" creationId="{007B7D5D-B04E-E84B-15B0-87CE5F414A50}"/>
          </ac:spMkLst>
        </pc:spChg>
        <pc:spChg chg="mod ord">
          <ac:chgData name="Soheil Abbasloo" userId="d71572ce-aea6-4a3a-9d7a-c1bc96c12f67" providerId="ADAL" clId="{FFF36D93-1DB5-4308-8904-9ECE59B86F20}" dt="2022-11-13T17:03:19.196" v="92" actId="700"/>
          <ac:spMkLst>
            <pc:docMk/>
            <pc:sldMk cId="0" sldId="303"/>
            <ac:spMk id="28675" creationId="{5642FC1D-4FA7-4938-8FD6-FD16D9DEFBB7}"/>
          </ac:spMkLst>
        </pc:spChg>
        <pc:spChg chg="mod">
          <ac:chgData name="Soheil Abbasloo" userId="d71572ce-aea6-4a3a-9d7a-c1bc96c12f67" providerId="ADAL" clId="{FFF36D93-1DB5-4308-8904-9ECE59B86F20}" dt="2022-11-13T19:19:34.204" v="162" actId="2711"/>
          <ac:spMkLst>
            <pc:docMk/>
            <pc:sldMk cId="0" sldId="303"/>
            <ac:spMk id="28676" creationId="{265A6CC7-0257-DE75-F355-B7A926B36439}"/>
          </ac:spMkLst>
        </pc:spChg>
        <pc:spChg chg="mod">
          <ac:chgData name="Soheil Abbasloo" userId="d71572ce-aea6-4a3a-9d7a-c1bc96c12f67" providerId="ADAL" clId="{FFF36D93-1DB5-4308-8904-9ECE59B86F20}" dt="2022-11-13T19:19:34.204" v="162" actId="2711"/>
          <ac:spMkLst>
            <pc:docMk/>
            <pc:sldMk cId="0" sldId="303"/>
            <ac:spMk id="28677" creationId="{79BBEC43-CEAA-7186-DAB4-359A88AADC16}"/>
          </ac:spMkLst>
        </pc:spChg>
        <pc:spChg chg="mod">
          <ac:chgData name="Soheil Abbasloo" userId="d71572ce-aea6-4a3a-9d7a-c1bc96c12f67" providerId="ADAL" clId="{FFF36D93-1DB5-4308-8904-9ECE59B86F20}" dt="2022-11-13T19:19:34.204" v="162" actId="2711"/>
          <ac:spMkLst>
            <pc:docMk/>
            <pc:sldMk cId="0" sldId="303"/>
            <ac:spMk id="28678" creationId="{A897DDD9-1E94-CCDE-7A10-C0A381075C80}"/>
          </ac:spMkLst>
        </pc:spChg>
        <pc:spChg chg="mod">
          <ac:chgData name="Soheil Abbasloo" userId="d71572ce-aea6-4a3a-9d7a-c1bc96c12f67" providerId="ADAL" clId="{FFF36D93-1DB5-4308-8904-9ECE59B86F20}" dt="2022-11-13T19:19:34.204" v="162" actId="2711"/>
          <ac:spMkLst>
            <pc:docMk/>
            <pc:sldMk cId="0" sldId="303"/>
            <ac:spMk id="28679" creationId="{524AA449-2BBE-40B2-4FB7-86ED990A078E}"/>
          </ac:spMkLst>
        </pc:spChg>
        <pc:spChg chg="mod">
          <ac:chgData name="Soheil Abbasloo" userId="d71572ce-aea6-4a3a-9d7a-c1bc96c12f67" providerId="ADAL" clId="{FFF36D93-1DB5-4308-8904-9ECE59B86F20}" dt="2022-11-13T19:19:34.204" v="162" actId="2711"/>
          <ac:spMkLst>
            <pc:docMk/>
            <pc:sldMk cId="0" sldId="303"/>
            <ac:spMk id="28680" creationId="{E013887D-3608-7320-A0AC-B2C1712058B9}"/>
          </ac:spMkLst>
        </pc:spChg>
        <pc:spChg chg="mod">
          <ac:chgData name="Soheil Abbasloo" userId="d71572ce-aea6-4a3a-9d7a-c1bc96c12f67" providerId="ADAL" clId="{FFF36D93-1DB5-4308-8904-9ECE59B86F20}" dt="2022-11-13T19:19:34.204" v="162" actId="2711"/>
          <ac:spMkLst>
            <pc:docMk/>
            <pc:sldMk cId="0" sldId="303"/>
            <ac:spMk id="28681" creationId="{B55694B6-5BDC-EF87-B8A2-C40BF6B46CE2}"/>
          </ac:spMkLst>
        </pc:spChg>
        <pc:spChg chg="mod">
          <ac:chgData name="Soheil Abbasloo" userId="d71572ce-aea6-4a3a-9d7a-c1bc96c12f67" providerId="ADAL" clId="{FFF36D93-1DB5-4308-8904-9ECE59B86F20}" dt="2022-11-13T19:19:34.204" v="162" actId="2711"/>
          <ac:spMkLst>
            <pc:docMk/>
            <pc:sldMk cId="0" sldId="303"/>
            <ac:spMk id="28682" creationId="{A54029C3-8F3B-28B2-E5AD-0EEEDA28F673}"/>
          </ac:spMkLst>
        </pc:spChg>
        <pc:spChg chg="mod">
          <ac:chgData name="Soheil Abbasloo" userId="d71572ce-aea6-4a3a-9d7a-c1bc96c12f67" providerId="ADAL" clId="{FFF36D93-1DB5-4308-8904-9ECE59B86F20}" dt="2022-11-13T19:19:34.204" v="162" actId="2711"/>
          <ac:spMkLst>
            <pc:docMk/>
            <pc:sldMk cId="0" sldId="303"/>
            <ac:spMk id="28683" creationId="{298AB503-FA12-F9A6-4934-F0CB3AD9BBAA}"/>
          </ac:spMkLst>
        </pc:spChg>
        <pc:spChg chg="mod">
          <ac:chgData name="Soheil Abbasloo" userId="d71572ce-aea6-4a3a-9d7a-c1bc96c12f67" providerId="ADAL" clId="{FFF36D93-1DB5-4308-8904-9ECE59B86F20}" dt="2022-11-13T19:19:34.204" v="162" actId="2711"/>
          <ac:spMkLst>
            <pc:docMk/>
            <pc:sldMk cId="0" sldId="303"/>
            <ac:spMk id="28684" creationId="{FC47488D-D07F-FC8B-E9BE-C6D0B9B5CDED}"/>
          </ac:spMkLst>
        </pc:spChg>
        <pc:spChg chg="mod">
          <ac:chgData name="Soheil Abbasloo" userId="d71572ce-aea6-4a3a-9d7a-c1bc96c12f67" providerId="ADAL" clId="{FFF36D93-1DB5-4308-8904-9ECE59B86F20}" dt="2022-11-13T19:19:34.204" v="162" actId="2711"/>
          <ac:spMkLst>
            <pc:docMk/>
            <pc:sldMk cId="0" sldId="303"/>
            <ac:spMk id="28685" creationId="{DC2FC2FD-ED2B-CED6-CC1D-6B8BB2D860FD}"/>
          </ac:spMkLst>
        </pc:spChg>
        <pc:spChg chg="mod">
          <ac:chgData name="Soheil Abbasloo" userId="d71572ce-aea6-4a3a-9d7a-c1bc96c12f67" providerId="ADAL" clId="{FFF36D93-1DB5-4308-8904-9ECE59B86F20}" dt="2022-11-13T19:19:34.204" v="162" actId="2711"/>
          <ac:spMkLst>
            <pc:docMk/>
            <pc:sldMk cId="0" sldId="303"/>
            <ac:spMk id="28688" creationId="{73D7573A-FBB8-9664-16FD-A0F96F648FC9}"/>
          </ac:spMkLst>
        </pc:spChg>
        <pc:spChg chg="mod">
          <ac:chgData name="Soheil Abbasloo" userId="d71572ce-aea6-4a3a-9d7a-c1bc96c12f67" providerId="ADAL" clId="{FFF36D93-1DB5-4308-8904-9ECE59B86F20}" dt="2022-11-13T19:19:34.204" v="162" actId="2711"/>
          <ac:spMkLst>
            <pc:docMk/>
            <pc:sldMk cId="0" sldId="303"/>
            <ac:spMk id="28689" creationId="{88ED34A9-1E5C-5C28-DE01-EB1D53F65383}"/>
          </ac:spMkLst>
        </pc:spChg>
        <pc:spChg chg="mod">
          <ac:chgData name="Soheil Abbasloo" userId="d71572ce-aea6-4a3a-9d7a-c1bc96c12f67" providerId="ADAL" clId="{FFF36D93-1DB5-4308-8904-9ECE59B86F20}" dt="2022-11-13T19:19:34.204" v="162" actId="2711"/>
          <ac:spMkLst>
            <pc:docMk/>
            <pc:sldMk cId="0" sldId="303"/>
            <ac:spMk id="28690" creationId="{F61D37EC-7901-9E69-908E-58A232143D16}"/>
          </ac:spMkLst>
        </pc:spChg>
        <pc:spChg chg="mod">
          <ac:chgData name="Soheil Abbasloo" userId="d71572ce-aea6-4a3a-9d7a-c1bc96c12f67" providerId="ADAL" clId="{FFF36D93-1DB5-4308-8904-9ECE59B86F20}" dt="2022-11-13T19:19:34.204" v="162" actId="2711"/>
          <ac:spMkLst>
            <pc:docMk/>
            <pc:sldMk cId="0" sldId="303"/>
            <ac:spMk id="28691" creationId="{2397C54A-33A8-1F0A-23E7-E6A4270B033C}"/>
          </ac:spMkLst>
        </pc:spChg>
        <pc:spChg chg="mod">
          <ac:chgData name="Soheil Abbasloo" userId="d71572ce-aea6-4a3a-9d7a-c1bc96c12f67" providerId="ADAL" clId="{FFF36D93-1DB5-4308-8904-9ECE59B86F20}" dt="2022-11-13T19:19:34.204" v="162" actId="2711"/>
          <ac:spMkLst>
            <pc:docMk/>
            <pc:sldMk cId="0" sldId="303"/>
            <ac:spMk id="28692" creationId="{7A680C56-2152-D1A6-83B7-335A89FE9BE2}"/>
          </ac:spMkLst>
        </pc:spChg>
        <pc:spChg chg="mod">
          <ac:chgData name="Soheil Abbasloo" userId="d71572ce-aea6-4a3a-9d7a-c1bc96c12f67" providerId="ADAL" clId="{FFF36D93-1DB5-4308-8904-9ECE59B86F20}" dt="2022-11-13T19:19:34.204" v="162" actId="2711"/>
          <ac:spMkLst>
            <pc:docMk/>
            <pc:sldMk cId="0" sldId="303"/>
            <ac:spMk id="28693" creationId="{E1A41E76-BB38-79B8-D3F0-54DD3638A583}"/>
          </ac:spMkLst>
        </pc:spChg>
        <pc:spChg chg="mod">
          <ac:chgData name="Soheil Abbasloo" userId="d71572ce-aea6-4a3a-9d7a-c1bc96c12f67" providerId="ADAL" clId="{FFF36D93-1DB5-4308-8904-9ECE59B86F20}" dt="2022-11-13T19:19:34.204" v="162" actId="2711"/>
          <ac:spMkLst>
            <pc:docMk/>
            <pc:sldMk cId="0" sldId="303"/>
            <ac:spMk id="28694" creationId="{ED717BCB-CF96-D886-1A1F-692D7F67F7E5}"/>
          </ac:spMkLst>
        </pc:spChg>
        <pc:spChg chg="mod">
          <ac:chgData name="Soheil Abbasloo" userId="d71572ce-aea6-4a3a-9d7a-c1bc96c12f67" providerId="ADAL" clId="{FFF36D93-1DB5-4308-8904-9ECE59B86F20}" dt="2022-11-13T19:19:34.204" v="162" actId="2711"/>
          <ac:spMkLst>
            <pc:docMk/>
            <pc:sldMk cId="0" sldId="303"/>
            <ac:spMk id="28695" creationId="{DC287B9C-49AA-52BC-B42A-9F5422CB39F2}"/>
          </ac:spMkLst>
        </pc:spChg>
        <pc:spChg chg="mod">
          <ac:chgData name="Soheil Abbasloo" userId="d71572ce-aea6-4a3a-9d7a-c1bc96c12f67" providerId="ADAL" clId="{FFF36D93-1DB5-4308-8904-9ECE59B86F20}" dt="2022-11-13T19:19:34.204" v="162" actId="2711"/>
          <ac:spMkLst>
            <pc:docMk/>
            <pc:sldMk cId="0" sldId="303"/>
            <ac:spMk id="28701" creationId="{6064A190-2AC8-C54A-4802-AF912A982934}"/>
          </ac:spMkLst>
        </pc:spChg>
        <pc:spChg chg="mod">
          <ac:chgData name="Soheil Abbasloo" userId="d71572ce-aea6-4a3a-9d7a-c1bc96c12f67" providerId="ADAL" clId="{FFF36D93-1DB5-4308-8904-9ECE59B86F20}" dt="2022-11-13T19:19:34.204" v="162" actId="2711"/>
          <ac:spMkLst>
            <pc:docMk/>
            <pc:sldMk cId="0" sldId="303"/>
            <ac:spMk id="28702" creationId="{C53B7BC6-70FF-AE98-9A66-3BA5AB766B57}"/>
          </ac:spMkLst>
        </pc:spChg>
        <pc:spChg chg="mod">
          <ac:chgData name="Soheil Abbasloo" userId="d71572ce-aea6-4a3a-9d7a-c1bc96c12f67" providerId="ADAL" clId="{FFF36D93-1DB5-4308-8904-9ECE59B86F20}" dt="2022-11-13T19:19:34.204" v="162" actId="2711"/>
          <ac:spMkLst>
            <pc:docMk/>
            <pc:sldMk cId="0" sldId="303"/>
            <ac:spMk id="28703" creationId="{CB7A3F4B-E9D4-213D-3431-6AAF5AD8E823}"/>
          </ac:spMkLst>
        </pc:spChg>
        <pc:spChg chg="mod">
          <ac:chgData name="Soheil Abbasloo" userId="d71572ce-aea6-4a3a-9d7a-c1bc96c12f67" providerId="ADAL" clId="{FFF36D93-1DB5-4308-8904-9ECE59B86F20}" dt="2022-11-13T19:19:34.204" v="162" actId="2711"/>
          <ac:spMkLst>
            <pc:docMk/>
            <pc:sldMk cId="0" sldId="303"/>
            <ac:spMk id="28704" creationId="{A4E94863-91C1-B3D5-3F80-60DAA459209D}"/>
          </ac:spMkLst>
        </pc:spChg>
        <pc:grpChg chg="mod">
          <ac:chgData name="Soheil Abbasloo" userId="d71572ce-aea6-4a3a-9d7a-c1bc96c12f67" providerId="ADAL" clId="{FFF36D93-1DB5-4308-8904-9ECE59B86F20}" dt="2022-11-13T19:19:34.204" v="162" actId="2711"/>
          <ac:grpSpMkLst>
            <pc:docMk/>
            <pc:sldMk cId="0" sldId="303"/>
            <ac:grpSpMk id="13" creationId="{68E13579-D7A4-1AB9-6BC6-64446DE8B759}"/>
          </ac:grpSpMkLst>
        </pc:grpChg>
        <pc:grpChg chg="mod">
          <ac:chgData name="Soheil Abbasloo" userId="d71572ce-aea6-4a3a-9d7a-c1bc96c12f67" providerId="ADAL" clId="{FFF36D93-1DB5-4308-8904-9ECE59B86F20}" dt="2022-11-13T19:19:34.204" v="162" actId="2711"/>
          <ac:grpSpMkLst>
            <pc:docMk/>
            <pc:sldMk cId="0" sldId="303"/>
            <ac:grpSpMk id="15" creationId="{70441CAE-55A7-E63A-015B-E172E13435E3}"/>
          </ac:grpSpMkLst>
        </pc:grpChg>
        <pc:grpChg chg="mod">
          <ac:chgData name="Soheil Abbasloo" userId="d71572ce-aea6-4a3a-9d7a-c1bc96c12f67" providerId="ADAL" clId="{FFF36D93-1DB5-4308-8904-9ECE59B86F20}" dt="2022-11-13T19:19:34.204" v="162" actId="2711"/>
          <ac:grpSpMkLst>
            <pc:docMk/>
            <pc:sldMk cId="0" sldId="303"/>
            <ac:grpSpMk id="28686" creationId="{7BB46864-993A-4175-ED1B-450FFE97E103}"/>
          </ac:grpSpMkLst>
        </pc:grpChg>
        <pc:grpChg chg="mod">
          <ac:chgData name="Soheil Abbasloo" userId="d71572ce-aea6-4a3a-9d7a-c1bc96c12f67" providerId="ADAL" clId="{FFF36D93-1DB5-4308-8904-9ECE59B86F20}" dt="2022-11-13T19:19:34.204" v="162" actId="2711"/>
          <ac:grpSpMkLst>
            <pc:docMk/>
            <pc:sldMk cId="0" sldId="303"/>
            <ac:grpSpMk id="28687" creationId="{73899EC8-1315-F925-5038-C8A1082650E7}"/>
          </ac:grpSpMkLst>
        </pc:grpChg>
        <pc:grpChg chg="mod">
          <ac:chgData name="Soheil Abbasloo" userId="d71572ce-aea6-4a3a-9d7a-c1bc96c12f67" providerId="ADAL" clId="{FFF36D93-1DB5-4308-8904-9ECE59B86F20}" dt="2022-11-13T19:19:34.204" v="162" actId="2711"/>
          <ac:grpSpMkLst>
            <pc:docMk/>
            <pc:sldMk cId="0" sldId="303"/>
            <ac:grpSpMk id="28696" creationId="{03C3A208-2451-C223-0C84-C9FD507D5C3C}"/>
          </ac:grpSpMkLst>
        </pc:grpChg>
        <pc:grpChg chg="mod">
          <ac:chgData name="Soheil Abbasloo" userId="d71572ce-aea6-4a3a-9d7a-c1bc96c12f67" providerId="ADAL" clId="{FFF36D93-1DB5-4308-8904-9ECE59B86F20}" dt="2022-11-13T19:19:34.204" v="162" actId="2711"/>
          <ac:grpSpMkLst>
            <pc:docMk/>
            <pc:sldMk cId="0" sldId="303"/>
            <ac:grpSpMk id="28697" creationId="{3D235C3C-4DAC-A59A-00E7-ED9A8DF673EE}"/>
          </ac:grpSpMkLst>
        </pc:grpChg>
        <pc:grpChg chg="mod">
          <ac:chgData name="Soheil Abbasloo" userId="d71572ce-aea6-4a3a-9d7a-c1bc96c12f67" providerId="ADAL" clId="{FFF36D93-1DB5-4308-8904-9ECE59B86F20}" dt="2022-11-13T19:19:34.204" v="162" actId="2711"/>
          <ac:grpSpMkLst>
            <pc:docMk/>
            <pc:sldMk cId="0" sldId="303"/>
            <ac:grpSpMk id="28698" creationId="{8DF6AF90-DF13-EF8F-6035-D34822C217A9}"/>
          </ac:grpSpMkLst>
        </pc:grpChg>
        <pc:grpChg chg="mod">
          <ac:chgData name="Soheil Abbasloo" userId="d71572ce-aea6-4a3a-9d7a-c1bc96c12f67" providerId="ADAL" clId="{FFF36D93-1DB5-4308-8904-9ECE59B86F20}" dt="2022-11-13T19:19:34.204" v="162" actId="2711"/>
          <ac:grpSpMkLst>
            <pc:docMk/>
            <pc:sldMk cId="0" sldId="303"/>
            <ac:grpSpMk id="28699" creationId="{183CCCF9-F7FA-B783-8908-518ACDEE305F}"/>
          </ac:grpSpMkLst>
        </pc:grpChg>
        <pc:grpChg chg="mod">
          <ac:chgData name="Soheil Abbasloo" userId="d71572ce-aea6-4a3a-9d7a-c1bc96c12f67" providerId="ADAL" clId="{FFF36D93-1DB5-4308-8904-9ECE59B86F20}" dt="2022-11-13T19:19:34.204" v="162" actId="2711"/>
          <ac:grpSpMkLst>
            <pc:docMk/>
            <pc:sldMk cId="0" sldId="303"/>
            <ac:grpSpMk id="28700" creationId="{9D20AAC0-3C7D-9C2B-DFF1-66C3356B3B4D}"/>
          </ac:grpSpMkLst>
        </pc:grpChg>
      </pc:sldChg>
      <pc:sldChg chg="modSp mod modClrScheme chgLayout">
        <pc:chgData name="Soheil Abbasloo" userId="d71572ce-aea6-4a3a-9d7a-c1bc96c12f67" providerId="ADAL" clId="{FFF36D93-1DB5-4308-8904-9ECE59B86F20}" dt="2022-11-13T17:03:19.196" v="92" actId="700"/>
        <pc:sldMkLst>
          <pc:docMk/>
          <pc:sldMk cId="0" sldId="304"/>
        </pc:sldMkLst>
        <pc:spChg chg="mod ord">
          <ac:chgData name="Soheil Abbasloo" userId="d71572ce-aea6-4a3a-9d7a-c1bc96c12f67" providerId="ADAL" clId="{FFF36D93-1DB5-4308-8904-9ECE59B86F20}" dt="2022-11-13T17:03:19.196" v="92" actId="700"/>
          <ac:spMkLst>
            <pc:docMk/>
            <pc:sldMk cId="0" sldId="304"/>
            <ac:spMk id="30722" creationId="{B6A827E1-C78A-71DC-4941-50F5D600A610}"/>
          </ac:spMkLst>
        </pc:spChg>
        <pc:spChg chg="mod ord">
          <ac:chgData name="Soheil Abbasloo" userId="d71572ce-aea6-4a3a-9d7a-c1bc96c12f67" providerId="ADAL" clId="{FFF36D93-1DB5-4308-8904-9ECE59B86F20}" dt="2022-11-13T17:03:19.196" v="92" actId="700"/>
          <ac:spMkLst>
            <pc:docMk/>
            <pc:sldMk cId="0" sldId="304"/>
            <ac:spMk id="30723" creationId="{62BBD42F-7D5C-51B9-CCE2-81B813A7CC3D}"/>
          </ac:spMkLst>
        </pc:spChg>
        <pc:spChg chg="mod ord">
          <ac:chgData name="Soheil Abbasloo" userId="d71572ce-aea6-4a3a-9d7a-c1bc96c12f67" providerId="ADAL" clId="{FFF36D93-1DB5-4308-8904-9ECE59B86F20}" dt="2022-11-13T17:03:19.196" v="92" actId="700"/>
          <ac:spMkLst>
            <pc:docMk/>
            <pc:sldMk cId="0" sldId="304"/>
            <ac:spMk id="30724" creationId="{6704D13E-5245-46B8-ED5D-4E222C998AD6}"/>
          </ac:spMkLst>
        </pc:spChg>
      </pc:sldChg>
      <pc:sldChg chg="modSp mod modClrScheme chgLayout modNotes">
        <pc:chgData name="Soheil Abbasloo" userId="d71572ce-aea6-4a3a-9d7a-c1bc96c12f67" providerId="ADAL" clId="{FFF36D93-1DB5-4308-8904-9ECE59B86F20}" dt="2022-11-13T19:21:16.614" v="265" actId="1036"/>
        <pc:sldMkLst>
          <pc:docMk/>
          <pc:sldMk cId="0" sldId="305"/>
        </pc:sldMkLst>
        <pc:spChg chg="mod ord">
          <ac:chgData name="Soheil Abbasloo" userId="d71572ce-aea6-4a3a-9d7a-c1bc96c12f67" providerId="ADAL" clId="{FFF36D93-1DB5-4308-8904-9ECE59B86F20}" dt="2022-11-13T17:03:19.196" v="92" actId="700"/>
          <ac:spMkLst>
            <pc:docMk/>
            <pc:sldMk cId="0" sldId="305"/>
            <ac:spMk id="31746" creationId="{3239A59B-7BDD-AF44-906E-7965B1815567}"/>
          </ac:spMkLst>
        </pc:spChg>
        <pc:spChg chg="mod ord">
          <ac:chgData name="Soheil Abbasloo" userId="d71572ce-aea6-4a3a-9d7a-c1bc96c12f67" providerId="ADAL" clId="{FFF36D93-1DB5-4308-8904-9ECE59B86F20}" dt="2022-11-13T19:21:04.162" v="216" actId="242"/>
          <ac:spMkLst>
            <pc:docMk/>
            <pc:sldMk cId="0" sldId="305"/>
            <ac:spMk id="31747" creationId="{030D512D-FBB0-3B19-C88B-03F7BABBC877}"/>
          </ac:spMkLst>
        </pc:spChg>
        <pc:spChg chg="mod ord">
          <ac:chgData name="Soheil Abbasloo" userId="d71572ce-aea6-4a3a-9d7a-c1bc96c12f67" providerId="ADAL" clId="{FFF36D93-1DB5-4308-8904-9ECE59B86F20}" dt="2022-11-13T17:03:19.196" v="92" actId="700"/>
          <ac:spMkLst>
            <pc:docMk/>
            <pc:sldMk cId="0" sldId="305"/>
            <ac:spMk id="31748" creationId="{740A602A-2BB7-AEEF-B79C-4E5BB024C6DB}"/>
          </ac:spMkLst>
        </pc:spChg>
        <pc:spChg chg="mod">
          <ac:chgData name="Soheil Abbasloo" userId="d71572ce-aea6-4a3a-9d7a-c1bc96c12f67" providerId="ADAL" clId="{FFF36D93-1DB5-4308-8904-9ECE59B86F20}" dt="2022-11-13T19:21:16.614" v="265" actId="1036"/>
          <ac:spMkLst>
            <pc:docMk/>
            <pc:sldMk cId="0" sldId="305"/>
            <ac:spMk id="31749" creationId="{C8EA1676-2F6D-1C5F-CEBA-05E06E58337E}"/>
          </ac:spMkLst>
        </pc:spChg>
        <pc:spChg chg="mod">
          <ac:chgData name="Soheil Abbasloo" userId="d71572ce-aea6-4a3a-9d7a-c1bc96c12f67" providerId="ADAL" clId="{FFF36D93-1DB5-4308-8904-9ECE59B86F20}" dt="2022-11-13T19:21:16.614" v="265" actId="1036"/>
          <ac:spMkLst>
            <pc:docMk/>
            <pc:sldMk cId="0" sldId="305"/>
            <ac:spMk id="31750" creationId="{E65067CC-BC4D-561F-FCE3-0FC69AF0D5B7}"/>
          </ac:spMkLst>
        </pc:spChg>
        <pc:spChg chg="mod">
          <ac:chgData name="Soheil Abbasloo" userId="d71572ce-aea6-4a3a-9d7a-c1bc96c12f67" providerId="ADAL" clId="{FFF36D93-1DB5-4308-8904-9ECE59B86F20}" dt="2022-11-13T19:21:16.614" v="265" actId="1036"/>
          <ac:spMkLst>
            <pc:docMk/>
            <pc:sldMk cId="0" sldId="305"/>
            <ac:spMk id="31751" creationId="{4A84E45F-FD10-70A8-B251-0295DBE4E030}"/>
          </ac:spMkLst>
        </pc:spChg>
        <pc:spChg chg="mod">
          <ac:chgData name="Soheil Abbasloo" userId="d71572ce-aea6-4a3a-9d7a-c1bc96c12f67" providerId="ADAL" clId="{FFF36D93-1DB5-4308-8904-9ECE59B86F20}" dt="2022-11-13T19:21:16.614" v="265" actId="1036"/>
          <ac:spMkLst>
            <pc:docMk/>
            <pc:sldMk cId="0" sldId="305"/>
            <ac:spMk id="31752" creationId="{391522A8-5158-8558-82C5-E8A87B632C45}"/>
          </ac:spMkLst>
        </pc:spChg>
        <pc:spChg chg="mod">
          <ac:chgData name="Soheil Abbasloo" userId="d71572ce-aea6-4a3a-9d7a-c1bc96c12f67" providerId="ADAL" clId="{FFF36D93-1DB5-4308-8904-9ECE59B86F20}" dt="2022-11-13T19:21:16.614" v="265" actId="1036"/>
          <ac:spMkLst>
            <pc:docMk/>
            <pc:sldMk cId="0" sldId="305"/>
            <ac:spMk id="31753" creationId="{75DEE113-8767-E186-1BD1-F5A6A87EFF85}"/>
          </ac:spMkLst>
        </pc:spChg>
        <pc:spChg chg="mod">
          <ac:chgData name="Soheil Abbasloo" userId="d71572ce-aea6-4a3a-9d7a-c1bc96c12f67" providerId="ADAL" clId="{FFF36D93-1DB5-4308-8904-9ECE59B86F20}" dt="2022-11-13T19:21:16.614" v="265" actId="1036"/>
          <ac:spMkLst>
            <pc:docMk/>
            <pc:sldMk cId="0" sldId="305"/>
            <ac:spMk id="31754" creationId="{1EE1281B-610E-0444-EF7D-71EF8498795F}"/>
          </ac:spMkLst>
        </pc:spChg>
        <pc:spChg chg="mod">
          <ac:chgData name="Soheil Abbasloo" userId="d71572ce-aea6-4a3a-9d7a-c1bc96c12f67" providerId="ADAL" clId="{FFF36D93-1DB5-4308-8904-9ECE59B86F20}" dt="2022-11-13T19:21:16.614" v="265" actId="1036"/>
          <ac:spMkLst>
            <pc:docMk/>
            <pc:sldMk cId="0" sldId="305"/>
            <ac:spMk id="31755" creationId="{1BD95462-1286-EBF5-48F9-271792F0A399}"/>
          </ac:spMkLst>
        </pc:spChg>
        <pc:spChg chg="mod">
          <ac:chgData name="Soheil Abbasloo" userId="d71572ce-aea6-4a3a-9d7a-c1bc96c12f67" providerId="ADAL" clId="{FFF36D93-1DB5-4308-8904-9ECE59B86F20}" dt="2022-11-13T19:21:16.614" v="265" actId="1036"/>
          <ac:spMkLst>
            <pc:docMk/>
            <pc:sldMk cId="0" sldId="305"/>
            <ac:spMk id="31756" creationId="{877B76F6-D219-AFF5-A5F8-D4861CCFCDD7}"/>
          </ac:spMkLst>
        </pc:spChg>
        <pc:spChg chg="mod">
          <ac:chgData name="Soheil Abbasloo" userId="d71572ce-aea6-4a3a-9d7a-c1bc96c12f67" providerId="ADAL" clId="{FFF36D93-1DB5-4308-8904-9ECE59B86F20}" dt="2022-11-13T19:21:16.614" v="265" actId="1036"/>
          <ac:spMkLst>
            <pc:docMk/>
            <pc:sldMk cId="0" sldId="305"/>
            <ac:spMk id="31757" creationId="{808210B0-AF2A-3954-7F6D-DFDCF67EA602}"/>
          </ac:spMkLst>
        </pc:spChg>
        <pc:spChg chg="mod">
          <ac:chgData name="Soheil Abbasloo" userId="d71572ce-aea6-4a3a-9d7a-c1bc96c12f67" providerId="ADAL" clId="{FFF36D93-1DB5-4308-8904-9ECE59B86F20}" dt="2022-11-13T19:21:16.614" v="265" actId="1036"/>
          <ac:spMkLst>
            <pc:docMk/>
            <pc:sldMk cId="0" sldId="305"/>
            <ac:spMk id="31758" creationId="{4F2FACEE-833A-6213-AAA3-34B53BB5A836}"/>
          </ac:spMkLst>
        </pc:spChg>
        <pc:spChg chg="mod">
          <ac:chgData name="Soheil Abbasloo" userId="d71572ce-aea6-4a3a-9d7a-c1bc96c12f67" providerId="ADAL" clId="{FFF36D93-1DB5-4308-8904-9ECE59B86F20}" dt="2022-11-13T19:21:16.614" v="265" actId="1036"/>
          <ac:spMkLst>
            <pc:docMk/>
            <pc:sldMk cId="0" sldId="305"/>
            <ac:spMk id="31759" creationId="{1AA3E0AF-A173-D19E-F384-817771285477}"/>
          </ac:spMkLst>
        </pc:spChg>
        <pc:spChg chg="mod">
          <ac:chgData name="Soheil Abbasloo" userId="d71572ce-aea6-4a3a-9d7a-c1bc96c12f67" providerId="ADAL" clId="{FFF36D93-1DB5-4308-8904-9ECE59B86F20}" dt="2022-11-13T19:21:16.614" v="265" actId="1036"/>
          <ac:spMkLst>
            <pc:docMk/>
            <pc:sldMk cId="0" sldId="305"/>
            <ac:spMk id="31760" creationId="{1AF5E6E0-2E42-8A29-4A2B-4EB82AF158D5}"/>
          </ac:spMkLst>
        </pc:spChg>
        <pc:spChg chg="mod">
          <ac:chgData name="Soheil Abbasloo" userId="d71572ce-aea6-4a3a-9d7a-c1bc96c12f67" providerId="ADAL" clId="{FFF36D93-1DB5-4308-8904-9ECE59B86F20}" dt="2022-11-13T19:21:16.614" v="265" actId="1036"/>
          <ac:spMkLst>
            <pc:docMk/>
            <pc:sldMk cId="0" sldId="305"/>
            <ac:spMk id="31761" creationId="{58703D7A-0AF8-47E8-F28B-010E6507ACBE}"/>
          </ac:spMkLst>
        </pc:spChg>
        <pc:spChg chg="mod">
          <ac:chgData name="Soheil Abbasloo" userId="d71572ce-aea6-4a3a-9d7a-c1bc96c12f67" providerId="ADAL" clId="{FFF36D93-1DB5-4308-8904-9ECE59B86F20}" dt="2022-11-13T19:21:16.614" v="265" actId="1036"/>
          <ac:spMkLst>
            <pc:docMk/>
            <pc:sldMk cId="0" sldId="305"/>
            <ac:spMk id="31762" creationId="{E10D0415-C147-67EA-09E6-F2234766BA75}"/>
          </ac:spMkLst>
        </pc:spChg>
        <pc:spChg chg="mod">
          <ac:chgData name="Soheil Abbasloo" userId="d71572ce-aea6-4a3a-9d7a-c1bc96c12f67" providerId="ADAL" clId="{FFF36D93-1DB5-4308-8904-9ECE59B86F20}" dt="2022-11-13T19:21:16.614" v="265" actId="1036"/>
          <ac:spMkLst>
            <pc:docMk/>
            <pc:sldMk cId="0" sldId="305"/>
            <ac:spMk id="31763" creationId="{4C986082-2222-F2CE-8C24-BCB30D17512C}"/>
          </ac:spMkLst>
        </pc:spChg>
        <pc:spChg chg="mod">
          <ac:chgData name="Soheil Abbasloo" userId="d71572ce-aea6-4a3a-9d7a-c1bc96c12f67" providerId="ADAL" clId="{FFF36D93-1DB5-4308-8904-9ECE59B86F20}" dt="2022-11-13T19:21:16.614" v="265" actId="1036"/>
          <ac:spMkLst>
            <pc:docMk/>
            <pc:sldMk cId="0" sldId="305"/>
            <ac:spMk id="31764" creationId="{3A870517-6779-E208-B581-E63AC41001C3}"/>
          </ac:spMkLst>
        </pc:spChg>
        <pc:spChg chg="mod">
          <ac:chgData name="Soheil Abbasloo" userId="d71572ce-aea6-4a3a-9d7a-c1bc96c12f67" providerId="ADAL" clId="{FFF36D93-1DB5-4308-8904-9ECE59B86F20}" dt="2022-11-13T19:21:16.614" v="265" actId="1036"/>
          <ac:spMkLst>
            <pc:docMk/>
            <pc:sldMk cId="0" sldId="305"/>
            <ac:spMk id="31765" creationId="{72AD60FF-4F69-796D-3B78-CD7959C3214B}"/>
          </ac:spMkLst>
        </pc:spChg>
        <pc:spChg chg="mod">
          <ac:chgData name="Soheil Abbasloo" userId="d71572ce-aea6-4a3a-9d7a-c1bc96c12f67" providerId="ADAL" clId="{FFF36D93-1DB5-4308-8904-9ECE59B86F20}" dt="2022-11-13T19:21:16.614" v="265" actId="1036"/>
          <ac:spMkLst>
            <pc:docMk/>
            <pc:sldMk cId="0" sldId="305"/>
            <ac:spMk id="31766" creationId="{1AE65A59-F28F-F61D-95B2-5E78C2760F2E}"/>
          </ac:spMkLst>
        </pc:spChg>
      </pc:sldChg>
      <pc:sldChg chg="addSp delSp modSp mod modClrScheme chgLayout">
        <pc:chgData name="Soheil Abbasloo" userId="d71572ce-aea6-4a3a-9d7a-c1bc96c12f67" providerId="ADAL" clId="{FFF36D93-1DB5-4308-8904-9ECE59B86F20}" dt="2022-11-13T19:36:11.067" v="369" actId="700"/>
        <pc:sldMkLst>
          <pc:docMk/>
          <pc:sldMk cId="0" sldId="307"/>
        </pc:sldMkLst>
        <pc:spChg chg="add del mod ord">
          <ac:chgData name="Soheil Abbasloo" userId="d71572ce-aea6-4a3a-9d7a-c1bc96c12f67" providerId="ADAL" clId="{FFF36D93-1DB5-4308-8904-9ECE59B86F20}" dt="2022-11-13T19:35:46.588" v="367" actId="700"/>
          <ac:spMkLst>
            <pc:docMk/>
            <pc:sldMk cId="0" sldId="307"/>
            <ac:spMk id="2" creationId="{17A81A0E-A5A9-4FF9-3A79-875C5A185961}"/>
          </ac:spMkLst>
        </pc:spChg>
        <pc:spChg chg="add del mod ord">
          <ac:chgData name="Soheil Abbasloo" userId="d71572ce-aea6-4a3a-9d7a-c1bc96c12f67" providerId="ADAL" clId="{FFF36D93-1DB5-4308-8904-9ECE59B86F20}" dt="2022-11-13T19:36:11.067" v="369" actId="700"/>
          <ac:spMkLst>
            <pc:docMk/>
            <pc:sldMk cId="0" sldId="307"/>
            <ac:spMk id="3" creationId="{E71B73BB-AB79-1BCC-7CCF-B5E387F5FA9B}"/>
          </ac:spMkLst>
        </pc:spChg>
        <pc:spChg chg="add mod ord">
          <ac:chgData name="Soheil Abbasloo" userId="d71572ce-aea6-4a3a-9d7a-c1bc96c12f67" providerId="ADAL" clId="{FFF36D93-1DB5-4308-8904-9ECE59B86F20}" dt="2022-11-13T19:36:11.067" v="369" actId="700"/>
          <ac:spMkLst>
            <pc:docMk/>
            <pc:sldMk cId="0" sldId="307"/>
            <ac:spMk id="4" creationId="{F732C3F9-8AE9-F744-A3E1-BB77E49E37D8}"/>
          </ac:spMkLst>
        </pc:spChg>
        <pc:spChg chg="mod ord">
          <ac:chgData name="Soheil Abbasloo" userId="d71572ce-aea6-4a3a-9d7a-c1bc96c12f67" providerId="ADAL" clId="{FFF36D93-1DB5-4308-8904-9ECE59B86F20}" dt="2022-11-13T19:36:11.067" v="369" actId="700"/>
          <ac:spMkLst>
            <pc:docMk/>
            <pc:sldMk cId="0" sldId="307"/>
            <ac:spMk id="47106" creationId="{83BA80DF-9A17-9CC2-2D2D-C1909E385191}"/>
          </ac:spMkLst>
        </pc:spChg>
        <pc:spChg chg="mod ord">
          <ac:chgData name="Soheil Abbasloo" userId="d71572ce-aea6-4a3a-9d7a-c1bc96c12f67" providerId="ADAL" clId="{FFF36D93-1DB5-4308-8904-9ECE59B86F20}" dt="2022-11-13T19:36:11.067" v="369" actId="700"/>
          <ac:spMkLst>
            <pc:docMk/>
            <pc:sldMk cId="0" sldId="307"/>
            <ac:spMk id="47107" creationId="{E0A31A39-E966-B8A0-B58B-E879BE01015E}"/>
          </ac:spMkLst>
        </pc:spChg>
      </pc:sldChg>
      <pc:sldChg chg="del">
        <pc:chgData name="Soheil Abbasloo" userId="d71572ce-aea6-4a3a-9d7a-c1bc96c12f67" providerId="ADAL" clId="{FFF36D93-1DB5-4308-8904-9ECE59B86F20}" dt="2022-11-13T17:00:44.991" v="0" actId="47"/>
        <pc:sldMkLst>
          <pc:docMk/>
          <pc:sldMk cId="0" sldId="318"/>
        </pc:sldMkLst>
      </pc:sldChg>
      <pc:sldChg chg="del">
        <pc:chgData name="Soheil Abbasloo" userId="d71572ce-aea6-4a3a-9d7a-c1bc96c12f67" providerId="ADAL" clId="{FFF36D93-1DB5-4308-8904-9ECE59B86F20}" dt="2022-11-13T17:00:44.991" v="0" actId="47"/>
        <pc:sldMkLst>
          <pc:docMk/>
          <pc:sldMk cId="0" sldId="319"/>
        </pc:sldMkLst>
      </pc:sldChg>
      <pc:sldChg chg="del">
        <pc:chgData name="Soheil Abbasloo" userId="d71572ce-aea6-4a3a-9d7a-c1bc96c12f67" providerId="ADAL" clId="{FFF36D93-1DB5-4308-8904-9ECE59B86F20}" dt="2022-11-13T17:00:44.991" v="0" actId="47"/>
        <pc:sldMkLst>
          <pc:docMk/>
          <pc:sldMk cId="0" sldId="320"/>
        </pc:sldMkLst>
      </pc:sldChg>
      <pc:sldChg chg="modSp mod modClrScheme chgLayout modNotes">
        <pc:chgData name="Soheil Abbasloo" userId="d71572ce-aea6-4a3a-9d7a-c1bc96c12f67" providerId="ADAL" clId="{FFF36D93-1DB5-4308-8904-9ECE59B86F20}" dt="2022-11-13T19:36:11.067" v="369" actId="700"/>
        <pc:sldMkLst>
          <pc:docMk/>
          <pc:sldMk cId="0" sldId="330"/>
        </pc:sldMkLst>
        <pc:spChg chg="mod ord">
          <ac:chgData name="Soheil Abbasloo" userId="d71572ce-aea6-4a3a-9d7a-c1bc96c12f67" providerId="ADAL" clId="{FFF36D93-1DB5-4308-8904-9ECE59B86F20}" dt="2022-11-13T19:36:11.067" v="369" actId="700"/>
          <ac:spMkLst>
            <pc:docMk/>
            <pc:sldMk cId="0" sldId="330"/>
            <ac:spMk id="68610" creationId="{F6635E42-AB34-4620-0E43-6EAF874CD5AE}"/>
          </ac:spMkLst>
        </pc:spChg>
        <pc:spChg chg="mod ord">
          <ac:chgData name="Soheil Abbasloo" userId="d71572ce-aea6-4a3a-9d7a-c1bc96c12f67" providerId="ADAL" clId="{FFF36D93-1DB5-4308-8904-9ECE59B86F20}" dt="2022-11-13T19:36:11.067" v="369" actId="700"/>
          <ac:spMkLst>
            <pc:docMk/>
            <pc:sldMk cId="0" sldId="330"/>
            <ac:spMk id="68611" creationId="{B01032BB-FF65-6AC5-281D-77C147690625}"/>
          </ac:spMkLst>
        </pc:spChg>
        <pc:spChg chg="mod ord">
          <ac:chgData name="Soheil Abbasloo" userId="d71572ce-aea6-4a3a-9d7a-c1bc96c12f67" providerId="ADAL" clId="{FFF36D93-1DB5-4308-8904-9ECE59B86F20}" dt="2022-11-13T19:36:11.067" v="369" actId="700"/>
          <ac:spMkLst>
            <pc:docMk/>
            <pc:sldMk cId="0" sldId="330"/>
            <ac:spMk id="68612" creationId="{7608AC6D-AC15-649F-ED62-FFD302B40EC2}"/>
          </ac:spMkLst>
        </pc:spChg>
      </pc:sldChg>
      <pc:sldChg chg="addSp delSp modSp mod modClrScheme chgLayout">
        <pc:chgData name="Soheil Abbasloo" userId="d71572ce-aea6-4a3a-9d7a-c1bc96c12f67" providerId="ADAL" clId="{FFF36D93-1DB5-4308-8904-9ECE59B86F20}" dt="2022-11-13T19:18:13.698" v="153" actId="404"/>
        <pc:sldMkLst>
          <pc:docMk/>
          <pc:sldMk cId="0" sldId="331"/>
        </pc:sldMkLst>
        <pc:spChg chg="add del mod ord">
          <ac:chgData name="Soheil Abbasloo" userId="d71572ce-aea6-4a3a-9d7a-c1bc96c12f67" providerId="ADAL" clId="{FFF36D93-1DB5-4308-8904-9ECE59B86F20}" dt="2022-11-13T19:17:14.046" v="145" actId="700"/>
          <ac:spMkLst>
            <pc:docMk/>
            <pc:sldMk cId="0" sldId="331"/>
            <ac:spMk id="2" creationId="{4A642305-A049-0731-EFF4-6AFD975438A5}"/>
          </ac:spMkLst>
        </pc:spChg>
        <pc:spChg chg="add del mod ord">
          <ac:chgData name="Soheil Abbasloo" userId="d71572ce-aea6-4a3a-9d7a-c1bc96c12f67" providerId="ADAL" clId="{FFF36D93-1DB5-4308-8904-9ECE59B86F20}" dt="2022-11-13T19:18:04.239" v="148" actId="700"/>
          <ac:spMkLst>
            <pc:docMk/>
            <pc:sldMk cId="0" sldId="331"/>
            <ac:spMk id="3" creationId="{B60D92CA-6621-F886-E745-6D0AD042A8F5}"/>
          </ac:spMkLst>
        </pc:spChg>
        <pc:spChg chg="add del mod ord">
          <ac:chgData name="Soheil Abbasloo" userId="d71572ce-aea6-4a3a-9d7a-c1bc96c12f67" providerId="ADAL" clId="{FFF36D93-1DB5-4308-8904-9ECE59B86F20}" dt="2022-11-13T19:18:09.999" v="149" actId="700"/>
          <ac:spMkLst>
            <pc:docMk/>
            <pc:sldMk cId="0" sldId="331"/>
            <ac:spMk id="4" creationId="{E7E89B0F-0C2A-0340-6978-E6BCC587879A}"/>
          </ac:spMkLst>
        </pc:spChg>
        <pc:spChg chg="del mod ord">
          <ac:chgData name="Soheil Abbasloo" userId="d71572ce-aea6-4a3a-9d7a-c1bc96c12f67" providerId="ADAL" clId="{FFF36D93-1DB5-4308-8904-9ECE59B86F20}" dt="2022-11-13T17:03:19.196" v="92" actId="700"/>
          <ac:spMkLst>
            <pc:docMk/>
            <pc:sldMk cId="0" sldId="331"/>
            <ac:spMk id="5" creationId="{ED69EE59-630F-B54E-0ABB-7E1D9AE40452}"/>
          </ac:spMkLst>
        </pc:spChg>
        <pc:spChg chg="add mod ord">
          <ac:chgData name="Soheil Abbasloo" userId="d71572ce-aea6-4a3a-9d7a-c1bc96c12f67" providerId="ADAL" clId="{FFF36D93-1DB5-4308-8904-9ECE59B86F20}" dt="2022-11-13T19:18:09.999" v="149" actId="700"/>
          <ac:spMkLst>
            <pc:docMk/>
            <pc:sldMk cId="0" sldId="331"/>
            <ac:spMk id="6" creationId="{6C7545BB-028A-06F5-23B2-EF29CEE86B0A}"/>
          </ac:spMkLst>
        </pc:spChg>
        <pc:spChg chg="mod ord">
          <ac:chgData name="Soheil Abbasloo" userId="d71572ce-aea6-4a3a-9d7a-c1bc96c12f67" providerId="ADAL" clId="{FFF36D93-1DB5-4308-8904-9ECE59B86F20}" dt="2022-11-13T19:18:13.698" v="153" actId="404"/>
          <ac:spMkLst>
            <pc:docMk/>
            <pc:sldMk cId="0" sldId="331"/>
            <ac:spMk id="23554" creationId="{A93D86BF-3C37-81E3-E654-C90A7C8DEB2E}"/>
          </ac:spMkLst>
        </pc:spChg>
        <pc:spChg chg="mod ord">
          <ac:chgData name="Soheil Abbasloo" userId="d71572ce-aea6-4a3a-9d7a-c1bc96c12f67" providerId="ADAL" clId="{FFF36D93-1DB5-4308-8904-9ECE59B86F20}" dt="2022-11-13T19:18:09.999" v="149" actId="700"/>
          <ac:spMkLst>
            <pc:docMk/>
            <pc:sldMk cId="0" sldId="331"/>
            <ac:spMk id="23556" creationId="{E4D712D0-4DC2-93A8-6BDF-5AA69335EAFC}"/>
          </ac:spMkLst>
        </pc:spChg>
      </pc:sldChg>
      <pc:sldChg chg="addSp delSp modSp mod modClrScheme chgLayout">
        <pc:chgData name="Soheil Abbasloo" userId="d71572ce-aea6-4a3a-9d7a-c1bc96c12f67" providerId="ADAL" clId="{FFF36D93-1DB5-4308-8904-9ECE59B86F20}" dt="2022-11-13T19:21:32.644" v="271" actId="404"/>
        <pc:sldMkLst>
          <pc:docMk/>
          <pc:sldMk cId="0" sldId="332"/>
        </pc:sldMkLst>
        <pc:spChg chg="add del mod ord">
          <ac:chgData name="Soheil Abbasloo" userId="d71572ce-aea6-4a3a-9d7a-c1bc96c12f67" providerId="ADAL" clId="{FFF36D93-1DB5-4308-8904-9ECE59B86F20}" dt="2022-11-13T19:21:28.446" v="266" actId="700"/>
          <ac:spMkLst>
            <pc:docMk/>
            <pc:sldMk cId="0" sldId="332"/>
            <ac:spMk id="2" creationId="{BD103E0C-D701-6BDA-D7F0-1E23310191CC}"/>
          </ac:spMkLst>
        </pc:spChg>
        <pc:spChg chg="add mod ord">
          <ac:chgData name="Soheil Abbasloo" userId="d71572ce-aea6-4a3a-9d7a-c1bc96c12f67" providerId="ADAL" clId="{FFF36D93-1DB5-4308-8904-9ECE59B86F20}" dt="2022-11-13T19:21:28.446" v="266" actId="700"/>
          <ac:spMkLst>
            <pc:docMk/>
            <pc:sldMk cId="0" sldId="332"/>
            <ac:spMk id="3" creationId="{CAA4F17A-68CE-3F7B-A9DE-DFC2E70E95E7}"/>
          </ac:spMkLst>
        </pc:spChg>
        <pc:spChg chg="del mod ord">
          <ac:chgData name="Soheil Abbasloo" userId="d71572ce-aea6-4a3a-9d7a-c1bc96c12f67" providerId="ADAL" clId="{FFF36D93-1DB5-4308-8904-9ECE59B86F20}" dt="2022-11-13T17:03:19.196" v="92" actId="700"/>
          <ac:spMkLst>
            <pc:docMk/>
            <pc:sldMk cId="0" sldId="332"/>
            <ac:spMk id="9" creationId="{2C777DE9-0F9A-C609-B0E9-0C657DBAC76D}"/>
          </ac:spMkLst>
        </pc:spChg>
        <pc:spChg chg="mod ord">
          <ac:chgData name="Soheil Abbasloo" userId="d71572ce-aea6-4a3a-9d7a-c1bc96c12f67" providerId="ADAL" clId="{FFF36D93-1DB5-4308-8904-9ECE59B86F20}" dt="2022-11-13T19:21:32.644" v="271" actId="404"/>
          <ac:spMkLst>
            <pc:docMk/>
            <pc:sldMk cId="0" sldId="332"/>
            <ac:spMk id="33794" creationId="{9D06B5CB-8EA8-CC05-B053-56574D407834}"/>
          </ac:spMkLst>
        </pc:spChg>
        <pc:spChg chg="mod ord">
          <ac:chgData name="Soheil Abbasloo" userId="d71572ce-aea6-4a3a-9d7a-c1bc96c12f67" providerId="ADAL" clId="{FFF36D93-1DB5-4308-8904-9ECE59B86F20}" dt="2022-11-13T19:21:28.446" v="266" actId="700"/>
          <ac:spMkLst>
            <pc:docMk/>
            <pc:sldMk cId="0" sldId="332"/>
            <ac:spMk id="33796" creationId="{86224EC7-85AB-9A5F-534B-A639AC159DEC}"/>
          </ac:spMkLst>
        </pc:spChg>
      </pc:sldChg>
      <pc:sldChg chg="modSp mod modClrScheme chgLayout modNotes">
        <pc:chgData name="Soheil Abbasloo" userId="d71572ce-aea6-4a3a-9d7a-c1bc96c12f67" providerId="ADAL" clId="{FFF36D93-1DB5-4308-8904-9ECE59B86F20}" dt="2022-11-13T19:35:46.588" v="367" actId="700"/>
        <pc:sldMkLst>
          <pc:docMk/>
          <pc:sldMk cId="0" sldId="333"/>
        </pc:sldMkLst>
        <pc:spChg chg="mod ord">
          <ac:chgData name="Soheil Abbasloo" userId="d71572ce-aea6-4a3a-9d7a-c1bc96c12f67" providerId="ADAL" clId="{FFF36D93-1DB5-4308-8904-9ECE59B86F20}" dt="2022-11-13T19:35:46.588" v="367" actId="700"/>
          <ac:spMkLst>
            <pc:docMk/>
            <pc:sldMk cId="0" sldId="333"/>
            <ac:spMk id="34818" creationId="{4C847E59-98D3-37A7-361F-00A3DEE61BFE}"/>
          </ac:spMkLst>
        </pc:spChg>
        <pc:spChg chg="mod ord">
          <ac:chgData name="Soheil Abbasloo" userId="d71572ce-aea6-4a3a-9d7a-c1bc96c12f67" providerId="ADAL" clId="{FFF36D93-1DB5-4308-8904-9ECE59B86F20}" dt="2022-11-13T19:35:46.588" v="367" actId="700"/>
          <ac:spMkLst>
            <pc:docMk/>
            <pc:sldMk cId="0" sldId="333"/>
            <ac:spMk id="34819" creationId="{7D30E199-6014-3FC8-7A02-E389FCDFBB27}"/>
          </ac:spMkLst>
        </pc:spChg>
        <pc:spChg chg="mod ord">
          <ac:chgData name="Soheil Abbasloo" userId="d71572ce-aea6-4a3a-9d7a-c1bc96c12f67" providerId="ADAL" clId="{FFF36D93-1DB5-4308-8904-9ECE59B86F20}" dt="2022-11-13T19:35:46.588" v="367" actId="700"/>
          <ac:spMkLst>
            <pc:docMk/>
            <pc:sldMk cId="0" sldId="333"/>
            <ac:spMk id="34820" creationId="{05B71E13-0719-FBFD-7119-A85B4E9F72A4}"/>
          </ac:spMkLst>
        </pc:spChg>
      </pc:sldChg>
      <pc:sldChg chg="modSp mod modClrScheme chgLayout modNotes">
        <pc:chgData name="Soheil Abbasloo" userId="d71572ce-aea6-4a3a-9d7a-c1bc96c12f67" providerId="ADAL" clId="{FFF36D93-1DB5-4308-8904-9ECE59B86F20}" dt="2022-11-13T19:36:11.067" v="369" actId="700"/>
        <pc:sldMkLst>
          <pc:docMk/>
          <pc:sldMk cId="0" sldId="334"/>
        </pc:sldMkLst>
        <pc:spChg chg="mod ord">
          <ac:chgData name="Soheil Abbasloo" userId="d71572ce-aea6-4a3a-9d7a-c1bc96c12f67" providerId="ADAL" clId="{FFF36D93-1DB5-4308-8904-9ECE59B86F20}" dt="2022-11-13T19:36:11.067" v="369" actId="700"/>
          <ac:spMkLst>
            <pc:docMk/>
            <pc:sldMk cId="0" sldId="334"/>
            <ac:spMk id="36866" creationId="{E305846C-8F02-C4EF-415A-86F6119E7FD9}"/>
          </ac:spMkLst>
        </pc:spChg>
        <pc:spChg chg="mod ord">
          <ac:chgData name="Soheil Abbasloo" userId="d71572ce-aea6-4a3a-9d7a-c1bc96c12f67" providerId="ADAL" clId="{FFF36D93-1DB5-4308-8904-9ECE59B86F20}" dt="2022-11-13T19:36:11.067" v="369" actId="700"/>
          <ac:spMkLst>
            <pc:docMk/>
            <pc:sldMk cId="0" sldId="334"/>
            <ac:spMk id="36867" creationId="{618D4074-02C7-8978-EE7F-341B3988CA86}"/>
          </ac:spMkLst>
        </pc:spChg>
        <pc:spChg chg="mod ord">
          <ac:chgData name="Soheil Abbasloo" userId="d71572ce-aea6-4a3a-9d7a-c1bc96c12f67" providerId="ADAL" clId="{FFF36D93-1DB5-4308-8904-9ECE59B86F20}" dt="2022-11-13T19:36:11.067" v="369" actId="700"/>
          <ac:spMkLst>
            <pc:docMk/>
            <pc:sldMk cId="0" sldId="334"/>
            <ac:spMk id="36868" creationId="{5B5AE383-D261-3E3A-3937-EE26A5AB01A6}"/>
          </ac:spMkLst>
        </pc:spChg>
      </pc:sldChg>
      <pc:sldChg chg="modSp mod modClrScheme chgLayout modNotes">
        <pc:chgData name="Soheil Abbasloo" userId="d71572ce-aea6-4a3a-9d7a-c1bc96c12f67" providerId="ADAL" clId="{FFF36D93-1DB5-4308-8904-9ECE59B86F20}" dt="2022-11-13T19:36:11.067" v="369" actId="700"/>
        <pc:sldMkLst>
          <pc:docMk/>
          <pc:sldMk cId="0" sldId="335"/>
        </pc:sldMkLst>
        <pc:spChg chg="mod ord">
          <ac:chgData name="Soheil Abbasloo" userId="d71572ce-aea6-4a3a-9d7a-c1bc96c12f67" providerId="ADAL" clId="{FFF36D93-1DB5-4308-8904-9ECE59B86F20}" dt="2022-11-13T19:36:11.067" v="369" actId="700"/>
          <ac:spMkLst>
            <pc:docMk/>
            <pc:sldMk cId="0" sldId="335"/>
            <ac:spMk id="38914" creationId="{E7F597B5-FB07-07C2-6B33-D8F3116DE21D}"/>
          </ac:spMkLst>
        </pc:spChg>
        <pc:spChg chg="mod ord">
          <ac:chgData name="Soheil Abbasloo" userId="d71572ce-aea6-4a3a-9d7a-c1bc96c12f67" providerId="ADAL" clId="{FFF36D93-1DB5-4308-8904-9ECE59B86F20}" dt="2022-11-13T19:36:11.067" v="369" actId="700"/>
          <ac:spMkLst>
            <pc:docMk/>
            <pc:sldMk cId="0" sldId="335"/>
            <ac:spMk id="38915" creationId="{C5D35823-4947-B44A-992B-E126CB010881}"/>
          </ac:spMkLst>
        </pc:spChg>
        <pc:spChg chg="mod ord">
          <ac:chgData name="Soheil Abbasloo" userId="d71572ce-aea6-4a3a-9d7a-c1bc96c12f67" providerId="ADAL" clId="{FFF36D93-1DB5-4308-8904-9ECE59B86F20}" dt="2022-11-13T19:36:11.067" v="369" actId="700"/>
          <ac:spMkLst>
            <pc:docMk/>
            <pc:sldMk cId="0" sldId="335"/>
            <ac:spMk id="38916" creationId="{877CF826-4441-7582-2A26-BDED6D123CB4}"/>
          </ac:spMkLst>
        </pc:spChg>
      </pc:sldChg>
      <pc:sldChg chg="modSp mod modClrScheme chgLayout modNotes">
        <pc:chgData name="Soheil Abbasloo" userId="d71572ce-aea6-4a3a-9d7a-c1bc96c12f67" providerId="ADAL" clId="{FFF36D93-1DB5-4308-8904-9ECE59B86F20}" dt="2022-11-13T19:36:11.067" v="369" actId="700"/>
        <pc:sldMkLst>
          <pc:docMk/>
          <pc:sldMk cId="0" sldId="336"/>
        </pc:sldMkLst>
        <pc:spChg chg="mod ord">
          <ac:chgData name="Soheil Abbasloo" userId="d71572ce-aea6-4a3a-9d7a-c1bc96c12f67" providerId="ADAL" clId="{FFF36D93-1DB5-4308-8904-9ECE59B86F20}" dt="2022-11-13T19:36:11.067" v="369" actId="700"/>
          <ac:spMkLst>
            <pc:docMk/>
            <pc:sldMk cId="0" sldId="336"/>
            <ac:spMk id="40962" creationId="{57813DAF-2F1F-6885-FD77-464465CEACD8}"/>
          </ac:spMkLst>
        </pc:spChg>
        <pc:spChg chg="mod ord">
          <ac:chgData name="Soheil Abbasloo" userId="d71572ce-aea6-4a3a-9d7a-c1bc96c12f67" providerId="ADAL" clId="{FFF36D93-1DB5-4308-8904-9ECE59B86F20}" dt="2022-11-13T19:36:11.067" v="369" actId="700"/>
          <ac:spMkLst>
            <pc:docMk/>
            <pc:sldMk cId="0" sldId="336"/>
            <ac:spMk id="40964" creationId="{FDC723A4-BCB9-CEF9-38FF-3C735AED024E}"/>
          </ac:spMkLst>
        </pc:spChg>
        <pc:spChg chg="mod ord">
          <ac:chgData name="Soheil Abbasloo" userId="d71572ce-aea6-4a3a-9d7a-c1bc96c12f67" providerId="ADAL" clId="{FFF36D93-1DB5-4308-8904-9ECE59B86F20}" dt="2022-11-13T19:36:11.067" v="369" actId="700"/>
          <ac:spMkLst>
            <pc:docMk/>
            <pc:sldMk cId="0" sldId="336"/>
            <ac:spMk id="1020933" creationId="{31A31876-317E-153B-40EB-E2744D4B6621}"/>
          </ac:spMkLst>
        </pc:spChg>
      </pc:sldChg>
      <pc:sldChg chg="modSp mod modClrScheme chgLayout modNotes">
        <pc:chgData name="Soheil Abbasloo" userId="d71572ce-aea6-4a3a-9d7a-c1bc96c12f67" providerId="ADAL" clId="{FFF36D93-1DB5-4308-8904-9ECE59B86F20}" dt="2022-11-13T19:36:11.067" v="369" actId="700"/>
        <pc:sldMkLst>
          <pc:docMk/>
          <pc:sldMk cId="0" sldId="337"/>
        </pc:sldMkLst>
        <pc:spChg chg="mod ord">
          <ac:chgData name="Soheil Abbasloo" userId="d71572ce-aea6-4a3a-9d7a-c1bc96c12f67" providerId="ADAL" clId="{FFF36D93-1DB5-4308-8904-9ECE59B86F20}" dt="2022-11-13T19:36:11.067" v="369" actId="700"/>
          <ac:spMkLst>
            <pc:docMk/>
            <pc:sldMk cId="0" sldId="337"/>
            <ac:spMk id="43010" creationId="{22869307-CFCE-094A-0668-B911BCE91443}"/>
          </ac:spMkLst>
        </pc:spChg>
        <pc:spChg chg="mod ord">
          <ac:chgData name="Soheil Abbasloo" userId="d71572ce-aea6-4a3a-9d7a-c1bc96c12f67" providerId="ADAL" clId="{FFF36D93-1DB5-4308-8904-9ECE59B86F20}" dt="2022-11-13T19:36:11.067" v="369" actId="700"/>
          <ac:spMkLst>
            <pc:docMk/>
            <pc:sldMk cId="0" sldId="337"/>
            <ac:spMk id="43012" creationId="{6CE85155-2E75-AC4B-24AE-E5008E04152B}"/>
          </ac:spMkLst>
        </pc:spChg>
        <pc:spChg chg="mod ord">
          <ac:chgData name="Soheil Abbasloo" userId="d71572ce-aea6-4a3a-9d7a-c1bc96c12f67" providerId="ADAL" clId="{FFF36D93-1DB5-4308-8904-9ECE59B86F20}" dt="2022-11-13T19:36:11.067" v="369" actId="700"/>
          <ac:spMkLst>
            <pc:docMk/>
            <pc:sldMk cId="0" sldId="337"/>
            <ac:spMk id="1022979" creationId="{53CEB1F4-0A31-63DC-113C-D3712D729961}"/>
          </ac:spMkLst>
        </pc:spChg>
      </pc:sldChg>
      <pc:sldChg chg="modSp mod modClrScheme chgLayout modNotes">
        <pc:chgData name="Soheil Abbasloo" userId="d71572ce-aea6-4a3a-9d7a-c1bc96c12f67" providerId="ADAL" clId="{FFF36D93-1DB5-4308-8904-9ECE59B86F20}" dt="2022-11-13T19:36:11.067" v="369" actId="700"/>
        <pc:sldMkLst>
          <pc:docMk/>
          <pc:sldMk cId="0" sldId="338"/>
        </pc:sldMkLst>
        <pc:spChg chg="mod ord">
          <ac:chgData name="Soheil Abbasloo" userId="d71572ce-aea6-4a3a-9d7a-c1bc96c12f67" providerId="ADAL" clId="{FFF36D93-1DB5-4308-8904-9ECE59B86F20}" dt="2022-11-13T19:36:11.067" v="369" actId="700"/>
          <ac:spMkLst>
            <pc:docMk/>
            <pc:sldMk cId="0" sldId="338"/>
            <ac:spMk id="45058" creationId="{3E6C70C0-D172-FBB0-FD58-2E45F7C5AF14}"/>
          </ac:spMkLst>
        </pc:spChg>
        <pc:spChg chg="mod ord">
          <ac:chgData name="Soheil Abbasloo" userId="d71572ce-aea6-4a3a-9d7a-c1bc96c12f67" providerId="ADAL" clId="{FFF36D93-1DB5-4308-8904-9ECE59B86F20}" dt="2022-11-13T19:36:11.067" v="369" actId="700"/>
          <ac:spMkLst>
            <pc:docMk/>
            <pc:sldMk cId="0" sldId="338"/>
            <ac:spMk id="45060" creationId="{AE4DFC5F-57C1-F34D-54AE-41CEB111343F}"/>
          </ac:spMkLst>
        </pc:spChg>
        <pc:spChg chg="mod ord">
          <ac:chgData name="Soheil Abbasloo" userId="d71572ce-aea6-4a3a-9d7a-c1bc96c12f67" providerId="ADAL" clId="{FFF36D93-1DB5-4308-8904-9ECE59B86F20}" dt="2022-11-13T19:36:11.067" v="369" actId="700"/>
          <ac:spMkLst>
            <pc:docMk/>
            <pc:sldMk cId="0" sldId="338"/>
            <ac:spMk id="1024003" creationId="{5308FEF0-0869-8CAC-FA03-1B9CD51D563D}"/>
          </ac:spMkLst>
        </pc:spChg>
      </pc:sldChg>
      <pc:sldChg chg="modSp mod modClrScheme chgLayout">
        <pc:chgData name="Soheil Abbasloo" userId="d71572ce-aea6-4a3a-9d7a-c1bc96c12f67" providerId="ADAL" clId="{FFF36D93-1DB5-4308-8904-9ECE59B86F20}" dt="2022-11-13T19:36:11.067" v="369" actId="700"/>
        <pc:sldMkLst>
          <pc:docMk/>
          <pc:sldMk cId="0" sldId="339"/>
        </pc:sldMkLst>
        <pc:spChg chg="mod ord">
          <ac:chgData name="Soheil Abbasloo" userId="d71572ce-aea6-4a3a-9d7a-c1bc96c12f67" providerId="ADAL" clId="{FFF36D93-1DB5-4308-8904-9ECE59B86F20}" dt="2022-11-13T19:36:11.067" v="369" actId="700"/>
          <ac:spMkLst>
            <pc:docMk/>
            <pc:sldMk cId="0" sldId="339"/>
            <ac:spMk id="49154" creationId="{793FD139-39BC-291E-92B7-5188701011F9}"/>
          </ac:spMkLst>
        </pc:spChg>
        <pc:spChg chg="mod ord">
          <ac:chgData name="Soheil Abbasloo" userId="d71572ce-aea6-4a3a-9d7a-c1bc96c12f67" providerId="ADAL" clId="{FFF36D93-1DB5-4308-8904-9ECE59B86F20}" dt="2022-11-13T19:36:11.067" v="369" actId="700"/>
          <ac:spMkLst>
            <pc:docMk/>
            <pc:sldMk cId="0" sldId="339"/>
            <ac:spMk id="49155" creationId="{45B95E0E-BA82-7254-56EA-EB81E0F5C33C}"/>
          </ac:spMkLst>
        </pc:spChg>
        <pc:spChg chg="mod ord">
          <ac:chgData name="Soheil Abbasloo" userId="d71572ce-aea6-4a3a-9d7a-c1bc96c12f67" providerId="ADAL" clId="{FFF36D93-1DB5-4308-8904-9ECE59B86F20}" dt="2022-11-13T19:36:11.067" v="369" actId="700"/>
          <ac:spMkLst>
            <pc:docMk/>
            <pc:sldMk cId="0" sldId="339"/>
            <ac:spMk id="49156" creationId="{DAA0143A-292E-9BD9-5756-F9DECDA3C15D}"/>
          </ac:spMkLst>
        </pc:spChg>
      </pc:sldChg>
      <pc:sldChg chg="modSp mod modClrScheme chgLayout">
        <pc:chgData name="Soheil Abbasloo" userId="d71572ce-aea6-4a3a-9d7a-c1bc96c12f67" providerId="ADAL" clId="{FFF36D93-1DB5-4308-8904-9ECE59B86F20}" dt="2022-11-13T19:36:11.067" v="369" actId="700"/>
        <pc:sldMkLst>
          <pc:docMk/>
          <pc:sldMk cId="0" sldId="340"/>
        </pc:sldMkLst>
        <pc:spChg chg="mod ord">
          <ac:chgData name="Soheil Abbasloo" userId="d71572ce-aea6-4a3a-9d7a-c1bc96c12f67" providerId="ADAL" clId="{FFF36D93-1DB5-4308-8904-9ECE59B86F20}" dt="2022-11-13T19:36:11.067" v="369" actId="700"/>
          <ac:spMkLst>
            <pc:docMk/>
            <pc:sldMk cId="0" sldId="340"/>
            <ac:spMk id="51202" creationId="{B2B69AE4-F754-67A2-3AB1-C62DE80E3551}"/>
          </ac:spMkLst>
        </pc:spChg>
        <pc:spChg chg="mod ord">
          <ac:chgData name="Soheil Abbasloo" userId="d71572ce-aea6-4a3a-9d7a-c1bc96c12f67" providerId="ADAL" clId="{FFF36D93-1DB5-4308-8904-9ECE59B86F20}" dt="2022-11-13T19:36:11.067" v="369" actId="700"/>
          <ac:spMkLst>
            <pc:docMk/>
            <pc:sldMk cId="0" sldId="340"/>
            <ac:spMk id="51203" creationId="{BDB56390-FF17-0D89-D67E-AE8AD86A680E}"/>
          </ac:spMkLst>
        </pc:spChg>
        <pc:spChg chg="mod ord">
          <ac:chgData name="Soheil Abbasloo" userId="d71572ce-aea6-4a3a-9d7a-c1bc96c12f67" providerId="ADAL" clId="{FFF36D93-1DB5-4308-8904-9ECE59B86F20}" dt="2022-11-13T19:36:11.067" v="369" actId="700"/>
          <ac:spMkLst>
            <pc:docMk/>
            <pc:sldMk cId="0" sldId="340"/>
            <ac:spMk id="51204" creationId="{60B5D282-8E24-FD21-8365-E9766DFC14F2}"/>
          </ac:spMkLst>
        </pc:spChg>
      </pc:sldChg>
      <pc:sldChg chg="modSp mod modClrScheme chgLayout">
        <pc:chgData name="Soheil Abbasloo" userId="d71572ce-aea6-4a3a-9d7a-c1bc96c12f67" providerId="ADAL" clId="{FFF36D93-1DB5-4308-8904-9ECE59B86F20}" dt="2022-11-13T19:36:11.067" v="369" actId="700"/>
        <pc:sldMkLst>
          <pc:docMk/>
          <pc:sldMk cId="0" sldId="341"/>
        </pc:sldMkLst>
        <pc:spChg chg="mod ord">
          <ac:chgData name="Soheil Abbasloo" userId="d71572ce-aea6-4a3a-9d7a-c1bc96c12f67" providerId="ADAL" clId="{FFF36D93-1DB5-4308-8904-9ECE59B86F20}" dt="2022-11-13T19:36:11.067" v="369" actId="700"/>
          <ac:spMkLst>
            <pc:docMk/>
            <pc:sldMk cId="0" sldId="341"/>
            <ac:spMk id="53250" creationId="{22159816-4A0E-E05C-44CC-CA511CFCB522}"/>
          </ac:spMkLst>
        </pc:spChg>
        <pc:spChg chg="mod ord">
          <ac:chgData name="Soheil Abbasloo" userId="d71572ce-aea6-4a3a-9d7a-c1bc96c12f67" providerId="ADAL" clId="{FFF36D93-1DB5-4308-8904-9ECE59B86F20}" dt="2022-11-13T19:36:11.067" v="369" actId="700"/>
          <ac:spMkLst>
            <pc:docMk/>
            <pc:sldMk cId="0" sldId="341"/>
            <ac:spMk id="53251" creationId="{11DC0F81-C86F-72DA-D02F-B1345F92DE07}"/>
          </ac:spMkLst>
        </pc:spChg>
        <pc:spChg chg="mod ord">
          <ac:chgData name="Soheil Abbasloo" userId="d71572ce-aea6-4a3a-9d7a-c1bc96c12f67" providerId="ADAL" clId="{FFF36D93-1DB5-4308-8904-9ECE59B86F20}" dt="2022-11-13T19:36:11.067" v="369" actId="700"/>
          <ac:spMkLst>
            <pc:docMk/>
            <pc:sldMk cId="0" sldId="341"/>
            <ac:spMk id="53252" creationId="{6A467621-24BF-3DCB-2ECA-C95717F4D3CF}"/>
          </ac:spMkLst>
        </pc:spChg>
      </pc:sldChg>
      <pc:sldChg chg="modSp mod modClrScheme chgLayout">
        <pc:chgData name="Soheil Abbasloo" userId="d71572ce-aea6-4a3a-9d7a-c1bc96c12f67" providerId="ADAL" clId="{FFF36D93-1DB5-4308-8904-9ECE59B86F20}" dt="2022-11-13T19:36:11.067" v="369" actId="700"/>
        <pc:sldMkLst>
          <pc:docMk/>
          <pc:sldMk cId="0" sldId="342"/>
        </pc:sldMkLst>
        <pc:spChg chg="mod ord">
          <ac:chgData name="Soheil Abbasloo" userId="d71572ce-aea6-4a3a-9d7a-c1bc96c12f67" providerId="ADAL" clId="{FFF36D93-1DB5-4308-8904-9ECE59B86F20}" dt="2022-11-13T19:36:11.067" v="369" actId="700"/>
          <ac:spMkLst>
            <pc:docMk/>
            <pc:sldMk cId="0" sldId="342"/>
            <ac:spMk id="55298" creationId="{8E213A9E-06E0-A947-016B-DD83099A2892}"/>
          </ac:spMkLst>
        </pc:spChg>
        <pc:spChg chg="mod ord">
          <ac:chgData name="Soheil Abbasloo" userId="d71572ce-aea6-4a3a-9d7a-c1bc96c12f67" providerId="ADAL" clId="{FFF36D93-1DB5-4308-8904-9ECE59B86F20}" dt="2022-11-13T19:36:11.067" v="369" actId="700"/>
          <ac:spMkLst>
            <pc:docMk/>
            <pc:sldMk cId="0" sldId="342"/>
            <ac:spMk id="55299" creationId="{F650F886-0BCE-D9FC-81D9-0738D155ED01}"/>
          </ac:spMkLst>
        </pc:spChg>
        <pc:spChg chg="mod ord">
          <ac:chgData name="Soheil Abbasloo" userId="d71572ce-aea6-4a3a-9d7a-c1bc96c12f67" providerId="ADAL" clId="{FFF36D93-1DB5-4308-8904-9ECE59B86F20}" dt="2022-11-13T19:36:11.067" v="369" actId="700"/>
          <ac:spMkLst>
            <pc:docMk/>
            <pc:sldMk cId="0" sldId="342"/>
            <ac:spMk id="55300" creationId="{4F4D82FA-C17F-E41D-7AE2-586A74D69548}"/>
          </ac:spMkLst>
        </pc:spChg>
      </pc:sldChg>
      <pc:sldChg chg="addSp delSp modSp mod modClrScheme chgLayout">
        <pc:chgData name="Soheil Abbasloo" userId="d71572ce-aea6-4a3a-9d7a-c1bc96c12f67" providerId="ADAL" clId="{FFF36D93-1DB5-4308-8904-9ECE59B86F20}" dt="2022-11-13T19:36:11.067" v="369" actId="700"/>
        <pc:sldMkLst>
          <pc:docMk/>
          <pc:sldMk cId="0" sldId="343"/>
        </pc:sldMkLst>
        <pc:spChg chg="add del mod ord">
          <ac:chgData name="Soheil Abbasloo" userId="d71572ce-aea6-4a3a-9d7a-c1bc96c12f67" providerId="ADAL" clId="{FFF36D93-1DB5-4308-8904-9ECE59B86F20}" dt="2022-11-13T19:35:46.588" v="367" actId="700"/>
          <ac:spMkLst>
            <pc:docMk/>
            <pc:sldMk cId="0" sldId="343"/>
            <ac:spMk id="2" creationId="{068D852D-B9AA-4606-D60F-B801828A3FC2}"/>
          </ac:spMkLst>
        </pc:spChg>
        <pc:spChg chg="add del mod ord">
          <ac:chgData name="Soheil Abbasloo" userId="d71572ce-aea6-4a3a-9d7a-c1bc96c12f67" providerId="ADAL" clId="{FFF36D93-1DB5-4308-8904-9ECE59B86F20}" dt="2022-11-13T19:36:11.067" v="369" actId="700"/>
          <ac:spMkLst>
            <pc:docMk/>
            <pc:sldMk cId="0" sldId="343"/>
            <ac:spMk id="3" creationId="{3E7DFC90-B829-9CE7-FC82-247B5ABEA31A}"/>
          </ac:spMkLst>
        </pc:spChg>
        <pc:spChg chg="add mod ord">
          <ac:chgData name="Soheil Abbasloo" userId="d71572ce-aea6-4a3a-9d7a-c1bc96c12f67" providerId="ADAL" clId="{FFF36D93-1DB5-4308-8904-9ECE59B86F20}" dt="2022-11-13T19:36:11.067" v="369" actId="700"/>
          <ac:spMkLst>
            <pc:docMk/>
            <pc:sldMk cId="0" sldId="343"/>
            <ac:spMk id="4" creationId="{84A27046-59D0-37A0-74BE-F26A869E9D89}"/>
          </ac:spMkLst>
        </pc:spChg>
        <pc:spChg chg="del mod ord">
          <ac:chgData name="Soheil Abbasloo" userId="d71572ce-aea6-4a3a-9d7a-c1bc96c12f67" providerId="ADAL" clId="{FFF36D93-1DB5-4308-8904-9ECE59B86F20}" dt="2022-11-13T17:03:19.196" v="92" actId="700"/>
          <ac:spMkLst>
            <pc:docMk/>
            <pc:sldMk cId="0" sldId="343"/>
            <ac:spMk id="6" creationId="{EC790DE1-15A6-F954-D113-443911AD1BC4}"/>
          </ac:spMkLst>
        </pc:spChg>
        <pc:spChg chg="mod ord">
          <ac:chgData name="Soheil Abbasloo" userId="d71572ce-aea6-4a3a-9d7a-c1bc96c12f67" providerId="ADAL" clId="{FFF36D93-1DB5-4308-8904-9ECE59B86F20}" dt="2022-11-13T19:36:11.067" v="369" actId="700"/>
          <ac:spMkLst>
            <pc:docMk/>
            <pc:sldMk cId="0" sldId="343"/>
            <ac:spMk id="57346" creationId="{EBA5EBD4-1ECB-C1F4-B720-CA4798D1C994}"/>
          </ac:spMkLst>
        </pc:spChg>
        <pc:spChg chg="mod ord">
          <ac:chgData name="Soheil Abbasloo" userId="d71572ce-aea6-4a3a-9d7a-c1bc96c12f67" providerId="ADAL" clId="{FFF36D93-1DB5-4308-8904-9ECE59B86F20}" dt="2022-11-13T19:36:11.067" v="369" actId="700"/>
          <ac:spMkLst>
            <pc:docMk/>
            <pc:sldMk cId="0" sldId="343"/>
            <ac:spMk id="57348" creationId="{836F0053-083D-3B53-9D88-9F0920FFCDC0}"/>
          </ac:spMkLst>
        </pc:spChg>
      </pc:sldChg>
      <pc:sldChg chg="modSp mod modClrScheme chgLayout">
        <pc:chgData name="Soheil Abbasloo" userId="d71572ce-aea6-4a3a-9d7a-c1bc96c12f67" providerId="ADAL" clId="{FFF36D93-1DB5-4308-8904-9ECE59B86F20}" dt="2022-11-13T19:48:07.944" v="374" actId="700"/>
        <pc:sldMkLst>
          <pc:docMk/>
          <pc:sldMk cId="0" sldId="345"/>
        </pc:sldMkLst>
        <pc:spChg chg="mod ord">
          <ac:chgData name="Soheil Abbasloo" userId="d71572ce-aea6-4a3a-9d7a-c1bc96c12f67" providerId="ADAL" clId="{FFF36D93-1DB5-4308-8904-9ECE59B86F20}" dt="2022-11-13T19:48:07.944" v="374" actId="700"/>
          <ac:spMkLst>
            <pc:docMk/>
            <pc:sldMk cId="0" sldId="345"/>
            <ac:spMk id="58370" creationId="{CD29A651-47DA-04A0-8757-8402F1CC2494}"/>
          </ac:spMkLst>
        </pc:spChg>
        <pc:spChg chg="mod ord">
          <ac:chgData name="Soheil Abbasloo" userId="d71572ce-aea6-4a3a-9d7a-c1bc96c12f67" providerId="ADAL" clId="{FFF36D93-1DB5-4308-8904-9ECE59B86F20}" dt="2022-11-13T19:48:07.944" v="374" actId="700"/>
          <ac:spMkLst>
            <pc:docMk/>
            <pc:sldMk cId="0" sldId="345"/>
            <ac:spMk id="58371" creationId="{37CB2741-986C-6AD9-8B57-29BA69E1B930}"/>
          </ac:spMkLst>
        </pc:spChg>
        <pc:spChg chg="mod ord">
          <ac:chgData name="Soheil Abbasloo" userId="d71572ce-aea6-4a3a-9d7a-c1bc96c12f67" providerId="ADAL" clId="{FFF36D93-1DB5-4308-8904-9ECE59B86F20}" dt="2022-11-13T19:48:07.944" v="374" actId="700"/>
          <ac:spMkLst>
            <pc:docMk/>
            <pc:sldMk cId="0" sldId="345"/>
            <ac:spMk id="58372" creationId="{30F2B89A-9F73-AF45-99E9-C5FF4F908E0A}"/>
          </ac:spMkLst>
        </pc:spChg>
      </pc:sldChg>
      <pc:sldChg chg="modSp mod modClrScheme chgLayout">
        <pc:chgData name="Soheil Abbasloo" userId="d71572ce-aea6-4a3a-9d7a-c1bc96c12f67" providerId="ADAL" clId="{FFF36D93-1DB5-4308-8904-9ECE59B86F20}" dt="2022-11-13T19:36:43.565" v="373" actId="700"/>
        <pc:sldMkLst>
          <pc:docMk/>
          <pc:sldMk cId="0" sldId="346"/>
        </pc:sldMkLst>
        <pc:spChg chg="mod ord">
          <ac:chgData name="Soheil Abbasloo" userId="d71572ce-aea6-4a3a-9d7a-c1bc96c12f67" providerId="ADAL" clId="{FFF36D93-1DB5-4308-8904-9ECE59B86F20}" dt="2022-11-13T19:36:43.565" v="373" actId="700"/>
          <ac:spMkLst>
            <pc:docMk/>
            <pc:sldMk cId="0" sldId="346"/>
            <ac:spMk id="60418" creationId="{139D7B84-47CA-9305-55D3-C266E56B3AB8}"/>
          </ac:spMkLst>
        </pc:spChg>
        <pc:spChg chg="mod ord">
          <ac:chgData name="Soheil Abbasloo" userId="d71572ce-aea6-4a3a-9d7a-c1bc96c12f67" providerId="ADAL" clId="{FFF36D93-1DB5-4308-8904-9ECE59B86F20}" dt="2022-11-13T19:36:43.565" v="373" actId="700"/>
          <ac:spMkLst>
            <pc:docMk/>
            <pc:sldMk cId="0" sldId="346"/>
            <ac:spMk id="60419" creationId="{77E43FA6-53B4-A038-6AA8-264A41EDCD39}"/>
          </ac:spMkLst>
        </pc:spChg>
        <pc:spChg chg="mod ord">
          <ac:chgData name="Soheil Abbasloo" userId="d71572ce-aea6-4a3a-9d7a-c1bc96c12f67" providerId="ADAL" clId="{FFF36D93-1DB5-4308-8904-9ECE59B86F20}" dt="2022-11-13T19:36:43.565" v="373" actId="700"/>
          <ac:spMkLst>
            <pc:docMk/>
            <pc:sldMk cId="0" sldId="346"/>
            <ac:spMk id="60420" creationId="{71F998E4-BFF6-4E9A-6A31-05D28F22C9BA}"/>
          </ac:spMkLst>
        </pc:spChg>
      </pc:sldChg>
      <pc:sldChg chg="modSp mod modClrScheme chgLayout">
        <pc:chgData name="Soheil Abbasloo" userId="d71572ce-aea6-4a3a-9d7a-c1bc96c12f67" providerId="ADAL" clId="{FFF36D93-1DB5-4308-8904-9ECE59B86F20}" dt="2022-11-13T19:36:28.866" v="371" actId="700"/>
        <pc:sldMkLst>
          <pc:docMk/>
          <pc:sldMk cId="0" sldId="347"/>
        </pc:sldMkLst>
        <pc:spChg chg="mod ord">
          <ac:chgData name="Soheil Abbasloo" userId="d71572ce-aea6-4a3a-9d7a-c1bc96c12f67" providerId="ADAL" clId="{FFF36D93-1DB5-4308-8904-9ECE59B86F20}" dt="2022-11-13T19:36:28.866" v="371" actId="700"/>
          <ac:spMkLst>
            <pc:docMk/>
            <pc:sldMk cId="0" sldId="347"/>
            <ac:spMk id="62466" creationId="{383039E9-8E3E-6FF1-E135-6B18EC84E33E}"/>
          </ac:spMkLst>
        </pc:spChg>
        <pc:spChg chg="mod ord">
          <ac:chgData name="Soheil Abbasloo" userId="d71572ce-aea6-4a3a-9d7a-c1bc96c12f67" providerId="ADAL" clId="{FFF36D93-1DB5-4308-8904-9ECE59B86F20}" dt="2022-11-13T19:36:28.866" v="371" actId="700"/>
          <ac:spMkLst>
            <pc:docMk/>
            <pc:sldMk cId="0" sldId="347"/>
            <ac:spMk id="62467" creationId="{1F84260C-A9F2-241D-E389-108061AF64E0}"/>
          </ac:spMkLst>
        </pc:spChg>
        <pc:spChg chg="mod ord">
          <ac:chgData name="Soheil Abbasloo" userId="d71572ce-aea6-4a3a-9d7a-c1bc96c12f67" providerId="ADAL" clId="{FFF36D93-1DB5-4308-8904-9ECE59B86F20}" dt="2022-11-13T19:36:28.866" v="371" actId="700"/>
          <ac:spMkLst>
            <pc:docMk/>
            <pc:sldMk cId="0" sldId="347"/>
            <ac:spMk id="62468" creationId="{799BF57A-9A9A-F952-FA7E-D39FD4D1942A}"/>
          </ac:spMkLst>
        </pc:spChg>
      </pc:sldChg>
      <pc:sldChg chg="modSp mod modClrScheme chgLayout">
        <pc:chgData name="Soheil Abbasloo" userId="d71572ce-aea6-4a3a-9d7a-c1bc96c12f67" providerId="ADAL" clId="{FFF36D93-1DB5-4308-8904-9ECE59B86F20}" dt="2022-11-13T19:36:35.091" v="372" actId="700"/>
        <pc:sldMkLst>
          <pc:docMk/>
          <pc:sldMk cId="0" sldId="348"/>
        </pc:sldMkLst>
        <pc:spChg chg="mod ord">
          <ac:chgData name="Soheil Abbasloo" userId="d71572ce-aea6-4a3a-9d7a-c1bc96c12f67" providerId="ADAL" clId="{FFF36D93-1DB5-4308-8904-9ECE59B86F20}" dt="2022-11-13T19:36:35.091" v="372" actId="700"/>
          <ac:spMkLst>
            <pc:docMk/>
            <pc:sldMk cId="0" sldId="348"/>
            <ac:spMk id="64514" creationId="{B630EB69-591F-F77E-9093-C1653F77F86A}"/>
          </ac:spMkLst>
        </pc:spChg>
        <pc:spChg chg="mod ord">
          <ac:chgData name="Soheil Abbasloo" userId="d71572ce-aea6-4a3a-9d7a-c1bc96c12f67" providerId="ADAL" clId="{FFF36D93-1DB5-4308-8904-9ECE59B86F20}" dt="2022-11-13T19:36:35.091" v="372" actId="700"/>
          <ac:spMkLst>
            <pc:docMk/>
            <pc:sldMk cId="0" sldId="348"/>
            <ac:spMk id="64515" creationId="{04158A57-449A-CBF7-5A5D-465B3DB87FEB}"/>
          </ac:spMkLst>
        </pc:spChg>
        <pc:spChg chg="mod ord">
          <ac:chgData name="Soheil Abbasloo" userId="d71572ce-aea6-4a3a-9d7a-c1bc96c12f67" providerId="ADAL" clId="{FFF36D93-1DB5-4308-8904-9ECE59B86F20}" dt="2022-11-13T19:36:35.091" v="372" actId="700"/>
          <ac:spMkLst>
            <pc:docMk/>
            <pc:sldMk cId="0" sldId="348"/>
            <ac:spMk id="64516" creationId="{79AAE1A6-528C-13DA-88A8-FF72980A99DA}"/>
          </ac:spMkLst>
        </pc:spChg>
      </pc:sldChg>
      <pc:sldChg chg="modSp mod modClrScheme chgLayout">
        <pc:chgData name="Soheil Abbasloo" userId="d71572ce-aea6-4a3a-9d7a-c1bc96c12f67" providerId="ADAL" clId="{FFF36D93-1DB5-4308-8904-9ECE59B86F20}" dt="2022-11-13T19:36:20.136" v="370" actId="700"/>
        <pc:sldMkLst>
          <pc:docMk/>
          <pc:sldMk cId="0" sldId="349"/>
        </pc:sldMkLst>
        <pc:spChg chg="mod ord">
          <ac:chgData name="Soheil Abbasloo" userId="d71572ce-aea6-4a3a-9d7a-c1bc96c12f67" providerId="ADAL" clId="{FFF36D93-1DB5-4308-8904-9ECE59B86F20}" dt="2022-11-13T19:36:20.136" v="370" actId="700"/>
          <ac:spMkLst>
            <pc:docMk/>
            <pc:sldMk cId="0" sldId="349"/>
            <ac:spMk id="66562" creationId="{871205C5-369E-3BCF-0996-FC68B078960C}"/>
          </ac:spMkLst>
        </pc:spChg>
        <pc:spChg chg="mod ord">
          <ac:chgData name="Soheil Abbasloo" userId="d71572ce-aea6-4a3a-9d7a-c1bc96c12f67" providerId="ADAL" clId="{FFF36D93-1DB5-4308-8904-9ECE59B86F20}" dt="2022-11-13T19:36:20.136" v="370" actId="700"/>
          <ac:spMkLst>
            <pc:docMk/>
            <pc:sldMk cId="0" sldId="349"/>
            <ac:spMk id="66563" creationId="{7BB8784C-5041-CAD7-25B8-CC3FCCD550C7}"/>
          </ac:spMkLst>
        </pc:spChg>
        <pc:spChg chg="mod ord">
          <ac:chgData name="Soheil Abbasloo" userId="d71572ce-aea6-4a3a-9d7a-c1bc96c12f67" providerId="ADAL" clId="{FFF36D93-1DB5-4308-8904-9ECE59B86F20}" dt="2022-11-13T19:36:20.136" v="370" actId="700"/>
          <ac:spMkLst>
            <pc:docMk/>
            <pc:sldMk cId="0" sldId="349"/>
            <ac:spMk id="1829891" creationId="{731BDB29-9CC7-6342-EAD7-1DA0EAA0AD36}"/>
          </ac:spMkLst>
        </pc:spChg>
      </pc:sldChg>
      <pc:sldChg chg="del">
        <pc:chgData name="Soheil Abbasloo" userId="d71572ce-aea6-4a3a-9d7a-c1bc96c12f67" providerId="ADAL" clId="{FFF36D93-1DB5-4308-8904-9ECE59B86F20}" dt="2022-11-13T17:00:44.991" v="0" actId="47"/>
        <pc:sldMkLst>
          <pc:docMk/>
          <pc:sldMk cId="622475049" sldId="387"/>
        </pc:sldMkLst>
      </pc:sldChg>
      <pc:sldChg chg="del">
        <pc:chgData name="Soheil Abbasloo" userId="d71572ce-aea6-4a3a-9d7a-c1bc96c12f67" providerId="ADAL" clId="{FFF36D93-1DB5-4308-8904-9ECE59B86F20}" dt="2022-11-13T17:00:44.991" v="0" actId="47"/>
        <pc:sldMkLst>
          <pc:docMk/>
          <pc:sldMk cId="3281645359" sldId="403"/>
        </pc:sldMkLst>
      </pc:sldChg>
      <pc:sldChg chg="del">
        <pc:chgData name="Soheil Abbasloo" userId="d71572ce-aea6-4a3a-9d7a-c1bc96c12f67" providerId="ADAL" clId="{FFF36D93-1DB5-4308-8904-9ECE59B86F20}" dt="2022-11-13T17:00:44.991" v="0" actId="47"/>
        <pc:sldMkLst>
          <pc:docMk/>
          <pc:sldMk cId="3489458883" sldId="411"/>
        </pc:sldMkLst>
      </pc:sldChg>
      <pc:sldChg chg="del">
        <pc:chgData name="Soheil Abbasloo" userId="d71572ce-aea6-4a3a-9d7a-c1bc96c12f67" providerId="ADAL" clId="{FFF36D93-1DB5-4308-8904-9ECE59B86F20}" dt="2022-11-13T17:00:44.991" v="0" actId="47"/>
        <pc:sldMkLst>
          <pc:docMk/>
          <pc:sldMk cId="3244343229" sldId="412"/>
        </pc:sldMkLst>
      </pc:sldChg>
      <pc:sldChg chg="del">
        <pc:chgData name="Soheil Abbasloo" userId="d71572ce-aea6-4a3a-9d7a-c1bc96c12f67" providerId="ADAL" clId="{FFF36D93-1DB5-4308-8904-9ECE59B86F20}" dt="2022-11-13T17:00:44.991" v="0" actId="47"/>
        <pc:sldMkLst>
          <pc:docMk/>
          <pc:sldMk cId="1555812061" sldId="414"/>
        </pc:sldMkLst>
      </pc:sldChg>
      <pc:sldChg chg="del">
        <pc:chgData name="Soheil Abbasloo" userId="d71572ce-aea6-4a3a-9d7a-c1bc96c12f67" providerId="ADAL" clId="{FFF36D93-1DB5-4308-8904-9ECE59B86F20}" dt="2022-11-13T17:00:44.991" v="0" actId="47"/>
        <pc:sldMkLst>
          <pc:docMk/>
          <pc:sldMk cId="694786607" sldId="440"/>
        </pc:sldMkLst>
      </pc:sldChg>
      <pc:sldChg chg="del">
        <pc:chgData name="Soheil Abbasloo" userId="d71572ce-aea6-4a3a-9d7a-c1bc96c12f67" providerId="ADAL" clId="{FFF36D93-1DB5-4308-8904-9ECE59B86F20}" dt="2022-11-13T17:00:44.991" v="0" actId="47"/>
        <pc:sldMkLst>
          <pc:docMk/>
          <pc:sldMk cId="287917341" sldId="443"/>
        </pc:sldMkLst>
      </pc:sldChg>
      <pc:sldChg chg="modSp mod">
        <pc:chgData name="Soheil Abbasloo" userId="d71572ce-aea6-4a3a-9d7a-c1bc96c12f67" providerId="ADAL" clId="{FFF36D93-1DB5-4308-8904-9ECE59B86F20}" dt="2022-11-13T17:01:17.084" v="43" actId="20577"/>
        <pc:sldMkLst>
          <pc:docMk/>
          <pc:sldMk cId="880369482" sldId="450"/>
        </pc:sldMkLst>
        <pc:spChg chg="mod">
          <ac:chgData name="Soheil Abbasloo" userId="d71572ce-aea6-4a3a-9d7a-c1bc96c12f67" providerId="ADAL" clId="{FFF36D93-1DB5-4308-8904-9ECE59B86F20}" dt="2022-11-13T17:01:17.084" v="43" actId="20577"/>
          <ac:spMkLst>
            <pc:docMk/>
            <pc:sldMk cId="880369482" sldId="450"/>
            <ac:spMk id="2" creationId="{09C2587D-5EB9-081D-E718-EE8DC906049E}"/>
          </ac:spMkLst>
        </pc:spChg>
      </pc:sldChg>
      <pc:sldChg chg="addSp delSp modSp mod">
        <pc:chgData name="Soheil Abbasloo" userId="d71572ce-aea6-4a3a-9d7a-c1bc96c12f67" providerId="ADAL" clId="{FFF36D93-1DB5-4308-8904-9ECE59B86F20}" dt="2022-11-13T17:02:32.055" v="90"/>
        <pc:sldMkLst>
          <pc:docMk/>
          <pc:sldMk cId="3161953703" sldId="451"/>
        </pc:sldMkLst>
        <pc:spChg chg="mod">
          <ac:chgData name="Soheil Abbasloo" userId="d71572ce-aea6-4a3a-9d7a-c1bc96c12f67" providerId="ADAL" clId="{FFF36D93-1DB5-4308-8904-9ECE59B86F20}" dt="2022-11-13T17:01:49.316" v="86" actId="15"/>
          <ac:spMkLst>
            <pc:docMk/>
            <pc:sldMk cId="3161953703" sldId="451"/>
            <ac:spMk id="4" creationId="{F1551E79-EF51-67B4-3408-70520B3D4315}"/>
          </ac:spMkLst>
        </pc:spChg>
        <pc:graphicFrameChg chg="add del mod">
          <ac:chgData name="Soheil Abbasloo" userId="d71572ce-aea6-4a3a-9d7a-c1bc96c12f67" providerId="ADAL" clId="{FFF36D93-1DB5-4308-8904-9ECE59B86F20}" dt="2022-11-13T17:02:22.370" v="88"/>
          <ac:graphicFrameMkLst>
            <pc:docMk/>
            <pc:sldMk cId="3161953703" sldId="451"/>
            <ac:graphicFrameMk id="5" creationId="{55A3407C-16B4-FF36-98F6-C6934C3929E8}"/>
          </ac:graphicFrameMkLst>
        </pc:graphicFrameChg>
        <pc:graphicFrameChg chg="add del mod">
          <ac:chgData name="Soheil Abbasloo" userId="d71572ce-aea6-4a3a-9d7a-c1bc96c12f67" providerId="ADAL" clId="{FFF36D93-1DB5-4308-8904-9ECE59B86F20}" dt="2022-11-13T17:02:32.055" v="90"/>
          <ac:graphicFrameMkLst>
            <pc:docMk/>
            <pc:sldMk cId="3161953703" sldId="451"/>
            <ac:graphicFrameMk id="6" creationId="{4D943F8E-C4A8-3A77-095C-30179DBD07EC}"/>
          </ac:graphicFrameMkLst>
        </pc:graphicFrameChg>
      </pc:sldChg>
      <pc:sldChg chg="del">
        <pc:chgData name="Soheil Abbasloo" userId="d71572ce-aea6-4a3a-9d7a-c1bc96c12f67" providerId="ADAL" clId="{FFF36D93-1DB5-4308-8904-9ECE59B86F20}" dt="2022-11-13T17:00:44.991" v="0" actId="47"/>
        <pc:sldMkLst>
          <pc:docMk/>
          <pc:sldMk cId="939166867" sldId="455"/>
        </pc:sldMkLst>
      </pc:sldChg>
      <pc:sldChg chg="del">
        <pc:chgData name="Soheil Abbasloo" userId="d71572ce-aea6-4a3a-9d7a-c1bc96c12f67" providerId="ADAL" clId="{FFF36D93-1DB5-4308-8904-9ECE59B86F20}" dt="2022-11-13T17:00:44.991" v="0" actId="47"/>
        <pc:sldMkLst>
          <pc:docMk/>
          <pc:sldMk cId="2268812590" sldId="507"/>
        </pc:sldMkLst>
      </pc:sldChg>
      <pc:sldChg chg="del">
        <pc:chgData name="Soheil Abbasloo" userId="d71572ce-aea6-4a3a-9d7a-c1bc96c12f67" providerId="ADAL" clId="{FFF36D93-1DB5-4308-8904-9ECE59B86F20}" dt="2022-11-13T17:00:44.991" v="0" actId="47"/>
        <pc:sldMkLst>
          <pc:docMk/>
          <pc:sldMk cId="3360584789" sldId="508"/>
        </pc:sldMkLst>
      </pc:sldChg>
      <pc:sldChg chg="del">
        <pc:chgData name="Soheil Abbasloo" userId="d71572ce-aea6-4a3a-9d7a-c1bc96c12f67" providerId="ADAL" clId="{FFF36D93-1DB5-4308-8904-9ECE59B86F20}" dt="2022-11-13T17:00:44.991" v="0" actId="47"/>
        <pc:sldMkLst>
          <pc:docMk/>
          <pc:sldMk cId="2979497170" sldId="509"/>
        </pc:sldMkLst>
      </pc:sldChg>
      <pc:sldChg chg="del">
        <pc:chgData name="Soheil Abbasloo" userId="d71572ce-aea6-4a3a-9d7a-c1bc96c12f67" providerId="ADAL" clId="{FFF36D93-1DB5-4308-8904-9ECE59B86F20}" dt="2022-11-13T17:00:44.991" v="0" actId="47"/>
        <pc:sldMkLst>
          <pc:docMk/>
          <pc:sldMk cId="1767403606" sldId="510"/>
        </pc:sldMkLst>
      </pc:sldChg>
      <pc:sldChg chg="del">
        <pc:chgData name="Soheil Abbasloo" userId="d71572ce-aea6-4a3a-9d7a-c1bc96c12f67" providerId="ADAL" clId="{FFF36D93-1DB5-4308-8904-9ECE59B86F20}" dt="2022-11-13T17:00:44.991" v="0" actId="47"/>
        <pc:sldMkLst>
          <pc:docMk/>
          <pc:sldMk cId="681308350" sldId="531"/>
        </pc:sldMkLst>
      </pc:sldChg>
      <pc:sldChg chg="del">
        <pc:chgData name="Soheil Abbasloo" userId="d71572ce-aea6-4a3a-9d7a-c1bc96c12f67" providerId="ADAL" clId="{FFF36D93-1DB5-4308-8904-9ECE59B86F20}" dt="2022-11-13T17:00:44.991" v="0" actId="47"/>
        <pc:sldMkLst>
          <pc:docMk/>
          <pc:sldMk cId="956802315" sldId="542"/>
        </pc:sldMkLst>
      </pc:sldChg>
      <pc:sldChg chg="del">
        <pc:chgData name="Soheil Abbasloo" userId="d71572ce-aea6-4a3a-9d7a-c1bc96c12f67" providerId="ADAL" clId="{FFF36D93-1DB5-4308-8904-9ECE59B86F20}" dt="2022-11-13T17:00:44.991" v="0" actId="47"/>
        <pc:sldMkLst>
          <pc:docMk/>
          <pc:sldMk cId="4234820627" sldId="554"/>
        </pc:sldMkLst>
      </pc:sldChg>
      <pc:sldChg chg="del">
        <pc:chgData name="Soheil Abbasloo" userId="d71572ce-aea6-4a3a-9d7a-c1bc96c12f67" providerId="ADAL" clId="{FFF36D93-1DB5-4308-8904-9ECE59B86F20}" dt="2022-11-13T17:00:44.991" v="0" actId="47"/>
        <pc:sldMkLst>
          <pc:docMk/>
          <pc:sldMk cId="1770943343" sldId="568"/>
        </pc:sldMkLst>
      </pc:sldChg>
      <pc:sldChg chg="del">
        <pc:chgData name="Soheil Abbasloo" userId="d71572ce-aea6-4a3a-9d7a-c1bc96c12f67" providerId="ADAL" clId="{FFF36D93-1DB5-4308-8904-9ECE59B86F20}" dt="2022-11-13T17:00:44.991" v="0" actId="47"/>
        <pc:sldMkLst>
          <pc:docMk/>
          <pc:sldMk cId="3896535547" sldId="569"/>
        </pc:sldMkLst>
      </pc:sldChg>
      <pc:sldChg chg="del">
        <pc:chgData name="Soheil Abbasloo" userId="d71572ce-aea6-4a3a-9d7a-c1bc96c12f67" providerId="ADAL" clId="{FFF36D93-1DB5-4308-8904-9ECE59B86F20}" dt="2022-11-13T17:00:44.991" v="0" actId="47"/>
        <pc:sldMkLst>
          <pc:docMk/>
          <pc:sldMk cId="1282724628" sldId="578"/>
        </pc:sldMkLst>
      </pc:sldChg>
      <pc:sldChg chg="del">
        <pc:chgData name="Soheil Abbasloo" userId="d71572ce-aea6-4a3a-9d7a-c1bc96c12f67" providerId="ADAL" clId="{FFF36D93-1DB5-4308-8904-9ECE59B86F20}" dt="2022-11-13T17:00:44.991" v="0" actId="47"/>
        <pc:sldMkLst>
          <pc:docMk/>
          <pc:sldMk cId="1429179288" sldId="579"/>
        </pc:sldMkLst>
      </pc:sldChg>
      <pc:sldChg chg="del">
        <pc:chgData name="Soheil Abbasloo" userId="d71572ce-aea6-4a3a-9d7a-c1bc96c12f67" providerId="ADAL" clId="{FFF36D93-1DB5-4308-8904-9ECE59B86F20}" dt="2022-11-13T17:00:44.991" v="0" actId="47"/>
        <pc:sldMkLst>
          <pc:docMk/>
          <pc:sldMk cId="4181235504" sldId="1353"/>
        </pc:sldMkLst>
      </pc:sldChg>
      <pc:sldChg chg="del">
        <pc:chgData name="Soheil Abbasloo" userId="d71572ce-aea6-4a3a-9d7a-c1bc96c12f67" providerId="ADAL" clId="{FFF36D93-1DB5-4308-8904-9ECE59B86F20}" dt="2022-11-13T17:00:44.991" v="0" actId="47"/>
        <pc:sldMkLst>
          <pc:docMk/>
          <pc:sldMk cId="1436727131" sldId="1356"/>
        </pc:sldMkLst>
      </pc:sldChg>
      <pc:sldChg chg="del">
        <pc:chgData name="Soheil Abbasloo" userId="d71572ce-aea6-4a3a-9d7a-c1bc96c12f67" providerId="ADAL" clId="{FFF36D93-1DB5-4308-8904-9ECE59B86F20}" dt="2022-11-13T17:00:44.991" v="0" actId="47"/>
        <pc:sldMkLst>
          <pc:docMk/>
          <pc:sldMk cId="1810381557" sldId="1376"/>
        </pc:sldMkLst>
      </pc:sldChg>
      <pc:sldChg chg="del">
        <pc:chgData name="Soheil Abbasloo" userId="d71572ce-aea6-4a3a-9d7a-c1bc96c12f67" providerId="ADAL" clId="{FFF36D93-1DB5-4308-8904-9ECE59B86F20}" dt="2022-11-13T17:00:44.991" v="0" actId="47"/>
        <pc:sldMkLst>
          <pc:docMk/>
          <pc:sldMk cId="4163027671" sldId="1377"/>
        </pc:sldMkLst>
      </pc:sldChg>
      <pc:sldChg chg="del">
        <pc:chgData name="Soheil Abbasloo" userId="d71572ce-aea6-4a3a-9d7a-c1bc96c12f67" providerId="ADAL" clId="{FFF36D93-1DB5-4308-8904-9ECE59B86F20}" dt="2022-11-13T17:00:44.991" v="0" actId="47"/>
        <pc:sldMkLst>
          <pc:docMk/>
          <pc:sldMk cId="3539057638" sldId="1379"/>
        </pc:sldMkLst>
      </pc:sldChg>
      <pc:sldChg chg="del">
        <pc:chgData name="Soheil Abbasloo" userId="d71572ce-aea6-4a3a-9d7a-c1bc96c12f67" providerId="ADAL" clId="{FFF36D93-1DB5-4308-8904-9ECE59B86F20}" dt="2022-11-13T17:00:44.991" v="0" actId="47"/>
        <pc:sldMkLst>
          <pc:docMk/>
          <pc:sldMk cId="3958411755" sldId="1391"/>
        </pc:sldMkLst>
      </pc:sldChg>
      <pc:sldChg chg="del">
        <pc:chgData name="Soheil Abbasloo" userId="d71572ce-aea6-4a3a-9d7a-c1bc96c12f67" providerId="ADAL" clId="{FFF36D93-1DB5-4308-8904-9ECE59B86F20}" dt="2022-11-13T17:00:44.991" v="0" actId="47"/>
        <pc:sldMkLst>
          <pc:docMk/>
          <pc:sldMk cId="1427595971" sldId="1392"/>
        </pc:sldMkLst>
      </pc:sldChg>
      <pc:sldChg chg="del">
        <pc:chgData name="Soheil Abbasloo" userId="d71572ce-aea6-4a3a-9d7a-c1bc96c12f67" providerId="ADAL" clId="{FFF36D93-1DB5-4308-8904-9ECE59B86F20}" dt="2022-11-13T17:00:44.991" v="0" actId="47"/>
        <pc:sldMkLst>
          <pc:docMk/>
          <pc:sldMk cId="2644149326" sldId="1399"/>
        </pc:sldMkLst>
      </pc:sldChg>
      <pc:sldChg chg="del">
        <pc:chgData name="Soheil Abbasloo" userId="d71572ce-aea6-4a3a-9d7a-c1bc96c12f67" providerId="ADAL" clId="{FFF36D93-1DB5-4308-8904-9ECE59B86F20}" dt="2022-11-13T17:00:44.991" v="0" actId="47"/>
        <pc:sldMkLst>
          <pc:docMk/>
          <pc:sldMk cId="1734703878" sldId="1400"/>
        </pc:sldMkLst>
      </pc:sldChg>
      <pc:sldChg chg="del">
        <pc:chgData name="Soheil Abbasloo" userId="d71572ce-aea6-4a3a-9d7a-c1bc96c12f67" providerId="ADAL" clId="{FFF36D93-1DB5-4308-8904-9ECE59B86F20}" dt="2022-11-13T17:00:44.991" v="0" actId="47"/>
        <pc:sldMkLst>
          <pc:docMk/>
          <pc:sldMk cId="2245166122" sldId="1401"/>
        </pc:sldMkLst>
      </pc:sldChg>
      <pc:sldChg chg="del">
        <pc:chgData name="Soheil Abbasloo" userId="d71572ce-aea6-4a3a-9d7a-c1bc96c12f67" providerId="ADAL" clId="{FFF36D93-1DB5-4308-8904-9ECE59B86F20}" dt="2022-11-13T17:00:44.991" v="0" actId="47"/>
        <pc:sldMkLst>
          <pc:docMk/>
          <pc:sldMk cId="1317983630" sldId="1402"/>
        </pc:sldMkLst>
      </pc:sldChg>
      <pc:sldChg chg="del">
        <pc:chgData name="Soheil Abbasloo" userId="d71572ce-aea6-4a3a-9d7a-c1bc96c12f67" providerId="ADAL" clId="{FFF36D93-1DB5-4308-8904-9ECE59B86F20}" dt="2022-11-13T17:00:44.991" v="0" actId="47"/>
        <pc:sldMkLst>
          <pc:docMk/>
          <pc:sldMk cId="4216266140" sldId="1403"/>
        </pc:sldMkLst>
      </pc:sldChg>
      <pc:sldChg chg="del">
        <pc:chgData name="Soheil Abbasloo" userId="d71572ce-aea6-4a3a-9d7a-c1bc96c12f67" providerId="ADAL" clId="{FFF36D93-1DB5-4308-8904-9ECE59B86F20}" dt="2022-11-13T17:00:44.991" v="0" actId="47"/>
        <pc:sldMkLst>
          <pc:docMk/>
          <pc:sldMk cId="809654792" sldId="1405"/>
        </pc:sldMkLst>
      </pc:sldChg>
      <pc:sldChg chg="del">
        <pc:chgData name="Soheil Abbasloo" userId="d71572ce-aea6-4a3a-9d7a-c1bc96c12f67" providerId="ADAL" clId="{FFF36D93-1DB5-4308-8904-9ECE59B86F20}" dt="2022-11-13T17:00:44.991" v="0" actId="47"/>
        <pc:sldMkLst>
          <pc:docMk/>
          <pc:sldMk cId="1692581173" sldId="1407"/>
        </pc:sldMkLst>
      </pc:sldChg>
      <pc:sldChg chg="del">
        <pc:chgData name="Soheil Abbasloo" userId="d71572ce-aea6-4a3a-9d7a-c1bc96c12f67" providerId="ADAL" clId="{FFF36D93-1DB5-4308-8904-9ECE59B86F20}" dt="2022-11-13T17:00:44.991" v="0" actId="47"/>
        <pc:sldMkLst>
          <pc:docMk/>
          <pc:sldMk cId="147717883" sldId="1409"/>
        </pc:sldMkLst>
      </pc:sldChg>
      <pc:sldChg chg="del">
        <pc:chgData name="Soheil Abbasloo" userId="d71572ce-aea6-4a3a-9d7a-c1bc96c12f67" providerId="ADAL" clId="{FFF36D93-1DB5-4308-8904-9ECE59B86F20}" dt="2022-11-13T17:00:44.991" v="0" actId="47"/>
        <pc:sldMkLst>
          <pc:docMk/>
          <pc:sldMk cId="1075699901" sldId="1410"/>
        </pc:sldMkLst>
      </pc:sldChg>
      <pc:sldChg chg="del">
        <pc:chgData name="Soheil Abbasloo" userId="d71572ce-aea6-4a3a-9d7a-c1bc96c12f67" providerId="ADAL" clId="{FFF36D93-1DB5-4308-8904-9ECE59B86F20}" dt="2022-11-13T17:00:44.991" v="0" actId="47"/>
        <pc:sldMkLst>
          <pc:docMk/>
          <pc:sldMk cId="3235854420" sldId="1411"/>
        </pc:sldMkLst>
      </pc:sldChg>
      <pc:sldChg chg="del">
        <pc:chgData name="Soheil Abbasloo" userId="d71572ce-aea6-4a3a-9d7a-c1bc96c12f67" providerId="ADAL" clId="{FFF36D93-1DB5-4308-8904-9ECE59B86F20}" dt="2022-11-13T17:00:44.991" v="0" actId="47"/>
        <pc:sldMkLst>
          <pc:docMk/>
          <pc:sldMk cId="1815079829" sldId="1416"/>
        </pc:sldMkLst>
      </pc:sldChg>
      <pc:sldChg chg="del">
        <pc:chgData name="Soheil Abbasloo" userId="d71572ce-aea6-4a3a-9d7a-c1bc96c12f67" providerId="ADAL" clId="{FFF36D93-1DB5-4308-8904-9ECE59B86F20}" dt="2022-11-13T17:00:44.991" v="0" actId="47"/>
        <pc:sldMkLst>
          <pc:docMk/>
          <pc:sldMk cId="3579618859" sldId="1417"/>
        </pc:sldMkLst>
      </pc:sldChg>
      <pc:sldChg chg="del">
        <pc:chgData name="Soheil Abbasloo" userId="d71572ce-aea6-4a3a-9d7a-c1bc96c12f67" providerId="ADAL" clId="{FFF36D93-1DB5-4308-8904-9ECE59B86F20}" dt="2022-11-13T17:00:44.991" v="0" actId="47"/>
        <pc:sldMkLst>
          <pc:docMk/>
          <pc:sldMk cId="3687256588" sldId="1418"/>
        </pc:sldMkLst>
      </pc:sldChg>
      <pc:sldChg chg="del">
        <pc:chgData name="Soheil Abbasloo" userId="d71572ce-aea6-4a3a-9d7a-c1bc96c12f67" providerId="ADAL" clId="{FFF36D93-1DB5-4308-8904-9ECE59B86F20}" dt="2022-11-13T17:00:44.991" v="0" actId="47"/>
        <pc:sldMkLst>
          <pc:docMk/>
          <pc:sldMk cId="1592370283" sldId="1420"/>
        </pc:sldMkLst>
      </pc:sldChg>
      <pc:sldChg chg="del">
        <pc:chgData name="Soheil Abbasloo" userId="d71572ce-aea6-4a3a-9d7a-c1bc96c12f67" providerId="ADAL" clId="{FFF36D93-1DB5-4308-8904-9ECE59B86F20}" dt="2022-11-13T17:00:44.991" v="0" actId="47"/>
        <pc:sldMkLst>
          <pc:docMk/>
          <pc:sldMk cId="234952370" sldId="1421"/>
        </pc:sldMkLst>
      </pc:sldChg>
      <pc:sldChg chg="del">
        <pc:chgData name="Soheil Abbasloo" userId="d71572ce-aea6-4a3a-9d7a-c1bc96c12f67" providerId="ADAL" clId="{FFF36D93-1DB5-4308-8904-9ECE59B86F20}" dt="2022-11-13T17:00:44.991" v="0" actId="47"/>
        <pc:sldMkLst>
          <pc:docMk/>
          <pc:sldMk cId="3900324161" sldId="1423"/>
        </pc:sldMkLst>
      </pc:sldChg>
      <pc:sldChg chg="del">
        <pc:chgData name="Soheil Abbasloo" userId="d71572ce-aea6-4a3a-9d7a-c1bc96c12f67" providerId="ADAL" clId="{FFF36D93-1DB5-4308-8904-9ECE59B86F20}" dt="2022-11-13T17:00:44.991" v="0" actId="47"/>
        <pc:sldMkLst>
          <pc:docMk/>
          <pc:sldMk cId="1317508313" sldId="1424"/>
        </pc:sldMkLst>
      </pc:sldChg>
      <pc:sldChg chg="del">
        <pc:chgData name="Soheil Abbasloo" userId="d71572ce-aea6-4a3a-9d7a-c1bc96c12f67" providerId="ADAL" clId="{FFF36D93-1DB5-4308-8904-9ECE59B86F20}" dt="2022-11-13T17:00:44.991" v="0" actId="47"/>
        <pc:sldMkLst>
          <pc:docMk/>
          <pc:sldMk cId="3346876046" sldId="1425"/>
        </pc:sldMkLst>
      </pc:sldChg>
      <pc:sldChg chg="del">
        <pc:chgData name="Soheil Abbasloo" userId="d71572ce-aea6-4a3a-9d7a-c1bc96c12f67" providerId="ADAL" clId="{FFF36D93-1DB5-4308-8904-9ECE59B86F20}" dt="2022-11-13T17:00:44.991" v="0" actId="47"/>
        <pc:sldMkLst>
          <pc:docMk/>
          <pc:sldMk cId="2856543852" sldId="1426"/>
        </pc:sldMkLst>
      </pc:sldChg>
      <pc:sldChg chg="del">
        <pc:chgData name="Soheil Abbasloo" userId="d71572ce-aea6-4a3a-9d7a-c1bc96c12f67" providerId="ADAL" clId="{FFF36D93-1DB5-4308-8904-9ECE59B86F20}" dt="2022-11-13T17:00:44.991" v="0" actId="47"/>
        <pc:sldMkLst>
          <pc:docMk/>
          <pc:sldMk cId="2366629950" sldId="1428"/>
        </pc:sldMkLst>
      </pc:sldChg>
      <pc:sldChg chg="del">
        <pc:chgData name="Soheil Abbasloo" userId="d71572ce-aea6-4a3a-9d7a-c1bc96c12f67" providerId="ADAL" clId="{FFF36D93-1DB5-4308-8904-9ECE59B86F20}" dt="2022-11-13T17:00:44.991" v="0" actId="47"/>
        <pc:sldMkLst>
          <pc:docMk/>
          <pc:sldMk cId="1852664366" sldId="1429"/>
        </pc:sldMkLst>
      </pc:sldChg>
      <pc:sldChg chg="del">
        <pc:chgData name="Soheil Abbasloo" userId="d71572ce-aea6-4a3a-9d7a-c1bc96c12f67" providerId="ADAL" clId="{FFF36D93-1DB5-4308-8904-9ECE59B86F20}" dt="2022-11-13T17:00:44.991" v="0" actId="47"/>
        <pc:sldMkLst>
          <pc:docMk/>
          <pc:sldMk cId="3362892912" sldId="1430"/>
        </pc:sldMkLst>
      </pc:sldChg>
      <pc:sldChg chg="del">
        <pc:chgData name="Soheil Abbasloo" userId="d71572ce-aea6-4a3a-9d7a-c1bc96c12f67" providerId="ADAL" clId="{FFF36D93-1DB5-4308-8904-9ECE59B86F20}" dt="2022-11-13T17:00:44.991" v="0" actId="47"/>
        <pc:sldMkLst>
          <pc:docMk/>
          <pc:sldMk cId="1134644369" sldId="1431"/>
        </pc:sldMkLst>
      </pc:sldChg>
      <pc:sldChg chg="del">
        <pc:chgData name="Soheil Abbasloo" userId="d71572ce-aea6-4a3a-9d7a-c1bc96c12f67" providerId="ADAL" clId="{FFF36D93-1DB5-4308-8904-9ECE59B86F20}" dt="2022-11-13T17:00:44.991" v="0" actId="47"/>
        <pc:sldMkLst>
          <pc:docMk/>
          <pc:sldMk cId="232952938" sldId="1432"/>
        </pc:sldMkLst>
      </pc:sldChg>
      <pc:sldMasterChg chg="delSldLayout modSldLayout">
        <pc:chgData name="Soheil Abbasloo" userId="d71572ce-aea6-4a3a-9d7a-c1bc96c12f67" providerId="ADAL" clId="{FFF36D93-1DB5-4308-8904-9ECE59B86F20}" dt="2022-11-13T19:24:52.111" v="366" actId="242"/>
        <pc:sldMasterMkLst>
          <pc:docMk/>
          <pc:sldMasterMk cId="4216264492" sldId="2147483701"/>
        </pc:sldMasterMkLst>
        <pc:sldLayoutChg chg="modSp mod">
          <pc:chgData name="Soheil Abbasloo" userId="d71572ce-aea6-4a3a-9d7a-c1bc96c12f67" providerId="ADAL" clId="{FFF36D93-1DB5-4308-8904-9ECE59B86F20}" dt="2022-11-13T19:24:52.111" v="366" actId="242"/>
          <pc:sldLayoutMkLst>
            <pc:docMk/>
            <pc:sldMasterMk cId="4216264492" sldId="2147483701"/>
            <pc:sldLayoutMk cId="1006954494" sldId="2147483675"/>
          </pc:sldLayoutMkLst>
          <pc:spChg chg="mod">
            <ac:chgData name="Soheil Abbasloo" userId="d71572ce-aea6-4a3a-9d7a-c1bc96c12f67" providerId="ADAL" clId="{FFF36D93-1DB5-4308-8904-9ECE59B86F20}" dt="2022-11-13T19:24:52.111" v="366" actId="242"/>
            <ac:spMkLst>
              <pc:docMk/>
              <pc:sldMasterMk cId="4216264492" sldId="2147483701"/>
              <pc:sldLayoutMk cId="1006954494" sldId="2147483675"/>
              <ac:spMk id="5" creationId="{ACCA5D96-A59D-F5DD-3AEB-62BCD59A022B}"/>
            </ac:spMkLst>
          </pc:spChg>
        </pc:sldLayoutChg>
        <pc:sldLayoutChg chg="del">
          <pc:chgData name="Soheil Abbasloo" userId="d71572ce-aea6-4a3a-9d7a-c1bc96c12f67" providerId="ADAL" clId="{FFF36D93-1DB5-4308-8904-9ECE59B86F20}" dt="2022-11-13T17:00:44.991" v="0" actId="47"/>
          <pc:sldLayoutMkLst>
            <pc:docMk/>
            <pc:sldMasterMk cId="4216264492" sldId="2147483701"/>
            <pc:sldLayoutMk cId="2981223635" sldId="2147483699"/>
          </pc:sldLayoutMkLst>
        </pc:sldLayoutChg>
        <pc:sldLayoutChg chg="del">
          <pc:chgData name="Soheil Abbasloo" userId="d71572ce-aea6-4a3a-9d7a-c1bc96c12f67" providerId="ADAL" clId="{FFF36D93-1DB5-4308-8904-9ECE59B86F20}" dt="2022-11-13T17:00:44.991" v="0" actId="47"/>
          <pc:sldLayoutMkLst>
            <pc:docMk/>
            <pc:sldMasterMk cId="4216264492" sldId="2147483701"/>
            <pc:sldLayoutMk cId="1262354532" sldId="2147483703"/>
          </pc:sldLayoutMkLst>
        </pc:sldLayoutChg>
      </pc:sldMasterChg>
      <pc:sldMasterChg chg="del delSldLayout">
        <pc:chgData name="Soheil Abbasloo" userId="d71572ce-aea6-4a3a-9d7a-c1bc96c12f67" providerId="ADAL" clId="{FFF36D93-1DB5-4308-8904-9ECE59B86F20}" dt="2022-11-13T17:00:44.991" v="0" actId="47"/>
        <pc:sldMasterMkLst>
          <pc:docMk/>
          <pc:sldMasterMk cId="1199789901" sldId="2147483721"/>
        </pc:sldMasterMkLst>
        <pc:sldLayoutChg chg="del">
          <pc:chgData name="Soheil Abbasloo" userId="d71572ce-aea6-4a3a-9d7a-c1bc96c12f67" providerId="ADAL" clId="{FFF36D93-1DB5-4308-8904-9ECE59B86F20}" dt="2022-11-13T17:00:44.991" v="0" actId="47"/>
          <pc:sldLayoutMkLst>
            <pc:docMk/>
            <pc:sldMasterMk cId="1199789901" sldId="2147483721"/>
            <pc:sldLayoutMk cId="498861511" sldId="2147483722"/>
          </pc:sldLayoutMkLst>
        </pc:sldLayoutChg>
        <pc:sldLayoutChg chg="del">
          <pc:chgData name="Soheil Abbasloo" userId="d71572ce-aea6-4a3a-9d7a-c1bc96c12f67" providerId="ADAL" clId="{FFF36D93-1DB5-4308-8904-9ECE59B86F20}" dt="2022-11-13T17:00:44.991" v="0" actId="47"/>
          <pc:sldLayoutMkLst>
            <pc:docMk/>
            <pc:sldMasterMk cId="1199789901" sldId="2147483721"/>
            <pc:sldLayoutMk cId="894759884" sldId="2147483723"/>
          </pc:sldLayoutMkLst>
        </pc:sldLayoutChg>
        <pc:sldLayoutChg chg="del">
          <pc:chgData name="Soheil Abbasloo" userId="d71572ce-aea6-4a3a-9d7a-c1bc96c12f67" providerId="ADAL" clId="{FFF36D93-1DB5-4308-8904-9ECE59B86F20}" dt="2022-11-13T17:00:44.991" v="0" actId="47"/>
          <pc:sldLayoutMkLst>
            <pc:docMk/>
            <pc:sldMasterMk cId="1199789901" sldId="2147483721"/>
            <pc:sldLayoutMk cId="400309600" sldId="2147483724"/>
          </pc:sldLayoutMkLst>
        </pc:sldLayoutChg>
        <pc:sldLayoutChg chg="del">
          <pc:chgData name="Soheil Abbasloo" userId="d71572ce-aea6-4a3a-9d7a-c1bc96c12f67" providerId="ADAL" clId="{FFF36D93-1DB5-4308-8904-9ECE59B86F20}" dt="2022-11-13T17:00:44.991" v="0" actId="47"/>
          <pc:sldLayoutMkLst>
            <pc:docMk/>
            <pc:sldMasterMk cId="1199789901" sldId="2147483721"/>
            <pc:sldLayoutMk cId="3108881246" sldId="2147483725"/>
          </pc:sldLayoutMkLst>
        </pc:sldLayoutChg>
        <pc:sldLayoutChg chg="del">
          <pc:chgData name="Soheil Abbasloo" userId="d71572ce-aea6-4a3a-9d7a-c1bc96c12f67" providerId="ADAL" clId="{FFF36D93-1DB5-4308-8904-9ECE59B86F20}" dt="2022-11-13T17:00:44.991" v="0" actId="47"/>
          <pc:sldLayoutMkLst>
            <pc:docMk/>
            <pc:sldMasterMk cId="1199789901" sldId="2147483721"/>
            <pc:sldLayoutMk cId="4041671253" sldId="2147483726"/>
          </pc:sldLayoutMkLst>
        </pc:sldLayoutChg>
        <pc:sldLayoutChg chg="del">
          <pc:chgData name="Soheil Abbasloo" userId="d71572ce-aea6-4a3a-9d7a-c1bc96c12f67" providerId="ADAL" clId="{FFF36D93-1DB5-4308-8904-9ECE59B86F20}" dt="2022-11-13T17:00:44.991" v="0" actId="47"/>
          <pc:sldLayoutMkLst>
            <pc:docMk/>
            <pc:sldMasterMk cId="1199789901" sldId="2147483721"/>
            <pc:sldLayoutMk cId="3510789471" sldId="2147483727"/>
          </pc:sldLayoutMkLst>
        </pc:sldLayoutChg>
        <pc:sldLayoutChg chg="del">
          <pc:chgData name="Soheil Abbasloo" userId="d71572ce-aea6-4a3a-9d7a-c1bc96c12f67" providerId="ADAL" clId="{FFF36D93-1DB5-4308-8904-9ECE59B86F20}" dt="2022-11-13T17:00:44.991" v="0" actId="47"/>
          <pc:sldLayoutMkLst>
            <pc:docMk/>
            <pc:sldMasterMk cId="1199789901" sldId="2147483721"/>
            <pc:sldLayoutMk cId="194601899" sldId="2147483728"/>
          </pc:sldLayoutMkLst>
        </pc:sldLayoutChg>
        <pc:sldLayoutChg chg="del">
          <pc:chgData name="Soheil Abbasloo" userId="d71572ce-aea6-4a3a-9d7a-c1bc96c12f67" providerId="ADAL" clId="{FFF36D93-1DB5-4308-8904-9ECE59B86F20}" dt="2022-11-13T17:00:44.991" v="0" actId="47"/>
          <pc:sldLayoutMkLst>
            <pc:docMk/>
            <pc:sldMasterMk cId="1199789901" sldId="2147483721"/>
            <pc:sldLayoutMk cId="3137614235" sldId="2147483729"/>
          </pc:sldLayoutMkLst>
        </pc:sldLayoutChg>
        <pc:sldLayoutChg chg="del">
          <pc:chgData name="Soheil Abbasloo" userId="d71572ce-aea6-4a3a-9d7a-c1bc96c12f67" providerId="ADAL" clId="{FFF36D93-1DB5-4308-8904-9ECE59B86F20}" dt="2022-11-13T17:00:44.991" v="0" actId="47"/>
          <pc:sldLayoutMkLst>
            <pc:docMk/>
            <pc:sldMasterMk cId="1199789901" sldId="2147483721"/>
            <pc:sldLayoutMk cId="2616162271" sldId="2147483730"/>
          </pc:sldLayoutMkLst>
        </pc:sldLayoutChg>
        <pc:sldLayoutChg chg="del">
          <pc:chgData name="Soheil Abbasloo" userId="d71572ce-aea6-4a3a-9d7a-c1bc96c12f67" providerId="ADAL" clId="{FFF36D93-1DB5-4308-8904-9ECE59B86F20}" dt="2022-11-13T17:00:44.991" v="0" actId="47"/>
          <pc:sldLayoutMkLst>
            <pc:docMk/>
            <pc:sldMasterMk cId="1199789901" sldId="2147483721"/>
            <pc:sldLayoutMk cId="1656369435" sldId="2147483731"/>
          </pc:sldLayoutMkLst>
        </pc:sldLayoutChg>
        <pc:sldLayoutChg chg="del">
          <pc:chgData name="Soheil Abbasloo" userId="d71572ce-aea6-4a3a-9d7a-c1bc96c12f67" providerId="ADAL" clId="{FFF36D93-1DB5-4308-8904-9ECE59B86F20}" dt="2022-11-13T17:00:44.991" v="0" actId="47"/>
          <pc:sldLayoutMkLst>
            <pc:docMk/>
            <pc:sldMasterMk cId="1199789901" sldId="2147483721"/>
            <pc:sldLayoutMk cId="375324004" sldId="2147483732"/>
          </pc:sldLayoutMkLst>
        </pc:sldLayoutChg>
        <pc:sldLayoutChg chg="del">
          <pc:chgData name="Soheil Abbasloo" userId="d71572ce-aea6-4a3a-9d7a-c1bc96c12f67" providerId="ADAL" clId="{FFF36D93-1DB5-4308-8904-9ECE59B86F20}" dt="2022-11-13T17:00:44.991" v="0" actId="47"/>
          <pc:sldLayoutMkLst>
            <pc:docMk/>
            <pc:sldMasterMk cId="1199789901" sldId="2147483721"/>
            <pc:sldLayoutMk cId="2072315469" sldId="2147483733"/>
          </pc:sldLayoutMkLst>
        </pc:sldLayoutChg>
      </pc:sldMasterChg>
      <pc:sldMasterChg chg="del delSldLayout">
        <pc:chgData name="Soheil Abbasloo" userId="d71572ce-aea6-4a3a-9d7a-c1bc96c12f67" providerId="ADAL" clId="{FFF36D93-1DB5-4308-8904-9ECE59B86F20}" dt="2022-11-13T17:03:19.196" v="92" actId="700"/>
        <pc:sldMasterMkLst>
          <pc:docMk/>
          <pc:sldMasterMk cId="3870884297" sldId="2147483735"/>
        </pc:sldMasterMkLst>
        <pc:sldLayoutChg chg="del">
          <pc:chgData name="Soheil Abbasloo" userId="d71572ce-aea6-4a3a-9d7a-c1bc96c12f67" providerId="ADAL" clId="{FFF36D93-1DB5-4308-8904-9ECE59B86F20}" dt="2022-11-13T17:03:19.196" v="92" actId="700"/>
          <pc:sldLayoutMkLst>
            <pc:docMk/>
            <pc:sldMasterMk cId="3870884297" sldId="2147483735"/>
            <pc:sldLayoutMk cId="60158547" sldId="2147483736"/>
          </pc:sldLayoutMkLst>
        </pc:sldLayoutChg>
        <pc:sldLayoutChg chg="del">
          <pc:chgData name="Soheil Abbasloo" userId="d71572ce-aea6-4a3a-9d7a-c1bc96c12f67" providerId="ADAL" clId="{FFF36D93-1DB5-4308-8904-9ECE59B86F20}" dt="2022-11-13T17:03:19.196" v="92" actId="700"/>
          <pc:sldLayoutMkLst>
            <pc:docMk/>
            <pc:sldMasterMk cId="3870884297" sldId="2147483735"/>
            <pc:sldLayoutMk cId="1280166871" sldId="2147483737"/>
          </pc:sldLayoutMkLst>
        </pc:sldLayoutChg>
        <pc:sldLayoutChg chg="del">
          <pc:chgData name="Soheil Abbasloo" userId="d71572ce-aea6-4a3a-9d7a-c1bc96c12f67" providerId="ADAL" clId="{FFF36D93-1DB5-4308-8904-9ECE59B86F20}" dt="2022-11-13T17:03:19.196" v="92" actId="700"/>
          <pc:sldLayoutMkLst>
            <pc:docMk/>
            <pc:sldMasterMk cId="3870884297" sldId="2147483735"/>
            <pc:sldLayoutMk cId="2462946746" sldId="2147483738"/>
          </pc:sldLayoutMkLst>
        </pc:sldLayoutChg>
        <pc:sldLayoutChg chg="del">
          <pc:chgData name="Soheil Abbasloo" userId="d71572ce-aea6-4a3a-9d7a-c1bc96c12f67" providerId="ADAL" clId="{FFF36D93-1DB5-4308-8904-9ECE59B86F20}" dt="2022-11-13T17:03:19.196" v="92" actId="700"/>
          <pc:sldLayoutMkLst>
            <pc:docMk/>
            <pc:sldMasterMk cId="3870884297" sldId="2147483735"/>
            <pc:sldLayoutMk cId="2946973273" sldId="2147483739"/>
          </pc:sldLayoutMkLst>
        </pc:sldLayoutChg>
        <pc:sldLayoutChg chg="del">
          <pc:chgData name="Soheil Abbasloo" userId="d71572ce-aea6-4a3a-9d7a-c1bc96c12f67" providerId="ADAL" clId="{FFF36D93-1DB5-4308-8904-9ECE59B86F20}" dt="2022-11-13T17:03:19.196" v="92" actId="700"/>
          <pc:sldLayoutMkLst>
            <pc:docMk/>
            <pc:sldMasterMk cId="3870884297" sldId="2147483735"/>
            <pc:sldLayoutMk cId="1083333143" sldId="2147483740"/>
          </pc:sldLayoutMkLst>
        </pc:sldLayoutChg>
        <pc:sldLayoutChg chg="del">
          <pc:chgData name="Soheil Abbasloo" userId="d71572ce-aea6-4a3a-9d7a-c1bc96c12f67" providerId="ADAL" clId="{FFF36D93-1DB5-4308-8904-9ECE59B86F20}" dt="2022-11-13T17:03:19.196" v="92" actId="700"/>
          <pc:sldLayoutMkLst>
            <pc:docMk/>
            <pc:sldMasterMk cId="3870884297" sldId="2147483735"/>
            <pc:sldLayoutMk cId="1788432305" sldId="2147483741"/>
          </pc:sldLayoutMkLst>
        </pc:sldLayoutChg>
        <pc:sldLayoutChg chg="del">
          <pc:chgData name="Soheil Abbasloo" userId="d71572ce-aea6-4a3a-9d7a-c1bc96c12f67" providerId="ADAL" clId="{FFF36D93-1DB5-4308-8904-9ECE59B86F20}" dt="2022-11-13T17:03:19.196" v="92" actId="700"/>
          <pc:sldLayoutMkLst>
            <pc:docMk/>
            <pc:sldMasterMk cId="3870884297" sldId="2147483735"/>
            <pc:sldLayoutMk cId="648606063" sldId="2147483742"/>
          </pc:sldLayoutMkLst>
        </pc:sldLayoutChg>
        <pc:sldLayoutChg chg="del">
          <pc:chgData name="Soheil Abbasloo" userId="d71572ce-aea6-4a3a-9d7a-c1bc96c12f67" providerId="ADAL" clId="{FFF36D93-1DB5-4308-8904-9ECE59B86F20}" dt="2022-11-13T17:03:19.196" v="92" actId="700"/>
          <pc:sldLayoutMkLst>
            <pc:docMk/>
            <pc:sldMasterMk cId="3870884297" sldId="2147483735"/>
            <pc:sldLayoutMk cId="3586131880" sldId="2147483743"/>
          </pc:sldLayoutMkLst>
        </pc:sldLayoutChg>
        <pc:sldLayoutChg chg="del">
          <pc:chgData name="Soheil Abbasloo" userId="d71572ce-aea6-4a3a-9d7a-c1bc96c12f67" providerId="ADAL" clId="{FFF36D93-1DB5-4308-8904-9ECE59B86F20}" dt="2022-11-13T17:03:19.196" v="92" actId="700"/>
          <pc:sldLayoutMkLst>
            <pc:docMk/>
            <pc:sldMasterMk cId="3870884297" sldId="2147483735"/>
            <pc:sldLayoutMk cId="1573988838" sldId="2147483744"/>
          </pc:sldLayoutMkLst>
        </pc:sldLayoutChg>
        <pc:sldLayoutChg chg="del">
          <pc:chgData name="Soheil Abbasloo" userId="d71572ce-aea6-4a3a-9d7a-c1bc96c12f67" providerId="ADAL" clId="{FFF36D93-1DB5-4308-8904-9ECE59B86F20}" dt="2022-11-13T17:03:19.196" v="92" actId="700"/>
          <pc:sldLayoutMkLst>
            <pc:docMk/>
            <pc:sldMasterMk cId="3870884297" sldId="2147483735"/>
            <pc:sldLayoutMk cId="3668600597" sldId="2147483745"/>
          </pc:sldLayoutMkLst>
        </pc:sldLayoutChg>
        <pc:sldLayoutChg chg="del">
          <pc:chgData name="Soheil Abbasloo" userId="d71572ce-aea6-4a3a-9d7a-c1bc96c12f67" providerId="ADAL" clId="{FFF36D93-1DB5-4308-8904-9ECE59B86F20}" dt="2022-11-13T17:03:19.196" v="92" actId="700"/>
          <pc:sldLayoutMkLst>
            <pc:docMk/>
            <pc:sldMasterMk cId="3870884297" sldId="2147483735"/>
            <pc:sldLayoutMk cId="94424173" sldId="2147483746"/>
          </pc:sldLayoutMkLst>
        </pc:sldLayoutChg>
        <pc:sldLayoutChg chg="del">
          <pc:chgData name="Soheil Abbasloo" userId="d71572ce-aea6-4a3a-9d7a-c1bc96c12f67" providerId="ADAL" clId="{FFF36D93-1DB5-4308-8904-9ECE59B86F20}" dt="2022-11-13T17:03:19.196" v="92" actId="700"/>
          <pc:sldLayoutMkLst>
            <pc:docMk/>
            <pc:sldMasterMk cId="3870884297" sldId="2147483735"/>
            <pc:sldLayoutMk cId="2301892862" sldId="2147483747"/>
          </pc:sldLayoutMkLst>
        </pc:sldLayoutChg>
        <pc:sldLayoutChg chg="del">
          <pc:chgData name="Soheil Abbasloo" userId="d71572ce-aea6-4a3a-9d7a-c1bc96c12f67" providerId="ADAL" clId="{FFF36D93-1DB5-4308-8904-9ECE59B86F20}" dt="2022-11-13T17:03:19.196" v="92" actId="700"/>
          <pc:sldLayoutMkLst>
            <pc:docMk/>
            <pc:sldMasterMk cId="3870884297" sldId="2147483735"/>
            <pc:sldLayoutMk cId="241655421" sldId="2147483748"/>
          </pc:sldLayoutMkLst>
        </pc:sldLayoutChg>
        <pc:sldLayoutChg chg="del">
          <pc:chgData name="Soheil Abbasloo" userId="d71572ce-aea6-4a3a-9d7a-c1bc96c12f67" providerId="ADAL" clId="{FFF36D93-1DB5-4308-8904-9ECE59B86F20}" dt="2022-11-13T17:03:19.196" v="92" actId="700"/>
          <pc:sldLayoutMkLst>
            <pc:docMk/>
            <pc:sldMasterMk cId="3870884297" sldId="2147483735"/>
            <pc:sldLayoutMk cId="196647304" sldId="2147483749"/>
          </pc:sldLayoutMkLst>
        </pc:sldLayoutChg>
        <pc:sldLayoutChg chg="del">
          <pc:chgData name="Soheil Abbasloo" userId="d71572ce-aea6-4a3a-9d7a-c1bc96c12f67" providerId="ADAL" clId="{FFF36D93-1DB5-4308-8904-9ECE59B86F20}" dt="2022-11-13T17:03:19.196" v="92" actId="700"/>
          <pc:sldLayoutMkLst>
            <pc:docMk/>
            <pc:sldMasterMk cId="3870884297" sldId="2147483735"/>
            <pc:sldLayoutMk cId="793002425" sldId="2147483750"/>
          </pc:sldLayoutMkLst>
        </pc:sldLayoutChg>
      </pc:sldMasterChg>
    </pc:docChg>
  </pc:docChgLst>
  <pc:docChgLst>
    <pc:chgData name="Soheil Abbasloo" userId="d71572ce-aea6-4a3a-9d7a-c1bc96c12f67" providerId="ADAL" clId="{5A221130-90B4-4FFD-B26D-E6AAC359A9C7}"/>
    <pc:docChg chg="undo redo custSel addSld delSld modSld sldOrd addMainMaster delMainMaster modMainMaster">
      <pc:chgData name="Soheil Abbasloo" userId="d71572ce-aea6-4a3a-9d7a-c1bc96c12f67" providerId="ADAL" clId="{5A221130-90B4-4FFD-B26D-E6AAC359A9C7}" dt="2022-10-27T23:22:54.355" v="8550" actId="33524"/>
      <pc:docMkLst>
        <pc:docMk/>
      </pc:docMkLst>
      <pc:sldChg chg="add del">
        <pc:chgData name="Soheil Abbasloo" userId="d71572ce-aea6-4a3a-9d7a-c1bc96c12f67" providerId="ADAL" clId="{5A221130-90B4-4FFD-B26D-E6AAC359A9C7}" dt="2022-10-16T22:01:54.749" v="615" actId="47"/>
        <pc:sldMkLst>
          <pc:docMk/>
          <pc:sldMk cId="0" sldId="263"/>
        </pc:sldMkLst>
      </pc:sldChg>
      <pc:sldChg chg="modSp add del mod modClrScheme modAnim chgLayout">
        <pc:chgData name="Soheil Abbasloo" userId="d71572ce-aea6-4a3a-9d7a-c1bc96c12f67" providerId="ADAL" clId="{5A221130-90B4-4FFD-B26D-E6AAC359A9C7}" dt="2022-10-17T13:50:28.922" v="2327"/>
        <pc:sldMkLst>
          <pc:docMk/>
          <pc:sldMk cId="0" sldId="265"/>
        </pc:sldMkLst>
        <pc:spChg chg="mod ord">
          <ac:chgData name="Soheil Abbasloo" userId="d71572ce-aea6-4a3a-9d7a-c1bc96c12f67" providerId="ADAL" clId="{5A221130-90B4-4FFD-B26D-E6AAC359A9C7}" dt="2022-10-17T13:50:28.922" v="2327"/>
          <ac:spMkLst>
            <pc:docMk/>
            <pc:sldMk cId="0" sldId="265"/>
            <ac:spMk id="27650" creationId="{56C5A818-D608-0104-D91F-E54E8871773A}"/>
          </ac:spMkLst>
        </pc:spChg>
        <pc:spChg chg="mod ord">
          <ac:chgData name="Soheil Abbasloo" userId="d71572ce-aea6-4a3a-9d7a-c1bc96c12f67" providerId="ADAL" clId="{5A221130-90B4-4FFD-B26D-E6AAC359A9C7}" dt="2022-10-16T23:58:22.510" v="1255" actId="700"/>
          <ac:spMkLst>
            <pc:docMk/>
            <pc:sldMk cId="0" sldId="265"/>
            <ac:spMk id="27652" creationId="{4C31853E-C7A8-CD27-71E3-0C735934D08C}"/>
          </ac:spMkLst>
        </pc:spChg>
        <pc:spChg chg="mod ord">
          <ac:chgData name="Soheil Abbasloo" userId="d71572ce-aea6-4a3a-9d7a-c1bc96c12f67" providerId="ADAL" clId="{5A221130-90B4-4FFD-B26D-E6AAC359A9C7}" dt="2022-10-17T00:01:06.191" v="1267" actId="20577"/>
          <ac:spMkLst>
            <pc:docMk/>
            <pc:sldMk cId="0" sldId="265"/>
            <ac:spMk id="912387" creationId="{8CD8FD6B-D862-E0C3-E2E2-33ABC524929C}"/>
          </ac:spMkLst>
        </pc:spChg>
      </pc:sldChg>
      <pc:sldChg chg="delSp modSp add del mod modClrScheme addAnim delAnim modAnim chgLayout modNotesTx">
        <pc:chgData name="Soheil Abbasloo" userId="d71572ce-aea6-4a3a-9d7a-c1bc96c12f67" providerId="ADAL" clId="{5A221130-90B4-4FFD-B26D-E6AAC359A9C7}" dt="2022-10-17T00:10:36.614" v="1358" actId="207"/>
        <pc:sldMkLst>
          <pc:docMk/>
          <pc:sldMk cId="0" sldId="266"/>
        </pc:sldMkLst>
        <pc:spChg chg="mod ord">
          <ac:chgData name="Soheil Abbasloo" userId="d71572ce-aea6-4a3a-9d7a-c1bc96c12f67" providerId="ADAL" clId="{5A221130-90B4-4FFD-B26D-E6AAC359A9C7}" dt="2022-10-16T23:58:30.526" v="1256" actId="700"/>
          <ac:spMkLst>
            <pc:docMk/>
            <pc:sldMk cId="0" sldId="266"/>
            <ac:spMk id="29698" creationId="{7E3618CB-4B5A-E4BB-14E5-02F6027C27EC}"/>
          </ac:spMkLst>
        </pc:spChg>
        <pc:spChg chg="mod ord">
          <ac:chgData name="Soheil Abbasloo" userId="d71572ce-aea6-4a3a-9d7a-c1bc96c12f67" providerId="ADAL" clId="{5A221130-90B4-4FFD-B26D-E6AAC359A9C7}" dt="2022-10-17T00:10:36.614" v="1358" actId="207"/>
          <ac:spMkLst>
            <pc:docMk/>
            <pc:sldMk cId="0" sldId="266"/>
            <ac:spMk id="29699" creationId="{EC304D0A-40F1-06FE-FDE9-144B27CBCBD3}"/>
          </ac:spMkLst>
        </pc:spChg>
        <pc:spChg chg="mod ord">
          <ac:chgData name="Soheil Abbasloo" userId="d71572ce-aea6-4a3a-9d7a-c1bc96c12f67" providerId="ADAL" clId="{5A221130-90B4-4FFD-B26D-E6AAC359A9C7}" dt="2022-10-16T23:58:30.526" v="1256" actId="700"/>
          <ac:spMkLst>
            <pc:docMk/>
            <pc:sldMk cId="0" sldId="266"/>
            <ac:spMk id="29700" creationId="{AB608AEF-D41A-165D-EE06-FF30A1447926}"/>
          </ac:spMkLst>
        </pc:spChg>
        <pc:spChg chg="del">
          <ac:chgData name="Soheil Abbasloo" userId="d71572ce-aea6-4a3a-9d7a-c1bc96c12f67" providerId="ADAL" clId="{5A221130-90B4-4FFD-B26D-E6AAC359A9C7}" dt="2022-10-17T00:01:36.281" v="1269" actId="478"/>
          <ac:spMkLst>
            <pc:docMk/>
            <pc:sldMk cId="0" sldId="266"/>
            <ac:spMk id="29703" creationId="{864FA404-528B-8983-E021-70416402C578}"/>
          </ac:spMkLst>
        </pc:spChg>
        <pc:spChg chg="del">
          <ac:chgData name="Soheil Abbasloo" userId="d71572ce-aea6-4a3a-9d7a-c1bc96c12f67" providerId="ADAL" clId="{5A221130-90B4-4FFD-B26D-E6AAC359A9C7}" dt="2022-10-17T00:01:36.281" v="1269" actId="478"/>
          <ac:spMkLst>
            <pc:docMk/>
            <pc:sldMk cId="0" sldId="266"/>
            <ac:spMk id="29704" creationId="{34C1DEAF-E583-B523-1CB5-ACC76FA6623F}"/>
          </ac:spMkLst>
        </pc:spChg>
        <pc:spChg chg="del">
          <ac:chgData name="Soheil Abbasloo" userId="d71572ce-aea6-4a3a-9d7a-c1bc96c12f67" providerId="ADAL" clId="{5A221130-90B4-4FFD-B26D-E6AAC359A9C7}" dt="2022-10-17T00:01:36.281" v="1269" actId="478"/>
          <ac:spMkLst>
            <pc:docMk/>
            <pc:sldMk cId="0" sldId="266"/>
            <ac:spMk id="29705" creationId="{0312317D-3C9A-BAB9-4B8A-FECFA29C1516}"/>
          </ac:spMkLst>
        </pc:spChg>
        <pc:spChg chg="del">
          <ac:chgData name="Soheil Abbasloo" userId="d71572ce-aea6-4a3a-9d7a-c1bc96c12f67" providerId="ADAL" clId="{5A221130-90B4-4FFD-B26D-E6AAC359A9C7}" dt="2022-10-17T00:01:36.281" v="1269" actId="478"/>
          <ac:spMkLst>
            <pc:docMk/>
            <pc:sldMk cId="0" sldId="266"/>
            <ac:spMk id="29706" creationId="{F51CAE88-EB57-D26C-C746-6F7E8DDDB5C8}"/>
          </ac:spMkLst>
        </pc:spChg>
        <pc:picChg chg="del">
          <ac:chgData name="Soheil Abbasloo" userId="d71572ce-aea6-4a3a-9d7a-c1bc96c12f67" providerId="ADAL" clId="{5A221130-90B4-4FFD-B26D-E6AAC359A9C7}" dt="2022-10-17T00:01:36.281" v="1269" actId="478"/>
          <ac:picMkLst>
            <pc:docMk/>
            <pc:sldMk cId="0" sldId="266"/>
            <ac:picMk id="29701" creationId="{0A3705C4-82DF-F759-0BFB-D5B4B8690A1E}"/>
          </ac:picMkLst>
        </pc:picChg>
        <pc:picChg chg="del">
          <ac:chgData name="Soheil Abbasloo" userId="d71572ce-aea6-4a3a-9d7a-c1bc96c12f67" providerId="ADAL" clId="{5A221130-90B4-4FFD-B26D-E6AAC359A9C7}" dt="2022-10-17T00:01:36.281" v="1269" actId="478"/>
          <ac:picMkLst>
            <pc:docMk/>
            <pc:sldMk cId="0" sldId="266"/>
            <ac:picMk id="29702" creationId="{5EF1DC13-6D35-06D6-8558-5A3071234752}"/>
          </ac:picMkLst>
        </pc:picChg>
      </pc:sldChg>
      <pc:sldChg chg="delSp modSp add del mod modClrScheme delAnim modAnim chgLayout">
        <pc:chgData name="Soheil Abbasloo" userId="d71572ce-aea6-4a3a-9d7a-c1bc96c12f67" providerId="ADAL" clId="{5A221130-90B4-4FFD-B26D-E6AAC359A9C7}" dt="2022-10-17T21:44:08.844" v="8199" actId="20577"/>
        <pc:sldMkLst>
          <pc:docMk/>
          <pc:sldMk cId="0" sldId="267"/>
        </pc:sldMkLst>
        <pc:spChg chg="del mod ord">
          <ac:chgData name="Soheil Abbasloo" userId="d71572ce-aea6-4a3a-9d7a-c1bc96c12f67" providerId="ADAL" clId="{5A221130-90B4-4FFD-B26D-E6AAC359A9C7}" dt="2022-10-17T20:22:17.270" v="7121" actId="478"/>
          <ac:spMkLst>
            <pc:docMk/>
            <pc:sldMk cId="0" sldId="267"/>
            <ac:spMk id="5" creationId="{38A90884-1461-A694-7628-BD572621958D}"/>
          </ac:spMkLst>
        </pc:spChg>
        <pc:spChg chg="mod ord">
          <ac:chgData name="Soheil Abbasloo" userId="d71572ce-aea6-4a3a-9d7a-c1bc96c12f67" providerId="ADAL" clId="{5A221130-90B4-4FFD-B26D-E6AAC359A9C7}" dt="2022-10-17T21:44:08.844" v="8199" actId="20577"/>
          <ac:spMkLst>
            <pc:docMk/>
            <pc:sldMk cId="0" sldId="267"/>
            <ac:spMk id="31746" creationId="{F2E64BA3-1863-7662-53B3-F0317ABC9578}"/>
          </ac:spMkLst>
        </pc:spChg>
        <pc:spChg chg="mod ord">
          <ac:chgData name="Soheil Abbasloo" userId="d71572ce-aea6-4a3a-9d7a-c1bc96c12f67" providerId="ADAL" clId="{5A221130-90B4-4FFD-B26D-E6AAC359A9C7}" dt="2022-10-17T20:21:59.316" v="7117" actId="700"/>
          <ac:spMkLst>
            <pc:docMk/>
            <pc:sldMk cId="0" sldId="267"/>
            <ac:spMk id="31749" creationId="{354EE092-4BBD-81F7-66D3-25E87F6A16C5}"/>
          </ac:spMkLst>
        </pc:spChg>
        <pc:spChg chg="mod ord">
          <ac:chgData name="Soheil Abbasloo" userId="d71572ce-aea6-4a3a-9d7a-c1bc96c12f67" providerId="ADAL" clId="{5A221130-90B4-4FFD-B26D-E6AAC359A9C7}" dt="2022-10-17T21:21:27.484" v="7672" actId="12"/>
          <ac:spMkLst>
            <pc:docMk/>
            <pc:sldMk cId="0" sldId="267"/>
            <ac:spMk id="903171" creationId="{82ACE19C-A265-27D8-0CEF-5F4C32D27F4A}"/>
          </ac:spMkLst>
        </pc:spChg>
      </pc:sldChg>
      <pc:sldChg chg="modSp add del mod modClrScheme chgLayout">
        <pc:chgData name="Soheil Abbasloo" userId="d71572ce-aea6-4a3a-9d7a-c1bc96c12f67" providerId="ADAL" clId="{5A221130-90B4-4FFD-B26D-E6AAC359A9C7}" dt="2022-10-17T14:29:42.931" v="2892" actId="1076"/>
        <pc:sldMkLst>
          <pc:docMk/>
          <pc:sldMk cId="0" sldId="269"/>
        </pc:sldMkLst>
        <pc:spChg chg="mod ord">
          <ac:chgData name="Soheil Abbasloo" userId="d71572ce-aea6-4a3a-9d7a-c1bc96c12f67" providerId="ADAL" clId="{5A221130-90B4-4FFD-B26D-E6AAC359A9C7}" dt="2022-10-17T14:29:35.053" v="2890" actId="700"/>
          <ac:spMkLst>
            <pc:docMk/>
            <pc:sldMk cId="0" sldId="269"/>
            <ac:spMk id="35842" creationId="{8BAA0AD7-7E2F-6902-7DC3-708169B87B51}"/>
          </ac:spMkLst>
        </pc:spChg>
        <pc:spChg chg="mod ord">
          <ac:chgData name="Soheil Abbasloo" userId="d71572ce-aea6-4a3a-9d7a-c1bc96c12f67" providerId="ADAL" clId="{5A221130-90B4-4FFD-B26D-E6AAC359A9C7}" dt="2022-10-17T14:29:35.053" v="2890" actId="700"/>
          <ac:spMkLst>
            <pc:docMk/>
            <pc:sldMk cId="0" sldId="269"/>
            <ac:spMk id="35843" creationId="{CA5F1E66-52EA-D379-1FC8-03F46028A32C}"/>
          </ac:spMkLst>
        </pc:spChg>
        <pc:spChg chg="mod">
          <ac:chgData name="Soheil Abbasloo" userId="d71572ce-aea6-4a3a-9d7a-c1bc96c12f67" providerId="ADAL" clId="{5A221130-90B4-4FFD-B26D-E6AAC359A9C7}" dt="2022-10-17T14:29:42.931" v="2892" actId="1076"/>
          <ac:spMkLst>
            <pc:docMk/>
            <pc:sldMk cId="0" sldId="269"/>
            <ac:spMk id="35923" creationId="{4D846F80-55C0-E897-B942-B269CE468F3F}"/>
          </ac:spMkLst>
        </pc:spChg>
        <pc:spChg chg="mod">
          <ac:chgData name="Soheil Abbasloo" userId="d71572ce-aea6-4a3a-9d7a-c1bc96c12f67" providerId="ADAL" clId="{5A221130-90B4-4FFD-B26D-E6AAC359A9C7}" dt="2022-10-17T14:29:39.951" v="2891" actId="1076"/>
          <ac:spMkLst>
            <pc:docMk/>
            <pc:sldMk cId="0" sldId="269"/>
            <ac:spMk id="35924" creationId="{724431A8-C633-08E3-1D6A-8793E976BF5C}"/>
          </ac:spMkLst>
        </pc:spChg>
      </pc:sldChg>
      <pc:sldChg chg="addSp modSp add del mod ord modClrScheme chgLayout">
        <pc:chgData name="Soheil Abbasloo" userId="d71572ce-aea6-4a3a-9d7a-c1bc96c12f67" providerId="ADAL" clId="{5A221130-90B4-4FFD-B26D-E6AAC359A9C7}" dt="2022-10-17T15:01:50.146" v="3063"/>
        <pc:sldMkLst>
          <pc:docMk/>
          <pc:sldMk cId="0" sldId="270"/>
        </pc:sldMkLst>
        <pc:spChg chg="add mod ord">
          <ac:chgData name="Soheil Abbasloo" userId="d71572ce-aea6-4a3a-9d7a-c1bc96c12f67" providerId="ADAL" clId="{5A221130-90B4-4FFD-B26D-E6AAC359A9C7}" dt="2022-10-17T14:30:12.217" v="2893" actId="700"/>
          <ac:spMkLst>
            <pc:docMk/>
            <pc:sldMk cId="0" sldId="270"/>
            <ac:spMk id="2" creationId="{22996B82-6E78-7148-7F28-7C83D1019C91}"/>
          </ac:spMkLst>
        </pc:spChg>
        <pc:spChg chg="mod ord">
          <ac:chgData name="Soheil Abbasloo" userId="d71572ce-aea6-4a3a-9d7a-c1bc96c12f67" providerId="ADAL" clId="{5A221130-90B4-4FFD-B26D-E6AAC359A9C7}" dt="2022-10-17T14:30:12.217" v="2893" actId="700"/>
          <ac:spMkLst>
            <pc:docMk/>
            <pc:sldMk cId="0" sldId="270"/>
            <ac:spMk id="37890" creationId="{937E2E4E-C000-88C6-4438-34B560499494}"/>
          </ac:spMkLst>
        </pc:spChg>
        <pc:spChg chg="mod ord">
          <ac:chgData name="Soheil Abbasloo" userId="d71572ce-aea6-4a3a-9d7a-c1bc96c12f67" providerId="ADAL" clId="{5A221130-90B4-4FFD-B26D-E6AAC359A9C7}" dt="2022-10-17T14:30:12.217" v="2893" actId="700"/>
          <ac:spMkLst>
            <pc:docMk/>
            <pc:sldMk cId="0" sldId="270"/>
            <ac:spMk id="37891" creationId="{5EBF3DD3-A7AE-10CE-72FC-94B9A52E93DC}"/>
          </ac:spMkLst>
        </pc:spChg>
        <pc:spChg chg="mod">
          <ac:chgData name="Soheil Abbasloo" userId="d71572ce-aea6-4a3a-9d7a-c1bc96c12f67" providerId="ADAL" clId="{5A221130-90B4-4FFD-B26D-E6AAC359A9C7}" dt="2022-10-17T14:31:37.032" v="2944" actId="1036"/>
          <ac:spMkLst>
            <pc:docMk/>
            <pc:sldMk cId="0" sldId="270"/>
            <ac:spMk id="37971" creationId="{24CEB18F-8291-EC18-EC20-7DE601E7580B}"/>
          </ac:spMkLst>
        </pc:spChg>
        <pc:spChg chg="mod">
          <ac:chgData name="Soheil Abbasloo" userId="d71572ce-aea6-4a3a-9d7a-c1bc96c12f67" providerId="ADAL" clId="{5A221130-90B4-4FFD-B26D-E6AAC359A9C7}" dt="2022-10-17T14:31:37.032" v="2944" actId="1036"/>
          <ac:spMkLst>
            <pc:docMk/>
            <pc:sldMk cId="0" sldId="270"/>
            <ac:spMk id="37972" creationId="{AC0D50B2-BB68-0BC9-B84F-0054962DEE5B}"/>
          </ac:spMkLst>
        </pc:spChg>
        <pc:spChg chg="mod">
          <ac:chgData name="Soheil Abbasloo" userId="d71572ce-aea6-4a3a-9d7a-c1bc96c12f67" providerId="ADAL" clId="{5A221130-90B4-4FFD-B26D-E6AAC359A9C7}" dt="2022-10-17T14:30:30.580" v="2896" actId="207"/>
          <ac:spMkLst>
            <pc:docMk/>
            <pc:sldMk cId="0" sldId="270"/>
            <ac:spMk id="924785" creationId="{09163921-0C76-6541-2E44-BC8CC8C0F459}"/>
          </ac:spMkLst>
        </pc:spChg>
      </pc:sldChg>
      <pc:sldChg chg="delSp modSp add del mod ord modClrScheme modAnim chgLayout">
        <pc:chgData name="Soheil Abbasloo" userId="d71572ce-aea6-4a3a-9d7a-c1bc96c12f67" providerId="ADAL" clId="{5A221130-90B4-4FFD-B26D-E6AAC359A9C7}" dt="2022-10-17T20:54:31.937" v="7410" actId="14100"/>
        <pc:sldMkLst>
          <pc:docMk/>
          <pc:sldMk cId="0" sldId="271"/>
        </pc:sldMkLst>
        <pc:spChg chg="mod ord">
          <ac:chgData name="Soheil Abbasloo" userId="d71572ce-aea6-4a3a-9d7a-c1bc96c12f67" providerId="ADAL" clId="{5A221130-90B4-4FFD-B26D-E6AAC359A9C7}" dt="2022-10-17T14:30:43.902" v="2897" actId="700"/>
          <ac:spMkLst>
            <pc:docMk/>
            <pc:sldMk cId="0" sldId="271"/>
            <ac:spMk id="39938" creationId="{9058D687-FD23-6B8E-DEA5-D397A59FBF31}"/>
          </ac:spMkLst>
        </pc:spChg>
        <pc:spChg chg="mod ord">
          <ac:chgData name="Soheil Abbasloo" userId="d71572ce-aea6-4a3a-9d7a-c1bc96c12f67" providerId="ADAL" clId="{5A221130-90B4-4FFD-B26D-E6AAC359A9C7}" dt="2022-10-17T14:30:43.902" v="2897" actId="700"/>
          <ac:spMkLst>
            <pc:docMk/>
            <pc:sldMk cId="0" sldId="271"/>
            <ac:spMk id="39939" creationId="{B4DEE935-C2B6-B47A-231A-81615CF60687}"/>
          </ac:spMkLst>
        </pc:spChg>
        <pc:spChg chg="mod">
          <ac:chgData name="Soheil Abbasloo" userId="d71572ce-aea6-4a3a-9d7a-c1bc96c12f67" providerId="ADAL" clId="{5A221130-90B4-4FFD-B26D-E6AAC359A9C7}" dt="2022-10-17T20:54:25.235" v="7409" actId="1076"/>
          <ac:spMkLst>
            <pc:docMk/>
            <pc:sldMk cId="0" sldId="271"/>
            <ac:spMk id="39942" creationId="{C24B8ACD-62B3-C160-60F9-F41AE6411E99}"/>
          </ac:spMkLst>
        </pc:spChg>
        <pc:spChg chg="mod">
          <ac:chgData name="Soheil Abbasloo" userId="d71572ce-aea6-4a3a-9d7a-c1bc96c12f67" providerId="ADAL" clId="{5A221130-90B4-4FFD-B26D-E6AAC359A9C7}" dt="2022-10-17T20:54:25.235" v="7409" actId="1076"/>
          <ac:spMkLst>
            <pc:docMk/>
            <pc:sldMk cId="0" sldId="271"/>
            <ac:spMk id="39943" creationId="{E83D0F3A-E246-99C9-B542-67775705BCE6}"/>
          </ac:spMkLst>
        </pc:spChg>
        <pc:spChg chg="mod">
          <ac:chgData name="Soheil Abbasloo" userId="d71572ce-aea6-4a3a-9d7a-c1bc96c12f67" providerId="ADAL" clId="{5A221130-90B4-4FFD-B26D-E6AAC359A9C7}" dt="2022-10-17T20:54:25.235" v="7409" actId="1076"/>
          <ac:spMkLst>
            <pc:docMk/>
            <pc:sldMk cId="0" sldId="271"/>
            <ac:spMk id="39944" creationId="{12892F99-6D7F-788D-3C30-4836AE72DF3B}"/>
          </ac:spMkLst>
        </pc:spChg>
        <pc:spChg chg="mod">
          <ac:chgData name="Soheil Abbasloo" userId="d71572ce-aea6-4a3a-9d7a-c1bc96c12f67" providerId="ADAL" clId="{5A221130-90B4-4FFD-B26D-E6AAC359A9C7}" dt="2022-10-17T20:54:25.235" v="7409" actId="1076"/>
          <ac:spMkLst>
            <pc:docMk/>
            <pc:sldMk cId="0" sldId="271"/>
            <ac:spMk id="39945" creationId="{22FA3584-A24A-C099-068D-9828EFE04F27}"/>
          </ac:spMkLst>
        </pc:spChg>
        <pc:spChg chg="del mod">
          <ac:chgData name="Soheil Abbasloo" userId="d71572ce-aea6-4a3a-9d7a-c1bc96c12f67" providerId="ADAL" clId="{5A221130-90B4-4FFD-B26D-E6AAC359A9C7}" dt="2022-10-17T20:49:53.155" v="7231" actId="478"/>
          <ac:spMkLst>
            <pc:docMk/>
            <pc:sldMk cId="0" sldId="271"/>
            <ac:spMk id="39946" creationId="{7DCFFAC9-68CA-137C-1602-2019870D6484}"/>
          </ac:spMkLst>
        </pc:spChg>
        <pc:spChg chg="mod">
          <ac:chgData name="Soheil Abbasloo" userId="d71572ce-aea6-4a3a-9d7a-c1bc96c12f67" providerId="ADAL" clId="{5A221130-90B4-4FFD-B26D-E6AAC359A9C7}" dt="2022-10-17T20:54:25.235" v="7409" actId="1076"/>
          <ac:spMkLst>
            <pc:docMk/>
            <pc:sldMk cId="0" sldId="271"/>
            <ac:spMk id="39947" creationId="{B193EB58-A05A-E22C-5B55-D6625C731640}"/>
          </ac:spMkLst>
        </pc:spChg>
        <pc:spChg chg="mod">
          <ac:chgData name="Soheil Abbasloo" userId="d71572ce-aea6-4a3a-9d7a-c1bc96c12f67" providerId="ADAL" clId="{5A221130-90B4-4FFD-B26D-E6AAC359A9C7}" dt="2022-10-17T20:54:25.235" v="7409" actId="1076"/>
          <ac:spMkLst>
            <pc:docMk/>
            <pc:sldMk cId="0" sldId="271"/>
            <ac:spMk id="39949" creationId="{C1066B38-A901-783A-F772-1B0FDCC69C9D}"/>
          </ac:spMkLst>
        </pc:spChg>
        <pc:spChg chg="mod">
          <ac:chgData name="Soheil Abbasloo" userId="d71572ce-aea6-4a3a-9d7a-c1bc96c12f67" providerId="ADAL" clId="{5A221130-90B4-4FFD-B26D-E6AAC359A9C7}" dt="2022-10-17T20:54:25.235" v="7409" actId="1076"/>
          <ac:spMkLst>
            <pc:docMk/>
            <pc:sldMk cId="0" sldId="271"/>
            <ac:spMk id="39950" creationId="{3AA85B48-1054-B50E-8652-DFA3727420F0}"/>
          </ac:spMkLst>
        </pc:spChg>
        <pc:spChg chg="del">
          <ac:chgData name="Soheil Abbasloo" userId="d71572ce-aea6-4a3a-9d7a-c1bc96c12f67" providerId="ADAL" clId="{5A221130-90B4-4FFD-B26D-E6AAC359A9C7}" dt="2022-10-17T14:30:48.184" v="2898" actId="478"/>
          <ac:spMkLst>
            <pc:docMk/>
            <pc:sldMk cId="0" sldId="271"/>
            <ac:spMk id="39951" creationId="{D28BEB53-B867-31E9-3187-4D1B914B887E}"/>
          </ac:spMkLst>
        </pc:spChg>
        <pc:spChg chg="mod">
          <ac:chgData name="Soheil Abbasloo" userId="d71572ce-aea6-4a3a-9d7a-c1bc96c12f67" providerId="ADAL" clId="{5A221130-90B4-4FFD-B26D-E6AAC359A9C7}" dt="2022-10-17T20:54:25.235" v="7409" actId="1076"/>
          <ac:spMkLst>
            <pc:docMk/>
            <pc:sldMk cId="0" sldId="271"/>
            <ac:spMk id="39952" creationId="{3E6B6CF3-0A85-F0FC-BB69-002174B64B8E}"/>
          </ac:spMkLst>
        </pc:spChg>
        <pc:spChg chg="mod">
          <ac:chgData name="Soheil Abbasloo" userId="d71572ce-aea6-4a3a-9d7a-c1bc96c12f67" providerId="ADAL" clId="{5A221130-90B4-4FFD-B26D-E6AAC359A9C7}" dt="2022-10-17T20:54:25.235" v="7409" actId="1076"/>
          <ac:spMkLst>
            <pc:docMk/>
            <pc:sldMk cId="0" sldId="271"/>
            <ac:spMk id="39953" creationId="{FC3E09F3-ABE8-2080-1AB6-BB04DD8631E0}"/>
          </ac:spMkLst>
        </pc:spChg>
        <pc:spChg chg="mod ord">
          <ac:chgData name="Soheil Abbasloo" userId="d71572ce-aea6-4a3a-9d7a-c1bc96c12f67" providerId="ADAL" clId="{5A221130-90B4-4FFD-B26D-E6AAC359A9C7}" dt="2022-10-17T20:54:31.937" v="7410" actId="14100"/>
          <ac:spMkLst>
            <pc:docMk/>
            <pc:sldMk cId="0" sldId="271"/>
            <ac:spMk id="926723" creationId="{8C46B5FD-6806-C1C5-6A18-17512CCF46B2}"/>
          </ac:spMkLst>
        </pc:spChg>
        <pc:grpChg chg="mod">
          <ac:chgData name="Soheil Abbasloo" userId="d71572ce-aea6-4a3a-9d7a-c1bc96c12f67" providerId="ADAL" clId="{5A221130-90B4-4FFD-B26D-E6AAC359A9C7}" dt="2022-10-17T20:54:25.235" v="7409" actId="1076"/>
          <ac:grpSpMkLst>
            <pc:docMk/>
            <pc:sldMk cId="0" sldId="271"/>
            <ac:grpSpMk id="39941" creationId="{B0B42DFA-9162-77B1-A8A0-66DEBFC73C0E}"/>
          </ac:grpSpMkLst>
        </pc:grpChg>
        <pc:grpChg chg="mod">
          <ac:chgData name="Soheil Abbasloo" userId="d71572ce-aea6-4a3a-9d7a-c1bc96c12f67" providerId="ADAL" clId="{5A221130-90B4-4FFD-B26D-E6AAC359A9C7}" dt="2022-10-17T20:54:25.235" v="7409" actId="1076"/>
          <ac:grpSpMkLst>
            <pc:docMk/>
            <pc:sldMk cId="0" sldId="271"/>
            <ac:grpSpMk id="39948" creationId="{FD58AF31-0395-D439-C377-7EBC9F071C47}"/>
          </ac:grpSpMkLst>
        </pc:grpChg>
      </pc:sldChg>
      <pc:sldChg chg="addSp delSp modSp add del mod modClrScheme modAnim chgLayout">
        <pc:chgData name="Soheil Abbasloo" userId="d71572ce-aea6-4a3a-9d7a-c1bc96c12f67" providerId="ADAL" clId="{5A221130-90B4-4FFD-B26D-E6AAC359A9C7}" dt="2022-10-17T15:02:15.113" v="3064" actId="47"/>
        <pc:sldMkLst>
          <pc:docMk/>
          <pc:sldMk cId="0" sldId="272"/>
        </pc:sldMkLst>
        <pc:spChg chg="add del mod ord">
          <ac:chgData name="Soheil Abbasloo" userId="d71572ce-aea6-4a3a-9d7a-c1bc96c12f67" providerId="ADAL" clId="{5A221130-90B4-4FFD-B26D-E6AAC359A9C7}" dt="2022-10-17T14:32:06.992" v="2992" actId="478"/>
          <ac:spMkLst>
            <pc:docMk/>
            <pc:sldMk cId="0" sldId="272"/>
            <ac:spMk id="2" creationId="{778111B2-A5D4-1543-0116-B9E7067C6256}"/>
          </ac:spMkLst>
        </pc:spChg>
        <pc:spChg chg="add mod ord">
          <ac:chgData name="Soheil Abbasloo" userId="d71572ce-aea6-4a3a-9d7a-c1bc96c12f67" providerId="ADAL" clId="{5A221130-90B4-4FFD-B26D-E6AAC359A9C7}" dt="2022-10-17T14:41:33.473" v="3014" actId="700"/>
          <ac:spMkLst>
            <pc:docMk/>
            <pc:sldMk cId="0" sldId="272"/>
            <ac:spMk id="2" creationId="{F3FB7145-6CD2-D291-60BB-94B305E40B0D}"/>
          </ac:spMkLst>
        </pc:spChg>
        <pc:spChg chg="add mod">
          <ac:chgData name="Soheil Abbasloo" userId="d71572ce-aea6-4a3a-9d7a-c1bc96c12f67" providerId="ADAL" clId="{5A221130-90B4-4FFD-B26D-E6AAC359A9C7}" dt="2022-10-17T14:45:32.785" v="3039" actId="14100"/>
          <ac:spMkLst>
            <pc:docMk/>
            <pc:sldMk cId="0" sldId="272"/>
            <ac:spMk id="3" creationId="{8C35FAC9-BB0D-905A-4E07-1782931FD66E}"/>
          </ac:spMkLst>
        </pc:spChg>
        <pc:spChg chg="add mod">
          <ac:chgData name="Soheil Abbasloo" userId="d71572ce-aea6-4a3a-9d7a-c1bc96c12f67" providerId="ADAL" clId="{5A221130-90B4-4FFD-B26D-E6AAC359A9C7}" dt="2022-10-17T14:45:08.954" v="3036" actId="164"/>
          <ac:spMkLst>
            <pc:docMk/>
            <pc:sldMk cId="0" sldId="272"/>
            <ac:spMk id="4" creationId="{181F945F-8538-0BE6-0712-1A8916A8900C}"/>
          </ac:spMkLst>
        </pc:spChg>
        <pc:spChg chg="mod ord">
          <ac:chgData name="Soheil Abbasloo" userId="d71572ce-aea6-4a3a-9d7a-c1bc96c12f67" providerId="ADAL" clId="{5A221130-90B4-4FFD-B26D-E6AAC359A9C7}" dt="2022-10-17T14:41:33.473" v="3014" actId="700"/>
          <ac:spMkLst>
            <pc:docMk/>
            <pc:sldMk cId="0" sldId="272"/>
            <ac:spMk id="41986" creationId="{0D827EC6-5D02-1C62-8786-2F0C3AE208F3}"/>
          </ac:spMkLst>
        </pc:spChg>
        <pc:spChg chg="mod ord">
          <ac:chgData name="Soheil Abbasloo" userId="d71572ce-aea6-4a3a-9d7a-c1bc96c12f67" providerId="ADAL" clId="{5A221130-90B4-4FFD-B26D-E6AAC359A9C7}" dt="2022-10-17T14:45:46.499" v="3041" actId="20577"/>
          <ac:spMkLst>
            <pc:docMk/>
            <pc:sldMk cId="0" sldId="272"/>
            <ac:spMk id="41988" creationId="{42F84D20-3475-7541-DE21-AD026C745797}"/>
          </ac:spMkLst>
        </pc:spChg>
        <pc:spChg chg="mod">
          <ac:chgData name="Soheil Abbasloo" userId="d71572ce-aea6-4a3a-9d7a-c1bc96c12f67" providerId="ADAL" clId="{5A221130-90B4-4FFD-B26D-E6AAC359A9C7}" dt="2022-10-17T14:31:59.765" v="2990" actId="1036"/>
          <ac:spMkLst>
            <pc:docMk/>
            <pc:sldMk cId="0" sldId="272"/>
            <ac:spMk id="42057" creationId="{09983FC6-C673-71FB-AFC1-14FC48465986}"/>
          </ac:spMkLst>
        </pc:spChg>
        <pc:spChg chg="mod">
          <ac:chgData name="Soheil Abbasloo" userId="d71572ce-aea6-4a3a-9d7a-c1bc96c12f67" providerId="ADAL" clId="{5A221130-90B4-4FFD-B26D-E6AAC359A9C7}" dt="2022-10-17T14:32:04.097" v="2991" actId="1076"/>
          <ac:spMkLst>
            <pc:docMk/>
            <pc:sldMk cId="0" sldId="272"/>
            <ac:spMk id="42058" creationId="{BEFA2E38-1A98-88A6-740D-7E2ADC7EE812}"/>
          </ac:spMkLst>
        </pc:spChg>
        <pc:spChg chg="mod">
          <ac:chgData name="Soheil Abbasloo" userId="d71572ce-aea6-4a3a-9d7a-c1bc96c12f67" providerId="ADAL" clId="{5A221130-90B4-4FFD-B26D-E6AAC359A9C7}" dt="2022-10-17T14:45:27.116" v="3038" actId="14100"/>
          <ac:spMkLst>
            <pc:docMk/>
            <pc:sldMk cId="0" sldId="272"/>
            <ac:spMk id="42079" creationId="{A53A692A-D20A-0A73-A060-3CA402AC1A31}"/>
          </ac:spMkLst>
        </pc:spChg>
        <pc:spChg chg="mod">
          <ac:chgData name="Soheil Abbasloo" userId="d71572ce-aea6-4a3a-9d7a-c1bc96c12f67" providerId="ADAL" clId="{5A221130-90B4-4FFD-B26D-E6AAC359A9C7}" dt="2022-10-17T14:41:24.864" v="3013" actId="207"/>
          <ac:spMkLst>
            <pc:docMk/>
            <pc:sldMk cId="0" sldId="272"/>
            <ac:spMk id="42081" creationId="{02FBE55E-4991-4214-C6F5-222624CB2358}"/>
          </ac:spMkLst>
        </pc:spChg>
        <pc:grpChg chg="add mod">
          <ac:chgData name="Soheil Abbasloo" userId="d71572ce-aea6-4a3a-9d7a-c1bc96c12f67" providerId="ADAL" clId="{5A221130-90B4-4FFD-B26D-E6AAC359A9C7}" dt="2022-10-17T14:45:08.954" v="3036" actId="164"/>
          <ac:grpSpMkLst>
            <pc:docMk/>
            <pc:sldMk cId="0" sldId="272"/>
            <ac:grpSpMk id="5" creationId="{D0C1B651-12DE-950C-A85F-1DDE79653886}"/>
          </ac:grpSpMkLst>
        </pc:grpChg>
      </pc:sldChg>
      <pc:sldChg chg="modSp add del mod ord modClrScheme modAnim modShow chgLayout">
        <pc:chgData name="Soheil Abbasloo" userId="d71572ce-aea6-4a3a-9d7a-c1bc96c12f67" providerId="ADAL" clId="{5A221130-90B4-4FFD-B26D-E6AAC359A9C7}" dt="2022-10-17T20:30:33.348" v="7142" actId="47"/>
        <pc:sldMkLst>
          <pc:docMk/>
          <pc:sldMk cId="0" sldId="273"/>
        </pc:sldMkLst>
        <pc:spChg chg="mod ord">
          <ac:chgData name="Soheil Abbasloo" userId="d71572ce-aea6-4a3a-9d7a-c1bc96c12f67" providerId="ADAL" clId="{5A221130-90B4-4FFD-B26D-E6AAC359A9C7}" dt="2022-10-17T14:37:54.349" v="3003" actId="700"/>
          <ac:spMkLst>
            <pc:docMk/>
            <pc:sldMk cId="0" sldId="273"/>
            <ac:spMk id="44034" creationId="{AE3E1B88-AC31-93D7-46B1-B63BCF97D600}"/>
          </ac:spMkLst>
        </pc:spChg>
        <pc:spChg chg="mod ord">
          <ac:chgData name="Soheil Abbasloo" userId="d71572ce-aea6-4a3a-9d7a-c1bc96c12f67" providerId="ADAL" clId="{5A221130-90B4-4FFD-B26D-E6AAC359A9C7}" dt="2022-10-17T14:37:54.349" v="3003" actId="700"/>
          <ac:spMkLst>
            <pc:docMk/>
            <pc:sldMk cId="0" sldId="273"/>
            <ac:spMk id="44036" creationId="{29B6CDF1-1CD8-D3C6-28AC-4D65EAE19701}"/>
          </ac:spMkLst>
        </pc:spChg>
        <pc:spChg chg="mod ord">
          <ac:chgData name="Soheil Abbasloo" userId="d71572ce-aea6-4a3a-9d7a-c1bc96c12f67" providerId="ADAL" clId="{5A221130-90B4-4FFD-B26D-E6AAC359A9C7}" dt="2022-10-17T14:38:34.070" v="3007" actId="20577"/>
          <ac:spMkLst>
            <pc:docMk/>
            <pc:sldMk cId="0" sldId="273"/>
            <ac:spMk id="921603" creationId="{58CE19AE-5DE8-EDB8-8450-E1A8A5061F9E}"/>
          </ac:spMkLst>
        </pc:spChg>
      </pc:sldChg>
      <pc:sldChg chg="addSp delSp modSp add del mod modClrScheme chgLayout">
        <pc:chgData name="Soheil Abbasloo" userId="d71572ce-aea6-4a3a-9d7a-c1bc96c12f67" providerId="ADAL" clId="{5A221130-90B4-4FFD-B26D-E6AAC359A9C7}" dt="2022-10-17T19:34:31.614" v="6627" actId="47"/>
        <pc:sldMkLst>
          <pc:docMk/>
          <pc:sldMk cId="0" sldId="285"/>
        </pc:sldMkLst>
        <pc:spChg chg="add del mod ord">
          <ac:chgData name="Soheil Abbasloo" userId="d71572ce-aea6-4a3a-9d7a-c1bc96c12f67" providerId="ADAL" clId="{5A221130-90B4-4FFD-B26D-E6AAC359A9C7}" dt="2022-10-17T19:14:28.408" v="6281" actId="478"/>
          <ac:spMkLst>
            <pc:docMk/>
            <pc:sldMk cId="0" sldId="285"/>
            <ac:spMk id="2" creationId="{9DE7876E-275A-BDC3-204F-DD0D212B4C61}"/>
          </ac:spMkLst>
        </pc:spChg>
        <pc:spChg chg="mod ord">
          <ac:chgData name="Soheil Abbasloo" userId="d71572ce-aea6-4a3a-9d7a-c1bc96c12f67" providerId="ADAL" clId="{5A221130-90B4-4FFD-B26D-E6AAC359A9C7}" dt="2022-10-17T18:46:05.500" v="5263" actId="700"/>
          <ac:spMkLst>
            <pc:docMk/>
            <pc:sldMk cId="0" sldId="285"/>
            <ac:spMk id="76802" creationId="{C78ACD4A-DF29-5187-4543-89F2B0FF52F1}"/>
          </ac:spMkLst>
        </pc:spChg>
        <pc:spChg chg="mod ord">
          <ac:chgData name="Soheil Abbasloo" userId="d71572ce-aea6-4a3a-9d7a-c1bc96c12f67" providerId="ADAL" clId="{5A221130-90B4-4FFD-B26D-E6AAC359A9C7}" dt="2022-10-17T18:46:05.500" v="5263" actId="700"/>
          <ac:spMkLst>
            <pc:docMk/>
            <pc:sldMk cId="0" sldId="285"/>
            <ac:spMk id="76803" creationId="{6AFE1B4F-C027-FA41-EC1E-4FA7D948E31A}"/>
          </ac:spMkLst>
        </pc:spChg>
        <pc:spChg chg="add del">
          <ac:chgData name="Soheil Abbasloo" userId="d71572ce-aea6-4a3a-9d7a-c1bc96c12f67" providerId="ADAL" clId="{5A221130-90B4-4FFD-B26D-E6AAC359A9C7}" dt="2022-10-17T18:46:19.149" v="5268" actId="478"/>
          <ac:spMkLst>
            <pc:docMk/>
            <pc:sldMk cId="0" sldId="285"/>
            <ac:spMk id="1043460" creationId="{1CAB4BDC-1FED-7869-CCCA-6DA6CFE89DDC}"/>
          </ac:spMkLst>
        </pc:spChg>
        <pc:picChg chg="del mod">
          <ac:chgData name="Soheil Abbasloo" userId="d71572ce-aea6-4a3a-9d7a-c1bc96c12f67" providerId="ADAL" clId="{5A221130-90B4-4FFD-B26D-E6AAC359A9C7}" dt="2022-10-17T19:30:18.255" v="6450" actId="478"/>
          <ac:picMkLst>
            <pc:docMk/>
            <pc:sldMk cId="0" sldId="285"/>
            <ac:picMk id="76805" creationId="{1998CFCF-A571-E7DC-999C-13736FB8771C}"/>
          </ac:picMkLst>
        </pc:picChg>
      </pc:sldChg>
      <pc:sldChg chg="modSp add del mod modClrScheme modAnim chgLayout">
        <pc:chgData name="Soheil Abbasloo" userId="d71572ce-aea6-4a3a-9d7a-c1bc96c12f67" providerId="ADAL" clId="{5A221130-90B4-4FFD-B26D-E6AAC359A9C7}" dt="2022-10-17T19:34:36.363" v="6628" actId="47"/>
        <pc:sldMkLst>
          <pc:docMk/>
          <pc:sldMk cId="0" sldId="286"/>
        </pc:sldMkLst>
        <pc:spChg chg="mod ord">
          <ac:chgData name="Soheil Abbasloo" userId="d71572ce-aea6-4a3a-9d7a-c1bc96c12f67" providerId="ADAL" clId="{5A221130-90B4-4FFD-B26D-E6AAC359A9C7}" dt="2022-10-17T19:24:27.939" v="6433" actId="20577"/>
          <ac:spMkLst>
            <pc:docMk/>
            <pc:sldMk cId="0" sldId="286"/>
            <ac:spMk id="78850" creationId="{F6166FD9-74B6-EEFA-06BC-2926546F8C0A}"/>
          </ac:spMkLst>
        </pc:spChg>
        <pc:spChg chg="mod ord">
          <ac:chgData name="Soheil Abbasloo" userId="d71572ce-aea6-4a3a-9d7a-c1bc96c12f67" providerId="ADAL" clId="{5A221130-90B4-4FFD-B26D-E6AAC359A9C7}" dt="2022-10-17T19:17:34.757" v="6400" actId="700"/>
          <ac:spMkLst>
            <pc:docMk/>
            <pc:sldMk cId="0" sldId="286"/>
            <ac:spMk id="78852" creationId="{F9D379F0-63BB-12F2-A0B0-3BAD7DCF63B8}"/>
          </ac:spMkLst>
        </pc:spChg>
        <pc:spChg chg="mod ord">
          <ac:chgData name="Soheil Abbasloo" userId="d71572ce-aea6-4a3a-9d7a-c1bc96c12f67" providerId="ADAL" clId="{5A221130-90B4-4FFD-B26D-E6AAC359A9C7}" dt="2022-10-17T19:28:04.151" v="6449" actId="20577"/>
          <ac:spMkLst>
            <pc:docMk/>
            <pc:sldMk cId="0" sldId="286"/>
            <ac:spMk id="1045507" creationId="{9302FDBC-203F-764D-AE19-001C4418D60C}"/>
          </ac:spMkLst>
        </pc:spChg>
      </pc:sldChg>
      <pc:sldChg chg="modSp add mod modClrScheme modAnim chgLayout">
        <pc:chgData name="Soheil Abbasloo" userId="d71572ce-aea6-4a3a-9d7a-c1bc96c12f67" providerId="ADAL" clId="{5A221130-90B4-4FFD-B26D-E6AAC359A9C7}" dt="2022-10-17T19:36:58.046" v="6636"/>
        <pc:sldMkLst>
          <pc:docMk/>
          <pc:sldMk cId="0" sldId="287"/>
        </pc:sldMkLst>
        <pc:spChg chg="mod ord">
          <ac:chgData name="Soheil Abbasloo" userId="d71572ce-aea6-4a3a-9d7a-c1bc96c12f67" providerId="ADAL" clId="{5A221130-90B4-4FFD-B26D-E6AAC359A9C7}" dt="2022-10-17T19:26:08.049" v="6434" actId="700"/>
          <ac:spMkLst>
            <pc:docMk/>
            <pc:sldMk cId="0" sldId="287"/>
            <ac:spMk id="80898" creationId="{1D4C4ABA-2485-DF9A-7E82-2EF70CF6AE07}"/>
          </ac:spMkLst>
        </pc:spChg>
        <pc:spChg chg="mod ord">
          <ac:chgData name="Soheil Abbasloo" userId="d71572ce-aea6-4a3a-9d7a-c1bc96c12f67" providerId="ADAL" clId="{5A221130-90B4-4FFD-B26D-E6AAC359A9C7}" dt="2022-10-17T19:26:08.049" v="6434" actId="700"/>
          <ac:spMkLst>
            <pc:docMk/>
            <pc:sldMk cId="0" sldId="287"/>
            <ac:spMk id="80900" creationId="{592768A7-02B3-2969-319F-AADE95C01A22}"/>
          </ac:spMkLst>
        </pc:spChg>
        <pc:spChg chg="mod ord">
          <ac:chgData name="Soheil Abbasloo" userId="d71572ce-aea6-4a3a-9d7a-c1bc96c12f67" providerId="ADAL" clId="{5A221130-90B4-4FFD-B26D-E6AAC359A9C7}" dt="2022-10-17T19:27:49.283" v="6447" actId="404"/>
          <ac:spMkLst>
            <pc:docMk/>
            <pc:sldMk cId="0" sldId="287"/>
            <ac:spMk id="1047555" creationId="{73F2763A-245E-3B00-47BD-6D0D939A7A84}"/>
          </ac:spMkLst>
        </pc:spChg>
      </pc:sldChg>
      <pc:sldChg chg="modSp add del mod modClrScheme chgLayout">
        <pc:chgData name="Soheil Abbasloo" userId="d71572ce-aea6-4a3a-9d7a-c1bc96c12f67" providerId="ADAL" clId="{5A221130-90B4-4FFD-B26D-E6AAC359A9C7}" dt="2022-10-17T20:11:23.141" v="7029" actId="242"/>
        <pc:sldMkLst>
          <pc:docMk/>
          <pc:sldMk cId="0" sldId="296"/>
        </pc:sldMkLst>
        <pc:spChg chg="mod ord">
          <ac:chgData name="Soheil Abbasloo" userId="d71572ce-aea6-4a3a-9d7a-c1bc96c12f67" providerId="ADAL" clId="{5A221130-90B4-4FFD-B26D-E6AAC359A9C7}" dt="2022-10-17T20:05:58.303" v="6915" actId="700"/>
          <ac:spMkLst>
            <pc:docMk/>
            <pc:sldMk cId="0" sldId="296"/>
            <ac:spMk id="99330" creationId="{3B21B747-5FA6-DBCC-2DEE-10071DD1DA66}"/>
          </ac:spMkLst>
        </pc:spChg>
        <pc:spChg chg="mod ord">
          <ac:chgData name="Soheil Abbasloo" userId="d71572ce-aea6-4a3a-9d7a-c1bc96c12f67" providerId="ADAL" clId="{5A221130-90B4-4FFD-B26D-E6AAC359A9C7}" dt="2022-10-17T20:05:58.303" v="6915" actId="700"/>
          <ac:spMkLst>
            <pc:docMk/>
            <pc:sldMk cId="0" sldId="296"/>
            <ac:spMk id="99331" creationId="{918FC11D-091B-A8C6-18A6-B04D5FDE7FB3}"/>
          </ac:spMkLst>
        </pc:spChg>
        <pc:spChg chg="mod ord">
          <ac:chgData name="Soheil Abbasloo" userId="d71572ce-aea6-4a3a-9d7a-c1bc96c12f67" providerId="ADAL" clId="{5A221130-90B4-4FFD-B26D-E6AAC359A9C7}" dt="2022-10-17T20:11:23.141" v="7029" actId="242"/>
          <ac:spMkLst>
            <pc:docMk/>
            <pc:sldMk cId="0" sldId="296"/>
            <ac:spMk id="99332" creationId="{9F35C418-A20A-63B9-4707-96037D736120}"/>
          </ac:spMkLst>
        </pc:spChg>
      </pc:sldChg>
      <pc:sldChg chg="addSp delSp modSp add del mod ord modClrScheme modAnim chgLayout">
        <pc:chgData name="Soheil Abbasloo" userId="d71572ce-aea6-4a3a-9d7a-c1bc96c12f67" providerId="ADAL" clId="{5A221130-90B4-4FFD-B26D-E6AAC359A9C7}" dt="2022-10-17T20:11:45.116" v="7031" actId="403"/>
        <pc:sldMkLst>
          <pc:docMk/>
          <pc:sldMk cId="0" sldId="305"/>
        </pc:sldMkLst>
        <pc:spChg chg="add del mod">
          <ac:chgData name="Soheil Abbasloo" userId="d71572ce-aea6-4a3a-9d7a-c1bc96c12f67" providerId="ADAL" clId="{5A221130-90B4-4FFD-B26D-E6AAC359A9C7}" dt="2022-10-17T15:11:40.029" v="3156"/>
          <ac:spMkLst>
            <pc:docMk/>
            <pc:sldMk cId="0" sldId="305"/>
            <ac:spMk id="2" creationId="{F61B7994-439C-8FEB-EB54-5C086C4976EE}"/>
          </ac:spMkLst>
        </pc:spChg>
        <pc:spChg chg="add del mod">
          <ac:chgData name="Soheil Abbasloo" userId="d71572ce-aea6-4a3a-9d7a-c1bc96c12f67" providerId="ADAL" clId="{5A221130-90B4-4FFD-B26D-E6AAC359A9C7}" dt="2022-10-17T15:11:40.029" v="3156"/>
          <ac:spMkLst>
            <pc:docMk/>
            <pc:sldMk cId="0" sldId="305"/>
            <ac:spMk id="3" creationId="{20EB8BEE-DCC5-3618-F1A3-86A9EBA9DF6E}"/>
          </ac:spMkLst>
        </pc:spChg>
        <pc:spChg chg="add del mod">
          <ac:chgData name="Soheil Abbasloo" userId="d71572ce-aea6-4a3a-9d7a-c1bc96c12f67" providerId="ADAL" clId="{5A221130-90B4-4FFD-B26D-E6AAC359A9C7}" dt="2022-10-17T15:11:40.029" v="3156"/>
          <ac:spMkLst>
            <pc:docMk/>
            <pc:sldMk cId="0" sldId="305"/>
            <ac:spMk id="4" creationId="{703E1B3F-3A61-DF73-461A-F4CF1F585018}"/>
          </ac:spMkLst>
        </pc:spChg>
        <pc:spChg chg="add del mod">
          <ac:chgData name="Soheil Abbasloo" userId="d71572ce-aea6-4a3a-9d7a-c1bc96c12f67" providerId="ADAL" clId="{5A221130-90B4-4FFD-B26D-E6AAC359A9C7}" dt="2022-10-17T15:11:40.029" v="3156"/>
          <ac:spMkLst>
            <pc:docMk/>
            <pc:sldMk cId="0" sldId="305"/>
            <ac:spMk id="5" creationId="{EDB1BB15-3311-2B2A-AB2E-ED462464CB57}"/>
          </ac:spMkLst>
        </pc:spChg>
        <pc:spChg chg="add del mod">
          <ac:chgData name="Soheil Abbasloo" userId="d71572ce-aea6-4a3a-9d7a-c1bc96c12f67" providerId="ADAL" clId="{5A221130-90B4-4FFD-B26D-E6AAC359A9C7}" dt="2022-10-17T18:29:16.532" v="4889"/>
          <ac:spMkLst>
            <pc:docMk/>
            <pc:sldMk cId="0" sldId="305"/>
            <ac:spMk id="8" creationId="{2E278427-AFCF-668E-8EF4-BA6D8A8E6351}"/>
          </ac:spMkLst>
        </pc:spChg>
        <pc:spChg chg="del mod topLvl">
          <ac:chgData name="Soheil Abbasloo" userId="d71572ce-aea6-4a3a-9d7a-c1bc96c12f67" providerId="ADAL" clId="{5A221130-90B4-4FFD-B26D-E6AAC359A9C7}" dt="2022-10-17T15:12:36.336" v="3164" actId="478"/>
          <ac:spMkLst>
            <pc:docMk/>
            <pc:sldMk cId="0" sldId="305"/>
            <ac:spMk id="20" creationId="{7CFB5EB9-6931-0DD4-C2B3-CF9D7EA73A24}"/>
          </ac:spMkLst>
        </pc:spChg>
        <pc:spChg chg="mod ord">
          <ac:chgData name="Soheil Abbasloo" userId="d71572ce-aea6-4a3a-9d7a-c1bc96c12f67" providerId="ADAL" clId="{5A221130-90B4-4FFD-B26D-E6AAC359A9C7}" dt="2022-10-17T15:13:36.606" v="3182" actId="113"/>
          <ac:spMkLst>
            <pc:docMk/>
            <pc:sldMk cId="0" sldId="305"/>
            <ac:spMk id="58370" creationId="{38E37B8D-3913-C9AE-5349-5CEAD5680F7C}"/>
          </ac:spMkLst>
        </pc:spChg>
        <pc:spChg chg="mod ord">
          <ac:chgData name="Soheil Abbasloo" userId="d71572ce-aea6-4a3a-9d7a-c1bc96c12f67" providerId="ADAL" clId="{5A221130-90B4-4FFD-B26D-E6AAC359A9C7}" dt="2022-10-17T20:11:45.116" v="7031" actId="403"/>
          <ac:spMkLst>
            <pc:docMk/>
            <pc:sldMk cId="0" sldId="305"/>
            <ac:spMk id="58371" creationId="{759A947F-64D9-6B53-58E9-AC5A0BC9FDF7}"/>
          </ac:spMkLst>
        </pc:spChg>
        <pc:spChg chg="mod ord">
          <ac:chgData name="Soheil Abbasloo" userId="d71572ce-aea6-4a3a-9d7a-c1bc96c12f67" providerId="ADAL" clId="{5A221130-90B4-4FFD-B26D-E6AAC359A9C7}" dt="2022-10-17T15:11:51.946" v="3157" actId="700"/>
          <ac:spMkLst>
            <pc:docMk/>
            <pc:sldMk cId="0" sldId="305"/>
            <ac:spMk id="58372" creationId="{D9CCA9C9-B71C-D4A9-1014-FFE9C1E5FD2B}"/>
          </ac:spMkLst>
        </pc:spChg>
        <pc:spChg chg="mod topLvl">
          <ac:chgData name="Soheil Abbasloo" userId="d71572ce-aea6-4a3a-9d7a-c1bc96c12f67" providerId="ADAL" clId="{5A221130-90B4-4FFD-B26D-E6AAC359A9C7}" dt="2022-10-17T15:13:25.771" v="3178" actId="1076"/>
          <ac:spMkLst>
            <pc:docMk/>
            <pc:sldMk cId="0" sldId="305"/>
            <ac:spMk id="58375" creationId="{F698BE2C-1302-AD3B-8A23-040BDA7336AB}"/>
          </ac:spMkLst>
        </pc:spChg>
        <pc:spChg chg="mod topLvl">
          <ac:chgData name="Soheil Abbasloo" userId="d71572ce-aea6-4a3a-9d7a-c1bc96c12f67" providerId="ADAL" clId="{5A221130-90B4-4FFD-B26D-E6AAC359A9C7}" dt="2022-10-17T15:13:25.771" v="3178" actId="1076"/>
          <ac:spMkLst>
            <pc:docMk/>
            <pc:sldMk cId="0" sldId="305"/>
            <ac:spMk id="58376" creationId="{08194A96-5CCA-E823-F359-AD4956A049FA}"/>
          </ac:spMkLst>
        </pc:spChg>
        <pc:spChg chg="mod topLvl">
          <ac:chgData name="Soheil Abbasloo" userId="d71572ce-aea6-4a3a-9d7a-c1bc96c12f67" providerId="ADAL" clId="{5A221130-90B4-4FFD-B26D-E6AAC359A9C7}" dt="2022-10-17T15:13:25.771" v="3178" actId="1076"/>
          <ac:spMkLst>
            <pc:docMk/>
            <pc:sldMk cId="0" sldId="305"/>
            <ac:spMk id="58380" creationId="{987EEABE-10BB-2A3E-B298-D33B06FC4D3D}"/>
          </ac:spMkLst>
        </pc:spChg>
        <pc:spChg chg="mod topLvl">
          <ac:chgData name="Soheil Abbasloo" userId="d71572ce-aea6-4a3a-9d7a-c1bc96c12f67" providerId="ADAL" clId="{5A221130-90B4-4FFD-B26D-E6AAC359A9C7}" dt="2022-10-17T15:13:25.771" v="3178" actId="1076"/>
          <ac:spMkLst>
            <pc:docMk/>
            <pc:sldMk cId="0" sldId="305"/>
            <ac:spMk id="58381" creationId="{1E4E621B-9E37-017A-248F-AC6DABB02531}"/>
          </ac:spMkLst>
        </pc:spChg>
        <pc:spChg chg="mod topLvl">
          <ac:chgData name="Soheil Abbasloo" userId="d71572ce-aea6-4a3a-9d7a-c1bc96c12f67" providerId="ADAL" clId="{5A221130-90B4-4FFD-B26D-E6AAC359A9C7}" dt="2022-10-17T15:13:25.771" v="3178" actId="1076"/>
          <ac:spMkLst>
            <pc:docMk/>
            <pc:sldMk cId="0" sldId="305"/>
            <ac:spMk id="58382" creationId="{F71270D1-3C8A-20F4-FC56-7129A1A5EDA3}"/>
          </ac:spMkLst>
        </pc:spChg>
        <pc:spChg chg="mod topLvl">
          <ac:chgData name="Soheil Abbasloo" userId="d71572ce-aea6-4a3a-9d7a-c1bc96c12f67" providerId="ADAL" clId="{5A221130-90B4-4FFD-B26D-E6AAC359A9C7}" dt="2022-10-17T15:13:25.771" v="3178" actId="1076"/>
          <ac:spMkLst>
            <pc:docMk/>
            <pc:sldMk cId="0" sldId="305"/>
            <ac:spMk id="58383" creationId="{E081BF67-3488-3690-622F-75B7805BC243}"/>
          </ac:spMkLst>
        </pc:spChg>
        <pc:spChg chg="mod topLvl">
          <ac:chgData name="Soheil Abbasloo" userId="d71572ce-aea6-4a3a-9d7a-c1bc96c12f67" providerId="ADAL" clId="{5A221130-90B4-4FFD-B26D-E6AAC359A9C7}" dt="2022-10-17T15:13:25.771" v="3178" actId="1076"/>
          <ac:spMkLst>
            <pc:docMk/>
            <pc:sldMk cId="0" sldId="305"/>
            <ac:spMk id="58384" creationId="{416A531E-23AE-A41B-4192-A2B08663A435}"/>
          </ac:spMkLst>
        </pc:spChg>
        <pc:spChg chg="mod">
          <ac:chgData name="Soheil Abbasloo" userId="d71572ce-aea6-4a3a-9d7a-c1bc96c12f67" providerId="ADAL" clId="{5A221130-90B4-4FFD-B26D-E6AAC359A9C7}" dt="2022-10-17T15:13:25.771" v="3178" actId="1076"/>
          <ac:spMkLst>
            <pc:docMk/>
            <pc:sldMk cId="0" sldId="305"/>
            <ac:spMk id="58385" creationId="{3157B7A4-2B43-CA1D-7DD7-776467F0C4C0}"/>
          </ac:spMkLst>
        </pc:spChg>
        <pc:spChg chg="mod">
          <ac:chgData name="Soheil Abbasloo" userId="d71572ce-aea6-4a3a-9d7a-c1bc96c12f67" providerId="ADAL" clId="{5A221130-90B4-4FFD-B26D-E6AAC359A9C7}" dt="2022-10-17T15:13:25.771" v="3178" actId="1076"/>
          <ac:spMkLst>
            <pc:docMk/>
            <pc:sldMk cId="0" sldId="305"/>
            <ac:spMk id="58386" creationId="{A527E538-499A-F414-B393-D25D1EB9D7E7}"/>
          </ac:spMkLst>
        </pc:spChg>
        <pc:spChg chg="mod">
          <ac:chgData name="Soheil Abbasloo" userId="d71572ce-aea6-4a3a-9d7a-c1bc96c12f67" providerId="ADAL" clId="{5A221130-90B4-4FFD-B26D-E6AAC359A9C7}" dt="2022-10-17T15:13:25.771" v="3178" actId="1076"/>
          <ac:spMkLst>
            <pc:docMk/>
            <pc:sldMk cId="0" sldId="305"/>
            <ac:spMk id="58387" creationId="{5A48C166-E527-C17F-7CB0-74CC86F612A6}"/>
          </ac:spMkLst>
        </pc:spChg>
        <pc:spChg chg="mod">
          <ac:chgData name="Soheil Abbasloo" userId="d71572ce-aea6-4a3a-9d7a-c1bc96c12f67" providerId="ADAL" clId="{5A221130-90B4-4FFD-B26D-E6AAC359A9C7}" dt="2022-10-17T15:13:25.771" v="3178" actId="1076"/>
          <ac:spMkLst>
            <pc:docMk/>
            <pc:sldMk cId="0" sldId="305"/>
            <ac:spMk id="58388" creationId="{BBE03F57-C08D-1176-62BA-E7FC72EBA960}"/>
          </ac:spMkLst>
        </pc:spChg>
        <pc:grpChg chg="add mod">
          <ac:chgData name="Soheil Abbasloo" userId="d71572ce-aea6-4a3a-9d7a-c1bc96c12f67" providerId="ADAL" clId="{5A221130-90B4-4FFD-B26D-E6AAC359A9C7}" dt="2022-10-17T15:13:25.771" v="3178" actId="1076"/>
          <ac:grpSpMkLst>
            <pc:docMk/>
            <pc:sldMk cId="0" sldId="305"/>
            <ac:grpSpMk id="6" creationId="{B3DAD1B4-FF9A-EC59-F063-F82909003376}"/>
          </ac:grpSpMkLst>
        </pc:grpChg>
        <pc:grpChg chg="del mod">
          <ac:chgData name="Soheil Abbasloo" userId="d71572ce-aea6-4a3a-9d7a-c1bc96c12f67" providerId="ADAL" clId="{5A221130-90B4-4FFD-B26D-E6AAC359A9C7}" dt="2022-10-17T15:12:34.150" v="3163" actId="165"/>
          <ac:grpSpMkLst>
            <pc:docMk/>
            <pc:sldMk cId="0" sldId="305"/>
            <ac:grpSpMk id="58373" creationId="{F20A3197-9576-2906-ACCD-7498003EE3FA}"/>
          </ac:grpSpMkLst>
        </pc:grpChg>
        <pc:grpChg chg="mod topLvl">
          <ac:chgData name="Soheil Abbasloo" userId="d71572ce-aea6-4a3a-9d7a-c1bc96c12f67" providerId="ADAL" clId="{5A221130-90B4-4FFD-B26D-E6AAC359A9C7}" dt="2022-10-17T15:13:25.771" v="3178" actId="1076"/>
          <ac:grpSpMkLst>
            <pc:docMk/>
            <pc:sldMk cId="0" sldId="305"/>
            <ac:grpSpMk id="58377" creationId="{E188CC66-DB89-641B-F9B4-AC30E53B4EA4}"/>
          </ac:grpSpMkLst>
        </pc:grpChg>
        <pc:grpChg chg="mod topLvl">
          <ac:chgData name="Soheil Abbasloo" userId="d71572ce-aea6-4a3a-9d7a-c1bc96c12f67" providerId="ADAL" clId="{5A221130-90B4-4FFD-B26D-E6AAC359A9C7}" dt="2022-10-17T15:13:25.771" v="3178" actId="1076"/>
          <ac:grpSpMkLst>
            <pc:docMk/>
            <pc:sldMk cId="0" sldId="305"/>
            <ac:grpSpMk id="58378" creationId="{8686A104-D968-DEFF-6726-BB4570B19CCB}"/>
          </ac:grpSpMkLst>
        </pc:grpChg>
        <pc:cxnChg chg="mod topLvl">
          <ac:chgData name="Soheil Abbasloo" userId="d71572ce-aea6-4a3a-9d7a-c1bc96c12f67" providerId="ADAL" clId="{5A221130-90B4-4FFD-B26D-E6AAC359A9C7}" dt="2022-10-17T15:13:25.771" v="3178" actId="1076"/>
          <ac:cxnSpMkLst>
            <pc:docMk/>
            <pc:sldMk cId="0" sldId="305"/>
            <ac:cxnSpMk id="58379" creationId="{0A3EF8EB-844C-7290-4837-2502C73A11A0}"/>
          </ac:cxnSpMkLst>
        </pc:cxnChg>
      </pc:sldChg>
      <pc:sldChg chg="delSp modSp add del mod modClrScheme modAnim chgLayout">
        <pc:chgData name="Soheil Abbasloo" userId="d71572ce-aea6-4a3a-9d7a-c1bc96c12f67" providerId="ADAL" clId="{5A221130-90B4-4FFD-B26D-E6AAC359A9C7}" dt="2022-10-17T16:29:27.125" v="4412" actId="47"/>
        <pc:sldMkLst>
          <pc:docMk/>
          <pc:sldMk cId="0" sldId="310"/>
        </pc:sldMkLst>
        <pc:spChg chg="mod ord">
          <ac:chgData name="Soheil Abbasloo" userId="d71572ce-aea6-4a3a-9d7a-c1bc96c12f67" providerId="ADAL" clId="{5A221130-90B4-4FFD-B26D-E6AAC359A9C7}" dt="2022-10-17T16:04:40.587" v="4178" actId="700"/>
          <ac:spMkLst>
            <pc:docMk/>
            <pc:sldMk cId="0" sldId="310"/>
            <ac:spMk id="65538" creationId="{A0F54797-0456-ED62-DEFF-0A3231F9F22C}"/>
          </ac:spMkLst>
        </pc:spChg>
        <pc:spChg chg="mod ord">
          <ac:chgData name="Soheil Abbasloo" userId="d71572ce-aea6-4a3a-9d7a-c1bc96c12f67" providerId="ADAL" clId="{5A221130-90B4-4FFD-B26D-E6AAC359A9C7}" dt="2022-10-17T16:07:31.603" v="4197" actId="1076"/>
          <ac:spMkLst>
            <pc:docMk/>
            <pc:sldMk cId="0" sldId="310"/>
            <ac:spMk id="65539" creationId="{3A88E6CE-F3E3-D585-7666-03576EB34622}"/>
          </ac:spMkLst>
        </pc:spChg>
        <pc:spChg chg="mod ord">
          <ac:chgData name="Soheil Abbasloo" userId="d71572ce-aea6-4a3a-9d7a-c1bc96c12f67" providerId="ADAL" clId="{5A221130-90B4-4FFD-B26D-E6AAC359A9C7}" dt="2022-10-17T16:04:40.587" v="4178" actId="700"/>
          <ac:spMkLst>
            <pc:docMk/>
            <pc:sldMk cId="0" sldId="310"/>
            <ac:spMk id="65540" creationId="{CC3FBAB6-241F-E66E-F2DA-CD57042458FD}"/>
          </ac:spMkLst>
        </pc:spChg>
        <pc:spChg chg="del mod">
          <ac:chgData name="Soheil Abbasloo" userId="d71572ce-aea6-4a3a-9d7a-c1bc96c12f67" providerId="ADAL" clId="{5A221130-90B4-4FFD-B26D-E6AAC359A9C7}" dt="2022-10-17T16:07:35.688" v="4198" actId="478"/>
          <ac:spMkLst>
            <pc:docMk/>
            <pc:sldMk cId="0" sldId="310"/>
            <ac:spMk id="65541" creationId="{0F99E362-2E91-62E7-D7C3-5B386FEF0A12}"/>
          </ac:spMkLst>
        </pc:spChg>
        <pc:spChg chg="del mod">
          <ac:chgData name="Soheil Abbasloo" userId="d71572ce-aea6-4a3a-9d7a-c1bc96c12f67" providerId="ADAL" clId="{5A221130-90B4-4FFD-B26D-E6AAC359A9C7}" dt="2022-10-17T16:07:35.688" v="4198" actId="478"/>
          <ac:spMkLst>
            <pc:docMk/>
            <pc:sldMk cId="0" sldId="310"/>
            <ac:spMk id="65542" creationId="{2D7DE1B7-B006-6AAE-9B34-10E8ED7BD6B4}"/>
          </ac:spMkLst>
        </pc:spChg>
        <pc:spChg chg="del mod">
          <ac:chgData name="Soheil Abbasloo" userId="d71572ce-aea6-4a3a-9d7a-c1bc96c12f67" providerId="ADAL" clId="{5A221130-90B4-4FFD-B26D-E6AAC359A9C7}" dt="2022-10-17T16:07:35.688" v="4198" actId="478"/>
          <ac:spMkLst>
            <pc:docMk/>
            <pc:sldMk cId="0" sldId="310"/>
            <ac:spMk id="65543" creationId="{AF67E420-8C31-7CF7-5A78-D43551C03108}"/>
          </ac:spMkLst>
        </pc:spChg>
        <pc:spChg chg="del mod">
          <ac:chgData name="Soheil Abbasloo" userId="d71572ce-aea6-4a3a-9d7a-c1bc96c12f67" providerId="ADAL" clId="{5A221130-90B4-4FFD-B26D-E6AAC359A9C7}" dt="2022-10-17T16:07:35.688" v="4198" actId="478"/>
          <ac:spMkLst>
            <pc:docMk/>
            <pc:sldMk cId="0" sldId="310"/>
            <ac:spMk id="65544" creationId="{A57B865F-E83C-980D-1947-CC50782DE7F3}"/>
          </ac:spMkLst>
        </pc:spChg>
        <pc:spChg chg="del mod">
          <ac:chgData name="Soheil Abbasloo" userId="d71572ce-aea6-4a3a-9d7a-c1bc96c12f67" providerId="ADAL" clId="{5A221130-90B4-4FFD-B26D-E6AAC359A9C7}" dt="2022-10-17T16:07:35.688" v="4198" actId="478"/>
          <ac:spMkLst>
            <pc:docMk/>
            <pc:sldMk cId="0" sldId="310"/>
            <ac:spMk id="65545" creationId="{3CB3FDA2-C631-CE64-7B11-57C551AD051F}"/>
          </ac:spMkLst>
        </pc:spChg>
        <pc:spChg chg="del mod">
          <ac:chgData name="Soheil Abbasloo" userId="d71572ce-aea6-4a3a-9d7a-c1bc96c12f67" providerId="ADAL" clId="{5A221130-90B4-4FFD-B26D-E6AAC359A9C7}" dt="2022-10-17T16:07:35.688" v="4198" actId="478"/>
          <ac:spMkLst>
            <pc:docMk/>
            <pc:sldMk cId="0" sldId="310"/>
            <ac:spMk id="65546" creationId="{5389CBFC-39B7-6CAB-BD54-2567635C7C47}"/>
          </ac:spMkLst>
        </pc:spChg>
        <pc:spChg chg="del mod">
          <ac:chgData name="Soheil Abbasloo" userId="d71572ce-aea6-4a3a-9d7a-c1bc96c12f67" providerId="ADAL" clId="{5A221130-90B4-4FFD-B26D-E6AAC359A9C7}" dt="2022-10-17T16:07:35.688" v="4198" actId="478"/>
          <ac:spMkLst>
            <pc:docMk/>
            <pc:sldMk cId="0" sldId="310"/>
            <ac:spMk id="65547" creationId="{B37C40E3-6590-B66D-5284-E72DACB8F58D}"/>
          </ac:spMkLst>
        </pc:spChg>
        <pc:spChg chg="del mod">
          <ac:chgData name="Soheil Abbasloo" userId="d71572ce-aea6-4a3a-9d7a-c1bc96c12f67" providerId="ADAL" clId="{5A221130-90B4-4FFD-B26D-E6AAC359A9C7}" dt="2022-10-17T16:07:35.688" v="4198" actId="478"/>
          <ac:spMkLst>
            <pc:docMk/>
            <pc:sldMk cId="0" sldId="310"/>
            <ac:spMk id="65548" creationId="{1BABD060-024E-D95B-E5DB-865EB10125F5}"/>
          </ac:spMkLst>
        </pc:spChg>
        <pc:spChg chg="del mod">
          <ac:chgData name="Soheil Abbasloo" userId="d71572ce-aea6-4a3a-9d7a-c1bc96c12f67" providerId="ADAL" clId="{5A221130-90B4-4FFD-B26D-E6AAC359A9C7}" dt="2022-10-17T16:07:35.688" v="4198" actId="478"/>
          <ac:spMkLst>
            <pc:docMk/>
            <pc:sldMk cId="0" sldId="310"/>
            <ac:spMk id="65549" creationId="{01C2B0E4-71EB-D0A0-7159-F604A72CC7C3}"/>
          </ac:spMkLst>
        </pc:spChg>
        <pc:spChg chg="del mod">
          <ac:chgData name="Soheil Abbasloo" userId="d71572ce-aea6-4a3a-9d7a-c1bc96c12f67" providerId="ADAL" clId="{5A221130-90B4-4FFD-B26D-E6AAC359A9C7}" dt="2022-10-17T16:07:35.688" v="4198" actId="478"/>
          <ac:spMkLst>
            <pc:docMk/>
            <pc:sldMk cId="0" sldId="310"/>
            <ac:spMk id="65550" creationId="{EF59C0B1-2A44-F9AF-3A2E-45E03000B9DD}"/>
          </ac:spMkLst>
        </pc:spChg>
        <pc:spChg chg="del mod">
          <ac:chgData name="Soheil Abbasloo" userId="d71572ce-aea6-4a3a-9d7a-c1bc96c12f67" providerId="ADAL" clId="{5A221130-90B4-4FFD-B26D-E6AAC359A9C7}" dt="2022-10-17T16:07:35.688" v="4198" actId="478"/>
          <ac:spMkLst>
            <pc:docMk/>
            <pc:sldMk cId="0" sldId="310"/>
            <ac:spMk id="65556" creationId="{034C6926-8B8E-0C20-EFBD-48589334E3A1}"/>
          </ac:spMkLst>
        </pc:spChg>
        <pc:spChg chg="del mod">
          <ac:chgData name="Soheil Abbasloo" userId="d71572ce-aea6-4a3a-9d7a-c1bc96c12f67" providerId="ADAL" clId="{5A221130-90B4-4FFD-B26D-E6AAC359A9C7}" dt="2022-10-17T16:07:35.688" v="4198" actId="478"/>
          <ac:spMkLst>
            <pc:docMk/>
            <pc:sldMk cId="0" sldId="310"/>
            <ac:spMk id="65557" creationId="{73CFACF1-B977-41D3-DE52-AD2758698E87}"/>
          </ac:spMkLst>
        </pc:spChg>
        <pc:spChg chg="del mod">
          <ac:chgData name="Soheil Abbasloo" userId="d71572ce-aea6-4a3a-9d7a-c1bc96c12f67" providerId="ADAL" clId="{5A221130-90B4-4FFD-B26D-E6AAC359A9C7}" dt="2022-10-17T16:07:35.688" v="4198" actId="478"/>
          <ac:spMkLst>
            <pc:docMk/>
            <pc:sldMk cId="0" sldId="310"/>
            <ac:spMk id="65558" creationId="{D44B3693-2EB1-AD9E-211A-8619C8631DB7}"/>
          </ac:spMkLst>
        </pc:spChg>
        <pc:spChg chg="del mod">
          <ac:chgData name="Soheil Abbasloo" userId="d71572ce-aea6-4a3a-9d7a-c1bc96c12f67" providerId="ADAL" clId="{5A221130-90B4-4FFD-B26D-E6AAC359A9C7}" dt="2022-10-17T16:07:35.688" v="4198" actId="478"/>
          <ac:spMkLst>
            <pc:docMk/>
            <pc:sldMk cId="0" sldId="310"/>
            <ac:spMk id="65559" creationId="{CAB32FE4-6702-66E2-7878-C2FA2861A5E8}"/>
          </ac:spMkLst>
        </pc:spChg>
        <pc:spChg chg="del mod">
          <ac:chgData name="Soheil Abbasloo" userId="d71572ce-aea6-4a3a-9d7a-c1bc96c12f67" providerId="ADAL" clId="{5A221130-90B4-4FFD-B26D-E6AAC359A9C7}" dt="2022-10-17T16:07:35.688" v="4198" actId="478"/>
          <ac:spMkLst>
            <pc:docMk/>
            <pc:sldMk cId="0" sldId="310"/>
            <ac:spMk id="65560" creationId="{0A958E8D-7367-D4EC-AAD6-0064DA8BDE1E}"/>
          </ac:spMkLst>
        </pc:spChg>
        <pc:spChg chg="del mod">
          <ac:chgData name="Soheil Abbasloo" userId="d71572ce-aea6-4a3a-9d7a-c1bc96c12f67" providerId="ADAL" clId="{5A221130-90B4-4FFD-B26D-E6AAC359A9C7}" dt="2022-10-17T16:07:35.688" v="4198" actId="478"/>
          <ac:spMkLst>
            <pc:docMk/>
            <pc:sldMk cId="0" sldId="310"/>
            <ac:spMk id="65561" creationId="{B6075CFB-FDA1-A836-3829-858129775220}"/>
          </ac:spMkLst>
        </pc:spChg>
        <pc:spChg chg="del mod">
          <ac:chgData name="Soheil Abbasloo" userId="d71572ce-aea6-4a3a-9d7a-c1bc96c12f67" providerId="ADAL" clId="{5A221130-90B4-4FFD-B26D-E6AAC359A9C7}" dt="2022-10-17T16:07:35.688" v="4198" actId="478"/>
          <ac:spMkLst>
            <pc:docMk/>
            <pc:sldMk cId="0" sldId="310"/>
            <ac:spMk id="65567" creationId="{D0421C9A-63D4-CEE8-1129-B49FBFA883E3}"/>
          </ac:spMkLst>
        </pc:spChg>
        <pc:spChg chg="del mod">
          <ac:chgData name="Soheil Abbasloo" userId="d71572ce-aea6-4a3a-9d7a-c1bc96c12f67" providerId="ADAL" clId="{5A221130-90B4-4FFD-B26D-E6AAC359A9C7}" dt="2022-10-17T16:07:35.688" v="4198" actId="478"/>
          <ac:spMkLst>
            <pc:docMk/>
            <pc:sldMk cId="0" sldId="310"/>
            <ac:spMk id="938001" creationId="{7A005111-3264-652B-A98C-93D04140A5DD}"/>
          </ac:spMkLst>
        </pc:spChg>
        <pc:spChg chg="del mod">
          <ac:chgData name="Soheil Abbasloo" userId="d71572ce-aea6-4a3a-9d7a-c1bc96c12f67" providerId="ADAL" clId="{5A221130-90B4-4FFD-B26D-E6AAC359A9C7}" dt="2022-10-17T16:07:35.688" v="4198" actId="478"/>
          <ac:spMkLst>
            <pc:docMk/>
            <pc:sldMk cId="0" sldId="310"/>
            <ac:spMk id="938002" creationId="{F39F0D65-5DBC-4385-A2B5-E8F3899A83AE}"/>
          </ac:spMkLst>
        </pc:spChg>
        <pc:spChg chg="del mod">
          <ac:chgData name="Soheil Abbasloo" userId="d71572ce-aea6-4a3a-9d7a-c1bc96c12f67" providerId="ADAL" clId="{5A221130-90B4-4FFD-B26D-E6AAC359A9C7}" dt="2022-10-17T16:07:35.688" v="4198" actId="478"/>
          <ac:spMkLst>
            <pc:docMk/>
            <pc:sldMk cId="0" sldId="310"/>
            <ac:spMk id="938003" creationId="{46A7DEE4-5235-F55E-AC90-6EDB2E4E8A13}"/>
          </ac:spMkLst>
        </pc:spChg>
        <pc:spChg chg="del mod">
          <ac:chgData name="Soheil Abbasloo" userId="d71572ce-aea6-4a3a-9d7a-c1bc96c12f67" providerId="ADAL" clId="{5A221130-90B4-4FFD-B26D-E6AAC359A9C7}" dt="2022-10-17T16:07:35.688" v="4198" actId="478"/>
          <ac:spMkLst>
            <pc:docMk/>
            <pc:sldMk cId="0" sldId="310"/>
            <ac:spMk id="938005" creationId="{5821CDD2-F091-097D-3138-F0FE96934451}"/>
          </ac:spMkLst>
        </pc:spChg>
        <pc:spChg chg="del mod">
          <ac:chgData name="Soheil Abbasloo" userId="d71572ce-aea6-4a3a-9d7a-c1bc96c12f67" providerId="ADAL" clId="{5A221130-90B4-4FFD-B26D-E6AAC359A9C7}" dt="2022-10-17T16:07:35.688" v="4198" actId="478"/>
          <ac:spMkLst>
            <pc:docMk/>
            <pc:sldMk cId="0" sldId="310"/>
            <ac:spMk id="938006" creationId="{D9CA48F9-0D90-171E-A915-663C3D4ECABA}"/>
          </ac:spMkLst>
        </pc:spChg>
        <pc:spChg chg="del mod">
          <ac:chgData name="Soheil Abbasloo" userId="d71572ce-aea6-4a3a-9d7a-c1bc96c12f67" providerId="ADAL" clId="{5A221130-90B4-4FFD-B26D-E6AAC359A9C7}" dt="2022-10-17T16:07:35.688" v="4198" actId="478"/>
          <ac:spMkLst>
            <pc:docMk/>
            <pc:sldMk cId="0" sldId="310"/>
            <ac:spMk id="938014" creationId="{AAB97CAB-D88D-5357-11DF-9B412C43BF5C}"/>
          </ac:spMkLst>
        </pc:spChg>
        <pc:spChg chg="del mod">
          <ac:chgData name="Soheil Abbasloo" userId="d71572ce-aea6-4a3a-9d7a-c1bc96c12f67" providerId="ADAL" clId="{5A221130-90B4-4FFD-B26D-E6AAC359A9C7}" dt="2022-10-17T16:07:35.688" v="4198" actId="478"/>
          <ac:spMkLst>
            <pc:docMk/>
            <pc:sldMk cId="0" sldId="310"/>
            <ac:spMk id="938015" creationId="{9517E58A-4C6A-5405-9E83-F545AB47D508}"/>
          </ac:spMkLst>
        </pc:spChg>
        <pc:spChg chg="del mod">
          <ac:chgData name="Soheil Abbasloo" userId="d71572ce-aea6-4a3a-9d7a-c1bc96c12f67" providerId="ADAL" clId="{5A221130-90B4-4FFD-B26D-E6AAC359A9C7}" dt="2022-10-17T16:07:35.688" v="4198" actId="478"/>
          <ac:spMkLst>
            <pc:docMk/>
            <pc:sldMk cId="0" sldId="310"/>
            <ac:spMk id="938016" creationId="{C30C1C78-B121-BEDE-BDBC-830D87C3B842}"/>
          </ac:spMkLst>
        </pc:spChg>
        <pc:spChg chg="del mod">
          <ac:chgData name="Soheil Abbasloo" userId="d71572ce-aea6-4a3a-9d7a-c1bc96c12f67" providerId="ADAL" clId="{5A221130-90B4-4FFD-B26D-E6AAC359A9C7}" dt="2022-10-17T16:07:35.688" v="4198" actId="478"/>
          <ac:spMkLst>
            <pc:docMk/>
            <pc:sldMk cId="0" sldId="310"/>
            <ac:spMk id="938017" creationId="{339255A6-6A9B-1F3E-DC13-34E5A84E682B}"/>
          </ac:spMkLst>
        </pc:spChg>
        <pc:spChg chg="del mod">
          <ac:chgData name="Soheil Abbasloo" userId="d71572ce-aea6-4a3a-9d7a-c1bc96c12f67" providerId="ADAL" clId="{5A221130-90B4-4FFD-B26D-E6AAC359A9C7}" dt="2022-10-17T16:07:35.688" v="4198" actId="478"/>
          <ac:spMkLst>
            <pc:docMk/>
            <pc:sldMk cId="0" sldId="310"/>
            <ac:spMk id="938018" creationId="{6B1E92F1-442B-04B7-095F-8E1952DC577F}"/>
          </ac:spMkLst>
        </pc:spChg>
        <pc:spChg chg="del mod">
          <ac:chgData name="Soheil Abbasloo" userId="d71572ce-aea6-4a3a-9d7a-c1bc96c12f67" providerId="ADAL" clId="{5A221130-90B4-4FFD-B26D-E6AAC359A9C7}" dt="2022-10-17T16:07:35.688" v="4198" actId="478"/>
          <ac:spMkLst>
            <pc:docMk/>
            <pc:sldMk cId="0" sldId="310"/>
            <ac:spMk id="938021" creationId="{ECEC0AA6-805F-B47E-3E53-3CE24B13E341}"/>
          </ac:spMkLst>
        </pc:spChg>
        <pc:spChg chg="del mod">
          <ac:chgData name="Soheil Abbasloo" userId="d71572ce-aea6-4a3a-9d7a-c1bc96c12f67" providerId="ADAL" clId="{5A221130-90B4-4FFD-B26D-E6AAC359A9C7}" dt="2022-10-17T16:07:35.688" v="4198" actId="478"/>
          <ac:spMkLst>
            <pc:docMk/>
            <pc:sldMk cId="0" sldId="310"/>
            <ac:spMk id="938022" creationId="{ED0144D4-89A5-75C0-5BB4-19AC1E72BB81}"/>
          </ac:spMkLst>
        </pc:spChg>
      </pc:sldChg>
      <pc:sldChg chg="modSp add del mod modClrScheme modAnim modShow chgLayout">
        <pc:chgData name="Soheil Abbasloo" userId="d71572ce-aea6-4a3a-9d7a-c1bc96c12f67" providerId="ADAL" clId="{5A221130-90B4-4FFD-B26D-E6AAC359A9C7}" dt="2022-10-17T16:35:56.170" v="4446" actId="47"/>
        <pc:sldMkLst>
          <pc:docMk/>
          <pc:sldMk cId="0" sldId="311"/>
        </pc:sldMkLst>
        <pc:spChg chg="mod ord">
          <ac:chgData name="Soheil Abbasloo" userId="d71572ce-aea6-4a3a-9d7a-c1bc96c12f67" providerId="ADAL" clId="{5A221130-90B4-4FFD-B26D-E6AAC359A9C7}" dt="2022-10-17T16:04:40.587" v="4178" actId="700"/>
          <ac:spMkLst>
            <pc:docMk/>
            <pc:sldMk cId="0" sldId="311"/>
            <ac:spMk id="67586" creationId="{B525E06B-A672-0F00-A9D3-2B2DF2E9E423}"/>
          </ac:spMkLst>
        </pc:spChg>
        <pc:spChg chg="mod ord">
          <ac:chgData name="Soheil Abbasloo" userId="d71572ce-aea6-4a3a-9d7a-c1bc96c12f67" providerId="ADAL" clId="{5A221130-90B4-4FFD-B26D-E6AAC359A9C7}" dt="2022-10-17T16:04:40.587" v="4178" actId="700"/>
          <ac:spMkLst>
            <pc:docMk/>
            <pc:sldMk cId="0" sldId="311"/>
            <ac:spMk id="67588" creationId="{99B21C10-4A8B-E297-69C4-7C2C484AA3FF}"/>
          </ac:spMkLst>
        </pc:spChg>
        <pc:spChg chg="mod">
          <ac:chgData name="Soheil Abbasloo" userId="d71572ce-aea6-4a3a-9d7a-c1bc96c12f67" providerId="ADAL" clId="{5A221130-90B4-4FFD-B26D-E6AAC359A9C7}" dt="2022-10-17T16:24:41.696" v="4329" actId="1036"/>
          <ac:spMkLst>
            <pc:docMk/>
            <pc:sldMk cId="0" sldId="311"/>
            <ac:spMk id="67589" creationId="{85E30979-A652-86F0-2E1A-B0599941596E}"/>
          </ac:spMkLst>
        </pc:spChg>
        <pc:spChg chg="mod">
          <ac:chgData name="Soheil Abbasloo" userId="d71572ce-aea6-4a3a-9d7a-c1bc96c12f67" providerId="ADAL" clId="{5A221130-90B4-4FFD-B26D-E6AAC359A9C7}" dt="2022-10-17T16:24:41.696" v="4329" actId="1036"/>
          <ac:spMkLst>
            <pc:docMk/>
            <pc:sldMk cId="0" sldId="311"/>
            <ac:spMk id="67590" creationId="{12C51BD3-157A-8E46-C2E5-97E520C768A6}"/>
          </ac:spMkLst>
        </pc:spChg>
        <pc:spChg chg="mod">
          <ac:chgData name="Soheil Abbasloo" userId="d71572ce-aea6-4a3a-9d7a-c1bc96c12f67" providerId="ADAL" clId="{5A221130-90B4-4FFD-B26D-E6AAC359A9C7}" dt="2022-10-17T16:24:41.696" v="4329" actId="1036"/>
          <ac:spMkLst>
            <pc:docMk/>
            <pc:sldMk cId="0" sldId="311"/>
            <ac:spMk id="67591" creationId="{FFFBE300-E6C8-CCC4-C105-18F622AAC1CA}"/>
          </ac:spMkLst>
        </pc:spChg>
        <pc:spChg chg="mod">
          <ac:chgData name="Soheil Abbasloo" userId="d71572ce-aea6-4a3a-9d7a-c1bc96c12f67" providerId="ADAL" clId="{5A221130-90B4-4FFD-B26D-E6AAC359A9C7}" dt="2022-10-17T16:24:41.696" v="4329" actId="1036"/>
          <ac:spMkLst>
            <pc:docMk/>
            <pc:sldMk cId="0" sldId="311"/>
            <ac:spMk id="67592" creationId="{6649E92A-FD07-1B83-FCDF-4A545AD3189B}"/>
          </ac:spMkLst>
        </pc:spChg>
        <pc:spChg chg="mod">
          <ac:chgData name="Soheil Abbasloo" userId="d71572ce-aea6-4a3a-9d7a-c1bc96c12f67" providerId="ADAL" clId="{5A221130-90B4-4FFD-B26D-E6AAC359A9C7}" dt="2022-10-17T16:24:41.696" v="4329" actId="1036"/>
          <ac:spMkLst>
            <pc:docMk/>
            <pc:sldMk cId="0" sldId="311"/>
            <ac:spMk id="67593" creationId="{E4DC47F1-DD93-14A3-5983-C1881EB57160}"/>
          </ac:spMkLst>
        </pc:spChg>
        <pc:spChg chg="mod">
          <ac:chgData name="Soheil Abbasloo" userId="d71572ce-aea6-4a3a-9d7a-c1bc96c12f67" providerId="ADAL" clId="{5A221130-90B4-4FFD-B26D-E6AAC359A9C7}" dt="2022-10-17T16:24:41.696" v="4329" actId="1036"/>
          <ac:spMkLst>
            <pc:docMk/>
            <pc:sldMk cId="0" sldId="311"/>
            <ac:spMk id="67594" creationId="{C0F9792D-9F53-C402-E941-1C09DF38F826}"/>
          </ac:spMkLst>
        </pc:spChg>
        <pc:spChg chg="mod">
          <ac:chgData name="Soheil Abbasloo" userId="d71572ce-aea6-4a3a-9d7a-c1bc96c12f67" providerId="ADAL" clId="{5A221130-90B4-4FFD-B26D-E6AAC359A9C7}" dt="2022-10-17T16:24:41.696" v="4329" actId="1036"/>
          <ac:spMkLst>
            <pc:docMk/>
            <pc:sldMk cId="0" sldId="311"/>
            <ac:spMk id="67595" creationId="{B05F9DAD-C29F-BABA-375A-81DFF08B3F8B}"/>
          </ac:spMkLst>
        </pc:spChg>
        <pc:spChg chg="mod">
          <ac:chgData name="Soheil Abbasloo" userId="d71572ce-aea6-4a3a-9d7a-c1bc96c12f67" providerId="ADAL" clId="{5A221130-90B4-4FFD-B26D-E6AAC359A9C7}" dt="2022-10-17T16:24:41.696" v="4329" actId="1036"/>
          <ac:spMkLst>
            <pc:docMk/>
            <pc:sldMk cId="0" sldId="311"/>
            <ac:spMk id="67596" creationId="{42D1C27A-0737-15E5-DE71-B3F4A533B80D}"/>
          </ac:spMkLst>
        </pc:spChg>
        <pc:spChg chg="mod">
          <ac:chgData name="Soheil Abbasloo" userId="d71572ce-aea6-4a3a-9d7a-c1bc96c12f67" providerId="ADAL" clId="{5A221130-90B4-4FFD-B26D-E6AAC359A9C7}" dt="2022-10-17T16:24:41.696" v="4329" actId="1036"/>
          <ac:spMkLst>
            <pc:docMk/>
            <pc:sldMk cId="0" sldId="311"/>
            <ac:spMk id="67597" creationId="{C0F67F34-6A49-F113-9201-0F3ED8D7253A}"/>
          </ac:spMkLst>
        </pc:spChg>
        <pc:spChg chg="mod">
          <ac:chgData name="Soheil Abbasloo" userId="d71572ce-aea6-4a3a-9d7a-c1bc96c12f67" providerId="ADAL" clId="{5A221130-90B4-4FFD-B26D-E6AAC359A9C7}" dt="2022-10-17T16:24:41.696" v="4329" actId="1036"/>
          <ac:spMkLst>
            <pc:docMk/>
            <pc:sldMk cId="0" sldId="311"/>
            <ac:spMk id="67598" creationId="{293100F3-9F8C-A303-AD10-796FA78C9B2B}"/>
          </ac:spMkLst>
        </pc:spChg>
        <pc:spChg chg="mod">
          <ac:chgData name="Soheil Abbasloo" userId="d71572ce-aea6-4a3a-9d7a-c1bc96c12f67" providerId="ADAL" clId="{5A221130-90B4-4FFD-B26D-E6AAC359A9C7}" dt="2022-10-17T16:24:41.696" v="4329" actId="1036"/>
          <ac:spMkLst>
            <pc:docMk/>
            <pc:sldMk cId="0" sldId="311"/>
            <ac:spMk id="67599" creationId="{2C732B10-77F9-9103-3ADC-8CC625A483F1}"/>
          </ac:spMkLst>
        </pc:spChg>
        <pc:spChg chg="mod">
          <ac:chgData name="Soheil Abbasloo" userId="d71572ce-aea6-4a3a-9d7a-c1bc96c12f67" providerId="ADAL" clId="{5A221130-90B4-4FFD-B26D-E6AAC359A9C7}" dt="2022-10-17T16:24:41.696" v="4329" actId="1036"/>
          <ac:spMkLst>
            <pc:docMk/>
            <pc:sldMk cId="0" sldId="311"/>
            <ac:spMk id="67600" creationId="{E478407A-4EA3-2CA8-5665-18CEB08F0502}"/>
          </ac:spMkLst>
        </pc:spChg>
        <pc:spChg chg="mod">
          <ac:chgData name="Soheil Abbasloo" userId="d71572ce-aea6-4a3a-9d7a-c1bc96c12f67" providerId="ADAL" clId="{5A221130-90B4-4FFD-B26D-E6AAC359A9C7}" dt="2022-10-17T16:24:41.696" v="4329" actId="1036"/>
          <ac:spMkLst>
            <pc:docMk/>
            <pc:sldMk cId="0" sldId="311"/>
            <ac:spMk id="67601" creationId="{D0FCF141-8A8D-3125-14D5-08CF37A8DC1B}"/>
          </ac:spMkLst>
        </pc:spChg>
        <pc:spChg chg="mod">
          <ac:chgData name="Soheil Abbasloo" userId="d71572ce-aea6-4a3a-9d7a-c1bc96c12f67" providerId="ADAL" clId="{5A221130-90B4-4FFD-B26D-E6AAC359A9C7}" dt="2022-10-17T16:24:41.696" v="4329" actId="1036"/>
          <ac:spMkLst>
            <pc:docMk/>
            <pc:sldMk cId="0" sldId="311"/>
            <ac:spMk id="67602" creationId="{A87D845E-3965-52B7-68B6-00C678F5FC3D}"/>
          </ac:spMkLst>
        </pc:spChg>
        <pc:spChg chg="mod">
          <ac:chgData name="Soheil Abbasloo" userId="d71572ce-aea6-4a3a-9d7a-c1bc96c12f67" providerId="ADAL" clId="{5A221130-90B4-4FFD-B26D-E6AAC359A9C7}" dt="2022-10-17T16:24:41.696" v="4329" actId="1036"/>
          <ac:spMkLst>
            <pc:docMk/>
            <pc:sldMk cId="0" sldId="311"/>
            <ac:spMk id="67603" creationId="{6A003D60-02A6-C7E5-BF8B-BBE6B4B83E17}"/>
          </ac:spMkLst>
        </pc:spChg>
        <pc:spChg chg="mod">
          <ac:chgData name="Soheil Abbasloo" userId="d71572ce-aea6-4a3a-9d7a-c1bc96c12f67" providerId="ADAL" clId="{5A221130-90B4-4FFD-B26D-E6AAC359A9C7}" dt="2022-10-17T16:24:41.696" v="4329" actId="1036"/>
          <ac:spMkLst>
            <pc:docMk/>
            <pc:sldMk cId="0" sldId="311"/>
            <ac:spMk id="67604" creationId="{BAE4E7E8-61B4-103F-7FC7-73F925B73E49}"/>
          </ac:spMkLst>
        </pc:spChg>
        <pc:spChg chg="mod">
          <ac:chgData name="Soheil Abbasloo" userId="d71572ce-aea6-4a3a-9d7a-c1bc96c12f67" providerId="ADAL" clId="{5A221130-90B4-4FFD-B26D-E6AAC359A9C7}" dt="2022-10-17T16:24:41.696" v="4329" actId="1036"/>
          <ac:spMkLst>
            <pc:docMk/>
            <pc:sldMk cId="0" sldId="311"/>
            <ac:spMk id="67605" creationId="{A228DBF1-AA98-AEDD-40AD-B181D91A8E59}"/>
          </ac:spMkLst>
        </pc:spChg>
        <pc:spChg chg="mod">
          <ac:chgData name="Soheil Abbasloo" userId="d71572ce-aea6-4a3a-9d7a-c1bc96c12f67" providerId="ADAL" clId="{5A221130-90B4-4FFD-B26D-E6AAC359A9C7}" dt="2022-10-17T16:24:41.696" v="4329" actId="1036"/>
          <ac:spMkLst>
            <pc:docMk/>
            <pc:sldMk cId="0" sldId="311"/>
            <ac:spMk id="67606" creationId="{C1AEE90F-E27F-96DB-CE06-22351B9B1D97}"/>
          </ac:spMkLst>
        </pc:spChg>
        <pc:spChg chg="mod">
          <ac:chgData name="Soheil Abbasloo" userId="d71572ce-aea6-4a3a-9d7a-c1bc96c12f67" providerId="ADAL" clId="{5A221130-90B4-4FFD-B26D-E6AAC359A9C7}" dt="2022-10-17T16:24:41.696" v="4329" actId="1036"/>
          <ac:spMkLst>
            <pc:docMk/>
            <pc:sldMk cId="0" sldId="311"/>
            <ac:spMk id="67607" creationId="{61A6B3B8-E980-293A-0249-E69C245CC5F8}"/>
          </ac:spMkLst>
        </pc:spChg>
        <pc:spChg chg="mod">
          <ac:chgData name="Soheil Abbasloo" userId="d71572ce-aea6-4a3a-9d7a-c1bc96c12f67" providerId="ADAL" clId="{5A221130-90B4-4FFD-B26D-E6AAC359A9C7}" dt="2022-10-17T16:24:41.696" v="4329" actId="1036"/>
          <ac:spMkLst>
            <pc:docMk/>
            <pc:sldMk cId="0" sldId="311"/>
            <ac:spMk id="67608" creationId="{4FF99540-355F-F482-F198-EEF00F058A99}"/>
          </ac:spMkLst>
        </pc:spChg>
        <pc:spChg chg="mod">
          <ac:chgData name="Soheil Abbasloo" userId="d71572ce-aea6-4a3a-9d7a-c1bc96c12f67" providerId="ADAL" clId="{5A221130-90B4-4FFD-B26D-E6AAC359A9C7}" dt="2022-10-17T16:24:41.696" v="4329" actId="1036"/>
          <ac:spMkLst>
            <pc:docMk/>
            <pc:sldMk cId="0" sldId="311"/>
            <ac:spMk id="67609" creationId="{F4240F74-38C9-755A-8C10-F7DC91BD92E0}"/>
          </ac:spMkLst>
        </pc:spChg>
        <pc:spChg chg="mod">
          <ac:chgData name="Soheil Abbasloo" userId="d71572ce-aea6-4a3a-9d7a-c1bc96c12f67" providerId="ADAL" clId="{5A221130-90B4-4FFD-B26D-E6AAC359A9C7}" dt="2022-10-17T16:24:41.696" v="4329" actId="1036"/>
          <ac:spMkLst>
            <pc:docMk/>
            <pc:sldMk cId="0" sldId="311"/>
            <ac:spMk id="67610" creationId="{525B8EA8-0745-55E2-52BF-E9142D538F2A}"/>
          </ac:spMkLst>
        </pc:spChg>
        <pc:spChg chg="mod">
          <ac:chgData name="Soheil Abbasloo" userId="d71572ce-aea6-4a3a-9d7a-c1bc96c12f67" providerId="ADAL" clId="{5A221130-90B4-4FFD-B26D-E6AAC359A9C7}" dt="2022-10-17T16:24:41.696" v="4329" actId="1036"/>
          <ac:spMkLst>
            <pc:docMk/>
            <pc:sldMk cId="0" sldId="311"/>
            <ac:spMk id="67611" creationId="{80BEEA3A-E102-08EA-205E-0345BE186536}"/>
          </ac:spMkLst>
        </pc:spChg>
        <pc:spChg chg="mod">
          <ac:chgData name="Soheil Abbasloo" userId="d71572ce-aea6-4a3a-9d7a-c1bc96c12f67" providerId="ADAL" clId="{5A221130-90B4-4FFD-B26D-E6AAC359A9C7}" dt="2022-10-17T16:24:41.696" v="4329" actId="1036"/>
          <ac:spMkLst>
            <pc:docMk/>
            <pc:sldMk cId="0" sldId="311"/>
            <ac:spMk id="67612" creationId="{320D261F-6B04-902D-2491-6F1B7C2C79F8}"/>
          </ac:spMkLst>
        </pc:spChg>
        <pc:spChg chg="mod">
          <ac:chgData name="Soheil Abbasloo" userId="d71572ce-aea6-4a3a-9d7a-c1bc96c12f67" providerId="ADAL" clId="{5A221130-90B4-4FFD-B26D-E6AAC359A9C7}" dt="2022-10-17T16:24:41.696" v="4329" actId="1036"/>
          <ac:spMkLst>
            <pc:docMk/>
            <pc:sldMk cId="0" sldId="311"/>
            <ac:spMk id="67613" creationId="{B8D8CAD3-8280-7A00-865E-A7251A21AEA6}"/>
          </ac:spMkLst>
        </pc:spChg>
        <pc:spChg chg="mod">
          <ac:chgData name="Soheil Abbasloo" userId="d71572ce-aea6-4a3a-9d7a-c1bc96c12f67" providerId="ADAL" clId="{5A221130-90B4-4FFD-B26D-E6AAC359A9C7}" dt="2022-10-17T16:24:41.696" v="4329" actId="1036"/>
          <ac:spMkLst>
            <pc:docMk/>
            <pc:sldMk cId="0" sldId="311"/>
            <ac:spMk id="67614" creationId="{E38C6CA2-1FE5-E7DA-EF0E-263FCF2D708C}"/>
          </ac:spMkLst>
        </pc:spChg>
        <pc:spChg chg="mod">
          <ac:chgData name="Soheil Abbasloo" userId="d71572ce-aea6-4a3a-9d7a-c1bc96c12f67" providerId="ADAL" clId="{5A221130-90B4-4FFD-B26D-E6AAC359A9C7}" dt="2022-10-17T16:24:41.696" v="4329" actId="1036"/>
          <ac:spMkLst>
            <pc:docMk/>
            <pc:sldMk cId="0" sldId="311"/>
            <ac:spMk id="67615" creationId="{E6127FF2-21C7-BCD7-14C9-9D5FDB7405BE}"/>
          </ac:spMkLst>
        </pc:spChg>
        <pc:spChg chg="mod">
          <ac:chgData name="Soheil Abbasloo" userId="d71572ce-aea6-4a3a-9d7a-c1bc96c12f67" providerId="ADAL" clId="{5A221130-90B4-4FFD-B26D-E6AAC359A9C7}" dt="2022-10-17T16:24:41.696" v="4329" actId="1036"/>
          <ac:spMkLst>
            <pc:docMk/>
            <pc:sldMk cId="0" sldId="311"/>
            <ac:spMk id="67616" creationId="{CFBBAA48-A354-53C9-956D-FEC7ED39C708}"/>
          </ac:spMkLst>
        </pc:spChg>
        <pc:spChg chg="mod">
          <ac:chgData name="Soheil Abbasloo" userId="d71572ce-aea6-4a3a-9d7a-c1bc96c12f67" providerId="ADAL" clId="{5A221130-90B4-4FFD-B26D-E6AAC359A9C7}" dt="2022-10-17T16:24:41.696" v="4329" actId="1036"/>
          <ac:spMkLst>
            <pc:docMk/>
            <pc:sldMk cId="0" sldId="311"/>
            <ac:spMk id="67617" creationId="{8A6DCA9F-1D08-47AC-A60B-799C65C1BE04}"/>
          </ac:spMkLst>
        </pc:spChg>
        <pc:spChg chg="mod">
          <ac:chgData name="Soheil Abbasloo" userId="d71572ce-aea6-4a3a-9d7a-c1bc96c12f67" providerId="ADAL" clId="{5A221130-90B4-4FFD-B26D-E6AAC359A9C7}" dt="2022-10-17T16:24:41.696" v="4329" actId="1036"/>
          <ac:spMkLst>
            <pc:docMk/>
            <pc:sldMk cId="0" sldId="311"/>
            <ac:spMk id="67618" creationId="{D63C7DF2-B397-D183-1E99-ED1DC7E4A715}"/>
          </ac:spMkLst>
        </pc:spChg>
        <pc:spChg chg="mod">
          <ac:chgData name="Soheil Abbasloo" userId="d71572ce-aea6-4a3a-9d7a-c1bc96c12f67" providerId="ADAL" clId="{5A221130-90B4-4FFD-B26D-E6AAC359A9C7}" dt="2022-10-17T16:24:41.696" v="4329" actId="1036"/>
          <ac:spMkLst>
            <pc:docMk/>
            <pc:sldMk cId="0" sldId="311"/>
            <ac:spMk id="67619" creationId="{3C7EBE2D-D74B-2321-4171-12C31EAC8842}"/>
          </ac:spMkLst>
        </pc:spChg>
        <pc:spChg chg="mod">
          <ac:chgData name="Soheil Abbasloo" userId="d71572ce-aea6-4a3a-9d7a-c1bc96c12f67" providerId="ADAL" clId="{5A221130-90B4-4FFD-B26D-E6AAC359A9C7}" dt="2022-10-17T16:24:41.696" v="4329" actId="1036"/>
          <ac:spMkLst>
            <pc:docMk/>
            <pc:sldMk cId="0" sldId="311"/>
            <ac:spMk id="67620" creationId="{634DBC54-228A-DE97-BE7A-C6F9B5CA3FEC}"/>
          </ac:spMkLst>
        </pc:spChg>
        <pc:spChg chg="mod">
          <ac:chgData name="Soheil Abbasloo" userId="d71572ce-aea6-4a3a-9d7a-c1bc96c12f67" providerId="ADAL" clId="{5A221130-90B4-4FFD-B26D-E6AAC359A9C7}" dt="2022-10-17T16:24:41.696" v="4329" actId="1036"/>
          <ac:spMkLst>
            <pc:docMk/>
            <pc:sldMk cId="0" sldId="311"/>
            <ac:spMk id="67621" creationId="{CB43A3D2-77C4-FA54-2230-CD8C1CAF1985}"/>
          </ac:spMkLst>
        </pc:spChg>
        <pc:spChg chg="mod">
          <ac:chgData name="Soheil Abbasloo" userId="d71572ce-aea6-4a3a-9d7a-c1bc96c12f67" providerId="ADAL" clId="{5A221130-90B4-4FFD-B26D-E6AAC359A9C7}" dt="2022-10-17T16:24:41.696" v="4329" actId="1036"/>
          <ac:spMkLst>
            <pc:docMk/>
            <pc:sldMk cId="0" sldId="311"/>
            <ac:spMk id="67622" creationId="{D279FF9C-2CDE-5966-8544-E1605631A9FD}"/>
          </ac:spMkLst>
        </pc:spChg>
        <pc:spChg chg="mod">
          <ac:chgData name="Soheil Abbasloo" userId="d71572ce-aea6-4a3a-9d7a-c1bc96c12f67" providerId="ADAL" clId="{5A221130-90B4-4FFD-B26D-E6AAC359A9C7}" dt="2022-10-17T16:24:41.696" v="4329" actId="1036"/>
          <ac:spMkLst>
            <pc:docMk/>
            <pc:sldMk cId="0" sldId="311"/>
            <ac:spMk id="67623" creationId="{89EBFE65-A96F-B037-0C60-D1BC83A7FD5A}"/>
          </ac:spMkLst>
        </pc:spChg>
        <pc:spChg chg="mod">
          <ac:chgData name="Soheil Abbasloo" userId="d71572ce-aea6-4a3a-9d7a-c1bc96c12f67" providerId="ADAL" clId="{5A221130-90B4-4FFD-B26D-E6AAC359A9C7}" dt="2022-10-17T16:24:41.696" v="4329" actId="1036"/>
          <ac:spMkLst>
            <pc:docMk/>
            <pc:sldMk cId="0" sldId="311"/>
            <ac:spMk id="67624" creationId="{D5C45465-7969-8293-1EF1-DFF09D0D9AC9}"/>
          </ac:spMkLst>
        </pc:spChg>
        <pc:spChg chg="mod">
          <ac:chgData name="Soheil Abbasloo" userId="d71572ce-aea6-4a3a-9d7a-c1bc96c12f67" providerId="ADAL" clId="{5A221130-90B4-4FFD-B26D-E6AAC359A9C7}" dt="2022-10-17T16:24:41.696" v="4329" actId="1036"/>
          <ac:spMkLst>
            <pc:docMk/>
            <pc:sldMk cId="0" sldId="311"/>
            <ac:spMk id="67625" creationId="{7967B233-5B7E-60AA-55BB-5AD8A2A8A276}"/>
          </ac:spMkLst>
        </pc:spChg>
        <pc:spChg chg="mod">
          <ac:chgData name="Soheil Abbasloo" userId="d71572ce-aea6-4a3a-9d7a-c1bc96c12f67" providerId="ADAL" clId="{5A221130-90B4-4FFD-B26D-E6AAC359A9C7}" dt="2022-10-17T16:24:41.696" v="4329" actId="1036"/>
          <ac:spMkLst>
            <pc:docMk/>
            <pc:sldMk cId="0" sldId="311"/>
            <ac:spMk id="67626" creationId="{9161B4B9-66CF-4BEC-CF03-10FE9CF56455}"/>
          </ac:spMkLst>
        </pc:spChg>
        <pc:spChg chg="mod">
          <ac:chgData name="Soheil Abbasloo" userId="d71572ce-aea6-4a3a-9d7a-c1bc96c12f67" providerId="ADAL" clId="{5A221130-90B4-4FFD-B26D-E6AAC359A9C7}" dt="2022-10-17T16:24:41.696" v="4329" actId="1036"/>
          <ac:spMkLst>
            <pc:docMk/>
            <pc:sldMk cId="0" sldId="311"/>
            <ac:spMk id="67627" creationId="{2D70D60E-2A2F-2533-6DD4-02A99BFFE60A}"/>
          </ac:spMkLst>
        </pc:spChg>
        <pc:spChg chg="mod">
          <ac:chgData name="Soheil Abbasloo" userId="d71572ce-aea6-4a3a-9d7a-c1bc96c12f67" providerId="ADAL" clId="{5A221130-90B4-4FFD-B26D-E6AAC359A9C7}" dt="2022-10-17T16:24:41.696" v="4329" actId="1036"/>
          <ac:spMkLst>
            <pc:docMk/>
            <pc:sldMk cId="0" sldId="311"/>
            <ac:spMk id="67628" creationId="{49FB9506-78C8-B57A-9B0E-AAC330C626E9}"/>
          </ac:spMkLst>
        </pc:spChg>
        <pc:spChg chg="mod">
          <ac:chgData name="Soheil Abbasloo" userId="d71572ce-aea6-4a3a-9d7a-c1bc96c12f67" providerId="ADAL" clId="{5A221130-90B4-4FFD-B26D-E6AAC359A9C7}" dt="2022-10-17T16:24:41.696" v="4329" actId="1036"/>
          <ac:spMkLst>
            <pc:docMk/>
            <pc:sldMk cId="0" sldId="311"/>
            <ac:spMk id="67629" creationId="{DFF6149E-8E8E-BC92-AF2D-EA834842B817}"/>
          </ac:spMkLst>
        </pc:spChg>
        <pc:spChg chg="mod">
          <ac:chgData name="Soheil Abbasloo" userId="d71572ce-aea6-4a3a-9d7a-c1bc96c12f67" providerId="ADAL" clId="{5A221130-90B4-4FFD-B26D-E6AAC359A9C7}" dt="2022-10-17T16:24:41.696" v="4329" actId="1036"/>
          <ac:spMkLst>
            <pc:docMk/>
            <pc:sldMk cId="0" sldId="311"/>
            <ac:spMk id="67630" creationId="{1BA8E1FF-B552-B626-233E-4D1FE3166D61}"/>
          </ac:spMkLst>
        </pc:spChg>
        <pc:spChg chg="mod">
          <ac:chgData name="Soheil Abbasloo" userId="d71572ce-aea6-4a3a-9d7a-c1bc96c12f67" providerId="ADAL" clId="{5A221130-90B4-4FFD-B26D-E6AAC359A9C7}" dt="2022-10-17T16:24:41.696" v="4329" actId="1036"/>
          <ac:spMkLst>
            <pc:docMk/>
            <pc:sldMk cId="0" sldId="311"/>
            <ac:spMk id="67631" creationId="{4A00BEAF-9399-9134-1FE0-0AA68F68CAA0}"/>
          </ac:spMkLst>
        </pc:spChg>
        <pc:spChg chg="mod">
          <ac:chgData name="Soheil Abbasloo" userId="d71572ce-aea6-4a3a-9d7a-c1bc96c12f67" providerId="ADAL" clId="{5A221130-90B4-4FFD-B26D-E6AAC359A9C7}" dt="2022-10-17T16:24:41.696" v="4329" actId="1036"/>
          <ac:spMkLst>
            <pc:docMk/>
            <pc:sldMk cId="0" sldId="311"/>
            <ac:spMk id="67632" creationId="{7F5A165B-5EBF-791A-0FBC-ADBC0A5BADE9}"/>
          </ac:spMkLst>
        </pc:spChg>
        <pc:spChg chg="mod">
          <ac:chgData name="Soheil Abbasloo" userId="d71572ce-aea6-4a3a-9d7a-c1bc96c12f67" providerId="ADAL" clId="{5A221130-90B4-4FFD-B26D-E6AAC359A9C7}" dt="2022-10-17T16:24:41.696" v="4329" actId="1036"/>
          <ac:spMkLst>
            <pc:docMk/>
            <pc:sldMk cId="0" sldId="311"/>
            <ac:spMk id="67633" creationId="{408BA12E-072D-7ACE-6996-7E3EFE51CA48}"/>
          </ac:spMkLst>
        </pc:spChg>
        <pc:spChg chg="mod">
          <ac:chgData name="Soheil Abbasloo" userId="d71572ce-aea6-4a3a-9d7a-c1bc96c12f67" providerId="ADAL" clId="{5A221130-90B4-4FFD-B26D-E6AAC359A9C7}" dt="2022-10-17T16:24:41.696" v="4329" actId="1036"/>
          <ac:spMkLst>
            <pc:docMk/>
            <pc:sldMk cId="0" sldId="311"/>
            <ac:spMk id="67634" creationId="{1CB657E3-3A7F-1ABC-744B-DDE67A8CC749}"/>
          </ac:spMkLst>
        </pc:spChg>
        <pc:spChg chg="mod">
          <ac:chgData name="Soheil Abbasloo" userId="d71572ce-aea6-4a3a-9d7a-c1bc96c12f67" providerId="ADAL" clId="{5A221130-90B4-4FFD-B26D-E6AAC359A9C7}" dt="2022-10-17T16:24:41.696" v="4329" actId="1036"/>
          <ac:spMkLst>
            <pc:docMk/>
            <pc:sldMk cId="0" sldId="311"/>
            <ac:spMk id="67635" creationId="{15AA4D04-CE64-BCF7-7DCE-A2DE398B2D9A}"/>
          </ac:spMkLst>
        </pc:spChg>
        <pc:spChg chg="mod">
          <ac:chgData name="Soheil Abbasloo" userId="d71572ce-aea6-4a3a-9d7a-c1bc96c12f67" providerId="ADAL" clId="{5A221130-90B4-4FFD-B26D-E6AAC359A9C7}" dt="2022-10-17T16:24:41.696" v="4329" actId="1036"/>
          <ac:spMkLst>
            <pc:docMk/>
            <pc:sldMk cId="0" sldId="311"/>
            <ac:spMk id="67636" creationId="{9F3B3DCA-7C21-2237-D387-9806369B3430}"/>
          </ac:spMkLst>
        </pc:spChg>
        <pc:spChg chg="mod">
          <ac:chgData name="Soheil Abbasloo" userId="d71572ce-aea6-4a3a-9d7a-c1bc96c12f67" providerId="ADAL" clId="{5A221130-90B4-4FFD-B26D-E6AAC359A9C7}" dt="2022-10-17T16:24:41.696" v="4329" actId="1036"/>
          <ac:spMkLst>
            <pc:docMk/>
            <pc:sldMk cId="0" sldId="311"/>
            <ac:spMk id="67637" creationId="{3431C4FD-17D5-3F7B-4C4C-BA601A9FD9EF}"/>
          </ac:spMkLst>
        </pc:spChg>
        <pc:spChg chg="mod">
          <ac:chgData name="Soheil Abbasloo" userId="d71572ce-aea6-4a3a-9d7a-c1bc96c12f67" providerId="ADAL" clId="{5A221130-90B4-4FFD-B26D-E6AAC359A9C7}" dt="2022-10-17T16:24:41.696" v="4329" actId="1036"/>
          <ac:spMkLst>
            <pc:docMk/>
            <pc:sldMk cId="0" sldId="311"/>
            <ac:spMk id="67638" creationId="{47E83747-969B-27F7-8DB6-F06196B9715D}"/>
          </ac:spMkLst>
        </pc:spChg>
        <pc:spChg chg="mod">
          <ac:chgData name="Soheil Abbasloo" userId="d71572ce-aea6-4a3a-9d7a-c1bc96c12f67" providerId="ADAL" clId="{5A221130-90B4-4FFD-B26D-E6AAC359A9C7}" dt="2022-10-17T16:24:41.696" v="4329" actId="1036"/>
          <ac:spMkLst>
            <pc:docMk/>
            <pc:sldMk cId="0" sldId="311"/>
            <ac:spMk id="67639" creationId="{911C886C-CF58-A44E-2900-D3D4C8F4B481}"/>
          </ac:spMkLst>
        </pc:spChg>
        <pc:spChg chg="mod">
          <ac:chgData name="Soheil Abbasloo" userId="d71572ce-aea6-4a3a-9d7a-c1bc96c12f67" providerId="ADAL" clId="{5A221130-90B4-4FFD-B26D-E6AAC359A9C7}" dt="2022-10-17T16:24:41.696" v="4329" actId="1036"/>
          <ac:spMkLst>
            <pc:docMk/>
            <pc:sldMk cId="0" sldId="311"/>
            <ac:spMk id="67640" creationId="{987873E5-A6EA-B847-1316-24570CEFA3B5}"/>
          </ac:spMkLst>
        </pc:spChg>
        <pc:spChg chg="mod">
          <ac:chgData name="Soheil Abbasloo" userId="d71572ce-aea6-4a3a-9d7a-c1bc96c12f67" providerId="ADAL" clId="{5A221130-90B4-4FFD-B26D-E6AAC359A9C7}" dt="2022-10-17T16:24:41.696" v="4329" actId="1036"/>
          <ac:spMkLst>
            <pc:docMk/>
            <pc:sldMk cId="0" sldId="311"/>
            <ac:spMk id="67641" creationId="{26F64E18-6812-EA72-B9FF-42CE705F917B}"/>
          </ac:spMkLst>
        </pc:spChg>
        <pc:spChg chg="mod">
          <ac:chgData name="Soheil Abbasloo" userId="d71572ce-aea6-4a3a-9d7a-c1bc96c12f67" providerId="ADAL" clId="{5A221130-90B4-4FFD-B26D-E6AAC359A9C7}" dt="2022-10-17T16:24:41.696" v="4329" actId="1036"/>
          <ac:spMkLst>
            <pc:docMk/>
            <pc:sldMk cId="0" sldId="311"/>
            <ac:spMk id="67642" creationId="{B92157E4-10A9-33B6-265F-F564A21998CE}"/>
          </ac:spMkLst>
        </pc:spChg>
        <pc:spChg chg="mod">
          <ac:chgData name="Soheil Abbasloo" userId="d71572ce-aea6-4a3a-9d7a-c1bc96c12f67" providerId="ADAL" clId="{5A221130-90B4-4FFD-B26D-E6AAC359A9C7}" dt="2022-10-17T16:24:41.696" v="4329" actId="1036"/>
          <ac:spMkLst>
            <pc:docMk/>
            <pc:sldMk cId="0" sldId="311"/>
            <ac:spMk id="67643" creationId="{3EEEFD60-EFE5-CB87-86F8-54826DBFE54B}"/>
          </ac:spMkLst>
        </pc:spChg>
        <pc:spChg chg="mod">
          <ac:chgData name="Soheil Abbasloo" userId="d71572ce-aea6-4a3a-9d7a-c1bc96c12f67" providerId="ADAL" clId="{5A221130-90B4-4FFD-B26D-E6AAC359A9C7}" dt="2022-10-17T16:24:41.696" v="4329" actId="1036"/>
          <ac:spMkLst>
            <pc:docMk/>
            <pc:sldMk cId="0" sldId="311"/>
            <ac:spMk id="67644" creationId="{1803E40E-8790-B8C7-F908-08334DD839EF}"/>
          </ac:spMkLst>
        </pc:spChg>
        <pc:spChg chg="mod ord">
          <ac:chgData name="Soheil Abbasloo" userId="d71572ce-aea6-4a3a-9d7a-c1bc96c12f67" providerId="ADAL" clId="{5A221130-90B4-4FFD-B26D-E6AAC359A9C7}" dt="2022-10-17T16:24:47.550" v="4332" actId="6549"/>
          <ac:spMkLst>
            <pc:docMk/>
            <pc:sldMk cId="0" sldId="311"/>
            <ac:spMk id="939011" creationId="{76DF36AF-DC65-52EA-AFAC-A8D8CA3FBCA5}"/>
          </ac:spMkLst>
        </pc:spChg>
      </pc:sldChg>
      <pc:sldChg chg="delSp modSp add del mod modClrScheme chgLayout">
        <pc:chgData name="Soheil Abbasloo" userId="d71572ce-aea6-4a3a-9d7a-c1bc96c12f67" providerId="ADAL" clId="{5A221130-90B4-4FFD-B26D-E6AAC359A9C7}" dt="2022-10-17T14:26:14.739" v="2838" actId="2696"/>
        <pc:sldMkLst>
          <pc:docMk/>
          <pc:sldMk cId="0" sldId="323"/>
        </pc:sldMkLst>
        <pc:spChg chg="mod ord">
          <ac:chgData name="Soheil Abbasloo" userId="d71572ce-aea6-4a3a-9d7a-c1bc96c12f67" providerId="ADAL" clId="{5A221130-90B4-4FFD-B26D-E6AAC359A9C7}" dt="2022-10-17T14:25:43.498" v="2830" actId="6549"/>
          <ac:spMkLst>
            <pc:docMk/>
            <pc:sldMk cId="0" sldId="323"/>
            <ac:spMk id="4" creationId="{00000000-0000-0000-0000-000000000000}"/>
          </ac:spMkLst>
        </pc:spChg>
        <pc:spChg chg="mod ord">
          <ac:chgData name="Soheil Abbasloo" userId="d71572ce-aea6-4a3a-9d7a-c1bc96c12f67" providerId="ADAL" clId="{5A221130-90B4-4FFD-B26D-E6AAC359A9C7}" dt="2022-10-17T14:25:36.834" v="2828" actId="700"/>
          <ac:spMkLst>
            <pc:docMk/>
            <pc:sldMk cId="0" sldId="323"/>
            <ac:spMk id="5" creationId="{00000000-0000-0000-0000-000000000000}"/>
          </ac:spMkLst>
        </pc:spChg>
        <pc:spChg chg="del mod ord">
          <ac:chgData name="Soheil Abbasloo" userId="d71572ce-aea6-4a3a-9d7a-c1bc96c12f67" providerId="ADAL" clId="{5A221130-90B4-4FFD-B26D-E6AAC359A9C7}" dt="2022-10-17T14:25:40.456" v="2829" actId="478"/>
          <ac:spMkLst>
            <pc:docMk/>
            <pc:sldMk cId="0" sldId="323"/>
            <ac:spMk id="6" creationId="{00000000-0000-0000-0000-000000000000}"/>
          </ac:spMkLst>
        </pc:spChg>
        <pc:spChg chg="mod ord">
          <ac:chgData name="Soheil Abbasloo" userId="d71572ce-aea6-4a3a-9d7a-c1bc96c12f67" providerId="ADAL" clId="{5A221130-90B4-4FFD-B26D-E6AAC359A9C7}" dt="2022-10-17T14:26:08.044" v="2837" actId="21"/>
          <ac:spMkLst>
            <pc:docMk/>
            <pc:sldMk cId="0" sldId="323"/>
            <ac:spMk id="1662978" creationId="{00000000-0000-0000-0000-000000000000}"/>
          </ac:spMkLst>
        </pc:spChg>
        <pc:spChg chg="mod ord">
          <ac:chgData name="Soheil Abbasloo" userId="d71572ce-aea6-4a3a-9d7a-c1bc96c12f67" providerId="ADAL" clId="{5A221130-90B4-4FFD-B26D-E6AAC359A9C7}" dt="2022-10-17T14:25:59.119" v="2833" actId="21"/>
          <ac:spMkLst>
            <pc:docMk/>
            <pc:sldMk cId="0" sldId="323"/>
            <ac:spMk id="1662979" creationId="{00000000-0000-0000-0000-000000000000}"/>
          </ac:spMkLst>
        </pc:spChg>
      </pc:sldChg>
      <pc:sldChg chg="addSp delSp modSp add del mod ord modClrScheme chgLayout">
        <pc:chgData name="Soheil Abbasloo" userId="d71572ce-aea6-4a3a-9d7a-c1bc96c12f67" providerId="ADAL" clId="{5A221130-90B4-4FFD-B26D-E6AAC359A9C7}" dt="2022-10-17T14:45:43.411" v="3040" actId="47"/>
        <pc:sldMkLst>
          <pc:docMk/>
          <pc:sldMk cId="0" sldId="328"/>
        </pc:sldMkLst>
        <pc:spChg chg="add mod ord">
          <ac:chgData name="Soheil Abbasloo" userId="d71572ce-aea6-4a3a-9d7a-c1bc96c12f67" providerId="ADAL" clId="{5A221130-90B4-4FFD-B26D-E6AAC359A9C7}" dt="2022-10-17T14:36:34.711" v="2997" actId="700"/>
          <ac:spMkLst>
            <pc:docMk/>
            <pc:sldMk cId="0" sldId="328"/>
            <ac:spMk id="4" creationId="{203A7E0B-94C9-F55C-3210-4F749FE7950C}"/>
          </ac:spMkLst>
        </pc:spChg>
        <pc:spChg chg="del mod ord">
          <ac:chgData name="Soheil Abbasloo" userId="d71572ce-aea6-4a3a-9d7a-c1bc96c12f67" providerId="ADAL" clId="{5A221130-90B4-4FFD-B26D-E6AAC359A9C7}" dt="2022-10-17T14:36:39.217" v="2999" actId="478"/>
          <ac:spMkLst>
            <pc:docMk/>
            <pc:sldMk cId="0" sldId="328"/>
            <ac:spMk id="110" creationId="{00000000-0000-0000-0000-000000000000}"/>
          </ac:spMkLst>
        </pc:spChg>
        <pc:spChg chg="mod ord">
          <ac:chgData name="Soheil Abbasloo" userId="d71572ce-aea6-4a3a-9d7a-c1bc96c12f67" providerId="ADAL" clId="{5A221130-90B4-4FFD-B26D-E6AAC359A9C7}" dt="2022-10-17T14:36:34.711" v="2997" actId="700"/>
          <ac:spMkLst>
            <pc:docMk/>
            <pc:sldMk cId="0" sldId="328"/>
            <ac:spMk id="111" creationId="{00000000-0000-0000-0000-000000000000}"/>
          </ac:spMkLst>
        </pc:spChg>
        <pc:spChg chg="del mod ord">
          <ac:chgData name="Soheil Abbasloo" userId="d71572ce-aea6-4a3a-9d7a-c1bc96c12f67" providerId="ADAL" clId="{5A221130-90B4-4FFD-B26D-E6AAC359A9C7}" dt="2022-10-17T14:36:37.131" v="2998" actId="478"/>
          <ac:spMkLst>
            <pc:docMk/>
            <pc:sldMk cId="0" sldId="328"/>
            <ac:spMk id="112" creationId="{00000000-0000-0000-0000-000000000000}"/>
          </ac:spMkLst>
        </pc:spChg>
        <pc:spChg chg="mod ord">
          <ac:chgData name="Soheil Abbasloo" userId="d71572ce-aea6-4a3a-9d7a-c1bc96c12f67" providerId="ADAL" clId="{5A221130-90B4-4FFD-B26D-E6AAC359A9C7}" dt="2022-10-17T14:36:34.711" v="2997" actId="700"/>
          <ac:spMkLst>
            <pc:docMk/>
            <pc:sldMk cId="0" sldId="328"/>
            <ac:spMk id="1673219" creationId="{00000000-0000-0000-0000-000000000000}"/>
          </ac:spMkLst>
        </pc:spChg>
        <pc:spChg chg="mod">
          <ac:chgData name="Soheil Abbasloo" userId="d71572ce-aea6-4a3a-9d7a-c1bc96c12f67" providerId="ADAL" clId="{5A221130-90B4-4FFD-B26D-E6AAC359A9C7}" dt="2022-10-17T14:43:44.787" v="3021"/>
          <ac:spMkLst>
            <pc:docMk/>
            <pc:sldMk cId="0" sldId="328"/>
            <ac:spMk id="1673231" creationId="{00000000-0000-0000-0000-000000000000}"/>
          </ac:spMkLst>
        </pc:spChg>
        <pc:spChg chg="mod">
          <ac:chgData name="Soheil Abbasloo" userId="d71572ce-aea6-4a3a-9d7a-c1bc96c12f67" providerId="ADAL" clId="{5A221130-90B4-4FFD-B26D-E6AAC359A9C7}" dt="2022-10-17T14:36:46.440" v="3000" actId="207"/>
          <ac:spMkLst>
            <pc:docMk/>
            <pc:sldMk cId="0" sldId="328"/>
            <ac:spMk id="1673322" creationId="{00000000-0000-0000-0000-000000000000}"/>
          </ac:spMkLst>
        </pc:spChg>
        <pc:spChg chg="mod">
          <ac:chgData name="Soheil Abbasloo" userId="d71572ce-aea6-4a3a-9d7a-c1bc96c12f67" providerId="ADAL" clId="{5A221130-90B4-4FFD-B26D-E6AAC359A9C7}" dt="2022-10-17T14:36:49.637" v="3001" actId="207"/>
          <ac:spMkLst>
            <pc:docMk/>
            <pc:sldMk cId="0" sldId="328"/>
            <ac:spMk id="1673324" creationId="{00000000-0000-0000-0000-000000000000}"/>
          </ac:spMkLst>
        </pc:spChg>
      </pc:sldChg>
      <pc:sldChg chg="modSp mod">
        <pc:chgData name="Soheil Abbasloo" userId="d71572ce-aea6-4a3a-9d7a-c1bc96c12f67" providerId="ADAL" clId="{5A221130-90B4-4FFD-B26D-E6AAC359A9C7}" dt="2022-10-16T22:15:45.866" v="770"/>
        <pc:sldMkLst>
          <pc:docMk/>
          <pc:sldMk cId="880369482" sldId="450"/>
        </pc:sldMkLst>
        <pc:spChg chg="mod">
          <ac:chgData name="Soheil Abbasloo" userId="d71572ce-aea6-4a3a-9d7a-c1bc96c12f67" providerId="ADAL" clId="{5A221130-90B4-4FFD-B26D-E6AAC359A9C7}" dt="2022-10-16T22:15:45.866" v="770"/>
          <ac:spMkLst>
            <pc:docMk/>
            <pc:sldMk cId="880369482" sldId="450"/>
            <ac:spMk id="2" creationId="{09C2587D-5EB9-081D-E718-EE8DC906049E}"/>
          </ac:spMkLst>
        </pc:spChg>
      </pc:sldChg>
      <pc:sldChg chg="addSp modSp new mod modClrScheme chgLayout">
        <pc:chgData name="Soheil Abbasloo" userId="d71572ce-aea6-4a3a-9d7a-c1bc96c12f67" providerId="ADAL" clId="{5A221130-90B4-4FFD-B26D-E6AAC359A9C7}" dt="2022-10-18T12:37:33.680" v="8362" actId="6549"/>
        <pc:sldMkLst>
          <pc:docMk/>
          <pc:sldMk cId="3161953703" sldId="451"/>
        </pc:sldMkLst>
        <pc:spChg chg="mod ord">
          <ac:chgData name="Soheil Abbasloo" userId="d71572ce-aea6-4a3a-9d7a-c1bc96c12f67" providerId="ADAL" clId="{5A221130-90B4-4FFD-B26D-E6AAC359A9C7}" dt="2022-10-16T22:15:45.866" v="770"/>
          <ac:spMkLst>
            <pc:docMk/>
            <pc:sldMk cId="3161953703" sldId="451"/>
            <ac:spMk id="2" creationId="{9A1629D3-18FC-C67B-1A04-E0BB78C1DC12}"/>
          </ac:spMkLst>
        </pc:spChg>
        <pc:spChg chg="mod ord">
          <ac:chgData name="Soheil Abbasloo" userId="d71572ce-aea6-4a3a-9d7a-c1bc96c12f67" providerId="ADAL" clId="{5A221130-90B4-4FFD-B26D-E6AAC359A9C7}" dt="2022-10-16T22:15:45.866" v="770"/>
          <ac:spMkLst>
            <pc:docMk/>
            <pc:sldMk cId="3161953703" sldId="451"/>
            <ac:spMk id="3" creationId="{47155720-4B84-C104-1660-C9661B76A015}"/>
          </ac:spMkLst>
        </pc:spChg>
        <pc:spChg chg="add mod ord">
          <ac:chgData name="Soheil Abbasloo" userId="d71572ce-aea6-4a3a-9d7a-c1bc96c12f67" providerId="ADAL" clId="{5A221130-90B4-4FFD-B26D-E6AAC359A9C7}" dt="2022-10-18T12:37:33.680" v="8362" actId="6549"/>
          <ac:spMkLst>
            <pc:docMk/>
            <pc:sldMk cId="3161953703" sldId="451"/>
            <ac:spMk id="4" creationId="{F1551E79-EF51-67B4-3408-70520B3D4315}"/>
          </ac:spMkLst>
        </pc:spChg>
      </pc:sldChg>
      <pc:sldChg chg="new del">
        <pc:chgData name="Soheil Abbasloo" userId="d71572ce-aea6-4a3a-9d7a-c1bc96c12f67" providerId="ADAL" clId="{5A221130-90B4-4FFD-B26D-E6AAC359A9C7}" dt="2022-10-16T21:28:40.095" v="93" actId="47"/>
        <pc:sldMkLst>
          <pc:docMk/>
          <pc:sldMk cId="3617497841" sldId="452"/>
        </pc:sldMkLst>
      </pc:sldChg>
      <pc:sldChg chg="modSp add mod modClrScheme modAnim chgLayout">
        <pc:chgData name="Soheil Abbasloo" userId="d71572ce-aea6-4a3a-9d7a-c1bc96c12f67" providerId="ADAL" clId="{5A221130-90B4-4FFD-B26D-E6AAC359A9C7}" dt="2022-10-18T12:10:33.649" v="8361" actId="20577"/>
        <pc:sldMkLst>
          <pc:docMk/>
          <pc:sldMk cId="10873341" sldId="513"/>
        </pc:sldMkLst>
        <pc:spChg chg="mod ord">
          <ac:chgData name="Soheil Abbasloo" userId="d71572ce-aea6-4a3a-9d7a-c1bc96c12f67" providerId="ADAL" clId="{5A221130-90B4-4FFD-B26D-E6AAC359A9C7}" dt="2022-10-17T21:24:44.726" v="7697" actId="113"/>
          <ac:spMkLst>
            <pc:docMk/>
            <pc:sldMk cId="10873341" sldId="513"/>
            <ac:spMk id="1043458" creationId="{00000000-0000-0000-0000-000000000000}"/>
          </ac:spMkLst>
        </pc:spChg>
        <pc:spChg chg="mod ord">
          <ac:chgData name="Soheil Abbasloo" userId="d71572ce-aea6-4a3a-9d7a-c1bc96c12f67" providerId="ADAL" clId="{5A221130-90B4-4FFD-B26D-E6AAC359A9C7}" dt="2022-10-18T12:10:33.649" v="8361" actId="20577"/>
          <ac:spMkLst>
            <pc:docMk/>
            <pc:sldMk cId="10873341" sldId="513"/>
            <ac:spMk id="1043459" creationId="{00000000-0000-0000-0000-000000000000}"/>
          </ac:spMkLst>
        </pc:spChg>
      </pc:sldChg>
      <pc:sldChg chg="modSp add mod modClrScheme modAnim chgLayout">
        <pc:chgData name="Soheil Abbasloo" userId="d71572ce-aea6-4a3a-9d7a-c1bc96c12f67" providerId="ADAL" clId="{5A221130-90B4-4FFD-B26D-E6AAC359A9C7}" dt="2022-10-18T15:53:18.262" v="8429"/>
        <pc:sldMkLst>
          <pc:docMk/>
          <pc:sldMk cId="2598964052" sldId="571"/>
        </pc:sldMkLst>
        <pc:spChg chg="mod ord">
          <ac:chgData name="Soheil Abbasloo" userId="d71572ce-aea6-4a3a-9d7a-c1bc96c12f67" providerId="ADAL" clId="{5A221130-90B4-4FFD-B26D-E6AAC359A9C7}" dt="2022-10-17T21:24:32.849" v="7687" actId="700"/>
          <ac:spMkLst>
            <pc:docMk/>
            <pc:sldMk cId="2598964052" sldId="571"/>
            <ac:spMk id="1043458" creationId="{00000000-0000-0000-0000-000000000000}"/>
          </ac:spMkLst>
        </pc:spChg>
        <pc:spChg chg="mod ord">
          <ac:chgData name="Soheil Abbasloo" userId="d71572ce-aea6-4a3a-9d7a-c1bc96c12f67" providerId="ADAL" clId="{5A221130-90B4-4FFD-B26D-E6AAC359A9C7}" dt="2022-10-17T21:56:51.917" v="8349" actId="207"/>
          <ac:spMkLst>
            <pc:docMk/>
            <pc:sldMk cId="2598964052" sldId="571"/>
            <ac:spMk id="1043459" creationId="{00000000-0000-0000-0000-000000000000}"/>
          </ac:spMkLst>
        </pc:spChg>
      </pc:sldChg>
      <pc:sldChg chg="addSp delSp modSp add mod modClrScheme delAnim modAnim chgLayout">
        <pc:chgData name="Soheil Abbasloo" userId="d71572ce-aea6-4a3a-9d7a-c1bc96c12f67" providerId="ADAL" clId="{5A221130-90B4-4FFD-B26D-E6AAC359A9C7}" dt="2022-10-16T22:15:45.866" v="770"/>
        <pc:sldMkLst>
          <pc:docMk/>
          <pc:sldMk cId="2141274927" sldId="591"/>
        </pc:sldMkLst>
        <pc:spChg chg="add del mod ord">
          <ac:chgData name="Soheil Abbasloo" userId="d71572ce-aea6-4a3a-9d7a-c1bc96c12f67" providerId="ADAL" clId="{5A221130-90B4-4FFD-B26D-E6AAC359A9C7}" dt="2022-10-16T21:56:38.662" v="518" actId="700"/>
          <ac:spMkLst>
            <pc:docMk/>
            <pc:sldMk cId="2141274927" sldId="591"/>
            <ac:spMk id="2" creationId="{9E5865D0-E0AD-393F-2D87-299B57DC0005}"/>
          </ac:spMkLst>
        </pc:spChg>
        <pc:spChg chg="mod ord">
          <ac:chgData name="Soheil Abbasloo" userId="d71572ce-aea6-4a3a-9d7a-c1bc96c12f67" providerId="ADAL" clId="{5A221130-90B4-4FFD-B26D-E6AAC359A9C7}" dt="2022-10-16T22:15:45.866" v="770"/>
          <ac:spMkLst>
            <pc:docMk/>
            <pc:sldMk cId="2141274927" sldId="591"/>
            <ac:spMk id="4" creationId="{B55BE02D-FC24-FFAF-F778-0737956029EA}"/>
          </ac:spMkLst>
        </pc:spChg>
        <pc:spChg chg="mod ord">
          <ac:chgData name="Soheil Abbasloo" userId="d71572ce-aea6-4a3a-9d7a-c1bc96c12f67" providerId="ADAL" clId="{5A221130-90B4-4FFD-B26D-E6AAC359A9C7}" dt="2022-10-16T22:15:45.866" v="770"/>
          <ac:spMkLst>
            <pc:docMk/>
            <pc:sldMk cId="2141274927" sldId="591"/>
            <ac:spMk id="6" creationId="{8223281C-81E4-0B49-6853-84E42352840F}"/>
          </ac:spMkLst>
        </pc:spChg>
        <pc:spChg chg="mod ord">
          <ac:chgData name="Soheil Abbasloo" userId="d71572ce-aea6-4a3a-9d7a-c1bc96c12f67" providerId="ADAL" clId="{5A221130-90B4-4FFD-B26D-E6AAC359A9C7}" dt="2022-10-16T21:56:38.662" v="518" actId="700"/>
          <ac:spMkLst>
            <pc:docMk/>
            <pc:sldMk cId="2141274927" sldId="591"/>
            <ac:spMk id="7" creationId="{3EFB7F04-F8DD-AE17-9BBA-5D4DD04A3945}"/>
          </ac:spMkLst>
        </pc:spChg>
        <pc:spChg chg="mod">
          <ac:chgData name="Soheil Abbasloo" userId="d71572ce-aea6-4a3a-9d7a-c1bc96c12f67" providerId="ADAL" clId="{5A221130-90B4-4FFD-B26D-E6AAC359A9C7}" dt="2022-10-16T21:30:18.066" v="117" actId="207"/>
          <ac:spMkLst>
            <pc:docMk/>
            <pc:sldMk cId="2141274927" sldId="591"/>
            <ac:spMk id="9" creationId="{37CFEBE6-148D-3040-D169-D91F6C6516F3}"/>
          </ac:spMkLst>
        </pc:spChg>
        <pc:spChg chg="mod">
          <ac:chgData name="Soheil Abbasloo" userId="d71572ce-aea6-4a3a-9d7a-c1bc96c12f67" providerId="ADAL" clId="{5A221130-90B4-4FFD-B26D-E6AAC359A9C7}" dt="2022-10-16T21:30:18.066" v="117" actId="207"/>
          <ac:spMkLst>
            <pc:docMk/>
            <pc:sldMk cId="2141274927" sldId="591"/>
            <ac:spMk id="10" creationId="{985161C9-FDC2-21FA-6821-26A7EEC93D59}"/>
          </ac:spMkLst>
        </pc:spChg>
        <pc:spChg chg="mod">
          <ac:chgData name="Soheil Abbasloo" userId="d71572ce-aea6-4a3a-9d7a-c1bc96c12f67" providerId="ADAL" clId="{5A221130-90B4-4FFD-B26D-E6AAC359A9C7}" dt="2022-10-16T21:30:05.162" v="116" actId="207"/>
          <ac:spMkLst>
            <pc:docMk/>
            <pc:sldMk cId="2141274927" sldId="591"/>
            <ac:spMk id="15" creationId="{42830284-878B-AE81-B87A-E83AF934FAD8}"/>
          </ac:spMkLst>
        </pc:spChg>
        <pc:spChg chg="mod">
          <ac:chgData name="Soheil Abbasloo" userId="d71572ce-aea6-4a3a-9d7a-c1bc96c12f67" providerId="ADAL" clId="{5A221130-90B4-4FFD-B26D-E6AAC359A9C7}" dt="2022-10-16T21:30:05.162" v="116" actId="207"/>
          <ac:spMkLst>
            <pc:docMk/>
            <pc:sldMk cId="2141274927" sldId="591"/>
            <ac:spMk id="16" creationId="{DF42EAC2-C7A4-44CB-3B08-097338CBD42A}"/>
          </ac:spMkLst>
        </pc:spChg>
        <pc:spChg chg="mod">
          <ac:chgData name="Soheil Abbasloo" userId="d71572ce-aea6-4a3a-9d7a-c1bc96c12f67" providerId="ADAL" clId="{5A221130-90B4-4FFD-B26D-E6AAC359A9C7}" dt="2022-10-16T21:30:05.162" v="116" actId="207"/>
          <ac:spMkLst>
            <pc:docMk/>
            <pc:sldMk cId="2141274927" sldId="591"/>
            <ac:spMk id="18" creationId="{8EC04270-ABF8-C60A-6FA1-D57CCBB692A6}"/>
          </ac:spMkLst>
        </pc:spChg>
        <pc:spChg chg="mod">
          <ac:chgData name="Soheil Abbasloo" userId="d71572ce-aea6-4a3a-9d7a-c1bc96c12f67" providerId="ADAL" clId="{5A221130-90B4-4FFD-B26D-E6AAC359A9C7}" dt="2022-10-16T21:30:05.162" v="116" actId="207"/>
          <ac:spMkLst>
            <pc:docMk/>
            <pc:sldMk cId="2141274927" sldId="591"/>
            <ac:spMk id="19" creationId="{CCDC582B-EA09-0FB1-BBC1-3FA2141A7024}"/>
          </ac:spMkLst>
        </pc:spChg>
        <pc:spChg chg="mod">
          <ac:chgData name="Soheil Abbasloo" userId="d71572ce-aea6-4a3a-9d7a-c1bc96c12f67" providerId="ADAL" clId="{5A221130-90B4-4FFD-B26D-E6AAC359A9C7}" dt="2022-10-16T21:30:05.162" v="116" actId="207"/>
          <ac:spMkLst>
            <pc:docMk/>
            <pc:sldMk cId="2141274927" sldId="591"/>
            <ac:spMk id="21" creationId="{E279C2CB-C340-504D-9CE9-BDA68755A3C1}"/>
          </ac:spMkLst>
        </pc:spChg>
        <pc:spChg chg="mod">
          <ac:chgData name="Soheil Abbasloo" userId="d71572ce-aea6-4a3a-9d7a-c1bc96c12f67" providerId="ADAL" clId="{5A221130-90B4-4FFD-B26D-E6AAC359A9C7}" dt="2022-10-16T21:30:05.162" v="116" actId="207"/>
          <ac:spMkLst>
            <pc:docMk/>
            <pc:sldMk cId="2141274927" sldId="591"/>
            <ac:spMk id="22" creationId="{EC6DE90A-5CD6-7B53-E60E-57DF5107CCEE}"/>
          </ac:spMkLst>
        </pc:spChg>
        <pc:spChg chg="mod">
          <ac:chgData name="Soheil Abbasloo" userId="d71572ce-aea6-4a3a-9d7a-c1bc96c12f67" providerId="ADAL" clId="{5A221130-90B4-4FFD-B26D-E6AAC359A9C7}" dt="2022-10-16T21:31:31.816" v="152" actId="113"/>
          <ac:spMkLst>
            <pc:docMk/>
            <pc:sldMk cId="2141274927" sldId="591"/>
            <ac:spMk id="26" creationId="{C8C25705-286E-E848-02AA-143A050AD191}"/>
          </ac:spMkLst>
        </pc:spChg>
        <pc:spChg chg="mod">
          <ac:chgData name="Soheil Abbasloo" userId="d71572ce-aea6-4a3a-9d7a-c1bc96c12f67" providerId="ADAL" clId="{5A221130-90B4-4FFD-B26D-E6AAC359A9C7}" dt="2022-10-16T21:31:35.649" v="153" actId="113"/>
          <ac:spMkLst>
            <pc:docMk/>
            <pc:sldMk cId="2141274927" sldId="591"/>
            <ac:spMk id="38" creationId="{68806F70-2B1A-0BFA-4EAE-4874A7DAC284}"/>
          </ac:spMkLst>
        </pc:spChg>
        <pc:spChg chg="mod">
          <ac:chgData name="Soheil Abbasloo" userId="d71572ce-aea6-4a3a-9d7a-c1bc96c12f67" providerId="ADAL" clId="{5A221130-90B4-4FFD-B26D-E6AAC359A9C7}" dt="2022-10-16T21:30:05.162" v="116" actId="207"/>
          <ac:spMkLst>
            <pc:docMk/>
            <pc:sldMk cId="2141274927" sldId="591"/>
            <ac:spMk id="40" creationId="{16AB64C7-983C-E825-7C92-CACC52828BF1}"/>
          </ac:spMkLst>
        </pc:spChg>
        <pc:spChg chg="mod">
          <ac:chgData name="Soheil Abbasloo" userId="d71572ce-aea6-4a3a-9d7a-c1bc96c12f67" providerId="ADAL" clId="{5A221130-90B4-4FFD-B26D-E6AAC359A9C7}" dt="2022-10-16T21:30:05.162" v="116" actId="207"/>
          <ac:spMkLst>
            <pc:docMk/>
            <pc:sldMk cId="2141274927" sldId="591"/>
            <ac:spMk id="41" creationId="{550B5BCF-10B5-5EC3-1E5E-5C5E7ACBCB98}"/>
          </ac:spMkLst>
        </pc:spChg>
        <pc:spChg chg="mod">
          <ac:chgData name="Soheil Abbasloo" userId="d71572ce-aea6-4a3a-9d7a-c1bc96c12f67" providerId="ADAL" clId="{5A221130-90B4-4FFD-B26D-E6AAC359A9C7}" dt="2022-10-16T21:30:05.162" v="116" actId="207"/>
          <ac:spMkLst>
            <pc:docMk/>
            <pc:sldMk cId="2141274927" sldId="591"/>
            <ac:spMk id="42" creationId="{56DCB9C0-2A09-4DAD-B364-1CCC994FF534}"/>
          </ac:spMkLst>
        </pc:spChg>
        <pc:spChg chg="mod">
          <ac:chgData name="Soheil Abbasloo" userId="d71572ce-aea6-4a3a-9d7a-c1bc96c12f67" providerId="ADAL" clId="{5A221130-90B4-4FFD-B26D-E6AAC359A9C7}" dt="2022-10-16T21:30:05.162" v="116" actId="207"/>
          <ac:spMkLst>
            <pc:docMk/>
            <pc:sldMk cId="2141274927" sldId="591"/>
            <ac:spMk id="43" creationId="{390EE9D3-4A19-66AD-C93D-193A96FFC507}"/>
          </ac:spMkLst>
        </pc:spChg>
        <pc:spChg chg="mod">
          <ac:chgData name="Soheil Abbasloo" userId="d71572ce-aea6-4a3a-9d7a-c1bc96c12f67" providerId="ADAL" clId="{5A221130-90B4-4FFD-B26D-E6AAC359A9C7}" dt="2022-10-16T21:30:05.162" v="116" actId="207"/>
          <ac:spMkLst>
            <pc:docMk/>
            <pc:sldMk cId="2141274927" sldId="591"/>
            <ac:spMk id="44" creationId="{DF2AE45E-8165-AD26-9489-8004FDDD1090}"/>
          </ac:spMkLst>
        </pc:spChg>
        <pc:spChg chg="mod">
          <ac:chgData name="Soheil Abbasloo" userId="d71572ce-aea6-4a3a-9d7a-c1bc96c12f67" providerId="ADAL" clId="{5A221130-90B4-4FFD-B26D-E6AAC359A9C7}" dt="2022-10-16T21:30:05.162" v="116" actId="207"/>
          <ac:spMkLst>
            <pc:docMk/>
            <pc:sldMk cId="2141274927" sldId="591"/>
            <ac:spMk id="45" creationId="{F48E576B-7477-7FAA-661E-E1B683A3B473}"/>
          </ac:spMkLst>
        </pc:spChg>
        <pc:spChg chg="mod">
          <ac:chgData name="Soheil Abbasloo" userId="d71572ce-aea6-4a3a-9d7a-c1bc96c12f67" providerId="ADAL" clId="{5A221130-90B4-4FFD-B26D-E6AAC359A9C7}" dt="2022-10-16T21:30:18.066" v="117" actId="207"/>
          <ac:spMkLst>
            <pc:docMk/>
            <pc:sldMk cId="2141274927" sldId="591"/>
            <ac:spMk id="48" creationId="{66493F80-7013-05D3-AE99-658BD2E0AD1B}"/>
          </ac:spMkLst>
        </pc:spChg>
        <pc:spChg chg="mod">
          <ac:chgData name="Soheil Abbasloo" userId="d71572ce-aea6-4a3a-9d7a-c1bc96c12f67" providerId="ADAL" clId="{5A221130-90B4-4FFD-B26D-E6AAC359A9C7}" dt="2022-10-16T21:30:18.066" v="117" actId="207"/>
          <ac:spMkLst>
            <pc:docMk/>
            <pc:sldMk cId="2141274927" sldId="591"/>
            <ac:spMk id="49" creationId="{A17F48F2-2528-A290-2B98-0D5A00B1E020}"/>
          </ac:spMkLst>
        </pc:spChg>
        <pc:spChg chg="mod">
          <ac:chgData name="Soheil Abbasloo" userId="d71572ce-aea6-4a3a-9d7a-c1bc96c12f67" providerId="ADAL" clId="{5A221130-90B4-4FFD-B26D-E6AAC359A9C7}" dt="2022-10-16T21:29:31.109" v="112" actId="207"/>
          <ac:spMkLst>
            <pc:docMk/>
            <pc:sldMk cId="2141274927" sldId="591"/>
            <ac:spMk id="51" creationId="{48B3F490-CA7C-666C-213C-306C1A0DC6C6}"/>
          </ac:spMkLst>
        </pc:spChg>
        <pc:spChg chg="mod">
          <ac:chgData name="Soheil Abbasloo" userId="d71572ce-aea6-4a3a-9d7a-c1bc96c12f67" providerId="ADAL" clId="{5A221130-90B4-4FFD-B26D-E6AAC359A9C7}" dt="2022-10-16T21:29:31.109" v="112" actId="207"/>
          <ac:spMkLst>
            <pc:docMk/>
            <pc:sldMk cId="2141274927" sldId="591"/>
            <ac:spMk id="52" creationId="{263D0C5C-D4E6-76D2-EAB9-100A7CB1B1BF}"/>
          </ac:spMkLst>
        </pc:spChg>
        <pc:spChg chg="mod">
          <ac:chgData name="Soheil Abbasloo" userId="d71572ce-aea6-4a3a-9d7a-c1bc96c12f67" providerId="ADAL" clId="{5A221130-90B4-4FFD-B26D-E6AAC359A9C7}" dt="2022-10-16T21:29:31.109" v="112" actId="207"/>
          <ac:spMkLst>
            <pc:docMk/>
            <pc:sldMk cId="2141274927" sldId="591"/>
            <ac:spMk id="54" creationId="{80693A57-64E1-6567-A477-D36C51BE427C}"/>
          </ac:spMkLst>
        </pc:spChg>
        <pc:spChg chg="mod">
          <ac:chgData name="Soheil Abbasloo" userId="d71572ce-aea6-4a3a-9d7a-c1bc96c12f67" providerId="ADAL" clId="{5A221130-90B4-4FFD-B26D-E6AAC359A9C7}" dt="2022-10-16T21:29:31.109" v="112" actId="207"/>
          <ac:spMkLst>
            <pc:docMk/>
            <pc:sldMk cId="2141274927" sldId="591"/>
            <ac:spMk id="55" creationId="{9296E0D1-18D7-951B-A46E-376CAE14B123}"/>
          </ac:spMkLst>
        </pc:spChg>
        <pc:spChg chg="mod">
          <ac:chgData name="Soheil Abbasloo" userId="d71572ce-aea6-4a3a-9d7a-c1bc96c12f67" providerId="ADAL" clId="{5A221130-90B4-4FFD-B26D-E6AAC359A9C7}" dt="2022-10-16T21:29:31.109" v="112" actId="207"/>
          <ac:spMkLst>
            <pc:docMk/>
            <pc:sldMk cId="2141274927" sldId="591"/>
            <ac:spMk id="71" creationId="{0EFF63DC-EB1B-2E6B-6574-F07FA8649911}"/>
          </ac:spMkLst>
        </pc:spChg>
        <pc:spChg chg="mod">
          <ac:chgData name="Soheil Abbasloo" userId="d71572ce-aea6-4a3a-9d7a-c1bc96c12f67" providerId="ADAL" clId="{5A221130-90B4-4FFD-B26D-E6AAC359A9C7}" dt="2022-10-16T21:29:31.109" v="112" actId="207"/>
          <ac:spMkLst>
            <pc:docMk/>
            <pc:sldMk cId="2141274927" sldId="591"/>
            <ac:spMk id="72" creationId="{4528769F-18EF-D3B2-A86F-7931A2BC16A8}"/>
          </ac:spMkLst>
        </pc:spChg>
        <pc:spChg chg="mod">
          <ac:chgData name="Soheil Abbasloo" userId="d71572ce-aea6-4a3a-9d7a-c1bc96c12f67" providerId="ADAL" clId="{5A221130-90B4-4FFD-B26D-E6AAC359A9C7}" dt="2022-10-16T21:29:31.109" v="112" actId="207"/>
          <ac:spMkLst>
            <pc:docMk/>
            <pc:sldMk cId="2141274927" sldId="591"/>
            <ac:spMk id="74" creationId="{E03B320C-DB9A-7A3C-5DD6-D13DD3C896E5}"/>
          </ac:spMkLst>
        </pc:spChg>
        <pc:spChg chg="mod">
          <ac:chgData name="Soheil Abbasloo" userId="d71572ce-aea6-4a3a-9d7a-c1bc96c12f67" providerId="ADAL" clId="{5A221130-90B4-4FFD-B26D-E6AAC359A9C7}" dt="2022-10-16T21:29:31.109" v="112" actId="207"/>
          <ac:spMkLst>
            <pc:docMk/>
            <pc:sldMk cId="2141274927" sldId="591"/>
            <ac:spMk id="75" creationId="{94AE340D-5286-C131-8503-079849451F16}"/>
          </ac:spMkLst>
        </pc:spChg>
        <pc:spChg chg="mod">
          <ac:chgData name="Soheil Abbasloo" userId="d71572ce-aea6-4a3a-9d7a-c1bc96c12f67" providerId="ADAL" clId="{5A221130-90B4-4FFD-B26D-E6AAC359A9C7}" dt="2022-10-16T21:29:31.109" v="112" actId="207"/>
          <ac:spMkLst>
            <pc:docMk/>
            <pc:sldMk cId="2141274927" sldId="591"/>
            <ac:spMk id="77" creationId="{F200716B-14E8-AAC6-0135-7F006F439723}"/>
          </ac:spMkLst>
        </pc:spChg>
        <pc:spChg chg="mod">
          <ac:chgData name="Soheil Abbasloo" userId="d71572ce-aea6-4a3a-9d7a-c1bc96c12f67" providerId="ADAL" clId="{5A221130-90B4-4FFD-B26D-E6AAC359A9C7}" dt="2022-10-16T21:29:31.109" v="112" actId="207"/>
          <ac:spMkLst>
            <pc:docMk/>
            <pc:sldMk cId="2141274927" sldId="591"/>
            <ac:spMk id="78" creationId="{EFF1B689-3883-D010-D7CC-9EDDD5D5A94B}"/>
          </ac:spMkLst>
        </pc:spChg>
        <pc:spChg chg="mod">
          <ac:chgData name="Soheil Abbasloo" userId="d71572ce-aea6-4a3a-9d7a-c1bc96c12f67" providerId="ADAL" clId="{5A221130-90B4-4FFD-B26D-E6AAC359A9C7}" dt="2022-10-16T21:29:31.109" v="112" actId="207"/>
          <ac:spMkLst>
            <pc:docMk/>
            <pc:sldMk cId="2141274927" sldId="591"/>
            <ac:spMk id="95" creationId="{E964B9DA-4162-58A3-4D42-6FED9DBCDE44}"/>
          </ac:spMkLst>
        </pc:spChg>
        <pc:spChg chg="mod">
          <ac:chgData name="Soheil Abbasloo" userId="d71572ce-aea6-4a3a-9d7a-c1bc96c12f67" providerId="ADAL" clId="{5A221130-90B4-4FFD-B26D-E6AAC359A9C7}" dt="2022-10-16T21:29:31.109" v="112" actId="207"/>
          <ac:spMkLst>
            <pc:docMk/>
            <pc:sldMk cId="2141274927" sldId="591"/>
            <ac:spMk id="96" creationId="{373B1321-F24F-7EF4-F680-B1B3E0779EC7}"/>
          </ac:spMkLst>
        </pc:spChg>
        <pc:spChg chg="mod">
          <ac:chgData name="Soheil Abbasloo" userId="d71572ce-aea6-4a3a-9d7a-c1bc96c12f67" providerId="ADAL" clId="{5A221130-90B4-4FFD-B26D-E6AAC359A9C7}" dt="2022-10-16T21:29:31.109" v="112" actId="207"/>
          <ac:spMkLst>
            <pc:docMk/>
            <pc:sldMk cId="2141274927" sldId="591"/>
            <ac:spMk id="97" creationId="{F5F8C5D9-1F12-A7E4-AFD4-599FC385D1CB}"/>
          </ac:spMkLst>
        </pc:spChg>
        <pc:spChg chg="mod">
          <ac:chgData name="Soheil Abbasloo" userId="d71572ce-aea6-4a3a-9d7a-c1bc96c12f67" providerId="ADAL" clId="{5A221130-90B4-4FFD-B26D-E6AAC359A9C7}" dt="2022-10-16T21:29:31.109" v="112" actId="207"/>
          <ac:spMkLst>
            <pc:docMk/>
            <pc:sldMk cId="2141274927" sldId="591"/>
            <ac:spMk id="101" creationId="{6C5E3739-0AEE-20FF-A815-DA873D5654D7}"/>
          </ac:spMkLst>
        </pc:spChg>
        <pc:spChg chg="mod">
          <ac:chgData name="Soheil Abbasloo" userId="d71572ce-aea6-4a3a-9d7a-c1bc96c12f67" providerId="ADAL" clId="{5A221130-90B4-4FFD-B26D-E6AAC359A9C7}" dt="2022-10-16T21:29:31.109" v="112" actId="207"/>
          <ac:spMkLst>
            <pc:docMk/>
            <pc:sldMk cId="2141274927" sldId="591"/>
            <ac:spMk id="107" creationId="{5E4889E6-ABD6-74B9-0824-9D73700645E2}"/>
          </ac:spMkLst>
        </pc:spChg>
        <pc:spChg chg="mod">
          <ac:chgData name="Soheil Abbasloo" userId="d71572ce-aea6-4a3a-9d7a-c1bc96c12f67" providerId="ADAL" clId="{5A221130-90B4-4FFD-B26D-E6AAC359A9C7}" dt="2022-10-16T21:29:31.109" v="112" actId="207"/>
          <ac:spMkLst>
            <pc:docMk/>
            <pc:sldMk cId="2141274927" sldId="591"/>
            <ac:spMk id="114" creationId="{16A1EA23-6148-92F3-9C34-336C2D1357A7}"/>
          </ac:spMkLst>
        </pc:spChg>
        <pc:spChg chg="mod">
          <ac:chgData name="Soheil Abbasloo" userId="d71572ce-aea6-4a3a-9d7a-c1bc96c12f67" providerId="ADAL" clId="{5A221130-90B4-4FFD-B26D-E6AAC359A9C7}" dt="2022-10-16T21:29:40.997" v="113" actId="207"/>
          <ac:spMkLst>
            <pc:docMk/>
            <pc:sldMk cId="2141274927" sldId="591"/>
            <ac:spMk id="121" creationId="{9F5102AA-DD44-9A66-AD05-EF1BFCF86589}"/>
          </ac:spMkLst>
        </pc:spChg>
        <pc:spChg chg="mod">
          <ac:chgData name="Soheil Abbasloo" userId="d71572ce-aea6-4a3a-9d7a-c1bc96c12f67" providerId="ADAL" clId="{5A221130-90B4-4FFD-B26D-E6AAC359A9C7}" dt="2022-10-16T21:29:40.997" v="113" actId="207"/>
          <ac:spMkLst>
            <pc:docMk/>
            <pc:sldMk cId="2141274927" sldId="591"/>
            <ac:spMk id="122" creationId="{D790DB4D-07F7-07A9-B425-BEC01880B519}"/>
          </ac:spMkLst>
        </pc:spChg>
        <pc:spChg chg="mod">
          <ac:chgData name="Soheil Abbasloo" userId="d71572ce-aea6-4a3a-9d7a-c1bc96c12f67" providerId="ADAL" clId="{5A221130-90B4-4FFD-B26D-E6AAC359A9C7}" dt="2022-10-16T21:29:40.997" v="113" actId="207"/>
          <ac:spMkLst>
            <pc:docMk/>
            <pc:sldMk cId="2141274927" sldId="591"/>
            <ac:spMk id="123" creationId="{E315D8E0-BABD-9A9A-DDFB-9475098C6531}"/>
          </ac:spMkLst>
        </pc:spChg>
        <pc:grpChg chg="mod">
          <ac:chgData name="Soheil Abbasloo" userId="d71572ce-aea6-4a3a-9d7a-c1bc96c12f67" providerId="ADAL" clId="{5A221130-90B4-4FFD-B26D-E6AAC359A9C7}" dt="2022-10-16T21:30:18.066" v="117" actId="207"/>
          <ac:grpSpMkLst>
            <pc:docMk/>
            <pc:sldMk cId="2141274927" sldId="591"/>
            <ac:grpSpMk id="8" creationId="{B1832C3C-DE50-8FCE-541B-9DF57C986534}"/>
          </ac:grpSpMkLst>
        </pc:grpChg>
        <pc:grpChg chg="mod">
          <ac:chgData name="Soheil Abbasloo" userId="d71572ce-aea6-4a3a-9d7a-c1bc96c12f67" providerId="ADAL" clId="{5A221130-90B4-4FFD-B26D-E6AAC359A9C7}" dt="2022-10-16T21:30:05.162" v="116" actId="207"/>
          <ac:grpSpMkLst>
            <pc:docMk/>
            <pc:sldMk cId="2141274927" sldId="591"/>
            <ac:grpSpMk id="14" creationId="{0A9F37C3-2E45-883F-5033-B417DEA4152C}"/>
          </ac:grpSpMkLst>
        </pc:grpChg>
        <pc:grpChg chg="mod">
          <ac:chgData name="Soheil Abbasloo" userId="d71572ce-aea6-4a3a-9d7a-c1bc96c12f67" providerId="ADAL" clId="{5A221130-90B4-4FFD-B26D-E6AAC359A9C7}" dt="2022-10-16T21:30:05.162" v="116" actId="207"/>
          <ac:grpSpMkLst>
            <pc:docMk/>
            <pc:sldMk cId="2141274927" sldId="591"/>
            <ac:grpSpMk id="17" creationId="{43C46DA3-8971-52E2-0B0D-25750B9037F2}"/>
          </ac:grpSpMkLst>
        </pc:grpChg>
        <pc:grpChg chg="mod">
          <ac:chgData name="Soheil Abbasloo" userId="d71572ce-aea6-4a3a-9d7a-c1bc96c12f67" providerId="ADAL" clId="{5A221130-90B4-4FFD-B26D-E6AAC359A9C7}" dt="2022-10-16T21:30:05.162" v="116" actId="207"/>
          <ac:grpSpMkLst>
            <pc:docMk/>
            <pc:sldMk cId="2141274927" sldId="591"/>
            <ac:grpSpMk id="20" creationId="{305F7516-C0F1-B72D-9175-ADE9338C344F}"/>
          </ac:grpSpMkLst>
        </pc:grpChg>
        <pc:grpChg chg="mod">
          <ac:chgData name="Soheil Abbasloo" userId="d71572ce-aea6-4a3a-9d7a-c1bc96c12f67" providerId="ADAL" clId="{5A221130-90B4-4FFD-B26D-E6AAC359A9C7}" dt="2022-10-16T21:30:18.066" v="117" actId="207"/>
          <ac:grpSpMkLst>
            <pc:docMk/>
            <pc:sldMk cId="2141274927" sldId="591"/>
            <ac:grpSpMk id="30" creationId="{5BEB47E3-A20D-DB81-E874-7D42A0DCE111}"/>
          </ac:grpSpMkLst>
        </pc:grpChg>
        <pc:grpChg chg="mod">
          <ac:chgData name="Soheil Abbasloo" userId="d71572ce-aea6-4a3a-9d7a-c1bc96c12f67" providerId="ADAL" clId="{5A221130-90B4-4FFD-B26D-E6AAC359A9C7}" dt="2022-10-16T21:30:05.162" v="116" actId="207"/>
          <ac:grpSpMkLst>
            <pc:docMk/>
            <pc:sldMk cId="2141274927" sldId="591"/>
            <ac:grpSpMk id="32" creationId="{9D933260-581D-76A3-8319-1973A2167D99}"/>
          </ac:grpSpMkLst>
        </pc:grpChg>
        <pc:grpChg chg="mod">
          <ac:chgData name="Soheil Abbasloo" userId="d71572ce-aea6-4a3a-9d7a-c1bc96c12f67" providerId="ADAL" clId="{5A221130-90B4-4FFD-B26D-E6AAC359A9C7}" dt="2022-10-16T21:30:05.162" v="116" actId="207"/>
          <ac:grpSpMkLst>
            <pc:docMk/>
            <pc:sldMk cId="2141274927" sldId="591"/>
            <ac:grpSpMk id="33" creationId="{4FC6AF70-BABC-D39C-744D-F269E9D8D886}"/>
          </ac:grpSpMkLst>
        </pc:grpChg>
        <pc:grpChg chg="mod">
          <ac:chgData name="Soheil Abbasloo" userId="d71572ce-aea6-4a3a-9d7a-c1bc96c12f67" providerId="ADAL" clId="{5A221130-90B4-4FFD-B26D-E6AAC359A9C7}" dt="2022-10-16T21:30:05.162" v="116" actId="207"/>
          <ac:grpSpMkLst>
            <pc:docMk/>
            <pc:sldMk cId="2141274927" sldId="591"/>
            <ac:grpSpMk id="34" creationId="{7706809F-501E-774E-1C03-22897A2C1B7F}"/>
          </ac:grpSpMkLst>
        </pc:grpChg>
        <pc:grpChg chg="mod">
          <ac:chgData name="Soheil Abbasloo" userId="d71572ce-aea6-4a3a-9d7a-c1bc96c12f67" providerId="ADAL" clId="{5A221130-90B4-4FFD-B26D-E6AAC359A9C7}" dt="2022-10-16T21:29:31.109" v="112" actId="207"/>
          <ac:grpSpMkLst>
            <pc:docMk/>
            <pc:sldMk cId="2141274927" sldId="591"/>
            <ac:grpSpMk id="50" creationId="{566787A1-CA2A-A11E-5D4A-0BD269794A90}"/>
          </ac:grpSpMkLst>
        </pc:grpChg>
        <pc:grpChg chg="mod">
          <ac:chgData name="Soheil Abbasloo" userId="d71572ce-aea6-4a3a-9d7a-c1bc96c12f67" providerId="ADAL" clId="{5A221130-90B4-4FFD-B26D-E6AAC359A9C7}" dt="2022-10-16T21:29:31.109" v="112" actId="207"/>
          <ac:grpSpMkLst>
            <pc:docMk/>
            <pc:sldMk cId="2141274927" sldId="591"/>
            <ac:grpSpMk id="53" creationId="{3438AB67-F8F5-4782-C46F-9446D2CF6909}"/>
          </ac:grpSpMkLst>
        </pc:grpChg>
        <pc:grpChg chg="mod">
          <ac:chgData name="Soheil Abbasloo" userId="d71572ce-aea6-4a3a-9d7a-c1bc96c12f67" providerId="ADAL" clId="{5A221130-90B4-4FFD-B26D-E6AAC359A9C7}" dt="2022-10-16T21:29:31.109" v="112" actId="207"/>
          <ac:grpSpMkLst>
            <pc:docMk/>
            <pc:sldMk cId="2141274927" sldId="591"/>
            <ac:grpSpMk id="70" creationId="{F1757094-C9B8-68B2-B492-166A5B19F6B9}"/>
          </ac:grpSpMkLst>
        </pc:grpChg>
        <pc:grpChg chg="mod">
          <ac:chgData name="Soheil Abbasloo" userId="d71572ce-aea6-4a3a-9d7a-c1bc96c12f67" providerId="ADAL" clId="{5A221130-90B4-4FFD-B26D-E6AAC359A9C7}" dt="2022-10-16T21:29:31.109" v="112" actId="207"/>
          <ac:grpSpMkLst>
            <pc:docMk/>
            <pc:sldMk cId="2141274927" sldId="591"/>
            <ac:grpSpMk id="73" creationId="{F4B39F40-1D6B-4D16-CB88-2A46C1007D14}"/>
          </ac:grpSpMkLst>
        </pc:grpChg>
        <pc:grpChg chg="mod">
          <ac:chgData name="Soheil Abbasloo" userId="d71572ce-aea6-4a3a-9d7a-c1bc96c12f67" providerId="ADAL" clId="{5A221130-90B4-4FFD-B26D-E6AAC359A9C7}" dt="2022-10-16T21:29:31.109" v="112" actId="207"/>
          <ac:grpSpMkLst>
            <pc:docMk/>
            <pc:sldMk cId="2141274927" sldId="591"/>
            <ac:grpSpMk id="76" creationId="{5FEF778E-0096-C4E2-4ABC-B190B6359FBB}"/>
          </ac:grpSpMkLst>
        </pc:grpChg>
        <pc:grpChg chg="mod">
          <ac:chgData name="Soheil Abbasloo" userId="d71572ce-aea6-4a3a-9d7a-c1bc96c12f67" providerId="ADAL" clId="{5A221130-90B4-4FFD-B26D-E6AAC359A9C7}" dt="2022-10-16T21:29:31.109" v="112" actId="207"/>
          <ac:grpSpMkLst>
            <pc:docMk/>
            <pc:sldMk cId="2141274927" sldId="591"/>
            <ac:grpSpMk id="79" creationId="{8E8E17EC-0602-7E94-84BA-E2B247557081}"/>
          </ac:grpSpMkLst>
        </pc:grpChg>
        <pc:grpChg chg="mod">
          <ac:chgData name="Soheil Abbasloo" userId="d71572ce-aea6-4a3a-9d7a-c1bc96c12f67" providerId="ADAL" clId="{5A221130-90B4-4FFD-B26D-E6AAC359A9C7}" dt="2022-10-16T21:29:31.109" v="112" actId="207"/>
          <ac:grpSpMkLst>
            <pc:docMk/>
            <pc:sldMk cId="2141274927" sldId="591"/>
            <ac:grpSpMk id="80" creationId="{56052600-6A54-66E6-9757-98869744DC5B}"/>
          </ac:grpSpMkLst>
        </pc:grpChg>
        <pc:grpChg chg="mod">
          <ac:chgData name="Soheil Abbasloo" userId="d71572ce-aea6-4a3a-9d7a-c1bc96c12f67" providerId="ADAL" clId="{5A221130-90B4-4FFD-B26D-E6AAC359A9C7}" dt="2022-10-16T21:29:31.109" v="112" actId="207"/>
          <ac:grpSpMkLst>
            <pc:docMk/>
            <pc:sldMk cId="2141274927" sldId="591"/>
            <ac:grpSpMk id="91" creationId="{9632FD18-F328-4CDF-B347-ECD0AB95049A}"/>
          </ac:grpSpMkLst>
        </pc:grpChg>
        <pc:grpChg chg="mod">
          <ac:chgData name="Soheil Abbasloo" userId="d71572ce-aea6-4a3a-9d7a-c1bc96c12f67" providerId="ADAL" clId="{5A221130-90B4-4FFD-B26D-E6AAC359A9C7}" dt="2022-10-16T21:29:31.109" v="112" actId="207"/>
          <ac:grpSpMkLst>
            <pc:docMk/>
            <pc:sldMk cId="2141274927" sldId="591"/>
            <ac:grpSpMk id="92" creationId="{2022396A-3BD5-036D-7A88-90BFC9C9C8C8}"/>
          </ac:grpSpMkLst>
        </pc:grpChg>
        <pc:grpChg chg="mod">
          <ac:chgData name="Soheil Abbasloo" userId="d71572ce-aea6-4a3a-9d7a-c1bc96c12f67" providerId="ADAL" clId="{5A221130-90B4-4FFD-B26D-E6AAC359A9C7}" dt="2022-10-16T21:29:31.109" v="112" actId="207"/>
          <ac:grpSpMkLst>
            <pc:docMk/>
            <pc:sldMk cId="2141274927" sldId="591"/>
            <ac:grpSpMk id="93" creationId="{D8C1A27F-5B8E-4BFC-92CA-2EB048C0F9B5}"/>
          </ac:grpSpMkLst>
        </pc:grpChg>
        <pc:grpChg chg="mod">
          <ac:chgData name="Soheil Abbasloo" userId="d71572ce-aea6-4a3a-9d7a-c1bc96c12f67" providerId="ADAL" clId="{5A221130-90B4-4FFD-B26D-E6AAC359A9C7}" dt="2022-10-16T21:29:31.109" v="112" actId="207"/>
          <ac:grpSpMkLst>
            <pc:docMk/>
            <pc:sldMk cId="2141274927" sldId="591"/>
            <ac:grpSpMk id="94" creationId="{103B9F27-6E51-C0A1-FF60-7358005754AD}"/>
          </ac:grpSpMkLst>
        </pc:grpChg>
        <pc:grpChg chg="mod">
          <ac:chgData name="Soheil Abbasloo" userId="d71572ce-aea6-4a3a-9d7a-c1bc96c12f67" providerId="ADAL" clId="{5A221130-90B4-4FFD-B26D-E6AAC359A9C7}" dt="2022-10-16T21:29:31.109" v="112" actId="207"/>
          <ac:grpSpMkLst>
            <pc:docMk/>
            <pc:sldMk cId="2141274927" sldId="591"/>
            <ac:grpSpMk id="98" creationId="{477FA4C6-7649-8BCF-6DA6-0491686D6F18}"/>
          </ac:grpSpMkLst>
        </pc:grpChg>
        <pc:grpChg chg="mod">
          <ac:chgData name="Soheil Abbasloo" userId="d71572ce-aea6-4a3a-9d7a-c1bc96c12f67" providerId="ADAL" clId="{5A221130-90B4-4FFD-B26D-E6AAC359A9C7}" dt="2022-10-16T21:29:31.109" v="112" actId="207"/>
          <ac:grpSpMkLst>
            <pc:docMk/>
            <pc:sldMk cId="2141274927" sldId="591"/>
            <ac:grpSpMk id="103" creationId="{F77834C5-F3D1-EE41-96ED-E6F0E684D443}"/>
          </ac:grpSpMkLst>
        </pc:grpChg>
        <pc:grpChg chg="mod">
          <ac:chgData name="Soheil Abbasloo" userId="d71572ce-aea6-4a3a-9d7a-c1bc96c12f67" providerId="ADAL" clId="{5A221130-90B4-4FFD-B26D-E6AAC359A9C7}" dt="2022-10-16T21:29:31.109" v="112" actId="207"/>
          <ac:grpSpMkLst>
            <pc:docMk/>
            <pc:sldMk cId="2141274927" sldId="591"/>
            <ac:grpSpMk id="106" creationId="{1012BAB1-C711-E6DC-43C4-67BEA3CCC577}"/>
          </ac:grpSpMkLst>
        </pc:grpChg>
        <pc:grpChg chg="mod">
          <ac:chgData name="Soheil Abbasloo" userId="d71572ce-aea6-4a3a-9d7a-c1bc96c12f67" providerId="ADAL" clId="{5A221130-90B4-4FFD-B26D-E6AAC359A9C7}" dt="2022-10-16T21:29:31.109" v="112" actId="207"/>
          <ac:grpSpMkLst>
            <pc:docMk/>
            <pc:sldMk cId="2141274927" sldId="591"/>
            <ac:grpSpMk id="108" creationId="{598EEEB5-9F7F-CE67-262E-BCBC8B6C7F4F}"/>
          </ac:grpSpMkLst>
        </pc:grpChg>
        <pc:grpChg chg="mod">
          <ac:chgData name="Soheil Abbasloo" userId="d71572ce-aea6-4a3a-9d7a-c1bc96c12f67" providerId="ADAL" clId="{5A221130-90B4-4FFD-B26D-E6AAC359A9C7}" dt="2022-10-16T21:29:31.109" v="112" actId="207"/>
          <ac:grpSpMkLst>
            <pc:docMk/>
            <pc:sldMk cId="2141274927" sldId="591"/>
            <ac:grpSpMk id="116" creationId="{1B5D1610-613F-CFD0-4121-8771B3695672}"/>
          </ac:grpSpMkLst>
        </pc:grpChg>
        <pc:grpChg chg="mod">
          <ac:chgData name="Soheil Abbasloo" userId="d71572ce-aea6-4a3a-9d7a-c1bc96c12f67" providerId="ADAL" clId="{5A221130-90B4-4FFD-B26D-E6AAC359A9C7}" dt="2022-10-16T21:29:31.109" v="112" actId="207"/>
          <ac:grpSpMkLst>
            <pc:docMk/>
            <pc:sldMk cId="2141274927" sldId="591"/>
            <ac:grpSpMk id="117" creationId="{98AF4DB1-89CA-C3B2-D132-E98E40460B14}"/>
          </ac:grpSpMkLst>
        </pc:grpChg>
        <pc:cxnChg chg="mod">
          <ac:chgData name="Soheil Abbasloo" userId="d71572ce-aea6-4a3a-9d7a-c1bc96c12f67" providerId="ADAL" clId="{5A221130-90B4-4FFD-B26D-E6AAC359A9C7}" dt="2022-10-16T21:29:31.109" v="112" actId="207"/>
          <ac:cxnSpMkLst>
            <pc:docMk/>
            <pc:sldMk cId="2141274927" sldId="591"/>
            <ac:cxnSpMk id="81" creationId="{B0FA8E90-4FFC-BF6B-88E0-36FA2462FB12}"/>
          </ac:cxnSpMkLst>
        </pc:cxnChg>
        <pc:cxnChg chg="mod">
          <ac:chgData name="Soheil Abbasloo" userId="d71572ce-aea6-4a3a-9d7a-c1bc96c12f67" providerId="ADAL" clId="{5A221130-90B4-4FFD-B26D-E6AAC359A9C7}" dt="2022-10-16T21:29:31.109" v="112" actId="207"/>
          <ac:cxnSpMkLst>
            <pc:docMk/>
            <pc:sldMk cId="2141274927" sldId="591"/>
            <ac:cxnSpMk id="82" creationId="{46AC07B6-3F6B-8B50-7291-E684BC428DB0}"/>
          </ac:cxnSpMkLst>
        </pc:cxnChg>
        <pc:cxnChg chg="mod">
          <ac:chgData name="Soheil Abbasloo" userId="d71572ce-aea6-4a3a-9d7a-c1bc96c12f67" providerId="ADAL" clId="{5A221130-90B4-4FFD-B26D-E6AAC359A9C7}" dt="2022-10-16T21:29:31.109" v="112" actId="207"/>
          <ac:cxnSpMkLst>
            <pc:docMk/>
            <pc:sldMk cId="2141274927" sldId="591"/>
            <ac:cxnSpMk id="83" creationId="{C75E83C1-86CC-4E3B-863C-F30AC76C9A56}"/>
          </ac:cxnSpMkLst>
        </pc:cxnChg>
        <pc:cxnChg chg="del">
          <ac:chgData name="Soheil Abbasloo" userId="d71572ce-aea6-4a3a-9d7a-c1bc96c12f67" providerId="ADAL" clId="{5A221130-90B4-4FFD-B26D-E6AAC359A9C7}" dt="2022-10-16T21:30:22.989" v="118" actId="478"/>
          <ac:cxnSpMkLst>
            <pc:docMk/>
            <pc:sldMk cId="2141274927" sldId="591"/>
            <ac:cxnSpMk id="84" creationId="{D1DB132E-2577-1D17-D35F-997030ACF84E}"/>
          </ac:cxnSpMkLst>
        </pc:cxnChg>
        <pc:cxnChg chg="del">
          <ac:chgData name="Soheil Abbasloo" userId="d71572ce-aea6-4a3a-9d7a-c1bc96c12f67" providerId="ADAL" clId="{5A221130-90B4-4FFD-B26D-E6AAC359A9C7}" dt="2022-10-16T21:30:53.523" v="134" actId="478"/>
          <ac:cxnSpMkLst>
            <pc:docMk/>
            <pc:sldMk cId="2141274927" sldId="591"/>
            <ac:cxnSpMk id="85" creationId="{13F0C73C-20F3-577A-1169-D7D7B7973B08}"/>
          </ac:cxnSpMkLst>
        </pc:cxnChg>
        <pc:cxnChg chg="mod">
          <ac:chgData name="Soheil Abbasloo" userId="d71572ce-aea6-4a3a-9d7a-c1bc96c12f67" providerId="ADAL" clId="{5A221130-90B4-4FFD-B26D-E6AAC359A9C7}" dt="2022-10-16T21:29:31.109" v="112" actId="207"/>
          <ac:cxnSpMkLst>
            <pc:docMk/>
            <pc:sldMk cId="2141274927" sldId="591"/>
            <ac:cxnSpMk id="104" creationId="{6234F42D-AA09-FADD-E5F3-0C98BF83CD82}"/>
          </ac:cxnSpMkLst>
        </pc:cxnChg>
        <pc:cxnChg chg="mod">
          <ac:chgData name="Soheil Abbasloo" userId="d71572ce-aea6-4a3a-9d7a-c1bc96c12f67" providerId="ADAL" clId="{5A221130-90B4-4FFD-B26D-E6AAC359A9C7}" dt="2022-10-16T21:29:31.109" v="112" actId="207"/>
          <ac:cxnSpMkLst>
            <pc:docMk/>
            <pc:sldMk cId="2141274927" sldId="591"/>
            <ac:cxnSpMk id="105" creationId="{80CD4208-3FD1-40CA-D830-414BD53A5893}"/>
          </ac:cxnSpMkLst>
        </pc:cxnChg>
        <pc:cxnChg chg="mod">
          <ac:chgData name="Soheil Abbasloo" userId="d71572ce-aea6-4a3a-9d7a-c1bc96c12f67" providerId="ADAL" clId="{5A221130-90B4-4FFD-B26D-E6AAC359A9C7}" dt="2022-10-16T21:29:31.109" v="112" actId="207"/>
          <ac:cxnSpMkLst>
            <pc:docMk/>
            <pc:sldMk cId="2141274927" sldId="591"/>
            <ac:cxnSpMk id="109" creationId="{356BBBDB-B2AE-D5BD-B1E9-4E3612051513}"/>
          </ac:cxnSpMkLst>
        </pc:cxnChg>
        <pc:cxnChg chg="mod">
          <ac:chgData name="Soheil Abbasloo" userId="d71572ce-aea6-4a3a-9d7a-c1bc96c12f67" providerId="ADAL" clId="{5A221130-90B4-4FFD-B26D-E6AAC359A9C7}" dt="2022-10-16T21:29:31.109" v="112" actId="207"/>
          <ac:cxnSpMkLst>
            <pc:docMk/>
            <pc:sldMk cId="2141274927" sldId="591"/>
            <ac:cxnSpMk id="110" creationId="{4B662ED9-7C79-D13C-342A-838A0148412D}"/>
          </ac:cxnSpMkLst>
        </pc:cxnChg>
        <pc:cxnChg chg="mod">
          <ac:chgData name="Soheil Abbasloo" userId="d71572ce-aea6-4a3a-9d7a-c1bc96c12f67" providerId="ADAL" clId="{5A221130-90B4-4FFD-B26D-E6AAC359A9C7}" dt="2022-10-16T21:29:31.109" v="112" actId="207"/>
          <ac:cxnSpMkLst>
            <pc:docMk/>
            <pc:sldMk cId="2141274927" sldId="591"/>
            <ac:cxnSpMk id="118" creationId="{49374328-D2E0-FCD7-E7ED-D5E6A792F84A}"/>
          </ac:cxnSpMkLst>
        </pc:cxnChg>
        <pc:cxnChg chg="mod">
          <ac:chgData name="Soheil Abbasloo" userId="d71572ce-aea6-4a3a-9d7a-c1bc96c12f67" providerId="ADAL" clId="{5A221130-90B4-4FFD-B26D-E6AAC359A9C7}" dt="2022-10-16T21:29:31.109" v="112" actId="207"/>
          <ac:cxnSpMkLst>
            <pc:docMk/>
            <pc:sldMk cId="2141274927" sldId="591"/>
            <ac:cxnSpMk id="119" creationId="{90E0FAC6-C34D-BC15-3CD6-6164D3F328F0}"/>
          </ac:cxnSpMkLst>
        </pc:cxnChg>
        <pc:cxnChg chg="mod">
          <ac:chgData name="Soheil Abbasloo" userId="d71572ce-aea6-4a3a-9d7a-c1bc96c12f67" providerId="ADAL" clId="{5A221130-90B4-4FFD-B26D-E6AAC359A9C7}" dt="2022-10-16T21:29:31.109" v="112" actId="207"/>
          <ac:cxnSpMkLst>
            <pc:docMk/>
            <pc:sldMk cId="2141274927" sldId="591"/>
            <ac:cxnSpMk id="120" creationId="{826D9549-D587-59F1-45D9-1A3A6978CF09}"/>
          </ac:cxnSpMkLst>
        </pc:cxnChg>
        <pc:cxnChg chg="mod">
          <ac:chgData name="Soheil Abbasloo" userId="d71572ce-aea6-4a3a-9d7a-c1bc96c12f67" providerId="ADAL" clId="{5A221130-90B4-4FFD-B26D-E6AAC359A9C7}" dt="2022-10-16T21:30:56.477" v="151" actId="1036"/>
          <ac:cxnSpMkLst>
            <pc:docMk/>
            <pc:sldMk cId="2141274927" sldId="591"/>
            <ac:cxnSpMk id="126" creationId="{D0C6AF88-3898-D6DB-42D0-1E51DA6AE772}"/>
          </ac:cxnSpMkLst>
        </pc:cxnChg>
      </pc:sldChg>
      <pc:sldChg chg="addSp delSp modSp add mod delAnim modAnim">
        <pc:chgData name="Soheil Abbasloo" userId="d71572ce-aea6-4a3a-9d7a-c1bc96c12f67" providerId="ADAL" clId="{5A221130-90B4-4FFD-B26D-E6AAC359A9C7}" dt="2022-10-17T21:45:45.221" v="8204" actId="207"/>
        <pc:sldMkLst>
          <pc:docMk/>
          <pc:sldMk cId="2941594125" sldId="592"/>
        </pc:sldMkLst>
        <pc:spChg chg="add mod">
          <ac:chgData name="Soheil Abbasloo" userId="d71572ce-aea6-4a3a-9d7a-c1bc96c12f67" providerId="ADAL" clId="{5A221130-90B4-4FFD-B26D-E6AAC359A9C7}" dt="2022-10-16T21:43:53.288" v="400" actId="20577"/>
          <ac:spMkLst>
            <pc:docMk/>
            <pc:sldMk cId="2941594125" sldId="592"/>
            <ac:spMk id="3" creationId="{ACDC9793-A406-E5B7-C257-B34781214290}"/>
          </ac:spMkLst>
        </pc:spChg>
        <pc:spChg chg="mod">
          <ac:chgData name="Soheil Abbasloo" userId="d71572ce-aea6-4a3a-9d7a-c1bc96c12f67" providerId="ADAL" clId="{5A221130-90B4-4FFD-B26D-E6AAC359A9C7}" dt="2022-10-16T22:15:45.866" v="770"/>
          <ac:spMkLst>
            <pc:docMk/>
            <pc:sldMk cId="2941594125" sldId="592"/>
            <ac:spMk id="4" creationId="{B55BE02D-FC24-FFAF-F778-0737956029EA}"/>
          </ac:spMkLst>
        </pc:spChg>
        <pc:spChg chg="add mod">
          <ac:chgData name="Soheil Abbasloo" userId="d71572ce-aea6-4a3a-9d7a-c1bc96c12f67" providerId="ADAL" clId="{5A221130-90B4-4FFD-B26D-E6AAC359A9C7}" dt="2022-10-16T21:42:12.993" v="367" actId="1076"/>
          <ac:spMkLst>
            <pc:docMk/>
            <pc:sldMk cId="2941594125" sldId="592"/>
            <ac:spMk id="5" creationId="{E600EB5A-CC21-593F-39CC-C72ADE02A44A}"/>
          </ac:spMkLst>
        </pc:spChg>
        <pc:spChg chg="mod">
          <ac:chgData name="Soheil Abbasloo" userId="d71572ce-aea6-4a3a-9d7a-c1bc96c12f67" providerId="ADAL" clId="{5A221130-90B4-4FFD-B26D-E6AAC359A9C7}" dt="2022-10-16T22:15:45.866" v="770"/>
          <ac:spMkLst>
            <pc:docMk/>
            <pc:sldMk cId="2941594125" sldId="592"/>
            <ac:spMk id="6" creationId="{8223281C-81E4-0B49-6853-84E42352840F}"/>
          </ac:spMkLst>
        </pc:spChg>
        <pc:spChg chg="mod">
          <ac:chgData name="Soheil Abbasloo" userId="d71572ce-aea6-4a3a-9d7a-c1bc96c12f67" providerId="ADAL" clId="{5A221130-90B4-4FFD-B26D-E6AAC359A9C7}" dt="2022-10-16T21:40:48.590" v="359" actId="20577"/>
          <ac:spMkLst>
            <pc:docMk/>
            <pc:sldMk cId="2941594125" sldId="592"/>
            <ac:spMk id="7" creationId="{3EFB7F04-F8DD-AE17-9BBA-5D4DD04A3945}"/>
          </ac:spMkLst>
        </pc:spChg>
        <pc:spChg chg="del">
          <ac:chgData name="Soheil Abbasloo" userId="d71572ce-aea6-4a3a-9d7a-c1bc96c12f67" providerId="ADAL" clId="{5A221130-90B4-4FFD-B26D-E6AAC359A9C7}" dt="2022-10-16T21:41:41.998" v="360" actId="478"/>
          <ac:spMkLst>
            <pc:docMk/>
            <pc:sldMk cId="2941594125" sldId="592"/>
            <ac:spMk id="23" creationId="{38E32975-7632-E077-EBE6-6BDDAC65A2BC}"/>
          </ac:spMkLst>
        </pc:spChg>
        <pc:spChg chg="del">
          <ac:chgData name="Soheil Abbasloo" userId="d71572ce-aea6-4a3a-9d7a-c1bc96c12f67" providerId="ADAL" clId="{5A221130-90B4-4FFD-B26D-E6AAC359A9C7}" dt="2022-10-16T21:41:41.998" v="360" actId="478"/>
          <ac:spMkLst>
            <pc:docMk/>
            <pc:sldMk cId="2941594125" sldId="592"/>
            <ac:spMk id="24" creationId="{C11B40F2-FC10-A238-BE37-7EA1E52D7517}"/>
          </ac:spMkLst>
        </pc:spChg>
        <pc:spChg chg="del">
          <ac:chgData name="Soheil Abbasloo" userId="d71572ce-aea6-4a3a-9d7a-c1bc96c12f67" providerId="ADAL" clId="{5A221130-90B4-4FFD-B26D-E6AAC359A9C7}" dt="2022-10-16T21:41:41.998" v="360" actId="478"/>
          <ac:spMkLst>
            <pc:docMk/>
            <pc:sldMk cId="2941594125" sldId="592"/>
            <ac:spMk id="25" creationId="{D8A90FA3-8C20-4A61-0FEE-C9CE8A7AD3C4}"/>
          </ac:spMkLst>
        </pc:spChg>
        <pc:spChg chg="del">
          <ac:chgData name="Soheil Abbasloo" userId="d71572ce-aea6-4a3a-9d7a-c1bc96c12f67" providerId="ADAL" clId="{5A221130-90B4-4FFD-B26D-E6AAC359A9C7}" dt="2022-10-16T21:41:41.998" v="360" actId="478"/>
          <ac:spMkLst>
            <pc:docMk/>
            <pc:sldMk cId="2941594125" sldId="592"/>
            <ac:spMk id="26" creationId="{C8C25705-286E-E848-02AA-143A050AD191}"/>
          </ac:spMkLst>
        </pc:spChg>
        <pc:spChg chg="del">
          <ac:chgData name="Soheil Abbasloo" userId="d71572ce-aea6-4a3a-9d7a-c1bc96c12f67" providerId="ADAL" clId="{5A221130-90B4-4FFD-B26D-E6AAC359A9C7}" dt="2022-10-16T21:41:41.998" v="360" actId="478"/>
          <ac:spMkLst>
            <pc:docMk/>
            <pc:sldMk cId="2941594125" sldId="592"/>
            <ac:spMk id="27" creationId="{9E632F02-5A93-693F-FF46-CEDF4126714C}"/>
          </ac:spMkLst>
        </pc:spChg>
        <pc:spChg chg="add mod">
          <ac:chgData name="Soheil Abbasloo" userId="d71572ce-aea6-4a3a-9d7a-c1bc96c12f67" providerId="ADAL" clId="{5A221130-90B4-4FFD-B26D-E6AAC359A9C7}" dt="2022-10-16T21:42:12.993" v="367" actId="1076"/>
          <ac:spMkLst>
            <pc:docMk/>
            <pc:sldMk cId="2941594125" sldId="592"/>
            <ac:spMk id="28" creationId="{1C0E3B75-744E-5FD4-4AFF-36F24AF7D62B}"/>
          </ac:spMkLst>
        </pc:spChg>
        <pc:spChg chg="add mod">
          <ac:chgData name="Soheil Abbasloo" userId="d71572ce-aea6-4a3a-9d7a-c1bc96c12f67" providerId="ADAL" clId="{5A221130-90B4-4FFD-B26D-E6AAC359A9C7}" dt="2022-10-17T21:45:37.830" v="8203" actId="207"/>
          <ac:spMkLst>
            <pc:docMk/>
            <pc:sldMk cId="2941594125" sldId="592"/>
            <ac:spMk id="29" creationId="{FB65FC20-A6C0-0BB7-77E6-9267F974E462}"/>
          </ac:spMkLst>
        </pc:spChg>
        <pc:spChg chg="del">
          <ac:chgData name="Soheil Abbasloo" userId="d71572ce-aea6-4a3a-9d7a-c1bc96c12f67" providerId="ADAL" clId="{5A221130-90B4-4FFD-B26D-E6AAC359A9C7}" dt="2022-10-16T21:41:44.599" v="361" actId="478"/>
          <ac:spMkLst>
            <pc:docMk/>
            <pc:sldMk cId="2941594125" sldId="592"/>
            <ac:spMk id="35" creationId="{69553037-A0D8-79AC-5DE8-80BE28AD71E9}"/>
          </ac:spMkLst>
        </pc:spChg>
        <pc:spChg chg="del">
          <ac:chgData name="Soheil Abbasloo" userId="d71572ce-aea6-4a3a-9d7a-c1bc96c12f67" providerId="ADAL" clId="{5A221130-90B4-4FFD-B26D-E6AAC359A9C7}" dt="2022-10-16T21:41:44.599" v="361" actId="478"/>
          <ac:spMkLst>
            <pc:docMk/>
            <pc:sldMk cId="2941594125" sldId="592"/>
            <ac:spMk id="36" creationId="{0FB3A761-535B-5164-8010-997D2781A1F6}"/>
          </ac:spMkLst>
        </pc:spChg>
        <pc:spChg chg="del">
          <ac:chgData name="Soheil Abbasloo" userId="d71572ce-aea6-4a3a-9d7a-c1bc96c12f67" providerId="ADAL" clId="{5A221130-90B4-4FFD-B26D-E6AAC359A9C7}" dt="2022-10-16T21:41:44.599" v="361" actId="478"/>
          <ac:spMkLst>
            <pc:docMk/>
            <pc:sldMk cId="2941594125" sldId="592"/>
            <ac:spMk id="37" creationId="{43B12C86-DFFA-FBED-6CC1-A109245FE102}"/>
          </ac:spMkLst>
        </pc:spChg>
        <pc:spChg chg="del">
          <ac:chgData name="Soheil Abbasloo" userId="d71572ce-aea6-4a3a-9d7a-c1bc96c12f67" providerId="ADAL" clId="{5A221130-90B4-4FFD-B26D-E6AAC359A9C7}" dt="2022-10-16T21:41:44.599" v="361" actId="478"/>
          <ac:spMkLst>
            <pc:docMk/>
            <pc:sldMk cId="2941594125" sldId="592"/>
            <ac:spMk id="38" creationId="{68806F70-2B1A-0BFA-4EAE-4874A7DAC284}"/>
          </ac:spMkLst>
        </pc:spChg>
        <pc:spChg chg="del">
          <ac:chgData name="Soheil Abbasloo" userId="d71572ce-aea6-4a3a-9d7a-c1bc96c12f67" providerId="ADAL" clId="{5A221130-90B4-4FFD-B26D-E6AAC359A9C7}" dt="2022-10-16T21:41:44.599" v="361" actId="478"/>
          <ac:spMkLst>
            <pc:docMk/>
            <pc:sldMk cId="2941594125" sldId="592"/>
            <ac:spMk id="39" creationId="{715615C8-73C8-3D73-E55E-9F7E1B5C79A1}"/>
          </ac:spMkLst>
        </pc:spChg>
        <pc:spChg chg="add mod">
          <ac:chgData name="Soheil Abbasloo" userId="d71572ce-aea6-4a3a-9d7a-c1bc96c12f67" providerId="ADAL" clId="{5A221130-90B4-4FFD-B26D-E6AAC359A9C7}" dt="2022-10-16T21:42:12.993" v="367" actId="1076"/>
          <ac:spMkLst>
            <pc:docMk/>
            <pc:sldMk cId="2941594125" sldId="592"/>
            <ac:spMk id="56" creationId="{E2D14394-1C3F-A84D-D373-19B8A18807BE}"/>
          </ac:spMkLst>
        </pc:spChg>
        <pc:spChg chg="add mod">
          <ac:chgData name="Soheil Abbasloo" userId="d71572ce-aea6-4a3a-9d7a-c1bc96c12f67" providerId="ADAL" clId="{5A221130-90B4-4FFD-B26D-E6AAC359A9C7}" dt="2022-10-16T21:43:35.628" v="396" actId="20577"/>
          <ac:spMkLst>
            <pc:docMk/>
            <pc:sldMk cId="2941594125" sldId="592"/>
            <ac:spMk id="57" creationId="{73569AAD-1923-7C20-D845-30B6C49D4A2E}"/>
          </ac:spMkLst>
        </pc:spChg>
        <pc:spChg chg="add mod">
          <ac:chgData name="Soheil Abbasloo" userId="d71572ce-aea6-4a3a-9d7a-c1bc96c12f67" providerId="ADAL" clId="{5A221130-90B4-4FFD-B26D-E6AAC359A9C7}" dt="2022-10-16T21:42:12.993" v="367" actId="1076"/>
          <ac:spMkLst>
            <pc:docMk/>
            <pc:sldMk cId="2941594125" sldId="592"/>
            <ac:spMk id="58" creationId="{CB597ADD-CA57-A4C1-2E4D-B8938948FF8E}"/>
          </ac:spMkLst>
        </pc:spChg>
        <pc:spChg chg="add mod">
          <ac:chgData name="Soheil Abbasloo" userId="d71572ce-aea6-4a3a-9d7a-c1bc96c12f67" providerId="ADAL" clId="{5A221130-90B4-4FFD-B26D-E6AAC359A9C7}" dt="2022-10-16T21:42:12.993" v="367" actId="1076"/>
          <ac:spMkLst>
            <pc:docMk/>
            <pc:sldMk cId="2941594125" sldId="592"/>
            <ac:spMk id="59" creationId="{7E30AED4-795F-787F-1356-18F57A804F25}"/>
          </ac:spMkLst>
        </pc:spChg>
        <pc:spChg chg="add mod">
          <ac:chgData name="Soheil Abbasloo" userId="d71572ce-aea6-4a3a-9d7a-c1bc96c12f67" providerId="ADAL" clId="{5A221130-90B4-4FFD-B26D-E6AAC359A9C7}" dt="2022-10-17T21:45:45.221" v="8204" actId="207"/>
          <ac:spMkLst>
            <pc:docMk/>
            <pc:sldMk cId="2941594125" sldId="592"/>
            <ac:spMk id="60" creationId="{AA82D543-20B4-3653-68F4-DAB07D2EA217}"/>
          </ac:spMkLst>
        </pc:spChg>
        <pc:spChg chg="add mod">
          <ac:chgData name="Soheil Abbasloo" userId="d71572ce-aea6-4a3a-9d7a-c1bc96c12f67" providerId="ADAL" clId="{5A221130-90B4-4FFD-B26D-E6AAC359A9C7}" dt="2022-10-16T21:42:12.993" v="367" actId="1076"/>
          <ac:spMkLst>
            <pc:docMk/>
            <pc:sldMk cId="2941594125" sldId="592"/>
            <ac:spMk id="61" creationId="{55179B3B-90E6-8BA6-1654-1161FB5A69AA}"/>
          </ac:spMkLst>
        </pc:spChg>
        <pc:spChg chg="add mod">
          <ac:chgData name="Soheil Abbasloo" userId="d71572ce-aea6-4a3a-9d7a-c1bc96c12f67" providerId="ADAL" clId="{5A221130-90B4-4FFD-B26D-E6AAC359A9C7}" dt="2022-10-16T21:42:12.993" v="367" actId="1076"/>
          <ac:spMkLst>
            <pc:docMk/>
            <pc:sldMk cId="2941594125" sldId="592"/>
            <ac:spMk id="62" creationId="{DAA77376-AFFB-3DF0-3149-66E115BD4EA1}"/>
          </ac:spMkLst>
        </pc:spChg>
        <pc:spChg chg="add mod">
          <ac:chgData name="Soheil Abbasloo" userId="d71572ce-aea6-4a3a-9d7a-c1bc96c12f67" providerId="ADAL" clId="{5A221130-90B4-4FFD-B26D-E6AAC359A9C7}" dt="2022-10-16T21:42:12.993" v="367" actId="1076"/>
          <ac:spMkLst>
            <pc:docMk/>
            <pc:sldMk cId="2941594125" sldId="592"/>
            <ac:spMk id="63" creationId="{969A9D59-8F2C-5AAF-22C3-B39C5C7439D6}"/>
          </ac:spMkLst>
        </pc:spChg>
        <pc:spChg chg="add del mod">
          <ac:chgData name="Soheil Abbasloo" userId="d71572ce-aea6-4a3a-9d7a-c1bc96c12f67" providerId="ADAL" clId="{5A221130-90B4-4FFD-B26D-E6AAC359A9C7}" dt="2022-10-16T21:44:05.495" v="402"/>
          <ac:spMkLst>
            <pc:docMk/>
            <pc:sldMk cId="2941594125" sldId="592"/>
            <ac:spMk id="64" creationId="{2B0A6D8D-D5E8-2085-A4BF-FC3624E388D0}"/>
          </ac:spMkLst>
        </pc:spChg>
        <pc:spChg chg="add del mod">
          <ac:chgData name="Soheil Abbasloo" userId="d71572ce-aea6-4a3a-9d7a-c1bc96c12f67" providerId="ADAL" clId="{5A221130-90B4-4FFD-B26D-E6AAC359A9C7}" dt="2022-10-16T21:44:05.495" v="402"/>
          <ac:spMkLst>
            <pc:docMk/>
            <pc:sldMk cId="2941594125" sldId="592"/>
            <ac:spMk id="65" creationId="{9EE824AC-E934-EEFB-1650-241C93DB72E5}"/>
          </ac:spMkLst>
        </pc:spChg>
        <pc:spChg chg="add del mod">
          <ac:chgData name="Soheil Abbasloo" userId="d71572ce-aea6-4a3a-9d7a-c1bc96c12f67" providerId="ADAL" clId="{5A221130-90B4-4FFD-B26D-E6AAC359A9C7}" dt="2022-10-16T21:44:05.495" v="402"/>
          <ac:spMkLst>
            <pc:docMk/>
            <pc:sldMk cId="2941594125" sldId="592"/>
            <ac:spMk id="66" creationId="{83D1A3B6-7828-B79C-0214-3D2944E25BD8}"/>
          </ac:spMkLst>
        </pc:spChg>
        <pc:spChg chg="add del mod">
          <ac:chgData name="Soheil Abbasloo" userId="d71572ce-aea6-4a3a-9d7a-c1bc96c12f67" providerId="ADAL" clId="{5A221130-90B4-4FFD-B26D-E6AAC359A9C7}" dt="2022-10-16T21:44:05.495" v="402"/>
          <ac:spMkLst>
            <pc:docMk/>
            <pc:sldMk cId="2941594125" sldId="592"/>
            <ac:spMk id="67" creationId="{D9F7D073-39AE-0A5A-0990-9FF8F2C12E52}"/>
          </ac:spMkLst>
        </pc:spChg>
        <pc:spChg chg="add del mod">
          <ac:chgData name="Soheil Abbasloo" userId="d71572ce-aea6-4a3a-9d7a-c1bc96c12f67" providerId="ADAL" clId="{5A221130-90B4-4FFD-B26D-E6AAC359A9C7}" dt="2022-10-16T21:44:05.495" v="402"/>
          <ac:spMkLst>
            <pc:docMk/>
            <pc:sldMk cId="2941594125" sldId="592"/>
            <ac:spMk id="68" creationId="{31745C98-D301-BA7B-9C21-0A5A566CBA83}"/>
          </ac:spMkLst>
        </pc:spChg>
        <pc:spChg chg="add del mod">
          <ac:chgData name="Soheil Abbasloo" userId="d71572ce-aea6-4a3a-9d7a-c1bc96c12f67" providerId="ADAL" clId="{5A221130-90B4-4FFD-B26D-E6AAC359A9C7}" dt="2022-10-16T21:44:05.495" v="402"/>
          <ac:spMkLst>
            <pc:docMk/>
            <pc:sldMk cId="2941594125" sldId="592"/>
            <ac:spMk id="69" creationId="{8EB8157B-3E9C-6C24-3F06-A32E1CA27D3F}"/>
          </ac:spMkLst>
        </pc:spChg>
        <pc:spChg chg="add del mod">
          <ac:chgData name="Soheil Abbasloo" userId="d71572ce-aea6-4a3a-9d7a-c1bc96c12f67" providerId="ADAL" clId="{5A221130-90B4-4FFD-B26D-E6AAC359A9C7}" dt="2022-10-16T21:44:05.495" v="402"/>
          <ac:spMkLst>
            <pc:docMk/>
            <pc:sldMk cId="2941594125" sldId="592"/>
            <ac:spMk id="84" creationId="{D3645DDB-526F-332E-04F3-C5D85651A140}"/>
          </ac:spMkLst>
        </pc:spChg>
        <pc:spChg chg="add del mod">
          <ac:chgData name="Soheil Abbasloo" userId="d71572ce-aea6-4a3a-9d7a-c1bc96c12f67" providerId="ADAL" clId="{5A221130-90B4-4FFD-B26D-E6AAC359A9C7}" dt="2022-10-16T21:44:05.495" v="402"/>
          <ac:spMkLst>
            <pc:docMk/>
            <pc:sldMk cId="2941594125" sldId="592"/>
            <ac:spMk id="85" creationId="{A6249615-B02D-24D6-20AC-66726EA91059}"/>
          </ac:spMkLst>
        </pc:spChg>
        <pc:spChg chg="add del mod">
          <ac:chgData name="Soheil Abbasloo" userId="d71572ce-aea6-4a3a-9d7a-c1bc96c12f67" providerId="ADAL" clId="{5A221130-90B4-4FFD-B26D-E6AAC359A9C7}" dt="2022-10-16T21:44:05.495" v="402"/>
          <ac:spMkLst>
            <pc:docMk/>
            <pc:sldMk cId="2941594125" sldId="592"/>
            <ac:spMk id="86" creationId="{A6699BED-7185-AFAF-F893-04E07BAF68AC}"/>
          </ac:spMkLst>
        </pc:spChg>
        <pc:spChg chg="add del mod">
          <ac:chgData name="Soheil Abbasloo" userId="d71572ce-aea6-4a3a-9d7a-c1bc96c12f67" providerId="ADAL" clId="{5A221130-90B4-4FFD-B26D-E6AAC359A9C7}" dt="2022-10-16T21:44:05.495" v="402"/>
          <ac:spMkLst>
            <pc:docMk/>
            <pc:sldMk cId="2941594125" sldId="592"/>
            <ac:spMk id="87" creationId="{2D057F79-FCAD-64D9-9A66-0651EEA212B9}"/>
          </ac:spMkLst>
        </pc:spChg>
        <pc:spChg chg="add del mod">
          <ac:chgData name="Soheil Abbasloo" userId="d71572ce-aea6-4a3a-9d7a-c1bc96c12f67" providerId="ADAL" clId="{5A221130-90B4-4FFD-B26D-E6AAC359A9C7}" dt="2022-10-16T21:44:05.495" v="402"/>
          <ac:spMkLst>
            <pc:docMk/>
            <pc:sldMk cId="2941594125" sldId="592"/>
            <ac:spMk id="88" creationId="{4E07D6C2-51BF-8791-D6E4-6110F06A2D8A}"/>
          </ac:spMkLst>
        </pc:spChg>
        <pc:spChg chg="del">
          <ac:chgData name="Soheil Abbasloo" userId="d71572ce-aea6-4a3a-9d7a-c1bc96c12f67" providerId="ADAL" clId="{5A221130-90B4-4FFD-B26D-E6AAC359A9C7}" dt="2022-10-16T21:41:47.044" v="362" actId="478"/>
          <ac:spMkLst>
            <pc:docMk/>
            <pc:sldMk cId="2941594125" sldId="592"/>
            <ac:spMk id="121" creationId="{9F5102AA-DD44-9A66-AD05-EF1BFCF86589}"/>
          </ac:spMkLst>
        </pc:spChg>
        <pc:spChg chg="del">
          <ac:chgData name="Soheil Abbasloo" userId="d71572ce-aea6-4a3a-9d7a-c1bc96c12f67" providerId="ADAL" clId="{5A221130-90B4-4FFD-B26D-E6AAC359A9C7}" dt="2022-10-16T21:41:47.044" v="362" actId="478"/>
          <ac:spMkLst>
            <pc:docMk/>
            <pc:sldMk cId="2941594125" sldId="592"/>
            <ac:spMk id="122" creationId="{D790DB4D-07F7-07A9-B425-BEC01880B519}"/>
          </ac:spMkLst>
        </pc:spChg>
        <pc:spChg chg="del">
          <ac:chgData name="Soheil Abbasloo" userId="d71572ce-aea6-4a3a-9d7a-c1bc96c12f67" providerId="ADAL" clId="{5A221130-90B4-4FFD-B26D-E6AAC359A9C7}" dt="2022-10-16T21:41:47.044" v="362" actId="478"/>
          <ac:spMkLst>
            <pc:docMk/>
            <pc:sldMk cId="2941594125" sldId="592"/>
            <ac:spMk id="123" creationId="{E315D8E0-BABD-9A9A-DDFB-9475098C6531}"/>
          </ac:spMkLst>
        </pc:spChg>
        <pc:spChg chg="del">
          <ac:chgData name="Soheil Abbasloo" userId="d71572ce-aea6-4a3a-9d7a-c1bc96c12f67" providerId="ADAL" clId="{5A221130-90B4-4FFD-B26D-E6AAC359A9C7}" dt="2022-10-16T21:41:41.998" v="360" actId="478"/>
          <ac:spMkLst>
            <pc:docMk/>
            <pc:sldMk cId="2941594125" sldId="592"/>
            <ac:spMk id="124" creationId="{B6608A8A-CA05-0E56-A278-6E33F2B6B97C}"/>
          </ac:spMkLst>
        </pc:spChg>
        <pc:spChg chg="del">
          <ac:chgData name="Soheil Abbasloo" userId="d71572ce-aea6-4a3a-9d7a-c1bc96c12f67" providerId="ADAL" clId="{5A221130-90B4-4FFD-B26D-E6AAC359A9C7}" dt="2022-10-16T21:41:47.044" v="362" actId="478"/>
          <ac:spMkLst>
            <pc:docMk/>
            <pc:sldMk cId="2941594125" sldId="592"/>
            <ac:spMk id="125" creationId="{F08D030F-BDC8-8289-93CB-9A53E360F0A3}"/>
          </ac:spMkLst>
        </pc:spChg>
        <pc:grpChg chg="del">
          <ac:chgData name="Soheil Abbasloo" userId="d71572ce-aea6-4a3a-9d7a-c1bc96c12f67" providerId="ADAL" clId="{5A221130-90B4-4FFD-B26D-E6AAC359A9C7}" dt="2022-10-16T21:41:41.998" v="360" actId="478"/>
          <ac:grpSpMkLst>
            <pc:docMk/>
            <pc:sldMk cId="2941594125" sldId="592"/>
            <ac:grpSpMk id="8" creationId="{B1832C3C-DE50-8FCE-541B-9DF57C986534}"/>
          </ac:grpSpMkLst>
        </pc:grpChg>
        <pc:grpChg chg="del">
          <ac:chgData name="Soheil Abbasloo" userId="d71572ce-aea6-4a3a-9d7a-c1bc96c12f67" providerId="ADAL" clId="{5A221130-90B4-4FFD-B26D-E6AAC359A9C7}" dt="2022-10-16T21:41:41.998" v="360" actId="478"/>
          <ac:grpSpMkLst>
            <pc:docMk/>
            <pc:sldMk cId="2941594125" sldId="592"/>
            <ac:grpSpMk id="11" creationId="{82AA135E-135C-9145-5A89-6D422E21D6CC}"/>
          </ac:grpSpMkLst>
        </pc:grpChg>
        <pc:grpChg chg="del">
          <ac:chgData name="Soheil Abbasloo" userId="d71572ce-aea6-4a3a-9d7a-c1bc96c12f67" providerId="ADAL" clId="{5A221130-90B4-4FFD-B26D-E6AAC359A9C7}" dt="2022-10-16T21:41:41.998" v="360" actId="478"/>
          <ac:grpSpMkLst>
            <pc:docMk/>
            <pc:sldMk cId="2941594125" sldId="592"/>
            <ac:grpSpMk id="14" creationId="{0A9F37C3-2E45-883F-5033-B417DEA4152C}"/>
          </ac:grpSpMkLst>
        </pc:grpChg>
        <pc:grpChg chg="del">
          <ac:chgData name="Soheil Abbasloo" userId="d71572ce-aea6-4a3a-9d7a-c1bc96c12f67" providerId="ADAL" clId="{5A221130-90B4-4FFD-B26D-E6AAC359A9C7}" dt="2022-10-16T21:41:41.998" v="360" actId="478"/>
          <ac:grpSpMkLst>
            <pc:docMk/>
            <pc:sldMk cId="2941594125" sldId="592"/>
            <ac:grpSpMk id="17" creationId="{43C46DA3-8971-52E2-0B0D-25750B9037F2}"/>
          </ac:grpSpMkLst>
        </pc:grpChg>
        <pc:grpChg chg="del">
          <ac:chgData name="Soheil Abbasloo" userId="d71572ce-aea6-4a3a-9d7a-c1bc96c12f67" providerId="ADAL" clId="{5A221130-90B4-4FFD-B26D-E6AAC359A9C7}" dt="2022-10-16T21:41:41.998" v="360" actId="478"/>
          <ac:grpSpMkLst>
            <pc:docMk/>
            <pc:sldMk cId="2941594125" sldId="592"/>
            <ac:grpSpMk id="20" creationId="{305F7516-C0F1-B72D-9175-ADE9338C344F}"/>
          </ac:grpSpMkLst>
        </pc:grpChg>
        <pc:grpChg chg="del">
          <ac:chgData name="Soheil Abbasloo" userId="d71572ce-aea6-4a3a-9d7a-c1bc96c12f67" providerId="ADAL" clId="{5A221130-90B4-4FFD-B26D-E6AAC359A9C7}" dt="2022-10-16T21:41:44.599" v="361" actId="478"/>
          <ac:grpSpMkLst>
            <pc:docMk/>
            <pc:sldMk cId="2941594125" sldId="592"/>
            <ac:grpSpMk id="30" creationId="{5BEB47E3-A20D-DB81-E874-7D42A0DCE111}"/>
          </ac:grpSpMkLst>
        </pc:grpChg>
        <pc:grpChg chg="del">
          <ac:chgData name="Soheil Abbasloo" userId="d71572ce-aea6-4a3a-9d7a-c1bc96c12f67" providerId="ADAL" clId="{5A221130-90B4-4FFD-B26D-E6AAC359A9C7}" dt="2022-10-16T21:41:44.599" v="361" actId="478"/>
          <ac:grpSpMkLst>
            <pc:docMk/>
            <pc:sldMk cId="2941594125" sldId="592"/>
            <ac:grpSpMk id="31" creationId="{610C5C26-4D88-32B7-86AE-4C2B7AEB40DD}"/>
          </ac:grpSpMkLst>
        </pc:grpChg>
        <pc:grpChg chg="del">
          <ac:chgData name="Soheil Abbasloo" userId="d71572ce-aea6-4a3a-9d7a-c1bc96c12f67" providerId="ADAL" clId="{5A221130-90B4-4FFD-B26D-E6AAC359A9C7}" dt="2022-10-16T21:41:44.599" v="361" actId="478"/>
          <ac:grpSpMkLst>
            <pc:docMk/>
            <pc:sldMk cId="2941594125" sldId="592"/>
            <ac:grpSpMk id="32" creationId="{9D933260-581D-76A3-8319-1973A2167D99}"/>
          </ac:grpSpMkLst>
        </pc:grpChg>
        <pc:grpChg chg="del">
          <ac:chgData name="Soheil Abbasloo" userId="d71572ce-aea6-4a3a-9d7a-c1bc96c12f67" providerId="ADAL" clId="{5A221130-90B4-4FFD-B26D-E6AAC359A9C7}" dt="2022-10-16T21:41:44.599" v="361" actId="478"/>
          <ac:grpSpMkLst>
            <pc:docMk/>
            <pc:sldMk cId="2941594125" sldId="592"/>
            <ac:grpSpMk id="33" creationId="{4FC6AF70-BABC-D39C-744D-F269E9D8D886}"/>
          </ac:grpSpMkLst>
        </pc:grpChg>
        <pc:grpChg chg="del">
          <ac:chgData name="Soheil Abbasloo" userId="d71572ce-aea6-4a3a-9d7a-c1bc96c12f67" providerId="ADAL" clId="{5A221130-90B4-4FFD-B26D-E6AAC359A9C7}" dt="2022-10-16T21:41:44.599" v="361" actId="478"/>
          <ac:grpSpMkLst>
            <pc:docMk/>
            <pc:sldMk cId="2941594125" sldId="592"/>
            <ac:grpSpMk id="34" creationId="{7706809F-501E-774E-1C03-22897A2C1B7F}"/>
          </ac:grpSpMkLst>
        </pc:grpChg>
        <pc:grpChg chg="del">
          <ac:chgData name="Soheil Abbasloo" userId="d71572ce-aea6-4a3a-9d7a-c1bc96c12f67" providerId="ADAL" clId="{5A221130-90B4-4FFD-B26D-E6AAC359A9C7}" dt="2022-10-16T21:41:47.044" v="362" actId="478"/>
          <ac:grpSpMkLst>
            <pc:docMk/>
            <pc:sldMk cId="2941594125" sldId="592"/>
            <ac:grpSpMk id="79" creationId="{8E8E17EC-0602-7E94-84BA-E2B247557081}"/>
          </ac:grpSpMkLst>
        </pc:grpChg>
        <pc:grpChg chg="del">
          <ac:chgData name="Soheil Abbasloo" userId="d71572ce-aea6-4a3a-9d7a-c1bc96c12f67" providerId="ADAL" clId="{5A221130-90B4-4FFD-B26D-E6AAC359A9C7}" dt="2022-10-16T21:41:47.044" v="362" actId="478"/>
          <ac:grpSpMkLst>
            <pc:docMk/>
            <pc:sldMk cId="2941594125" sldId="592"/>
            <ac:grpSpMk id="91" creationId="{9632FD18-F328-4CDF-B347-ECD0AB95049A}"/>
          </ac:grpSpMkLst>
        </pc:grpChg>
        <pc:grpChg chg="del">
          <ac:chgData name="Soheil Abbasloo" userId="d71572ce-aea6-4a3a-9d7a-c1bc96c12f67" providerId="ADAL" clId="{5A221130-90B4-4FFD-B26D-E6AAC359A9C7}" dt="2022-10-16T21:41:47.044" v="362" actId="478"/>
          <ac:grpSpMkLst>
            <pc:docMk/>
            <pc:sldMk cId="2941594125" sldId="592"/>
            <ac:grpSpMk id="98" creationId="{477FA4C6-7649-8BCF-6DA6-0491686D6F18}"/>
          </ac:grpSpMkLst>
        </pc:grpChg>
        <pc:grpChg chg="del">
          <ac:chgData name="Soheil Abbasloo" userId="d71572ce-aea6-4a3a-9d7a-c1bc96c12f67" providerId="ADAL" clId="{5A221130-90B4-4FFD-B26D-E6AAC359A9C7}" dt="2022-10-16T21:41:47.044" v="362" actId="478"/>
          <ac:grpSpMkLst>
            <pc:docMk/>
            <pc:sldMk cId="2941594125" sldId="592"/>
            <ac:grpSpMk id="103" creationId="{F77834C5-F3D1-EE41-96ED-E6F0E684D443}"/>
          </ac:grpSpMkLst>
        </pc:grpChg>
        <pc:grpChg chg="del">
          <ac:chgData name="Soheil Abbasloo" userId="d71572ce-aea6-4a3a-9d7a-c1bc96c12f67" providerId="ADAL" clId="{5A221130-90B4-4FFD-B26D-E6AAC359A9C7}" dt="2022-10-16T21:41:47.044" v="362" actId="478"/>
          <ac:grpSpMkLst>
            <pc:docMk/>
            <pc:sldMk cId="2941594125" sldId="592"/>
            <ac:grpSpMk id="106" creationId="{1012BAB1-C711-E6DC-43C4-67BEA3CCC577}"/>
          </ac:grpSpMkLst>
        </pc:grpChg>
        <pc:grpChg chg="del">
          <ac:chgData name="Soheil Abbasloo" userId="d71572ce-aea6-4a3a-9d7a-c1bc96c12f67" providerId="ADAL" clId="{5A221130-90B4-4FFD-B26D-E6AAC359A9C7}" dt="2022-10-16T21:41:47.044" v="362" actId="478"/>
          <ac:grpSpMkLst>
            <pc:docMk/>
            <pc:sldMk cId="2941594125" sldId="592"/>
            <ac:grpSpMk id="108" creationId="{598EEEB5-9F7F-CE67-262E-BCBC8B6C7F4F}"/>
          </ac:grpSpMkLst>
        </pc:grpChg>
        <pc:grpChg chg="del">
          <ac:chgData name="Soheil Abbasloo" userId="d71572ce-aea6-4a3a-9d7a-c1bc96c12f67" providerId="ADAL" clId="{5A221130-90B4-4FFD-B26D-E6AAC359A9C7}" dt="2022-10-16T21:41:47.044" v="362" actId="478"/>
          <ac:grpSpMkLst>
            <pc:docMk/>
            <pc:sldMk cId="2941594125" sldId="592"/>
            <ac:grpSpMk id="116" creationId="{1B5D1610-613F-CFD0-4121-8771B3695672}"/>
          </ac:grpSpMkLst>
        </pc:grpChg>
        <pc:cxnChg chg="del">
          <ac:chgData name="Soheil Abbasloo" userId="d71572ce-aea6-4a3a-9d7a-c1bc96c12f67" providerId="ADAL" clId="{5A221130-90B4-4FFD-B26D-E6AAC359A9C7}" dt="2022-10-16T21:41:47.044" v="362" actId="478"/>
          <ac:cxnSpMkLst>
            <pc:docMk/>
            <pc:sldMk cId="2941594125" sldId="592"/>
            <ac:cxnSpMk id="115" creationId="{3FFE9CE1-9F26-A282-7FA5-7C9B8B698B87}"/>
          </ac:cxnSpMkLst>
        </pc:cxnChg>
        <pc:cxnChg chg="del">
          <ac:chgData name="Soheil Abbasloo" userId="d71572ce-aea6-4a3a-9d7a-c1bc96c12f67" providerId="ADAL" clId="{5A221130-90B4-4FFD-B26D-E6AAC359A9C7}" dt="2022-10-16T21:41:47.044" v="362" actId="478"/>
          <ac:cxnSpMkLst>
            <pc:docMk/>
            <pc:sldMk cId="2941594125" sldId="592"/>
            <ac:cxnSpMk id="126" creationId="{D0C6AF88-3898-D6DB-42D0-1E51DA6AE772}"/>
          </ac:cxnSpMkLst>
        </pc:cxnChg>
      </pc:sldChg>
      <pc:sldChg chg="del">
        <pc:chgData name="Soheil Abbasloo" userId="d71572ce-aea6-4a3a-9d7a-c1bc96c12f67" providerId="ADAL" clId="{5A221130-90B4-4FFD-B26D-E6AAC359A9C7}" dt="2022-10-16T21:25:39.666" v="0" actId="47"/>
        <pc:sldMkLst>
          <pc:docMk/>
          <pc:sldMk cId="1152535195" sldId="632"/>
        </pc:sldMkLst>
      </pc:sldChg>
      <pc:sldChg chg="del">
        <pc:chgData name="Soheil Abbasloo" userId="d71572ce-aea6-4a3a-9d7a-c1bc96c12f67" providerId="ADAL" clId="{5A221130-90B4-4FFD-B26D-E6AAC359A9C7}" dt="2022-10-16T21:25:39.666" v="0" actId="47"/>
        <pc:sldMkLst>
          <pc:docMk/>
          <pc:sldMk cId="1187467216" sldId="634"/>
        </pc:sldMkLst>
      </pc:sldChg>
      <pc:sldChg chg="del">
        <pc:chgData name="Soheil Abbasloo" userId="d71572ce-aea6-4a3a-9d7a-c1bc96c12f67" providerId="ADAL" clId="{5A221130-90B4-4FFD-B26D-E6AAC359A9C7}" dt="2022-10-16T21:25:39.666" v="0" actId="47"/>
        <pc:sldMkLst>
          <pc:docMk/>
          <pc:sldMk cId="1484619680" sldId="635"/>
        </pc:sldMkLst>
      </pc:sldChg>
      <pc:sldChg chg="modSp add mod modClrScheme modAnim chgLayout">
        <pc:chgData name="Soheil Abbasloo" userId="d71572ce-aea6-4a3a-9d7a-c1bc96c12f67" providerId="ADAL" clId="{5A221130-90B4-4FFD-B26D-E6AAC359A9C7}" dt="2022-10-18T15:52:48.976" v="8425"/>
        <pc:sldMkLst>
          <pc:docMk/>
          <pc:sldMk cId="4043570468" sldId="646"/>
        </pc:sldMkLst>
        <pc:spChg chg="mod ord">
          <ac:chgData name="Soheil Abbasloo" userId="d71572ce-aea6-4a3a-9d7a-c1bc96c12f67" providerId="ADAL" clId="{5A221130-90B4-4FFD-B26D-E6AAC359A9C7}" dt="2022-10-17T21:24:32.849" v="7687" actId="700"/>
          <ac:spMkLst>
            <pc:docMk/>
            <pc:sldMk cId="4043570468" sldId="646"/>
            <ac:spMk id="1043458" creationId="{00000000-0000-0000-0000-000000000000}"/>
          </ac:spMkLst>
        </pc:spChg>
        <pc:spChg chg="mod ord">
          <ac:chgData name="Soheil Abbasloo" userId="d71572ce-aea6-4a3a-9d7a-c1bc96c12f67" providerId="ADAL" clId="{5A221130-90B4-4FFD-B26D-E6AAC359A9C7}" dt="2022-10-17T21:57:19.838" v="8358" actId="20577"/>
          <ac:spMkLst>
            <pc:docMk/>
            <pc:sldMk cId="4043570468" sldId="646"/>
            <ac:spMk id="1043459" creationId="{00000000-0000-0000-0000-000000000000}"/>
          </ac:spMkLst>
        </pc:spChg>
      </pc:sldChg>
      <pc:sldChg chg="modSp add mod modClrScheme modAnim chgLayout">
        <pc:chgData name="Soheil Abbasloo" userId="d71572ce-aea6-4a3a-9d7a-c1bc96c12f67" providerId="ADAL" clId="{5A221130-90B4-4FFD-B26D-E6AAC359A9C7}" dt="2022-10-18T15:52:43.634" v="8423"/>
        <pc:sldMkLst>
          <pc:docMk/>
          <pc:sldMk cId="1018335016" sldId="647"/>
        </pc:sldMkLst>
        <pc:spChg chg="mod ord">
          <ac:chgData name="Soheil Abbasloo" userId="d71572ce-aea6-4a3a-9d7a-c1bc96c12f67" providerId="ADAL" clId="{5A221130-90B4-4FFD-B26D-E6AAC359A9C7}" dt="2022-10-17T21:24:32.849" v="7687" actId="700"/>
          <ac:spMkLst>
            <pc:docMk/>
            <pc:sldMk cId="1018335016" sldId="647"/>
            <ac:spMk id="1043458" creationId="{00000000-0000-0000-0000-000000000000}"/>
          </ac:spMkLst>
        </pc:spChg>
        <pc:spChg chg="mod ord">
          <ac:chgData name="Soheil Abbasloo" userId="d71572ce-aea6-4a3a-9d7a-c1bc96c12f67" providerId="ADAL" clId="{5A221130-90B4-4FFD-B26D-E6AAC359A9C7}" dt="2022-10-18T15:52:03.765" v="8421" actId="6549"/>
          <ac:spMkLst>
            <pc:docMk/>
            <pc:sldMk cId="1018335016" sldId="647"/>
            <ac:spMk id="1043459" creationId="{00000000-0000-0000-0000-000000000000}"/>
          </ac:spMkLst>
        </pc:spChg>
      </pc:sldChg>
      <pc:sldChg chg="modSp add mod">
        <pc:chgData name="Soheil Abbasloo" userId="d71572ce-aea6-4a3a-9d7a-c1bc96c12f67" providerId="ADAL" clId="{5A221130-90B4-4FFD-B26D-E6AAC359A9C7}" dt="2022-10-16T23:52:52.851" v="1223" actId="207"/>
        <pc:sldMkLst>
          <pc:docMk/>
          <pc:sldMk cId="416333005" sldId="649"/>
        </pc:sldMkLst>
        <pc:spChg chg="mod">
          <ac:chgData name="Soheil Abbasloo" userId="d71572ce-aea6-4a3a-9d7a-c1bc96c12f67" providerId="ADAL" clId="{5A221130-90B4-4FFD-B26D-E6AAC359A9C7}" dt="2022-10-16T22:30:46.607" v="1021" actId="1035"/>
          <ac:spMkLst>
            <pc:docMk/>
            <pc:sldMk cId="416333005" sldId="649"/>
            <ac:spMk id="36" creationId="{75DD97DA-F6D5-ADE8-7210-3660D0A532FB}"/>
          </ac:spMkLst>
        </pc:spChg>
        <pc:spChg chg="mod">
          <ac:chgData name="Soheil Abbasloo" userId="d71572ce-aea6-4a3a-9d7a-c1bc96c12f67" providerId="ADAL" clId="{5A221130-90B4-4FFD-B26D-E6AAC359A9C7}" dt="2022-10-16T22:25:36.706" v="807" actId="6549"/>
          <ac:spMkLst>
            <pc:docMk/>
            <pc:sldMk cId="416333005" sldId="649"/>
            <ac:spMk id="86021" creationId="{56F2F409-1E5F-D945-39DE-BEFBC3980BC6}"/>
          </ac:spMkLst>
        </pc:spChg>
        <pc:graphicFrameChg chg="mod modGraphic">
          <ac:chgData name="Soheil Abbasloo" userId="d71572ce-aea6-4a3a-9d7a-c1bc96c12f67" providerId="ADAL" clId="{5A221130-90B4-4FFD-B26D-E6AAC359A9C7}" dt="2022-10-16T23:52:52.851" v="1223" actId="207"/>
          <ac:graphicFrameMkLst>
            <pc:docMk/>
            <pc:sldMk cId="416333005" sldId="649"/>
            <ac:graphicFrameMk id="3" creationId="{99D8422D-68C5-0116-D74C-6B1594BBC5AD}"/>
          </ac:graphicFrameMkLst>
        </pc:graphicFrameChg>
        <pc:graphicFrameChg chg="mod">
          <ac:chgData name="Soheil Abbasloo" userId="d71572ce-aea6-4a3a-9d7a-c1bc96c12f67" providerId="ADAL" clId="{5A221130-90B4-4FFD-B26D-E6AAC359A9C7}" dt="2022-10-16T22:30:46.607" v="1021" actId="1035"/>
          <ac:graphicFrameMkLst>
            <pc:docMk/>
            <pc:sldMk cId="416333005" sldId="649"/>
            <ac:graphicFrameMk id="5" creationId="{B5DE3FCC-62BE-2CAB-A7CE-488BF7D5CA9C}"/>
          </ac:graphicFrameMkLst>
        </pc:graphicFrameChg>
      </pc:sldChg>
      <pc:sldChg chg="del">
        <pc:chgData name="Soheil Abbasloo" userId="d71572ce-aea6-4a3a-9d7a-c1bc96c12f67" providerId="ADAL" clId="{5A221130-90B4-4FFD-B26D-E6AAC359A9C7}" dt="2022-10-16T21:25:39.666" v="0" actId="47"/>
        <pc:sldMkLst>
          <pc:docMk/>
          <pc:sldMk cId="2467590447" sldId="928"/>
        </pc:sldMkLst>
      </pc:sldChg>
      <pc:sldChg chg="del">
        <pc:chgData name="Soheil Abbasloo" userId="d71572ce-aea6-4a3a-9d7a-c1bc96c12f67" providerId="ADAL" clId="{5A221130-90B4-4FFD-B26D-E6AAC359A9C7}" dt="2022-10-16T21:25:39.666" v="0" actId="47"/>
        <pc:sldMkLst>
          <pc:docMk/>
          <pc:sldMk cId="3301903470" sldId="929"/>
        </pc:sldMkLst>
      </pc:sldChg>
      <pc:sldChg chg="del">
        <pc:chgData name="Soheil Abbasloo" userId="d71572ce-aea6-4a3a-9d7a-c1bc96c12f67" providerId="ADAL" clId="{5A221130-90B4-4FFD-B26D-E6AAC359A9C7}" dt="2022-10-16T21:25:39.666" v="0" actId="47"/>
        <pc:sldMkLst>
          <pc:docMk/>
          <pc:sldMk cId="1410508853" sldId="930"/>
        </pc:sldMkLst>
      </pc:sldChg>
      <pc:sldChg chg="del">
        <pc:chgData name="Soheil Abbasloo" userId="d71572ce-aea6-4a3a-9d7a-c1bc96c12f67" providerId="ADAL" clId="{5A221130-90B4-4FFD-B26D-E6AAC359A9C7}" dt="2022-10-16T21:25:39.666" v="0" actId="47"/>
        <pc:sldMkLst>
          <pc:docMk/>
          <pc:sldMk cId="1442718002" sldId="932"/>
        </pc:sldMkLst>
      </pc:sldChg>
      <pc:sldChg chg="del">
        <pc:chgData name="Soheil Abbasloo" userId="d71572ce-aea6-4a3a-9d7a-c1bc96c12f67" providerId="ADAL" clId="{5A221130-90B4-4FFD-B26D-E6AAC359A9C7}" dt="2022-10-16T21:25:39.666" v="0" actId="47"/>
        <pc:sldMkLst>
          <pc:docMk/>
          <pc:sldMk cId="1621410699" sldId="938"/>
        </pc:sldMkLst>
      </pc:sldChg>
      <pc:sldChg chg="del">
        <pc:chgData name="Soheil Abbasloo" userId="d71572ce-aea6-4a3a-9d7a-c1bc96c12f67" providerId="ADAL" clId="{5A221130-90B4-4FFD-B26D-E6AAC359A9C7}" dt="2022-10-16T21:25:39.666" v="0" actId="47"/>
        <pc:sldMkLst>
          <pc:docMk/>
          <pc:sldMk cId="683573071" sldId="939"/>
        </pc:sldMkLst>
      </pc:sldChg>
      <pc:sldChg chg="del">
        <pc:chgData name="Soheil Abbasloo" userId="d71572ce-aea6-4a3a-9d7a-c1bc96c12f67" providerId="ADAL" clId="{5A221130-90B4-4FFD-B26D-E6AAC359A9C7}" dt="2022-10-16T21:25:39.666" v="0" actId="47"/>
        <pc:sldMkLst>
          <pc:docMk/>
          <pc:sldMk cId="1170098565" sldId="1011"/>
        </pc:sldMkLst>
      </pc:sldChg>
      <pc:sldChg chg="del">
        <pc:chgData name="Soheil Abbasloo" userId="d71572ce-aea6-4a3a-9d7a-c1bc96c12f67" providerId="ADAL" clId="{5A221130-90B4-4FFD-B26D-E6AAC359A9C7}" dt="2022-10-16T21:25:39.666" v="0" actId="47"/>
        <pc:sldMkLst>
          <pc:docMk/>
          <pc:sldMk cId="3799088749" sldId="1012"/>
        </pc:sldMkLst>
      </pc:sldChg>
      <pc:sldChg chg="del">
        <pc:chgData name="Soheil Abbasloo" userId="d71572ce-aea6-4a3a-9d7a-c1bc96c12f67" providerId="ADAL" clId="{5A221130-90B4-4FFD-B26D-E6AAC359A9C7}" dt="2022-10-16T21:25:39.666" v="0" actId="47"/>
        <pc:sldMkLst>
          <pc:docMk/>
          <pc:sldMk cId="1139141595" sldId="1014"/>
        </pc:sldMkLst>
      </pc:sldChg>
      <pc:sldChg chg="del">
        <pc:chgData name="Soheil Abbasloo" userId="d71572ce-aea6-4a3a-9d7a-c1bc96c12f67" providerId="ADAL" clId="{5A221130-90B4-4FFD-B26D-E6AAC359A9C7}" dt="2022-10-16T21:25:39.666" v="0" actId="47"/>
        <pc:sldMkLst>
          <pc:docMk/>
          <pc:sldMk cId="4293950886" sldId="1017"/>
        </pc:sldMkLst>
      </pc:sldChg>
      <pc:sldChg chg="del">
        <pc:chgData name="Soheil Abbasloo" userId="d71572ce-aea6-4a3a-9d7a-c1bc96c12f67" providerId="ADAL" clId="{5A221130-90B4-4FFD-B26D-E6AAC359A9C7}" dt="2022-10-16T21:25:39.666" v="0" actId="47"/>
        <pc:sldMkLst>
          <pc:docMk/>
          <pc:sldMk cId="2879861557" sldId="1019"/>
        </pc:sldMkLst>
      </pc:sldChg>
      <pc:sldChg chg="del">
        <pc:chgData name="Soheil Abbasloo" userId="d71572ce-aea6-4a3a-9d7a-c1bc96c12f67" providerId="ADAL" clId="{5A221130-90B4-4FFD-B26D-E6AAC359A9C7}" dt="2022-10-16T21:25:39.666" v="0" actId="47"/>
        <pc:sldMkLst>
          <pc:docMk/>
          <pc:sldMk cId="3217873227" sldId="1020"/>
        </pc:sldMkLst>
      </pc:sldChg>
      <pc:sldChg chg="del">
        <pc:chgData name="Soheil Abbasloo" userId="d71572ce-aea6-4a3a-9d7a-c1bc96c12f67" providerId="ADAL" clId="{5A221130-90B4-4FFD-B26D-E6AAC359A9C7}" dt="2022-10-16T21:25:39.666" v="0" actId="47"/>
        <pc:sldMkLst>
          <pc:docMk/>
          <pc:sldMk cId="119696529" sldId="1021"/>
        </pc:sldMkLst>
      </pc:sldChg>
      <pc:sldChg chg="del">
        <pc:chgData name="Soheil Abbasloo" userId="d71572ce-aea6-4a3a-9d7a-c1bc96c12f67" providerId="ADAL" clId="{5A221130-90B4-4FFD-B26D-E6AAC359A9C7}" dt="2022-10-16T21:25:39.666" v="0" actId="47"/>
        <pc:sldMkLst>
          <pc:docMk/>
          <pc:sldMk cId="478231768" sldId="1022"/>
        </pc:sldMkLst>
      </pc:sldChg>
      <pc:sldChg chg="del">
        <pc:chgData name="Soheil Abbasloo" userId="d71572ce-aea6-4a3a-9d7a-c1bc96c12f67" providerId="ADAL" clId="{5A221130-90B4-4FFD-B26D-E6AAC359A9C7}" dt="2022-10-16T21:25:39.666" v="0" actId="47"/>
        <pc:sldMkLst>
          <pc:docMk/>
          <pc:sldMk cId="1712223731" sldId="1023"/>
        </pc:sldMkLst>
      </pc:sldChg>
      <pc:sldChg chg="del">
        <pc:chgData name="Soheil Abbasloo" userId="d71572ce-aea6-4a3a-9d7a-c1bc96c12f67" providerId="ADAL" clId="{5A221130-90B4-4FFD-B26D-E6AAC359A9C7}" dt="2022-10-16T21:25:39.666" v="0" actId="47"/>
        <pc:sldMkLst>
          <pc:docMk/>
          <pc:sldMk cId="391168170" sldId="1025"/>
        </pc:sldMkLst>
      </pc:sldChg>
      <pc:sldChg chg="del">
        <pc:chgData name="Soheil Abbasloo" userId="d71572ce-aea6-4a3a-9d7a-c1bc96c12f67" providerId="ADAL" clId="{5A221130-90B4-4FFD-B26D-E6AAC359A9C7}" dt="2022-10-16T21:25:39.666" v="0" actId="47"/>
        <pc:sldMkLst>
          <pc:docMk/>
          <pc:sldMk cId="3790769407" sldId="1026"/>
        </pc:sldMkLst>
      </pc:sldChg>
      <pc:sldChg chg="del">
        <pc:chgData name="Soheil Abbasloo" userId="d71572ce-aea6-4a3a-9d7a-c1bc96c12f67" providerId="ADAL" clId="{5A221130-90B4-4FFD-B26D-E6AAC359A9C7}" dt="2022-10-16T21:25:39.666" v="0" actId="47"/>
        <pc:sldMkLst>
          <pc:docMk/>
          <pc:sldMk cId="656030744" sldId="1027"/>
        </pc:sldMkLst>
      </pc:sldChg>
      <pc:sldChg chg="del">
        <pc:chgData name="Soheil Abbasloo" userId="d71572ce-aea6-4a3a-9d7a-c1bc96c12f67" providerId="ADAL" clId="{5A221130-90B4-4FFD-B26D-E6AAC359A9C7}" dt="2022-10-16T21:25:39.666" v="0" actId="47"/>
        <pc:sldMkLst>
          <pc:docMk/>
          <pc:sldMk cId="3270348819" sldId="1028"/>
        </pc:sldMkLst>
      </pc:sldChg>
      <pc:sldChg chg="del">
        <pc:chgData name="Soheil Abbasloo" userId="d71572ce-aea6-4a3a-9d7a-c1bc96c12f67" providerId="ADAL" clId="{5A221130-90B4-4FFD-B26D-E6AAC359A9C7}" dt="2022-10-16T21:25:39.666" v="0" actId="47"/>
        <pc:sldMkLst>
          <pc:docMk/>
          <pc:sldMk cId="4121364102" sldId="1031"/>
        </pc:sldMkLst>
      </pc:sldChg>
      <pc:sldChg chg="del">
        <pc:chgData name="Soheil Abbasloo" userId="d71572ce-aea6-4a3a-9d7a-c1bc96c12f67" providerId="ADAL" clId="{5A221130-90B4-4FFD-B26D-E6AAC359A9C7}" dt="2022-10-16T21:25:39.666" v="0" actId="47"/>
        <pc:sldMkLst>
          <pc:docMk/>
          <pc:sldMk cId="889205381" sldId="1032"/>
        </pc:sldMkLst>
      </pc:sldChg>
      <pc:sldChg chg="del">
        <pc:chgData name="Soheil Abbasloo" userId="d71572ce-aea6-4a3a-9d7a-c1bc96c12f67" providerId="ADAL" clId="{5A221130-90B4-4FFD-B26D-E6AAC359A9C7}" dt="2022-10-16T21:25:39.666" v="0" actId="47"/>
        <pc:sldMkLst>
          <pc:docMk/>
          <pc:sldMk cId="140515326" sldId="1033"/>
        </pc:sldMkLst>
      </pc:sldChg>
      <pc:sldChg chg="del">
        <pc:chgData name="Soheil Abbasloo" userId="d71572ce-aea6-4a3a-9d7a-c1bc96c12f67" providerId="ADAL" clId="{5A221130-90B4-4FFD-B26D-E6AAC359A9C7}" dt="2022-10-16T21:25:39.666" v="0" actId="47"/>
        <pc:sldMkLst>
          <pc:docMk/>
          <pc:sldMk cId="3478666986" sldId="1034"/>
        </pc:sldMkLst>
      </pc:sldChg>
      <pc:sldChg chg="del">
        <pc:chgData name="Soheil Abbasloo" userId="d71572ce-aea6-4a3a-9d7a-c1bc96c12f67" providerId="ADAL" clId="{5A221130-90B4-4FFD-B26D-E6AAC359A9C7}" dt="2022-10-16T21:25:39.666" v="0" actId="47"/>
        <pc:sldMkLst>
          <pc:docMk/>
          <pc:sldMk cId="434822173" sldId="1035"/>
        </pc:sldMkLst>
      </pc:sldChg>
      <pc:sldChg chg="del">
        <pc:chgData name="Soheil Abbasloo" userId="d71572ce-aea6-4a3a-9d7a-c1bc96c12f67" providerId="ADAL" clId="{5A221130-90B4-4FFD-B26D-E6AAC359A9C7}" dt="2022-10-16T21:25:39.666" v="0" actId="47"/>
        <pc:sldMkLst>
          <pc:docMk/>
          <pc:sldMk cId="1834978851" sldId="1036"/>
        </pc:sldMkLst>
      </pc:sldChg>
      <pc:sldChg chg="del">
        <pc:chgData name="Soheil Abbasloo" userId="d71572ce-aea6-4a3a-9d7a-c1bc96c12f67" providerId="ADAL" clId="{5A221130-90B4-4FFD-B26D-E6AAC359A9C7}" dt="2022-10-16T21:25:39.666" v="0" actId="47"/>
        <pc:sldMkLst>
          <pc:docMk/>
          <pc:sldMk cId="2059918243" sldId="1038"/>
        </pc:sldMkLst>
      </pc:sldChg>
      <pc:sldChg chg="del">
        <pc:chgData name="Soheil Abbasloo" userId="d71572ce-aea6-4a3a-9d7a-c1bc96c12f67" providerId="ADAL" clId="{5A221130-90B4-4FFD-B26D-E6AAC359A9C7}" dt="2022-10-16T21:25:39.666" v="0" actId="47"/>
        <pc:sldMkLst>
          <pc:docMk/>
          <pc:sldMk cId="804436738" sldId="1039"/>
        </pc:sldMkLst>
      </pc:sldChg>
      <pc:sldChg chg="del">
        <pc:chgData name="Soheil Abbasloo" userId="d71572ce-aea6-4a3a-9d7a-c1bc96c12f67" providerId="ADAL" clId="{5A221130-90B4-4FFD-B26D-E6AAC359A9C7}" dt="2022-10-16T21:25:39.666" v="0" actId="47"/>
        <pc:sldMkLst>
          <pc:docMk/>
          <pc:sldMk cId="4139975915" sldId="1040"/>
        </pc:sldMkLst>
      </pc:sldChg>
      <pc:sldChg chg="del">
        <pc:chgData name="Soheil Abbasloo" userId="d71572ce-aea6-4a3a-9d7a-c1bc96c12f67" providerId="ADAL" clId="{5A221130-90B4-4FFD-B26D-E6AAC359A9C7}" dt="2022-10-16T21:25:39.666" v="0" actId="47"/>
        <pc:sldMkLst>
          <pc:docMk/>
          <pc:sldMk cId="2257511476" sldId="1041"/>
        </pc:sldMkLst>
      </pc:sldChg>
      <pc:sldChg chg="del">
        <pc:chgData name="Soheil Abbasloo" userId="d71572ce-aea6-4a3a-9d7a-c1bc96c12f67" providerId="ADAL" clId="{5A221130-90B4-4FFD-B26D-E6AAC359A9C7}" dt="2022-10-16T21:25:39.666" v="0" actId="47"/>
        <pc:sldMkLst>
          <pc:docMk/>
          <pc:sldMk cId="1529437553" sldId="1042"/>
        </pc:sldMkLst>
      </pc:sldChg>
      <pc:sldChg chg="del">
        <pc:chgData name="Soheil Abbasloo" userId="d71572ce-aea6-4a3a-9d7a-c1bc96c12f67" providerId="ADAL" clId="{5A221130-90B4-4FFD-B26D-E6AAC359A9C7}" dt="2022-10-16T21:25:39.666" v="0" actId="47"/>
        <pc:sldMkLst>
          <pc:docMk/>
          <pc:sldMk cId="3443503454" sldId="1043"/>
        </pc:sldMkLst>
      </pc:sldChg>
      <pc:sldChg chg="del">
        <pc:chgData name="Soheil Abbasloo" userId="d71572ce-aea6-4a3a-9d7a-c1bc96c12f67" providerId="ADAL" clId="{5A221130-90B4-4FFD-B26D-E6AAC359A9C7}" dt="2022-10-16T21:25:39.666" v="0" actId="47"/>
        <pc:sldMkLst>
          <pc:docMk/>
          <pc:sldMk cId="3443508437" sldId="1044"/>
        </pc:sldMkLst>
      </pc:sldChg>
      <pc:sldChg chg="del">
        <pc:chgData name="Soheil Abbasloo" userId="d71572ce-aea6-4a3a-9d7a-c1bc96c12f67" providerId="ADAL" clId="{5A221130-90B4-4FFD-B26D-E6AAC359A9C7}" dt="2022-10-16T21:25:39.666" v="0" actId="47"/>
        <pc:sldMkLst>
          <pc:docMk/>
          <pc:sldMk cId="3457084441" sldId="1045"/>
        </pc:sldMkLst>
      </pc:sldChg>
      <pc:sldChg chg="del">
        <pc:chgData name="Soheil Abbasloo" userId="d71572ce-aea6-4a3a-9d7a-c1bc96c12f67" providerId="ADAL" clId="{5A221130-90B4-4FFD-B26D-E6AAC359A9C7}" dt="2022-10-16T21:25:39.666" v="0" actId="47"/>
        <pc:sldMkLst>
          <pc:docMk/>
          <pc:sldMk cId="61418665" sldId="1046"/>
        </pc:sldMkLst>
      </pc:sldChg>
      <pc:sldChg chg="del">
        <pc:chgData name="Soheil Abbasloo" userId="d71572ce-aea6-4a3a-9d7a-c1bc96c12f67" providerId="ADAL" clId="{5A221130-90B4-4FFD-B26D-E6AAC359A9C7}" dt="2022-10-16T21:25:39.666" v="0" actId="47"/>
        <pc:sldMkLst>
          <pc:docMk/>
          <pc:sldMk cId="1867837804" sldId="1047"/>
        </pc:sldMkLst>
      </pc:sldChg>
      <pc:sldChg chg="del">
        <pc:chgData name="Soheil Abbasloo" userId="d71572ce-aea6-4a3a-9d7a-c1bc96c12f67" providerId="ADAL" clId="{5A221130-90B4-4FFD-B26D-E6AAC359A9C7}" dt="2022-10-16T21:25:39.666" v="0" actId="47"/>
        <pc:sldMkLst>
          <pc:docMk/>
          <pc:sldMk cId="4190512738" sldId="1048"/>
        </pc:sldMkLst>
      </pc:sldChg>
      <pc:sldChg chg="del">
        <pc:chgData name="Soheil Abbasloo" userId="d71572ce-aea6-4a3a-9d7a-c1bc96c12f67" providerId="ADAL" clId="{5A221130-90B4-4FFD-B26D-E6AAC359A9C7}" dt="2022-10-16T21:25:39.666" v="0" actId="47"/>
        <pc:sldMkLst>
          <pc:docMk/>
          <pc:sldMk cId="472346919" sldId="1050"/>
        </pc:sldMkLst>
      </pc:sldChg>
      <pc:sldChg chg="del">
        <pc:chgData name="Soheil Abbasloo" userId="d71572ce-aea6-4a3a-9d7a-c1bc96c12f67" providerId="ADAL" clId="{5A221130-90B4-4FFD-B26D-E6AAC359A9C7}" dt="2022-10-16T21:25:39.666" v="0" actId="47"/>
        <pc:sldMkLst>
          <pc:docMk/>
          <pc:sldMk cId="828197859" sldId="1051"/>
        </pc:sldMkLst>
      </pc:sldChg>
      <pc:sldChg chg="del">
        <pc:chgData name="Soheil Abbasloo" userId="d71572ce-aea6-4a3a-9d7a-c1bc96c12f67" providerId="ADAL" clId="{5A221130-90B4-4FFD-B26D-E6AAC359A9C7}" dt="2022-10-16T21:25:39.666" v="0" actId="47"/>
        <pc:sldMkLst>
          <pc:docMk/>
          <pc:sldMk cId="3431137889" sldId="1052"/>
        </pc:sldMkLst>
      </pc:sldChg>
      <pc:sldChg chg="del">
        <pc:chgData name="Soheil Abbasloo" userId="d71572ce-aea6-4a3a-9d7a-c1bc96c12f67" providerId="ADAL" clId="{5A221130-90B4-4FFD-B26D-E6AAC359A9C7}" dt="2022-10-16T21:25:39.666" v="0" actId="47"/>
        <pc:sldMkLst>
          <pc:docMk/>
          <pc:sldMk cId="899325350" sldId="1053"/>
        </pc:sldMkLst>
      </pc:sldChg>
      <pc:sldChg chg="del">
        <pc:chgData name="Soheil Abbasloo" userId="d71572ce-aea6-4a3a-9d7a-c1bc96c12f67" providerId="ADAL" clId="{5A221130-90B4-4FFD-B26D-E6AAC359A9C7}" dt="2022-10-16T21:25:39.666" v="0" actId="47"/>
        <pc:sldMkLst>
          <pc:docMk/>
          <pc:sldMk cId="3810144935" sldId="1054"/>
        </pc:sldMkLst>
      </pc:sldChg>
      <pc:sldChg chg="del">
        <pc:chgData name="Soheil Abbasloo" userId="d71572ce-aea6-4a3a-9d7a-c1bc96c12f67" providerId="ADAL" clId="{5A221130-90B4-4FFD-B26D-E6AAC359A9C7}" dt="2022-10-16T21:25:39.666" v="0" actId="47"/>
        <pc:sldMkLst>
          <pc:docMk/>
          <pc:sldMk cId="1395678931" sldId="1055"/>
        </pc:sldMkLst>
      </pc:sldChg>
      <pc:sldChg chg="del">
        <pc:chgData name="Soheil Abbasloo" userId="d71572ce-aea6-4a3a-9d7a-c1bc96c12f67" providerId="ADAL" clId="{5A221130-90B4-4FFD-B26D-E6AAC359A9C7}" dt="2022-10-16T21:25:39.666" v="0" actId="47"/>
        <pc:sldMkLst>
          <pc:docMk/>
          <pc:sldMk cId="725141741" sldId="1056"/>
        </pc:sldMkLst>
      </pc:sldChg>
      <pc:sldChg chg="del">
        <pc:chgData name="Soheil Abbasloo" userId="d71572ce-aea6-4a3a-9d7a-c1bc96c12f67" providerId="ADAL" clId="{5A221130-90B4-4FFD-B26D-E6AAC359A9C7}" dt="2022-10-16T21:25:39.666" v="0" actId="47"/>
        <pc:sldMkLst>
          <pc:docMk/>
          <pc:sldMk cId="3708707512" sldId="1057"/>
        </pc:sldMkLst>
      </pc:sldChg>
      <pc:sldChg chg="del">
        <pc:chgData name="Soheil Abbasloo" userId="d71572ce-aea6-4a3a-9d7a-c1bc96c12f67" providerId="ADAL" clId="{5A221130-90B4-4FFD-B26D-E6AAC359A9C7}" dt="2022-10-16T21:25:39.666" v="0" actId="47"/>
        <pc:sldMkLst>
          <pc:docMk/>
          <pc:sldMk cId="3816375272" sldId="1058"/>
        </pc:sldMkLst>
      </pc:sldChg>
      <pc:sldChg chg="del">
        <pc:chgData name="Soheil Abbasloo" userId="d71572ce-aea6-4a3a-9d7a-c1bc96c12f67" providerId="ADAL" clId="{5A221130-90B4-4FFD-B26D-E6AAC359A9C7}" dt="2022-10-16T21:25:39.666" v="0" actId="47"/>
        <pc:sldMkLst>
          <pc:docMk/>
          <pc:sldMk cId="2680595294" sldId="1059"/>
        </pc:sldMkLst>
      </pc:sldChg>
      <pc:sldChg chg="del">
        <pc:chgData name="Soheil Abbasloo" userId="d71572ce-aea6-4a3a-9d7a-c1bc96c12f67" providerId="ADAL" clId="{5A221130-90B4-4FFD-B26D-E6AAC359A9C7}" dt="2022-10-16T21:25:39.666" v="0" actId="47"/>
        <pc:sldMkLst>
          <pc:docMk/>
          <pc:sldMk cId="240730703" sldId="1060"/>
        </pc:sldMkLst>
      </pc:sldChg>
      <pc:sldChg chg="del">
        <pc:chgData name="Soheil Abbasloo" userId="d71572ce-aea6-4a3a-9d7a-c1bc96c12f67" providerId="ADAL" clId="{5A221130-90B4-4FFD-B26D-E6AAC359A9C7}" dt="2022-10-16T21:25:39.666" v="0" actId="47"/>
        <pc:sldMkLst>
          <pc:docMk/>
          <pc:sldMk cId="4294946445" sldId="1062"/>
        </pc:sldMkLst>
      </pc:sldChg>
      <pc:sldChg chg="del">
        <pc:chgData name="Soheil Abbasloo" userId="d71572ce-aea6-4a3a-9d7a-c1bc96c12f67" providerId="ADAL" clId="{5A221130-90B4-4FFD-B26D-E6AAC359A9C7}" dt="2022-10-16T21:25:39.666" v="0" actId="47"/>
        <pc:sldMkLst>
          <pc:docMk/>
          <pc:sldMk cId="3620782179" sldId="1063"/>
        </pc:sldMkLst>
      </pc:sldChg>
      <pc:sldChg chg="del">
        <pc:chgData name="Soheil Abbasloo" userId="d71572ce-aea6-4a3a-9d7a-c1bc96c12f67" providerId="ADAL" clId="{5A221130-90B4-4FFD-B26D-E6AAC359A9C7}" dt="2022-10-16T21:25:39.666" v="0" actId="47"/>
        <pc:sldMkLst>
          <pc:docMk/>
          <pc:sldMk cId="1999487065" sldId="1065"/>
        </pc:sldMkLst>
      </pc:sldChg>
      <pc:sldChg chg="del">
        <pc:chgData name="Soheil Abbasloo" userId="d71572ce-aea6-4a3a-9d7a-c1bc96c12f67" providerId="ADAL" clId="{5A221130-90B4-4FFD-B26D-E6AAC359A9C7}" dt="2022-10-16T21:25:39.666" v="0" actId="47"/>
        <pc:sldMkLst>
          <pc:docMk/>
          <pc:sldMk cId="2170694978" sldId="1066"/>
        </pc:sldMkLst>
      </pc:sldChg>
      <pc:sldChg chg="del">
        <pc:chgData name="Soheil Abbasloo" userId="d71572ce-aea6-4a3a-9d7a-c1bc96c12f67" providerId="ADAL" clId="{5A221130-90B4-4FFD-B26D-E6AAC359A9C7}" dt="2022-10-16T21:25:39.666" v="0" actId="47"/>
        <pc:sldMkLst>
          <pc:docMk/>
          <pc:sldMk cId="1986752115" sldId="1067"/>
        </pc:sldMkLst>
      </pc:sldChg>
      <pc:sldChg chg="del">
        <pc:chgData name="Soheil Abbasloo" userId="d71572ce-aea6-4a3a-9d7a-c1bc96c12f67" providerId="ADAL" clId="{5A221130-90B4-4FFD-B26D-E6AAC359A9C7}" dt="2022-10-16T21:25:39.666" v="0" actId="47"/>
        <pc:sldMkLst>
          <pc:docMk/>
          <pc:sldMk cId="4205825112" sldId="1068"/>
        </pc:sldMkLst>
      </pc:sldChg>
      <pc:sldChg chg="del">
        <pc:chgData name="Soheil Abbasloo" userId="d71572ce-aea6-4a3a-9d7a-c1bc96c12f67" providerId="ADAL" clId="{5A221130-90B4-4FFD-B26D-E6AAC359A9C7}" dt="2022-10-16T21:25:39.666" v="0" actId="47"/>
        <pc:sldMkLst>
          <pc:docMk/>
          <pc:sldMk cId="500777266" sldId="1069"/>
        </pc:sldMkLst>
      </pc:sldChg>
      <pc:sldChg chg="del">
        <pc:chgData name="Soheil Abbasloo" userId="d71572ce-aea6-4a3a-9d7a-c1bc96c12f67" providerId="ADAL" clId="{5A221130-90B4-4FFD-B26D-E6AAC359A9C7}" dt="2022-10-16T21:25:39.666" v="0" actId="47"/>
        <pc:sldMkLst>
          <pc:docMk/>
          <pc:sldMk cId="2011832356" sldId="1070"/>
        </pc:sldMkLst>
      </pc:sldChg>
      <pc:sldChg chg="del">
        <pc:chgData name="Soheil Abbasloo" userId="d71572ce-aea6-4a3a-9d7a-c1bc96c12f67" providerId="ADAL" clId="{5A221130-90B4-4FFD-B26D-E6AAC359A9C7}" dt="2022-10-16T21:25:39.666" v="0" actId="47"/>
        <pc:sldMkLst>
          <pc:docMk/>
          <pc:sldMk cId="4205048118" sldId="1071"/>
        </pc:sldMkLst>
      </pc:sldChg>
      <pc:sldChg chg="del">
        <pc:chgData name="Soheil Abbasloo" userId="d71572ce-aea6-4a3a-9d7a-c1bc96c12f67" providerId="ADAL" clId="{5A221130-90B4-4FFD-B26D-E6AAC359A9C7}" dt="2022-10-16T21:25:39.666" v="0" actId="47"/>
        <pc:sldMkLst>
          <pc:docMk/>
          <pc:sldMk cId="676079804" sldId="1072"/>
        </pc:sldMkLst>
      </pc:sldChg>
      <pc:sldChg chg="del">
        <pc:chgData name="Soheil Abbasloo" userId="d71572ce-aea6-4a3a-9d7a-c1bc96c12f67" providerId="ADAL" clId="{5A221130-90B4-4FFD-B26D-E6AAC359A9C7}" dt="2022-10-16T21:25:39.666" v="0" actId="47"/>
        <pc:sldMkLst>
          <pc:docMk/>
          <pc:sldMk cId="3468114077" sldId="1073"/>
        </pc:sldMkLst>
      </pc:sldChg>
      <pc:sldChg chg="del">
        <pc:chgData name="Soheil Abbasloo" userId="d71572ce-aea6-4a3a-9d7a-c1bc96c12f67" providerId="ADAL" clId="{5A221130-90B4-4FFD-B26D-E6AAC359A9C7}" dt="2022-10-16T21:25:39.666" v="0" actId="47"/>
        <pc:sldMkLst>
          <pc:docMk/>
          <pc:sldMk cId="2104836670" sldId="1074"/>
        </pc:sldMkLst>
      </pc:sldChg>
      <pc:sldChg chg="del">
        <pc:chgData name="Soheil Abbasloo" userId="d71572ce-aea6-4a3a-9d7a-c1bc96c12f67" providerId="ADAL" clId="{5A221130-90B4-4FFD-B26D-E6AAC359A9C7}" dt="2022-10-16T21:25:39.666" v="0" actId="47"/>
        <pc:sldMkLst>
          <pc:docMk/>
          <pc:sldMk cId="1407128168" sldId="1075"/>
        </pc:sldMkLst>
      </pc:sldChg>
      <pc:sldChg chg="del">
        <pc:chgData name="Soheil Abbasloo" userId="d71572ce-aea6-4a3a-9d7a-c1bc96c12f67" providerId="ADAL" clId="{5A221130-90B4-4FFD-B26D-E6AAC359A9C7}" dt="2022-10-16T21:25:39.666" v="0" actId="47"/>
        <pc:sldMkLst>
          <pc:docMk/>
          <pc:sldMk cId="3424856159" sldId="1076"/>
        </pc:sldMkLst>
      </pc:sldChg>
      <pc:sldChg chg="del">
        <pc:chgData name="Soheil Abbasloo" userId="d71572ce-aea6-4a3a-9d7a-c1bc96c12f67" providerId="ADAL" clId="{5A221130-90B4-4FFD-B26D-E6AAC359A9C7}" dt="2022-10-16T21:25:39.666" v="0" actId="47"/>
        <pc:sldMkLst>
          <pc:docMk/>
          <pc:sldMk cId="3564368298" sldId="1077"/>
        </pc:sldMkLst>
      </pc:sldChg>
      <pc:sldChg chg="del">
        <pc:chgData name="Soheil Abbasloo" userId="d71572ce-aea6-4a3a-9d7a-c1bc96c12f67" providerId="ADAL" clId="{5A221130-90B4-4FFD-B26D-E6AAC359A9C7}" dt="2022-10-16T21:25:39.666" v="0" actId="47"/>
        <pc:sldMkLst>
          <pc:docMk/>
          <pc:sldMk cId="1766638525" sldId="1078"/>
        </pc:sldMkLst>
      </pc:sldChg>
      <pc:sldChg chg="del">
        <pc:chgData name="Soheil Abbasloo" userId="d71572ce-aea6-4a3a-9d7a-c1bc96c12f67" providerId="ADAL" clId="{5A221130-90B4-4FFD-B26D-E6AAC359A9C7}" dt="2022-10-16T21:25:39.666" v="0" actId="47"/>
        <pc:sldMkLst>
          <pc:docMk/>
          <pc:sldMk cId="4117801506" sldId="1079"/>
        </pc:sldMkLst>
      </pc:sldChg>
      <pc:sldChg chg="del">
        <pc:chgData name="Soheil Abbasloo" userId="d71572ce-aea6-4a3a-9d7a-c1bc96c12f67" providerId="ADAL" clId="{5A221130-90B4-4FFD-B26D-E6AAC359A9C7}" dt="2022-10-16T21:25:39.666" v="0" actId="47"/>
        <pc:sldMkLst>
          <pc:docMk/>
          <pc:sldMk cId="1047412011" sldId="1080"/>
        </pc:sldMkLst>
      </pc:sldChg>
      <pc:sldChg chg="del">
        <pc:chgData name="Soheil Abbasloo" userId="d71572ce-aea6-4a3a-9d7a-c1bc96c12f67" providerId="ADAL" clId="{5A221130-90B4-4FFD-B26D-E6AAC359A9C7}" dt="2022-10-16T21:25:39.666" v="0" actId="47"/>
        <pc:sldMkLst>
          <pc:docMk/>
          <pc:sldMk cId="1690749286" sldId="1081"/>
        </pc:sldMkLst>
      </pc:sldChg>
      <pc:sldChg chg="del">
        <pc:chgData name="Soheil Abbasloo" userId="d71572ce-aea6-4a3a-9d7a-c1bc96c12f67" providerId="ADAL" clId="{5A221130-90B4-4FFD-B26D-E6AAC359A9C7}" dt="2022-10-16T21:25:39.666" v="0" actId="47"/>
        <pc:sldMkLst>
          <pc:docMk/>
          <pc:sldMk cId="2270073544" sldId="1082"/>
        </pc:sldMkLst>
      </pc:sldChg>
      <pc:sldChg chg="del">
        <pc:chgData name="Soheil Abbasloo" userId="d71572ce-aea6-4a3a-9d7a-c1bc96c12f67" providerId="ADAL" clId="{5A221130-90B4-4FFD-B26D-E6AAC359A9C7}" dt="2022-10-16T21:25:39.666" v="0" actId="47"/>
        <pc:sldMkLst>
          <pc:docMk/>
          <pc:sldMk cId="3510298935" sldId="1083"/>
        </pc:sldMkLst>
      </pc:sldChg>
      <pc:sldChg chg="del">
        <pc:chgData name="Soheil Abbasloo" userId="d71572ce-aea6-4a3a-9d7a-c1bc96c12f67" providerId="ADAL" clId="{5A221130-90B4-4FFD-B26D-E6AAC359A9C7}" dt="2022-10-16T21:25:39.666" v="0" actId="47"/>
        <pc:sldMkLst>
          <pc:docMk/>
          <pc:sldMk cId="787328573" sldId="1084"/>
        </pc:sldMkLst>
      </pc:sldChg>
      <pc:sldChg chg="del">
        <pc:chgData name="Soheil Abbasloo" userId="d71572ce-aea6-4a3a-9d7a-c1bc96c12f67" providerId="ADAL" clId="{5A221130-90B4-4FFD-B26D-E6AAC359A9C7}" dt="2022-10-16T21:25:39.666" v="0" actId="47"/>
        <pc:sldMkLst>
          <pc:docMk/>
          <pc:sldMk cId="2499371956" sldId="1085"/>
        </pc:sldMkLst>
      </pc:sldChg>
      <pc:sldChg chg="del">
        <pc:chgData name="Soheil Abbasloo" userId="d71572ce-aea6-4a3a-9d7a-c1bc96c12f67" providerId="ADAL" clId="{5A221130-90B4-4FFD-B26D-E6AAC359A9C7}" dt="2022-10-16T21:25:39.666" v="0" actId="47"/>
        <pc:sldMkLst>
          <pc:docMk/>
          <pc:sldMk cId="1540537792" sldId="1087"/>
        </pc:sldMkLst>
      </pc:sldChg>
      <pc:sldChg chg="del">
        <pc:chgData name="Soheil Abbasloo" userId="d71572ce-aea6-4a3a-9d7a-c1bc96c12f67" providerId="ADAL" clId="{5A221130-90B4-4FFD-B26D-E6AAC359A9C7}" dt="2022-10-16T21:25:39.666" v="0" actId="47"/>
        <pc:sldMkLst>
          <pc:docMk/>
          <pc:sldMk cId="2001985724" sldId="1088"/>
        </pc:sldMkLst>
      </pc:sldChg>
      <pc:sldChg chg="del">
        <pc:chgData name="Soheil Abbasloo" userId="d71572ce-aea6-4a3a-9d7a-c1bc96c12f67" providerId="ADAL" clId="{5A221130-90B4-4FFD-B26D-E6AAC359A9C7}" dt="2022-10-16T21:25:39.666" v="0" actId="47"/>
        <pc:sldMkLst>
          <pc:docMk/>
          <pc:sldMk cId="3727149043" sldId="1092"/>
        </pc:sldMkLst>
      </pc:sldChg>
      <pc:sldChg chg="del">
        <pc:chgData name="Soheil Abbasloo" userId="d71572ce-aea6-4a3a-9d7a-c1bc96c12f67" providerId="ADAL" clId="{5A221130-90B4-4FFD-B26D-E6AAC359A9C7}" dt="2022-10-16T21:25:39.666" v="0" actId="47"/>
        <pc:sldMkLst>
          <pc:docMk/>
          <pc:sldMk cId="1049531296" sldId="1093"/>
        </pc:sldMkLst>
      </pc:sldChg>
      <pc:sldChg chg="del">
        <pc:chgData name="Soheil Abbasloo" userId="d71572ce-aea6-4a3a-9d7a-c1bc96c12f67" providerId="ADAL" clId="{5A221130-90B4-4FFD-B26D-E6AAC359A9C7}" dt="2022-10-16T21:25:39.666" v="0" actId="47"/>
        <pc:sldMkLst>
          <pc:docMk/>
          <pc:sldMk cId="507723271" sldId="1094"/>
        </pc:sldMkLst>
      </pc:sldChg>
      <pc:sldChg chg="del">
        <pc:chgData name="Soheil Abbasloo" userId="d71572ce-aea6-4a3a-9d7a-c1bc96c12f67" providerId="ADAL" clId="{5A221130-90B4-4FFD-B26D-E6AAC359A9C7}" dt="2022-10-16T21:25:39.666" v="0" actId="47"/>
        <pc:sldMkLst>
          <pc:docMk/>
          <pc:sldMk cId="549163451" sldId="1095"/>
        </pc:sldMkLst>
      </pc:sldChg>
      <pc:sldChg chg="del">
        <pc:chgData name="Soheil Abbasloo" userId="d71572ce-aea6-4a3a-9d7a-c1bc96c12f67" providerId="ADAL" clId="{5A221130-90B4-4FFD-B26D-E6AAC359A9C7}" dt="2022-10-16T21:25:39.666" v="0" actId="47"/>
        <pc:sldMkLst>
          <pc:docMk/>
          <pc:sldMk cId="2867262159" sldId="1096"/>
        </pc:sldMkLst>
      </pc:sldChg>
      <pc:sldChg chg="del">
        <pc:chgData name="Soheil Abbasloo" userId="d71572ce-aea6-4a3a-9d7a-c1bc96c12f67" providerId="ADAL" clId="{5A221130-90B4-4FFD-B26D-E6AAC359A9C7}" dt="2022-10-16T21:25:39.666" v="0" actId="47"/>
        <pc:sldMkLst>
          <pc:docMk/>
          <pc:sldMk cId="2047009333" sldId="1097"/>
        </pc:sldMkLst>
      </pc:sldChg>
      <pc:sldChg chg="del">
        <pc:chgData name="Soheil Abbasloo" userId="d71572ce-aea6-4a3a-9d7a-c1bc96c12f67" providerId="ADAL" clId="{5A221130-90B4-4FFD-B26D-E6AAC359A9C7}" dt="2022-10-16T21:25:39.666" v="0" actId="47"/>
        <pc:sldMkLst>
          <pc:docMk/>
          <pc:sldMk cId="4251188542" sldId="1098"/>
        </pc:sldMkLst>
      </pc:sldChg>
      <pc:sldChg chg="del">
        <pc:chgData name="Soheil Abbasloo" userId="d71572ce-aea6-4a3a-9d7a-c1bc96c12f67" providerId="ADAL" clId="{5A221130-90B4-4FFD-B26D-E6AAC359A9C7}" dt="2022-10-16T21:25:39.666" v="0" actId="47"/>
        <pc:sldMkLst>
          <pc:docMk/>
          <pc:sldMk cId="602948381" sldId="1099"/>
        </pc:sldMkLst>
      </pc:sldChg>
      <pc:sldChg chg="del">
        <pc:chgData name="Soheil Abbasloo" userId="d71572ce-aea6-4a3a-9d7a-c1bc96c12f67" providerId="ADAL" clId="{5A221130-90B4-4FFD-B26D-E6AAC359A9C7}" dt="2022-10-16T21:25:39.666" v="0" actId="47"/>
        <pc:sldMkLst>
          <pc:docMk/>
          <pc:sldMk cId="1119315437" sldId="1100"/>
        </pc:sldMkLst>
      </pc:sldChg>
      <pc:sldChg chg="del">
        <pc:chgData name="Soheil Abbasloo" userId="d71572ce-aea6-4a3a-9d7a-c1bc96c12f67" providerId="ADAL" clId="{5A221130-90B4-4FFD-B26D-E6AAC359A9C7}" dt="2022-10-16T21:25:39.666" v="0" actId="47"/>
        <pc:sldMkLst>
          <pc:docMk/>
          <pc:sldMk cId="380996824" sldId="1102"/>
        </pc:sldMkLst>
      </pc:sldChg>
      <pc:sldChg chg="modSp add del mod modClrScheme chgLayout">
        <pc:chgData name="Soheil Abbasloo" userId="d71572ce-aea6-4a3a-9d7a-c1bc96c12f67" providerId="ADAL" clId="{5A221130-90B4-4FFD-B26D-E6AAC359A9C7}" dt="2022-10-16T22:15:45.866" v="770"/>
        <pc:sldMkLst>
          <pc:docMk/>
          <pc:sldMk cId="1956005304" sldId="1223"/>
        </pc:sldMkLst>
        <pc:spChg chg="mod ord">
          <ac:chgData name="Soheil Abbasloo" userId="d71572ce-aea6-4a3a-9d7a-c1bc96c12f67" providerId="ADAL" clId="{5A221130-90B4-4FFD-B26D-E6AAC359A9C7}" dt="2022-10-16T22:15:45.866" v="770"/>
          <ac:spMkLst>
            <pc:docMk/>
            <pc:sldMk cId="1956005304" sldId="1223"/>
            <ac:spMk id="1103874" creationId="{00000000-0000-0000-0000-000000000000}"/>
          </ac:spMkLst>
        </pc:spChg>
        <pc:spChg chg="mod ord">
          <ac:chgData name="Soheil Abbasloo" userId="d71572ce-aea6-4a3a-9d7a-c1bc96c12f67" providerId="ADAL" clId="{5A221130-90B4-4FFD-B26D-E6AAC359A9C7}" dt="2022-10-16T22:15:45.866" v="770"/>
          <ac:spMkLst>
            <pc:docMk/>
            <pc:sldMk cId="1956005304" sldId="1223"/>
            <ac:spMk id="1103875" creationId="{00000000-0000-0000-0000-000000000000}"/>
          </ac:spMkLst>
        </pc:spChg>
      </pc:sldChg>
      <pc:sldChg chg="modSp add mod modClrScheme modAnim chgLayout">
        <pc:chgData name="Soheil Abbasloo" userId="d71572ce-aea6-4a3a-9d7a-c1bc96c12f67" providerId="ADAL" clId="{5A221130-90B4-4FFD-B26D-E6AAC359A9C7}" dt="2022-10-17T21:46:09.596" v="8207" actId="207"/>
        <pc:sldMkLst>
          <pc:docMk/>
          <pc:sldMk cId="1052025072" sldId="1224"/>
        </pc:sldMkLst>
        <pc:spChg chg="mod ord">
          <ac:chgData name="Soheil Abbasloo" userId="d71572ce-aea6-4a3a-9d7a-c1bc96c12f67" providerId="ADAL" clId="{5A221130-90B4-4FFD-B26D-E6AAC359A9C7}" dt="2022-10-16T22:15:45.866" v="770"/>
          <ac:spMkLst>
            <pc:docMk/>
            <pc:sldMk cId="1052025072" sldId="1224"/>
            <ac:spMk id="2" creationId="{00000000-0000-0000-0000-000000000000}"/>
          </ac:spMkLst>
        </pc:spChg>
        <pc:spChg chg="mod ord">
          <ac:chgData name="Soheil Abbasloo" userId="d71572ce-aea6-4a3a-9d7a-c1bc96c12f67" providerId="ADAL" clId="{5A221130-90B4-4FFD-B26D-E6AAC359A9C7}" dt="2022-10-17T21:46:09.596" v="8207" actId="207"/>
          <ac:spMkLst>
            <pc:docMk/>
            <pc:sldMk cId="1052025072" sldId="1224"/>
            <ac:spMk id="3" creationId="{00000000-0000-0000-0000-000000000000}"/>
          </ac:spMkLst>
        </pc:spChg>
      </pc:sldChg>
      <pc:sldChg chg="modSp add del mod modClrScheme chgLayout">
        <pc:chgData name="Soheil Abbasloo" userId="d71572ce-aea6-4a3a-9d7a-c1bc96c12f67" providerId="ADAL" clId="{5A221130-90B4-4FFD-B26D-E6AAC359A9C7}" dt="2022-10-17T21:45:55.699" v="8205" actId="207"/>
        <pc:sldMkLst>
          <pc:docMk/>
          <pc:sldMk cId="1066413748" sldId="1225"/>
        </pc:sldMkLst>
        <pc:spChg chg="mod ord">
          <ac:chgData name="Soheil Abbasloo" userId="d71572ce-aea6-4a3a-9d7a-c1bc96c12f67" providerId="ADAL" clId="{5A221130-90B4-4FFD-B26D-E6AAC359A9C7}" dt="2022-10-16T22:15:45.866" v="770"/>
          <ac:spMkLst>
            <pc:docMk/>
            <pc:sldMk cId="1066413748" sldId="1225"/>
            <ac:spMk id="1103874" creationId="{00000000-0000-0000-0000-000000000000}"/>
          </ac:spMkLst>
        </pc:spChg>
        <pc:spChg chg="mod ord">
          <ac:chgData name="Soheil Abbasloo" userId="d71572ce-aea6-4a3a-9d7a-c1bc96c12f67" providerId="ADAL" clId="{5A221130-90B4-4FFD-B26D-E6AAC359A9C7}" dt="2022-10-17T21:45:55.699" v="8205" actId="207"/>
          <ac:spMkLst>
            <pc:docMk/>
            <pc:sldMk cId="1066413748" sldId="1225"/>
            <ac:spMk id="1103875" creationId="{00000000-0000-0000-0000-000000000000}"/>
          </ac:spMkLst>
        </pc:spChg>
      </pc:sldChg>
      <pc:sldChg chg="modSp add del mod modClrScheme chgLayout">
        <pc:chgData name="Soheil Abbasloo" userId="d71572ce-aea6-4a3a-9d7a-c1bc96c12f67" providerId="ADAL" clId="{5A221130-90B4-4FFD-B26D-E6AAC359A9C7}" dt="2022-10-16T22:15:45.866" v="770"/>
        <pc:sldMkLst>
          <pc:docMk/>
          <pc:sldMk cId="3129234485" sldId="1226"/>
        </pc:sldMkLst>
        <pc:spChg chg="mod ord">
          <ac:chgData name="Soheil Abbasloo" userId="d71572ce-aea6-4a3a-9d7a-c1bc96c12f67" providerId="ADAL" clId="{5A221130-90B4-4FFD-B26D-E6AAC359A9C7}" dt="2022-10-16T22:15:45.866" v="770"/>
          <ac:spMkLst>
            <pc:docMk/>
            <pc:sldMk cId="3129234485" sldId="1226"/>
            <ac:spMk id="1103874" creationId="{00000000-0000-0000-0000-000000000000}"/>
          </ac:spMkLst>
        </pc:spChg>
        <pc:spChg chg="mod ord">
          <ac:chgData name="Soheil Abbasloo" userId="d71572ce-aea6-4a3a-9d7a-c1bc96c12f67" providerId="ADAL" clId="{5A221130-90B4-4FFD-B26D-E6AAC359A9C7}" dt="2022-10-16T22:15:45.866" v="770"/>
          <ac:spMkLst>
            <pc:docMk/>
            <pc:sldMk cId="3129234485" sldId="1226"/>
            <ac:spMk id="1103875" creationId="{00000000-0000-0000-0000-000000000000}"/>
          </ac:spMkLst>
        </pc:spChg>
      </pc:sldChg>
      <pc:sldChg chg="modSp add del mod modClrScheme chgLayout">
        <pc:chgData name="Soheil Abbasloo" userId="d71572ce-aea6-4a3a-9d7a-c1bc96c12f67" providerId="ADAL" clId="{5A221130-90B4-4FFD-B26D-E6AAC359A9C7}" dt="2022-10-16T22:15:45.866" v="770"/>
        <pc:sldMkLst>
          <pc:docMk/>
          <pc:sldMk cId="2811433929" sldId="1227"/>
        </pc:sldMkLst>
        <pc:spChg chg="mod ord">
          <ac:chgData name="Soheil Abbasloo" userId="d71572ce-aea6-4a3a-9d7a-c1bc96c12f67" providerId="ADAL" clId="{5A221130-90B4-4FFD-B26D-E6AAC359A9C7}" dt="2022-10-16T22:15:45.866" v="770"/>
          <ac:spMkLst>
            <pc:docMk/>
            <pc:sldMk cId="2811433929" sldId="1227"/>
            <ac:spMk id="1103874" creationId="{00000000-0000-0000-0000-000000000000}"/>
          </ac:spMkLst>
        </pc:spChg>
        <pc:spChg chg="mod ord">
          <ac:chgData name="Soheil Abbasloo" userId="d71572ce-aea6-4a3a-9d7a-c1bc96c12f67" providerId="ADAL" clId="{5A221130-90B4-4FFD-B26D-E6AAC359A9C7}" dt="2022-10-16T22:15:45.866" v="770"/>
          <ac:spMkLst>
            <pc:docMk/>
            <pc:sldMk cId="2811433929" sldId="1227"/>
            <ac:spMk id="1103875" creationId="{00000000-0000-0000-0000-000000000000}"/>
          </ac:spMkLst>
        </pc:spChg>
      </pc:sldChg>
      <pc:sldChg chg="addSp delSp modSp add del mod modClrScheme modAnim chgLayout">
        <pc:chgData name="Soheil Abbasloo" userId="d71572ce-aea6-4a3a-9d7a-c1bc96c12f67" providerId="ADAL" clId="{5A221130-90B4-4FFD-B26D-E6AAC359A9C7}" dt="2022-10-18T13:23:24.251" v="8393" actId="20577"/>
        <pc:sldMkLst>
          <pc:docMk/>
          <pc:sldMk cId="1213156398" sldId="1228"/>
        </pc:sldMkLst>
        <pc:spChg chg="add del mod">
          <ac:chgData name="Soheil Abbasloo" userId="d71572ce-aea6-4a3a-9d7a-c1bc96c12f67" providerId="ADAL" clId="{5A221130-90B4-4FFD-B26D-E6AAC359A9C7}" dt="2022-10-16T22:11:46.726" v="756"/>
          <ac:spMkLst>
            <pc:docMk/>
            <pc:sldMk cId="1213156398" sldId="1228"/>
            <ac:spMk id="4" creationId="{C125804A-460C-F7F3-B9F3-6FB20DF85DA3}"/>
          </ac:spMkLst>
        </pc:spChg>
        <pc:spChg chg="mod ord">
          <ac:chgData name="Soheil Abbasloo" userId="d71572ce-aea6-4a3a-9d7a-c1bc96c12f67" providerId="ADAL" clId="{5A221130-90B4-4FFD-B26D-E6AAC359A9C7}" dt="2022-10-16T22:15:45.866" v="770"/>
          <ac:spMkLst>
            <pc:docMk/>
            <pc:sldMk cId="1213156398" sldId="1228"/>
            <ac:spMk id="1103874" creationId="{00000000-0000-0000-0000-000000000000}"/>
          </ac:spMkLst>
        </pc:spChg>
        <pc:spChg chg="mod ord">
          <ac:chgData name="Soheil Abbasloo" userId="d71572ce-aea6-4a3a-9d7a-c1bc96c12f67" providerId="ADAL" clId="{5A221130-90B4-4FFD-B26D-E6AAC359A9C7}" dt="2022-10-18T13:23:24.251" v="8393" actId="20577"/>
          <ac:spMkLst>
            <pc:docMk/>
            <pc:sldMk cId="1213156398" sldId="1228"/>
            <ac:spMk id="1103875" creationId="{00000000-0000-0000-0000-000000000000}"/>
          </ac:spMkLst>
        </pc:spChg>
        <pc:graphicFrameChg chg="add del mod">
          <ac:chgData name="Soheil Abbasloo" userId="d71572ce-aea6-4a3a-9d7a-c1bc96c12f67" providerId="ADAL" clId="{5A221130-90B4-4FFD-B26D-E6AAC359A9C7}" dt="2022-10-16T22:11:46.726" v="756"/>
          <ac:graphicFrameMkLst>
            <pc:docMk/>
            <pc:sldMk cId="1213156398" sldId="1228"/>
            <ac:graphicFrameMk id="2" creationId="{00135B4E-F408-00E2-CF4E-0E6EF64D3F31}"/>
          </ac:graphicFrameMkLst>
        </pc:graphicFrameChg>
        <pc:graphicFrameChg chg="add del mod">
          <ac:chgData name="Soheil Abbasloo" userId="d71572ce-aea6-4a3a-9d7a-c1bc96c12f67" providerId="ADAL" clId="{5A221130-90B4-4FFD-B26D-E6AAC359A9C7}" dt="2022-10-16T22:11:46.726" v="756"/>
          <ac:graphicFrameMkLst>
            <pc:docMk/>
            <pc:sldMk cId="1213156398" sldId="1228"/>
            <ac:graphicFrameMk id="3" creationId="{7EE9837B-4985-AE98-1D45-5745DAFC542A}"/>
          </ac:graphicFrameMkLst>
        </pc:graphicFrameChg>
      </pc:sldChg>
      <pc:sldChg chg="modSp add mod modClrScheme modAnim chgLayout">
        <pc:chgData name="Soheil Abbasloo" userId="d71572ce-aea6-4a3a-9d7a-c1bc96c12f67" providerId="ADAL" clId="{5A221130-90B4-4FFD-B26D-E6AAC359A9C7}" dt="2022-10-17T21:46:19.037" v="8209" actId="207"/>
        <pc:sldMkLst>
          <pc:docMk/>
          <pc:sldMk cId="1223983236" sldId="1230"/>
        </pc:sldMkLst>
        <pc:spChg chg="mod ord">
          <ac:chgData name="Soheil Abbasloo" userId="d71572ce-aea6-4a3a-9d7a-c1bc96c12f67" providerId="ADAL" clId="{5A221130-90B4-4FFD-B26D-E6AAC359A9C7}" dt="2022-10-16T22:21:02.897" v="795" actId="120"/>
          <ac:spMkLst>
            <pc:docMk/>
            <pc:sldMk cId="1223983236" sldId="1230"/>
            <ac:spMk id="1108994" creationId="{00000000-0000-0000-0000-000000000000}"/>
          </ac:spMkLst>
        </pc:spChg>
        <pc:spChg chg="mod ord">
          <ac:chgData name="Soheil Abbasloo" userId="d71572ce-aea6-4a3a-9d7a-c1bc96c12f67" providerId="ADAL" clId="{5A221130-90B4-4FFD-B26D-E6AAC359A9C7}" dt="2022-10-17T21:46:19.037" v="8209" actId="207"/>
          <ac:spMkLst>
            <pc:docMk/>
            <pc:sldMk cId="1223983236" sldId="1230"/>
            <ac:spMk id="1108995" creationId="{00000000-0000-0000-0000-000000000000}"/>
          </ac:spMkLst>
        </pc:spChg>
      </pc:sldChg>
      <pc:sldChg chg="addSp delSp modSp add del mod modClrScheme chgLayout">
        <pc:chgData name="Soheil Abbasloo" userId="d71572ce-aea6-4a3a-9d7a-c1bc96c12f67" providerId="ADAL" clId="{5A221130-90B4-4FFD-B26D-E6AAC359A9C7}" dt="2022-10-16T22:50:23.510" v="1149" actId="47"/>
        <pc:sldMkLst>
          <pc:docMk/>
          <pc:sldMk cId="3201738270" sldId="1231"/>
        </pc:sldMkLst>
        <pc:spChg chg="add del mod ord">
          <ac:chgData name="Soheil Abbasloo" userId="d71572ce-aea6-4a3a-9d7a-c1bc96c12f67" providerId="ADAL" clId="{5A221130-90B4-4FFD-B26D-E6AAC359A9C7}" dt="2022-10-16T22:48:42.298" v="1130" actId="700"/>
          <ac:spMkLst>
            <pc:docMk/>
            <pc:sldMk cId="3201738270" sldId="1231"/>
            <ac:spMk id="2" creationId="{C14E2FA7-B5E7-7BD1-AE5D-23C62335E8F0}"/>
          </ac:spMkLst>
        </pc:spChg>
        <pc:spChg chg="mod ord">
          <ac:chgData name="Soheil Abbasloo" userId="d71572ce-aea6-4a3a-9d7a-c1bc96c12f67" providerId="ADAL" clId="{5A221130-90B4-4FFD-B26D-E6AAC359A9C7}" dt="2022-10-16T22:49:21.148" v="1134" actId="120"/>
          <ac:spMkLst>
            <pc:docMk/>
            <pc:sldMk cId="3201738270" sldId="1231"/>
            <ac:spMk id="1108994" creationId="{00000000-0000-0000-0000-000000000000}"/>
          </ac:spMkLst>
        </pc:spChg>
        <pc:spChg chg="mod ord">
          <ac:chgData name="Soheil Abbasloo" userId="d71572ce-aea6-4a3a-9d7a-c1bc96c12f67" providerId="ADAL" clId="{5A221130-90B4-4FFD-B26D-E6AAC359A9C7}" dt="2022-10-16T22:48:54.477" v="1133" actId="700"/>
          <ac:spMkLst>
            <pc:docMk/>
            <pc:sldMk cId="3201738270" sldId="1231"/>
            <ac:spMk id="1108995" creationId="{00000000-0000-0000-0000-000000000000}"/>
          </ac:spMkLst>
        </pc:spChg>
      </pc:sldChg>
      <pc:sldChg chg="addSp delSp modSp add mod modClrScheme modAnim chgLayout">
        <pc:chgData name="Soheil Abbasloo" userId="d71572ce-aea6-4a3a-9d7a-c1bc96c12f67" providerId="ADAL" clId="{5A221130-90B4-4FFD-B26D-E6AAC359A9C7}" dt="2022-10-17T21:45:24.177" v="8202" actId="207"/>
        <pc:sldMkLst>
          <pc:docMk/>
          <pc:sldMk cId="3813444621" sldId="1236"/>
        </pc:sldMkLst>
        <pc:spChg chg="add del mod ord">
          <ac:chgData name="Soheil Abbasloo" userId="d71572ce-aea6-4a3a-9d7a-c1bc96c12f67" providerId="ADAL" clId="{5A221130-90B4-4FFD-B26D-E6AAC359A9C7}" dt="2022-10-16T22:38:27.093" v="1038" actId="700"/>
          <ac:spMkLst>
            <pc:docMk/>
            <pc:sldMk cId="3813444621" sldId="1236"/>
            <ac:spMk id="2" creationId="{80243EA3-5B18-9917-1F6F-28A937A09AD5}"/>
          </ac:spMkLst>
        </pc:spChg>
        <pc:spChg chg="add del mod ord">
          <ac:chgData name="Soheil Abbasloo" userId="d71572ce-aea6-4a3a-9d7a-c1bc96c12f67" providerId="ADAL" clId="{5A221130-90B4-4FFD-B26D-E6AAC359A9C7}" dt="2022-10-16T22:38:58.692" v="1041" actId="700"/>
          <ac:spMkLst>
            <pc:docMk/>
            <pc:sldMk cId="3813444621" sldId="1236"/>
            <ac:spMk id="3" creationId="{295BA186-CF7D-9663-3E81-31244C22A151}"/>
          </ac:spMkLst>
        </pc:spChg>
        <pc:spChg chg="mod ord">
          <ac:chgData name="Soheil Abbasloo" userId="d71572ce-aea6-4a3a-9d7a-c1bc96c12f67" providerId="ADAL" clId="{5A221130-90B4-4FFD-B26D-E6AAC359A9C7}" dt="2022-10-16T22:39:45.811" v="1047" actId="403"/>
          <ac:spMkLst>
            <pc:docMk/>
            <pc:sldMk cId="3813444621" sldId="1236"/>
            <ac:spMk id="280580" creationId="{00000000-0000-0000-0000-000000000000}"/>
          </ac:spMkLst>
        </pc:spChg>
        <pc:spChg chg="mod ord">
          <ac:chgData name="Soheil Abbasloo" userId="d71572ce-aea6-4a3a-9d7a-c1bc96c12f67" providerId="ADAL" clId="{5A221130-90B4-4FFD-B26D-E6AAC359A9C7}" dt="2022-10-17T21:45:24.177" v="8202" actId="207"/>
          <ac:spMkLst>
            <pc:docMk/>
            <pc:sldMk cId="3813444621" sldId="1236"/>
            <ac:spMk id="280581" creationId="{00000000-0000-0000-0000-000000000000}"/>
          </ac:spMkLst>
        </pc:spChg>
      </pc:sldChg>
      <pc:sldChg chg="addSp delSp modSp add del mod modClrScheme delAnim modAnim chgLayout">
        <pc:chgData name="Soheil Abbasloo" userId="d71572ce-aea6-4a3a-9d7a-c1bc96c12f67" providerId="ADAL" clId="{5A221130-90B4-4FFD-B26D-E6AAC359A9C7}" dt="2022-10-17T00:00:07.525" v="1264"/>
        <pc:sldMkLst>
          <pc:docMk/>
          <pc:sldMk cId="1206250267" sldId="1237"/>
        </pc:sldMkLst>
        <pc:spChg chg="add del mod ord">
          <ac:chgData name="Soheil Abbasloo" userId="d71572ce-aea6-4a3a-9d7a-c1bc96c12f67" providerId="ADAL" clId="{5A221130-90B4-4FFD-B26D-E6AAC359A9C7}" dt="2022-10-16T22:54:00.724" v="1180" actId="700"/>
          <ac:spMkLst>
            <pc:docMk/>
            <pc:sldMk cId="1206250267" sldId="1237"/>
            <ac:spMk id="3" creationId="{E8E6051D-6D7D-E7E5-6E7E-BF61E3ACC90D}"/>
          </ac:spMkLst>
        </pc:spChg>
        <pc:spChg chg="add mod">
          <ac:chgData name="Soheil Abbasloo" userId="d71572ce-aea6-4a3a-9d7a-c1bc96c12f67" providerId="ADAL" clId="{5A221130-90B4-4FFD-B26D-E6AAC359A9C7}" dt="2022-10-16T23:54:22.614" v="1250" actId="1076"/>
          <ac:spMkLst>
            <pc:docMk/>
            <pc:sldMk cId="1206250267" sldId="1237"/>
            <ac:spMk id="6" creationId="{91D608DF-DAF2-F8A9-452C-DD7E190221B2}"/>
          </ac:spMkLst>
        </pc:spChg>
        <pc:spChg chg="mod ord">
          <ac:chgData name="Soheil Abbasloo" userId="d71572ce-aea6-4a3a-9d7a-c1bc96c12f67" providerId="ADAL" clId="{5A221130-90B4-4FFD-B26D-E6AAC359A9C7}" dt="2022-10-16T23:59:49.670" v="1260" actId="2711"/>
          <ac:spMkLst>
            <pc:docMk/>
            <pc:sldMk cId="1206250267" sldId="1237"/>
            <ac:spMk id="82948" creationId="{00000000-0000-0000-0000-000000000000}"/>
          </ac:spMkLst>
        </pc:spChg>
        <pc:spChg chg="mod ord">
          <ac:chgData name="Soheil Abbasloo" userId="d71572ce-aea6-4a3a-9d7a-c1bc96c12f67" providerId="ADAL" clId="{5A221130-90B4-4FFD-B26D-E6AAC359A9C7}" dt="2022-10-16T23:59:56.079" v="1263" actId="404"/>
          <ac:spMkLst>
            <pc:docMk/>
            <pc:sldMk cId="1206250267" sldId="1237"/>
            <ac:spMk id="284674" creationId="{00000000-0000-0000-0000-000000000000}"/>
          </ac:spMkLst>
        </pc:spChg>
        <pc:grpChg chg="del">
          <ac:chgData name="Soheil Abbasloo" userId="d71572ce-aea6-4a3a-9d7a-c1bc96c12f67" providerId="ADAL" clId="{5A221130-90B4-4FFD-B26D-E6AAC359A9C7}" dt="2022-10-16T23:51:17.675" v="1206" actId="478"/>
          <ac:grpSpMkLst>
            <pc:docMk/>
            <pc:sldMk cId="1206250267" sldId="1237"/>
            <ac:grpSpMk id="2" creationId="{00000000-0000-0000-0000-000000000000}"/>
          </ac:grpSpMkLst>
        </pc:grpChg>
        <pc:graphicFrameChg chg="add mod modGraphic">
          <ac:chgData name="Soheil Abbasloo" userId="d71572ce-aea6-4a3a-9d7a-c1bc96c12f67" providerId="ADAL" clId="{5A221130-90B4-4FFD-B26D-E6AAC359A9C7}" dt="2022-10-16T23:53:56.441" v="1242" actId="1076"/>
          <ac:graphicFrameMkLst>
            <pc:docMk/>
            <pc:sldMk cId="1206250267" sldId="1237"/>
            <ac:graphicFrameMk id="4" creationId="{5AB6E606-46D8-23D6-C937-914FE35A29A0}"/>
          </ac:graphicFrameMkLst>
        </pc:graphicFrameChg>
      </pc:sldChg>
      <pc:sldChg chg="addSp delSp modSp add del mod ord modClrScheme modAnim chgLayout">
        <pc:chgData name="Soheil Abbasloo" userId="d71572ce-aea6-4a3a-9d7a-c1bc96c12f67" providerId="ADAL" clId="{5A221130-90B4-4FFD-B26D-E6AAC359A9C7}" dt="2022-10-17T21:17:36.319" v="7632"/>
        <pc:sldMkLst>
          <pc:docMk/>
          <pc:sldMk cId="2554346004" sldId="1239"/>
        </pc:sldMkLst>
        <pc:spChg chg="add del mod ord">
          <ac:chgData name="Soheil Abbasloo" userId="d71572ce-aea6-4a3a-9d7a-c1bc96c12f67" providerId="ADAL" clId="{5A221130-90B4-4FFD-B26D-E6AAC359A9C7}" dt="2022-10-17T15:14:10.777" v="3187" actId="478"/>
          <ac:spMkLst>
            <pc:docMk/>
            <pc:sldMk cId="2554346004" sldId="1239"/>
            <ac:spMk id="2" creationId="{2EA3C634-5343-B8E2-C942-EF320AD60352}"/>
          </ac:spMkLst>
        </pc:spChg>
        <pc:spChg chg="add mod">
          <ac:chgData name="Soheil Abbasloo" userId="d71572ce-aea6-4a3a-9d7a-c1bc96c12f67" providerId="ADAL" clId="{5A221130-90B4-4FFD-B26D-E6AAC359A9C7}" dt="2022-10-17T15:17:18.026" v="3279" actId="14100"/>
          <ac:spMkLst>
            <pc:docMk/>
            <pc:sldMk cId="2554346004" sldId="1239"/>
            <ac:spMk id="4" creationId="{5AE446B2-B4C7-B12E-B347-FDE5B475E2C9}"/>
          </ac:spMkLst>
        </pc:spChg>
        <pc:spChg chg="mod ord">
          <ac:chgData name="Soheil Abbasloo" userId="d71572ce-aea6-4a3a-9d7a-c1bc96c12f67" providerId="ADAL" clId="{5A221130-90B4-4FFD-B26D-E6AAC359A9C7}" dt="2022-10-17T15:14:08.287" v="3186" actId="700"/>
          <ac:spMkLst>
            <pc:docMk/>
            <pc:sldMk cId="2554346004" sldId="1239"/>
            <ac:spMk id="22" creationId="{00000000-0000-0000-0000-000000000000}"/>
          </ac:spMkLst>
        </pc:spChg>
        <pc:spChg chg="mod ord">
          <ac:chgData name="Soheil Abbasloo" userId="d71572ce-aea6-4a3a-9d7a-c1bc96c12f67" providerId="ADAL" clId="{5A221130-90B4-4FFD-B26D-E6AAC359A9C7}" dt="2022-10-17T15:14:08.287" v="3186" actId="700"/>
          <ac:spMkLst>
            <pc:docMk/>
            <pc:sldMk cId="2554346004" sldId="1239"/>
            <ac:spMk id="1123330" creationId="{00000000-0000-0000-0000-000000000000}"/>
          </ac:spMkLst>
        </pc:spChg>
        <pc:spChg chg="mod">
          <ac:chgData name="Soheil Abbasloo" userId="d71572ce-aea6-4a3a-9d7a-c1bc96c12f67" providerId="ADAL" clId="{5A221130-90B4-4FFD-B26D-E6AAC359A9C7}" dt="2022-10-17T15:16:19.850" v="3259" actId="1076"/>
          <ac:spMkLst>
            <pc:docMk/>
            <pc:sldMk cId="2554346004" sldId="1239"/>
            <ac:spMk id="1123331" creationId="{00000000-0000-0000-0000-000000000000}"/>
          </ac:spMkLst>
        </pc:spChg>
        <pc:spChg chg="mod">
          <ac:chgData name="Soheil Abbasloo" userId="d71572ce-aea6-4a3a-9d7a-c1bc96c12f67" providerId="ADAL" clId="{5A221130-90B4-4FFD-B26D-E6AAC359A9C7}" dt="2022-10-17T15:16:19.850" v="3259" actId="1076"/>
          <ac:spMkLst>
            <pc:docMk/>
            <pc:sldMk cId="2554346004" sldId="1239"/>
            <ac:spMk id="1123332" creationId="{00000000-0000-0000-0000-000000000000}"/>
          </ac:spMkLst>
        </pc:spChg>
        <pc:spChg chg="mod">
          <ac:chgData name="Soheil Abbasloo" userId="d71572ce-aea6-4a3a-9d7a-c1bc96c12f67" providerId="ADAL" clId="{5A221130-90B4-4FFD-B26D-E6AAC359A9C7}" dt="2022-10-17T15:16:19.850" v="3259" actId="1076"/>
          <ac:spMkLst>
            <pc:docMk/>
            <pc:sldMk cId="2554346004" sldId="1239"/>
            <ac:spMk id="1123333" creationId="{00000000-0000-0000-0000-000000000000}"/>
          </ac:spMkLst>
        </pc:spChg>
        <pc:spChg chg="mod">
          <ac:chgData name="Soheil Abbasloo" userId="d71572ce-aea6-4a3a-9d7a-c1bc96c12f67" providerId="ADAL" clId="{5A221130-90B4-4FFD-B26D-E6AAC359A9C7}" dt="2022-10-17T15:16:19.850" v="3259" actId="1076"/>
          <ac:spMkLst>
            <pc:docMk/>
            <pc:sldMk cId="2554346004" sldId="1239"/>
            <ac:spMk id="1123334" creationId="{00000000-0000-0000-0000-000000000000}"/>
          </ac:spMkLst>
        </pc:spChg>
        <pc:spChg chg="mod">
          <ac:chgData name="Soheil Abbasloo" userId="d71572ce-aea6-4a3a-9d7a-c1bc96c12f67" providerId="ADAL" clId="{5A221130-90B4-4FFD-B26D-E6AAC359A9C7}" dt="2022-10-17T20:13:26.935" v="7059" actId="2711"/>
          <ac:spMkLst>
            <pc:docMk/>
            <pc:sldMk cId="2554346004" sldId="1239"/>
            <ac:spMk id="1123335" creationId="{00000000-0000-0000-0000-000000000000}"/>
          </ac:spMkLst>
        </pc:spChg>
        <pc:spChg chg="mod">
          <ac:chgData name="Soheil Abbasloo" userId="d71572ce-aea6-4a3a-9d7a-c1bc96c12f67" providerId="ADAL" clId="{5A221130-90B4-4FFD-B26D-E6AAC359A9C7}" dt="2022-10-17T20:13:13.788" v="7056" actId="2711"/>
          <ac:spMkLst>
            <pc:docMk/>
            <pc:sldMk cId="2554346004" sldId="1239"/>
            <ac:spMk id="1123336" creationId="{00000000-0000-0000-0000-000000000000}"/>
          </ac:spMkLst>
        </pc:spChg>
        <pc:spChg chg="mod">
          <ac:chgData name="Soheil Abbasloo" userId="d71572ce-aea6-4a3a-9d7a-c1bc96c12f67" providerId="ADAL" clId="{5A221130-90B4-4FFD-B26D-E6AAC359A9C7}" dt="2022-10-17T15:16:19.850" v="3259" actId="1076"/>
          <ac:spMkLst>
            <pc:docMk/>
            <pc:sldMk cId="2554346004" sldId="1239"/>
            <ac:spMk id="1123337" creationId="{00000000-0000-0000-0000-000000000000}"/>
          </ac:spMkLst>
        </pc:spChg>
        <pc:spChg chg="mod">
          <ac:chgData name="Soheil Abbasloo" userId="d71572ce-aea6-4a3a-9d7a-c1bc96c12f67" providerId="ADAL" clId="{5A221130-90B4-4FFD-B26D-E6AAC359A9C7}" dt="2022-10-17T20:13:17.411" v="7057" actId="2711"/>
          <ac:spMkLst>
            <pc:docMk/>
            <pc:sldMk cId="2554346004" sldId="1239"/>
            <ac:spMk id="1123339" creationId="{00000000-0000-0000-0000-000000000000}"/>
          </ac:spMkLst>
        </pc:spChg>
        <pc:spChg chg="mod">
          <ac:chgData name="Soheil Abbasloo" userId="d71572ce-aea6-4a3a-9d7a-c1bc96c12f67" providerId="ADAL" clId="{5A221130-90B4-4FFD-B26D-E6AAC359A9C7}" dt="2022-10-17T20:13:20.835" v="7058" actId="2711"/>
          <ac:spMkLst>
            <pc:docMk/>
            <pc:sldMk cId="2554346004" sldId="1239"/>
            <ac:spMk id="1123340" creationId="{00000000-0000-0000-0000-000000000000}"/>
          </ac:spMkLst>
        </pc:spChg>
        <pc:spChg chg="mod">
          <ac:chgData name="Soheil Abbasloo" userId="d71572ce-aea6-4a3a-9d7a-c1bc96c12f67" providerId="ADAL" clId="{5A221130-90B4-4FFD-B26D-E6AAC359A9C7}" dt="2022-10-17T15:16:19.850" v="3259" actId="1076"/>
          <ac:spMkLst>
            <pc:docMk/>
            <pc:sldMk cId="2554346004" sldId="1239"/>
            <ac:spMk id="1123341" creationId="{00000000-0000-0000-0000-000000000000}"/>
          </ac:spMkLst>
        </pc:spChg>
        <pc:spChg chg="mod">
          <ac:chgData name="Soheil Abbasloo" userId="d71572ce-aea6-4a3a-9d7a-c1bc96c12f67" providerId="ADAL" clId="{5A221130-90B4-4FFD-B26D-E6AAC359A9C7}" dt="2022-10-17T15:16:19.850" v="3259" actId="1076"/>
          <ac:spMkLst>
            <pc:docMk/>
            <pc:sldMk cId="2554346004" sldId="1239"/>
            <ac:spMk id="1123342" creationId="{00000000-0000-0000-0000-000000000000}"/>
          </ac:spMkLst>
        </pc:spChg>
        <pc:spChg chg="mod">
          <ac:chgData name="Soheil Abbasloo" userId="d71572ce-aea6-4a3a-9d7a-c1bc96c12f67" providerId="ADAL" clId="{5A221130-90B4-4FFD-B26D-E6AAC359A9C7}" dt="2022-10-17T20:13:10.524" v="7055" actId="2711"/>
          <ac:spMkLst>
            <pc:docMk/>
            <pc:sldMk cId="2554346004" sldId="1239"/>
            <ac:spMk id="1123343" creationId="{00000000-0000-0000-0000-000000000000}"/>
          </ac:spMkLst>
        </pc:spChg>
        <pc:spChg chg="mod">
          <ac:chgData name="Soheil Abbasloo" userId="d71572ce-aea6-4a3a-9d7a-c1bc96c12f67" providerId="ADAL" clId="{5A221130-90B4-4FFD-B26D-E6AAC359A9C7}" dt="2022-10-17T15:16:23.926" v="3260" actId="1076"/>
          <ac:spMkLst>
            <pc:docMk/>
            <pc:sldMk cId="2554346004" sldId="1239"/>
            <ac:spMk id="1123345" creationId="{00000000-0000-0000-0000-000000000000}"/>
          </ac:spMkLst>
        </pc:spChg>
        <pc:spChg chg="mod">
          <ac:chgData name="Soheil Abbasloo" userId="d71572ce-aea6-4a3a-9d7a-c1bc96c12f67" providerId="ADAL" clId="{5A221130-90B4-4FFD-B26D-E6AAC359A9C7}" dt="2022-10-17T15:16:19.850" v="3259" actId="1076"/>
          <ac:spMkLst>
            <pc:docMk/>
            <pc:sldMk cId="2554346004" sldId="1239"/>
            <ac:spMk id="1123346" creationId="{00000000-0000-0000-0000-000000000000}"/>
          </ac:spMkLst>
        </pc:spChg>
        <pc:spChg chg="mod">
          <ac:chgData name="Soheil Abbasloo" userId="d71572ce-aea6-4a3a-9d7a-c1bc96c12f67" providerId="ADAL" clId="{5A221130-90B4-4FFD-B26D-E6AAC359A9C7}" dt="2022-10-17T15:16:19.850" v="3259" actId="1076"/>
          <ac:spMkLst>
            <pc:docMk/>
            <pc:sldMk cId="2554346004" sldId="1239"/>
            <ac:spMk id="1123347" creationId="{00000000-0000-0000-0000-000000000000}"/>
          </ac:spMkLst>
        </pc:spChg>
        <pc:spChg chg="mod">
          <ac:chgData name="Soheil Abbasloo" userId="d71572ce-aea6-4a3a-9d7a-c1bc96c12f67" providerId="ADAL" clId="{5A221130-90B4-4FFD-B26D-E6AAC359A9C7}" dt="2022-10-17T15:16:19.850" v="3259" actId="1076"/>
          <ac:spMkLst>
            <pc:docMk/>
            <pc:sldMk cId="2554346004" sldId="1239"/>
            <ac:spMk id="1123348" creationId="{00000000-0000-0000-0000-000000000000}"/>
          </ac:spMkLst>
        </pc:spChg>
        <pc:spChg chg="mod">
          <ac:chgData name="Soheil Abbasloo" userId="d71572ce-aea6-4a3a-9d7a-c1bc96c12f67" providerId="ADAL" clId="{5A221130-90B4-4FFD-B26D-E6AAC359A9C7}" dt="2022-10-17T20:13:06.262" v="7054" actId="2711"/>
          <ac:spMkLst>
            <pc:docMk/>
            <pc:sldMk cId="2554346004" sldId="1239"/>
            <ac:spMk id="1123349" creationId="{00000000-0000-0000-0000-000000000000}"/>
          </ac:spMkLst>
        </pc:spChg>
      </pc:sldChg>
      <pc:sldChg chg="addSp delSp modSp mod modClrScheme modAnim chgLayout">
        <pc:chgData name="Soheil Abbasloo" userId="d71572ce-aea6-4a3a-9d7a-c1bc96c12f67" providerId="ADAL" clId="{5A221130-90B4-4FFD-B26D-E6AAC359A9C7}" dt="2022-10-17T14:05:26.244" v="2544"/>
        <pc:sldMkLst>
          <pc:docMk/>
          <pc:sldMk cId="696297983" sldId="1270"/>
        </pc:sldMkLst>
        <pc:spChg chg="mod ord">
          <ac:chgData name="Soheil Abbasloo" userId="d71572ce-aea6-4a3a-9d7a-c1bc96c12f67" providerId="ADAL" clId="{5A221130-90B4-4FFD-B26D-E6AAC359A9C7}" dt="2022-10-17T13:59:45.088" v="2329" actId="700"/>
          <ac:spMkLst>
            <pc:docMk/>
            <pc:sldMk cId="696297983" sldId="1270"/>
            <ac:spMk id="2" creationId="{00000000-0000-0000-0000-000000000000}"/>
          </ac:spMkLst>
        </pc:spChg>
        <pc:spChg chg="del mod ord">
          <ac:chgData name="Soheil Abbasloo" userId="d71572ce-aea6-4a3a-9d7a-c1bc96c12f67" providerId="ADAL" clId="{5A221130-90B4-4FFD-B26D-E6AAC359A9C7}" dt="2022-10-17T14:03:05.363" v="2422" actId="478"/>
          <ac:spMkLst>
            <pc:docMk/>
            <pc:sldMk cId="696297983" sldId="1270"/>
            <ac:spMk id="3" creationId="{00000000-0000-0000-0000-000000000000}"/>
          </ac:spMkLst>
        </pc:spChg>
        <pc:spChg chg="add mod">
          <ac:chgData name="Soheil Abbasloo" userId="d71572ce-aea6-4a3a-9d7a-c1bc96c12f67" providerId="ADAL" clId="{5A221130-90B4-4FFD-B26D-E6AAC359A9C7}" dt="2022-10-17T14:01:06.704" v="2374" actId="1036"/>
          <ac:spMkLst>
            <pc:docMk/>
            <pc:sldMk cId="696297983" sldId="1270"/>
            <ac:spMk id="4" creationId="{AFAD2C11-0944-AA32-134E-1B8193041E1E}"/>
          </ac:spMkLst>
        </pc:spChg>
        <pc:spChg chg="del mod ord">
          <ac:chgData name="Soheil Abbasloo" userId="d71572ce-aea6-4a3a-9d7a-c1bc96c12f67" providerId="ADAL" clId="{5A221130-90B4-4FFD-B26D-E6AAC359A9C7}" dt="2022-10-17T14:02:08.625" v="2404" actId="478"/>
          <ac:spMkLst>
            <pc:docMk/>
            <pc:sldMk cId="696297983" sldId="1270"/>
            <ac:spMk id="5" creationId="{00000000-0000-0000-0000-000000000000}"/>
          </ac:spMkLst>
        </pc:spChg>
        <pc:spChg chg="mod">
          <ac:chgData name="Soheil Abbasloo" userId="d71572ce-aea6-4a3a-9d7a-c1bc96c12f67" providerId="ADAL" clId="{5A221130-90B4-4FFD-B26D-E6AAC359A9C7}" dt="2022-10-17T14:01:11.776" v="2377" actId="5793"/>
          <ac:spMkLst>
            <pc:docMk/>
            <pc:sldMk cId="696297983" sldId="1270"/>
            <ac:spMk id="6" creationId="{00000000-0000-0000-0000-000000000000}"/>
          </ac:spMkLst>
        </pc:spChg>
        <pc:spChg chg="add del mod">
          <ac:chgData name="Soheil Abbasloo" userId="d71572ce-aea6-4a3a-9d7a-c1bc96c12f67" providerId="ADAL" clId="{5A221130-90B4-4FFD-B26D-E6AAC359A9C7}" dt="2022-10-17T14:03:13.732" v="2426" actId="478"/>
          <ac:spMkLst>
            <pc:docMk/>
            <pc:sldMk cId="696297983" sldId="1270"/>
            <ac:spMk id="9" creationId="{8845EEF7-1582-1E05-450C-DD5962359744}"/>
          </ac:spMkLst>
        </pc:spChg>
        <pc:spChg chg="add mod">
          <ac:chgData name="Soheil Abbasloo" userId="d71572ce-aea6-4a3a-9d7a-c1bc96c12f67" providerId="ADAL" clId="{5A221130-90B4-4FFD-B26D-E6AAC359A9C7}" dt="2022-10-17T14:03:01.490" v="2421" actId="20577"/>
          <ac:spMkLst>
            <pc:docMk/>
            <pc:sldMk cId="696297983" sldId="1270"/>
            <ac:spMk id="10" creationId="{D7ACA216-3648-1C71-D443-B4211D96A37D}"/>
          </ac:spMkLst>
        </pc:spChg>
        <pc:spChg chg="add del mod">
          <ac:chgData name="Soheil Abbasloo" userId="d71572ce-aea6-4a3a-9d7a-c1bc96c12f67" providerId="ADAL" clId="{5A221130-90B4-4FFD-B26D-E6AAC359A9C7}" dt="2022-10-17T14:03:11.346" v="2425" actId="478"/>
          <ac:spMkLst>
            <pc:docMk/>
            <pc:sldMk cId="696297983" sldId="1270"/>
            <ac:spMk id="12" creationId="{248D496D-BACD-AAEE-81C8-C28523A7E995}"/>
          </ac:spMkLst>
        </pc:spChg>
        <pc:spChg chg="add mod">
          <ac:chgData name="Soheil Abbasloo" userId="d71572ce-aea6-4a3a-9d7a-c1bc96c12f67" providerId="ADAL" clId="{5A221130-90B4-4FFD-B26D-E6AAC359A9C7}" dt="2022-10-17T14:05:26.093" v="2543" actId="20577"/>
          <ac:spMkLst>
            <pc:docMk/>
            <pc:sldMk cId="696297983" sldId="1270"/>
            <ac:spMk id="13" creationId="{9C252DAC-CDA2-1AB8-952F-662765089661}"/>
          </ac:spMkLst>
        </pc:spChg>
        <pc:picChg chg="add mod">
          <ac:chgData name="Soheil Abbasloo" userId="d71572ce-aea6-4a3a-9d7a-c1bc96c12f67" providerId="ADAL" clId="{5A221130-90B4-4FFD-B26D-E6AAC359A9C7}" dt="2022-10-17T14:01:06.704" v="2374" actId="1036"/>
          <ac:picMkLst>
            <pc:docMk/>
            <pc:sldMk cId="696297983" sldId="1270"/>
            <ac:picMk id="7" creationId="{87192BD6-5B49-63CA-84A0-B491366D9165}"/>
          </ac:picMkLst>
        </pc:picChg>
        <pc:picChg chg="add mod">
          <ac:chgData name="Soheil Abbasloo" userId="d71572ce-aea6-4a3a-9d7a-c1bc96c12f67" providerId="ADAL" clId="{5A221130-90B4-4FFD-B26D-E6AAC359A9C7}" dt="2022-10-17T14:01:06.704" v="2374" actId="1036"/>
          <ac:picMkLst>
            <pc:docMk/>
            <pc:sldMk cId="696297983" sldId="1270"/>
            <ac:picMk id="8" creationId="{C11C24A0-15F0-7CC0-89F7-F030E73816E1}"/>
          </ac:picMkLst>
        </pc:picChg>
      </pc:sldChg>
      <pc:sldChg chg="addSp delSp modSp mod modClrScheme chgLayout">
        <pc:chgData name="Soheil Abbasloo" userId="d71572ce-aea6-4a3a-9d7a-c1bc96c12f67" providerId="ADAL" clId="{5A221130-90B4-4FFD-B26D-E6AAC359A9C7}" dt="2022-10-17T14:08:04.251" v="2588" actId="114"/>
        <pc:sldMkLst>
          <pc:docMk/>
          <pc:sldMk cId="2796394357" sldId="1271"/>
        </pc:sldMkLst>
        <pc:spChg chg="mod ord">
          <ac:chgData name="Soheil Abbasloo" userId="d71572ce-aea6-4a3a-9d7a-c1bc96c12f67" providerId="ADAL" clId="{5A221130-90B4-4FFD-B26D-E6AAC359A9C7}" dt="2022-10-17T13:59:45.088" v="2329" actId="700"/>
          <ac:spMkLst>
            <pc:docMk/>
            <pc:sldMk cId="2796394357" sldId="1271"/>
            <ac:spMk id="2" creationId="{00000000-0000-0000-0000-000000000000}"/>
          </ac:spMkLst>
        </pc:spChg>
        <pc:spChg chg="add mod ord">
          <ac:chgData name="Soheil Abbasloo" userId="d71572ce-aea6-4a3a-9d7a-c1bc96c12f67" providerId="ADAL" clId="{5A221130-90B4-4FFD-B26D-E6AAC359A9C7}" dt="2022-10-17T14:08:04.251" v="2588" actId="114"/>
          <ac:spMkLst>
            <pc:docMk/>
            <pc:sldMk cId="2796394357" sldId="1271"/>
            <ac:spMk id="3" creationId="{2486E861-0ADD-779B-1B84-F7818124C99A}"/>
          </ac:spMkLst>
        </pc:spChg>
        <pc:spChg chg="del mod">
          <ac:chgData name="Soheil Abbasloo" userId="d71572ce-aea6-4a3a-9d7a-c1bc96c12f67" providerId="ADAL" clId="{5A221130-90B4-4FFD-B26D-E6AAC359A9C7}" dt="2022-10-17T14:07:24.334" v="2578" actId="478"/>
          <ac:spMkLst>
            <pc:docMk/>
            <pc:sldMk cId="2796394357" sldId="1271"/>
            <ac:spMk id="6" creationId="{00000000-0000-0000-0000-000000000000}"/>
          </ac:spMkLst>
        </pc:spChg>
      </pc:sldChg>
      <pc:sldChg chg="addSp delSp modSp mod modClrScheme modAnim chgLayout">
        <pc:chgData name="Soheil Abbasloo" userId="d71572ce-aea6-4a3a-9d7a-c1bc96c12f67" providerId="ADAL" clId="{5A221130-90B4-4FFD-B26D-E6AAC359A9C7}" dt="2022-10-17T18:58:40.880" v="5587" actId="20577"/>
        <pc:sldMkLst>
          <pc:docMk/>
          <pc:sldMk cId="3129311390" sldId="1272"/>
        </pc:sldMkLst>
        <pc:spChg chg="mod">
          <ac:chgData name="Soheil Abbasloo" userId="d71572ce-aea6-4a3a-9d7a-c1bc96c12f67" providerId="ADAL" clId="{5A221130-90B4-4FFD-B26D-E6AAC359A9C7}" dt="2022-10-17T14:10:59.775" v="2633" actId="1037"/>
          <ac:spMkLst>
            <pc:docMk/>
            <pc:sldMk cId="3129311390" sldId="1272"/>
            <ac:spMk id="2" creationId="{00000000-0000-0000-0000-000000000000}"/>
          </ac:spMkLst>
        </pc:spChg>
        <pc:spChg chg="mod">
          <ac:chgData name="Soheil Abbasloo" userId="d71572ce-aea6-4a3a-9d7a-c1bc96c12f67" providerId="ADAL" clId="{5A221130-90B4-4FFD-B26D-E6AAC359A9C7}" dt="2022-10-17T14:12:42.193" v="2671" actId="403"/>
          <ac:spMkLst>
            <pc:docMk/>
            <pc:sldMk cId="3129311390" sldId="1272"/>
            <ac:spMk id="4" creationId="{00000000-0000-0000-0000-000000000000}"/>
          </ac:spMkLst>
        </pc:spChg>
        <pc:spChg chg="add del mod ord">
          <ac:chgData name="Soheil Abbasloo" userId="d71572ce-aea6-4a3a-9d7a-c1bc96c12f67" providerId="ADAL" clId="{5A221130-90B4-4FFD-B26D-E6AAC359A9C7}" dt="2022-10-17T14:08:20.840" v="2589" actId="478"/>
          <ac:spMkLst>
            <pc:docMk/>
            <pc:sldMk cId="3129311390" sldId="1272"/>
            <ac:spMk id="5" creationId="{3B781B97-88F0-4026-BDDE-E91D6EC0E278}"/>
          </ac:spMkLst>
        </pc:spChg>
        <pc:spChg chg="mod">
          <ac:chgData name="Soheil Abbasloo" userId="d71572ce-aea6-4a3a-9d7a-c1bc96c12f67" providerId="ADAL" clId="{5A221130-90B4-4FFD-B26D-E6AAC359A9C7}" dt="2022-10-17T14:12:44.844" v="2673" actId="404"/>
          <ac:spMkLst>
            <pc:docMk/>
            <pc:sldMk cId="3129311390" sldId="1272"/>
            <ac:spMk id="55" creationId="{00000000-0000-0000-0000-000000000000}"/>
          </ac:spMkLst>
        </pc:spChg>
        <pc:spChg chg="mod ord">
          <ac:chgData name="Soheil Abbasloo" userId="d71572ce-aea6-4a3a-9d7a-c1bc96c12f67" providerId="ADAL" clId="{5A221130-90B4-4FFD-B26D-E6AAC359A9C7}" dt="2022-10-17T18:58:40.880" v="5587" actId="20577"/>
          <ac:spMkLst>
            <pc:docMk/>
            <pc:sldMk cId="3129311390" sldId="1272"/>
            <ac:spMk id="1127426" creationId="{00000000-0000-0000-0000-000000000000}"/>
          </ac:spMkLst>
        </pc:spChg>
      </pc:sldChg>
      <pc:sldChg chg="addSp modSp mod modClrScheme chgLayout">
        <pc:chgData name="Soheil Abbasloo" userId="d71572ce-aea6-4a3a-9d7a-c1bc96c12f67" providerId="ADAL" clId="{5A221130-90B4-4FFD-B26D-E6AAC359A9C7}" dt="2022-10-17T18:58:48.553" v="5588"/>
        <pc:sldMkLst>
          <pc:docMk/>
          <pc:sldMk cId="2518647180" sldId="1273"/>
        </pc:sldMkLst>
        <pc:spChg chg="mod">
          <ac:chgData name="Soheil Abbasloo" userId="d71572ce-aea6-4a3a-9d7a-c1bc96c12f67" providerId="ADAL" clId="{5A221130-90B4-4FFD-B26D-E6AAC359A9C7}" dt="2022-10-17T14:11:32.413" v="2655" actId="20577"/>
          <ac:spMkLst>
            <pc:docMk/>
            <pc:sldMk cId="2518647180" sldId="1273"/>
            <ac:spMk id="2" creationId="{00000000-0000-0000-0000-000000000000}"/>
          </ac:spMkLst>
        </pc:spChg>
        <pc:spChg chg="mod">
          <ac:chgData name="Soheil Abbasloo" userId="d71572ce-aea6-4a3a-9d7a-c1bc96c12f67" providerId="ADAL" clId="{5A221130-90B4-4FFD-B26D-E6AAC359A9C7}" dt="2022-10-17T14:11:20.288" v="2653" actId="1037"/>
          <ac:spMkLst>
            <pc:docMk/>
            <pc:sldMk cId="2518647180" sldId="1273"/>
            <ac:spMk id="3" creationId="{00000000-0000-0000-0000-000000000000}"/>
          </ac:spMkLst>
        </pc:spChg>
        <pc:spChg chg="mod">
          <ac:chgData name="Soheil Abbasloo" userId="d71572ce-aea6-4a3a-9d7a-c1bc96c12f67" providerId="ADAL" clId="{5A221130-90B4-4FFD-B26D-E6AAC359A9C7}" dt="2022-10-17T14:12:31.062" v="2663" actId="404"/>
          <ac:spMkLst>
            <pc:docMk/>
            <pc:sldMk cId="2518647180" sldId="1273"/>
            <ac:spMk id="4" creationId="{00000000-0000-0000-0000-000000000000}"/>
          </ac:spMkLst>
        </pc:spChg>
        <pc:spChg chg="mod">
          <ac:chgData name="Soheil Abbasloo" userId="d71572ce-aea6-4a3a-9d7a-c1bc96c12f67" providerId="ADAL" clId="{5A221130-90B4-4FFD-B26D-E6AAC359A9C7}" dt="2022-10-17T14:12:21.564" v="2658" actId="207"/>
          <ac:spMkLst>
            <pc:docMk/>
            <pc:sldMk cId="2518647180" sldId="1273"/>
            <ac:spMk id="6" creationId="{00000000-0000-0000-0000-000000000000}"/>
          </ac:spMkLst>
        </pc:spChg>
        <pc:spChg chg="add mod ord">
          <ac:chgData name="Soheil Abbasloo" userId="d71572ce-aea6-4a3a-9d7a-c1bc96c12f67" providerId="ADAL" clId="{5A221130-90B4-4FFD-B26D-E6AAC359A9C7}" dt="2022-10-17T13:59:45.088" v="2329" actId="700"/>
          <ac:spMkLst>
            <pc:docMk/>
            <pc:sldMk cId="2518647180" sldId="1273"/>
            <ac:spMk id="8" creationId="{39DE91AE-77B3-92C0-0225-0B5B60995ECF}"/>
          </ac:spMkLst>
        </pc:spChg>
        <pc:spChg chg="mod">
          <ac:chgData name="Soheil Abbasloo" userId="d71572ce-aea6-4a3a-9d7a-c1bc96c12f67" providerId="ADAL" clId="{5A221130-90B4-4FFD-B26D-E6AAC359A9C7}" dt="2022-10-17T14:12:03.971" v="2657" actId="207"/>
          <ac:spMkLst>
            <pc:docMk/>
            <pc:sldMk cId="2518647180" sldId="1273"/>
            <ac:spMk id="24" creationId="{00000000-0000-0000-0000-000000000000}"/>
          </ac:spMkLst>
        </pc:spChg>
        <pc:spChg chg="mod">
          <ac:chgData name="Soheil Abbasloo" userId="d71572ce-aea6-4a3a-9d7a-c1bc96c12f67" providerId="ADAL" clId="{5A221130-90B4-4FFD-B26D-E6AAC359A9C7}" dt="2022-10-17T14:12:35.114" v="2668" actId="404"/>
          <ac:spMkLst>
            <pc:docMk/>
            <pc:sldMk cId="2518647180" sldId="1273"/>
            <ac:spMk id="55" creationId="{00000000-0000-0000-0000-000000000000}"/>
          </ac:spMkLst>
        </pc:spChg>
        <pc:spChg chg="mod ord">
          <ac:chgData name="Soheil Abbasloo" userId="d71572ce-aea6-4a3a-9d7a-c1bc96c12f67" providerId="ADAL" clId="{5A221130-90B4-4FFD-B26D-E6AAC359A9C7}" dt="2022-10-17T18:58:48.553" v="5588"/>
          <ac:spMkLst>
            <pc:docMk/>
            <pc:sldMk cId="2518647180" sldId="1273"/>
            <ac:spMk id="1127426" creationId="{00000000-0000-0000-0000-000000000000}"/>
          </ac:spMkLst>
        </pc:spChg>
        <pc:grpChg chg="mod">
          <ac:chgData name="Soheil Abbasloo" userId="d71572ce-aea6-4a3a-9d7a-c1bc96c12f67" providerId="ADAL" clId="{5A221130-90B4-4FFD-B26D-E6AAC359A9C7}" dt="2022-10-17T14:12:03.971" v="2657" actId="207"/>
          <ac:grpSpMkLst>
            <pc:docMk/>
            <pc:sldMk cId="2518647180" sldId="1273"/>
            <ac:grpSpMk id="7" creationId="{00000000-0000-0000-0000-000000000000}"/>
          </ac:grpSpMkLst>
        </pc:grpChg>
      </pc:sldChg>
      <pc:sldChg chg="addSp modSp mod modClrScheme chgLayout">
        <pc:chgData name="Soheil Abbasloo" userId="d71572ce-aea6-4a3a-9d7a-c1bc96c12f67" providerId="ADAL" clId="{5A221130-90B4-4FFD-B26D-E6AAC359A9C7}" dt="2022-10-17T18:58:52.527" v="5589"/>
        <pc:sldMkLst>
          <pc:docMk/>
          <pc:sldMk cId="3429395054" sldId="1274"/>
        </pc:sldMkLst>
        <pc:spChg chg="add mod ord">
          <ac:chgData name="Soheil Abbasloo" userId="d71572ce-aea6-4a3a-9d7a-c1bc96c12f67" providerId="ADAL" clId="{5A221130-90B4-4FFD-B26D-E6AAC359A9C7}" dt="2022-10-17T13:59:45.088" v="2329" actId="700"/>
          <ac:spMkLst>
            <pc:docMk/>
            <pc:sldMk cId="3429395054" sldId="1274"/>
            <ac:spMk id="2" creationId="{2A173223-D100-C622-7C2E-85106F6B2C17}"/>
          </ac:spMkLst>
        </pc:spChg>
        <pc:spChg chg="mod">
          <ac:chgData name="Soheil Abbasloo" userId="d71572ce-aea6-4a3a-9d7a-c1bc96c12f67" providerId="ADAL" clId="{5A221130-90B4-4FFD-B26D-E6AAC359A9C7}" dt="2022-10-17T14:13:53.786" v="2675" actId="1076"/>
          <ac:spMkLst>
            <pc:docMk/>
            <pc:sldMk cId="3429395054" sldId="1274"/>
            <ac:spMk id="3" creationId="{00000000-0000-0000-0000-000000000000}"/>
          </ac:spMkLst>
        </pc:spChg>
        <pc:spChg chg="mod">
          <ac:chgData name="Soheil Abbasloo" userId="d71572ce-aea6-4a3a-9d7a-c1bc96c12f67" providerId="ADAL" clId="{5A221130-90B4-4FFD-B26D-E6AAC359A9C7}" dt="2022-10-17T14:14:53.967" v="2681" actId="207"/>
          <ac:spMkLst>
            <pc:docMk/>
            <pc:sldMk cId="3429395054" sldId="1274"/>
            <ac:spMk id="29" creationId="{00000000-0000-0000-0000-000000000000}"/>
          </ac:spMkLst>
        </pc:spChg>
        <pc:spChg chg="mod">
          <ac:chgData name="Soheil Abbasloo" userId="d71572ce-aea6-4a3a-9d7a-c1bc96c12f67" providerId="ADAL" clId="{5A221130-90B4-4FFD-B26D-E6AAC359A9C7}" dt="2022-10-17T14:14:01.653" v="2680" actId="404"/>
          <ac:spMkLst>
            <pc:docMk/>
            <pc:sldMk cId="3429395054" sldId="1274"/>
            <ac:spMk id="55" creationId="{00000000-0000-0000-0000-000000000000}"/>
          </ac:spMkLst>
        </pc:spChg>
        <pc:spChg chg="mod ord">
          <ac:chgData name="Soheil Abbasloo" userId="d71572ce-aea6-4a3a-9d7a-c1bc96c12f67" providerId="ADAL" clId="{5A221130-90B4-4FFD-B26D-E6AAC359A9C7}" dt="2022-10-17T18:58:52.527" v="5589"/>
          <ac:spMkLst>
            <pc:docMk/>
            <pc:sldMk cId="3429395054" sldId="1274"/>
            <ac:spMk id="1127426" creationId="{00000000-0000-0000-0000-000000000000}"/>
          </ac:spMkLst>
        </pc:spChg>
      </pc:sldChg>
      <pc:sldChg chg="addSp modSp mod modClrScheme chgLayout">
        <pc:chgData name="Soheil Abbasloo" userId="d71572ce-aea6-4a3a-9d7a-c1bc96c12f67" providerId="ADAL" clId="{5A221130-90B4-4FFD-B26D-E6AAC359A9C7}" dt="2022-10-17T18:58:57.402" v="5590"/>
        <pc:sldMkLst>
          <pc:docMk/>
          <pc:sldMk cId="354572295" sldId="1275"/>
        </pc:sldMkLst>
        <pc:spChg chg="mod">
          <ac:chgData name="Soheil Abbasloo" userId="d71572ce-aea6-4a3a-9d7a-c1bc96c12f67" providerId="ADAL" clId="{5A221130-90B4-4FFD-B26D-E6AAC359A9C7}" dt="2022-10-17T14:16:21.272" v="2731" actId="207"/>
          <ac:spMkLst>
            <pc:docMk/>
            <pc:sldMk cId="354572295" sldId="1275"/>
            <ac:spMk id="2" creationId="{00000000-0000-0000-0000-000000000000}"/>
          </ac:spMkLst>
        </pc:spChg>
        <pc:spChg chg="mod">
          <ac:chgData name="Soheil Abbasloo" userId="d71572ce-aea6-4a3a-9d7a-c1bc96c12f67" providerId="ADAL" clId="{5A221130-90B4-4FFD-B26D-E6AAC359A9C7}" dt="2022-10-17T14:16:47.441" v="2751" actId="1036"/>
          <ac:spMkLst>
            <pc:docMk/>
            <pc:sldMk cId="354572295" sldId="1275"/>
            <ac:spMk id="3" creationId="{00000000-0000-0000-0000-000000000000}"/>
          </ac:spMkLst>
        </pc:spChg>
        <pc:spChg chg="add mod ord">
          <ac:chgData name="Soheil Abbasloo" userId="d71572ce-aea6-4a3a-9d7a-c1bc96c12f67" providerId="ADAL" clId="{5A221130-90B4-4FFD-B26D-E6AAC359A9C7}" dt="2022-10-17T13:59:45.088" v="2329" actId="700"/>
          <ac:spMkLst>
            <pc:docMk/>
            <pc:sldMk cId="354572295" sldId="1275"/>
            <ac:spMk id="4" creationId="{C8424F44-CA43-ADF5-6D7C-C14C20D96587}"/>
          </ac:spMkLst>
        </pc:spChg>
        <pc:spChg chg="mod">
          <ac:chgData name="Soheil Abbasloo" userId="d71572ce-aea6-4a3a-9d7a-c1bc96c12f67" providerId="ADAL" clId="{5A221130-90B4-4FFD-B26D-E6AAC359A9C7}" dt="2022-10-17T18:48:25.193" v="5312" actId="404"/>
          <ac:spMkLst>
            <pc:docMk/>
            <pc:sldMk cId="354572295" sldId="1275"/>
            <ac:spMk id="55" creationId="{00000000-0000-0000-0000-000000000000}"/>
          </ac:spMkLst>
        </pc:spChg>
        <pc:spChg chg="mod ord">
          <ac:chgData name="Soheil Abbasloo" userId="d71572ce-aea6-4a3a-9d7a-c1bc96c12f67" providerId="ADAL" clId="{5A221130-90B4-4FFD-B26D-E6AAC359A9C7}" dt="2022-10-17T18:58:57.402" v="5590"/>
          <ac:spMkLst>
            <pc:docMk/>
            <pc:sldMk cId="354572295" sldId="1275"/>
            <ac:spMk id="1127426" creationId="{00000000-0000-0000-0000-000000000000}"/>
          </ac:spMkLst>
        </pc:spChg>
      </pc:sldChg>
      <pc:sldChg chg="addSp modSp mod modClrScheme chgLayout">
        <pc:chgData name="Soheil Abbasloo" userId="d71572ce-aea6-4a3a-9d7a-c1bc96c12f67" providerId="ADAL" clId="{5A221130-90B4-4FFD-B26D-E6AAC359A9C7}" dt="2022-10-17T18:59:01.397" v="5591"/>
        <pc:sldMkLst>
          <pc:docMk/>
          <pc:sldMk cId="1720482916" sldId="1276"/>
        </pc:sldMkLst>
        <pc:spChg chg="mod">
          <ac:chgData name="Soheil Abbasloo" userId="d71572ce-aea6-4a3a-9d7a-c1bc96c12f67" providerId="ADAL" clId="{5A221130-90B4-4FFD-B26D-E6AAC359A9C7}" dt="2022-10-17T14:16:25.417" v="2732" actId="207"/>
          <ac:spMkLst>
            <pc:docMk/>
            <pc:sldMk cId="1720482916" sldId="1276"/>
            <ac:spMk id="2" creationId="{00000000-0000-0000-0000-000000000000}"/>
          </ac:spMkLst>
        </pc:spChg>
        <pc:spChg chg="add mod ord">
          <ac:chgData name="Soheil Abbasloo" userId="d71572ce-aea6-4a3a-9d7a-c1bc96c12f67" providerId="ADAL" clId="{5A221130-90B4-4FFD-B26D-E6AAC359A9C7}" dt="2022-10-17T13:59:45.088" v="2329" actId="700"/>
          <ac:spMkLst>
            <pc:docMk/>
            <pc:sldMk cId="1720482916" sldId="1276"/>
            <ac:spMk id="3" creationId="{F14CA613-8DFA-1CD6-7BD5-384B58F31A41}"/>
          </ac:spMkLst>
        </pc:spChg>
        <pc:spChg chg="mod">
          <ac:chgData name="Soheil Abbasloo" userId="d71572ce-aea6-4a3a-9d7a-c1bc96c12f67" providerId="ADAL" clId="{5A221130-90B4-4FFD-B26D-E6AAC359A9C7}" dt="2022-10-17T14:16:00.744" v="2729" actId="1035"/>
          <ac:spMkLst>
            <pc:docMk/>
            <pc:sldMk cId="1720482916" sldId="1276"/>
            <ac:spMk id="28" creationId="{00000000-0000-0000-0000-000000000000}"/>
          </ac:spMkLst>
        </pc:spChg>
        <pc:spChg chg="mod">
          <ac:chgData name="Soheil Abbasloo" userId="d71572ce-aea6-4a3a-9d7a-c1bc96c12f67" providerId="ADAL" clId="{5A221130-90B4-4FFD-B26D-E6AAC359A9C7}" dt="2022-10-17T14:16:09.996" v="2730" actId="207"/>
          <ac:spMkLst>
            <pc:docMk/>
            <pc:sldMk cId="1720482916" sldId="1276"/>
            <ac:spMk id="29" creationId="{00000000-0000-0000-0000-000000000000}"/>
          </ac:spMkLst>
        </pc:spChg>
        <pc:spChg chg="mod">
          <ac:chgData name="Soheil Abbasloo" userId="d71572ce-aea6-4a3a-9d7a-c1bc96c12f67" providerId="ADAL" clId="{5A221130-90B4-4FFD-B26D-E6AAC359A9C7}" dt="2022-10-17T14:15:48.369" v="2687" actId="404"/>
          <ac:spMkLst>
            <pc:docMk/>
            <pc:sldMk cId="1720482916" sldId="1276"/>
            <ac:spMk id="38" creationId="{00000000-0000-0000-0000-000000000000}"/>
          </ac:spMkLst>
        </pc:spChg>
        <pc:spChg chg="mod">
          <ac:chgData name="Soheil Abbasloo" userId="d71572ce-aea6-4a3a-9d7a-c1bc96c12f67" providerId="ADAL" clId="{5A221130-90B4-4FFD-B26D-E6AAC359A9C7}" dt="2022-10-17T14:15:53.414" v="2692" actId="404"/>
          <ac:spMkLst>
            <pc:docMk/>
            <pc:sldMk cId="1720482916" sldId="1276"/>
            <ac:spMk id="55" creationId="{00000000-0000-0000-0000-000000000000}"/>
          </ac:spMkLst>
        </pc:spChg>
        <pc:spChg chg="mod ord">
          <ac:chgData name="Soheil Abbasloo" userId="d71572ce-aea6-4a3a-9d7a-c1bc96c12f67" providerId="ADAL" clId="{5A221130-90B4-4FFD-B26D-E6AAC359A9C7}" dt="2022-10-17T18:59:01.397" v="5591"/>
          <ac:spMkLst>
            <pc:docMk/>
            <pc:sldMk cId="1720482916" sldId="1276"/>
            <ac:spMk id="1127426" creationId="{00000000-0000-0000-0000-000000000000}"/>
          </ac:spMkLst>
        </pc:spChg>
      </pc:sldChg>
      <pc:sldChg chg="modSp add del mod modClrScheme modAnim chgLayout">
        <pc:chgData name="Soheil Abbasloo" userId="d71572ce-aea6-4a3a-9d7a-c1bc96c12f67" providerId="ADAL" clId="{5A221130-90B4-4FFD-B26D-E6AAC359A9C7}" dt="2022-10-17T20:49:07.923" v="7202" actId="6549"/>
        <pc:sldMkLst>
          <pc:docMk/>
          <pc:sldMk cId="736186780" sldId="1277"/>
        </pc:sldMkLst>
        <pc:spChg chg="mod ord">
          <ac:chgData name="Soheil Abbasloo" userId="d71572ce-aea6-4a3a-9d7a-c1bc96c12f67" providerId="ADAL" clId="{5A221130-90B4-4FFD-B26D-E6AAC359A9C7}" dt="2022-10-17T20:49:07.923" v="7202" actId="6549"/>
          <ac:spMkLst>
            <pc:docMk/>
            <pc:sldMk cId="736186780" sldId="1277"/>
            <ac:spMk id="2" creationId="{00000000-0000-0000-0000-000000000000}"/>
          </ac:spMkLst>
        </pc:spChg>
        <pc:spChg chg="mod ord">
          <ac:chgData name="Soheil Abbasloo" userId="d71572ce-aea6-4a3a-9d7a-c1bc96c12f67" providerId="ADAL" clId="{5A221130-90B4-4FFD-B26D-E6AAC359A9C7}" dt="2022-10-17T19:01:31.887" v="5660" actId="20577"/>
          <ac:spMkLst>
            <pc:docMk/>
            <pc:sldMk cId="736186780" sldId="1277"/>
            <ac:spMk id="3" creationId="{00000000-0000-0000-0000-000000000000}"/>
          </ac:spMkLst>
        </pc:spChg>
      </pc:sldChg>
      <pc:sldChg chg="addSp delSp modSp add mod modClrScheme chgLayout">
        <pc:chgData name="Soheil Abbasloo" userId="d71572ce-aea6-4a3a-9d7a-c1bc96c12f67" providerId="ADAL" clId="{5A221130-90B4-4FFD-B26D-E6AAC359A9C7}" dt="2022-10-16T22:51:41.191" v="1165" actId="207"/>
        <pc:sldMkLst>
          <pc:docMk/>
          <pc:sldMk cId="2632851392" sldId="1293"/>
        </pc:sldMkLst>
        <pc:spChg chg="add del mod ord">
          <ac:chgData name="Soheil Abbasloo" userId="d71572ce-aea6-4a3a-9d7a-c1bc96c12f67" providerId="ADAL" clId="{5A221130-90B4-4FFD-B26D-E6AAC359A9C7}" dt="2022-10-16T22:12:28.684" v="761" actId="700"/>
          <ac:spMkLst>
            <pc:docMk/>
            <pc:sldMk cId="2632851392" sldId="1293"/>
            <ac:spMk id="2" creationId="{708A03E1-6652-DC5B-E6EA-70B62AA874A7}"/>
          </ac:spMkLst>
        </pc:spChg>
        <pc:spChg chg="add del mod ord">
          <ac:chgData name="Soheil Abbasloo" userId="d71572ce-aea6-4a3a-9d7a-c1bc96c12f67" providerId="ADAL" clId="{5A221130-90B4-4FFD-B26D-E6AAC359A9C7}" dt="2022-10-16T22:12:21.672" v="760" actId="700"/>
          <ac:spMkLst>
            <pc:docMk/>
            <pc:sldMk cId="2632851392" sldId="1293"/>
            <ac:spMk id="3" creationId="{9519E63B-EBAB-4990-F431-8F717711E033}"/>
          </ac:spMkLst>
        </pc:spChg>
        <pc:spChg chg="add del mod ord">
          <ac:chgData name="Soheil Abbasloo" userId="d71572ce-aea6-4a3a-9d7a-c1bc96c12f67" providerId="ADAL" clId="{5A221130-90B4-4FFD-B26D-E6AAC359A9C7}" dt="2022-10-16T22:12:32.058" v="762" actId="478"/>
          <ac:spMkLst>
            <pc:docMk/>
            <pc:sldMk cId="2632851392" sldId="1293"/>
            <ac:spMk id="4" creationId="{CAA03E19-F26A-D1EC-E5CF-3E3012F4E828}"/>
          </ac:spMkLst>
        </pc:spChg>
        <pc:spChg chg="add del mod ord">
          <ac:chgData name="Soheil Abbasloo" userId="d71572ce-aea6-4a3a-9d7a-c1bc96c12f67" providerId="ADAL" clId="{5A221130-90B4-4FFD-B26D-E6AAC359A9C7}" dt="2022-10-16T22:18:07.596" v="786" actId="478"/>
          <ac:spMkLst>
            <pc:docMk/>
            <pc:sldMk cId="2632851392" sldId="1293"/>
            <ac:spMk id="5" creationId="{00000000-0000-0000-0000-000000000000}"/>
          </ac:spMkLst>
        </pc:spChg>
        <pc:spChg chg="add del mod">
          <ac:chgData name="Soheil Abbasloo" userId="d71572ce-aea6-4a3a-9d7a-c1bc96c12f67" providerId="ADAL" clId="{5A221130-90B4-4FFD-B26D-E6AAC359A9C7}" dt="2022-10-16T22:13:49.898" v="769"/>
          <ac:spMkLst>
            <pc:docMk/>
            <pc:sldMk cId="2632851392" sldId="1293"/>
            <ac:spMk id="6" creationId="{F10D8D38-D969-BF73-FA6D-7E151588A609}"/>
          </ac:spMkLst>
        </pc:spChg>
        <pc:spChg chg="add del mod">
          <ac:chgData name="Soheil Abbasloo" userId="d71572ce-aea6-4a3a-9d7a-c1bc96c12f67" providerId="ADAL" clId="{5A221130-90B4-4FFD-B26D-E6AAC359A9C7}" dt="2022-10-16T22:13:49.898" v="769"/>
          <ac:spMkLst>
            <pc:docMk/>
            <pc:sldMk cId="2632851392" sldId="1293"/>
            <ac:spMk id="7" creationId="{C9FBC683-4898-8125-A83E-88BBB624B163}"/>
          </ac:spMkLst>
        </pc:spChg>
        <pc:spChg chg="add del mod ord">
          <ac:chgData name="Soheil Abbasloo" userId="d71572ce-aea6-4a3a-9d7a-c1bc96c12f67" providerId="ADAL" clId="{5A221130-90B4-4FFD-B26D-E6AAC359A9C7}" dt="2022-10-16T22:15:54.765" v="772" actId="700"/>
          <ac:spMkLst>
            <pc:docMk/>
            <pc:sldMk cId="2632851392" sldId="1293"/>
            <ac:spMk id="8" creationId="{5508FB6E-8363-5CE7-DCA5-C506D82E1DC9}"/>
          </ac:spMkLst>
        </pc:spChg>
        <pc:spChg chg="add del mod ord">
          <ac:chgData name="Soheil Abbasloo" userId="d71572ce-aea6-4a3a-9d7a-c1bc96c12f67" providerId="ADAL" clId="{5A221130-90B4-4FFD-B26D-E6AAC359A9C7}" dt="2022-10-16T22:16:31.375" v="780" actId="700"/>
          <ac:spMkLst>
            <pc:docMk/>
            <pc:sldMk cId="2632851392" sldId="1293"/>
            <ac:spMk id="9" creationId="{CA59452E-CE13-C89E-F141-E1616ACB8711}"/>
          </ac:spMkLst>
        </pc:spChg>
        <pc:spChg chg="add del mod ord">
          <ac:chgData name="Soheil Abbasloo" userId="d71572ce-aea6-4a3a-9d7a-c1bc96c12f67" providerId="ADAL" clId="{5A221130-90B4-4FFD-B26D-E6AAC359A9C7}" dt="2022-10-16T22:16:54.756" v="781" actId="478"/>
          <ac:spMkLst>
            <pc:docMk/>
            <pc:sldMk cId="2632851392" sldId="1293"/>
            <ac:spMk id="10" creationId="{24C4C759-BB02-F21F-16F3-E915D5306931}"/>
          </ac:spMkLst>
        </pc:spChg>
        <pc:spChg chg="add mod ord">
          <ac:chgData name="Soheil Abbasloo" userId="d71572ce-aea6-4a3a-9d7a-c1bc96c12f67" providerId="ADAL" clId="{5A221130-90B4-4FFD-B26D-E6AAC359A9C7}" dt="2022-10-16T22:51:41.191" v="1165" actId="207"/>
          <ac:spMkLst>
            <pc:docMk/>
            <pc:sldMk cId="2632851392" sldId="1293"/>
            <ac:spMk id="11" creationId="{EE1F6650-EC1E-951C-4A99-E5AFFCFB048E}"/>
          </ac:spMkLst>
        </pc:spChg>
        <pc:spChg chg="add del mod ord">
          <ac:chgData name="Soheil Abbasloo" userId="d71572ce-aea6-4a3a-9d7a-c1bc96c12f67" providerId="ADAL" clId="{5A221130-90B4-4FFD-B26D-E6AAC359A9C7}" dt="2022-10-16T22:51:26.227" v="1164" actId="478"/>
          <ac:spMkLst>
            <pc:docMk/>
            <pc:sldMk cId="2632851392" sldId="1293"/>
            <ac:spMk id="12" creationId="{DF0447DC-750B-98DF-F7CB-C28F9860949E}"/>
          </ac:spMkLst>
        </pc:spChg>
      </pc:sldChg>
      <pc:sldChg chg="modSp add del mod modClrScheme chgLayout">
        <pc:chgData name="Soheil Abbasloo" userId="d71572ce-aea6-4a3a-9d7a-c1bc96c12f67" providerId="ADAL" clId="{5A221130-90B4-4FFD-B26D-E6AAC359A9C7}" dt="2022-10-17T19:53:37.915" v="6802" actId="47"/>
        <pc:sldMkLst>
          <pc:docMk/>
          <pc:sldMk cId="1511952098" sldId="1294"/>
        </pc:sldMkLst>
        <pc:spChg chg="mod ord">
          <ac:chgData name="Soheil Abbasloo" userId="d71572ce-aea6-4a3a-9d7a-c1bc96c12f67" providerId="ADAL" clId="{5A221130-90B4-4FFD-B26D-E6AAC359A9C7}" dt="2022-10-17T14:54:51.512" v="3049" actId="20577"/>
          <ac:spMkLst>
            <pc:docMk/>
            <pc:sldMk cId="1511952098" sldId="1294"/>
            <ac:spMk id="1108994" creationId="{00000000-0000-0000-0000-000000000000}"/>
          </ac:spMkLst>
        </pc:spChg>
        <pc:spChg chg="mod ord">
          <ac:chgData name="Soheil Abbasloo" userId="d71572ce-aea6-4a3a-9d7a-c1bc96c12f67" providerId="ADAL" clId="{5A221130-90B4-4FFD-B26D-E6AAC359A9C7}" dt="2022-10-16T22:15:45.866" v="770"/>
          <ac:spMkLst>
            <pc:docMk/>
            <pc:sldMk cId="1511952098" sldId="1294"/>
            <ac:spMk id="1108995" creationId="{00000000-0000-0000-0000-000000000000}"/>
          </ac:spMkLst>
        </pc:spChg>
      </pc:sldChg>
      <pc:sldChg chg="addSp delSp modSp mod modClrScheme delAnim modAnim chgLayout">
        <pc:chgData name="Soheil Abbasloo" userId="d71572ce-aea6-4a3a-9d7a-c1bc96c12f67" providerId="ADAL" clId="{5A221130-90B4-4FFD-B26D-E6AAC359A9C7}" dt="2022-10-17T20:00:49.288" v="6819" actId="21"/>
        <pc:sldMkLst>
          <pc:docMk/>
          <pc:sldMk cId="2021894071" sldId="1296"/>
        </pc:sldMkLst>
        <pc:spChg chg="mod ord">
          <ac:chgData name="Soheil Abbasloo" userId="d71572ce-aea6-4a3a-9d7a-c1bc96c12f67" providerId="ADAL" clId="{5A221130-90B4-4FFD-B26D-E6AAC359A9C7}" dt="2022-10-17T14:05:26.366" v="2545" actId="700"/>
          <ac:spMkLst>
            <pc:docMk/>
            <pc:sldMk cId="2021894071" sldId="1296"/>
            <ac:spMk id="2" creationId="{00000000-0000-0000-0000-000000000000}"/>
          </ac:spMkLst>
        </pc:spChg>
        <pc:spChg chg="add del mod ord">
          <ac:chgData name="Soheil Abbasloo" userId="d71572ce-aea6-4a3a-9d7a-c1bc96c12f67" providerId="ADAL" clId="{5A221130-90B4-4FFD-B26D-E6AAC359A9C7}" dt="2022-10-17T14:05:26.366" v="2545" actId="700"/>
          <ac:spMkLst>
            <pc:docMk/>
            <pc:sldMk cId="2021894071" sldId="1296"/>
            <ac:spMk id="3" creationId="{96B57A28-2855-1ED8-AE56-D92EBBE4AF3E}"/>
          </ac:spMkLst>
        </pc:spChg>
        <pc:spChg chg="add del mod ord">
          <ac:chgData name="Soheil Abbasloo" userId="d71572ce-aea6-4a3a-9d7a-c1bc96c12f67" providerId="ADAL" clId="{5A221130-90B4-4FFD-B26D-E6AAC359A9C7}" dt="2022-10-17T20:00:49.288" v="6819" actId="21"/>
          <ac:spMkLst>
            <pc:docMk/>
            <pc:sldMk cId="2021894071" sldId="1296"/>
            <ac:spMk id="4" creationId="{A4DBEC36-623E-390E-30DB-619FE0492135}"/>
          </ac:spMkLst>
        </pc:spChg>
        <pc:spChg chg="add del mod ord">
          <ac:chgData name="Soheil Abbasloo" userId="d71572ce-aea6-4a3a-9d7a-c1bc96c12f67" providerId="ADAL" clId="{5A221130-90B4-4FFD-B26D-E6AAC359A9C7}" dt="2022-10-17T14:05:18.603" v="2528" actId="700"/>
          <ac:spMkLst>
            <pc:docMk/>
            <pc:sldMk cId="2021894071" sldId="1296"/>
            <ac:spMk id="5" creationId="{249D418A-F749-905E-E7EC-042B630B659E}"/>
          </ac:spMkLst>
        </pc:spChg>
        <pc:spChg chg="del mod">
          <ac:chgData name="Soheil Abbasloo" userId="d71572ce-aea6-4a3a-9d7a-c1bc96c12f67" providerId="ADAL" clId="{5A221130-90B4-4FFD-B26D-E6AAC359A9C7}" dt="2022-10-17T14:05:32.099" v="2553" actId="478"/>
          <ac:spMkLst>
            <pc:docMk/>
            <pc:sldMk cId="2021894071" sldId="1296"/>
            <ac:spMk id="6" creationId="{00000000-0000-0000-0000-000000000000}"/>
          </ac:spMkLst>
        </pc:spChg>
      </pc:sldChg>
      <pc:sldChg chg="addSp delSp modSp add del mod modClrScheme chgLayout">
        <pc:chgData name="Soheil Abbasloo" userId="d71572ce-aea6-4a3a-9d7a-c1bc96c12f67" providerId="ADAL" clId="{5A221130-90B4-4FFD-B26D-E6AAC359A9C7}" dt="2022-10-17T20:02:52.135" v="6840" actId="207"/>
        <pc:sldMkLst>
          <pc:docMk/>
          <pc:sldMk cId="3215917729" sldId="1298"/>
        </pc:sldMkLst>
        <pc:spChg chg="add del mod ord">
          <ac:chgData name="Soheil Abbasloo" userId="d71572ce-aea6-4a3a-9d7a-c1bc96c12f67" providerId="ADAL" clId="{5A221130-90B4-4FFD-B26D-E6AAC359A9C7}" dt="2022-10-17T15:00:12.203" v="3059" actId="478"/>
          <ac:spMkLst>
            <pc:docMk/>
            <pc:sldMk cId="3215917729" sldId="1298"/>
            <ac:spMk id="2" creationId="{9900C613-E173-7C12-D9A6-BA97F3D8C378}"/>
          </ac:spMkLst>
        </pc:spChg>
        <pc:spChg chg="mod">
          <ac:chgData name="Soheil Abbasloo" userId="d71572ce-aea6-4a3a-9d7a-c1bc96c12f67" providerId="ADAL" clId="{5A221130-90B4-4FFD-B26D-E6AAC359A9C7}" dt="2022-10-17T20:02:49.628" v="6839" actId="207"/>
          <ac:spMkLst>
            <pc:docMk/>
            <pc:sldMk cId="3215917729" sldId="1298"/>
            <ac:spMk id="113" creationId="{00000000-0000-0000-0000-000000000000}"/>
          </ac:spMkLst>
        </pc:spChg>
        <pc:spChg chg="mod ord">
          <ac:chgData name="Soheil Abbasloo" userId="d71572ce-aea6-4a3a-9d7a-c1bc96c12f67" providerId="ADAL" clId="{5A221130-90B4-4FFD-B26D-E6AAC359A9C7}" dt="2022-10-17T15:06:40.600" v="3075" actId="2711"/>
          <ac:spMkLst>
            <pc:docMk/>
            <pc:sldMk cId="3215917729" sldId="1298"/>
            <ac:spMk id="69636" creationId="{00000000-0000-0000-0000-000000000000}"/>
          </ac:spMkLst>
        </pc:spChg>
        <pc:spChg chg="mod">
          <ac:chgData name="Soheil Abbasloo" userId="d71572ce-aea6-4a3a-9d7a-c1bc96c12f67" providerId="ADAL" clId="{5A221130-90B4-4FFD-B26D-E6AAC359A9C7}" dt="2022-10-17T20:02:52.135" v="6840" actId="207"/>
          <ac:spMkLst>
            <pc:docMk/>
            <pc:sldMk cId="3215917729" sldId="1298"/>
            <ac:spMk id="951404" creationId="{00000000-0000-0000-0000-000000000000}"/>
          </ac:spMkLst>
        </pc:spChg>
      </pc:sldChg>
      <pc:sldChg chg="modSp add del mod modClrScheme chgLayout">
        <pc:chgData name="Soheil Abbasloo" userId="d71572ce-aea6-4a3a-9d7a-c1bc96c12f67" providerId="ADAL" clId="{5A221130-90B4-4FFD-B26D-E6AAC359A9C7}" dt="2022-10-16T22:06:50.403" v="752" actId="47"/>
        <pc:sldMkLst>
          <pc:docMk/>
          <pc:sldMk cId="2683558370" sldId="1302"/>
        </pc:sldMkLst>
        <pc:spChg chg="mod ord">
          <ac:chgData name="Soheil Abbasloo" userId="d71572ce-aea6-4a3a-9d7a-c1bc96c12f67" providerId="ADAL" clId="{5A221130-90B4-4FFD-B26D-E6AAC359A9C7}" dt="2022-10-16T21:36:33.466" v="261" actId="700"/>
          <ac:spMkLst>
            <pc:docMk/>
            <pc:sldMk cId="2683558370" sldId="1302"/>
            <ac:spMk id="1103874" creationId="{00000000-0000-0000-0000-000000000000}"/>
          </ac:spMkLst>
        </pc:spChg>
        <pc:spChg chg="mod ord">
          <ac:chgData name="Soheil Abbasloo" userId="d71572ce-aea6-4a3a-9d7a-c1bc96c12f67" providerId="ADAL" clId="{5A221130-90B4-4FFD-B26D-E6AAC359A9C7}" dt="2022-10-16T21:36:33.466" v="261" actId="700"/>
          <ac:spMkLst>
            <pc:docMk/>
            <pc:sldMk cId="2683558370" sldId="1302"/>
            <ac:spMk id="1103875" creationId="{00000000-0000-0000-0000-000000000000}"/>
          </ac:spMkLst>
        </pc:spChg>
      </pc:sldChg>
      <pc:sldChg chg="delSp modSp add del mod modAnim">
        <pc:chgData name="Soheil Abbasloo" userId="d71572ce-aea6-4a3a-9d7a-c1bc96c12f67" providerId="ADAL" clId="{5A221130-90B4-4FFD-B26D-E6AAC359A9C7}" dt="2022-10-18T13:11:34.112" v="8363"/>
        <pc:sldMkLst>
          <pc:docMk/>
          <pc:sldMk cId="1704322400" sldId="1303"/>
        </pc:sldMkLst>
        <pc:spChg chg="mod">
          <ac:chgData name="Soheil Abbasloo" userId="d71572ce-aea6-4a3a-9d7a-c1bc96c12f67" providerId="ADAL" clId="{5A221130-90B4-4FFD-B26D-E6AAC359A9C7}" dt="2022-10-16T22:05:01.358" v="751" actId="1036"/>
          <ac:spMkLst>
            <pc:docMk/>
            <pc:sldMk cId="1704322400" sldId="1303"/>
            <ac:spMk id="3" creationId="{ACDC9793-A406-E5B7-C257-B34781214290}"/>
          </ac:spMkLst>
        </pc:spChg>
        <pc:spChg chg="mod">
          <ac:chgData name="Soheil Abbasloo" userId="d71572ce-aea6-4a3a-9d7a-c1bc96c12f67" providerId="ADAL" clId="{5A221130-90B4-4FFD-B26D-E6AAC359A9C7}" dt="2022-10-16T22:15:45.866" v="770"/>
          <ac:spMkLst>
            <pc:docMk/>
            <pc:sldMk cId="1704322400" sldId="1303"/>
            <ac:spMk id="4" creationId="{B55BE02D-FC24-FFAF-F778-0737956029EA}"/>
          </ac:spMkLst>
        </pc:spChg>
        <pc:spChg chg="del">
          <ac:chgData name="Soheil Abbasloo" userId="d71572ce-aea6-4a3a-9d7a-c1bc96c12f67" providerId="ADAL" clId="{5A221130-90B4-4FFD-B26D-E6AAC359A9C7}" dt="2022-10-16T21:47:27.108" v="488" actId="478"/>
          <ac:spMkLst>
            <pc:docMk/>
            <pc:sldMk cId="1704322400" sldId="1303"/>
            <ac:spMk id="5" creationId="{E600EB5A-CC21-593F-39CC-C72ADE02A44A}"/>
          </ac:spMkLst>
        </pc:spChg>
        <pc:spChg chg="mod">
          <ac:chgData name="Soheil Abbasloo" userId="d71572ce-aea6-4a3a-9d7a-c1bc96c12f67" providerId="ADAL" clId="{5A221130-90B4-4FFD-B26D-E6AAC359A9C7}" dt="2022-10-16T22:15:45.866" v="770"/>
          <ac:spMkLst>
            <pc:docMk/>
            <pc:sldMk cId="1704322400" sldId="1303"/>
            <ac:spMk id="6" creationId="{8223281C-81E4-0B49-6853-84E42352840F}"/>
          </ac:spMkLst>
        </pc:spChg>
        <pc:spChg chg="mod">
          <ac:chgData name="Soheil Abbasloo" userId="d71572ce-aea6-4a3a-9d7a-c1bc96c12f67" providerId="ADAL" clId="{5A221130-90B4-4FFD-B26D-E6AAC359A9C7}" dt="2022-10-16T22:04:55.323" v="721" actId="6549"/>
          <ac:spMkLst>
            <pc:docMk/>
            <pc:sldMk cId="1704322400" sldId="1303"/>
            <ac:spMk id="7" creationId="{3EFB7F04-F8DD-AE17-9BBA-5D4DD04A3945}"/>
          </ac:spMkLst>
        </pc:spChg>
        <pc:spChg chg="del">
          <ac:chgData name="Soheil Abbasloo" userId="d71572ce-aea6-4a3a-9d7a-c1bc96c12f67" providerId="ADAL" clId="{5A221130-90B4-4FFD-B26D-E6AAC359A9C7}" dt="2022-10-16T21:47:27.108" v="488" actId="478"/>
          <ac:spMkLst>
            <pc:docMk/>
            <pc:sldMk cId="1704322400" sldId="1303"/>
            <ac:spMk id="28" creationId="{1C0E3B75-744E-5FD4-4AFF-36F24AF7D62B}"/>
          </ac:spMkLst>
        </pc:spChg>
        <pc:spChg chg="del">
          <ac:chgData name="Soheil Abbasloo" userId="d71572ce-aea6-4a3a-9d7a-c1bc96c12f67" providerId="ADAL" clId="{5A221130-90B4-4FFD-B26D-E6AAC359A9C7}" dt="2022-10-16T21:47:27.108" v="488" actId="478"/>
          <ac:spMkLst>
            <pc:docMk/>
            <pc:sldMk cId="1704322400" sldId="1303"/>
            <ac:spMk id="29" creationId="{FB65FC20-A6C0-0BB7-77E6-9267F974E462}"/>
          </ac:spMkLst>
        </pc:spChg>
        <pc:spChg chg="del">
          <ac:chgData name="Soheil Abbasloo" userId="d71572ce-aea6-4a3a-9d7a-c1bc96c12f67" providerId="ADAL" clId="{5A221130-90B4-4FFD-B26D-E6AAC359A9C7}" dt="2022-10-16T21:47:27.108" v="488" actId="478"/>
          <ac:spMkLst>
            <pc:docMk/>
            <pc:sldMk cId="1704322400" sldId="1303"/>
            <ac:spMk id="56" creationId="{E2D14394-1C3F-A84D-D373-19B8A18807BE}"/>
          </ac:spMkLst>
        </pc:spChg>
        <pc:spChg chg="del">
          <ac:chgData name="Soheil Abbasloo" userId="d71572ce-aea6-4a3a-9d7a-c1bc96c12f67" providerId="ADAL" clId="{5A221130-90B4-4FFD-B26D-E6AAC359A9C7}" dt="2022-10-16T21:47:27.108" v="488" actId="478"/>
          <ac:spMkLst>
            <pc:docMk/>
            <pc:sldMk cId="1704322400" sldId="1303"/>
            <ac:spMk id="57" creationId="{73569AAD-1923-7C20-D845-30B6C49D4A2E}"/>
          </ac:spMkLst>
        </pc:spChg>
        <pc:spChg chg="del">
          <ac:chgData name="Soheil Abbasloo" userId="d71572ce-aea6-4a3a-9d7a-c1bc96c12f67" providerId="ADAL" clId="{5A221130-90B4-4FFD-B26D-E6AAC359A9C7}" dt="2022-10-16T21:47:27.108" v="488" actId="478"/>
          <ac:spMkLst>
            <pc:docMk/>
            <pc:sldMk cId="1704322400" sldId="1303"/>
            <ac:spMk id="58" creationId="{CB597ADD-CA57-A4C1-2E4D-B8938948FF8E}"/>
          </ac:spMkLst>
        </pc:spChg>
        <pc:spChg chg="del">
          <ac:chgData name="Soheil Abbasloo" userId="d71572ce-aea6-4a3a-9d7a-c1bc96c12f67" providerId="ADAL" clId="{5A221130-90B4-4FFD-B26D-E6AAC359A9C7}" dt="2022-10-16T21:47:27.108" v="488" actId="478"/>
          <ac:spMkLst>
            <pc:docMk/>
            <pc:sldMk cId="1704322400" sldId="1303"/>
            <ac:spMk id="59" creationId="{7E30AED4-795F-787F-1356-18F57A804F25}"/>
          </ac:spMkLst>
        </pc:spChg>
        <pc:spChg chg="del">
          <ac:chgData name="Soheil Abbasloo" userId="d71572ce-aea6-4a3a-9d7a-c1bc96c12f67" providerId="ADAL" clId="{5A221130-90B4-4FFD-B26D-E6AAC359A9C7}" dt="2022-10-16T21:47:27.108" v="488" actId="478"/>
          <ac:spMkLst>
            <pc:docMk/>
            <pc:sldMk cId="1704322400" sldId="1303"/>
            <ac:spMk id="60" creationId="{AA82D543-20B4-3653-68F4-DAB07D2EA217}"/>
          </ac:spMkLst>
        </pc:spChg>
        <pc:spChg chg="del">
          <ac:chgData name="Soheil Abbasloo" userId="d71572ce-aea6-4a3a-9d7a-c1bc96c12f67" providerId="ADAL" clId="{5A221130-90B4-4FFD-B26D-E6AAC359A9C7}" dt="2022-10-16T21:47:27.108" v="488" actId="478"/>
          <ac:spMkLst>
            <pc:docMk/>
            <pc:sldMk cId="1704322400" sldId="1303"/>
            <ac:spMk id="61" creationId="{55179B3B-90E6-8BA6-1654-1161FB5A69AA}"/>
          </ac:spMkLst>
        </pc:spChg>
        <pc:spChg chg="del">
          <ac:chgData name="Soheil Abbasloo" userId="d71572ce-aea6-4a3a-9d7a-c1bc96c12f67" providerId="ADAL" clId="{5A221130-90B4-4FFD-B26D-E6AAC359A9C7}" dt="2022-10-16T21:47:27.108" v="488" actId="478"/>
          <ac:spMkLst>
            <pc:docMk/>
            <pc:sldMk cId="1704322400" sldId="1303"/>
            <ac:spMk id="62" creationId="{DAA77376-AFFB-3DF0-3149-66E115BD4EA1}"/>
          </ac:spMkLst>
        </pc:spChg>
        <pc:spChg chg="del">
          <ac:chgData name="Soheil Abbasloo" userId="d71572ce-aea6-4a3a-9d7a-c1bc96c12f67" providerId="ADAL" clId="{5A221130-90B4-4FFD-B26D-E6AAC359A9C7}" dt="2022-10-16T21:47:27.108" v="488" actId="478"/>
          <ac:spMkLst>
            <pc:docMk/>
            <pc:sldMk cId="1704322400" sldId="1303"/>
            <ac:spMk id="63" creationId="{969A9D59-8F2C-5AAF-22C3-B39C5C7439D6}"/>
          </ac:spMkLst>
        </pc:spChg>
      </pc:sldChg>
      <pc:sldChg chg="add del">
        <pc:chgData name="Soheil Abbasloo" userId="d71572ce-aea6-4a3a-9d7a-c1bc96c12f67" providerId="ADAL" clId="{5A221130-90B4-4FFD-B26D-E6AAC359A9C7}" dt="2022-10-16T21:52:44.326" v="504"/>
        <pc:sldMkLst>
          <pc:docMk/>
          <pc:sldMk cId="1953513448" sldId="1303"/>
        </pc:sldMkLst>
      </pc:sldChg>
      <pc:sldChg chg="add del">
        <pc:chgData name="Soheil Abbasloo" userId="d71572ce-aea6-4a3a-9d7a-c1bc96c12f67" providerId="ADAL" clId="{5A221130-90B4-4FFD-B26D-E6AAC359A9C7}" dt="2022-10-16T22:00:18.595" v="538" actId="47"/>
        <pc:sldMkLst>
          <pc:docMk/>
          <pc:sldMk cId="588708422" sldId="1304"/>
        </pc:sldMkLst>
      </pc:sldChg>
      <pc:sldChg chg="add del">
        <pc:chgData name="Soheil Abbasloo" userId="d71572ce-aea6-4a3a-9d7a-c1bc96c12f67" providerId="ADAL" clId="{5A221130-90B4-4FFD-B26D-E6AAC359A9C7}" dt="2022-10-16T21:52:43.537" v="503"/>
        <pc:sldMkLst>
          <pc:docMk/>
          <pc:sldMk cId="1385423009" sldId="1304"/>
        </pc:sldMkLst>
      </pc:sldChg>
      <pc:sldChg chg="modSp add mod">
        <pc:chgData name="Soheil Abbasloo" userId="d71572ce-aea6-4a3a-9d7a-c1bc96c12f67" providerId="ADAL" clId="{5A221130-90B4-4FFD-B26D-E6AAC359A9C7}" dt="2022-10-16T23:52:51.886" v="1222" actId="207"/>
        <pc:sldMkLst>
          <pc:docMk/>
          <pc:sldMk cId="2526499063" sldId="1304"/>
        </pc:sldMkLst>
        <pc:spChg chg="mod">
          <ac:chgData name="Soheil Abbasloo" userId="d71572ce-aea6-4a3a-9d7a-c1bc96c12f67" providerId="ADAL" clId="{5A221130-90B4-4FFD-B26D-E6AAC359A9C7}" dt="2022-10-16T22:30:39.717" v="997" actId="1036"/>
          <ac:spMkLst>
            <pc:docMk/>
            <pc:sldMk cId="2526499063" sldId="1304"/>
            <ac:spMk id="36" creationId="{75DD97DA-F6D5-ADE8-7210-3660D0A532FB}"/>
          </ac:spMkLst>
        </pc:spChg>
        <pc:spChg chg="mod">
          <ac:chgData name="Soheil Abbasloo" userId="d71572ce-aea6-4a3a-9d7a-c1bc96c12f67" providerId="ADAL" clId="{5A221130-90B4-4FFD-B26D-E6AAC359A9C7}" dt="2022-10-16T22:30:39.717" v="997" actId="1036"/>
          <ac:spMkLst>
            <pc:docMk/>
            <pc:sldMk cId="2526499063" sldId="1304"/>
            <ac:spMk id="86020" creationId="{271495D2-BDB8-7168-0E59-3BF7225BAA49}"/>
          </ac:spMkLst>
        </pc:spChg>
        <pc:graphicFrameChg chg="mod modGraphic">
          <ac:chgData name="Soheil Abbasloo" userId="d71572ce-aea6-4a3a-9d7a-c1bc96c12f67" providerId="ADAL" clId="{5A221130-90B4-4FFD-B26D-E6AAC359A9C7}" dt="2022-10-16T23:52:51.886" v="1222" actId="207"/>
          <ac:graphicFrameMkLst>
            <pc:docMk/>
            <pc:sldMk cId="2526499063" sldId="1304"/>
            <ac:graphicFrameMk id="3" creationId="{99D8422D-68C5-0116-D74C-6B1594BBC5AD}"/>
          </ac:graphicFrameMkLst>
        </pc:graphicFrameChg>
        <pc:graphicFrameChg chg="mod">
          <ac:chgData name="Soheil Abbasloo" userId="d71572ce-aea6-4a3a-9d7a-c1bc96c12f67" providerId="ADAL" clId="{5A221130-90B4-4FFD-B26D-E6AAC359A9C7}" dt="2022-10-16T22:30:39.717" v="997" actId="1036"/>
          <ac:graphicFrameMkLst>
            <pc:docMk/>
            <pc:sldMk cId="2526499063" sldId="1304"/>
            <ac:graphicFrameMk id="5" creationId="{B5DE3FCC-62BE-2CAB-A7CE-488BF7D5CA9C}"/>
          </ac:graphicFrameMkLst>
        </pc:graphicFrameChg>
      </pc:sldChg>
      <pc:sldChg chg="add del">
        <pc:chgData name="Soheil Abbasloo" userId="d71572ce-aea6-4a3a-9d7a-c1bc96c12f67" providerId="ADAL" clId="{5A221130-90B4-4FFD-B26D-E6AAC359A9C7}" dt="2022-10-16T22:26:46.234" v="818"/>
        <pc:sldMkLst>
          <pc:docMk/>
          <pc:sldMk cId="3602232539" sldId="1304"/>
        </pc:sldMkLst>
      </pc:sldChg>
      <pc:sldChg chg="addSp modSp add mod">
        <pc:chgData name="Soheil Abbasloo" userId="d71572ce-aea6-4a3a-9d7a-c1bc96c12f67" providerId="ADAL" clId="{5A221130-90B4-4FFD-B26D-E6AAC359A9C7}" dt="2022-10-16T23:52:51.735" v="1221" actId="207"/>
        <pc:sldMkLst>
          <pc:docMk/>
          <pc:sldMk cId="2134425516" sldId="1305"/>
        </pc:sldMkLst>
        <pc:spChg chg="mod">
          <ac:chgData name="Soheil Abbasloo" userId="d71572ce-aea6-4a3a-9d7a-c1bc96c12f67" providerId="ADAL" clId="{5A221130-90B4-4FFD-B26D-E6AAC359A9C7}" dt="2022-10-16T22:30:34.841" v="980" actId="1035"/>
          <ac:spMkLst>
            <pc:docMk/>
            <pc:sldMk cId="2134425516" sldId="1305"/>
            <ac:spMk id="36" creationId="{75DD97DA-F6D5-ADE8-7210-3660D0A532FB}"/>
          </ac:spMkLst>
        </pc:spChg>
        <pc:spChg chg="mod">
          <ac:chgData name="Soheil Abbasloo" userId="d71572ce-aea6-4a3a-9d7a-c1bc96c12f67" providerId="ADAL" clId="{5A221130-90B4-4FFD-B26D-E6AAC359A9C7}" dt="2022-10-16T22:30:34.841" v="980" actId="1035"/>
          <ac:spMkLst>
            <pc:docMk/>
            <pc:sldMk cId="2134425516" sldId="1305"/>
            <ac:spMk id="86020" creationId="{271495D2-BDB8-7168-0E59-3BF7225BAA49}"/>
          </ac:spMkLst>
        </pc:spChg>
        <pc:graphicFrameChg chg="mod modGraphic">
          <ac:chgData name="Soheil Abbasloo" userId="d71572ce-aea6-4a3a-9d7a-c1bc96c12f67" providerId="ADAL" clId="{5A221130-90B4-4FFD-B26D-E6AAC359A9C7}" dt="2022-10-16T23:52:51.735" v="1221" actId="207"/>
          <ac:graphicFrameMkLst>
            <pc:docMk/>
            <pc:sldMk cId="2134425516" sldId="1305"/>
            <ac:graphicFrameMk id="3" creationId="{99D8422D-68C5-0116-D74C-6B1594BBC5AD}"/>
          </ac:graphicFrameMkLst>
        </pc:graphicFrameChg>
        <pc:graphicFrameChg chg="mod">
          <ac:chgData name="Soheil Abbasloo" userId="d71572ce-aea6-4a3a-9d7a-c1bc96c12f67" providerId="ADAL" clId="{5A221130-90B4-4FFD-B26D-E6AAC359A9C7}" dt="2022-10-16T22:30:34.841" v="980" actId="1035"/>
          <ac:graphicFrameMkLst>
            <pc:docMk/>
            <pc:sldMk cId="2134425516" sldId="1305"/>
            <ac:graphicFrameMk id="5" creationId="{B5DE3FCC-62BE-2CAB-A7CE-488BF7D5CA9C}"/>
          </ac:graphicFrameMkLst>
        </pc:graphicFrameChg>
        <pc:cxnChg chg="add mod">
          <ac:chgData name="Soheil Abbasloo" userId="d71572ce-aea6-4a3a-9d7a-c1bc96c12f67" providerId="ADAL" clId="{5A221130-90B4-4FFD-B26D-E6AAC359A9C7}" dt="2022-10-16T22:36:01.144" v="1027" actId="208"/>
          <ac:cxnSpMkLst>
            <pc:docMk/>
            <pc:sldMk cId="2134425516" sldId="1305"/>
            <ac:cxnSpMk id="6" creationId="{A933BE77-8BB9-D565-F1AC-A6D963003D3A}"/>
          </ac:cxnSpMkLst>
        </pc:cxnChg>
      </pc:sldChg>
      <pc:sldChg chg="addSp delSp modSp add mod">
        <pc:chgData name="Soheil Abbasloo" userId="d71572ce-aea6-4a3a-9d7a-c1bc96c12f67" providerId="ADAL" clId="{5A221130-90B4-4FFD-B26D-E6AAC359A9C7}" dt="2022-10-16T22:53:30.722" v="1175" actId="22"/>
        <pc:sldMkLst>
          <pc:docMk/>
          <pc:sldMk cId="3349069981" sldId="1306"/>
        </pc:sldMkLst>
        <pc:spChg chg="add del">
          <ac:chgData name="Soheil Abbasloo" userId="d71572ce-aea6-4a3a-9d7a-c1bc96c12f67" providerId="ADAL" clId="{5A221130-90B4-4FFD-B26D-E6AAC359A9C7}" dt="2022-10-16T22:53:30.722" v="1175" actId="22"/>
          <ac:spMkLst>
            <pc:docMk/>
            <pc:sldMk cId="3349069981" sldId="1306"/>
            <ac:spMk id="3" creationId="{97E6CD20-7C85-AE36-310E-58B1FC8F3E8C}"/>
          </ac:spMkLst>
        </pc:spChg>
        <pc:spChg chg="mod">
          <ac:chgData name="Soheil Abbasloo" userId="d71572ce-aea6-4a3a-9d7a-c1bc96c12f67" providerId="ADAL" clId="{5A221130-90B4-4FFD-B26D-E6AAC359A9C7}" dt="2022-10-16T22:52:40.173" v="1168" actId="20577"/>
          <ac:spMkLst>
            <pc:docMk/>
            <pc:sldMk cId="3349069981" sldId="1306"/>
            <ac:spMk id="11" creationId="{EE1F6650-EC1E-951C-4A99-E5AFFCFB048E}"/>
          </ac:spMkLst>
        </pc:spChg>
        <pc:spChg chg="mod">
          <ac:chgData name="Soheil Abbasloo" userId="d71572ce-aea6-4a3a-9d7a-c1bc96c12f67" providerId="ADAL" clId="{5A221130-90B4-4FFD-B26D-E6AAC359A9C7}" dt="2022-10-16T22:52:59.798" v="1172" actId="113"/>
          <ac:spMkLst>
            <pc:docMk/>
            <pc:sldMk cId="3349069981" sldId="1306"/>
            <ac:spMk id="12" creationId="{DF0447DC-750B-98DF-F7CB-C28F9860949E}"/>
          </ac:spMkLst>
        </pc:spChg>
      </pc:sldChg>
      <pc:sldChg chg="addSp delSp modSp new mod modClrScheme chgLayout">
        <pc:chgData name="Soheil Abbasloo" userId="d71572ce-aea6-4a3a-9d7a-c1bc96c12f67" providerId="ADAL" clId="{5A221130-90B4-4FFD-B26D-E6AAC359A9C7}" dt="2022-10-17T18:58:06.068" v="5579"/>
        <pc:sldMkLst>
          <pc:docMk/>
          <pc:sldMk cId="1082177878" sldId="1307"/>
        </pc:sldMkLst>
        <pc:spChg chg="mod ord">
          <ac:chgData name="Soheil Abbasloo" userId="d71572ce-aea6-4a3a-9d7a-c1bc96c12f67" providerId="ADAL" clId="{5A221130-90B4-4FFD-B26D-E6AAC359A9C7}" dt="2022-10-17T00:11:00.592" v="1359" actId="700"/>
          <ac:spMkLst>
            <pc:docMk/>
            <pc:sldMk cId="1082177878" sldId="1307"/>
            <ac:spMk id="2" creationId="{AC9606CD-57A1-A713-7EB3-2114629B23AE}"/>
          </ac:spMkLst>
        </pc:spChg>
        <pc:spChg chg="del mod ord">
          <ac:chgData name="Soheil Abbasloo" userId="d71572ce-aea6-4a3a-9d7a-c1bc96c12f67" providerId="ADAL" clId="{5A221130-90B4-4FFD-B26D-E6AAC359A9C7}" dt="2022-10-17T00:11:00.592" v="1359" actId="700"/>
          <ac:spMkLst>
            <pc:docMk/>
            <pc:sldMk cId="1082177878" sldId="1307"/>
            <ac:spMk id="3" creationId="{22341927-ABD4-1F6A-60E6-B050A46C21A4}"/>
          </ac:spMkLst>
        </pc:spChg>
        <pc:spChg chg="del mod ord">
          <ac:chgData name="Soheil Abbasloo" userId="d71572ce-aea6-4a3a-9d7a-c1bc96c12f67" providerId="ADAL" clId="{5A221130-90B4-4FFD-B26D-E6AAC359A9C7}" dt="2022-10-17T00:11:00.592" v="1359" actId="700"/>
          <ac:spMkLst>
            <pc:docMk/>
            <pc:sldMk cId="1082177878" sldId="1307"/>
            <ac:spMk id="4" creationId="{90A6A2F5-2A99-9ED7-4DD9-C8FF8D882CAA}"/>
          </ac:spMkLst>
        </pc:spChg>
        <pc:spChg chg="add mod ord">
          <ac:chgData name="Soheil Abbasloo" userId="d71572ce-aea6-4a3a-9d7a-c1bc96c12f67" providerId="ADAL" clId="{5A221130-90B4-4FFD-B26D-E6AAC359A9C7}" dt="2022-10-17T18:58:03.524" v="5578" actId="20577"/>
          <ac:spMkLst>
            <pc:docMk/>
            <pc:sldMk cId="1082177878" sldId="1307"/>
            <ac:spMk id="5" creationId="{000B93CB-A363-79A7-6D68-7CEF549C95BB}"/>
          </ac:spMkLst>
        </pc:spChg>
        <pc:spChg chg="add del mod ord">
          <ac:chgData name="Soheil Abbasloo" userId="d71572ce-aea6-4a3a-9d7a-c1bc96c12f67" providerId="ADAL" clId="{5A221130-90B4-4FFD-B26D-E6AAC359A9C7}" dt="2022-10-17T18:58:06.068" v="5579"/>
          <ac:spMkLst>
            <pc:docMk/>
            <pc:sldMk cId="1082177878" sldId="1307"/>
            <ac:spMk id="6" creationId="{2C47465A-3C8F-D4E2-BD56-31FC175DDAE2}"/>
          </ac:spMkLst>
        </pc:spChg>
      </pc:sldChg>
      <pc:sldChg chg="addSp delSp modSp new mod ord modClrScheme addAnim delAnim modAnim chgLayout">
        <pc:chgData name="Soheil Abbasloo" userId="d71572ce-aea6-4a3a-9d7a-c1bc96c12f67" providerId="ADAL" clId="{5A221130-90B4-4FFD-B26D-E6AAC359A9C7}" dt="2022-10-27T23:22:54.355" v="8550" actId="33524"/>
        <pc:sldMkLst>
          <pc:docMk/>
          <pc:sldMk cId="3216877493" sldId="1308"/>
        </pc:sldMkLst>
        <pc:spChg chg="del mod ord">
          <ac:chgData name="Soheil Abbasloo" userId="d71572ce-aea6-4a3a-9d7a-c1bc96c12f67" providerId="ADAL" clId="{5A221130-90B4-4FFD-B26D-E6AAC359A9C7}" dt="2022-10-17T00:13:44.472" v="1378" actId="700"/>
          <ac:spMkLst>
            <pc:docMk/>
            <pc:sldMk cId="3216877493" sldId="1308"/>
            <ac:spMk id="2" creationId="{522916E2-6355-6836-E482-2F1EC0D5D50C}"/>
          </ac:spMkLst>
        </pc:spChg>
        <pc:spChg chg="del mod ord">
          <ac:chgData name="Soheil Abbasloo" userId="d71572ce-aea6-4a3a-9d7a-c1bc96c12f67" providerId="ADAL" clId="{5A221130-90B4-4FFD-B26D-E6AAC359A9C7}" dt="2022-10-17T00:13:44.472" v="1378" actId="700"/>
          <ac:spMkLst>
            <pc:docMk/>
            <pc:sldMk cId="3216877493" sldId="1308"/>
            <ac:spMk id="3" creationId="{1C490AE7-C10C-5566-B519-3EE886EF8F98}"/>
          </ac:spMkLst>
        </pc:spChg>
        <pc:spChg chg="mod ord">
          <ac:chgData name="Soheil Abbasloo" userId="d71572ce-aea6-4a3a-9d7a-c1bc96c12f67" providerId="ADAL" clId="{5A221130-90B4-4FFD-B26D-E6AAC359A9C7}" dt="2022-10-17T00:48:12.821" v="2149" actId="700"/>
          <ac:spMkLst>
            <pc:docMk/>
            <pc:sldMk cId="3216877493" sldId="1308"/>
            <ac:spMk id="4" creationId="{0F7CB6E6-5E1A-B5AE-B6B9-8723F1D69076}"/>
          </ac:spMkLst>
        </pc:spChg>
        <pc:spChg chg="add mod ord">
          <ac:chgData name="Soheil Abbasloo" userId="d71572ce-aea6-4a3a-9d7a-c1bc96c12f67" providerId="ADAL" clId="{5A221130-90B4-4FFD-B26D-E6AAC359A9C7}" dt="2022-10-17T00:48:12.821" v="2149" actId="700"/>
          <ac:spMkLst>
            <pc:docMk/>
            <pc:sldMk cId="3216877493" sldId="1308"/>
            <ac:spMk id="5" creationId="{AB8CEFDE-41F2-064C-42C9-AB324987AC62}"/>
          </ac:spMkLst>
        </pc:spChg>
        <pc:spChg chg="add del mod ord">
          <ac:chgData name="Soheil Abbasloo" userId="d71572ce-aea6-4a3a-9d7a-c1bc96c12f67" providerId="ADAL" clId="{5A221130-90B4-4FFD-B26D-E6AAC359A9C7}" dt="2022-10-17T00:19:03.145" v="1428" actId="478"/>
          <ac:spMkLst>
            <pc:docMk/>
            <pc:sldMk cId="3216877493" sldId="1308"/>
            <ac:spMk id="6" creationId="{9A1CB272-0FD0-3423-9C80-E088C712D22E}"/>
          </ac:spMkLst>
        </pc:spChg>
        <pc:spChg chg="add mod">
          <ac:chgData name="Soheil Abbasloo" userId="d71572ce-aea6-4a3a-9d7a-c1bc96c12f67" providerId="ADAL" clId="{5A221130-90B4-4FFD-B26D-E6AAC359A9C7}" dt="2022-10-17T00:51:44.017" v="2256" actId="403"/>
          <ac:spMkLst>
            <pc:docMk/>
            <pc:sldMk cId="3216877493" sldId="1308"/>
            <ac:spMk id="16" creationId="{BCF195C7-2986-F6D1-8490-E6BA970296DD}"/>
          </ac:spMkLst>
        </pc:spChg>
        <pc:spChg chg="add mod">
          <ac:chgData name="Soheil Abbasloo" userId="d71572ce-aea6-4a3a-9d7a-c1bc96c12f67" providerId="ADAL" clId="{5A221130-90B4-4FFD-B26D-E6AAC359A9C7}" dt="2022-10-17T00:47:28.001" v="2131" actId="1035"/>
          <ac:spMkLst>
            <pc:docMk/>
            <pc:sldMk cId="3216877493" sldId="1308"/>
            <ac:spMk id="17" creationId="{0E43001B-6BD2-A259-7FF4-44F801C3C257}"/>
          </ac:spMkLst>
        </pc:spChg>
        <pc:spChg chg="add mod">
          <ac:chgData name="Soheil Abbasloo" userId="d71572ce-aea6-4a3a-9d7a-c1bc96c12f67" providerId="ADAL" clId="{5A221130-90B4-4FFD-B26D-E6AAC359A9C7}" dt="2022-10-17T00:47:29.920" v="2134" actId="1036"/>
          <ac:spMkLst>
            <pc:docMk/>
            <pc:sldMk cId="3216877493" sldId="1308"/>
            <ac:spMk id="18" creationId="{8ECB44C6-CA29-9BD2-5A01-E6007DC4475B}"/>
          </ac:spMkLst>
        </pc:spChg>
        <pc:spChg chg="add del mod">
          <ac:chgData name="Soheil Abbasloo" userId="d71572ce-aea6-4a3a-9d7a-c1bc96c12f67" providerId="ADAL" clId="{5A221130-90B4-4FFD-B26D-E6AAC359A9C7}" dt="2022-10-17T00:49:06.052" v="2184"/>
          <ac:spMkLst>
            <pc:docMk/>
            <pc:sldMk cId="3216877493" sldId="1308"/>
            <ac:spMk id="19" creationId="{D0AE64EF-05B1-894E-4621-4CBC5DEC2948}"/>
          </ac:spMkLst>
        </pc:spChg>
        <pc:spChg chg="add del mod">
          <ac:chgData name="Soheil Abbasloo" userId="d71572ce-aea6-4a3a-9d7a-c1bc96c12f67" providerId="ADAL" clId="{5A221130-90B4-4FFD-B26D-E6AAC359A9C7}" dt="2022-10-17T00:49:06.052" v="2186"/>
          <ac:spMkLst>
            <pc:docMk/>
            <pc:sldMk cId="3216877493" sldId="1308"/>
            <ac:spMk id="20" creationId="{F8AAC2DF-9F0B-6E86-D6D8-0C1BE61167E7}"/>
          </ac:spMkLst>
        </pc:spChg>
        <pc:spChg chg="add mod ord">
          <ac:chgData name="Soheil Abbasloo" userId="d71572ce-aea6-4a3a-9d7a-c1bc96c12f67" providerId="ADAL" clId="{5A221130-90B4-4FFD-B26D-E6AAC359A9C7}" dt="2022-10-27T23:22:54.355" v="8550" actId="33524"/>
          <ac:spMkLst>
            <pc:docMk/>
            <pc:sldMk cId="3216877493" sldId="1308"/>
            <ac:spMk id="21" creationId="{3181E98E-4772-F882-B268-57ADD181ABB3}"/>
          </ac:spMkLst>
        </pc:spChg>
        <pc:spChg chg="add mod">
          <ac:chgData name="Soheil Abbasloo" userId="d71572ce-aea6-4a3a-9d7a-c1bc96c12f67" providerId="ADAL" clId="{5A221130-90B4-4FFD-B26D-E6AAC359A9C7}" dt="2022-10-17T21:46:32.410" v="8210" actId="207"/>
          <ac:spMkLst>
            <pc:docMk/>
            <pc:sldMk cId="3216877493" sldId="1308"/>
            <ac:spMk id="22" creationId="{A3DB3CB3-9F5D-CE4D-82CA-F95E254A7305}"/>
          </ac:spMkLst>
        </pc:spChg>
        <pc:picChg chg="add mod ord">
          <ac:chgData name="Soheil Abbasloo" userId="d71572ce-aea6-4a3a-9d7a-c1bc96c12f67" providerId="ADAL" clId="{5A221130-90B4-4FFD-B26D-E6AAC359A9C7}" dt="2022-10-17T00:51:34.892" v="2255" actId="1362"/>
          <ac:picMkLst>
            <pc:docMk/>
            <pc:sldMk cId="3216877493" sldId="1308"/>
            <ac:picMk id="8" creationId="{CB3682E3-8E49-57A9-522B-86C64ED9A0FD}"/>
          </ac:picMkLst>
        </pc:picChg>
        <pc:picChg chg="add del mod">
          <ac:chgData name="Soheil Abbasloo" userId="d71572ce-aea6-4a3a-9d7a-c1bc96c12f67" providerId="ADAL" clId="{5A221130-90B4-4FFD-B26D-E6AAC359A9C7}" dt="2022-10-17T00:27:01.499" v="1440" actId="478"/>
          <ac:picMkLst>
            <pc:docMk/>
            <pc:sldMk cId="3216877493" sldId="1308"/>
            <ac:picMk id="10" creationId="{735784B4-95CB-914C-4293-F0B49ACAF7F1}"/>
          </ac:picMkLst>
        </pc:picChg>
        <pc:picChg chg="add del mod modCrop">
          <ac:chgData name="Soheil Abbasloo" userId="d71572ce-aea6-4a3a-9d7a-c1bc96c12f67" providerId="ADAL" clId="{5A221130-90B4-4FFD-B26D-E6AAC359A9C7}" dt="2022-10-17T00:30:13.286" v="1516" actId="478"/>
          <ac:picMkLst>
            <pc:docMk/>
            <pc:sldMk cId="3216877493" sldId="1308"/>
            <ac:picMk id="12" creationId="{4D499844-852E-FFA6-66F4-26F1190198CC}"/>
          </ac:picMkLst>
        </pc:picChg>
        <pc:picChg chg="add mod ord">
          <ac:chgData name="Soheil Abbasloo" userId="d71572ce-aea6-4a3a-9d7a-c1bc96c12f67" providerId="ADAL" clId="{5A221130-90B4-4FFD-B26D-E6AAC359A9C7}" dt="2022-10-17T00:51:34.892" v="2255" actId="1362"/>
          <ac:picMkLst>
            <pc:docMk/>
            <pc:sldMk cId="3216877493" sldId="1308"/>
            <ac:picMk id="13" creationId="{B37FC3A3-3059-FB93-2B59-AD552B8EAB0D}"/>
          </ac:picMkLst>
        </pc:picChg>
        <pc:picChg chg="add mod">
          <ac:chgData name="Soheil Abbasloo" userId="d71572ce-aea6-4a3a-9d7a-c1bc96c12f67" providerId="ADAL" clId="{5A221130-90B4-4FFD-B26D-E6AAC359A9C7}" dt="2022-10-17T00:51:34.892" v="2255" actId="1362"/>
          <ac:picMkLst>
            <pc:docMk/>
            <pc:sldMk cId="3216877493" sldId="1308"/>
            <ac:picMk id="15" creationId="{7798ABCF-600D-9AFE-F9F8-1DC33BF79D7F}"/>
          </ac:picMkLst>
        </pc:picChg>
      </pc:sldChg>
      <pc:sldChg chg="addSp delSp modSp new del mod modClrScheme chgLayout">
        <pc:chgData name="Soheil Abbasloo" userId="d71572ce-aea6-4a3a-9d7a-c1bc96c12f67" providerId="ADAL" clId="{5A221130-90B4-4FFD-B26D-E6AAC359A9C7}" dt="2022-10-17T15:08:20.750" v="3079" actId="47"/>
        <pc:sldMkLst>
          <pc:docMk/>
          <pc:sldMk cId="303990005" sldId="1309"/>
        </pc:sldMkLst>
        <pc:spChg chg="del mod ord">
          <ac:chgData name="Soheil Abbasloo" userId="d71572ce-aea6-4a3a-9d7a-c1bc96c12f67" providerId="ADAL" clId="{5A221130-90B4-4FFD-B26D-E6AAC359A9C7}" dt="2022-10-17T15:06:58.892" v="3076" actId="700"/>
          <ac:spMkLst>
            <pc:docMk/>
            <pc:sldMk cId="303990005" sldId="1309"/>
            <ac:spMk id="2" creationId="{3CF7FCD0-89DB-7F68-CE6B-13B5CF6DC21E}"/>
          </ac:spMkLst>
        </pc:spChg>
        <pc:spChg chg="del mod ord">
          <ac:chgData name="Soheil Abbasloo" userId="d71572ce-aea6-4a3a-9d7a-c1bc96c12f67" providerId="ADAL" clId="{5A221130-90B4-4FFD-B26D-E6AAC359A9C7}" dt="2022-10-17T15:06:58.892" v="3076" actId="700"/>
          <ac:spMkLst>
            <pc:docMk/>
            <pc:sldMk cId="303990005" sldId="1309"/>
            <ac:spMk id="3" creationId="{18234750-A76A-24F8-FECC-C38C306950E5}"/>
          </ac:spMkLst>
        </pc:spChg>
        <pc:spChg chg="mod ord">
          <ac:chgData name="Soheil Abbasloo" userId="d71572ce-aea6-4a3a-9d7a-c1bc96c12f67" providerId="ADAL" clId="{5A221130-90B4-4FFD-B26D-E6AAC359A9C7}" dt="2022-10-17T15:08:11.442" v="3077" actId="700"/>
          <ac:spMkLst>
            <pc:docMk/>
            <pc:sldMk cId="303990005" sldId="1309"/>
            <ac:spMk id="4" creationId="{BD01B292-3C4A-9F98-6A75-0D61B20B9060}"/>
          </ac:spMkLst>
        </pc:spChg>
        <pc:spChg chg="add del mod ord">
          <ac:chgData name="Soheil Abbasloo" userId="d71572ce-aea6-4a3a-9d7a-c1bc96c12f67" providerId="ADAL" clId="{5A221130-90B4-4FFD-B26D-E6AAC359A9C7}" dt="2022-10-17T15:08:11.442" v="3077" actId="700"/>
          <ac:spMkLst>
            <pc:docMk/>
            <pc:sldMk cId="303990005" sldId="1309"/>
            <ac:spMk id="5" creationId="{60141B8A-B45E-9E07-10DA-0CE6FCE92B98}"/>
          </ac:spMkLst>
        </pc:spChg>
        <pc:spChg chg="add del mod ord">
          <ac:chgData name="Soheil Abbasloo" userId="d71572ce-aea6-4a3a-9d7a-c1bc96c12f67" providerId="ADAL" clId="{5A221130-90B4-4FFD-B26D-E6AAC359A9C7}" dt="2022-10-17T15:08:11.442" v="3077" actId="700"/>
          <ac:spMkLst>
            <pc:docMk/>
            <pc:sldMk cId="303990005" sldId="1309"/>
            <ac:spMk id="6" creationId="{B912C25C-191E-1A27-D1C6-647452851C46}"/>
          </ac:spMkLst>
        </pc:spChg>
        <pc:spChg chg="add mod ord">
          <ac:chgData name="Soheil Abbasloo" userId="d71572ce-aea6-4a3a-9d7a-c1bc96c12f67" providerId="ADAL" clId="{5A221130-90B4-4FFD-B26D-E6AAC359A9C7}" dt="2022-10-17T15:08:11.442" v="3077" actId="700"/>
          <ac:spMkLst>
            <pc:docMk/>
            <pc:sldMk cId="303990005" sldId="1309"/>
            <ac:spMk id="7" creationId="{4177A251-C3AE-CBDA-5F46-37F0339CD404}"/>
          </ac:spMkLst>
        </pc:spChg>
        <pc:spChg chg="add mod ord">
          <ac:chgData name="Soheil Abbasloo" userId="d71572ce-aea6-4a3a-9d7a-c1bc96c12f67" providerId="ADAL" clId="{5A221130-90B4-4FFD-B26D-E6AAC359A9C7}" dt="2022-10-17T15:08:11.442" v="3077" actId="700"/>
          <ac:spMkLst>
            <pc:docMk/>
            <pc:sldMk cId="303990005" sldId="1309"/>
            <ac:spMk id="8" creationId="{4BB55264-F98C-3BEB-9D2A-80A40C5D4048}"/>
          </ac:spMkLst>
        </pc:spChg>
      </pc:sldChg>
      <pc:sldChg chg="addSp delSp modSp add del mod modClrScheme chgLayout">
        <pc:chgData name="Soheil Abbasloo" userId="d71572ce-aea6-4a3a-9d7a-c1bc96c12f67" providerId="ADAL" clId="{5A221130-90B4-4FFD-B26D-E6AAC359A9C7}" dt="2022-10-17T20:07:47.727" v="6927" actId="2711"/>
        <pc:sldMkLst>
          <pc:docMk/>
          <pc:sldMk cId="2769401916" sldId="1309"/>
        </pc:sldMkLst>
        <pc:spChg chg="add del mod ord">
          <ac:chgData name="Soheil Abbasloo" userId="d71572ce-aea6-4a3a-9d7a-c1bc96c12f67" providerId="ADAL" clId="{5A221130-90B4-4FFD-B26D-E6AAC359A9C7}" dt="2022-10-17T20:07:06.502" v="6924" actId="478"/>
          <ac:spMkLst>
            <pc:docMk/>
            <pc:sldMk cId="2769401916" sldId="1309"/>
            <ac:spMk id="2" creationId="{78CAD1DD-7993-2A2C-8DC7-F0C1B3598903}"/>
          </ac:spMkLst>
        </pc:spChg>
        <pc:spChg chg="mod ord">
          <ac:chgData name="Soheil Abbasloo" userId="d71572ce-aea6-4a3a-9d7a-c1bc96c12f67" providerId="ADAL" clId="{5A221130-90B4-4FFD-B26D-E6AAC359A9C7}" dt="2022-10-17T20:06:50.408" v="6921" actId="2711"/>
          <ac:spMkLst>
            <pc:docMk/>
            <pc:sldMk cId="2769401916" sldId="1309"/>
            <ac:spMk id="77828" creationId="{00000000-0000-0000-0000-000000000000}"/>
          </ac:spMkLst>
        </pc:spChg>
        <pc:spChg chg="mod">
          <ac:chgData name="Soheil Abbasloo" userId="d71572ce-aea6-4a3a-9d7a-c1bc96c12f67" providerId="ADAL" clId="{5A221130-90B4-4FFD-B26D-E6AAC359A9C7}" dt="2022-10-17T20:06:58.325" v="6922" actId="2711"/>
          <ac:spMkLst>
            <pc:docMk/>
            <pc:sldMk cId="2769401916" sldId="1309"/>
            <ac:spMk id="77852" creationId="{00000000-0000-0000-0000-000000000000}"/>
          </ac:spMkLst>
        </pc:spChg>
        <pc:spChg chg="mod">
          <ac:chgData name="Soheil Abbasloo" userId="d71572ce-aea6-4a3a-9d7a-c1bc96c12f67" providerId="ADAL" clId="{5A221130-90B4-4FFD-B26D-E6AAC359A9C7}" dt="2022-10-17T20:07:47.727" v="6927" actId="2711"/>
          <ac:spMkLst>
            <pc:docMk/>
            <pc:sldMk cId="2769401916" sldId="1309"/>
            <ac:spMk id="77853" creationId="{00000000-0000-0000-0000-000000000000}"/>
          </ac:spMkLst>
        </pc:spChg>
        <pc:spChg chg="del">
          <ac:chgData name="Soheil Abbasloo" userId="d71572ce-aea6-4a3a-9d7a-c1bc96c12f67" providerId="ADAL" clId="{5A221130-90B4-4FFD-B26D-E6AAC359A9C7}" dt="2022-10-17T17:53:15.309" v="4817" actId="478"/>
          <ac:spMkLst>
            <pc:docMk/>
            <pc:sldMk cId="2769401916" sldId="1309"/>
            <ac:spMk id="959490" creationId="{00000000-0000-0000-0000-000000000000}"/>
          </ac:spMkLst>
        </pc:spChg>
      </pc:sldChg>
      <pc:sldChg chg="modSp new mod modAnim modShow">
        <pc:chgData name="Soheil Abbasloo" userId="d71572ce-aea6-4a3a-9d7a-c1bc96c12f67" providerId="ADAL" clId="{5A221130-90B4-4FFD-B26D-E6AAC359A9C7}" dt="2022-10-17T15:09:03.388" v="3145" actId="6549"/>
        <pc:sldMkLst>
          <pc:docMk/>
          <pc:sldMk cId="1534763808" sldId="1310"/>
        </pc:sldMkLst>
        <pc:spChg chg="mod">
          <ac:chgData name="Soheil Abbasloo" userId="d71572ce-aea6-4a3a-9d7a-c1bc96c12f67" providerId="ADAL" clId="{5A221130-90B4-4FFD-B26D-E6AAC359A9C7}" dt="2022-10-17T15:09:03.388" v="3145" actId="6549"/>
          <ac:spMkLst>
            <pc:docMk/>
            <pc:sldMk cId="1534763808" sldId="1310"/>
            <ac:spMk id="3" creationId="{B49ADDB9-6865-3950-6E69-6EAE72E87FB9}"/>
          </ac:spMkLst>
        </pc:spChg>
        <pc:spChg chg="mod">
          <ac:chgData name="Soheil Abbasloo" userId="d71572ce-aea6-4a3a-9d7a-c1bc96c12f67" providerId="ADAL" clId="{5A221130-90B4-4FFD-B26D-E6AAC359A9C7}" dt="2022-10-17T14:26:17.151" v="2839"/>
          <ac:spMkLst>
            <pc:docMk/>
            <pc:sldMk cId="1534763808" sldId="1310"/>
            <ac:spMk id="4" creationId="{F451C77A-DAB0-1A4D-063A-2B0383FFC48D}"/>
          </ac:spMkLst>
        </pc:spChg>
      </pc:sldChg>
      <pc:sldChg chg="modSp add mod">
        <pc:chgData name="Soheil Abbasloo" userId="d71572ce-aea6-4a3a-9d7a-c1bc96c12f67" providerId="ADAL" clId="{5A221130-90B4-4FFD-B26D-E6AAC359A9C7}" dt="2022-10-17T20:01:41.558" v="6832" actId="113"/>
        <pc:sldMkLst>
          <pc:docMk/>
          <pc:sldMk cId="212298774" sldId="1311"/>
        </pc:sldMkLst>
        <pc:spChg chg="mod">
          <ac:chgData name="Soheil Abbasloo" userId="d71572ce-aea6-4a3a-9d7a-c1bc96c12f67" providerId="ADAL" clId="{5A221130-90B4-4FFD-B26D-E6AAC359A9C7}" dt="2022-10-17T20:01:41.558" v="6832" actId="113"/>
          <ac:spMkLst>
            <pc:docMk/>
            <pc:sldMk cId="212298774" sldId="1311"/>
            <ac:spMk id="5" creationId="{000B93CB-A363-79A7-6D68-7CEF549C95BB}"/>
          </ac:spMkLst>
        </pc:spChg>
        <pc:spChg chg="mod">
          <ac:chgData name="Soheil Abbasloo" userId="d71572ce-aea6-4a3a-9d7a-c1bc96c12f67" providerId="ADAL" clId="{5A221130-90B4-4FFD-B26D-E6AAC359A9C7}" dt="2022-10-17T14:27:57.900" v="2886" actId="20577"/>
          <ac:spMkLst>
            <pc:docMk/>
            <pc:sldMk cId="212298774" sldId="1311"/>
            <ac:spMk id="6" creationId="{2C47465A-3C8F-D4E2-BD56-31FC175DDAE2}"/>
          </ac:spMkLst>
        </pc:spChg>
      </pc:sldChg>
      <pc:sldChg chg="add del">
        <pc:chgData name="Soheil Abbasloo" userId="d71572ce-aea6-4a3a-9d7a-c1bc96c12f67" providerId="ADAL" clId="{5A221130-90B4-4FFD-B26D-E6AAC359A9C7}" dt="2022-10-17T14:41:12.366" v="3011" actId="47"/>
        <pc:sldMkLst>
          <pc:docMk/>
          <pc:sldMk cId="2989274069" sldId="1312"/>
        </pc:sldMkLst>
        <pc:spChg chg="add del mod">
          <ac:chgData name="Soheil Abbasloo" userId="d71572ce-aea6-4a3a-9d7a-c1bc96c12f67" providerId="ADAL" clId="{5A221130-90B4-4FFD-B26D-E6AAC359A9C7}" dt="2022-10-17T14:59:51.106" v="3055"/>
          <ac:spMkLst>
            <pc:docMk/>
            <pc:sldMk cId="2989274069" sldId="1312"/>
            <ac:spMk id="2" creationId="{C61F68DA-63C6-DF6A-D76E-840B5F36C784}"/>
          </ac:spMkLst>
        </pc:spChg>
        <pc:spChg chg="add del mod ord">
          <ac:chgData name="Soheil Abbasloo" userId="d71572ce-aea6-4a3a-9d7a-c1bc96c12f67" providerId="ADAL" clId="{5A221130-90B4-4FFD-B26D-E6AAC359A9C7}" dt="2022-10-17T14:59:58.476" v="3057" actId="478"/>
          <ac:spMkLst>
            <pc:docMk/>
            <pc:sldMk cId="2989274069" sldId="1312"/>
            <ac:spMk id="4" creationId="{CDE8026C-375D-B39B-99EB-FA04E7AEEDA7}"/>
          </ac:spMkLst>
        </pc:spChg>
        <pc:spChg chg="mod ord">
          <ac:chgData name="Soheil Abbasloo" userId="d71572ce-aea6-4a3a-9d7a-c1bc96c12f67" providerId="ADAL" clId="{5A221130-90B4-4FFD-B26D-E6AAC359A9C7}" dt="2022-10-17T14:59:56.468" v="3056" actId="700"/>
          <ac:spMkLst>
            <pc:docMk/>
            <pc:sldMk cId="2989274069" sldId="1312"/>
            <ac:spMk id="69636" creationId="{00000000-0000-0000-0000-000000000000}"/>
          </ac:spMkLst>
        </pc:spChg>
        <pc:spChg chg="mod">
          <ac:chgData name="Soheil Abbasloo" userId="d71572ce-aea6-4a3a-9d7a-c1bc96c12f67" providerId="ADAL" clId="{5A221130-90B4-4FFD-B26D-E6AAC359A9C7}" dt="2022-10-17T20:02:40.685" v="6837" actId="207"/>
          <ac:spMkLst>
            <pc:docMk/>
            <pc:sldMk cId="2989274069" sldId="1312"/>
            <ac:spMk id="69731" creationId="{00000000-0000-0000-0000-000000000000}"/>
          </ac:spMkLst>
        </pc:spChg>
      </pc:sldChg>
      <pc:sldChg chg="add del">
        <pc:chgData name="Soheil Abbasloo" userId="d71572ce-aea6-4a3a-9d7a-c1bc96c12f67" providerId="ADAL" clId="{5A221130-90B4-4FFD-B26D-E6AAC359A9C7}" dt="2022-10-17T18:31:43.189" v="4943" actId="47"/>
        <pc:sldMkLst>
          <pc:docMk/>
          <pc:sldMk cId="3304458766" sldId="1313"/>
        </pc:sldMkLst>
      </pc:sldChg>
      <pc:sldChg chg="modSp add del mod">
        <pc:chgData name="Soheil Abbasloo" userId="d71572ce-aea6-4a3a-9d7a-c1bc96c12f67" providerId="ADAL" clId="{5A221130-90B4-4FFD-B26D-E6AAC359A9C7}" dt="2022-10-17T18:26:29.901" v="4847" actId="2696"/>
        <pc:sldMkLst>
          <pc:docMk/>
          <pc:sldMk cId="3794486524" sldId="1313"/>
        </pc:sldMkLst>
        <pc:spChg chg="mod">
          <ac:chgData name="Soheil Abbasloo" userId="d71572ce-aea6-4a3a-9d7a-c1bc96c12f67" providerId="ADAL" clId="{5A221130-90B4-4FFD-B26D-E6AAC359A9C7}" dt="2022-10-17T16:00:53.577" v="4154" actId="6549"/>
          <ac:spMkLst>
            <pc:docMk/>
            <pc:sldMk cId="3794486524" sldId="1313"/>
            <ac:spMk id="6" creationId="{2C47465A-3C8F-D4E2-BD56-31FC175DDAE2}"/>
          </ac:spMkLst>
        </pc:spChg>
      </pc:sldChg>
      <pc:sldChg chg="modSp add del mod modClrScheme modAnim chgLayout">
        <pc:chgData name="Soheil Abbasloo" userId="d71572ce-aea6-4a3a-9d7a-c1bc96c12f67" providerId="ADAL" clId="{5A221130-90B4-4FFD-B26D-E6AAC359A9C7}" dt="2022-10-17T20:10:52.646" v="7020" actId="6549"/>
        <pc:sldMkLst>
          <pc:docMk/>
          <pc:sldMk cId="3808909527" sldId="1314"/>
        </pc:sldMkLst>
        <pc:spChg chg="mod ord">
          <ac:chgData name="Soheil Abbasloo" userId="d71572ce-aea6-4a3a-9d7a-c1bc96c12f67" providerId="ADAL" clId="{5A221130-90B4-4FFD-B26D-E6AAC359A9C7}" dt="2022-10-17T20:10:16.277" v="7014" actId="403"/>
          <ac:spMkLst>
            <pc:docMk/>
            <pc:sldMk cId="3808909527" sldId="1314"/>
            <ac:spMk id="88067" creationId="{00000000-0000-0000-0000-000000000000}"/>
          </ac:spMkLst>
        </pc:spChg>
        <pc:spChg chg="mod ord">
          <ac:chgData name="Soheil Abbasloo" userId="d71572ce-aea6-4a3a-9d7a-c1bc96c12f67" providerId="ADAL" clId="{5A221130-90B4-4FFD-B26D-E6AAC359A9C7}" dt="2022-10-17T20:10:51.288" v="7019" actId="6549"/>
          <ac:spMkLst>
            <pc:docMk/>
            <pc:sldMk cId="3808909527" sldId="1314"/>
            <ac:spMk id="969731" creationId="{00000000-0000-0000-0000-000000000000}"/>
          </ac:spMkLst>
        </pc:spChg>
      </pc:sldChg>
      <pc:sldChg chg="addSp delSp modSp add del mod modClrScheme modAnim chgLayout">
        <pc:chgData name="Soheil Abbasloo" userId="d71572ce-aea6-4a3a-9d7a-c1bc96c12f67" providerId="ADAL" clId="{5A221130-90B4-4FFD-B26D-E6AAC359A9C7}" dt="2022-10-17T20:11:14.081" v="7028" actId="20577"/>
        <pc:sldMkLst>
          <pc:docMk/>
          <pc:sldMk cId="657231678" sldId="1315"/>
        </pc:sldMkLst>
        <pc:spChg chg="add del">
          <ac:chgData name="Soheil Abbasloo" userId="d71572ce-aea6-4a3a-9d7a-c1bc96c12f67" providerId="ADAL" clId="{5A221130-90B4-4FFD-B26D-E6AAC359A9C7}" dt="2022-10-17T18:07:07.830" v="4822" actId="22"/>
          <ac:spMkLst>
            <pc:docMk/>
            <pc:sldMk cId="657231678" sldId="1315"/>
            <ac:spMk id="3" creationId="{3BD649BA-1AF2-0689-8A8D-097F021F1054}"/>
          </ac:spMkLst>
        </pc:spChg>
        <pc:spChg chg="mod ord">
          <ac:chgData name="Soheil Abbasloo" userId="d71572ce-aea6-4a3a-9d7a-c1bc96c12f67" providerId="ADAL" clId="{5A221130-90B4-4FFD-B26D-E6AAC359A9C7}" dt="2022-10-17T20:11:04.965" v="7023" actId="400"/>
          <ac:spMkLst>
            <pc:docMk/>
            <pc:sldMk cId="657231678" sldId="1315"/>
            <ac:spMk id="90115" creationId="{00000000-0000-0000-0000-000000000000}"/>
          </ac:spMkLst>
        </pc:spChg>
        <pc:spChg chg="mod ord">
          <ac:chgData name="Soheil Abbasloo" userId="d71572ce-aea6-4a3a-9d7a-c1bc96c12f67" providerId="ADAL" clId="{5A221130-90B4-4FFD-B26D-E6AAC359A9C7}" dt="2022-10-17T20:11:14.081" v="7028" actId="20577"/>
          <ac:spMkLst>
            <pc:docMk/>
            <pc:sldMk cId="657231678" sldId="1315"/>
            <ac:spMk id="971779" creationId="{00000000-0000-0000-0000-000000000000}"/>
          </ac:spMkLst>
        </pc:spChg>
      </pc:sldChg>
      <pc:sldChg chg="addSp delSp modSp add del mod modClrScheme delAnim modAnim chgLayout">
        <pc:chgData name="Soheil Abbasloo" userId="d71572ce-aea6-4a3a-9d7a-c1bc96c12f67" providerId="ADAL" clId="{5A221130-90B4-4FFD-B26D-E6AAC359A9C7}" dt="2022-10-18T14:32:09.976" v="8401" actId="20577"/>
        <pc:sldMkLst>
          <pc:docMk/>
          <pc:sldMk cId="1884905567" sldId="1321"/>
        </pc:sldMkLst>
        <pc:spChg chg="add del mod">
          <ac:chgData name="Soheil Abbasloo" userId="d71572ce-aea6-4a3a-9d7a-c1bc96c12f67" providerId="ADAL" clId="{5A221130-90B4-4FFD-B26D-E6AAC359A9C7}" dt="2022-10-17T16:50:27.532" v="4665" actId="478"/>
          <ac:spMkLst>
            <pc:docMk/>
            <pc:sldMk cId="1884905567" sldId="1321"/>
            <ac:spMk id="2" creationId="{1DBE83DA-B5D0-6EA9-BE0A-AB370983D2CD}"/>
          </ac:spMkLst>
        </pc:spChg>
        <pc:spChg chg="add del mod">
          <ac:chgData name="Soheil Abbasloo" userId="d71572ce-aea6-4a3a-9d7a-c1bc96c12f67" providerId="ADAL" clId="{5A221130-90B4-4FFD-B26D-E6AAC359A9C7}" dt="2022-10-17T16:50:27.532" v="4665" actId="478"/>
          <ac:spMkLst>
            <pc:docMk/>
            <pc:sldMk cId="1884905567" sldId="1321"/>
            <ac:spMk id="3" creationId="{EAA987CD-6363-6C4D-96B2-46879AC7BD3F}"/>
          </ac:spMkLst>
        </pc:spChg>
        <pc:spChg chg="add del mod">
          <ac:chgData name="Soheil Abbasloo" userId="d71572ce-aea6-4a3a-9d7a-c1bc96c12f67" providerId="ADAL" clId="{5A221130-90B4-4FFD-B26D-E6AAC359A9C7}" dt="2022-10-17T16:50:27.532" v="4665" actId="478"/>
          <ac:spMkLst>
            <pc:docMk/>
            <pc:sldMk cId="1884905567" sldId="1321"/>
            <ac:spMk id="4" creationId="{2EDC83A2-2595-E3EF-01B5-0179FF91FBF9}"/>
          </ac:spMkLst>
        </pc:spChg>
        <pc:spChg chg="add del mod">
          <ac:chgData name="Soheil Abbasloo" userId="d71572ce-aea6-4a3a-9d7a-c1bc96c12f67" providerId="ADAL" clId="{5A221130-90B4-4FFD-B26D-E6AAC359A9C7}" dt="2022-10-17T16:50:27.532" v="4665" actId="478"/>
          <ac:spMkLst>
            <pc:docMk/>
            <pc:sldMk cId="1884905567" sldId="1321"/>
            <ac:spMk id="5" creationId="{4678B57B-2500-365A-4CB0-BD082FE7A7BA}"/>
          </ac:spMkLst>
        </pc:spChg>
        <pc:spChg chg="add del mod">
          <ac:chgData name="Soheil Abbasloo" userId="d71572ce-aea6-4a3a-9d7a-c1bc96c12f67" providerId="ADAL" clId="{5A221130-90B4-4FFD-B26D-E6AAC359A9C7}" dt="2022-10-17T16:52:19.002" v="4675" actId="478"/>
          <ac:spMkLst>
            <pc:docMk/>
            <pc:sldMk cId="1884905567" sldId="1321"/>
            <ac:spMk id="7" creationId="{F694681F-54E5-0939-4A76-092CB769343C}"/>
          </ac:spMkLst>
        </pc:spChg>
        <pc:spChg chg="add del mod">
          <ac:chgData name="Soheil Abbasloo" userId="d71572ce-aea6-4a3a-9d7a-c1bc96c12f67" providerId="ADAL" clId="{5A221130-90B4-4FFD-B26D-E6AAC359A9C7}" dt="2022-10-17T16:52:19.002" v="4675" actId="478"/>
          <ac:spMkLst>
            <pc:docMk/>
            <pc:sldMk cId="1884905567" sldId="1321"/>
            <ac:spMk id="8" creationId="{CFE37418-95CD-036C-4BC7-FBE2DFF9AEB5}"/>
          </ac:spMkLst>
        </pc:spChg>
        <pc:spChg chg="add del mod">
          <ac:chgData name="Soheil Abbasloo" userId="d71572ce-aea6-4a3a-9d7a-c1bc96c12f67" providerId="ADAL" clId="{5A221130-90B4-4FFD-B26D-E6AAC359A9C7}" dt="2022-10-17T16:52:19.002" v="4675" actId="478"/>
          <ac:spMkLst>
            <pc:docMk/>
            <pc:sldMk cId="1884905567" sldId="1321"/>
            <ac:spMk id="9" creationId="{7C6AFBE6-75C8-5B1C-0123-A5C93D6A9E2C}"/>
          </ac:spMkLst>
        </pc:spChg>
        <pc:spChg chg="add del mod">
          <ac:chgData name="Soheil Abbasloo" userId="d71572ce-aea6-4a3a-9d7a-c1bc96c12f67" providerId="ADAL" clId="{5A221130-90B4-4FFD-B26D-E6AAC359A9C7}" dt="2022-10-17T16:52:19.002" v="4675" actId="478"/>
          <ac:spMkLst>
            <pc:docMk/>
            <pc:sldMk cId="1884905567" sldId="1321"/>
            <ac:spMk id="10" creationId="{454720C4-0FB7-1E84-59F0-D1A00327E6DD}"/>
          </ac:spMkLst>
        </pc:spChg>
        <pc:spChg chg="add del mod">
          <ac:chgData name="Soheil Abbasloo" userId="d71572ce-aea6-4a3a-9d7a-c1bc96c12f67" providerId="ADAL" clId="{5A221130-90B4-4FFD-B26D-E6AAC359A9C7}" dt="2022-10-17T16:52:19.002" v="4675" actId="478"/>
          <ac:spMkLst>
            <pc:docMk/>
            <pc:sldMk cId="1884905567" sldId="1321"/>
            <ac:spMk id="11" creationId="{F862BD6B-2D9C-2B00-A570-6C4C79F9C9A5}"/>
          </ac:spMkLst>
        </pc:spChg>
        <pc:spChg chg="add del mod">
          <ac:chgData name="Soheil Abbasloo" userId="d71572ce-aea6-4a3a-9d7a-c1bc96c12f67" providerId="ADAL" clId="{5A221130-90B4-4FFD-B26D-E6AAC359A9C7}" dt="2022-10-17T16:52:19.002" v="4675" actId="478"/>
          <ac:spMkLst>
            <pc:docMk/>
            <pc:sldMk cId="1884905567" sldId="1321"/>
            <ac:spMk id="12" creationId="{3457EE2E-F187-2E16-ABCC-DE899CAA3FB2}"/>
          </ac:spMkLst>
        </pc:spChg>
        <pc:spChg chg="add del mod">
          <ac:chgData name="Soheil Abbasloo" userId="d71572ce-aea6-4a3a-9d7a-c1bc96c12f67" providerId="ADAL" clId="{5A221130-90B4-4FFD-B26D-E6AAC359A9C7}" dt="2022-10-17T16:52:19.002" v="4675" actId="478"/>
          <ac:spMkLst>
            <pc:docMk/>
            <pc:sldMk cId="1884905567" sldId="1321"/>
            <ac:spMk id="13" creationId="{8846B94B-6117-CFD3-CD3D-E0AB4D0367B5}"/>
          </ac:spMkLst>
        </pc:spChg>
        <pc:spChg chg="add del mod">
          <ac:chgData name="Soheil Abbasloo" userId="d71572ce-aea6-4a3a-9d7a-c1bc96c12f67" providerId="ADAL" clId="{5A221130-90B4-4FFD-B26D-E6AAC359A9C7}" dt="2022-10-17T16:52:19.002" v="4675" actId="478"/>
          <ac:spMkLst>
            <pc:docMk/>
            <pc:sldMk cId="1884905567" sldId="1321"/>
            <ac:spMk id="14" creationId="{C789B7BF-A3A3-C10E-4BA2-1340EFE42820}"/>
          </ac:spMkLst>
        </pc:spChg>
        <pc:spChg chg="add del mod">
          <ac:chgData name="Soheil Abbasloo" userId="d71572ce-aea6-4a3a-9d7a-c1bc96c12f67" providerId="ADAL" clId="{5A221130-90B4-4FFD-B26D-E6AAC359A9C7}" dt="2022-10-17T16:52:19.002" v="4675" actId="478"/>
          <ac:spMkLst>
            <pc:docMk/>
            <pc:sldMk cId="1884905567" sldId="1321"/>
            <ac:spMk id="15" creationId="{E2586B34-CB5D-D277-59D6-F543F577B79D}"/>
          </ac:spMkLst>
        </pc:spChg>
        <pc:spChg chg="add del mod">
          <ac:chgData name="Soheil Abbasloo" userId="d71572ce-aea6-4a3a-9d7a-c1bc96c12f67" providerId="ADAL" clId="{5A221130-90B4-4FFD-B26D-E6AAC359A9C7}" dt="2022-10-17T16:52:19.002" v="4675" actId="478"/>
          <ac:spMkLst>
            <pc:docMk/>
            <pc:sldMk cId="1884905567" sldId="1321"/>
            <ac:spMk id="16" creationId="{EAC8D9C4-4C77-4434-C313-64F36F68AE66}"/>
          </ac:spMkLst>
        </pc:spChg>
        <pc:spChg chg="add del mod">
          <ac:chgData name="Soheil Abbasloo" userId="d71572ce-aea6-4a3a-9d7a-c1bc96c12f67" providerId="ADAL" clId="{5A221130-90B4-4FFD-B26D-E6AAC359A9C7}" dt="2022-10-17T16:52:19.002" v="4675" actId="478"/>
          <ac:spMkLst>
            <pc:docMk/>
            <pc:sldMk cId="1884905567" sldId="1321"/>
            <ac:spMk id="17" creationId="{11F81608-7361-BC92-290A-24CC388926F5}"/>
          </ac:spMkLst>
        </pc:spChg>
        <pc:spChg chg="add del mod">
          <ac:chgData name="Soheil Abbasloo" userId="d71572ce-aea6-4a3a-9d7a-c1bc96c12f67" providerId="ADAL" clId="{5A221130-90B4-4FFD-B26D-E6AAC359A9C7}" dt="2022-10-17T16:50:34.121" v="4668" actId="478"/>
          <ac:spMkLst>
            <pc:docMk/>
            <pc:sldMk cId="1884905567" sldId="1321"/>
            <ac:spMk id="18" creationId="{A91C710D-8AB8-4820-F69B-76E7FFBBCB2D}"/>
          </ac:spMkLst>
        </pc:spChg>
        <pc:spChg chg="add del mod">
          <ac:chgData name="Soheil Abbasloo" userId="d71572ce-aea6-4a3a-9d7a-c1bc96c12f67" providerId="ADAL" clId="{5A221130-90B4-4FFD-B26D-E6AAC359A9C7}" dt="2022-10-17T16:52:19.002" v="4675" actId="478"/>
          <ac:spMkLst>
            <pc:docMk/>
            <pc:sldMk cId="1884905567" sldId="1321"/>
            <ac:spMk id="19" creationId="{3EC079C0-1B83-510F-43E0-F112F8F1879C}"/>
          </ac:spMkLst>
        </pc:spChg>
        <pc:spChg chg="add del mod">
          <ac:chgData name="Soheil Abbasloo" userId="d71572ce-aea6-4a3a-9d7a-c1bc96c12f67" providerId="ADAL" clId="{5A221130-90B4-4FFD-B26D-E6AAC359A9C7}" dt="2022-10-17T16:52:19.002" v="4675" actId="478"/>
          <ac:spMkLst>
            <pc:docMk/>
            <pc:sldMk cId="1884905567" sldId="1321"/>
            <ac:spMk id="20" creationId="{43323F12-65BD-DFC9-BD9C-D844D53FA2ED}"/>
          </ac:spMkLst>
        </pc:spChg>
        <pc:spChg chg="add del mod">
          <ac:chgData name="Soheil Abbasloo" userId="d71572ce-aea6-4a3a-9d7a-c1bc96c12f67" providerId="ADAL" clId="{5A221130-90B4-4FFD-B26D-E6AAC359A9C7}" dt="2022-10-17T16:52:19.002" v="4675" actId="478"/>
          <ac:spMkLst>
            <pc:docMk/>
            <pc:sldMk cId="1884905567" sldId="1321"/>
            <ac:spMk id="21" creationId="{69450A06-E5FB-C94E-0B4F-0A73636D262E}"/>
          </ac:spMkLst>
        </pc:spChg>
        <pc:spChg chg="add del mod">
          <ac:chgData name="Soheil Abbasloo" userId="d71572ce-aea6-4a3a-9d7a-c1bc96c12f67" providerId="ADAL" clId="{5A221130-90B4-4FFD-B26D-E6AAC359A9C7}" dt="2022-10-17T16:52:19.002" v="4675" actId="478"/>
          <ac:spMkLst>
            <pc:docMk/>
            <pc:sldMk cId="1884905567" sldId="1321"/>
            <ac:spMk id="22" creationId="{8E4FDA18-229D-26F5-E370-88A3D2F6527C}"/>
          </ac:spMkLst>
        </pc:spChg>
        <pc:spChg chg="mod ord">
          <ac:chgData name="Soheil Abbasloo" userId="d71572ce-aea6-4a3a-9d7a-c1bc96c12f67" providerId="ADAL" clId="{5A221130-90B4-4FFD-B26D-E6AAC359A9C7}" dt="2022-10-17T16:48:31.514" v="4659" actId="2711"/>
          <ac:spMkLst>
            <pc:docMk/>
            <pc:sldMk cId="1884905567" sldId="1321"/>
            <ac:spMk id="43011" creationId="{00000000-0000-0000-0000-000000000000}"/>
          </ac:spMkLst>
        </pc:spChg>
        <pc:spChg chg="mod ord">
          <ac:chgData name="Soheil Abbasloo" userId="d71572ce-aea6-4a3a-9d7a-c1bc96c12f67" providerId="ADAL" clId="{5A221130-90B4-4FFD-B26D-E6AAC359A9C7}" dt="2022-10-18T14:32:09.976" v="8401" actId="20577"/>
          <ac:spMkLst>
            <pc:docMk/>
            <pc:sldMk cId="1884905567" sldId="1321"/>
            <ac:spMk id="924675" creationId="{00000000-0000-0000-0000-000000000000}"/>
          </ac:spMkLst>
        </pc:spChg>
        <pc:cxnChg chg="add del mod">
          <ac:chgData name="Soheil Abbasloo" userId="d71572ce-aea6-4a3a-9d7a-c1bc96c12f67" providerId="ADAL" clId="{5A221130-90B4-4FFD-B26D-E6AAC359A9C7}" dt="2022-10-17T16:49:55.769" v="4662" actId="478"/>
          <ac:cxnSpMkLst>
            <pc:docMk/>
            <pc:sldMk cId="1884905567" sldId="1321"/>
            <ac:cxnSpMk id="6" creationId="{E348A7F3-72BB-95FE-6649-DB6CACA087C9}"/>
          </ac:cxnSpMkLst>
        </pc:cxnChg>
      </pc:sldChg>
      <pc:sldChg chg="modSp add del mod modClrScheme modAnim chgLayout">
        <pc:chgData name="Soheil Abbasloo" userId="d71572ce-aea6-4a3a-9d7a-c1bc96c12f67" providerId="ADAL" clId="{5A221130-90B4-4FFD-B26D-E6AAC359A9C7}" dt="2022-10-17T16:52:46.067" v="4685" actId="6549"/>
        <pc:sldMkLst>
          <pc:docMk/>
          <pc:sldMk cId="593186008" sldId="1322"/>
        </pc:sldMkLst>
        <pc:spChg chg="mod ord">
          <ac:chgData name="Soheil Abbasloo" userId="d71572ce-aea6-4a3a-9d7a-c1bc96c12f67" providerId="ADAL" clId="{5A221130-90B4-4FFD-B26D-E6AAC359A9C7}" dt="2022-10-17T16:48:19.124" v="4657" actId="700"/>
          <ac:spMkLst>
            <pc:docMk/>
            <pc:sldMk cId="593186008" sldId="1322"/>
            <ac:spMk id="2" creationId="{00000000-0000-0000-0000-000000000000}"/>
          </ac:spMkLst>
        </pc:spChg>
        <pc:spChg chg="mod ord">
          <ac:chgData name="Soheil Abbasloo" userId="d71572ce-aea6-4a3a-9d7a-c1bc96c12f67" providerId="ADAL" clId="{5A221130-90B4-4FFD-B26D-E6AAC359A9C7}" dt="2022-10-17T16:52:42.825" v="4680" actId="6549"/>
          <ac:spMkLst>
            <pc:docMk/>
            <pc:sldMk cId="593186008" sldId="1322"/>
            <ac:spMk id="3" creationId="{00000000-0000-0000-0000-000000000000}"/>
          </ac:spMkLst>
        </pc:spChg>
      </pc:sldChg>
      <pc:sldChg chg="modSp add del mod modClrScheme modAnim chgLayout">
        <pc:chgData name="Soheil Abbasloo" userId="d71572ce-aea6-4a3a-9d7a-c1bc96c12f67" providerId="ADAL" clId="{5A221130-90B4-4FFD-B26D-E6AAC359A9C7}" dt="2022-10-17T19:43:39.782" v="6769" actId="20577"/>
        <pc:sldMkLst>
          <pc:docMk/>
          <pc:sldMk cId="2918538436" sldId="1324"/>
        </pc:sldMkLst>
        <pc:spChg chg="mod ord">
          <ac:chgData name="Soheil Abbasloo" userId="d71572ce-aea6-4a3a-9d7a-c1bc96c12f67" providerId="ADAL" clId="{5A221130-90B4-4FFD-B26D-E6AAC359A9C7}" dt="2022-10-17T19:34:12.098" v="6626" actId="20577"/>
          <ac:spMkLst>
            <pc:docMk/>
            <pc:sldMk cId="2918538436" sldId="1324"/>
            <ac:spMk id="2" creationId="{00000000-0000-0000-0000-000000000000}"/>
          </ac:spMkLst>
        </pc:spChg>
        <pc:spChg chg="mod ord">
          <ac:chgData name="Soheil Abbasloo" userId="d71572ce-aea6-4a3a-9d7a-c1bc96c12f67" providerId="ADAL" clId="{5A221130-90B4-4FFD-B26D-E6AAC359A9C7}" dt="2022-10-17T19:43:39.782" v="6769" actId="20577"/>
          <ac:spMkLst>
            <pc:docMk/>
            <pc:sldMk cId="2918538436" sldId="1324"/>
            <ac:spMk id="3" creationId="{00000000-0000-0000-0000-000000000000}"/>
          </ac:spMkLst>
        </pc:spChg>
      </pc:sldChg>
      <pc:sldChg chg="modSp add del mod modClrScheme modAnim chgLayout">
        <pc:chgData name="Soheil Abbasloo" userId="d71572ce-aea6-4a3a-9d7a-c1bc96c12f67" providerId="ADAL" clId="{5A221130-90B4-4FFD-B26D-E6AAC359A9C7}" dt="2022-10-17T19:33:54.881" v="6619" actId="113"/>
        <pc:sldMkLst>
          <pc:docMk/>
          <pc:sldMk cId="3983527929" sldId="1325"/>
        </pc:sldMkLst>
        <pc:spChg chg="mod ord">
          <ac:chgData name="Soheil Abbasloo" userId="d71572ce-aea6-4a3a-9d7a-c1bc96c12f67" providerId="ADAL" clId="{5A221130-90B4-4FFD-B26D-E6AAC359A9C7}" dt="2022-10-17T19:33:33.935" v="6615" actId="700"/>
          <ac:spMkLst>
            <pc:docMk/>
            <pc:sldMk cId="3983527929" sldId="1325"/>
            <ac:spMk id="2" creationId="{00000000-0000-0000-0000-000000000000}"/>
          </ac:spMkLst>
        </pc:spChg>
        <pc:spChg chg="mod ord">
          <ac:chgData name="Soheil Abbasloo" userId="d71572ce-aea6-4a3a-9d7a-c1bc96c12f67" providerId="ADAL" clId="{5A221130-90B4-4FFD-B26D-E6AAC359A9C7}" dt="2022-10-17T19:33:54.881" v="6619" actId="113"/>
          <ac:spMkLst>
            <pc:docMk/>
            <pc:sldMk cId="3983527929" sldId="1325"/>
            <ac:spMk id="3" creationId="{00000000-0000-0000-0000-000000000000}"/>
          </ac:spMkLst>
        </pc:spChg>
      </pc:sldChg>
      <pc:sldChg chg="modSp add del mod modShow">
        <pc:chgData name="Soheil Abbasloo" userId="d71572ce-aea6-4a3a-9d7a-c1bc96c12f67" providerId="ADAL" clId="{5A221130-90B4-4FFD-B26D-E6AAC359A9C7}" dt="2022-10-17T20:29:55.239" v="7139" actId="47"/>
        <pc:sldMkLst>
          <pc:docMk/>
          <pc:sldMk cId="2059920445" sldId="1338"/>
        </pc:sldMkLst>
        <pc:spChg chg="mod">
          <ac:chgData name="Soheil Abbasloo" userId="d71572ce-aea6-4a3a-9d7a-c1bc96c12f67" providerId="ADAL" clId="{5A221130-90B4-4FFD-B26D-E6AAC359A9C7}" dt="2022-10-17T18:28:32.215" v="4880" actId="6549"/>
          <ac:spMkLst>
            <pc:docMk/>
            <pc:sldMk cId="2059920445" sldId="1338"/>
            <ac:spMk id="1142787" creationId="{00000000-0000-0000-0000-000000000000}"/>
          </ac:spMkLst>
        </pc:spChg>
      </pc:sldChg>
      <pc:sldChg chg="modSp add del mod modClrScheme chgLayout">
        <pc:chgData name="Soheil Abbasloo" userId="d71572ce-aea6-4a3a-9d7a-c1bc96c12f67" providerId="ADAL" clId="{5A221130-90B4-4FFD-B26D-E6AAC359A9C7}" dt="2022-10-17T18:26:29.901" v="4847" actId="2696"/>
        <pc:sldMkLst>
          <pc:docMk/>
          <pc:sldMk cId="3406614774" sldId="1338"/>
        </pc:sldMkLst>
        <pc:spChg chg="mod ord">
          <ac:chgData name="Soheil Abbasloo" userId="d71572ce-aea6-4a3a-9d7a-c1bc96c12f67" providerId="ADAL" clId="{5A221130-90B4-4FFD-B26D-E6AAC359A9C7}" dt="2022-10-17T15:54:38.726" v="4050" actId="113"/>
          <ac:spMkLst>
            <pc:docMk/>
            <pc:sldMk cId="3406614774" sldId="1338"/>
            <ac:spMk id="1142786" creationId="{00000000-0000-0000-0000-000000000000}"/>
          </ac:spMkLst>
        </pc:spChg>
        <pc:spChg chg="mod ord">
          <ac:chgData name="Soheil Abbasloo" userId="d71572ce-aea6-4a3a-9d7a-c1bc96c12f67" providerId="ADAL" clId="{5A221130-90B4-4FFD-B26D-E6AAC359A9C7}" dt="2022-10-17T15:25:29.061" v="3291"/>
          <ac:spMkLst>
            <pc:docMk/>
            <pc:sldMk cId="3406614774" sldId="1338"/>
            <ac:spMk id="1142787" creationId="{00000000-0000-0000-0000-000000000000}"/>
          </ac:spMkLst>
        </pc:spChg>
      </pc:sldChg>
      <pc:sldChg chg="addSp modSp add del mod modClrScheme chgLayout">
        <pc:chgData name="Soheil Abbasloo" userId="d71572ce-aea6-4a3a-9d7a-c1bc96c12f67" providerId="ADAL" clId="{5A221130-90B4-4FFD-B26D-E6AAC359A9C7}" dt="2022-10-17T18:26:29.901" v="4847" actId="2696"/>
        <pc:sldMkLst>
          <pc:docMk/>
          <pc:sldMk cId="2500923894" sldId="1339"/>
        </pc:sldMkLst>
        <pc:spChg chg="add mod ord">
          <ac:chgData name="Soheil Abbasloo" userId="d71572ce-aea6-4a3a-9d7a-c1bc96c12f67" providerId="ADAL" clId="{5A221130-90B4-4FFD-B26D-E6AAC359A9C7}" dt="2022-10-17T15:25:20.518" v="3290" actId="700"/>
          <ac:spMkLst>
            <pc:docMk/>
            <pc:sldMk cId="2500923894" sldId="1339"/>
            <ac:spMk id="2" creationId="{36F6E264-389B-5722-85CD-1C573D7AB428}"/>
          </ac:spMkLst>
        </pc:spChg>
        <pc:spChg chg="mod ord">
          <ac:chgData name="Soheil Abbasloo" userId="d71572ce-aea6-4a3a-9d7a-c1bc96c12f67" providerId="ADAL" clId="{5A221130-90B4-4FFD-B26D-E6AAC359A9C7}" dt="2022-10-17T15:25:20.518" v="3290" actId="700"/>
          <ac:spMkLst>
            <pc:docMk/>
            <pc:sldMk cId="2500923894" sldId="1339"/>
            <ac:spMk id="1132547" creationId="{00000000-0000-0000-0000-000000000000}"/>
          </ac:spMkLst>
        </pc:spChg>
        <pc:spChg chg="mod">
          <ac:chgData name="Soheil Abbasloo" userId="d71572ce-aea6-4a3a-9d7a-c1bc96c12f67" providerId="ADAL" clId="{5A221130-90B4-4FFD-B26D-E6AAC359A9C7}" dt="2022-10-17T15:25:50.108" v="3310" actId="1037"/>
          <ac:spMkLst>
            <pc:docMk/>
            <pc:sldMk cId="2500923894" sldId="1339"/>
            <ac:spMk id="1132554" creationId="{00000000-0000-0000-0000-000000000000}"/>
          </ac:spMkLst>
        </pc:spChg>
        <pc:spChg chg="mod">
          <ac:chgData name="Soheil Abbasloo" userId="d71572ce-aea6-4a3a-9d7a-c1bc96c12f67" providerId="ADAL" clId="{5A221130-90B4-4FFD-B26D-E6AAC359A9C7}" dt="2022-10-17T15:25:44.139" v="3295" actId="20577"/>
          <ac:spMkLst>
            <pc:docMk/>
            <pc:sldMk cId="2500923894" sldId="1339"/>
            <ac:spMk id="1132561" creationId="{00000000-0000-0000-0000-000000000000}"/>
          </ac:spMkLst>
        </pc:spChg>
      </pc:sldChg>
      <pc:sldChg chg="modSp add mod">
        <pc:chgData name="Soheil Abbasloo" userId="d71572ce-aea6-4a3a-9d7a-c1bc96c12f67" providerId="ADAL" clId="{5A221130-90B4-4FFD-B26D-E6AAC359A9C7}" dt="2022-10-17T20:11:58.284" v="7033" actId="2711"/>
        <pc:sldMkLst>
          <pc:docMk/>
          <pc:sldMk cId="3043112938" sldId="1339"/>
        </pc:sldMkLst>
        <pc:spChg chg="mod">
          <ac:chgData name="Soheil Abbasloo" userId="d71572ce-aea6-4a3a-9d7a-c1bc96c12f67" providerId="ADAL" clId="{5A221130-90B4-4FFD-B26D-E6AAC359A9C7}" dt="2022-10-17T20:11:53.384" v="7032" actId="2711"/>
          <ac:spMkLst>
            <pc:docMk/>
            <pc:sldMk cId="3043112938" sldId="1339"/>
            <ac:spMk id="1132554" creationId="{00000000-0000-0000-0000-000000000000}"/>
          </ac:spMkLst>
        </pc:spChg>
        <pc:spChg chg="mod">
          <ac:chgData name="Soheil Abbasloo" userId="d71572ce-aea6-4a3a-9d7a-c1bc96c12f67" providerId="ADAL" clId="{5A221130-90B4-4FFD-B26D-E6AAC359A9C7}" dt="2022-10-17T20:11:58.284" v="7033" actId="2711"/>
          <ac:spMkLst>
            <pc:docMk/>
            <pc:sldMk cId="3043112938" sldId="1339"/>
            <ac:spMk id="1132561" creationId="{00000000-0000-0000-0000-000000000000}"/>
          </ac:spMkLst>
        </pc:spChg>
      </pc:sldChg>
      <pc:sldChg chg="modSp add del mod modClrScheme chgLayout">
        <pc:chgData name="Soheil Abbasloo" userId="d71572ce-aea6-4a3a-9d7a-c1bc96c12f67" providerId="ADAL" clId="{5A221130-90B4-4FFD-B26D-E6AAC359A9C7}" dt="2022-10-17T18:26:29.901" v="4847" actId="2696"/>
        <pc:sldMkLst>
          <pc:docMk/>
          <pc:sldMk cId="2375549064" sldId="1340"/>
        </pc:sldMkLst>
        <pc:spChg chg="mod ord">
          <ac:chgData name="Soheil Abbasloo" userId="d71572ce-aea6-4a3a-9d7a-c1bc96c12f67" providerId="ADAL" clId="{5A221130-90B4-4FFD-B26D-E6AAC359A9C7}" dt="2022-10-17T15:25:20.518" v="3290" actId="700"/>
          <ac:spMkLst>
            <pc:docMk/>
            <pc:sldMk cId="2375549064" sldId="1340"/>
            <ac:spMk id="1147906" creationId="{00000000-0000-0000-0000-000000000000}"/>
          </ac:spMkLst>
        </pc:spChg>
        <pc:spChg chg="mod ord">
          <ac:chgData name="Soheil Abbasloo" userId="d71572ce-aea6-4a3a-9d7a-c1bc96c12f67" providerId="ADAL" clId="{5A221130-90B4-4FFD-B26D-E6AAC359A9C7}" dt="2022-10-17T15:26:06.100" v="3311"/>
          <ac:spMkLst>
            <pc:docMk/>
            <pc:sldMk cId="2375549064" sldId="1340"/>
            <ac:spMk id="1147907" creationId="{00000000-0000-0000-0000-000000000000}"/>
          </ac:spMkLst>
        </pc:spChg>
      </pc:sldChg>
      <pc:sldChg chg="modSp add mod modAnim">
        <pc:chgData name="Soheil Abbasloo" userId="d71572ce-aea6-4a3a-9d7a-c1bc96c12f67" providerId="ADAL" clId="{5A221130-90B4-4FFD-B26D-E6AAC359A9C7}" dt="2022-10-17T20:12:12.054" v="7035" actId="20577"/>
        <pc:sldMkLst>
          <pc:docMk/>
          <pc:sldMk cId="3722256609" sldId="1340"/>
        </pc:sldMkLst>
        <pc:spChg chg="mod">
          <ac:chgData name="Soheil Abbasloo" userId="d71572ce-aea6-4a3a-9d7a-c1bc96c12f67" providerId="ADAL" clId="{5A221130-90B4-4FFD-B26D-E6AAC359A9C7}" dt="2022-10-17T18:29:35.034" v="4896" actId="20577"/>
          <ac:spMkLst>
            <pc:docMk/>
            <pc:sldMk cId="3722256609" sldId="1340"/>
            <ac:spMk id="1147906" creationId="{00000000-0000-0000-0000-000000000000}"/>
          </ac:spMkLst>
        </pc:spChg>
        <pc:spChg chg="mod">
          <ac:chgData name="Soheil Abbasloo" userId="d71572ce-aea6-4a3a-9d7a-c1bc96c12f67" providerId="ADAL" clId="{5A221130-90B4-4FFD-B26D-E6AAC359A9C7}" dt="2022-10-17T20:12:12.054" v="7035" actId="20577"/>
          <ac:spMkLst>
            <pc:docMk/>
            <pc:sldMk cId="3722256609" sldId="1340"/>
            <ac:spMk id="1147907" creationId="{00000000-0000-0000-0000-000000000000}"/>
          </ac:spMkLst>
        </pc:spChg>
      </pc:sldChg>
      <pc:sldChg chg="modSp add mod">
        <pc:chgData name="Soheil Abbasloo" userId="d71572ce-aea6-4a3a-9d7a-c1bc96c12f67" providerId="ADAL" clId="{5A221130-90B4-4FFD-B26D-E6AAC359A9C7}" dt="2022-10-17T20:12:27.128" v="7036" actId="2711"/>
        <pc:sldMkLst>
          <pc:docMk/>
          <pc:sldMk cId="2583546407" sldId="1341"/>
        </pc:sldMkLst>
        <pc:spChg chg="mod">
          <ac:chgData name="Soheil Abbasloo" userId="d71572ce-aea6-4a3a-9d7a-c1bc96c12f67" providerId="ADAL" clId="{5A221130-90B4-4FFD-B26D-E6AAC359A9C7}" dt="2022-10-17T20:12:27.128" v="7036" actId="2711"/>
          <ac:spMkLst>
            <pc:docMk/>
            <pc:sldMk cId="2583546407" sldId="1341"/>
            <ac:spMk id="1143812" creationId="{00000000-0000-0000-0000-000000000000}"/>
          </ac:spMkLst>
        </pc:spChg>
      </pc:sldChg>
      <pc:sldChg chg="addSp delSp modSp add del mod modClrScheme addAnim delAnim modAnim chgLayout">
        <pc:chgData name="Soheil Abbasloo" userId="d71572ce-aea6-4a3a-9d7a-c1bc96c12f67" providerId="ADAL" clId="{5A221130-90B4-4FFD-B26D-E6AAC359A9C7}" dt="2022-10-17T18:26:29.901" v="4847" actId="2696"/>
        <pc:sldMkLst>
          <pc:docMk/>
          <pc:sldMk cId="3729348159" sldId="1341"/>
        </pc:sldMkLst>
        <pc:spChg chg="add mod">
          <ac:chgData name="Soheil Abbasloo" userId="d71572ce-aea6-4a3a-9d7a-c1bc96c12f67" providerId="ADAL" clId="{5A221130-90B4-4FFD-B26D-E6AAC359A9C7}" dt="2022-10-17T15:46:16.246" v="3874" actId="6549"/>
          <ac:spMkLst>
            <pc:docMk/>
            <pc:sldMk cId="3729348159" sldId="1341"/>
            <ac:spMk id="3" creationId="{E34F314A-569A-34C2-D18A-368EA3B1F625}"/>
          </ac:spMkLst>
        </pc:spChg>
        <pc:spChg chg="add del mod ord">
          <ac:chgData name="Soheil Abbasloo" userId="d71572ce-aea6-4a3a-9d7a-c1bc96c12f67" providerId="ADAL" clId="{5A221130-90B4-4FFD-B26D-E6AAC359A9C7}" dt="2022-10-17T15:46:02.109" v="3861"/>
          <ac:spMkLst>
            <pc:docMk/>
            <pc:sldMk cId="3729348159" sldId="1341"/>
            <ac:spMk id="1143810" creationId="{00000000-0000-0000-0000-000000000000}"/>
          </ac:spMkLst>
        </pc:spChg>
        <pc:spChg chg="mod ord">
          <ac:chgData name="Soheil Abbasloo" userId="d71572ce-aea6-4a3a-9d7a-c1bc96c12f67" providerId="ADAL" clId="{5A221130-90B4-4FFD-B26D-E6AAC359A9C7}" dt="2022-10-17T15:46:44.797" v="3892" actId="6549"/>
          <ac:spMkLst>
            <pc:docMk/>
            <pc:sldMk cId="3729348159" sldId="1341"/>
            <ac:spMk id="1143811" creationId="{00000000-0000-0000-0000-000000000000}"/>
          </ac:spMkLst>
        </pc:spChg>
        <pc:spChg chg="mod ord">
          <ac:chgData name="Soheil Abbasloo" userId="d71572ce-aea6-4a3a-9d7a-c1bc96c12f67" providerId="ADAL" clId="{5A221130-90B4-4FFD-B26D-E6AAC359A9C7}" dt="2022-10-17T15:57:23.295" v="4082" actId="113"/>
          <ac:spMkLst>
            <pc:docMk/>
            <pc:sldMk cId="3729348159" sldId="1341"/>
            <ac:spMk id="1143812" creationId="{00000000-0000-0000-0000-000000000000}"/>
          </ac:spMkLst>
        </pc:spChg>
        <pc:spChg chg="mod">
          <ac:chgData name="Soheil Abbasloo" userId="d71572ce-aea6-4a3a-9d7a-c1bc96c12f67" providerId="ADAL" clId="{5A221130-90B4-4FFD-B26D-E6AAC359A9C7}" dt="2022-10-17T15:36:00.323" v="3689" actId="1036"/>
          <ac:spMkLst>
            <pc:docMk/>
            <pc:sldMk cId="3729348159" sldId="1341"/>
            <ac:spMk id="1143814" creationId="{00000000-0000-0000-0000-000000000000}"/>
          </ac:spMkLst>
        </pc:spChg>
        <pc:spChg chg="mod">
          <ac:chgData name="Soheil Abbasloo" userId="d71572ce-aea6-4a3a-9d7a-c1bc96c12f67" providerId="ADAL" clId="{5A221130-90B4-4FFD-B26D-E6AAC359A9C7}" dt="2022-10-17T15:36:00.323" v="3689" actId="1036"/>
          <ac:spMkLst>
            <pc:docMk/>
            <pc:sldMk cId="3729348159" sldId="1341"/>
            <ac:spMk id="1143815" creationId="{00000000-0000-0000-0000-000000000000}"/>
          </ac:spMkLst>
        </pc:spChg>
        <pc:spChg chg="mod">
          <ac:chgData name="Soheil Abbasloo" userId="d71572ce-aea6-4a3a-9d7a-c1bc96c12f67" providerId="ADAL" clId="{5A221130-90B4-4FFD-B26D-E6AAC359A9C7}" dt="2022-10-17T15:36:00.323" v="3689" actId="1036"/>
          <ac:spMkLst>
            <pc:docMk/>
            <pc:sldMk cId="3729348159" sldId="1341"/>
            <ac:spMk id="1143816" creationId="{00000000-0000-0000-0000-000000000000}"/>
          </ac:spMkLst>
        </pc:spChg>
        <pc:spChg chg="mod">
          <ac:chgData name="Soheil Abbasloo" userId="d71572ce-aea6-4a3a-9d7a-c1bc96c12f67" providerId="ADAL" clId="{5A221130-90B4-4FFD-B26D-E6AAC359A9C7}" dt="2022-10-17T15:36:00.323" v="3689" actId="1036"/>
          <ac:spMkLst>
            <pc:docMk/>
            <pc:sldMk cId="3729348159" sldId="1341"/>
            <ac:spMk id="1143817" creationId="{00000000-0000-0000-0000-000000000000}"/>
          </ac:spMkLst>
        </pc:spChg>
        <pc:spChg chg="mod">
          <ac:chgData name="Soheil Abbasloo" userId="d71572ce-aea6-4a3a-9d7a-c1bc96c12f67" providerId="ADAL" clId="{5A221130-90B4-4FFD-B26D-E6AAC359A9C7}" dt="2022-10-17T15:36:00.323" v="3689" actId="1036"/>
          <ac:spMkLst>
            <pc:docMk/>
            <pc:sldMk cId="3729348159" sldId="1341"/>
            <ac:spMk id="1143818" creationId="{00000000-0000-0000-0000-000000000000}"/>
          </ac:spMkLst>
        </pc:spChg>
        <pc:spChg chg="mod">
          <ac:chgData name="Soheil Abbasloo" userId="d71572ce-aea6-4a3a-9d7a-c1bc96c12f67" providerId="ADAL" clId="{5A221130-90B4-4FFD-B26D-E6AAC359A9C7}" dt="2022-10-17T15:36:00.323" v="3689" actId="1036"/>
          <ac:spMkLst>
            <pc:docMk/>
            <pc:sldMk cId="3729348159" sldId="1341"/>
            <ac:spMk id="1143819" creationId="{00000000-0000-0000-0000-000000000000}"/>
          </ac:spMkLst>
        </pc:spChg>
        <pc:spChg chg="mod">
          <ac:chgData name="Soheil Abbasloo" userId="d71572ce-aea6-4a3a-9d7a-c1bc96c12f67" providerId="ADAL" clId="{5A221130-90B4-4FFD-B26D-E6AAC359A9C7}" dt="2022-10-17T15:36:00.323" v="3689" actId="1036"/>
          <ac:spMkLst>
            <pc:docMk/>
            <pc:sldMk cId="3729348159" sldId="1341"/>
            <ac:spMk id="1143820" creationId="{00000000-0000-0000-0000-000000000000}"/>
          </ac:spMkLst>
        </pc:spChg>
        <pc:spChg chg="mod">
          <ac:chgData name="Soheil Abbasloo" userId="d71572ce-aea6-4a3a-9d7a-c1bc96c12f67" providerId="ADAL" clId="{5A221130-90B4-4FFD-B26D-E6AAC359A9C7}" dt="2022-10-17T15:36:00.323" v="3689" actId="1036"/>
          <ac:spMkLst>
            <pc:docMk/>
            <pc:sldMk cId="3729348159" sldId="1341"/>
            <ac:spMk id="1143821" creationId="{00000000-0000-0000-0000-000000000000}"/>
          </ac:spMkLst>
        </pc:spChg>
        <pc:spChg chg="mod">
          <ac:chgData name="Soheil Abbasloo" userId="d71572ce-aea6-4a3a-9d7a-c1bc96c12f67" providerId="ADAL" clId="{5A221130-90B4-4FFD-B26D-E6AAC359A9C7}" dt="2022-10-17T15:36:00.323" v="3689" actId="1036"/>
          <ac:spMkLst>
            <pc:docMk/>
            <pc:sldMk cId="3729348159" sldId="1341"/>
            <ac:spMk id="1143822" creationId="{00000000-0000-0000-0000-000000000000}"/>
          </ac:spMkLst>
        </pc:spChg>
        <pc:spChg chg="mod">
          <ac:chgData name="Soheil Abbasloo" userId="d71572ce-aea6-4a3a-9d7a-c1bc96c12f67" providerId="ADAL" clId="{5A221130-90B4-4FFD-B26D-E6AAC359A9C7}" dt="2022-10-17T15:36:00.323" v="3689" actId="1036"/>
          <ac:spMkLst>
            <pc:docMk/>
            <pc:sldMk cId="3729348159" sldId="1341"/>
            <ac:spMk id="1143823" creationId="{00000000-0000-0000-0000-000000000000}"/>
          </ac:spMkLst>
        </pc:spChg>
        <pc:spChg chg="mod">
          <ac:chgData name="Soheil Abbasloo" userId="d71572ce-aea6-4a3a-9d7a-c1bc96c12f67" providerId="ADAL" clId="{5A221130-90B4-4FFD-B26D-E6AAC359A9C7}" dt="2022-10-17T15:36:00.323" v="3689" actId="1036"/>
          <ac:spMkLst>
            <pc:docMk/>
            <pc:sldMk cId="3729348159" sldId="1341"/>
            <ac:spMk id="1143824" creationId="{00000000-0000-0000-0000-000000000000}"/>
          </ac:spMkLst>
        </pc:spChg>
        <pc:spChg chg="mod">
          <ac:chgData name="Soheil Abbasloo" userId="d71572ce-aea6-4a3a-9d7a-c1bc96c12f67" providerId="ADAL" clId="{5A221130-90B4-4FFD-B26D-E6AAC359A9C7}" dt="2022-10-17T15:36:00.323" v="3689" actId="1036"/>
          <ac:spMkLst>
            <pc:docMk/>
            <pc:sldMk cId="3729348159" sldId="1341"/>
            <ac:spMk id="1143825" creationId="{00000000-0000-0000-0000-000000000000}"/>
          </ac:spMkLst>
        </pc:spChg>
        <pc:spChg chg="mod">
          <ac:chgData name="Soheil Abbasloo" userId="d71572ce-aea6-4a3a-9d7a-c1bc96c12f67" providerId="ADAL" clId="{5A221130-90B4-4FFD-B26D-E6AAC359A9C7}" dt="2022-10-17T15:36:00.323" v="3689" actId="1036"/>
          <ac:spMkLst>
            <pc:docMk/>
            <pc:sldMk cId="3729348159" sldId="1341"/>
            <ac:spMk id="1143826" creationId="{00000000-0000-0000-0000-000000000000}"/>
          </ac:spMkLst>
        </pc:spChg>
        <pc:spChg chg="mod">
          <ac:chgData name="Soheil Abbasloo" userId="d71572ce-aea6-4a3a-9d7a-c1bc96c12f67" providerId="ADAL" clId="{5A221130-90B4-4FFD-B26D-E6AAC359A9C7}" dt="2022-10-17T15:36:00.323" v="3689" actId="1036"/>
          <ac:spMkLst>
            <pc:docMk/>
            <pc:sldMk cId="3729348159" sldId="1341"/>
            <ac:spMk id="1143827" creationId="{00000000-0000-0000-0000-000000000000}"/>
          </ac:spMkLst>
        </pc:spChg>
        <pc:spChg chg="mod">
          <ac:chgData name="Soheil Abbasloo" userId="d71572ce-aea6-4a3a-9d7a-c1bc96c12f67" providerId="ADAL" clId="{5A221130-90B4-4FFD-B26D-E6AAC359A9C7}" dt="2022-10-17T15:36:00.323" v="3689" actId="1036"/>
          <ac:spMkLst>
            <pc:docMk/>
            <pc:sldMk cId="3729348159" sldId="1341"/>
            <ac:spMk id="1143828" creationId="{00000000-0000-0000-0000-000000000000}"/>
          </ac:spMkLst>
        </pc:spChg>
        <pc:spChg chg="mod">
          <ac:chgData name="Soheil Abbasloo" userId="d71572ce-aea6-4a3a-9d7a-c1bc96c12f67" providerId="ADAL" clId="{5A221130-90B4-4FFD-B26D-E6AAC359A9C7}" dt="2022-10-17T15:36:00.323" v="3689" actId="1036"/>
          <ac:spMkLst>
            <pc:docMk/>
            <pc:sldMk cId="3729348159" sldId="1341"/>
            <ac:spMk id="1143829" creationId="{00000000-0000-0000-0000-000000000000}"/>
          </ac:spMkLst>
        </pc:spChg>
        <pc:spChg chg="mod">
          <ac:chgData name="Soheil Abbasloo" userId="d71572ce-aea6-4a3a-9d7a-c1bc96c12f67" providerId="ADAL" clId="{5A221130-90B4-4FFD-B26D-E6AAC359A9C7}" dt="2022-10-17T15:46:26.359" v="3879" actId="20577"/>
          <ac:spMkLst>
            <pc:docMk/>
            <pc:sldMk cId="3729348159" sldId="1341"/>
            <ac:spMk id="1143830" creationId="{00000000-0000-0000-0000-000000000000}"/>
          </ac:spMkLst>
        </pc:spChg>
        <pc:spChg chg="mod">
          <ac:chgData name="Soheil Abbasloo" userId="d71572ce-aea6-4a3a-9d7a-c1bc96c12f67" providerId="ADAL" clId="{5A221130-90B4-4FFD-B26D-E6AAC359A9C7}" dt="2022-10-17T15:36:00.323" v="3689" actId="1036"/>
          <ac:spMkLst>
            <pc:docMk/>
            <pc:sldMk cId="3729348159" sldId="1341"/>
            <ac:spMk id="1143831" creationId="{00000000-0000-0000-0000-000000000000}"/>
          </ac:spMkLst>
        </pc:spChg>
        <pc:spChg chg="mod">
          <ac:chgData name="Soheil Abbasloo" userId="d71572ce-aea6-4a3a-9d7a-c1bc96c12f67" providerId="ADAL" clId="{5A221130-90B4-4FFD-B26D-E6AAC359A9C7}" dt="2022-10-17T15:46:19.795" v="3875"/>
          <ac:spMkLst>
            <pc:docMk/>
            <pc:sldMk cId="3729348159" sldId="1341"/>
            <ac:spMk id="1143832" creationId="{00000000-0000-0000-0000-000000000000}"/>
          </ac:spMkLst>
        </pc:spChg>
        <pc:spChg chg="mod">
          <ac:chgData name="Soheil Abbasloo" userId="d71572ce-aea6-4a3a-9d7a-c1bc96c12f67" providerId="ADAL" clId="{5A221130-90B4-4FFD-B26D-E6AAC359A9C7}" dt="2022-10-17T15:36:00.323" v="3689" actId="1036"/>
          <ac:spMkLst>
            <pc:docMk/>
            <pc:sldMk cId="3729348159" sldId="1341"/>
            <ac:spMk id="1143833" creationId="{00000000-0000-0000-0000-000000000000}"/>
          </ac:spMkLst>
        </pc:spChg>
        <pc:spChg chg="mod">
          <ac:chgData name="Soheil Abbasloo" userId="d71572ce-aea6-4a3a-9d7a-c1bc96c12f67" providerId="ADAL" clId="{5A221130-90B4-4FFD-B26D-E6AAC359A9C7}" dt="2022-10-17T15:36:00.323" v="3689" actId="1036"/>
          <ac:spMkLst>
            <pc:docMk/>
            <pc:sldMk cId="3729348159" sldId="1341"/>
            <ac:spMk id="1143834" creationId="{00000000-0000-0000-0000-000000000000}"/>
          </ac:spMkLst>
        </pc:spChg>
        <pc:spChg chg="mod">
          <ac:chgData name="Soheil Abbasloo" userId="d71572ce-aea6-4a3a-9d7a-c1bc96c12f67" providerId="ADAL" clId="{5A221130-90B4-4FFD-B26D-E6AAC359A9C7}" dt="2022-10-17T15:36:00.323" v="3689" actId="1036"/>
          <ac:spMkLst>
            <pc:docMk/>
            <pc:sldMk cId="3729348159" sldId="1341"/>
            <ac:spMk id="1143835" creationId="{00000000-0000-0000-0000-000000000000}"/>
          </ac:spMkLst>
        </pc:spChg>
        <pc:spChg chg="mod">
          <ac:chgData name="Soheil Abbasloo" userId="d71572ce-aea6-4a3a-9d7a-c1bc96c12f67" providerId="ADAL" clId="{5A221130-90B4-4FFD-B26D-E6AAC359A9C7}" dt="2022-10-17T15:36:00.323" v="3689" actId="1036"/>
          <ac:spMkLst>
            <pc:docMk/>
            <pc:sldMk cId="3729348159" sldId="1341"/>
            <ac:spMk id="1143836" creationId="{00000000-0000-0000-0000-000000000000}"/>
          </ac:spMkLst>
        </pc:spChg>
        <pc:spChg chg="mod">
          <ac:chgData name="Soheil Abbasloo" userId="d71572ce-aea6-4a3a-9d7a-c1bc96c12f67" providerId="ADAL" clId="{5A221130-90B4-4FFD-B26D-E6AAC359A9C7}" dt="2022-10-17T15:36:00.323" v="3689" actId="1036"/>
          <ac:spMkLst>
            <pc:docMk/>
            <pc:sldMk cId="3729348159" sldId="1341"/>
            <ac:spMk id="1143837" creationId="{00000000-0000-0000-0000-000000000000}"/>
          </ac:spMkLst>
        </pc:spChg>
        <pc:spChg chg="mod">
          <ac:chgData name="Soheil Abbasloo" userId="d71572ce-aea6-4a3a-9d7a-c1bc96c12f67" providerId="ADAL" clId="{5A221130-90B4-4FFD-B26D-E6AAC359A9C7}" dt="2022-10-17T15:36:00.323" v="3689" actId="1036"/>
          <ac:spMkLst>
            <pc:docMk/>
            <pc:sldMk cId="3729348159" sldId="1341"/>
            <ac:spMk id="1143838" creationId="{00000000-0000-0000-0000-000000000000}"/>
          </ac:spMkLst>
        </pc:spChg>
        <pc:graphicFrameChg chg="add del mod">
          <ac:chgData name="Soheil Abbasloo" userId="d71572ce-aea6-4a3a-9d7a-c1bc96c12f67" providerId="ADAL" clId="{5A221130-90B4-4FFD-B26D-E6AAC359A9C7}" dt="2022-10-17T15:29:46.977" v="3513" actId="478"/>
          <ac:graphicFrameMkLst>
            <pc:docMk/>
            <pc:sldMk cId="3729348159" sldId="1341"/>
            <ac:graphicFrameMk id="1143813" creationId="{00000000-0000-0000-0000-000000000000}"/>
          </ac:graphicFrameMkLst>
        </pc:graphicFrameChg>
      </pc:sldChg>
      <pc:sldChg chg="addSp delSp modSp add del mod modClrScheme chgLayout">
        <pc:chgData name="Soheil Abbasloo" userId="d71572ce-aea6-4a3a-9d7a-c1bc96c12f67" providerId="ADAL" clId="{5A221130-90B4-4FFD-B26D-E6AAC359A9C7}" dt="2022-10-17T18:26:29.901" v="4847" actId="2696"/>
        <pc:sldMkLst>
          <pc:docMk/>
          <pc:sldMk cId="3031457023" sldId="1342"/>
        </pc:sldMkLst>
        <pc:spChg chg="add del mod ord">
          <ac:chgData name="Soheil Abbasloo" userId="d71572ce-aea6-4a3a-9d7a-c1bc96c12f67" providerId="ADAL" clId="{5A221130-90B4-4FFD-B26D-E6AAC359A9C7}" dt="2022-10-17T15:36:10.293" v="3690" actId="478"/>
          <ac:spMkLst>
            <pc:docMk/>
            <pc:sldMk cId="3031457023" sldId="1342"/>
            <ac:spMk id="2" creationId="{505590DC-A707-1549-BCD0-91F9E26C5A57}"/>
          </ac:spMkLst>
        </pc:spChg>
        <pc:spChg chg="mod ord">
          <ac:chgData name="Soheil Abbasloo" userId="d71572ce-aea6-4a3a-9d7a-c1bc96c12f67" providerId="ADAL" clId="{5A221130-90B4-4FFD-B26D-E6AAC359A9C7}" dt="2022-10-17T15:57:40.452" v="4091" actId="113"/>
          <ac:spMkLst>
            <pc:docMk/>
            <pc:sldMk cId="3031457023" sldId="1342"/>
            <ac:spMk id="1154050" creationId="{00000000-0000-0000-0000-000000000000}"/>
          </ac:spMkLst>
        </pc:spChg>
        <pc:spChg chg="mod">
          <ac:chgData name="Soheil Abbasloo" userId="d71572ce-aea6-4a3a-9d7a-c1bc96c12f67" providerId="ADAL" clId="{5A221130-90B4-4FFD-B26D-E6AAC359A9C7}" dt="2022-10-17T15:47:17.529" v="3907" actId="1037"/>
          <ac:spMkLst>
            <pc:docMk/>
            <pc:sldMk cId="3031457023" sldId="1342"/>
            <ac:spMk id="1154054" creationId="{00000000-0000-0000-0000-000000000000}"/>
          </ac:spMkLst>
        </pc:spChg>
        <pc:spChg chg="mod">
          <ac:chgData name="Soheil Abbasloo" userId="d71572ce-aea6-4a3a-9d7a-c1bc96c12f67" providerId="ADAL" clId="{5A221130-90B4-4FFD-B26D-E6AAC359A9C7}" dt="2022-10-17T15:47:02.891" v="3898"/>
          <ac:spMkLst>
            <pc:docMk/>
            <pc:sldMk cId="3031457023" sldId="1342"/>
            <ac:spMk id="1154103" creationId="{00000000-0000-0000-0000-000000000000}"/>
          </ac:spMkLst>
        </pc:spChg>
        <pc:spChg chg="mod">
          <ac:chgData name="Soheil Abbasloo" userId="d71572ce-aea6-4a3a-9d7a-c1bc96c12f67" providerId="ADAL" clId="{5A221130-90B4-4FFD-B26D-E6AAC359A9C7}" dt="2022-10-17T15:47:07.289" v="3899"/>
          <ac:spMkLst>
            <pc:docMk/>
            <pc:sldMk cId="3031457023" sldId="1342"/>
            <ac:spMk id="1154104" creationId="{00000000-0000-0000-0000-000000000000}"/>
          </ac:spMkLst>
        </pc:spChg>
        <pc:spChg chg="mod">
          <ac:chgData name="Soheil Abbasloo" userId="d71572ce-aea6-4a3a-9d7a-c1bc96c12f67" providerId="ADAL" clId="{5A221130-90B4-4FFD-B26D-E6AAC359A9C7}" dt="2022-10-17T15:47:14.137" v="3903" actId="20577"/>
          <ac:spMkLst>
            <pc:docMk/>
            <pc:sldMk cId="3031457023" sldId="1342"/>
            <ac:spMk id="1154159" creationId="{00000000-0000-0000-0000-000000000000}"/>
          </ac:spMkLst>
        </pc:spChg>
        <pc:spChg chg="mod">
          <ac:chgData name="Soheil Abbasloo" userId="d71572ce-aea6-4a3a-9d7a-c1bc96c12f67" providerId="ADAL" clId="{5A221130-90B4-4FFD-B26D-E6AAC359A9C7}" dt="2022-10-17T15:47:11.908" v="3901" actId="20577"/>
          <ac:spMkLst>
            <pc:docMk/>
            <pc:sldMk cId="3031457023" sldId="1342"/>
            <ac:spMk id="1154168" creationId="{00000000-0000-0000-0000-000000000000}"/>
          </ac:spMkLst>
        </pc:spChg>
      </pc:sldChg>
      <pc:sldChg chg="modSp add mod">
        <pc:chgData name="Soheil Abbasloo" userId="d71572ce-aea6-4a3a-9d7a-c1bc96c12f67" providerId="ADAL" clId="{5A221130-90B4-4FFD-B26D-E6AAC359A9C7}" dt="2022-10-17T20:12:49.135" v="7053" actId="1038"/>
        <pc:sldMkLst>
          <pc:docMk/>
          <pc:sldMk cId="3954349122" sldId="1342"/>
        </pc:sldMkLst>
        <pc:spChg chg="mod">
          <ac:chgData name="Soheil Abbasloo" userId="d71572ce-aea6-4a3a-9d7a-c1bc96c12f67" providerId="ADAL" clId="{5A221130-90B4-4FFD-B26D-E6AAC359A9C7}" dt="2022-10-17T20:12:49.135" v="7053" actId="1038"/>
          <ac:spMkLst>
            <pc:docMk/>
            <pc:sldMk cId="3954349122" sldId="1342"/>
            <ac:spMk id="1154104" creationId="{00000000-0000-0000-0000-000000000000}"/>
          </ac:spMkLst>
        </pc:spChg>
      </pc:sldChg>
      <pc:sldChg chg="modSp add del mod modClrScheme chgLayout">
        <pc:chgData name="Soheil Abbasloo" userId="d71572ce-aea6-4a3a-9d7a-c1bc96c12f67" providerId="ADAL" clId="{5A221130-90B4-4FFD-B26D-E6AAC359A9C7}" dt="2022-10-17T18:26:29.901" v="4847" actId="2696"/>
        <pc:sldMkLst>
          <pc:docMk/>
          <pc:sldMk cId="3023984416" sldId="1343"/>
        </pc:sldMkLst>
        <pc:spChg chg="mod ord">
          <ac:chgData name="Soheil Abbasloo" userId="d71572ce-aea6-4a3a-9d7a-c1bc96c12f67" providerId="ADAL" clId="{5A221130-90B4-4FFD-B26D-E6AAC359A9C7}" dt="2022-10-17T15:42:40.735" v="3837" actId="404"/>
          <ac:spMkLst>
            <pc:docMk/>
            <pc:sldMk cId="3023984416" sldId="1343"/>
            <ac:spMk id="1144834" creationId="{00000000-0000-0000-0000-000000000000}"/>
          </ac:spMkLst>
        </pc:spChg>
        <pc:spChg chg="mod ord">
          <ac:chgData name="Soheil Abbasloo" userId="d71572ce-aea6-4a3a-9d7a-c1bc96c12f67" providerId="ADAL" clId="{5A221130-90B4-4FFD-B26D-E6AAC359A9C7}" dt="2022-10-17T15:39:38.269" v="3776" actId="242"/>
          <ac:spMkLst>
            <pc:docMk/>
            <pc:sldMk cId="3023984416" sldId="1343"/>
            <ac:spMk id="1144835" creationId="{00000000-0000-0000-0000-000000000000}"/>
          </ac:spMkLst>
        </pc:spChg>
      </pc:sldChg>
      <pc:sldChg chg="add">
        <pc:chgData name="Soheil Abbasloo" userId="d71572ce-aea6-4a3a-9d7a-c1bc96c12f67" providerId="ADAL" clId="{5A221130-90B4-4FFD-B26D-E6AAC359A9C7}" dt="2022-10-17T18:26:35.780" v="4848"/>
        <pc:sldMkLst>
          <pc:docMk/>
          <pc:sldMk cId="4031014526" sldId="1343"/>
        </pc:sldMkLst>
      </pc:sldChg>
      <pc:sldChg chg="modSp add del mod modClrScheme modAnim chgLayout">
        <pc:chgData name="Soheil Abbasloo" userId="d71572ce-aea6-4a3a-9d7a-c1bc96c12f67" providerId="ADAL" clId="{5A221130-90B4-4FFD-B26D-E6AAC359A9C7}" dt="2022-10-17T18:26:29.901" v="4847" actId="2696"/>
        <pc:sldMkLst>
          <pc:docMk/>
          <pc:sldMk cId="1755811704" sldId="1346"/>
        </pc:sldMkLst>
        <pc:spChg chg="mod ord">
          <ac:chgData name="Soheil Abbasloo" userId="d71572ce-aea6-4a3a-9d7a-c1bc96c12f67" providerId="ADAL" clId="{5A221130-90B4-4FFD-B26D-E6AAC359A9C7}" dt="2022-10-17T15:59:19.377" v="4137"/>
          <ac:spMkLst>
            <pc:docMk/>
            <pc:sldMk cId="1755811704" sldId="1346"/>
            <ac:spMk id="113667" creationId="{00000000-0000-0000-0000-000000000000}"/>
          </ac:spMkLst>
        </pc:spChg>
        <pc:spChg chg="mod ord">
          <ac:chgData name="Soheil Abbasloo" userId="d71572ce-aea6-4a3a-9d7a-c1bc96c12f67" providerId="ADAL" clId="{5A221130-90B4-4FFD-B26D-E6AAC359A9C7}" dt="2022-10-17T18:23:21.240" v="4846" actId="20577"/>
          <ac:spMkLst>
            <pc:docMk/>
            <pc:sldMk cId="1755811704" sldId="1346"/>
            <ac:spMk id="998403" creationId="{00000000-0000-0000-0000-000000000000}"/>
          </ac:spMkLst>
        </pc:spChg>
      </pc:sldChg>
      <pc:sldChg chg="addSp delSp modSp add mod modAnim">
        <pc:chgData name="Soheil Abbasloo" userId="d71572ce-aea6-4a3a-9d7a-c1bc96c12f67" providerId="ADAL" clId="{5A221130-90B4-4FFD-B26D-E6AAC359A9C7}" dt="2022-10-17T21:14:54.127" v="7625"/>
        <pc:sldMkLst>
          <pc:docMk/>
          <pc:sldMk cId="3940410058" sldId="1346"/>
        </pc:sldMkLst>
        <pc:spChg chg="add del mod">
          <ac:chgData name="Soheil Abbasloo" userId="d71572ce-aea6-4a3a-9d7a-c1bc96c12f67" providerId="ADAL" clId="{5A221130-90B4-4FFD-B26D-E6AAC359A9C7}" dt="2022-10-17T18:31:57.115" v="4944" actId="478"/>
          <ac:spMkLst>
            <pc:docMk/>
            <pc:sldMk cId="3940410058" sldId="1346"/>
            <ac:spMk id="2" creationId="{AF506A72-F4E8-327D-C867-38D8DD5428E8}"/>
          </ac:spMkLst>
        </pc:spChg>
        <pc:spChg chg="mod">
          <ac:chgData name="Soheil Abbasloo" userId="d71572ce-aea6-4a3a-9d7a-c1bc96c12f67" providerId="ADAL" clId="{5A221130-90B4-4FFD-B26D-E6AAC359A9C7}" dt="2022-10-17T19:41:52.076" v="6743" actId="20577"/>
          <ac:spMkLst>
            <pc:docMk/>
            <pc:sldMk cId="3940410058" sldId="1346"/>
            <ac:spMk id="998403" creationId="{00000000-0000-0000-0000-000000000000}"/>
          </ac:spMkLst>
        </pc:spChg>
      </pc:sldChg>
      <pc:sldChg chg="addSp delSp modSp new del mod modClrScheme chgLayout">
        <pc:chgData name="Soheil Abbasloo" userId="d71572ce-aea6-4a3a-9d7a-c1bc96c12f67" providerId="ADAL" clId="{5A221130-90B4-4FFD-B26D-E6AAC359A9C7}" dt="2022-10-17T16:01:19.631" v="4158" actId="47"/>
        <pc:sldMkLst>
          <pc:docMk/>
          <pc:sldMk cId="3610871912" sldId="1347"/>
        </pc:sldMkLst>
        <pc:spChg chg="mod ord">
          <ac:chgData name="Soheil Abbasloo" userId="d71572ce-aea6-4a3a-9d7a-c1bc96c12f67" providerId="ADAL" clId="{5A221130-90B4-4FFD-B26D-E6AAC359A9C7}" dt="2022-10-17T16:01:10.480" v="4156" actId="700"/>
          <ac:spMkLst>
            <pc:docMk/>
            <pc:sldMk cId="3610871912" sldId="1347"/>
            <ac:spMk id="2" creationId="{764F4AE4-1575-D61B-034E-2E02C4A432FD}"/>
          </ac:spMkLst>
        </pc:spChg>
        <pc:spChg chg="del mod ord">
          <ac:chgData name="Soheil Abbasloo" userId="d71572ce-aea6-4a3a-9d7a-c1bc96c12f67" providerId="ADAL" clId="{5A221130-90B4-4FFD-B26D-E6AAC359A9C7}" dt="2022-10-17T16:01:10.480" v="4156" actId="700"/>
          <ac:spMkLst>
            <pc:docMk/>
            <pc:sldMk cId="3610871912" sldId="1347"/>
            <ac:spMk id="3" creationId="{7BB38956-CCC0-672F-2C68-4A16698BAF88}"/>
          </ac:spMkLst>
        </pc:spChg>
        <pc:spChg chg="del mod ord">
          <ac:chgData name="Soheil Abbasloo" userId="d71572ce-aea6-4a3a-9d7a-c1bc96c12f67" providerId="ADAL" clId="{5A221130-90B4-4FFD-B26D-E6AAC359A9C7}" dt="2022-10-17T16:01:10.480" v="4156" actId="700"/>
          <ac:spMkLst>
            <pc:docMk/>
            <pc:sldMk cId="3610871912" sldId="1347"/>
            <ac:spMk id="4" creationId="{D04C5764-66A5-0E39-E943-42EE3002786B}"/>
          </ac:spMkLst>
        </pc:spChg>
        <pc:spChg chg="add mod ord">
          <ac:chgData name="Soheil Abbasloo" userId="d71572ce-aea6-4a3a-9d7a-c1bc96c12f67" providerId="ADAL" clId="{5A221130-90B4-4FFD-B26D-E6AAC359A9C7}" dt="2022-10-17T16:01:10.480" v="4156" actId="700"/>
          <ac:spMkLst>
            <pc:docMk/>
            <pc:sldMk cId="3610871912" sldId="1347"/>
            <ac:spMk id="5" creationId="{151E03D5-447F-3A57-67B7-279103BBDF4A}"/>
          </ac:spMkLst>
        </pc:spChg>
        <pc:spChg chg="add mod ord">
          <ac:chgData name="Soheil Abbasloo" userId="d71572ce-aea6-4a3a-9d7a-c1bc96c12f67" providerId="ADAL" clId="{5A221130-90B4-4FFD-B26D-E6AAC359A9C7}" dt="2022-10-17T16:01:10.480" v="4156" actId="700"/>
          <ac:spMkLst>
            <pc:docMk/>
            <pc:sldMk cId="3610871912" sldId="1347"/>
            <ac:spMk id="6" creationId="{90460A28-8077-7B7B-4A88-F7641D46B06A}"/>
          </ac:spMkLst>
        </pc:spChg>
      </pc:sldChg>
      <pc:sldChg chg="modSp add del mod ord">
        <pc:chgData name="Soheil Abbasloo" userId="d71572ce-aea6-4a3a-9d7a-c1bc96c12f67" providerId="ADAL" clId="{5A221130-90B4-4FFD-B26D-E6AAC359A9C7}" dt="2022-10-17T17:34:55.425" v="4815" actId="47"/>
        <pc:sldMkLst>
          <pc:docMk/>
          <pc:sldMk cId="3220803969" sldId="1348"/>
        </pc:sldMkLst>
        <pc:spChg chg="mod">
          <ac:chgData name="Soheil Abbasloo" userId="d71572ce-aea6-4a3a-9d7a-c1bc96c12f67" providerId="ADAL" clId="{5A221130-90B4-4FFD-B26D-E6AAC359A9C7}" dt="2022-10-17T16:08:38.718" v="4211" actId="21"/>
          <ac:spMkLst>
            <pc:docMk/>
            <pc:sldMk cId="3220803969" sldId="1348"/>
            <ac:spMk id="5" creationId="{000B93CB-A363-79A7-6D68-7CEF549C95BB}"/>
          </ac:spMkLst>
        </pc:spChg>
        <pc:spChg chg="mod">
          <ac:chgData name="Soheil Abbasloo" userId="d71572ce-aea6-4a3a-9d7a-c1bc96c12f67" providerId="ADAL" clId="{5A221130-90B4-4FFD-B26D-E6AAC359A9C7}" dt="2022-10-17T17:33:23.200" v="4811" actId="20577"/>
          <ac:spMkLst>
            <pc:docMk/>
            <pc:sldMk cId="3220803969" sldId="1348"/>
            <ac:spMk id="6" creationId="{2C47465A-3C8F-D4E2-BD56-31FC175DDAE2}"/>
          </ac:spMkLst>
        </pc:spChg>
      </pc:sldChg>
      <pc:sldChg chg="add del">
        <pc:chgData name="Soheil Abbasloo" userId="d71572ce-aea6-4a3a-9d7a-c1bc96c12f67" providerId="ADAL" clId="{5A221130-90B4-4FFD-B26D-E6AAC359A9C7}" dt="2022-10-17T16:33:23.425" v="4436" actId="47"/>
        <pc:sldMkLst>
          <pc:docMk/>
          <pc:sldMk cId="3788281670" sldId="1349"/>
        </pc:sldMkLst>
      </pc:sldChg>
      <pc:sldChg chg="addSp modSp add del mod modClrScheme modAnim chgLayout">
        <pc:chgData name="Soheil Abbasloo" userId="d71572ce-aea6-4a3a-9d7a-c1bc96c12f67" providerId="ADAL" clId="{5A221130-90B4-4FFD-B26D-E6AAC359A9C7}" dt="2022-10-17T21:47:47.384" v="8222" actId="113"/>
        <pc:sldMkLst>
          <pc:docMk/>
          <pc:sldMk cId="4181235504" sldId="1353"/>
        </pc:sldMkLst>
        <pc:spChg chg="add mod">
          <ac:chgData name="Soheil Abbasloo" userId="d71572ce-aea6-4a3a-9d7a-c1bc96c12f67" providerId="ADAL" clId="{5A221130-90B4-4FFD-B26D-E6AAC359A9C7}" dt="2022-10-17T18:41:06.125" v="5229" actId="1076"/>
          <ac:spMkLst>
            <pc:docMk/>
            <pc:sldMk cId="4181235504" sldId="1353"/>
            <ac:spMk id="2" creationId="{7C1F2DBB-6619-8D08-10A7-1BCB45CB5049}"/>
          </ac:spMkLst>
        </pc:spChg>
        <pc:spChg chg="add mod">
          <ac:chgData name="Soheil Abbasloo" userId="d71572ce-aea6-4a3a-9d7a-c1bc96c12f67" providerId="ADAL" clId="{5A221130-90B4-4FFD-B26D-E6AAC359A9C7}" dt="2022-10-17T21:47:12.017" v="8211" actId="207"/>
          <ac:spMkLst>
            <pc:docMk/>
            <pc:sldMk cId="4181235504" sldId="1353"/>
            <ac:spMk id="3" creationId="{F618A45D-39AD-5979-805B-130078170321}"/>
          </ac:spMkLst>
        </pc:spChg>
        <pc:spChg chg="add mod">
          <ac:chgData name="Soheil Abbasloo" userId="d71572ce-aea6-4a3a-9d7a-c1bc96c12f67" providerId="ADAL" clId="{5A221130-90B4-4FFD-B26D-E6AAC359A9C7}" dt="2022-10-17T18:41:06.125" v="5229" actId="1076"/>
          <ac:spMkLst>
            <pc:docMk/>
            <pc:sldMk cId="4181235504" sldId="1353"/>
            <ac:spMk id="4" creationId="{DA82BB9F-8EB0-28DD-259D-71F0334FDE95}"/>
          </ac:spMkLst>
        </pc:spChg>
        <pc:spChg chg="add mod">
          <ac:chgData name="Soheil Abbasloo" userId="d71572ce-aea6-4a3a-9d7a-c1bc96c12f67" providerId="ADAL" clId="{5A221130-90B4-4FFD-B26D-E6AAC359A9C7}" dt="2022-10-17T21:47:14.347" v="8212" actId="207"/>
          <ac:spMkLst>
            <pc:docMk/>
            <pc:sldMk cId="4181235504" sldId="1353"/>
            <ac:spMk id="5" creationId="{7F698635-B14A-3FEB-2667-240012BA3037}"/>
          </ac:spMkLst>
        </pc:spChg>
        <pc:spChg chg="add mod">
          <ac:chgData name="Soheil Abbasloo" userId="d71572ce-aea6-4a3a-9d7a-c1bc96c12f67" providerId="ADAL" clId="{5A221130-90B4-4FFD-B26D-E6AAC359A9C7}" dt="2022-10-17T18:41:06.125" v="5229" actId="1076"/>
          <ac:spMkLst>
            <pc:docMk/>
            <pc:sldMk cId="4181235504" sldId="1353"/>
            <ac:spMk id="6" creationId="{766AAFEA-6CCC-7DF5-CDF6-A76590B15020}"/>
          </ac:spMkLst>
        </pc:spChg>
        <pc:spChg chg="add mod">
          <ac:chgData name="Soheil Abbasloo" userId="d71572ce-aea6-4a3a-9d7a-c1bc96c12f67" providerId="ADAL" clId="{5A221130-90B4-4FFD-B26D-E6AAC359A9C7}" dt="2022-10-17T21:47:16.425" v="8213" actId="207"/>
          <ac:spMkLst>
            <pc:docMk/>
            <pc:sldMk cId="4181235504" sldId="1353"/>
            <ac:spMk id="7" creationId="{0BC4B43C-4487-3B22-3287-2A7766396B3F}"/>
          </ac:spMkLst>
        </pc:spChg>
        <pc:spChg chg="add mod">
          <ac:chgData name="Soheil Abbasloo" userId="d71572ce-aea6-4a3a-9d7a-c1bc96c12f67" providerId="ADAL" clId="{5A221130-90B4-4FFD-B26D-E6AAC359A9C7}" dt="2022-10-17T18:41:06.125" v="5229" actId="1076"/>
          <ac:spMkLst>
            <pc:docMk/>
            <pc:sldMk cId="4181235504" sldId="1353"/>
            <ac:spMk id="8" creationId="{C88E3CD7-8E16-88C4-B090-422C1AD91B8D}"/>
          </ac:spMkLst>
        </pc:spChg>
        <pc:spChg chg="add mod">
          <ac:chgData name="Soheil Abbasloo" userId="d71572ce-aea6-4a3a-9d7a-c1bc96c12f67" providerId="ADAL" clId="{5A221130-90B4-4FFD-B26D-E6AAC359A9C7}" dt="2022-10-17T21:47:18.292" v="8214" actId="207"/>
          <ac:spMkLst>
            <pc:docMk/>
            <pc:sldMk cId="4181235504" sldId="1353"/>
            <ac:spMk id="9" creationId="{96420724-15E6-318F-57CD-17A91A0F673F}"/>
          </ac:spMkLst>
        </pc:spChg>
        <pc:spChg chg="add mod">
          <ac:chgData name="Soheil Abbasloo" userId="d71572ce-aea6-4a3a-9d7a-c1bc96c12f67" providerId="ADAL" clId="{5A221130-90B4-4FFD-B26D-E6AAC359A9C7}" dt="2022-10-17T18:41:06.125" v="5229" actId="1076"/>
          <ac:spMkLst>
            <pc:docMk/>
            <pc:sldMk cId="4181235504" sldId="1353"/>
            <ac:spMk id="10" creationId="{4858A749-3689-C08E-73F2-E4830CC76A62}"/>
          </ac:spMkLst>
        </pc:spChg>
        <pc:spChg chg="add mod">
          <ac:chgData name="Soheil Abbasloo" userId="d71572ce-aea6-4a3a-9d7a-c1bc96c12f67" providerId="ADAL" clId="{5A221130-90B4-4FFD-B26D-E6AAC359A9C7}" dt="2022-10-17T18:41:06.125" v="5229" actId="1076"/>
          <ac:spMkLst>
            <pc:docMk/>
            <pc:sldMk cId="4181235504" sldId="1353"/>
            <ac:spMk id="11" creationId="{5C2FB41A-932D-9D55-4586-A7B83E4576BE}"/>
          </ac:spMkLst>
        </pc:spChg>
        <pc:spChg chg="add mod">
          <ac:chgData name="Soheil Abbasloo" userId="d71572ce-aea6-4a3a-9d7a-c1bc96c12f67" providerId="ADAL" clId="{5A221130-90B4-4FFD-B26D-E6AAC359A9C7}" dt="2022-10-17T21:47:47.384" v="8222" actId="113"/>
          <ac:spMkLst>
            <pc:docMk/>
            <pc:sldMk cId="4181235504" sldId="1353"/>
            <ac:spMk id="12" creationId="{A59E30FC-7AF6-F826-4360-8B4F323C901F}"/>
          </ac:spMkLst>
        </pc:spChg>
        <pc:spChg chg="add mod">
          <ac:chgData name="Soheil Abbasloo" userId="d71572ce-aea6-4a3a-9d7a-c1bc96c12f67" providerId="ADAL" clId="{5A221130-90B4-4FFD-B26D-E6AAC359A9C7}" dt="2022-10-17T21:47:23.318" v="8216" actId="207"/>
          <ac:spMkLst>
            <pc:docMk/>
            <pc:sldMk cId="4181235504" sldId="1353"/>
            <ac:spMk id="13" creationId="{4586BACB-140F-0A49-91D8-D33F3001626B}"/>
          </ac:spMkLst>
        </pc:spChg>
        <pc:spChg chg="add mod">
          <ac:chgData name="Soheil Abbasloo" userId="d71572ce-aea6-4a3a-9d7a-c1bc96c12f67" providerId="ADAL" clId="{5A221130-90B4-4FFD-B26D-E6AAC359A9C7}" dt="2022-10-17T18:41:06.125" v="5229" actId="1076"/>
          <ac:spMkLst>
            <pc:docMk/>
            <pc:sldMk cId="4181235504" sldId="1353"/>
            <ac:spMk id="14" creationId="{815002E7-2848-A450-7FAF-C054B18C15BE}"/>
          </ac:spMkLst>
        </pc:spChg>
        <pc:spChg chg="add mod">
          <ac:chgData name="Soheil Abbasloo" userId="d71572ce-aea6-4a3a-9d7a-c1bc96c12f67" providerId="ADAL" clId="{5A221130-90B4-4FFD-B26D-E6AAC359A9C7}" dt="2022-10-17T18:41:06.125" v="5229" actId="1076"/>
          <ac:spMkLst>
            <pc:docMk/>
            <pc:sldMk cId="4181235504" sldId="1353"/>
            <ac:spMk id="15" creationId="{0025B644-0BF3-7BA1-B4ED-2D89A4B18BF4}"/>
          </ac:spMkLst>
        </pc:spChg>
        <pc:spChg chg="add mod">
          <ac:chgData name="Soheil Abbasloo" userId="d71572ce-aea6-4a3a-9d7a-c1bc96c12f67" providerId="ADAL" clId="{5A221130-90B4-4FFD-B26D-E6AAC359A9C7}" dt="2022-10-17T21:47:20.301" v="8215" actId="207"/>
          <ac:spMkLst>
            <pc:docMk/>
            <pc:sldMk cId="4181235504" sldId="1353"/>
            <ac:spMk id="16" creationId="{2462D5F7-3BA0-74A0-324F-DC0EFDBADF43}"/>
          </ac:spMkLst>
        </pc:spChg>
        <pc:spChg chg="add mod">
          <ac:chgData name="Soheil Abbasloo" userId="d71572ce-aea6-4a3a-9d7a-c1bc96c12f67" providerId="ADAL" clId="{5A221130-90B4-4FFD-B26D-E6AAC359A9C7}" dt="2022-10-17T21:47:27.797" v="8217" actId="207"/>
          <ac:spMkLst>
            <pc:docMk/>
            <pc:sldMk cId="4181235504" sldId="1353"/>
            <ac:spMk id="17" creationId="{1CD7D0FA-B465-529B-C1D5-54BD807BE8C5}"/>
          </ac:spMkLst>
        </pc:spChg>
        <pc:spChg chg="add mod">
          <ac:chgData name="Soheil Abbasloo" userId="d71572ce-aea6-4a3a-9d7a-c1bc96c12f67" providerId="ADAL" clId="{5A221130-90B4-4FFD-B26D-E6AAC359A9C7}" dt="2022-10-17T18:41:06.125" v="5229" actId="1076"/>
          <ac:spMkLst>
            <pc:docMk/>
            <pc:sldMk cId="4181235504" sldId="1353"/>
            <ac:spMk id="18" creationId="{00F524E3-57A9-997F-6FD0-3E0B0ECC93F0}"/>
          </ac:spMkLst>
        </pc:spChg>
        <pc:spChg chg="add mod">
          <ac:chgData name="Soheil Abbasloo" userId="d71572ce-aea6-4a3a-9d7a-c1bc96c12f67" providerId="ADAL" clId="{5A221130-90B4-4FFD-B26D-E6AAC359A9C7}" dt="2022-10-17T18:41:06.125" v="5229" actId="1076"/>
          <ac:spMkLst>
            <pc:docMk/>
            <pc:sldMk cId="4181235504" sldId="1353"/>
            <ac:spMk id="19" creationId="{EAF08B77-D7F7-C274-F097-367719E22747}"/>
          </ac:spMkLst>
        </pc:spChg>
        <pc:spChg chg="add mod">
          <ac:chgData name="Soheil Abbasloo" userId="d71572ce-aea6-4a3a-9d7a-c1bc96c12f67" providerId="ADAL" clId="{5A221130-90B4-4FFD-B26D-E6AAC359A9C7}" dt="2022-10-17T21:47:30.421" v="8218" actId="207"/>
          <ac:spMkLst>
            <pc:docMk/>
            <pc:sldMk cId="4181235504" sldId="1353"/>
            <ac:spMk id="20" creationId="{74C2983E-47A7-FC00-4DBA-F8FCF8D18E9E}"/>
          </ac:spMkLst>
        </pc:spChg>
        <pc:spChg chg="add mod">
          <ac:chgData name="Soheil Abbasloo" userId="d71572ce-aea6-4a3a-9d7a-c1bc96c12f67" providerId="ADAL" clId="{5A221130-90B4-4FFD-B26D-E6AAC359A9C7}" dt="2022-10-17T21:47:33.308" v="8219" actId="207"/>
          <ac:spMkLst>
            <pc:docMk/>
            <pc:sldMk cId="4181235504" sldId="1353"/>
            <ac:spMk id="21" creationId="{7A941548-ECC8-55E1-D085-5C9AEE8FA1BB}"/>
          </ac:spMkLst>
        </pc:spChg>
        <pc:spChg chg="add mod">
          <ac:chgData name="Soheil Abbasloo" userId="d71572ce-aea6-4a3a-9d7a-c1bc96c12f67" providerId="ADAL" clId="{5A221130-90B4-4FFD-B26D-E6AAC359A9C7}" dt="2022-10-17T18:41:06.125" v="5229" actId="1076"/>
          <ac:spMkLst>
            <pc:docMk/>
            <pc:sldMk cId="4181235504" sldId="1353"/>
            <ac:spMk id="22" creationId="{4A1094D4-860F-F8B0-BC3F-DACA0991708E}"/>
          </ac:spMkLst>
        </pc:spChg>
        <pc:spChg chg="add mod">
          <ac:chgData name="Soheil Abbasloo" userId="d71572ce-aea6-4a3a-9d7a-c1bc96c12f67" providerId="ADAL" clId="{5A221130-90B4-4FFD-B26D-E6AAC359A9C7}" dt="2022-10-17T21:47:35.848" v="8220" actId="207"/>
          <ac:spMkLst>
            <pc:docMk/>
            <pc:sldMk cId="4181235504" sldId="1353"/>
            <ac:spMk id="23" creationId="{8DD53B25-577A-BC67-52FE-E86E3B8EFC5F}"/>
          </ac:spMkLst>
        </pc:spChg>
        <pc:spChg chg="add mod">
          <ac:chgData name="Soheil Abbasloo" userId="d71572ce-aea6-4a3a-9d7a-c1bc96c12f67" providerId="ADAL" clId="{5A221130-90B4-4FFD-B26D-E6AAC359A9C7}" dt="2022-10-17T18:41:06.125" v="5229" actId="1076"/>
          <ac:spMkLst>
            <pc:docMk/>
            <pc:sldMk cId="4181235504" sldId="1353"/>
            <ac:spMk id="24" creationId="{574FD1F1-0304-6B3C-0170-80BAB1ECE989}"/>
          </ac:spMkLst>
        </pc:spChg>
        <pc:spChg chg="add mod">
          <ac:chgData name="Soheil Abbasloo" userId="d71572ce-aea6-4a3a-9d7a-c1bc96c12f67" providerId="ADAL" clId="{5A221130-90B4-4FFD-B26D-E6AAC359A9C7}" dt="2022-10-17T18:41:06.125" v="5229" actId="1076"/>
          <ac:spMkLst>
            <pc:docMk/>
            <pc:sldMk cId="4181235504" sldId="1353"/>
            <ac:spMk id="25" creationId="{81D5189C-4DA7-669B-BF84-307BA38E8057}"/>
          </ac:spMkLst>
        </pc:spChg>
        <pc:spChg chg="mod ord">
          <ac:chgData name="Soheil Abbasloo" userId="d71572ce-aea6-4a3a-9d7a-c1bc96c12f67" providerId="ADAL" clId="{5A221130-90B4-4FFD-B26D-E6AAC359A9C7}" dt="2022-10-17T16:32:29.982" v="4428" actId="2711"/>
          <ac:spMkLst>
            <pc:docMk/>
            <pc:sldMk cId="4181235504" sldId="1353"/>
            <ac:spMk id="47107" creationId="{00000000-0000-0000-0000-000000000000}"/>
          </ac:spMkLst>
        </pc:spChg>
        <pc:spChg chg="mod ord">
          <ac:chgData name="Soheil Abbasloo" userId="d71572ce-aea6-4a3a-9d7a-c1bc96c12f67" providerId="ADAL" clId="{5A221130-90B4-4FFD-B26D-E6AAC359A9C7}" dt="2022-10-17T18:41:12.542" v="5230" actId="14100"/>
          <ac:spMkLst>
            <pc:docMk/>
            <pc:sldMk cId="4181235504" sldId="1353"/>
            <ac:spMk id="924675" creationId="{00000000-0000-0000-0000-000000000000}"/>
          </ac:spMkLst>
        </pc:spChg>
      </pc:sldChg>
      <pc:sldChg chg="modSp add del mod modClrScheme modAnim chgLayout">
        <pc:chgData name="Soheil Abbasloo" userId="d71572ce-aea6-4a3a-9d7a-c1bc96c12f67" providerId="ADAL" clId="{5A221130-90B4-4FFD-B26D-E6AAC359A9C7}" dt="2022-10-17T19:05:42.733" v="5824" actId="2711"/>
        <pc:sldMkLst>
          <pc:docMk/>
          <pc:sldMk cId="1436727131" sldId="1356"/>
        </pc:sldMkLst>
        <pc:spChg chg="mod ord">
          <ac:chgData name="Soheil Abbasloo" userId="d71572ce-aea6-4a3a-9d7a-c1bc96c12f67" providerId="ADAL" clId="{5A221130-90B4-4FFD-B26D-E6AAC359A9C7}" dt="2022-10-17T19:05:36.480" v="5823" actId="2711"/>
          <ac:spMkLst>
            <pc:docMk/>
            <pc:sldMk cId="1436727131" sldId="1356"/>
            <ac:spMk id="51203" creationId="{00000000-0000-0000-0000-000000000000}"/>
          </ac:spMkLst>
        </pc:spChg>
        <pc:spChg chg="mod ord">
          <ac:chgData name="Soheil Abbasloo" userId="d71572ce-aea6-4a3a-9d7a-c1bc96c12f67" providerId="ADAL" clId="{5A221130-90B4-4FFD-B26D-E6AAC359A9C7}" dt="2022-10-17T19:05:42.733" v="5824" actId="2711"/>
          <ac:spMkLst>
            <pc:docMk/>
            <pc:sldMk cId="1436727131" sldId="1356"/>
            <ac:spMk id="941059" creationId="{00000000-0000-0000-0000-000000000000}"/>
          </ac:spMkLst>
        </pc:spChg>
      </pc:sldChg>
      <pc:sldChg chg="modSp add del mod modClrScheme modShow chgLayout">
        <pc:chgData name="Soheil Abbasloo" userId="d71572ce-aea6-4a3a-9d7a-c1bc96c12f67" providerId="ADAL" clId="{5A221130-90B4-4FFD-B26D-E6AAC359A9C7}" dt="2022-10-17T19:17:07.242" v="6399" actId="47"/>
        <pc:sldMkLst>
          <pc:docMk/>
          <pc:sldMk cId="1541757197" sldId="1363"/>
        </pc:sldMkLst>
        <pc:spChg chg="mod ord">
          <ac:chgData name="Soheil Abbasloo" userId="d71572ce-aea6-4a3a-9d7a-c1bc96c12f67" providerId="ADAL" clId="{5A221130-90B4-4FFD-B26D-E6AAC359A9C7}" dt="2022-10-17T16:36:00.367" v="4447" actId="700"/>
          <ac:spMkLst>
            <pc:docMk/>
            <pc:sldMk cId="1541757197" sldId="1363"/>
            <ac:spMk id="319490" creationId="{00000000-0000-0000-0000-000000000000}"/>
          </ac:spMkLst>
        </pc:spChg>
        <pc:spChg chg="mod ord">
          <ac:chgData name="Soheil Abbasloo" userId="d71572ce-aea6-4a3a-9d7a-c1bc96c12f67" providerId="ADAL" clId="{5A221130-90B4-4FFD-B26D-E6AAC359A9C7}" dt="2022-10-17T16:40:59.466" v="4621" actId="2711"/>
          <ac:spMkLst>
            <pc:docMk/>
            <pc:sldMk cId="1541757197" sldId="1363"/>
            <ac:spMk id="955395" creationId="{00000000-0000-0000-0000-000000000000}"/>
          </ac:spMkLst>
        </pc:spChg>
      </pc:sldChg>
      <pc:sldChg chg="addSp delSp modSp add del mod modClrScheme delAnim chgLayout">
        <pc:chgData name="Soheil Abbasloo" userId="d71572ce-aea6-4a3a-9d7a-c1bc96c12f67" providerId="ADAL" clId="{5A221130-90B4-4FFD-B26D-E6AAC359A9C7}" dt="2022-10-17T20:13:35.055" v="7060" actId="2711"/>
        <pc:sldMkLst>
          <pc:docMk/>
          <pc:sldMk cId="1810381557" sldId="1376"/>
        </pc:sldMkLst>
        <pc:spChg chg="add del mod ord">
          <ac:chgData name="Soheil Abbasloo" userId="d71572ce-aea6-4a3a-9d7a-c1bc96c12f67" providerId="ADAL" clId="{5A221130-90B4-4FFD-B26D-E6AAC359A9C7}" dt="2022-10-17T18:38:37.041" v="5220" actId="6549"/>
          <ac:spMkLst>
            <pc:docMk/>
            <pc:sldMk cId="1810381557" sldId="1376"/>
            <ac:spMk id="2" creationId="{8B60EE9D-49EF-8019-93AE-941907B78302}"/>
          </ac:spMkLst>
        </pc:spChg>
        <pc:spChg chg="del mod">
          <ac:chgData name="Soheil Abbasloo" userId="d71572ce-aea6-4a3a-9d7a-c1bc96c12f67" providerId="ADAL" clId="{5A221130-90B4-4FFD-B26D-E6AAC359A9C7}" dt="2022-10-17T18:37:39.296" v="5157" actId="478"/>
          <ac:spMkLst>
            <pc:docMk/>
            <pc:sldMk cId="1810381557" sldId="1376"/>
            <ac:spMk id="6" creationId="{00000000-0000-0000-0000-000000000000}"/>
          </ac:spMkLst>
        </pc:spChg>
        <pc:spChg chg="del mod">
          <ac:chgData name="Soheil Abbasloo" userId="d71572ce-aea6-4a3a-9d7a-c1bc96c12f67" providerId="ADAL" clId="{5A221130-90B4-4FFD-B26D-E6AAC359A9C7}" dt="2022-10-17T18:37:40.840" v="5158" actId="478"/>
          <ac:spMkLst>
            <pc:docMk/>
            <pc:sldMk cId="1810381557" sldId="1376"/>
            <ac:spMk id="49" creationId="{00000000-0000-0000-0000-000000000000}"/>
          </ac:spMkLst>
        </pc:spChg>
        <pc:spChg chg="del mod">
          <ac:chgData name="Soheil Abbasloo" userId="d71572ce-aea6-4a3a-9d7a-c1bc96c12f67" providerId="ADAL" clId="{5A221130-90B4-4FFD-B26D-E6AAC359A9C7}" dt="2022-10-17T18:37:40.840" v="5158" actId="478"/>
          <ac:spMkLst>
            <pc:docMk/>
            <pc:sldMk cId="1810381557" sldId="1376"/>
            <ac:spMk id="50" creationId="{00000000-0000-0000-0000-000000000000}"/>
          </ac:spMkLst>
        </pc:spChg>
        <pc:spChg chg="mod ord">
          <ac:chgData name="Soheil Abbasloo" userId="d71572ce-aea6-4a3a-9d7a-c1bc96c12f67" providerId="ADAL" clId="{5A221130-90B4-4FFD-B26D-E6AAC359A9C7}" dt="2022-10-17T20:13:35.055" v="7060" actId="2711"/>
          <ac:spMkLst>
            <pc:docMk/>
            <pc:sldMk cId="1810381557" sldId="1376"/>
            <ac:spMk id="307202" creationId="{00000000-0000-0000-0000-000000000000}"/>
          </ac:spMkLst>
        </pc:spChg>
        <pc:spChg chg="del mod">
          <ac:chgData name="Soheil Abbasloo" userId="d71572ce-aea6-4a3a-9d7a-c1bc96c12f67" providerId="ADAL" clId="{5A221130-90B4-4FFD-B26D-E6AAC359A9C7}" dt="2022-10-17T18:37:39.296" v="5157" actId="478"/>
          <ac:spMkLst>
            <pc:docMk/>
            <pc:sldMk cId="1810381557" sldId="1376"/>
            <ac:spMk id="307204" creationId="{00000000-0000-0000-0000-000000000000}"/>
          </ac:spMkLst>
        </pc:spChg>
        <pc:spChg chg="del mod">
          <ac:chgData name="Soheil Abbasloo" userId="d71572ce-aea6-4a3a-9d7a-c1bc96c12f67" providerId="ADAL" clId="{5A221130-90B4-4FFD-B26D-E6AAC359A9C7}" dt="2022-10-17T18:37:39.296" v="5157" actId="478"/>
          <ac:spMkLst>
            <pc:docMk/>
            <pc:sldMk cId="1810381557" sldId="1376"/>
            <ac:spMk id="307205" creationId="{00000000-0000-0000-0000-000000000000}"/>
          </ac:spMkLst>
        </pc:spChg>
        <pc:spChg chg="del mod">
          <ac:chgData name="Soheil Abbasloo" userId="d71572ce-aea6-4a3a-9d7a-c1bc96c12f67" providerId="ADAL" clId="{5A221130-90B4-4FFD-B26D-E6AAC359A9C7}" dt="2022-10-17T18:37:39.296" v="5157" actId="478"/>
          <ac:spMkLst>
            <pc:docMk/>
            <pc:sldMk cId="1810381557" sldId="1376"/>
            <ac:spMk id="307208" creationId="{00000000-0000-0000-0000-000000000000}"/>
          </ac:spMkLst>
        </pc:spChg>
        <pc:spChg chg="del mod">
          <ac:chgData name="Soheil Abbasloo" userId="d71572ce-aea6-4a3a-9d7a-c1bc96c12f67" providerId="ADAL" clId="{5A221130-90B4-4FFD-B26D-E6AAC359A9C7}" dt="2022-10-17T18:37:39.296" v="5157" actId="478"/>
          <ac:spMkLst>
            <pc:docMk/>
            <pc:sldMk cId="1810381557" sldId="1376"/>
            <ac:spMk id="307210" creationId="{00000000-0000-0000-0000-000000000000}"/>
          </ac:spMkLst>
        </pc:spChg>
        <pc:spChg chg="del mod">
          <ac:chgData name="Soheil Abbasloo" userId="d71572ce-aea6-4a3a-9d7a-c1bc96c12f67" providerId="ADAL" clId="{5A221130-90B4-4FFD-B26D-E6AAC359A9C7}" dt="2022-10-17T18:37:39.296" v="5157" actId="478"/>
          <ac:spMkLst>
            <pc:docMk/>
            <pc:sldMk cId="1810381557" sldId="1376"/>
            <ac:spMk id="307211" creationId="{00000000-0000-0000-0000-000000000000}"/>
          </ac:spMkLst>
        </pc:spChg>
        <pc:spChg chg="del mod">
          <ac:chgData name="Soheil Abbasloo" userId="d71572ce-aea6-4a3a-9d7a-c1bc96c12f67" providerId="ADAL" clId="{5A221130-90B4-4FFD-B26D-E6AAC359A9C7}" dt="2022-10-17T18:37:39.296" v="5157" actId="478"/>
          <ac:spMkLst>
            <pc:docMk/>
            <pc:sldMk cId="1810381557" sldId="1376"/>
            <ac:spMk id="307212" creationId="{00000000-0000-0000-0000-000000000000}"/>
          </ac:spMkLst>
        </pc:spChg>
        <pc:spChg chg="del mod">
          <ac:chgData name="Soheil Abbasloo" userId="d71572ce-aea6-4a3a-9d7a-c1bc96c12f67" providerId="ADAL" clId="{5A221130-90B4-4FFD-B26D-E6AAC359A9C7}" dt="2022-10-17T18:37:39.296" v="5157" actId="478"/>
          <ac:spMkLst>
            <pc:docMk/>
            <pc:sldMk cId="1810381557" sldId="1376"/>
            <ac:spMk id="307213" creationId="{00000000-0000-0000-0000-000000000000}"/>
          </ac:spMkLst>
        </pc:spChg>
        <pc:spChg chg="del mod">
          <ac:chgData name="Soheil Abbasloo" userId="d71572ce-aea6-4a3a-9d7a-c1bc96c12f67" providerId="ADAL" clId="{5A221130-90B4-4FFD-B26D-E6AAC359A9C7}" dt="2022-10-17T18:37:41.796" v="5159" actId="478"/>
          <ac:spMkLst>
            <pc:docMk/>
            <pc:sldMk cId="1810381557" sldId="1376"/>
            <ac:spMk id="307219" creationId="{00000000-0000-0000-0000-000000000000}"/>
          </ac:spMkLst>
        </pc:spChg>
        <pc:spChg chg="del mod">
          <ac:chgData name="Soheil Abbasloo" userId="d71572ce-aea6-4a3a-9d7a-c1bc96c12f67" providerId="ADAL" clId="{5A221130-90B4-4FFD-B26D-E6AAC359A9C7}" dt="2022-10-17T18:37:39.296" v="5157" actId="478"/>
          <ac:spMkLst>
            <pc:docMk/>
            <pc:sldMk cId="1810381557" sldId="1376"/>
            <ac:spMk id="951310" creationId="{00000000-0000-0000-0000-000000000000}"/>
          </ac:spMkLst>
        </pc:spChg>
        <pc:spChg chg="del mod">
          <ac:chgData name="Soheil Abbasloo" userId="d71572ce-aea6-4a3a-9d7a-c1bc96c12f67" providerId="ADAL" clId="{5A221130-90B4-4FFD-B26D-E6AAC359A9C7}" dt="2022-10-17T18:37:39.296" v="5157" actId="478"/>
          <ac:spMkLst>
            <pc:docMk/>
            <pc:sldMk cId="1810381557" sldId="1376"/>
            <ac:spMk id="951311" creationId="{00000000-0000-0000-0000-000000000000}"/>
          </ac:spMkLst>
        </pc:spChg>
        <pc:spChg chg="del mod">
          <ac:chgData name="Soheil Abbasloo" userId="d71572ce-aea6-4a3a-9d7a-c1bc96c12f67" providerId="ADAL" clId="{5A221130-90B4-4FFD-B26D-E6AAC359A9C7}" dt="2022-10-17T18:37:39.296" v="5157" actId="478"/>
          <ac:spMkLst>
            <pc:docMk/>
            <pc:sldMk cId="1810381557" sldId="1376"/>
            <ac:spMk id="951312" creationId="{00000000-0000-0000-0000-000000000000}"/>
          </ac:spMkLst>
        </pc:spChg>
        <pc:spChg chg="del mod">
          <ac:chgData name="Soheil Abbasloo" userId="d71572ce-aea6-4a3a-9d7a-c1bc96c12f67" providerId="ADAL" clId="{5A221130-90B4-4FFD-B26D-E6AAC359A9C7}" dt="2022-10-17T18:37:40.840" v="5158" actId="478"/>
          <ac:spMkLst>
            <pc:docMk/>
            <pc:sldMk cId="1810381557" sldId="1376"/>
            <ac:spMk id="951313" creationId="{00000000-0000-0000-0000-000000000000}"/>
          </ac:spMkLst>
        </pc:spChg>
        <pc:spChg chg="del mod">
          <ac:chgData name="Soheil Abbasloo" userId="d71572ce-aea6-4a3a-9d7a-c1bc96c12f67" providerId="ADAL" clId="{5A221130-90B4-4FFD-B26D-E6AAC359A9C7}" dt="2022-10-17T18:37:39.296" v="5157" actId="478"/>
          <ac:spMkLst>
            <pc:docMk/>
            <pc:sldMk cId="1810381557" sldId="1376"/>
            <ac:spMk id="951314" creationId="{00000000-0000-0000-0000-000000000000}"/>
          </ac:spMkLst>
        </pc:spChg>
        <pc:spChg chg="del mod">
          <ac:chgData name="Soheil Abbasloo" userId="d71572ce-aea6-4a3a-9d7a-c1bc96c12f67" providerId="ADAL" clId="{5A221130-90B4-4FFD-B26D-E6AAC359A9C7}" dt="2022-10-17T18:37:39.296" v="5157" actId="478"/>
          <ac:spMkLst>
            <pc:docMk/>
            <pc:sldMk cId="1810381557" sldId="1376"/>
            <ac:spMk id="951324" creationId="{00000000-0000-0000-0000-000000000000}"/>
          </ac:spMkLst>
        </pc:spChg>
        <pc:cxnChg chg="del mod">
          <ac:chgData name="Soheil Abbasloo" userId="d71572ce-aea6-4a3a-9d7a-c1bc96c12f67" providerId="ADAL" clId="{5A221130-90B4-4FFD-B26D-E6AAC359A9C7}" dt="2022-10-17T18:37:39.296" v="5157" actId="478"/>
          <ac:cxnSpMkLst>
            <pc:docMk/>
            <pc:sldMk cId="1810381557" sldId="1376"/>
            <ac:cxnSpMk id="8" creationId="{00000000-0000-0000-0000-000000000000}"/>
          </ac:cxnSpMkLst>
        </pc:cxnChg>
      </pc:sldChg>
      <pc:sldChg chg="addSp delSp modSp add del mod modClrScheme chgLayout">
        <pc:chgData name="Soheil Abbasloo" userId="d71572ce-aea6-4a3a-9d7a-c1bc96c12f67" providerId="ADAL" clId="{5A221130-90B4-4FFD-B26D-E6AAC359A9C7}" dt="2022-10-17T21:20:08.074" v="7638" actId="207"/>
        <pc:sldMkLst>
          <pc:docMk/>
          <pc:sldMk cId="4163027671" sldId="1377"/>
        </pc:sldMkLst>
        <pc:spChg chg="add del mod ord">
          <ac:chgData name="Soheil Abbasloo" userId="d71572ce-aea6-4a3a-9d7a-c1bc96c12f67" providerId="ADAL" clId="{5A221130-90B4-4FFD-B26D-E6AAC359A9C7}" dt="2022-10-17T16:30:15.206" v="4417" actId="478"/>
          <ac:spMkLst>
            <pc:docMk/>
            <pc:sldMk cId="4163027671" sldId="1377"/>
            <ac:spMk id="2" creationId="{33B9E77F-37FF-982C-07AD-6EA1C2EEFB75}"/>
          </ac:spMkLst>
        </pc:spChg>
        <pc:spChg chg="mod">
          <ac:chgData name="Soheil Abbasloo" userId="d71572ce-aea6-4a3a-9d7a-c1bc96c12f67" providerId="ADAL" clId="{5A221130-90B4-4FFD-B26D-E6AAC359A9C7}" dt="2022-10-17T21:19:51.688" v="7636" actId="207"/>
          <ac:spMkLst>
            <pc:docMk/>
            <pc:sldMk cId="4163027671" sldId="1377"/>
            <ac:spMk id="24" creationId="{00000000-0000-0000-0000-000000000000}"/>
          </ac:spMkLst>
        </pc:spChg>
        <pc:spChg chg="mod">
          <ac:chgData name="Soheil Abbasloo" userId="d71572ce-aea6-4a3a-9d7a-c1bc96c12f67" providerId="ADAL" clId="{5A221130-90B4-4FFD-B26D-E6AAC359A9C7}" dt="2022-10-17T21:20:02.321" v="7637" actId="207"/>
          <ac:spMkLst>
            <pc:docMk/>
            <pc:sldMk cId="4163027671" sldId="1377"/>
            <ac:spMk id="25" creationId="{00000000-0000-0000-0000-000000000000}"/>
          </ac:spMkLst>
        </pc:spChg>
        <pc:spChg chg="mod">
          <ac:chgData name="Soheil Abbasloo" userId="d71572ce-aea6-4a3a-9d7a-c1bc96c12f67" providerId="ADAL" clId="{5A221130-90B4-4FFD-B26D-E6AAC359A9C7}" dt="2022-10-17T21:20:08.074" v="7638" actId="207"/>
          <ac:spMkLst>
            <pc:docMk/>
            <pc:sldMk cId="4163027671" sldId="1377"/>
            <ac:spMk id="33" creationId="{00000000-0000-0000-0000-000000000000}"/>
          </ac:spMkLst>
        </pc:spChg>
        <pc:spChg chg="mod ord">
          <ac:chgData name="Soheil Abbasloo" userId="d71572ce-aea6-4a3a-9d7a-c1bc96c12f67" providerId="ADAL" clId="{5A221130-90B4-4FFD-B26D-E6AAC359A9C7}" dt="2022-10-17T20:13:49.667" v="7062" actId="2711"/>
          <ac:spMkLst>
            <pc:docMk/>
            <pc:sldMk cId="4163027671" sldId="1377"/>
            <ac:spMk id="307202" creationId="{00000000-0000-0000-0000-000000000000}"/>
          </ac:spMkLst>
        </pc:spChg>
      </pc:sldChg>
      <pc:sldChg chg="addSp delSp modSp add del mod modClrScheme modAnim chgLayout">
        <pc:chgData name="Soheil Abbasloo" userId="d71572ce-aea6-4a3a-9d7a-c1bc96c12f67" providerId="ADAL" clId="{5A221130-90B4-4FFD-B26D-E6AAC359A9C7}" dt="2022-10-17T21:49:06.195" v="8232"/>
        <pc:sldMkLst>
          <pc:docMk/>
          <pc:sldMk cId="3539057638" sldId="1379"/>
        </pc:sldMkLst>
        <pc:spChg chg="add del mod ord">
          <ac:chgData name="Soheil Abbasloo" userId="d71572ce-aea6-4a3a-9d7a-c1bc96c12f67" providerId="ADAL" clId="{5A221130-90B4-4FFD-B26D-E6AAC359A9C7}" dt="2022-10-17T16:33:05.204" v="4434" actId="478"/>
          <ac:spMkLst>
            <pc:docMk/>
            <pc:sldMk cId="3539057638" sldId="1379"/>
            <ac:spMk id="2" creationId="{376AE702-7B2C-E8DB-6D18-E115A8F8DD17}"/>
          </ac:spMkLst>
        </pc:spChg>
        <pc:spChg chg="mod">
          <ac:chgData name="Soheil Abbasloo" userId="d71572ce-aea6-4a3a-9d7a-c1bc96c12f67" providerId="ADAL" clId="{5A221130-90B4-4FFD-B26D-E6AAC359A9C7}" dt="2022-10-17T21:20:33.936" v="7645" actId="1036"/>
          <ac:spMkLst>
            <pc:docMk/>
            <pc:sldMk cId="3539057638" sldId="1379"/>
            <ac:spMk id="21" creationId="{00000000-0000-0000-0000-000000000000}"/>
          </ac:spMkLst>
        </pc:spChg>
        <pc:spChg chg="mod ord">
          <ac:chgData name="Soheil Abbasloo" userId="d71572ce-aea6-4a3a-9d7a-c1bc96c12f67" providerId="ADAL" clId="{5A221130-90B4-4FFD-B26D-E6AAC359A9C7}" dt="2022-10-17T16:41:47.115" v="4623" actId="2711"/>
          <ac:spMkLst>
            <pc:docMk/>
            <pc:sldMk cId="3539057638" sldId="1379"/>
            <ac:spMk id="307202" creationId="{00000000-0000-0000-0000-000000000000}"/>
          </ac:spMkLst>
        </pc:spChg>
        <pc:spChg chg="mod">
          <ac:chgData name="Soheil Abbasloo" userId="d71572ce-aea6-4a3a-9d7a-c1bc96c12f67" providerId="ADAL" clId="{5A221130-90B4-4FFD-B26D-E6AAC359A9C7}" dt="2022-10-17T21:20:20.451" v="7640" actId="207"/>
          <ac:spMkLst>
            <pc:docMk/>
            <pc:sldMk cId="3539057638" sldId="1379"/>
            <ac:spMk id="307210" creationId="{00000000-0000-0000-0000-000000000000}"/>
          </ac:spMkLst>
        </pc:spChg>
        <pc:spChg chg="mod">
          <ac:chgData name="Soheil Abbasloo" userId="d71572ce-aea6-4a3a-9d7a-c1bc96c12f67" providerId="ADAL" clId="{5A221130-90B4-4FFD-B26D-E6AAC359A9C7}" dt="2022-10-17T21:20:14.656" v="7639" actId="207"/>
          <ac:spMkLst>
            <pc:docMk/>
            <pc:sldMk cId="3539057638" sldId="1379"/>
            <ac:spMk id="307211" creationId="{00000000-0000-0000-0000-000000000000}"/>
          </ac:spMkLst>
        </pc:spChg>
        <pc:spChg chg="mod">
          <ac:chgData name="Soheil Abbasloo" userId="d71572ce-aea6-4a3a-9d7a-c1bc96c12f67" providerId="ADAL" clId="{5A221130-90B4-4FFD-B26D-E6AAC359A9C7}" dt="2022-10-17T21:48:38.174" v="8231" actId="6549"/>
          <ac:spMkLst>
            <pc:docMk/>
            <pc:sldMk cId="3539057638" sldId="1379"/>
            <ac:spMk id="951314" creationId="{00000000-0000-0000-0000-000000000000}"/>
          </ac:spMkLst>
        </pc:spChg>
      </pc:sldChg>
      <pc:sldChg chg="addSp delSp modSp add del mod modClrScheme chgLayout">
        <pc:chgData name="Soheil Abbasloo" userId="d71572ce-aea6-4a3a-9d7a-c1bc96c12f67" providerId="ADAL" clId="{5A221130-90B4-4FFD-B26D-E6AAC359A9C7}" dt="2022-10-17T20:05:09.256" v="6914" actId="6549"/>
        <pc:sldMkLst>
          <pc:docMk/>
          <pc:sldMk cId="695172189" sldId="1380"/>
        </pc:sldMkLst>
        <pc:spChg chg="add del mod ord">
          <ac:chgData name="Soheil Abbasloo" userId="d71572ce-aea6-4a3a-9d7a-c1bc96c12f67" providerId="ADAL" clId="{5A221130-90B4-4FFD-B26D-E6AAC359A9C7}" dt="2022-10-17T16:54:06.206" v="4733" actId="478"/>
          <ac:spMkLst>
            <pc:docMk/>
            <pc:sldMk cId="695172189" sldId="1380"/>
            <ac:spMk id="2" creationId="{1FF20CFF-535D-2034-7126-4765EF500FB6}"/>
          </ac:spMkLst>
        </pc:spChg>
        <pc:spChg chg="mod ord">
          <ac:chgData name="Soheil Abbasloo" userId="d71572ce-aea6-4a3a-9d7a-c1bc96c12f67" providerId="ADAL" clId="{5A221130-90B4-4FFD-B26D-E6AAC359A9C7}" dt="2022-10-17T16:48:19.124" v="4657" actId="700"/>
          <ac:spMkLst>
            <pc:docMk/>
            <pc:sldMk cId="695172189" sldId="1380"/>
            <ac:spMk id="40962" creationId="{00000000-0000-0000-0000-000000000000}"/>
          </ac:spMkLst>
        </pc:spChg>
        <pc:spChg chg="mod ord">
          <ac:chgData name="Soheil Abbasloo" userId="d71572ce-aea6-4a3a-9d7a-c1bc96c12f67" providerId="ADAL" clId="{5A221130-90B4-4FFD-B26D-E6AAC359A9C7}" dt="2022-10-17T16:48:19.124" v="4657" actId="700"/>
          <ac:spMkLst>
            <pc:docMk/>
            <pc:sldMk cId="695172189" sldId="1380"/>
            <ac:spMk id="40964" creationId="{00000000-0000-0000-0000-000000000000}"/>
          </ac:spMkLst>
        </pc:spChg>
        <pc:spChg chg="mod">
          <ac:chgData name="Soheil Abbasloo" userId="d71572ce-aea6-4a3a-9d7a-c1bc96c12f67" providerId="ADAL" clId="{5A221130-90B4-4FFD-B26D-E6AAC359A9C7}" dt="2022-10-17T20:04:52.943" v="6909" actId="1038"/>
          <ac:spMkLst>
            <pc:docMk/>
            <pc:sldMk cId="695172189" sldId="1380"/>
            <ac:spMk id="40965" creationId="{00000000-0000-0000-0000-000000000000}"/>
          </ac:spMkLst>
        </pc:spChg>
        <pc:spChg chg="mod">
          <ac:chgData name="Soheil Abbasloo" userId="d71572ce-aea6-4a3a-9d7a-c1bc96c12f67" providerId="ADAL" clId="{5A221130-90B4-4FFD-B26D-E6AAC359A9C7}" dt="2022-10-17T20:04:52.943" v="6909" actId="1038"/>
          <ac:spMkLst>
            <pc:docMk/>
            <pc:sldMk cId="695172189" sldId="1380"/>
            <ac:spMk id="40966" creationId="{00000000-0000-0000-0000-000000000000}"/>
          </ac:spMkLst>
        </pc:spChg>
        <pc:spChg chg="mod">
          <ac:chgData name="Soheil Abbasloo" userId="d71572ce-aea6-4a3a-9d7a-c1bc96c12f67" providerId="ADAL" clId="{5A221130-90B4-4FFD-B26D-E6AAC359A9C7}" dt="2022-10-17T20:04:52.943" v="6909" actId="1038"/>
          <ac:spMkLst>
            <pc:docMk/>
            <pc:sldMk cId="695172189" sldId="1380"/>
            <ac:spMk id="40967" creationId="{00000000-0000-0000-0000-000000000000}"/>
          </ac:spMkLst>
        </pc:spChg>
        <pc:spChg chg="mod">
          <ac:chgData name="Soheil Abbasloo" userId="d71572ce-aea6-4a3a-9d7a-c1bc96c12f67" providerId="ADAL" clId="{5A221130-90B4-4FFD-B26D-E6AAC359A9C7}" dt="2022-10-17T20:04:52.943" v="6909" actId="1038"/>
          <ac:spMkLst>
            <pc:docMk/>
            <pc:sldMk cId="695172189" sldId="1380"/>
            <ac:spMk id="40968" creationId="{00000000-0000-0000-0000-000000000000}"/>
          </ac:spMkLst>
        </pc:spChg>
        <pc:spChg chg="mod">
          <ac:chgData name="Soheil Abbasloo" userId="d71572ce-aea6-4a3a-9d7a-c1bc96c12f67" providerId="ADAL" clId="{5A221130-90B4-4FFD-B26D-E6AAC359A9C7}" dt="2022-10-17T20:04:52.943" v="6909" actId="1038"/>
          <ac:spMkLst>
            <pc:docMk/>
            <pc:sldMk cId="695172189" sldId="1380"/>
            <ac:spMk id="40969" creationId="{00000000-0000-0000-0000-000000000000}"/>
          </ac:spMkLst>
        </pc:spChg>
        <pc:spChg chg="mod">
          <ac:chgData name="Soheil Abbasloo" userId="d71572ce-aea6-4a3a-9d7a-c1bc96c12f67" providerId="ADAL" clId="{5A221130-90B4-4FFD-B26D-E6AAC359A9C7}" dt="2022-10-17T20:04:52.943" v="6909" actId="1038"/>
          <ac:spMkLst>
            <pc:docMk/>
            <pc:sldMk cId="695172189" sldId="1380"/>
            <ac:spMk id="40970" creationId="{00000000-0000-0000-0000-000000000000}"/>
          </ac:spMkLst>
        </pc:spChg>
        <pc:spChg chg="mod">
          <ac:chgData name="Soheil Abbasloo" userId="d71572ce-aea6-4a3a-9d7a-c1bc96c12f67" providerId="ADAL" clId="{5A221130-90B4-4FFD-B26D-E6AAC359A9C7}" dt="2022-10-17T20:04:52.943" v="6909" actId="1038"/>
          <ac:spMkLst>
            <pc:docMk/>
            <pc:sldMk cId="695172189" sldId="1380"/>
            <ac:spMk id="40971" creationId="{00000000-0000-0000-0000-000000000000}"/>
          </ac:spMkLst>
        </pc:spChg>
        <pc:spChg chg="mod">
          <ac:chgData name="Soheil Abbasloo" userId="d71572ce-aea6-4a3a-9d7a-c1bc96c12f67" providerId="ADAL" clId="{5A221130-90B4-4FFD-B26D-E6AAC359A9C7}" dt="2022-10-17T20:04:52.943" v="6909" actId="1038"/>
          <ac:spMkLst>
            <pc:docMk/>
            <pc:sldMk cId="695172189" sldId="1380"/>
            <ac:spMk id="40972" creationId="{00000000-0000-0000-0000-000000000000}"/>
          </ac:spMkLst>
        </pc:spChg>
        <pc:spChg chg="mod">
          <ac:chgData name="Soheil Abbasloo" userId="d71572ce-aea6-4a3a-9d7a-c1bc96c12f67" providerId="ADAL" clId="{5A221130-90B4-4FFD-B26D-E6AAC359A9C7}" dt="2022-10-17T20:04:52.943" v="6909" actId="1038"/>
          <ac:spMkLst>
            <pc:docMk/>
            <pc:sldMk cId="695172189" sldId="1380"/>
            <ac:spMk id="40973" creationId="{00000000-0000-0000-0000-000000000000}"/>
          </ac:spMkLst>
        </pc:spChg>
        <pc:spChg chg="mod">
          <ac:chgData name="Soheil Abbasloo" userId="d71572ce-aea6-4a3a-9d7a-c1bc96c12f67" providerId="ADAL" clId="{5A221130-90B4-4FFD-B26D-E6AAC359A9C7}" dt="2022-10-17T20:04:52.943" v="6909" actId="1038"/>
          <ac:spMkLst>
            <pc:docMk/>
            <pc:sldMk cId="695172189" sldId="1380"/>
            <ac:spMk id="40974" creationId="{00000000-0000-0000-0000-000000000000}"/>
          </ac:spMkLst>
        </pc:spChg>
        <pc:spChg chg="mod">
          <ac:chgData name="Soheil Abbasloo" userId="d71572ce-aea6-4a3a-9d7a-c1bc96c12f67" providerId="ADAL" clId="{5A221130-90B4-4FFD-B26D-E6AAC359A9C7}" dt="2022-10-17T20:04:52.943" v="6909" actId="1038"/>
          <ac:spMkLst>
            <pc:docMk/>
            <pc:sldMk cId="695172189" sldId="1380"/>
            <ac:spMk id="40975" creationId="{00000000-0000-0000-0000-000000000000}"/>
          </ac:spMkLst>
        </pc:spChg>
        <pc:spChg chg="mod">
          <ac:chgData name="Soheil Abbasloo" userId="d71572ce-aea6-4a3a-9d7a-c1bc96c12f67" providerId="ADAL" clId="{5A221130-90B4-4FFD-B26D-E6AAC359A9C7}" dt="2022-10-17T20:04:52.943" v="6909" actId="1038"/>
          <ac:spMkLst>
            <pc:docMk/>
            <pc:sldMk cId="695172189" sldId="1380"/>
            <ac:spMk id="40976" creationId="{00000000-0000-0000-0000-000000000000}"/>
          </ac:spMkLst>
        </pc:spChg>
        <pc:spChg chg="mod">
          <ac:chgData name="Soheil Abbasloo" userId="d71572ce-aea6-4a3a-9d7a-c1bc96c12f67" providerId="ADAL" clId="{5A221130-90B4-4FFD-B26D-E6AAC359A9C7}" dt="2022-10-17T20:04:52.943" v="6909" actId="1038"/>
          <ac:spMkLst>
            <pc:docMk/>
            <pc:sldMk cId="695172189" sldId="1380"/>
            <ac:spMk id="40977" creationId="{00000000-0000-0000-0000-000000000000}"/>
          </ac:spMkLst>
        </pc:spChg>
        <pc:spChg chg="mod">
          <ac:chgData name="Soheil Abbasloo" userId="d71572ce-aea6-4a3a-9d7a-c1bc96c12f67" providerId="ADAL" clId="{5A221130-90B4-4FFD-B26D-E6AAC359A9C7}" dt="2022-10-17T20:04:52.943" v="6909" actId="1038"/>
          <ac:spMkLst>
            <pc:docMk/>
            <pc:sldMk cId="695172189" sldId="1380"/>
            <ac:spMk id="40978" creationId="{00000000-0000-0000-0000-000000000000}"/>
          </ac:spMkLst>
        </pc:spChg>
        <pc:spChg chg="mod">
          <ac:chgData name="Soheil Abbasloo" userId="d71572ce-aea6-4a3a-9d7a-c1bc96c12f67" providerId="ADAL" clId="{5A221130-90B4-4FFD-B26D-E6AAC359A9C7}" dt="2022-10-17T20:04:52.943" v="6909" actId="1038"/>
          <ac:spMkLst>
            <pc:docMk/>
            <pc:sldMk cId="695172189" sldId="1380"/>
            <ac:spMk id="40979" creationId="{00000000-0000-0000-0000-000000000000}"/>
          </ac:spMkLst>
        </pc:spChg>
        <pc:spChg chg="mod">
          <ac:chgData name="Soheil Abbasloo" userId="d71572ce-aea6-4a3a-9d7a-c1bc96c12f67" providerId="ADAL" clId="{5A221130-90B4-4FFD-B26D-E6AAC359A9C7}" dt="2022-10-17T20:04:52.943" v="6909" actId="1038"/>
          <ac:spMkLst>
            <pc:docMk/>
            <pc:sldMk cId="695172189" sldId="1380"/>
            <ac:spMk id="40980" creationId="{00000000-0000-0000-0000-000000000000}"/>
          </ac:spMkLst>
        </pc:spChg>
        <pc:spChg chg="mod">
          <ac:chgData name="Soheil Abbasloo" userId="d71572ce-aea6-4a3a-9d7a-c1bc96c12f67" providerId="ADAL" clId="{5A221130-90B4-4FFD-B26D-E6AAC359A9C7}" dt="2022-10-17T20:04:52.943" v="6909" actId="1038"/>
          <ac:spMkLst>
            <pc:docMk/>
            <pc:sldMk cId="695172189" sldId="1380"/>
            <ac:spMk id="40981" creationId="{00000000-0000-0000-0000-000000000000}"/>
          </ac:spMkLst>
        </pc:spChg>
        <pc:spChg chg="mod">
          <ac:chgData name="Soheil Abbasloo" userId="d71572ce-aea6-4a3a-9d7a-c1bc96c12f67" providerId="ADAL" clId="{5A221130-90B4-4FFD-B26D-E6AAC359A9C7}" dt="2022-10-17T20:04:52.943" v="6909" actId="1038"/>
          <ac:spMkLst>
            <pc:docMk/>
            <pc:sldMk cId="695172189" sldId="1380"/>
            <ac:spMk id="40982" creationId="{00000000-0000-0000-0000-000000000000}"/>
          </ac:spMkLst>
        </pc:spChg>
        <pc:spChg chg="mod">
          <ac:chgData name="Soheil Abbasloo" userId="d71572ce-aea6-4a3a-9d7a-c1bc96c12f67" providerId="ADAL" clId="{5A221130-90B4-4FFD-B26D-E6AAC359A9C7}" dt="2022-10-17T20:04:52.943" v="6909" actId="1038"/>
          <ac:spMkLst>
            <pc:docMk/>
            <pc:sldMk cId="695172189" sldId="1380"/>
            <ac:spMk id="40983" creationId="{00000000-0000-0000-0000-000000000000}"/>
          </ac:spMkLst>
        </pc:spChg>
        <pc:spChg chg="mod">
          <ac:chgData name="Soheil Abbasloo" userId="d71572ce-aea6-4a3a-9d7a-c1bc96c12f67" providerId="ADAL" clId="{5A221130-90B4-4FFD-B26D-E6AAC359A9C7}" dt="2022-10-17T20:04:52.943" v="6909" actId="1038"/>
          <ac:spMkLst>
            <pc:docMk/>
            <pc:sldMk cId="695172189" sldId="1380"/>
            <ac:spMk id="40984" creationId="{00000000-0000-0000-0000-000000000000}"/>
          </ac:spMkLst>
        </pc:spChg>
        <pc:spChg chg="mod">
          <ac:chgData name="Soheil Abbasloo" userId="d71572ce-aea6-4a3a-9d7a-c1bc96c12f67" providerId="ADAL" clId="{5A221130-90B4-4FFD-B26D-E6AAC359A9C7}" dt="2022-10-17T20:04:52.943" v="6909" actId="1038"/>
          <ac:spMkLst>
            <pc:docMk/>
            <pc:sldMk cId="695172189" sldId="1380"/>
            <ac:spMk id="40985" creationId="{00000000-0000-0000-0000-000000000000}"/>
          </ac:spMkLst>
        </pc:spChg>
        <pc:spChg chg="mod">
          <ac:chgData name="Soheil Abbasloo" userId="d71572ce-aea6-4a3a-9d7a-c1bc96c12f67" providerId="ADAL" clId="{5A221130-90B4-4FFD-B26D-E6AAC359A9C7}" dt="2022-10-17T20:04:52.943" v="6909" actId="1038"/>
          <ac:spMkLst>
            <pc:docMk/>
            <pc:sldMk cId="695172189" sldId="1380"/>
            <ac:spMk id="40986" creationId="{00000000-0000-0000-0000-000000000000}"/>
          </ac:spMkLst>
        </pc:spChg>
        <pc:spChg chg="mod">
          <ac:chgData name="Soheil Abbasloo" userId="d71572ce-aea6-4a3a-9d7a-c1bc96c12f67" providerId="ADAL" clId="{5A221130-90B4-4FFD-B26D-E6AAC359A9C7}" dt="2022-10-17T20:04:52.943" v="6909" actId="1038"/>
          <ac:spMkLst>
            <pc:docMk/>
            <pc:sldMk cId="695172189" sldId="1380"/>
            <ac:spMk id="40987" creationId="{00000000-0000-0000-0000-000000000000}"/>
          </ac:spMkLst>
        </pc:spChg>
        <pc:spChg chg="mod">
          <ac:chgData name="Soheil Abbasloo" userId="d71572ce-aea6-4a3a-9d7a-c1bc96c12f67" providerId="ADAL" clId="{5A221130-90B4-4FFD-B26D-E6AAC359A9C7}" dt="2022-10-17T20:05:09.256" v="6914" actId="6549"/>
          <ac:spMkLst>
            <pc:docMk/>
            <pc:sldMk cId="695172189" sldId="1380"/>
            <ac:spMk id="40988" creationId="{00000000-0000-0000-0000-000000000000}"/>
          </ac:spMkLst>
        </pc:spChg>
        <pc:spChg chg="mod">
          <ac:chgData name="Soheil Abbasloo" userId="d71572ce-aea6-4a3a-9d7a-c1bc96c12f67" providerId="ADAL" clId="{5A221130-90B4-4FFD-B26D-E6AAC359A9C7}" dt="2022-10-17T20:04:52.943" v="6909" actId="1038"/>
          <ac:spMkLst>
            <pc:docMk/>
            <pc:sldMk cId="695172189" sldId="1380"/>
            <ac:spMk id="40989" creationId="{00000000-0000-0000-0000-000000000000}"/>
          </ac:spMkLst>
        </pc:spChg>
        <pc:spChg chg="del">
          <ac:chgData name="Soheil Abbasloo" userId="d71572ce-aea6-4a3a-9d7a-c1bc96c12f67" providerId="ADAL" clId="{5A221130-90B4-4FFD-B26D-E6AAC359A9C7}" dt="2022-10-17T16:53:26.777" v="4686" actId="478"/>
          <ac:spMkLst>
            <pc:docMk/>
            <pc:sldMk cId="695172189" sldId="1380"/>
            <ac:spMk id="932866" creationId="{00000000-0000-0000-0000-000000000000}"/>
          </ac:spMkLst>
        </pc:spChg>
        <pc:cxnChg chg="mod">
          <ac:chgData name="Soheil Abbasloo" userId="d71572ce-aea6-4a3a-9d7a-c1bc96c12f67" providerId="ADAL" clId="{5A221130-90B4-4FFD-B26D-E6AAC359A9C7}" dt="2022-10-17T20:04:55.907" v="6910" actId="14100"/>
          <ac:cxnSpMkLst>
            <pc:docMk/>
            <pc:sldMk cId="695172189" sldId="1380"/>
            <ac:cxnSpMk id="40990" creationId="{00000000-0000-0000-0000-000000000000}"/>
          </ac:cxnSpMkLst>
        </pc:cxnChg>
      </pc:sldChg>
      <pc:sldChg chg="addSp delSp modSp add del mod ord modClrScheme chgLayout">
        <pc:chgData name="Soheil Abbasloo" userId="d71572ce-aea6-4a3a-9d7a-c1bc96c12f67" providerId="ADAL" clId="{5A221130-90B4-4FFD-B26D-E6AAC359A9C7}" dt="2022-10-17T20:03:35.885" v="6844" actId="113"/>
        <pc:sldMkLst>
          <pc:docMk/>
          <pc:sldMk cId="1191308002" sldId="1381"/>
        </pc:sldMkLst>
        <pc:spChg chg="add del mod ord">
          <ac:chgData name="Soheil Abbasloo" userId="d71572ce-aea6-4a3a-9d7a-c1bc96c12f67" providerId="ADAL" clId="{5A221130-90B4-4FFD-B26D-E6AAC359A9C7}" dt="2022-10-17T16:56:08.849" v="4782" actId="478"/>
          <ac:spMkLst>
            <pc:docMk/>
            <pc:sldMk cId="1191308002" sldId="1381"/>
            <ac:spMk id="4" creationId="{8801A788-DC74-F3D9-6108-F068473B4EB1}"/>
          </ac:spMkLst>
        </pc:spChg>
        <pc:spChg chg="mod ord">
          <ac:chgData name="Soheil Abbasloo" userId="d71572ce-aea6-4a3a-9d7a-c1bc96c12f67" providerId="ADAL" clId="{5A221130-90B4-4FFD-B26D-E6AAC359A9C7}" dt="2022-10-17T16:56:06.985" v="4781" actId="700"/>
          <ac:spMkLst>
            <pc:docMk/>
            <pc:sldMk cId="1191308002" sldId="1381"/>
            <ac:spMk id="38916" creationId="{00000000-0000-0000-0000-000000000000}"/>
          </ac:spMkLst>
        </pc:spChg>
        <pc:spChg chg="mod">
          <ac:chgData name="Soheil Abbasloo" userId="d71572ce-aea6-4a3a-9d7a-c1bc96c12f67" providerId="ADAL" clId="{5A221130-90B4-4FFD-B26D-E6AAC359A9C7}" dt="2022-10-17T16:55:19.550" v="4772" actId="1038"/>
          <ac:spMkLst>
            <pc:docMk/>
            <pc:sldMk cId="1191308002" sldId="1381"/>
            <ac:spMk id="38917" creationId="{00000000-0000-0000-0000-000000000000}"/>
          </ac:spMkLst>
        </pc:spChg>
        <pc:spChg chg="mod">
          <ac:chgData name="Soheil Abbasloo" userId="d71572ce-aea6-4a3a-9d7a-c1bc96c12f67" providerId="ADAL" clId="{5A221130-90B4-4FFD-B26D-E6AAC359A9C7}" dt="2022-10-17T20:03:20.266" v="6841" actId="207"/>
          <ac:spMkLst>
            <pc:docMk/>
            <pc:sldMk cId="1191308002" sldId="1381"/>
            <ac:spMk id="38918" creationId="{00000000-0000-0000-0000-000000000000}"/>
          </ac:spMkLst>
        </pc:spChg>
        <pc:spChg chg="mod">
          <ac:chgData name="Soheil Abbasloo" userId="d71572ce-aea6-4a3a-9d7a-c1bc96c12f67" providerId="ADAL" clId="{5A221130-90B4-4FFD-B26D-E6AAC359A9C7}" dt="2022-10-17T16:55:19.550" v="4772" actId="1038"/>
          <ac:spMkLst>
            <pc:docMk/>
            <pc:sldMk cId="1191308002" sldId="1381"/>
            <ac:spMk id="38919" creationId="{00000000-0000-0000-0000-000000000000}"/>
          </ac:spMkLst>
        </pc:spChg>
        <pc:spChg chg="mod">
          <ac:chgData name="Soheil Abbasloo" userId="d71572ce-aea6-4a3a-9d7a-c1bc96c12f67" providerId="ADAL" clId="{5A221130-90B4-4FFD-B26D-E6AAC359A9C7}" dt="2022-10-17T20:03:23.932" v="6842" actId="207"/>
          <ac:spMkLst>
            <pc:docMk/>
            <pc:sldMk cId="1191308002" sldId="1381"/>
            <ac:spMk id="38920" creationId="{00000000-0000-0000-0000-000000000000}"/>
          </ac:spMkLst>
        </pc:spChg>
        <pc:spChg chg="mod">
          <ac:chgData name="Soheil Abbasloo" userId="d71572ce-aea6-4a3a-9d7a-c1bc96c12f67" providerId="ADAL" clId="{5A221130-90B4-4FFD-B26D-E6AAC359A9C7}" dt="2022-10-17T16:55:19.550" v="4772" actId="1038"/>
          <ac:spMkLst>
            <pc:docMk/>
            <pc:sldMk cId="1191308002" sldId="1381"/>
            <ac:spMk id="38921" creationId="{00000000-0000-0000-0000-000000000000}"/>
          </ac:spMkLst>
        </pc:spChg>
        <pc:spChg chg="mod">
          <ac:chgData name="Soheil Abbasloo" userId="d71572ce-aea6-4a3a-9d7a-c1bc96c12f67" providerId="ADAL" clId="{5A221130-90B4-4FFD-B26D-E6AAC359A9C7}" dt="2022-10-17T20:03:35.885" v="6844" actId="113"/>
          <ac:spMkLst>
            <pc:docMk/>
            <pc:sldMk cId="1191308002" sldId="1381"/>
            <ac:spMk id="38922" creationId="{00000000-0000-0000-0000-000000000000}"/>
          </ac:spMkLst>
        </pc:spChg>
        <pc:spChg chg="mod">
          <ac:chgData name="Soheil Abbasloo" userId="d71572ce-aea6-4a3a-9d7a-c1bc96c12f67" providerId="ADAL" clId="{5A221130-90B4-4FFD-B26D-E6AAC359A9C7}" dt="2022-10-17T16:55:19.550" v="4772" actId="1038"/>
          <ac:spMkLst>
            <pc:docMk/>
            <pc:sldMk cId="1191308002" sldId="1381"/>
            <ac:spMk id="38923" creationId="{00000000-0000-0000-0000-000000000000}"/>
          </ac:spMkLst>
        </pc:spChg>
        <pc:spChg chg="mod">
          <ac:chgData name="Soheil Abbasloo" userId="d71572ce-aea6-4a3a-9d7a-c1bc96c12f67" providerId="ADAL" clId="{5A221130-90B4-4FFD-B26D-E6AAC359A9C7}" dt="2022-10-17T16:55:19.550" v="4772" actId="1038"/>
          <ac:spMkLst>
            <pc:docMk/>
            <pc:sldMk cId="1191308002" sldId="1381"/>
            <ac:spMk id="38924" creationId="{00000000-0000-0000-0000-000000000000}"/>
          </ac:spMkLst>
        </pc:spChg>
        <pc:spChg chg="mod">
          <ac:chgData name="Soheil Abbasloo" userId="d71572ce-aea6-4a3a-9d7a-c1bc96c12f67" providerId="ADAL" clId="{5A221130-90B4-4FFD-B26D-E6AAC359A9C7}" dt="2022-10-17T16:55:19.550" v="4772" actId="1038"/>
          <ac:spMkLst>
            <pc:docMk/>
            <pc:sldMk cId="1191308002" sldId="1381"/>
            <ac:spMk id="38925" creationId="{00000000-0000-0000-0000-000000000000}"/>
          </ac:spMkLst>
        </pc:spChg>
        <pc:spChg chg="mod">
          <ac:chgData name="Soheil Abbasloo" userId="d71572ce-aea6-4a3a-9d7a-c1bc96c12f67" providerId="ADAL" clId="{5A221130-90B4-4FFD-B26D-E6AAC359A9C7}" dt="2022-10-17T16:55:19.550" v="4772" actId="1038"/>
          <ac:spMkLst>
            <pc:docMk/>
            <pc:sldMk cId="1191308002" sldId="1381"/>
            <ac:spMk id="38926" creationId="{00000000-0000-0000-0000-000000000000}"/>
          </ac:spMkLst>
        </pc:spChg>
        <pc:spChg chg="mod">
          <ac:chgData name="Soheil Abbasloo" userId="d71572ce-aea6-4a3a-9d7a-c1bc96c12f67" providerId="ADAL" clId="{5A221130-90B4-4FFD-B26D-E6AAC359A9C7}" dt="2022-10-17T16:55:19.550" v="4772" actId="1038"/>
          <ac:spMkLst>
            <pc:docMk/>
            <pc:sldMk cId="1191308002" sldId="1381"/>
            <ac:spMk id="38927" creationId="{00000000-0000-0000-0000-000000000000}"/>
          </ac:spMkLst>
        </pc:spChg>
        <pc:spChg chg="mod">
          <ac:chgData name="Soheil Abbasloo" userId="d71572ce-aea6-4a3a-9d7a-c1bc96c12f67" providerId="ADAL" clId="{5A221130-90B4-4FFD-B26D-E6AAC359A9C7}" dt="2022-10-17T16:55:19.550" v="4772" actId="1038"/>
          <ac:spMkLst>
            <pc:docMk/>
            <pc:sldMk cId="1191308002" sldId="1381"/>
            <ac:spMk id="38928" creationId="{00000000-0000-0000-0000-000000000000}"/>
          </ac:spMkLst>
        </pc:spChg>
        <pc:spChg chg="mod">
          <ac:chgData name="Soheil Abbasloo" userId="d71572ce-aea6-4a3a-9d7a-c1bc96c12f67" providerId="ADAL" clId="{5A221130-90B4-4FFD-B26D-E6AAC359A9C7}" dt="2022-10-17T16:55:19.550" v="4772" actId="1038"/>
          <ac:spMkLst>
            <pc:docMk/>
            <pc:sldMk cId="1191308002" sldId="1381"/>
            <ac:spMk id="38929" creationId="{00000000-0000-0000-0000-000000000000}"/>
          </ac:spMkLst>
        </pc:spChg>
        <pc:spChg chg="mod">
          <ac:chgData name="Soheil Abbasloo" userId="d71572ce-aea6-4a3a-9d7a-c1bc96c12f67" providerId="ADAL" clId="{5A221130-90B4-4FFD-B26D-E6AAC359A9C7}" dt="2022-10-17T16:55:19.550" v="4772" actId="1038"/>
          <ac:spMkLst>
            <pc:docMk/>
            <pc:sldMk cId="1191308002" sldId="1381"/>
            <ac:spMk id="38930" creationId="{00000000-0000-0000-0000-000000000000}"/>
          </ac:spMkLst>
        </pc:spChg>
        <pc:spChg chg="mod">
          <ac:chgData name="Soheil Abbasloo" userId="d71572ce-aea6-4a3a-9d7a-c1bc96c12f67" providerId="ADAL" clId="{5A221130-90B4-4FFD-B26D-E6AAC359A9C7}" dt="2022-10-17T16:55:19.550" v="4772" actId="1038"/>
          <ac:spMkLst>
            <pc:docMk/>
            <pc:sldMk cId="1191308002" sldId="1381"/>
            <ac:spMk id="38931" creationId="{00000000-0000-0000-0000-000000000000}"/>
          </ac:spMkLst>
        </pc:spChg>
        <pc:spChg chg="mod">
          <ac:chgData name="Soheil Abbasloo" userId="d71572ce-aea6-4a3a-9d7a-c1bc96c12f67" providerId="ADAL" clId="{5A221130-90B4-4FFD-B26D-E6AAC359A9C7}" dt="2022-10-17T16:55:19.550" v="4772" actId="1038"/>
          <ac:spMkLst>
            <pc:docMk/>
            <pc:sldMk cId="1191308002" sldId="1381"/>
            <ac:spMk id="38932" creationId="{00000000-0000-0000-0000-000000000000}"/>
          </ac:spMkLst>
        </pc:spChg>
        <pc:spChg chg="mod">
          <ac:chgData name="Soheil Abbasloo" userId="d71572ce-aea6-4a3a-9d7a-c1bc96c12f67" providerId="ADAL" clId="{5A221130-90B4-4FFD-B26D-E6AAC359A9C7}" dt="2022-10-17T16:55:19.550" v="4772" actId="1038"/>
          <ac:spMkLst>
            <pc:docMk/>
            <pc:sldMk cId="1191308002" sldId="1381"/>
            <ac:spMk id="38933" creationId="{00000000-0000-0000-0000-000000000000}"/>
          </ac:spMkLst>
        </pc:spChg>
        <pc:spChg chg="mod">
          <ac:chgData name="Soheil Abbasloo" userId="d71572ce-aea6-4a3a-9d7a-c1bc96c12f67" providerId="ADAL" clId="{5A221130-90B4-4FFD-B26D-E6AAC359A9C7}" dt="2022-10-17T16:55:19.550" v="4772" actId="1038"/>
          <ac:spMkLst>
            <pc:docMk/>
            <pc:sldMk cId="1191308002" sldId="1381"/>
            <ac:spMk id="38934" creationId="{00000000-0000-0000-0000-000000000000}"/>
          </ac:spMkLst>
        </pc:spChg>
        <pc:spChg chg="mod">
          <ac:chgData name="Soheil Abbasloo" userId="d71572ce-aea6-4a3a-9d7a-c1bc96c12f67" providerId="ADAL" clId="{5A221130-90B4-4FFD-B26D-E6AAC359A9C7}" dt="2022-10-17T20:03:26.744" v="6843" actId="207"/>
          <ac:spMkLst>
            <pc:docMk/>
            <pc:sldMk cId="1191308002" sldId="1381"/>
            <ac:spMk id="38935" creationId="{00000000-0000-0000-0000-000000000000}"/>
          </ac:spMkLst>
        </pc:spChg>
        <pc:spChg chg="mod">
          <ac:chgData name="Soheil Abbasloo" userId="d71572ce-aea6-4a3a-9d7a-c1bc96c12f67" providerId="ADAL" clId="{5A221130-90B4-4FFD-B26D-E6AAC359A9C7}" dt="2022-10-17T16:55:19.550" v="4772" actId="1038"/>
          <ac:spMkLst>
            <pc:docMk/>
            <pc:sldMk cId="1191308002" sldId="1381"/>
            <ac:spMk id="38936" creationId="{00000000-0000-0000-0000-000000000000}"/>
          </ac:spMkLst>
        </pc:spChg>
        <pc:spChg chg="mod">
          <ac:chgData name="Soheil Abbasloo" userId="d71572ce-aea6-4a3a-9d7a-c1bc96c12f67" providerId="ADAL" clId="{5A221130-90B4-4FFD-B26D-E6AAC359A9C7}" dt="2022-10-17T16:55:19.550" v="4772" actId="1038"/>
          <ac:spMkLst>
            <pc:docMk/>
            <pc:sldMk cId="1191308002" sldId="1381"/>
            <ac:spMk id="38937" creationId="{00000000-0000-0000-0000-000000000000}"/>
          </ac:spMkLst>
        </pc:spChg>
        <pc:spChg chg="mod">
          <ac:chgData name="Soheil Abbasloo" userId="d71572ce-aea6-4a3a-9d7a-c1bc96c12f67" providerId="ADAL" clId="{5A221130-90B4-4FFD-B26D-E6AAC359A9C7}" dt="2022-10-17T16:55:19.550" v="4772" actId="1038"/>
          <ac:spMkLst>
            <pc:docMk/>
            <pc:sldMk cId="1191308002" sldId="1381"/>
            <ac:spMk id="38938" creationId="{00000000-0000-0000-0000-000000000000}"/>
          </ac:spMkLst>
        </pc:spChg>
        <pc:spChg chg="mod">
          <ac:chgData name="Soheil Abbasloo" userId="d71572ce-aea6-4a3a-9d7a-c1bc96c12f67" providerId="ADAL" clId="{5A221130-90B4-4FFD-B26D-E6AAC359A9C7}" dt="2022-10-17T16:55:19.550" v="4772" actId="1038"/>
          <ac:spMkLst>
            <pc:docMk/>
            <pc:sldMk cId="1191308002" sldId="1381"/>
            <ac:spMk id="38939" creationId="{00000000-0000-0000-0000-000000000000}"/>
          </ac:spMkLst>
        </pc:spChg>
        <pc:spChg chg="mod">
          <ac:chgData name="Soheil Abbasloo" userId="d71572ce-aea6-4a3a-9d7a-c1bc96c12f67" providerId="ADAL" clId="{5A221130-90B4-4FFD-B26D-E6AAC359A9C7}" dt="2022-10-17T20:02:11.919" v="6835" actId="14100"/>
          <ac:spMkLst>
            <pc:docMk/>
            <pc:sldMk cId="1191308002" sldId="1381"/>
            <ac:spMk id="38940" creationId="{00000000-0000-0000-0000-000000000000}"/>
          </ac:spMkLst>
        </pc:spChg>
        <pc:spChg chg="mod">
          <ac:chgData name="Soheil Abbasloo" userId="d71572ce-aea6-4a3a-9d7a-c1bc96c12f67" providerId="ADAL" clId="{5A221130-90B4-4FFD-B26D-E6AAC359A9C7}" dt="2022-10-17T16:55:19.550" v="4772" actId="1038"/>
          <ac:spMkLst>
            <pc:docMk/>
            <pc:sldMk cId="1191308002" sldId="1381"/>
            <ac:spMk id="38941" creationId="{00000000-0000-0000-0000-000000000000}"/>
          </ac:spMkLst>
        </pc:spChg>
        <pc:spChg chg="add del">
          <ac:chgData name="Soheil Abbasloo" userId="d71572ce-aea6-4a3a-9d7a-c1bc96c12f67" providerId="ADAL" clId="{5A221130-90B4-4FFD-B26D-E6AAC359A9C7}" dt="2022-10-17T16:55:13.674" v="4741" actId="478"/>
          <ac:spMkLst>
            <pc:docMk/>
            <pc:sldMk cId="1191308002" sldId="1381"/>
            <ac:spMk id="930818" creationId="{00000000-0000-0000-0000-000000000000}"/>
          </ac:spMkLst>
        </pc:spChg>
        <pc:cxnChg chg="mod">
          <ac:chgData name="Soheil Abbasloo" userId="d71572ce-aea6-4a3a-9d7a-c1bc96c12f67" providerId="ADAL" clId="{5A221130-90B4-4FFD-B26D-E6AAC359A9C7}" dt="2022-10-17T20:02:11.919" v="6835" actId="14100"/>
          <ac:cxnSpMkLst>
            <pc:docMk/>
            <pc:sldMk cId="1191308002" sldId="1381"/>
            <ac:cxnSpMk id="38942" creationId="{00000000-0000-0000-0000-000000000000}"/>
          </ac:cxnSpMkLst>
        </pc:cxnChg>
      </pc:sldChg>
      <pc:sldChg chg="modSp add mod">
        <pc:chgData name="Soheil Abbasloo" userId="d71572ce-aea6-4a3a-9d7a-c1bc96c12f67" providerId="ADAL" clId="{5A221130-90B4-4FFD-B26D-E6AAC359A9C7}" dt="2022-10-17T19:03:57.621" v="5814" actId="20577"/>
        <pc:sldMkLst>
          <pc:docMk/>
          <pc:sldMk cId="3264212695" sldId="1382"/>
        </pc:sldMkLst>
        <pc:spChg chg="mod">
          <ac:chgData name="Soheil Abbasloo" userId="d71572ce-aea6-4a3a-9d7a-c1bc96c12f67" providerId="ADAL" clId="{5A221130-90B4-4FFD-B26D-E6AAC359A9C7}" dt="2022-10-17T19:03:38.112" v="5786" actId="20577"/>
          <ac:spMkLst>
            <pc:docMk/>
            <pc:sldMk cId="3264212695" sldId="1382"/>
            <ac:spMk id="5" creationId="{000B93CB-A363-79A7-6D68-7CEF549C95BB}"/>
          </ac:spMkLst>
        </pc:spChg>
        <pc:spChg chg="mod">
          <ac:chgData name="Soheil Abbasloo" userId="d71572ce-aea6-4a3a-9d7a-c1bc96c12f67" providerId="ADAL" clId="{5A221130-90B4-4FFD-B26D-E6AAC359A9C7}" dt="2022-10-17T19:03:57.621" v="5814" actId="20577"/>
          <ac:spMkLst>
            <pc:docMk/>
            <pc:sldMk cId="3264212695" sldId="1382"/>
            <ac:spMk id="6" creationId="{2C47465A-3C8F-D4E2-BD56-31FC175DDAE2}"/>
          </ac:spMkLst>
        </pc:spChg>
      </pc:sldChg>
      <pc:sldChg chg="modSp add del mod">
        <pc:chgData name="Soheil Abbasloo" userId="d71572ce-aea6-4a3a-9d7a-c1bc96c12f67" providerId="ADAL" clId="{5A221130-90B4-4FFD-B26D-E6AAC359A9C7}" dt="2022-10-17T19:02:42.508" v="5740" actId="47"/>
        <pc:sldMkLst>
          <pc:docMk/>
          <pc:sldMk cId="3088602301" sldId="1383"/>
        </pc:sldMkLst>
        <pc:spChg chg="mod">
          <ac:chgData name="Soheil Abbasloo" userId="d71572ce-aea6-4a3a-9d7a-c1bc96c12f67" providerId="ADAL" clId="{5A221130-90B4-4FFD-B26D-E6AAC359A9C7}" dt="2022-10-17T18:16:56.914" v="4836" actId="20577"/>
          <ac:spMkLst>
            <pc:docMk/>
            <pc:sldMk cId="3088602301" sldId="1383"/>
            <ac:spMk id="73731" creationId="{00000000-0000-0000-0000-000000000000}"/>
          </ac:spMkLst>
        </pc:spChg>
      </pc:sldChg>
      <pc:sldChg chg="modSp add del mod modClrScheme chgLayout">
        <pc:chgData name="Soheil Abbasloo" userId="d71572ce-aea6-4a3a-9d7a-c1bc96c12f67" providerId="ADAL" clId="{5A221130-90B4-4FFD-B26D-E6AAC359A9C7}" dt="2022-10-17T21:22:15.337" v="7673" actId="113"/>
        <pc:sldMkLst>
          <pc:docMk/>
          <pc:sldMk cId="3450354946" sldId="1383"/>
        </pc:sldMkLst>
        <pc:spChg chg="mod ord">
          <ac:chgData name="Soheil Abbasloo" userId="d71572ce-aea6-4a3a-9d7a-c1bc96c12f67" providerId="ADAL" clId="{5A221130-90B4-4FFD-B26D-E6AAC359A9C7}" dt="2022-10-17T20:15:05.905" v="7068" actId="20577"/>
          <ac:spMkLst>
            <pc:docMk/>
            <pc:sldMk cId="3450354946" sldId="1383"/>
            <ac:spMk id="2" creationId="{00000000-0000-0000-0000-000000000000}"/>
          </ac:spMkLst>
        </pc:spChg>
        <pc:spChg chg="mod ord">
          <ac:chgData name="Soheil Abbasloo" userId="d71572ce-aea6-4a3a-9d7a-c1bc96c12f67" providerId="ADAL" clId="{5A221130-90B4-4FFD-B26D-E6AAC359A9C7}" dt="2022-10-17T21:22:15.337" v="7673" actId="113"/>
          <ac:spMkLst>
            <pc:docMk/>
            <pc:sldMk cId="3450354946" sldId="1383"/>
            <ac:spMk id="3" creationId="{00000000-0000-0000-0000-000000000000}"/>
          </ac:spMkLst>
        </pc:spChg>
      </pc:sldChg>
      <pc:sldChg chg="modSp add del mod modClrScheme modAnim chgLayout">
        <pc:chgData name="Soheil Abbasloo" userId="d71572ce-aea6-4a3a-9d7a-c1bc96c12f67" providerId="ADAL" clId="{5A221130-90B4-4FFD-B26D-E6AAC359A9C7}" dt="2022-10-18T14:41:18.172" v="8411" actId="108"/>
        <pc:sldMkLst>
          <pc:docMk/>
          <pc:sldMk cId="15646810" sldId="1384"/>
        </pc:sldMkLst>
        <pc:spChg chg="mod ord">
          <ac:chgData name="Soheil Abbasloo" userId="d71572ce-aea6-4a3a-9d7a-c1bc96c12f67" providerId="ADAL" clId="{5A221130-90B4-4FFD-B26D-E6AAC359A9C7}" dt="2022-10-17T20:06:10.134" v="6916" actId="2711"/>
          <ac:spMkLst>
            <pc:docMk/>
            <pc:sldMk cId="15646810" sldId="1384"/>
            <ac:spMk id="71683" creationId="{00000000-0000-0000-0000-000000000000}"/>
          </ac:spMkLst>
        </pc:spChg>
        <pc:spChg chg="mod ord">
          <ac:chgData name="Soheil Abbasloo" userId="d71572ce-aea6-4a3a-9d7a-c1bc96c12f67" providerId="ADAL" clId="{5A221130-90B4-4FFD-B26D-E6AAC359A9C7}" dt="2022-10-18T14:41:18.172" v="8411" actId="108"/>
          <ac:spMkLst>
            <pc:docMk/>
            <pc:sldMk cId="15646810" sldId="1384"/>
            <ac:spMk id="953347" creationId="{00000000-0000-0000-0000-000000000000}"/>
          </ac:spMkLst>
        </pc:spChg>
      </pc:sldChg>
      <pc:sldChg chg="modSp add del mod modClrScheme chgLayout">
        <pc:chgData name="Soheil Abbasloo" userId="d71572ce-aea6-4a3a-9d7a-c1bc96c12f67" providerId="ADAL" clId="{5A221130-90B4-4FFD-B26D-E6AAC359A9C7}" dt="2022-10-17T20:30:40.338" v="7144" actId="14100"/>
        <pc:sldMkLst>
          <pc:docMk/>
          <pc:sldMk cId="1207224980" sldId="1385"/>
        </pc:sldMkLst>
        <pc:spChg chg="mod ord">
          <ac:chgData name="Soheil Abbasloo" userId="d71572ce-aea6-4a3a-9d7a-c1bc96c12f67" providerId="ADAL" clId="{5A221130-90B4-4FFD-B26D-E6AAC359A9C7}" dt="2022-10-17T20:06:38.889" v="6919" actId="2711"/>
          <ac:spMkLst>
            <pc:docMk/>
            <pc:sldMk cId="1207224980" sldId="1385"/>
            <ac:spMk id="75779" creationId="{00000000-0000-0000-0000-000000000000}"/>
          </ac:spMkLst>
        </pc:spChg>
        <pc:spChg chg="mod ord">
          <ac:chgData name="Soheil Abbasloo" userId="d71572ce-aea6-4a3a-9d7a-c1bc96c12f67" providerId="ADAL" clId="{5A221130-90B4-4FFD-B26D-E6AAC359A9C7}" dt="2022-10-17T20:30:40.338" v="7144" actId="14100"/>
          <ac:spMkLst>
            <pc:docMk/>
            <pc:sldMk cId="1207224980" sldId="1385"/>
            <ac:spMk id="957443" creationId="{00000000-0000-0000-0000-000000000000}"/>
          </ac:spMkLst>
        </pc:spChg>
        <pc:spChg chg="mod">
          <ac:chgData name="Soheil Abbasloo" userId="d71572ce-aea6-4a3a-9d7a-c1bc96c12f67" providerId="ADAL" clId="{5A221130-90B4-4FFD-B26D-E6AAC359A9C7}" dt="2022-10-17T20:07:36.709" v="6926" actId="207"/>
          <ac:spMkLst>
            <pc:docMk/>
            <pc:sldMk cId="1207224980" sldId="1385"/>
            <ac:spMk id="957462" creationId="{00000000-0000-0000-0000-000000000000}"/>
          </ac:spMkLst>
        </pc:spChg>
      </pc:sldChg>
      <pc:sldChg chg="addSp delSp modSp add del mod modClrScheme chgLayout">
        <pc:chgData name="Soheil Abbasloo" userId="d71572ce-aea6-4a3a-9d7a-c1bc96c12f67" providerId="ADAL" clId="{5A221130-90B4-4FFD-B26D-E6AAC359A9C7}" dt="2022-10-17T21:03:22.889" v="7472" actId="47"/>
        <pc:sldMkLst>
          <pc:docMk/>
          <pc:sldMk cId="46561950" sldId="1386"/>
        </pc:sldMkLst>
        <pc:spChg chg="add del mod ord">
          <ac:chgData name="Soheil Abbasloo" userId="d71572ce-aea6-4a3a-9d7a-c1bc96c12f67" providerId="ADAL" clId="{5A221130-90B4-4FFD-B26D-E6AAC359A9C7}" dt="2022-10-17T20:07:54.029" v="6928" actId="478"/>
          <ac:spMkLst>
            <pc:docMk/>
            <pc:sldMk cId="46561950" sldId="1386"/>
            <ac:spMk id="2" creationId="{7B01FC9F-8772-2E20-88F7-97EC417B1DBA}"/>
          </ac:spMkLst>
        </pc:spChg>
        <pc:spChg chg="mod ord">
          <ac:chgData name="Soheil Abbasloo" userId="d71572ce-aea6-4a3a-9d7a-c1bc96c12f67" providerId="ADAL" clId="{5A221130-90B4-4FFD-B26D-E6AAC359A9C7}" dt="2022-10-17T20:08:08.054" v="6933" actId="313"/>
          <ac:spMkLst>
            <pc:docMk/>
            <pc:sldMk cId="46561950" sldId="1386"/>
            <ac:spMk id="79875" creationId="{00000000-0000-0000-0000-000000000000}"/>
          </ac:spMkLst>
        </pc:spChg>
        <pc:spChg chg="mod">
          <ac:chgData name="Soheil Abbasloo" userId="d71572ce-aea6-4a3a-9d7a-c1bc96c12f67" providerId="ADAL" clId="{5A221130-90B4-4FFD-B26D-E6AAC359A9C7}" dt="2022-10-17T19:36:54.859" v="6635" actId="20577"/>
          <ac:spMkLst>
            <pc:docMk/>
            <pc:sldMk cId="46561950" sldId="1386"/>
            <ac:spMk id="79888" creationId="{00000000-0000-0000-0000-000000000000}"/>
          </ac:spMkLst>
        </pc:spChg>
        <pc:spChg chg="mod">
          <ac:chgData name="Soheil Abbasloo" userId="d71572ce-aea6-4a3a-9d7a-c1bc96c12f67" providerId="ADAL" clId="{5A221130-90B4-4FFD-B26D-E6AAC359A9C7}" dt="2022-10-17T20:09:18.914" v="6982" actId="1038"/>
          <ac:spMkLst>
            <pc:docMk/>
            <pc:sldMk cId="46561950" sldId="1386"/>
            <ac:spMk id="79900" creationId="{00000000-0000-0000-0000-000000000000}"/>
          </ac:spMkLst>
        </pc:spChg>
        <pc:spChg chg="mod">
          <ac:chgData name="Soheil Abbasloo" userId="d71572ce-aea6-4a3a-9d7a-c1bc96c12f67" providerId="ADAL" clId="{5A221130-90B4-4FFD-B26D-E6AAC359A9C7}" dt="2022-10-17T20:07:59.164" v="6929" actId="2711"/>
          <ac:spMkLst>
            <pc:docMk/>
            <pc:sldMk cId="46561950" sldId="1386"/>
            <ac:spMk id="79901" creationId="{00000000-0000-0000-0000-000000000000}"/>
          </ac:spMkLst>
        </pc:spChg>
        <pc:spChg chg="mod">
          <ac:chgData name="Soheil Abbasloo" userId="d71572ce-aea6-4a3a-9d7a-c1bc96c12f67" providerId="ADAL" clId="{5A221130-90B4-4FFD-B26D-E6AAC359A9C7}" dt="2022-10-17T21:02:19.495" v="7462" actId="164"/>
          <ac:spMkLst>
            <pc:docMk/>
            <pc:sldMk cId="46561950" sldId="1386"/>
            <ac:spMk id="79905" creationId="{00000000-0000-0000-0000-000000000000}"/>
          </ac:spMkLst>
        </pc:spChg>
        <pc:spChg chg="mod">
          <ac:chgData name="Soheil Abbasloo" userId="d71572ce-aea6-4a3a-9d7a-c1bc96c12f67" providerId="ADAL" clId="{5A221130-90B4-4FFD-B26D-E6AAC359A9C7}" dt="2022-10-17T21:02:19.495" v="7462" actId="164"/>
          <ac:spMkLst>
            <pc:docMk/>
            <pc:sldMk cId="46561950" sldId="1386"/>
            <ac:spMk id="79906" creationId="{00000000-0000-0000-0000-000000000000}"/>
          </ac:spMkLst>
        </pc:spChg>
        <pc:spChg chg="mod">
          <ac:chgData name="Soheil Abbasloo" userId="d71572ce-aea6-4a3a-9d7a-c1bc96c12f67" providerId="ADAL" clId="{5A221130-90B4-4FFD-B26D-E6AAC359A9C7}" dt="2022-10-17T21:02:19.495" v="7462" actId="164"/>
          <ac:spMkLst>
            <pc:docMk/>
            <pc:sldMk cId="46561950" sldId="1386"/>
            <ac:spMk id="79907" creationId="{00000000-0000-0000-0000-000000000000}"/>
          </ac:spMkLst>
        </pc:spChg>
        <pc:spChg chg="del">
          <ac:chgData name="Soheil Abbasloo" userId="d71572ce-aea6-4a3a-9d7a-c1bc96c12f67" providerId="ADAL" clId="{5A221130-90B4-4FFD-B26D-E6AAC359A9C7}" dt="2022-10-17T17:53:18.830" v="4818" actId="478"/>
          <ac:spMkLst>
            <pc:docMk/>
            <pc:sldMk cId="46561950" sldId="1386"/>
            <ac:spMk id="961539" creationId="{00000000-0000-0000-0000-000000000000}"/>
          </ac:spMkLst>
        </pc:spChg>
        <pc:grpChg chg="add mod">
          <ac:chgData name="Soheil Abbasloo" userId="d71572ce-aea6-4a3a-9d7a-c1bc96c12f67" providerId="ADAL" clId="{5A221130-90B4-4FFD-B26D-E6AAC359A9C7}" dt="2022-10-17T21:02:19.495" v="7462" actId="164"/>
          <ac:grpSpMkLst>
            <pc:docMk/>
            <pc:sldMk cId="46561950" sldId="1386"/>
            <ac:grpSpMk id="4" creationId="{AC5CFB00-181D-4483-EB85-A773C673F2B4}"/>
          </ac:grpSpMkLst>
        </pc:grpChg>
        <pc:cxnChg chg="mod">
          <ac:chgData name="Soheil Abbasloo" userId="d71572ce-aea6-4a3a-9d7a-c1bc96c12f67" providerId="ADAL" clId="{5A221130-90B4-4FFD-B26D-E6AAC359A9C7}" dt="2022-10-17T21:02:19.495" v="7462" actId="164"/>
          <ac:cxnSpMkLst>
            <pc:docMk/>
            <pc:sldMk cId="46561950" sldId="1386"/>
            <ac:cxnSpMk id="79908" creationId="{00000000-0000-0000-0000-000000000000}"/>
          </ac:cxnSpMkLst>
        </pc:cxnChg>
      </pc:sldChg>
      <pc:sldChg chg="addSp delSp modSp add del mod modClrScheme delAnim modAnim chgLayout">
        <pc:chgData name="Soheil Abbasloo" userId="d71572ce-aea6-4a3a-9d7a-c1bc96c12f67" providerId="ADAL" clId="{5A221130-90B4-4FFD-B26D-E6AAC359A9C7}" dt="2022-10-17T21:07:22.739" v="7617" actId="1035"/>
        <pc:sldMkLst>
          <pc:docMk/>
          <pc:sldMk cId="1811679457" sldId="1387"/>
        </pc:sldMkLst>
        <pc:spChg chg="add del mod ord">
          <ac:chgData name="Soheil Abbasloo" userId="d71572ce-aea6-4a3a-9d7a-c1bc96c12f67" providerId="ADAL" clId="{5A221130-90B4-4FFD-B26D-E6AAC359A9C7}" dt="2022-10-17T20:08:45.733" v="6952" actId="478"/>
          <ac:spMkLst>
            <pc:docMk/>
            <pc:sldMk cId="1811679457" sldId="1387"/>
            <ac:spMk id="4" creationId="{0EB0A90D-30ED-6A3B-E65C-9A21C2D8A8FD}"/>
          </ac:spMkLst>
        </pc:spChg>
        <pc:spChg chg="add mod">
          <ac:chgData name="Soheil Abbasloo" userId="d71572ce-aea6-4a3a-9d7a-c1bc96c12f67" providerId="ADAL" clId="{5A221130-90B4-4FFD-B26D-E6AAC359A9C7}" dt="2022-10-17T21:01:52.526" v="7461"/>
          <ac:spMkLst>
            <pc:docMk/>
            <pc:sldMk cId="1811679457" sldId="1387"/>
            <ac:spMk id="6" creationId="{13EB9ECA-5F06-8D19-CE75-D0090B5CD79F}"/>
          </ac:spMkLst>
        </pc:spChg>
        <pc:spChg chg="add mod">
          <ac:chgData name="Soheil Abbasloo" userId="d71572ce-aea6-4a3a-9d7a-c1bc96c12f67" providerId="ADAL" clId="{5A221130-90B4-4FFD-B26D-E6AAC359A9C7}" dt="2022-10-17T21:01:52.526" v="7461"/>
          <ac:spMkLst>
            <pc:docMk/>
            <pc:sldMk cId="1811679457" sldId="1387"/>
            <ac:spMk id="8" creationId="{57FBA979-8951-7DA4-BB59-562944323FE3}"/>
          </ac:spMkLst>
        </pc:spChg>
        <pc:spChg chg="mod">
          <ac:chgData name="Soheil Abbasloo" userId="d71572ce-aea6-4a3a-9d7a-c1bc96c12f67" providerId="ADAL" clId="{5A221130-90B4-4FFD-B26D-E6AAC359A9C7}" dt="2022-10-17T21:02:22.871" v="7463"/>
          <ac:spMkLst>
            <pc:docMk/>
            <pc:sldMk cId="1811679457" sldId="1387"/>
            <ac:spMk id="10" creationId="{203D7444-1E3B-9474-494A-271304E0D937}"/>
          </ac:spMkLst>
        </pc:spChg>
        <pc:spChg chg="mod">
          <ac:chgData name="Soheil Abbasloo" userId="d71572ce-aea6-4a3a-9d7a-c1bc96c12f67" providerId="ADAL" clId="{5A221130-90B4-4FFD-B26D-E6AAC359A9C7}" dt="2022-10-17T21:07:22.739" v="7617" actId="1035"/>
          <ac:spMkLst>
            <pc:docMk/>
            <pc:sldMk cId="1811679457" sldId="1387"/>
            <ac:spMk id="11" creationId="{76AC80FF-FB56-0BBF-9506-150AFB2E906A}"/>
          </ac:spMkLst>
        </pc:spChg>
        <pc:spChg chg="mod">
          <ac:chgData name="Soheil Abbasloo" userId="d71572ce-aea6-4a3a-9d7a-c1bc96c12f67" providerId="ADAL" clId="{5A221130-90B4-4FFD-B26D-E6AAC359A9C7}" dt="2022-10-17T21:07:10.943" v="7568" actId="1036"/>
          <ac:spMkLst>
            <pc:docMk/>
            <pc:sldMk cId="1811679457" sldId="1387"/>
            <ac:spMk id="12" creationId="{D07C56F4-CDC2-88D1-D251-05CC4E6AD4AB}"/>
          </ac:spMkLst>
        </pc:spChg>
        <pc:spChg chg="mod ord">
          <ac:chgData name="Soheil Abbasloo" userId="d71572ce-aea6-4a3a-9d7a-c1bc96c12f67" providerId="ADAL" clId="{5A221130-90B4-4FFD-B26D-E6AAC359A9C7}" dt="2022-10-17T21:00:49.927" v="7426"/>
          <ac:spMkLst>
            <pc:docMk/>
            <pc:sldMk cId="1811679457" sldId="1387"/>
            <ac:spMk id="81923" creationId="{00000000-0000-0000-0000-000000000000}"/>
          </ac:spMkLst>
        </pc:spChg>
        <pc:spChg chg="mod">
          <ac:chgData name="Soheil Abbasloo" userId="d71572ce-aea6-4a3a-9d7a-c1bc96c12f67" providerId="ADAL" clId="{5A221130-90B4-4FFD-B26D-E6AAC359A9C7}" dt="2022-10-17T21:00:58.373" v="7427"/>
          <ac:spMkLst>
            <pc:docMk/>
            <pc:sldMk cId="1811679457" sldId="1387"/>
            <ac:spMk id="81926" creationId="{00000000-0000-0000-0000-000000000000}"/>
          </ac:spMkLst>
        </pc:spChg>
        <pc:spChg chg="mod">
          <ac:chgData name="Soheil Abbasloo" userId="d71572ce-aea6-4a3a-9d7a-c1bc96c12f67" providerId="ADAL" clId="{5A221130-90B4-4FFD-B26D-E6AAC359A9C7}" dt="2022-10-17T21:01:05.639" v="7428"/>
          <ac:spMkLst>
            <pc:docMk/>
            <pc:sldMk cId="1811679457" sldId="1387"/>
            <ac:spMk id="81928" creationId="{00000000-0000-0000-0000-000000000000}"/>
          </ac:spMkLst>
        </pc:spChg>
        <pc:spChg chg="mod">
          <ac:chgData name="Soheil Abbasloo" userId="d71572ce-aea6-4a3a-9d7a-c1bc96c12f67" providerId="ADAL" clId="{5A221130-90B4-4FFD-B26D-E6AAC359A9C7}" dt="2022-10-17T21:05:41.129" v="7502" actId="1037"/>
          <ac:spMkLst>
            <pc:docMk/>
            <pc:sldMk cId="1811679457" sldId="1387"/>
            <ac:spMk id="81929" creationId="{00000000-0000-0000-0000-000000000000}"/>
          </ac:spMkLst>
        </pc:spChg>
        <pc:spChg chg="mod">
          <ac:chgData name="Soheil Abbasloo" userId="d71572ce-aea6-4a3a-9d7a-c1bc96c12f67" providerId="ADAL" clId="{5A221130-90B4-4FFD-B26D-E6AAC359A9C7}" dt="2022-10-17T21:01:13.840" v="7429"/>
          <ac:spMkLst>
            <pc:docMk/>
            <pc:sldMk cId="1811679457" sldId="1387"/>
            <ac:spMk id="81930" creationId="{00000000-0000-0000-0000-000000000000}"/>
          </ac:spMkLst>
        </pc:spChg>
        <pc:spChg chg="mod">
          <ac:chgData name="Soheil Abbasloo" userId="d71572ce-aea6-4a3a-9d7a-c1bc96c12f67" providerId="ADAL" clId="{5A221130-90B4-4FFD-B26D-E6AAC359A9C7}" dt="2022-10-17T21:01:30.131" v="7456" actId="1038"/>
          <ac:spMkLst>
            <pc:docMk/>
            <pc:sldMk cId="1811679457" sldId="1387"/>
            <ac:spMk id="81932" creationId="{00000000-0000-0000-0000-000000000000}"/>
          </ac:spMkLst>
        </pc:spChg>
        <pc:spChg chg="mod">
          <ac:chgData name="Soheil Abbasloo" userId="d71572ce-aea6-4a3a-9d7a-c1bc96c12f67" providerId="ADAL" clId="{5A221130-90B4-4FFD-B26D-E6AAC359A9C7}" dt="2022-10-17T21:05:30.345" v="7499" actId="1037"/>
          <ac:spMkLst>
            <pc:docMk/>
            <pc:sldMk cId="1811679457" sldId="1387"/>
            <ac:spMk id="81933" creationId="{00000000-0000-0000-0000-000000000000}"/>
          </ac:spMkLst>
        </pc:spChg>
        <pc:spChg chg="mod">
          <ac:chgData name="Soheil Abbasloo" userId="d71572ce-aea6-4a3a-9d7a-c1bc96c12f67" providerId="ADAL" clId="{5A221130-90B4-4FFD-B26D-E6AAC359A9C7}" dt="2022-10-17T19:36:51.855" v="6634" actId="20577"/>
          <ac:spMkLst>
            <pc:docMk/>
            <pc:sldMk cId="1811679457" sldId="1387"/>
            <ac:spMk id="81936" creationId="{00000000-0000-0000-0000-000000000000}"/>
          </ac:spMkLst>
        </pc:spChg>
        <pc:spChg chg="mod">
          <ac:chgData name="Soheil Abbasloo" userId="d71572ce-aea6-4a3a-9d7a-c1bc96c12f67" providerId="ADAL" clId="{5A221130-90B4-4FFD-B26D-E6AAC359A9C7}" dt="2022-10-17T21:03:07.963" v="7471" actId="207"/>
          <ac:spMkLst>
            <pc:docMk/>
            <pc:sldMk cId="1811679457" sldId="1387"/>
            <ac:spMk id="81948" creationId="{00000000-0000-0000-0000-000000000000}"/>
          </ac:spMkLst>
        </pc:spChg>
        <pc:spChg chg="mod">
          <ac:chgData name="Soheil Abbasloo" userId="d71572ce-aea6-4a3a-9d7a-c1bc96c12f67" providerId="ADAL" clId="{5A221130-90B4-4FFD-B26D-E6AAC359A9C7}" dt="2022-10-17T21:02:33.008" v="7464"/>
          <ac:spMkLst>
            <pc:docMk/>
            <pc:sldMk cId="1811679457" sldId="1387"/>
            <ac:spMk id="81949" creationId="{00000000-0000-0000-0000-000000000000}"/>
          </ac:spMkLst>
        </pc:spChg>
        <pc:spChg chg="del mod">
          <ac:chgData name="Soheil Abbasloo" userId="d71572ce-aea6-4a3a-9d7a-c1bc96c12f67" providerId="ADAL" clId="{5A221130-90B4-4FFD-B26D-E6AAC359A9C7}" dt="2022-10-17T21:02:36.738" v="7466" actId="478"/>
          <ac:spMkLst>
            <pc:docMk/>
            <pc:sldMk cId="1811679457" sldId="1387"/>
            <ac:spMk id="81950" creationId="{00000000-0000-0000-0000-000000000000}"/>
          </ac:spMkLst>
        </pc:spChg>
        <pc:spChg chg="del">
          <ac:chgData name="Soheil Abbasloo" userId="d71572ce-aea6-4a3a-9d7a-c1bc96c12f67" providerId="ADAL" clId="{5A221130-90B4-4FFD-B26D-E6AAC359A9C7}" dt="2022-10-17T21:07:14.710" v="7585" actId="478"/>
          <ac:spMkLst>
            <pc:docMk/>
            <pc:sldMk cId="1811679457" sldId="1387"/>
            <ac:spMk id="81954" creationId="{00000000-0000-0000-0000-000000000000}"/>
          </ac:spMkLst>
        </pc:spChg>
        <pc:spChg chg="del">
          <ac:chgData name="Soheil Abbasloo" userId="d71572ce-aea6-4a3a-9d7a-c1bc96c12f67" providerId="ADAL" clId="{5A221130-90B4-4FFD-B26D-E6AAC359A9C7}" dt="2022-10-17T21:07:00.280" v="7529" actId="478"/>
          <ac:spMkLst>
            <pc:docMk/>
            <pc:sldMk cId="1811679457" sldId="1387"/>
            <ac:spMk id="81955" creationId="{00000000-0000-0000-0000-000000000000}"/>
          </ac:spMkLst>
        </pc:spChg>
        <pc:spChg chg="del topLvl">
          <ac:chgData name="Soheil Abbasloo" userId="d71572ce-aea6-4a3a-9d7a-c1bc96c12f67" providerId="ADAL" clId="{5A221130-90B4-4FFD-B26D-E6AAC359A9C7}" dt="2022-10-17T21:01:38.876" v="7459" actId="478"/>
          <ac:spMkLst>
            <pc:docMk/>
            <pc:sldMk cId="1811679457" sldId="1387"/>
            <ac:spMk id="81957" creationId="{00000000-0000-0000-0000-000000000000}"/>
          </ac:spMkLst>
        </pc:spChg>
        <pc:spChg chg="del topLvl">
          <ac:chgData name="Soheil Abbasloo" userId="d71572ce-aea6-4a3a-9d7a-c1bc96c12f67" providerId="ADAL" clId="{5A221130-90B4-4FFD-B26D-E6AAC359A9C7}" dt="2022-10-17T21:01:36.837" v="7458" actId="478"/>
          <ac:spMkLst>
            <pc:docMk/>
            <pc:sldMk cId="1811679457" sldId="1387"/>
            <ac:spMk id="81958" creationId="{00000000-0000-0000-0000-000000000000}"/>
          </ac:spMkLst>
        </pc:spChg>
        <pc:spChg chg="del">
          <ac:chgData name="Soheil Abbasloo" userId="d71572ce-aea6-4a3a-9d7a-c1bc96c12f67" providerId="ADAL" clId="{5A221130-90B4-4FFD-B26D-E6AAC359A9C7}" dt="2022-10-17T17:53:22.641" v="4819" actId="478"/>
          <ac:spMkLst>
            <pc:docMk/>
            <pc:sldMk cId="1811679457" sldId="1387"/>
            <ac:spMk id="963587" creationId="{00000000-0000-0000-0000-000000000000}"/>
          </ac:spMkLst>
        </pc:spChg>
        <pc:grpChg chg="del">
          <ac:chgData name="Soheil Abbasloo" userId="d71572ce-aea6-4a3a-9d7a-c1bc96c12f67" providerId="ADAL" clId="{5A221130-90B4-4FFD-B26D-E6AAC359A9C7}" dt="2022-10-17T21:01:42.631" v="7460" actId="478"/>
          <ac:grpSpMkLst>
            <pc:docMk/>
            <pc:sldMk cId="1811679457" sldId="1387"/>
            <ac:grpSpMk id="2" creationId="{00000000-0000-0000-0000-000000000000}"/>
          </ac:grpSpMkLst>
        </pc:grpChg>
        <pc:grpChg chg="del">
          <ac:chgData name="Soheil Abbasloo" userId="d71572ce-aea6-4a3a-9d7a-c1bc96c12f67" providerId="ADAL" clId="{5A221130-90B4-4FFD-B26D-E6AAC359A9C7}" dt="2022-10-17T21:01:36.837" v="7458" actId="478"/>
          <ac:grpSpMkLst>
            <pc:docMk/>
            <pc:sldMk cId="1811679457" sldId="1387"/>
            <ac:grpSpMk id="3" creationId="{00000000-0000-0000-0000-000000000000}"/>
          </ac:grpSpMkLst>
        </pc:grpChg>
        <pc:grpChg chg="add mod">
          <ac:chgData name="Soheil Abbasloo" userId="d71572ce-aea6-4a3a-9d7a-c1bc96c12f67" providerId="ADAL" clId="{5A221130-90B4-4FFD-B26D-E6AAC359A9C7}" dt="2022-10-17T21:07:17.361" v="7587" actId="1035"/>
          <ac:grpSpMkLst>
            <pc:docMk/>
            <pc:sldMk cId="1811679457" sldId="1387"/>
            <ac:grpSpMk id="9" creationId="{02BD8898-6485-590D-9097-2F92B412147F}"/>
          </ac:grpSpMkLst>
        </pc:grpChg>
        <pc:cxnChg chg="add mod">
          <ac:chgData name="Soheil Abbasloo" userId="d71572ce-aea6-4a3a-9d7a-c1bc96c12f67" providerId="ADAL" clId="{5A221130-90B4-4FFD-B26D-E6AAC359A9C7}" dt="2022-10-17T21:01:52.526" v="7461"/>
          <ac:cxnSpMkLst>
            <pc:docMk/>
            <pc:sldMk cId="1811679457" sldId="1387"/>
            <ac:cxnSpMk id="7" creationId="{26EBD471-6B6A-E635-732A-13F4316ED4AB}"/>
          </ac:cxnSpMkLst>
        </pc:cxnChg>
        <pc:cxnChg chg="mod">
          <ac:chgData name="Soheil Abbasloo" userId="d71572ce-aea6-4a3a-9d7a-c1bc96c12f67" providerId="ADAL" clId="{5A221130-90B4-4FFD-B26D-E6AAC359A9C7}" dt="2022-10-17T21:07:22.739" v="7617" actId="1035"/>
          <ac:cxnSpMkLst>
            <pc:docMk/>
            <pc:sldMk cId="1811679457" sldId="1387"/>
            <ac:cxnSpMk id="13" creationId="{A32F75DA-83D4-3781-B008-9332D374E5BA}"/>
          </ac:cxnSpMkLst>
        </pc:cxnChg>
        <pc:cxnChg chg="del mod">
          <ac:chgData name="Soheil Abbasloo" userId="d71572ce-aea6-4a3a-9d7a-c1bc96c12f67" providerId="ADAL" clId="{5A221130-90B4-4FFD-B26D-E6AAC359A9C7}" dt="2022-10-17T21:01:33.289" v="7457" actId="478"/>
          <ac:cxnSpMkLst>
            <pc:docMk/>
            <pc:sldMk cId="1811679457" sldId="1387"/>
            <ac:cxnSpMk id="81956" creationId="{00000000-0000-0000-0000-000000000000}"/>
          </ac:cxnSpMkLst>
        </pc:cxnChg>
        <pc:cxnChg chg="mod">
          <ac:chgData name="Soheil Abbasloo" userId="d71572ce-aea6-4a3a-9d7a-c1bc96c12f67" providerId="ADAL" clId="{5A221130-90B4-4FFD-B26D-E6AAC359A9C7}" dt="2022-10-17T21:01:42.631" v="7460" actId="478"/>
          <ac:cxnSpMkLst>
            <pc:docMk/>
            <pc:sldMk cId="1811679457" sldId="1387"/>
            <ac:cxnSpMk id="81959" creationId="{00000000-0000-0000-0000-000000000000}"/>
          </ac:cxnSpMkLst>
        </pc:cxnChg>
      </pc:sldChg>
      <pc:sldChg chg="addSp delSp modSp add del mod modClrScheme modAnim chgLayout">
        <pc:chgData name="Soheil Abbasloo" userId="d71572ce-aea6-4a3a-9d7a-c1bc96c12f67" providerId="ADAL" clId="{5A221130-90B4-4FFD-B26D-E6AAC359A9C7}" dt="2022-10-17T21:09:19.375" v="7624" actId="313"/>
        <pc:sldMkLst>
          <pc:docMk/>
          <pc:sldMk cId="231749179" sldId="1388"/>
        </pc:sldMkLst>
        <pc:spChg chg="add del mod ord">
          <ac:chgData name="Soheil Abbasloo" userId="d71572ce-aea6-4a3a-9d7a-c1bc96c12f67" providerId="ADAL" clId="{5A221130-90B4-4FFD-B26D-E6AAC359A9C7}" dt="2022-10-17T21:04:05.338" v="7488" actId="478"/>
          <ac:spMkLst>
            <pc:docMk/>
            <pc:sldMk cId="231749179" sldId="1388"/>
            <ac:spMk id="2" creationId="{27D9BA75-92F2-BB78-B1F7-87619C47A3FD}"/>
          </ac:spMkLst>
        </pc:spChg>
        <pc:spChg chg="mod ord">
          <ac:chgData name="Soheil Abbasloo" userId="d71572ce-aea6-4a3a-9d7a-c1bc96c12f67" providerId="ADAL" clId="{5A221130-90B4-4FFD-B26D-E6AAC359A9C7}" dt="2022-10-17T20:09:48.987" v="7001" actId="313"/>
          <ac:spMkLst>
            <pc:docMk/>
            <pc:sldMk cId="231749179" sldId="1388"/>
            <ac:spMk id="83971" creationId="{00000000-0000-0000-0000-000000000000}"/>
          </ac:spMkLst>
        </pc:spChg>
        <pc:spChg chg="mod">
          <ac:chgData name="Soheil Abbasloo" userId="d71572ce-aea6-4a3a-9d7a-c1bc96c12f67" providerId="ADAL" clId="{5A221130-90B4-4FFD-B26D-E6AAC359A9C7}" dt="2022-10-17T21:06:35.647" v="7511" actId="1037"/>
          <ac:spMkLst>
            <pc:docMk/>
            <pc:sldMk cId="231749179" sldId="1388"/>
            <ac:spMk id="83977" creationId="{00000000-0000-0000-0000-000000000000}"/>
          </ac:spMkLst>
        </pc:spChg>
        <pc:spChg chg="mod">
          <ac:chgData name="Soheil Abbasloo" userId="d71572ce-aea6-4a3a-9d7a-c1bc96c12f67" providerId="ADAL" clId="{5A221130-90B4-4FFD-B26D-E6AAC359A9C7}" dt="2022-10-17T19:38:25.678" v="6637" actId="20577"/>
          <ac:spMkLst>
            <pc:docMk/>
            <pc:sldMk cId="231749179" sldId="1388"/>
            <ac:spMk id="83983" creationId="{00000000-0000-0000-0000-000000000000}"/>
          </ac:spMkLst>
        </pc:spChg>
        <pc:spChg chg="mod">
          <ac:chgData name="Soheil Abbasloo" userId="d71572ce-aea6-4a3a-9d7a-c1bc96c12f67" providerId="ADAL" clId="{5A221130-90B4-4FFD-B26D-E6AAC359A9C7}" dt="2022-10-17T21:03:36.486" v="7479" actId="1076"/>
          <ac:spMkLst>
            <pc:docMk/>
            <pc:sldMk cId="231749179" sldId="1388"/>
            <ac:spMk id="83985" creationId="{00000000-0000-0000-0000-000000000000}"/>
          </ac:spMkLst>
        </pc:spChg>
        <pc:spChg chg="mod">
          <ac:chgData name="Soheil Abbasloo" userId="d71572ce-aea6-4a3a-9d7a-c1bc96c12f67" providerId="ADAL" clId="{5A221130-90B4-4FFD-B26D-E6AAC359A9C7}" dt="2022-10-17T21:03:44.557" v="7487" actId="1035"/>
          <ac:spMkLst>
            <pc:docMk/>
            <pc:sldMk cId="231749179" sldId="1388"/>
            <ac:spMk id="83986" creationId="{00000000-0000-0000-0000-000000000000}"/>
          </ac:spMkLst>
        </pc:spChg>
        <pc:spChg chg="mod">
          <ac:chgData name="Soheil Abbasloo" userId="d71572ce-aea6-4a3a-9d7a-c1bc96c12f67" providerId="ADAL" clId="{5A221130-90B4-4FFD-B26D-E6AAC359A9C7}" dt="2022-10-17T20:09:33.891" v="6997" actId="1038"/>
          <ac:spMkLst>
            <pc:docMk/>
            <pc:sldMk cId="231749179" sldId="1388"/>
            <ac:spMk id="83995" creationId="{00000000-0000-0000-0000-000000000000}"/>
          </ac:spMkLst>
        </pc:spChg>
        <pc:spChg chg="mod">
          <ac:chgData name="Soheil Abbasloo" userId="d71572ce-aea6-4a3a-9d7a-c1bc96c12f67" providerId="ADAL" clId="{5A221130-90B4-4FFD-B26D-E6AAC359A9C7}" dt="2022-10-17T21:09:19.375" v="7624" actId="313"/>
          <ac:spMkLst>
            <pc:docMk/>
            <pc:sldMk cId="231749179" sldId="1388"/>
            <ac:spMk id="83996" creationId="{00000000-0000-0000-0000-000000000000}"/>
          </ac:spMkLst>
        </pc:spChg>
        <pc:spChg chg="del">
          <ac:chgData name="Soheil Abbasloo" userId="d71572ce-aea6-4a3a-9d7a-c1bc96c12f67" providerId="ADAL" clId="{5A221130-90B4-4FFD-B26D-E6AAC359A9C7}" dt="2022-10-17T17:53:25.057" v="4820" actId="478"/>
          <ac:spMkLst>
            <pc:docMk/>
            <pc:sldMk cId="231749179" sldId="1388"/>
            <ac:spMk id="965635" creationId="{00000000-0000-0000-0000-000000000000}"/>
          </ac:spMkLst>
        </pc:spChg>
      </pc:sldChg>
      <pc:sldChg chg="addSp delSp modSp add del mod modClrScheme chgLayout">
        <pc:chgData name="Soheil Abbasloo" userId="d71572ce-aea6-4a3a-9d7a-c1bc96c12f67" providerId="ADAL" clId="{5A221130-90B4-4FFD-B26D-E6AAC359A9C7}" dt="2022-10-17T20:10:03.739" v="7007" actId="404"/>
        <pc:sldMkLst>
          <pc:docMk/>
          <pc:sldMk cId="1010614873" sldId="1389"/>
        </pc:sldMkLst>
        <pc:spChg chg="add del mod ord">
          <ac:chgData name="Soheil Abbasloo" userId="d71572ce-aea6-4a3a-9d7a-c1bc96c12f67" providerId="ADAL" clId="{5A221130-90B4-4FFD-B26D-E6AAC359A9C7}" dt="2022-10-17T20:09:56.782" v="7002" actId="700"/>
          <ac:spMkLst>
            <pc:docMk/>
            <pc:sldMk cId="1010614873" sldId="1389"/>
            <ac:spMk id="5" creationId="{E6AC9EFC-6D3E-037E-4DEC-0E9F234076A7}"/>
          </ac:spMkLst>
        </pc:spChg>
        <pc:spChg chg="add mod ord">
          <ac:chgData name="Soheil Abbasloo" userId="d71572ce-aea6-4a3a-9d7a-c1bc96c12f67" providerId="ADAL" clId="{5A221130-90B4-4FFD-B26D-E6AAC359A9C7}" dt="2022-10-17T20:09:56.782" v="7002" actId="700"/>
          <ac:spMkLst>
            <pc:docMk/>
            <pc:sldMk cId="1010614873" sldId="1389"/>
            <ac:spMk id="6" creationId="{15D7C398-DFA8-03C9-B02B-7E25CA5F37BB}"/>
          </ac:spMkLst>
        </pc:spChg>
        <pc:spChg chg="mod ord">
          <ac:chgData name="Soheil Abbasloo" userId="d71572ce-aea6-4a3a-9d7a-c1bc96c12f67" providerId="ADAL" clId="{5A221130-90B4-4FFD-B26D-E6AAC359A9C7}" dt="2022-10-17T20:10:03.739" v="7007" actId="404"/>
          <ac:spMkLst>
            <pc:docMk/>
            <pc:sldMk cId="1010614873" sldId="1389"/>
            <ac:spMk id="86019" creationId="{00000000-0000-0000-0000-000000000000}"/>
          </ac:spMkLst>
        </pc:spChg>
      </pc:sldChg>
      <pc:sldChg chg="addSp modSp add mod modAnim">
        <pc:chgData name="Soheil Abbasloo" userId="d71572ce-aea6-4a3a-9d7a-c1bc96c12f67" providerId="ADAL" clId="{5A221130-90B4-4FFD-B26D-E6AAC359A9C7}" dt="2022-10-17T21:15:49.432" v="7626"/>
        <pc:sldMkLst>
          <pc:docMk/>
          <pc:sldMk cId="2944919228" sldId="1390"/>
        </pc:sldMkLst>
        <pc:spChg chg="mod">
          <ac:chgData name="Soheil Abbasloo" userId="d71572ce-aea6-4a3a-9d7a-c1bc96c12f67" providerId="ADAL" clId="{5A221130-90B4-4FFD-B26D-E6AAC359A9C7}" dt="2022-10-17T18:32:50.126" v="4956" actId="20577"/>
          <ac:spMkLst>
            <pc:docMk/>
            <pc:sldMk cId="2944919228" sldId="1390"/>
            <ac:spMk id="2" creationId="{00000000-0000-0000-0000-000000000000}"/>
          </ac:spMkLst>
        </pc:spChg>
        <pc:spChg chg="mod">
          <ac:chgData name="Soheil Abbasloo" userId="d71572ce-aea6-4a3a-9d7a-c1bc96c12f67" providerId="ADAL" clId="{5A221130-90B4-4FFD-B26D-E6AAC359A9C7}" dt="2022-10-17T18:34:58.670" v="5048" actId="1035"/>
          <ac:spMkLst>
            <pc:docMk/>
            <pc:sldMk cId="2944919228" sldId="1390"/>
            <ac:spMk id="4" creationId="{AFAD2C11-0944-AA32-134E-1B8193041E1E}"/>
          </ac:spMkLst>
        </pc:spChg>
        <pc:spChg chg="add mod">
          <ac:chgData name="Soheil Abbasloo" userId="d71572ce-aea6-4a3a-9d7a-c1bc96c12f67" providerId="ADAL" clId="{5A221130-90B4-4FFD-B26D-E6AAC359A9C7}" dt="2022-10-17T18:37:05.083" v="5155" actId="404"/>
          <ac:spMkLst>
            <pc:docMk/>
            <pc:sldMk cId="2944919228" sldId="1390"/>
            <ac:spMk id="5" creationId="{4512DBF8-6C61-3D01-506B-A9C4B6CB05F5}"/>
          </ac:spMkLst>
        </pc:spChg>
        <pc:spChg chg="mod">
          <ac:chgData name="Soheil Abbasloo" userId="d71572ce-aea6-4a3a-9d7a-c1bc96c12f67" providerId="ADAL" clId="{5A221130-90B4-4FFD-B26D-E6AAC359A9C7}" dt="2022-10-17T18:36:43.791" v="5117" actId="20577"/>
          <ac:spMkLst>
            <pc:docMk/>
            <pc:sldMk cId="2944919228" sldId="1390"/>
            <ac:spMk id="6" creationId="{00000000-0000-0000-0000-000000000000}"/>
          </ac:spMkLst>
        </pc:spChg>
        <pc:spChg chg="mod">
          <ac:chgData name="Soheil Abbasloo" userId="d71572ce-aea6-4a3a-9d7a-c1bc96c12f67" providerId="ADAL" clId="{5A221130-90B4-4FFD-B26D-E6AAC359A9C7}" dt="2022-10-17T18:36:09.587" v="5091" actId="6549"/>
          <ac:spMkLst>
            <pc:docMk/>
            <pc:sldMk cId="2944919228" sldId="1390"/>
            <ac:spMk id="10" creationId="{D7ACA216-3648-1C71-D443-B4211D96A37D}"/>
          </ac:spMkLst>
        </pc:spChg>
        <pc:spChg chg="mod">
          <ac:chgData name="Soheil Abbasloo" userId="d71572ce-aea6-4a3a-9d7a-c1bc96c12f67" providerId="ADAL" clId="{5A221130-90B4-4FFD-B26D-E6AAC359A9C7}" dt="2022-10-17T18:43:50.698" v="5260" actId="1037"/>
          <ac:spMkLst>
            <pc:docMk/>
            <pc:sldMk cId="2944919228" sldId="1390"/>
            <ac:spMk id="13" creationId="{9C252DAC-CDA2-1AB8-952F-662765089661}"/>
          </ac:spMkLst>
        </pc:spChg>
        <pc:picChg chg="mod">
          <ac:chgData name="Soheil Abbasloo" userId="d71572ce-aea6-4a3a-9d7a-c1bc96c12f67" providerId="ADAL" clId="{5A221130-90B4-4FFD-B26D-E6AAC359A9C7}" dt="2022-10-17T18:34:58.670" v="5048" actId="1035"/>
          <ac:picMkLst>
            <pc:docMk/>
            <pc:sldMk cId="2944919228" sldId="1390"/>
            <ac:picMk id="7" creationId="{87192BD6-5B49-63CA-84A0-B491366D9165}"/>
          </ac:picMkLst>
        </pc:picChg>
        <pc:picChg chg="mod">
          <ac:chgData name="Soheil Abbasloo" userId="d71572ce-aea6-4a3a-9d7a-c1bc96c12f67" providerId="ADAL" clId="{5A221130-90B4-4FFD-B26D-E6AAC359A9C7}" dt="2022-10-17T18:34:58.670" v="5048" actId="1035"/>
          <ac:picMkLst>
            <pc:docMk/>
            <pc:sldMk cId="2944919228" sldId="1390"/>
            <ac:picMk id="8" creationId="{C11C24A0-15F0-7CC0-89F7-F030E73816E1}"/>
          </ac:picMkLst>
        </pc:picChg>
      </pc:sldChg>
      <pc:sldChg chg="modSp add mod">
        <pc:chgData name="Soheil Abbasloo" userId="d71572ce-aea6-4a3a-9d7a-c1bc96c12f67" providerId="ADAL" clId="{5A221130-90B4-4FFD-B26D-E6AAC359A9C7}" dt="2022-10-17T21:19:44.142" v="7635" actId="207"/>
        <pc:sldMkLst>
          <pc:docMk/>
          <pc:sldMk cId="3958411755" sldId="1391"/>
        </pc:sldMkLst>
        <pc:spChg chg="mod">
          <ac:chgData name="Soheil Abbasloo" userId="d71572ce-aea6-4a3a-9d7a-c1bc96c12f67" providerId="ADAL" clId="{5A221130-90B4-4FFD-B26D-E6AAC359A9C7}" dt="2022-10-17T20:13:43.363" v="7061" actId="2711"/>
          <ac:spMkLst>
            <pc:docMk/>
            <pc:sldMk cId="3958411755" sldId="1391"/>
            <ac:spMk id="307202" creationId="{00000000-0000-0000-0000-000000000000}"/>
          </ac:spMkLst>
        </pc:spChg>
        <pc:spChg chg="mod">
          <ac:chgData name="Soheil Abbasloo" userId="d71572ce-aea6-4a3a-9d7a-c1bc96c12f67" providerId="ADAL" clId="{5A221130-90B4-4FFD-B26D-E6AAC359A9C7}" dt="2022-10-17T21:19:44.142" v="7635" actId="207"/>
          <ac:spMkLst>
            <pc:docMk/>
            <pc:sldMk cId="3958411755" sldId="1391"/>
            <ac:spMk id="307210" creationId="{00000000-0000-0000-0000-000000000000}"/>
          </ac:spMkLst>
        </pc:spChg>
        <pc:spChg chg="mod">
          <ac:chgData name="Soheil Abbasloo" userId="d71572ce-aea6-4a3a-9d7a-c1bc96c12f67" providerId="ADAL" clId="{5A221130-90B4-4FFD-B26D-E6AAC359A9C7}" dt="2022-10-17T21:19:39.625" v="7634" actId="207"/>
          <ac:spMkLst>
            <pc:docMk/>
            <pc:sldMk cId="3958411755" sldId="1391"/>
            <ac:spMk id="307211" creationId="{00000000-0000-0000-0000-000000000000}"/>
          </ac:spMkLst>
        </pc:spChg>
      </pc:sldChg>
      <pc:sldChg chg="addSp delSp modSp new mod ord modAnim chgLayout">
        <pc:chgData name="Soheil Abbasloo" userId="d71572ce-aea6-4a3a-9d7a-c1bc96c12f67" providerId="ADAL" clId="{5A221130-90B4-4FFD-B26D-E6AAC359A9C7}" dt="2022-10-17T20:14:25.453" v="7063" actId="6549"/>
        <pc:sldMkLst>
          <pc:docMk/>
          <pc:sldMk cId="1427595971" sldId="1392"/>
        </pc:sldMkLst>
        <pc:spChg chg="mod ord">
          <ac:chgData name="Soheil Abbasloo" userId="d71572ce-aea6-4a3a-9d7a-c1bc96c12f67" providerId="ADAL" clId="{5A221130-90B4-4FFD-B26D-E6AAC359A9C7}" dt="2022-10-17T19:06:12.274" v="5836" actId="700"/>
          <ac:spMkLst>
            <pc:docMk/>
            <pc:sldMk cId="1427595971" sldId="1392"/>
            <ac:spMk id="2" creationId="{88336219-176B-3C25-30D4-CA3C71E7E48B}"/>
          </ac:spMkLst>
        </pc:spChg>
        <pc:spChg chg="del">
          <ac:chgData name="Soheil Abbasloo" userId="d71572ce-aea6-4a3a-9d7a-c1bc96c12f67" providerId="ADAL" clId="{5A221130-90B4-4FFD-B26D-E6AAC359A9C7}" dt="2022-10-17T18:40:46.873" v="5226" actId="478"/>
          <ac:spMkLst>
            <pc:docMk/>
            <pc:sldMk cId="1427595971" sldId="1392"/>
            <ac:spMk id="3" creationId="{195CFD06-BDEA-E0F2-1694-F344BE714FEE}"/>
          </ac:spMkLst>
        </pc:spChg>
        <pc:spChg chg="mod ord">
          <ac:chgData name="Soheil Abbasloo" userId="d71572ce-aea6-4a3a-9d7a-c1bc96c12f67" providerId="ADAL" clId="{5A221130-90B4-4FFD-B26D-E6AAC359A9C7}" dt="2022-10-17T19:06:12.274" v="5836" actId="700"/>
          <ac:spMkLst>
            <pc:docMk/>
            <pc:sldMk cId="1427595971" sldId="1392"/>
            <ac:spMk id="4" creationId="{68E1B804-1C07-EF63-42BF-9BC84CD6F945}"/>
          </ac:spMkLst>
        </pc:spChg>
        <pc:spChg chg="add del mod">
          <ac:chgData name="Soheil Abbasloo" userId="d71572ce-aea6-4a3a-9d7a-c1bc96c12f67" providerId="ADAL" clId="{5A221130-90B4-4FFD-B26D-E6AAC359A9C7}" dt="2022-10-17T18:40:56.057" v="5227" actId="21"/>
          <ac:spMkLst>
            <pc:docMk/>
            <pc:sldMk cId="1427595971" sldId="1392"/>
            <ac:spMk id="5" creationId="{1C3B7F48-9742-8EDB-FA37-4C70E9796838}"/>
          </ac:spMkLst>
        </pc:spChg>
        <pc:spChg chg="add del mod">
          <ac:chgData name="Soheil Abbasloo" userId="d71572ce-aea6-4a3a-9d7a-c1bc96c12f67" providerId="ADAL" clId="{5A221130-90B4-4FFD-B26D-E6AAC359A9C7}" dt="2022-10-17T18:40:56.057" v="5227" actId="21"/>
          <ac:spMkLst>
            <pc:docMk/>
            <pc:sldMk cId="1427595971" sldId="1392"/>
            <ac:spMk id="6" creationId="{CD393551-972A-76B1-BF4F-D46CC6C0AE31}"/>
          </ac:spMkLst>
        </pc:spChg>
        <pc:spChg chg="add del mod">
          <ac:chgData name="Soheil Abbasloo" userId="d71572ce-aea6-4a3a-9d7a-c1bc96c12f67" providerId="ADAL" clId="{5A221130-90B4-4FFD-B26D-E6AAC359A9C7}" dt="2022-10-17T18:40:56.057" v="5227" actId="21"/>
          <ac:spMkLst>
            <pc:docMk/>
            <pc:sldMk cId="1427595971" sldId="1392"/>
            <ac:spMk id="7" creationId="{7AD0FB5D-89CB-DBE1-4300-8A3FC1EC9EFD}"/>
          </ac:spMkLst>
        </pc:spChg>
        <pc:spChg chg="add del mod">
          <ac:chgData name="Soheil Abbasloo" userId="d71572ce-aea6-4a3a-9d7a-c1bc96c12f67" providerId="ADAL" clId="{5A221130-90B4-4FFD-B26D-E6AAC359A9C7}" dt="2022-10-17T18:40:56.057" v="5227" actId="21"/>
          <ac:spMkLst>
            <pc:docMk/>
            <pc:sldMk cId="1427595971" sldId="1392"/>
            <ac:spMk id="8" creationId="{AC33C3CD-B8B5-3974-942F-4EAF7796376E}"/>
          </ac:spMkLst>
        </pc:spChg>
        <pc:spChg chg="add del mod">
          <ac:chgData name="Soheil Abbasloo" userId="d71572ce-aea6-4a3a-9d7a-c1bc96c12f67" providerId="ADAL" clId="{5A221130-90B4-4FFD-B26D-E6AAC359A9C7}" dt="2022-10-17T18:40:56.057" v="5227" actId="21"/>
          <ac:spMkLst>
            <pc:docMk/>
            <pc:sldMk cId="1427595971" sldId="1392"/>
            <ac:spMk id="9" creationId="{483531D5-1089-2C66-AA5A-4EF874BEB2F0}"/>
          </ac:spMkLst>
        </pc:spChg>
        <pc:spChg chg="add del mod">
          <ac:chgData name="Soheil Abbasloo" userId="d71572ce-aea6-4a3a-9d7a-c1bc96c12f67" providerId="ADAL" clId="{5A221130-90B4-4FFD-B26D-E6AAC359A9C7}" dt="2022-10-17T18:40:56.057" v="5227" actId="21"/>
          <ac:spMkLst>
            <pc:docMk/>
            <pc:sldMk cId="1427595971" sldId="1392"/>
            <ac:spMk id="10" creationId="{78182982-E28E-BF24-ED55-F3743ECD6B01}"/>
          </ac:spMkLst>
        </pc:spChg>
        <pc:spChg chg="add del mod">
          <ac:chgData name="Soheil Abbasloo" userId="d71572ce-aea6-4a3a-9d7a-c1bc96c12f67" providerId="ADAL" clId="{5A221130-90B4-4FFD-B26D-E6AAC359A9C7}" dt="2022-10-17T18:40:56.057" v="5227" actId="21"/>
          <ac:spMkLst>
            <pc:docMk/>
            <pc:sldMk cId="1427595971" sldId="1392"/>
            <ac:spMk id="11" creationId="{E140D96C-5884-43FB-B877-EA554AE1D002}"/>
          </ac:spMkLst>
        </pc:spChg>
        <pc:spChg chg="add del mod">
          <ac:chgData name="Soheil Abbasloo" userId="d71572ce-aea6-4a3a-9d7a-c1bc96c12f67" providerId="ADAL" clId="{5A221130-90B4-4FFD-B26D-E6AAC359A9C7}" dt="2022-10-17T18:40:56.057" v="5227" actId="21"/>
          <ac:spMkLst>
            <pc:docMk/>
            <pc:sldMk cId="1427595971" sldId="1392"/>
            <ac:spMk id="12" creationId="{84DB924C-A91D-77A8-9B00-0B5045279869}"/>
          </ac:spMkLst>
        </pc:spChg>
        <pc:spChg chg="add del mod">
          <ac:chgData name="Soheil Abbasloo" userId="d71572ce-aea6-4a3a-9d7a-c1bc96c12f67" providerId="ADAL" clId="{5A221130-90B4-4FFD-B26D-E6AAC359A9C7}" dt="2022-10-17T18:40:56.057" v="5227" actId="21"/>
          <ac:spMkLst>
            <pc:docMk/>
            <pc:sldMk cId="1427595971" sldId="1392"/>
            <ac:spMk id="13" creationId="{C14C9C20-2EA9-CF67-EC16-AFC47DABA56D}"/>
          </ac:spMkLst>
        </pc:spChg>
        <pc:spChg chg="add del mod">
          <ac:chgData name="Soheil Abbasloo" userId="d71572ce-aea6-4a3a-9d7a-c1bc96c12f67" providerId="ADAL" clId="{5A221130-90B4-4FFD-B26D-E6AAC359A9C7}" dt="2022-10-17T18:40:56.057" v="5227" actId="21"/>
          <ac:spMkLst>
            <pc:docMk/>
            <pc:sldMk cId="1427595971" sldId="1392"/>
            <ac:spMk id="14" creationId="{A0A29809-7C83-455F-B50E-2788DBAB5FE8}"/>
          </ac:spMkLst>
        </pc:spChg>
        <pc:spChg chg="add del mod">
          <ac:chgData name="Soheil Abbasloo" userId="d71572ce-aea6-4a3a-9d7a-c1bc96c12f67" providerId="ADAL" clId="{5A221130-90B4-4FFD-B26D-E6AAC359A9C7}" dt="2022-10-17T18:40:56.057" v="5227" actId="21"/>
          <ac:spMkLst>
            <pc:docMk/>
            <pc:sldMk cId="1427595971" sldId="1392"/>
            <ac:spMk id="15" creationId="{E536CA38-7EED-ECEC-DD44-0936618AED9C}"/>
          </ac:spMkLst>
        </pc:spChg>
        <pc:spChg chg="add del mod">
          <ac:chgData name="Soheil Abbasloo" userId="d71572ce-aea6-4a3a-9d7a-c1bc96c12f67" providerId="ADAL" clId="{5A221130-90B4-4FFD-B26D-E6AAC359A9C7}" dt="2022-10-17T18:40:56.057" v="5227" actId="21"/>
          <ac:spMkLst>
            <pc:docMk/>
            <pc:sldMk cId="1427595971" sldId="1392"/>
            <ac:spMk id="16" creationId="{7B14CF5C-94DA-ADC5-B574-F0B11736641C}"/>
          </ac:spMkLst>
        </pc:spChg>
        <pc:spChg chg="add del mod">
          <ac:chgData name="Soheil Abbasloo" userId="d71572ce-aea6-4a3a-9d7a-c1bc96c12f67" providerId="ADAL" clId="{5A221130-90B4-4FFD-B26D-E6AAC359A9C7}" dt="2022-10-17T18:40:56.057" v="5227" actId="21"/>
          <ac:spMkLst>
            <pc:docMk/>
            <pc:sldMk cId="1427595971" sldId="1392"/>
            <ac:spMk id="17" creationId="{7CA376B4-CAB6-8831-14B5-0D83EB479F99}"/>
          </ac:spMkLst>
        </pc:spChg>
        <pc:spChg chg="add del mod">
          <ac:chgData name="Soheil Abbasloo" userId="d71572ce-aea6-4a3a-9d7a-c1bc96c12f67" providerId="ADAL" clId="{5A221130-90B4-4FFD-B26D-E6AAC359A9C7}" dt="2022-10-17T18:40:56.057" v="5227" actId="21"/>
          <ac:spMkLst>
            <pc:docMk/>
            <pc:sldMk cId="1427595971" sldId="1392"/>
            <ac:spMk id="18" creationId="{A27F15C4-E9EF-A221-04B0-BA7F89AA6500}"/>
          </ac:spMkLst>
        </pc:spChg>
        <pc:spChg chg="add del mod">
          <ac:chgData name="Soheil Abbasloo" userId="d71572ce-aea6-4a3a-9d7a-c1bc96c12f67" providerId="ADAL" clId="{5A221130-90B4-4FFD-B26D-E6AAC359A9C7}" dt="2022-10-17T18:40:56.057" v="5227" actId="21"/>
          <ac:spMkLst>
            <pc:docMk/>
            <pc:sldMk cId="1427595971" sldId="1392"/>
            <ac:spMk id="19" creationId="{3EEA999E-3DC3-C0B0-ACB1-B4376F3F1E4F}"/>
          </ac:spMkLst>
        </pc:spChg>
        <pc:spChg chg="add del mod">
          <ac:chgData name="Soheil Abbasloo" userId="d71572ce-aea6-4a3a-9d7a-c1bc96c12f67" providerId="ADAL" clId="{5A221130-90B4-4FFD-B26D-E6AAC359A9C7}" dt="2022-10-17T18:40:56.057" v="5227" actId="21"/>
          <ac:spMkLst>
            <pc:docMk/>
            <pc:sldMk cId="1427595971" sldId="1392"/>
            <ac:spMk id="20" creationId="{0343255F-B060-4693-1AEC-A4B6878604E9}"/>
          </ac:spMkLst>
        </pc:spChg>
        <pc:spChg chg="add del mod">
          <ac:chgData name="Soheil Abbasloo" userId="d71572ce-aea6-4a3a-9d7a-c1bc96c12f67" providerId="ADAL" clId="{5A221130-90B4-4FFD-B26D-E6AAC359A9C7}" dt="2022-10-17T18:40:56.057" v="5227" actId="21"/>
          <ac:spMkLst>
            <pc:docMk/>
            <pc:sldMk cId="1427595971" sldId="1392"/>
            <ac:spMk id="21" creationId="{B9784365-38A1-3F52-A620-C1C754322D8E}"/>
          </ac:spMkLst>
        </pc:spChg>
        <pc:spChg chg="add del mod">
          <ac:chgData name="Soheil Abbasloo" userId="d71572ce-aea6-4a3a-9d7a-c1bc96c12f67" providerId="ADAL" clId="{5A221130-90B4-4FFD-B26D-E6AAC359A9C7}" dt="2022-10-17T18:40:56.057" v="5227" actId="21"/>
          <ac:spMkLst>
            <pc:docMk/>
            <pc:sldMk cId="1427595971" sldId="1392"/>
            <ac:spMk id="22" creationId="{B8CEFA4B-308F-C5FA-5E9B-8CC679B696B3}"/>
          </ac:spMkLst>
        </pc:spChg>
        <pc:spChg chg="add del mod">
          <ac:chgData name="Soheil Abbasloo" userId="d71572ce-aea6-4a3a-9d7a-c1bc96c12f67" providerId="ADAL" clId="{5A221130-90B4-4FFD-B26D-E6AAC359A9C7}" dt="2022-10-17T18:40:56.057" v="5227" actId="21"/>
          <ac:spMkLst>
            <pc:docMk/>
            <pc:sldMk cId="1427595971" sldId="1392"/>
            <ac:spMk id="23" creationId="{A212C92D-2620-92DB-E3DE-D404345E0E4E}"/>
          </ac:spMkLst>
        </pc:spChg>
        <pc:spChg chg="add del mod">
          <ac:chgData name="Soheil Abbasloo" userId="d71572ce-aea6-4a3a-9d7a-c1bc96c12f67" providerId="ADAL" clId="{5A221130-90B4-4FFD-B26D-E6AAC359A9C7}" dt="2022-10-17T18:40:56.057" v="5227" actId="21"/>
          <ac:spMkLst>
            <pc:docMk/>
            <pc:sldMk cId="1427595971" sldId="1392"/>
            <ac:spMk id="24" creationId="{1DC99B07-F16E-4D6A-1F3C-D0EE5F9A9090}"/>
          </ac:spMkLst>
        </pc:spChg>
        <pc:spChg chg="add del mod">
          <ac:chgData name="Soheil Abbasloo" userId="d71572ce-aea6-4a3a-9d7a-c1bc96c12f67" providerId="ADAL" clId="{5A221130-90B4-4FFD-B26D-E6AAC359A9C7}" dt="2022-10-17T18:40:56.057" v="5227" actId="21"/>
          <ac:spMkLst>
            <pc:docMk/>
            <pc:sldMk cId="1427595971" sldId="1392"/>
            <ac:spMk id="25" creationId="{2E909245-11BF-3535-008F-98D598FC2F9B}"/>
          </ac:spMkLst>
        </pc:spChg>
        <pc:spChg chg="add del mod">
          <ac:chgData name="Soheil Abbasloo" userId="d71572ce-aea6-4a3a-9d7a-c1bc96c12f67" providerId="ADAL" clId="{5A221130-90B4-4FFD-B26D-E6AAC359A9C7}" dt="2022-10-17T18:40:56.057" v="5227" actId="21"/>
          <ac:spMkLst>
            <pc:docMk/>
            <pc:sldMk cId="1427595971" sldId="1392"/>
            <ac:spMk id="26" creationId="{F0685D33-096F-3071-8632-FF30A078BFD1}"/>
          </ac:spMkLst>
        </pc:spChg>
        <pc:spChg chg="add del mod">
          <ac:chgData name="Soheil Abbasloo" userId="d71572ce-aea6-4a3a-9d7a-c1bc96c12f67" providerId="ADAL" clId="{5A221130-90B4-4FFD-B26D-E6AAC359A9C7}" dt="2022-10-17T18:40:56.057" v="5227" actId="21"/>
          <ac:spMkLst>
            <pc:docMk/>
            <pc:sldMk cId="1427595971" sldId="1392"/>
            <ac:spMk id="27" creationId="{EADAD314-DF62-4FA2-C8A1-AA8722D20BAA}"/>
          </ac:spMkLst>
        </pc:spChg>
        <pc:spChg chg="add del mod">
          <ac:chgData name="Soheil Abbasloo" userId="d71572ce-aea6-4a3a-9d7a-c1bc96c12f67" providerId="ADAL" clId="{5A221130-90B4-4FFD-B26D-E6AAC359A9C7}" dt="2022-10-17T18:40:56.057" v="5227" actId="21"/>
          <ac:spMkLst>
            <pc:docMk/>
            <pc:sldMk cId="1427595971" sldId="1392"/>
            <ac:spMk id="28" creationId="{71D656DF-6750-C5C2-6E1F-6034AA637F46}"/>
          </ac:spMkLst>
        </pc:spChg>
        <pc:spChg chg="add mod ord">
          <ac:chgData name="Soheil Abbasloo" userId="d71572ce-aea6-4a3a-9d7a-c1bc96c12f67" providerId="ADAL" clId="{5A221130-90B4-4FFD-B26D-E6AAC359A9C7}" dt="2022-10-17T20:14:25.453" v="7063" actId="6549"/>
          <ac:spMkLst>
            <pc:docMk/>
            <pc:sldMk cId="1427595971" sldId="1392"/>
            <ac:spMk id="29" creationId="{243C3EA3-32B4-5569-B484-777D472EED4D}"/>
          </ac:spMkLst>
        </pc:spChg>
      </pc:sldChg>
      <pc:sldChg chg="modSp new del mod modShow">
        <pc:chgData name="Soheil Abbasloo" userId="d71572ce-aea6-4a3a-9d7a-c1bc96c12f67" providerId="ADAL" clId="{5A221130-90B4-4FFD-B26D-E6AAC359A9C7}" dt="2022-10-17T19:48:20.221" v="6787" actId="47"/>
        <pc:sldMkLst>
          <pc:docMk/>
          <pc:sldMk cId="1638001693" sldId="1393"/>
        </pc:sldMkLst>
        <pc:spChg chg="mod">
          <ac:chgData name="Soheil Abbasloo" userId="d71572ce-aea6-4a3a-9d7a-c1bc96c12f67" providerId="ADAL" clId="{5A221130-90B4-4FFD-B26D-E6AAC359A9C7}" dt="2022-10-17T18:52:55.407" v="5463" actId="242"/>
          <ac:spMkLst>
            <pc:docMk/>
            <pc:sldMk cId="1638001693" sldId="1393"/>
            <ac:spMk id="3" creationId="{1849039F-6FB3-5B97-9406-2C40A3F7DAE6}"/>
          </ac:spMkLst>
        </pc:spChg>
        <pc:spChg chg="mod">
          <ac:chgData name="Soheil Abbasloo" userId="d71572ce-aea6-4a3a-9d7a-c1bc96c12f67" providerId="ADAL" clId="{5A221130-90B4-4FFD-B26D-E6AAC359A9C7}" dt="2022-10-17T18:51:57.951" v="5462" actId="20577"/>
          <ac:spMkLst>
            <pc:docMk/>
            <pc:sldMk cId="1638001693" sldId="1393"/>
            <ac:spMk id="4" creationId="{A7E34A82-7960-90F0-5915-ECD7F50ABD31}"/>
          </ac:spMkLst>
        </pc:spChg>
      </pc:sldChg>
      <pc:sldChg chg="modSp add mod">
        <pc:chgData name="Soheil Abbasloo" userId="d71572ce-aea6-4a3a-9d7a-c1bc96c12f67" providerId="ADAL" clId="{5A221130-90B4-4FFD-B26D-E6AAC359A9C7}" dt="2022-10-17T20:58:36.930" v="7418" actId="20577"/>
        <pc:sldMkLst>
          <pc:docMk/>
          <pc:sldMk cId="1856767923" sldId="1394"/>
        </pc:sldMkLst>
        <pc:spChg chg="mod">
          <ac:chgData name="Soheil Abbasloo" userId="d71572ce-aea6-4a3a-9d7a-c1bc96c12f67" providerId="ADAL" clId="{5A221130-90B4-4FFD-B26D-E6AAC359A9C7}" dt="2022-10-17T20:58:36.930" v="7418" actId="20577"/>
          <ac:spMkLst>
            <pc:docMk/>
            <pc:sldMk cId="1856767923" sldId="1394"/>
            <ac:spMk id="5" creationId="{000B93CB-A363-79A7-6D68-7CEF549C95BB}"/>
          </ac:spMkLst>
        </pc:spChg>
        <pc:spChg chg="mod">
          <ac:chgData name="Soheil Abbasloo" userId="d71572ce-aea6-4a3a-9d7a-c1bc96c12f67" providerId="ADAL" clId="{5A221130-90B4-4FFD-B26D-E6AAC359A9C7}" dt="2022-10-17T19:02:33.863" v="5737" actId="20577"/>
          <ac:spMkLst>
            <pc:docMk/>
            <pc:sldMk cId="1856767923" sldId="1394"/>
            <ac:spMk id="6" creationId="{2C47465A-3C8F-D4E2-BD56-31FC175DDAE2}"/>
          </ac:spMkLst>
        </pc:spChg>
      </pc:sldChg>
      <pc:sldChg chg="modSp new del mod">
        <pc:chgData name="Soheil Abbasloo" userId="d71572ce-aea6-4a3a-9d7a-c1bc96c12f67" providerId="ADAL" clId="{5A221130-90B4-4FFD-B26D-E6AAC359A9C7}" dt="2022-10-17T20:16:34.337" v="7077" actId="47"/>
        <pc:sldMkLst>
          <pc:docMk/>
          <pc:sldMk cId="3725679837" sldId="1395"/>
        </pc:sldMkLst>
        <pc:spChg chg="mod">
          <ac:chgData name="Soheil Abbasloo" userId="d71572ce-aea6-4a3a-9d7a-c1bc96c12f67" providerId="ADAL" clId="{5A221130-90B4-4FFD-B26D-E6AAC359A9C7}" dt="2022-10-17T19:45:49.545" v="6777" actId="20577"/>
          <ac:spMkLst>
            <pc:docMk/>
            <pc:sldMk cId="3725679837" sldId="1395"/>
            <ac:spMk id="4" creationId="{E246C4D8-C414-C56B-7EDB-0742234C12A0}"/>
          </ac:spMkLst>
        </pc:spChg>
      </pc:sldChg>
      <pc:sldChg chg="modSp add del mod modClrScheme chgLayout">
        <pc:chgData name="Soheil Abbasloo" userId="d71572ce-aea6-4a3a-9d7a-c1bc96c12f67" providerId="ADAL" clId="{5A221130-90B4-4FFD-B26D-E6AAC359A9C7}" dt="2022-10-17T20:15:11.251" v="7069" actId="242"/>
        <pc:sldMkLst>
          <pc:docMk/>
          <pc:sldMk cId="3706571396" sldId="1396"/>
        </pc:sldMkLst>
        <pc:spChg chg="mod ord">
          <ac:chgData name="Soheil Abbasloo" userId="d71572ce-aea6-4a3a-9d7a-c1bc96c12f67" providerId="ADAL" clId="{5A221130-90B4-4FFD-B26D-E6AAC359A9C7}" dt="2022-10-17T19:47:59.642" v="6786" actId="20577"/>
          <ac:spMkLst>
            <pc:docMk/>
            <pc:sldMk cId="3706571396" sldId="1396"/>
            <ac:spMk id="2" creationId="{00000000-0000-0000-0000-000000000000}"/>
          </ac:spMkLst>
        </pc:spChg>
        <pc:spChg chg="mod ord">
          <ac:chgData name="Soheil Abbasloo" userId="d71572ce-aea6-4a3a-9d7a-c1bc96c12f67" providerId="ADAL" clId="{5A221130-90B4-4FFD-B26D-E6AAC359A9C7}" dt="2022-10-17T20:15:11.251" v="7069" actId="242"/>
          <ac:spMkLst>
            <pc:docMk/>
            <pc:sldMk cId="3706571396" sldId="1396"/>
            <ac:spMk id="3" creationId="{00000000-0000-0000-0000-000000000000}"/>
          </ac:spMkLst>
        </pc:spChg>
      </pc:sldChg>
      <pc:sldChg chg="addSp delSp modSp new mod modClrScheme chgLayout">
        <pc:chgData name="Soheil Abbasloo" userId="d71572ce-aea6-4a3a-9d7a-c1bc96c12f67" providerId="ADAL" clId="{5A221130-90B4-4FFD-B26D-E6AAC359A9C7}" dt="2022-10-17T20:18:29.104" v="7107" actId="20577"/>
        <pc:sldMkLst>
          <pc:docMk/>
          <pc:sldMk cId="2520227980" sldId="1397"/>
        </pc:sldMkLst>
        <pc:spChg chg="mod ord">
          <ac:chgData name="Soheil Abbasloo" userId="d71572ce-aea6-4a3a-9d7a-c1bc96c12f67" providerId="ADAL" clId="{5A221130-90B4-4FFD-B26D-E6AAC359A9C7}" dt="2022-10-17T20:18:17.398" v="7079" actId="700"/>
          <ac:spMkLst>
            <pc:docMk/>
            <pc:sldMk cId="2520227980" sldId="1397"/>
            <ac:spMk id="2" creationId="{D3D30016-CB4C-8FA7-AF25-74EF2C6433CF}"/>
          </ac:spMkLst>
        </pc:spChg>
        <pc:spChg chg="del mod ord">
          <ac:chgData name="Soheil Abbasloo" userId="d71572ce-aea6-4a3a-9d7a-c1bc96c12f67" providerId="ADAL" clId="{5A221130-90B4-4FFD-B26D-E6AAC359A9C7}" dt="2022-10-17T20:18:17.398" v="7079" actId="700"/>
          <ac:spMkLst>
            <pc:docMk/>
            <pc:sldMk cId="2520227980" sldId="1397"/>
            <ac:spMk id="3" creationId="{794CB77F-90A6-C99A-5C3A-0441F9CAD607}"/>
          </ac:spMkLst>
        </pc:spChg>
        <pc:spChg chg="del mod ord">
          <ac:chgData name="Soheil Abbasloo" userId="d71572ce-aea6-4a3a-9d7a-c1bc96c12f67" providerId="ADAL" clId="{5A221130-90B4-4FFD-B26D-E6AAC359A9C7}" dt="2022-10-17T20:18:17.398" v="7079" actId="700"/>
          <ac:spMkLst>
            <pc:docMk/>
            <pc:sldMk cId="2520227980" sldId="1397"/>
            <ac:spMk id="4" creationId="{CA5F5E28-DEC1-1837-9B47-4B35C092D12F}"/>
          </ac:spMkLst>
        </pc:spChg>
        <pc:spChg chg="add mod ord">
          <ac:chgData name="Soheil Abbasloo" userId="d71572ce-aea6-4a3a-9d7a-c1bc96c12f67" providerId="ADAL" clId="{5A221130-90B4-4FFD-B26D-E6AAC359A9C7}" dt="2022-10-17T20:18:19.996" v="7088" actId="20577"/>
          <ac:spMkLst>
            <pc:docMk/>
            <pc:sldMk cId="2520227980" sldId="1397"/>
            <ac:spMk id="5" creationId="{BF0C495A-5209-9F84-7AEB-E7C8995FD428}"/>
          </ac:spMkLst>
        </pc:spChg>
        <pc:spChg chg="add mod ord">
          <ac:chgData name="Soheil Abbasloo" userId="d71572ce-aea6-4a3a-9d7a-c1bc96c12f67" providerId="ADAL" clId="{5A221130-90B4-4FFD-B26D-E6AAC359A9C7}" dt="2022-10-17T20:18:29.104" v="7107" actId="20577"/>
          <ac:spMkLst>
            <pc:docMk/>
            <pc:sldMk cId="2520227980" sldId="1397"/>
            <ac:spMk id="6" creationId="{B1AE8419-A471-DC84-0822-2AAB77310A11}"/>
          </ac:spMkLst>
        </pc:spChg>
      </pc:sldChg>
      <pc:sldChg chg="modSp add mod modAnim">
        <pc:chgData name="Soheil Abbasloo" userId="d71572ce-aea6-4a3a-9d7a-c1bc96c12f67" providerId="ADAL" clId="{5A221130-90B4-4FFD-B26D-E6AAC359A9C7}" dt="2022-10-17T21:08:13.140" v="7621"/>
        <pc:sldMkLst>
          <pc:docMk/>
          <pc:sldMk cId="541956625" sldId="1398"/>
        </pc:sldMkLst>
        <pc:spChg chg="mod">
          <ac:chgData name="Soheil Abbasloo" userId="d71572ce-aea6-4a3a-9d7a-c1bc96c12f67" providerId="ADAL" clId="{5A221130-90B4-4FFD-B26D-E6AAC359A9C7}" dt="2022-10-17T21:05:37.922" v="7501" actId="1037"/>
          <ac:spMkLst>
            <pc:docMk/>
            <pc:sldMk cId="541956625" sldId="1398"/>
            <ac:spMk id="81929" creationId="{00000000-0000-0000-0000-000000000000}"/>
          </ac:spMkLst>
        </pc:spChg>
        <pc:spChg chg="mod">
          <ac:chgData name="Soheil Abbasloo" userId="d71572ce-aea6-4a3a-9d7a-c1bc96c12f67" providerId="ADAL" clId="{5A221130-90B4-4FFD-B26D-E6AAC359A9C7}" dt="2022-10-17T21:05:36.735" v="7500" actId="1037"/>
          <ac:spMkLst>
            <pc:docMk/>
            <pc:sldMk cId="541956625" sldId="1398"/>
            <ac:spMk id="81933" creationId="{00000000-0000-0000-0000-000000000000}"/>
          </ac:spMkLst>
        </pc:spChg>
      </pc:sldChg>
      <pc:sldChg chg="modSp new del mod">
        <pc:chgData name="Soheil Abbasloo" userId="d71572ce-aea6-4a3a-9d7a-c1bc96c12f67" providerId="ADAL" clId="{5A221130-90B4-4FFD-B26D-E6AAC359A9C7}" dt="2022-10-17T20:31:09.385" v="7145" actId="47"/>
        <pc:sldMkLst>
          <pc:docMk/>
          <pc:sldMk cId="2859232694" sldId="1398"/>
        </pc:sldMkLst>
        <pc:spChg chg="mod">
          <ac:chgData name="Soheil Abbasloo" userId="d71572ce-aea6-4a3a-9d7a-c1bc96c12f67" providerId="ADAL" clId="{5A221130-90B4-4FFD-B26D-E6AAC359A9C7}" dt="2022-10-17T20:21:45.125" v="7113" actId="20577"/>
          <ac:spMkLst>
            <pc:docMk/>
            <pc:sldMk cId="2859232694" sldId="1398"/>
            <ac:spMk id="4" creationId="{E21BFD02-F167-1180-E00C-587F8F2C6F27}"/>
          </ac:spMkLst>
        </pc:spChg>
      </pc:sldChg>
      <pc:sldChg chg="addSp delSp modSp new del mod modClrScheme chgLayout">
        <pc:chgData name="Soheil Abbasloo" userId="d71572ce-aea6-4a3a-9d7a-c1bc96c12f67" providerId="ADAL" clId="{5A221130-90B4-4FFD-B26D-E6AAC359A9C7}" dt="2022-10-17T21:24:26.411" v="7686" actId="47"/>
        <pc:sldMkLst>
          <pc:docMk/>
          <pc:sldMk cId="2137214399" sldId="1399"/>
        </pc:sldMkLst>
        <pc:spChg chg="del mod ord">
          <ac:chgData name="Soheil Abbasloo" userId="d71572ce-aea6-4a3a-9d7a-c1bc96c12f67" providerId="ADAL" clId="{5A221130-90B4-4FFD-B26D-E6AAC359A9C7}" dt="2022-10-17T21:22:54.255" v="7675" actId="700"/>
          <ac:spMkLst>
            <pc:docMk/>
            <pc:sldMk cId="2137214399" sldId="1399"/>
            <ac:spMk id="2" creationId="{210388F3-57B1-6A54-15DB-DA1CE79D2F4D}"/>
          </ac:spMkLst>
        </pc:spChg>
        <pc:spChg chg="del mod ord">
          <ac:chgData name="Soheil Abbasloo" userId="d71572ce-aea6-4a3a-9d7a-c1bc96c12f67" providerId="ADAL" clId="{5A221130-90B4-4FFD-B26D-E6AAC359A9C7}" dt="2022-10-17T21:22:54.255" v="7675" actId="700"/>
          <ac:spMkLst>
            <pc:docMk/>
            <pc:sldMk cId="2137214399" sldId="1399"/>
            <ac:spMk id="3" creationId="{12B5EF44-0A1E-9571-9CEC-6E76512E613F}"/>
          </ac:spMkLst>
        </pc:spChg>
        <pc:spChg chg="mod ord">
          <ac:chgData name="Soheil Abbasloo" userId="d71572ce-aea6-4a3a-9d7a-c1bc96c12f67" providerId="ADAL" clId="{5A221130-90B4-4FFD-B26D-E6AAC359A9C7}" dt="2022-10-17T21:22:54.255" v="7675" actId="700"/>
          <ac:spMkLst>
            <pc:docMk/>
            <pc:sldMk cId="2137214399" sldId="1399"/>
            <ac:spMk id="4" creationId="{15B6699B-939D-A437-58A4-8BF0AFFD2878}"/>
          </ac:spMkLst>
        </pc:spChg>
        <pc:spChg chg="add mod ord">
          <ac:chgData name="Soheil Abbasloo" userId="d71572ce-aea6-4a3a-9d7a-c1bc96c12f67" providerId="ADAL" clId="{5A221130-90B4-4FFD-B26D-E6AAC359A9C7}" dt="2022-10-17T21:23:02.210" v="7684" actId="20577"/>
          <ac:spMkLst>
            <pc:docMk/>
            <pc:sldMk cId="2137214399" sldId="1399"/>
            <ac:spMk id="5" creationId="{1E87F8F1-4154-7230-8442-27881AA14A3D}"/>
          </ac:spMkLst>
        </pc:spChg>
        <pc:spChg chg="add mod ord">
          <ac:chgData name="Soheil Abbasloo" userId="d71572ce-aea6-4a3a-9d7a-c1bc96c12f67" providerId="ADAL" clId="{5A221130-90B4-4FFD-B26D-E6AAC359A9C7}" dt="2022-10-17T21:22:54.255" v="7675" actId="700"/>
          <ac:spMkLst>
            <pc:docMk/>
            <pc:sldMk cId="2137214399" sldId="1399"/>
            <ac:spMk id="6" creationId="{24D27746-8852-5B9A-A016-A0936783F231}"/>
          </ac:spMkLst>
        </pc:spChg>
      </pc:sldChg>
      <pc:sldMasterChg chg="modSldLayout">
        <pc:chgData name="Soheil Abbasloo" userId="d71572ce-aea6-4a3a-9d7a-c1bc96c12f67" providerId="ADAL" clId="{5A221130-90B4-4FFD-B26D-E6AAC359A9C7}" dt="2022-10-16T22:13:14.554" v="767" actId="1076"/>
        <pc:sldMasterMkLst>
          <pc:docMk/>
          <pc:sldMasterMk cId="3677139622" sldId="2147483685"/>
        </pc:sldMasterMkLst>
        <pc:sldLayoutChg chg="modSp">
          <pc:chgData name="Soheil Abbasloo" userId="d71572ce-aea6-4a3a-9d7a-c1bc96c12f67" providerId="ADAL" clId="{5A221130-90B4-4FFD-B26D-E6AAC359A9C7}" dt="2022-10-16T21:55:19.569" v="515" actId="403"/>
          <pc:sldLayoutMkLst>
            <pc:docMk/>
            <pc:sldMasterMk cId="3677139622" sldId="2147483685"/>
            <pc:sldLayoutMk cId="2817297407" sldId="2147483689"/>
          </pc:sldLayoutMkLst>
          <pc:spChg chg="mod">
            <ac:chgData name="Soheil Abbasloo" userId="d71572ce-aea6-4a3a-9d7a-c1bc96c12f67" providerId="ADAL" clId="{5A221130-90B4-4FFD-B26D-E6AAC359A9C7}" dt="2022-10-16T21:55:19.569" v="515" actId="403"/>
            <ac:spMkLst>
              <pc:docMk/>
              <pc:sldMasterMk cId="3677139622" sldId="2147483685"/>
              <pc:sldLayoutMk cId="2817297407" sldId="2147483689"/>
              <ac:spMk id="2" creationId="{4BD338CB-8AC2-C3A8-9C57-45AB0057CDFC}"/>
            </ac:spMkLst>
          </pc:spChg>
        </pc:sldLayoutChg>
        <pc:sldLayoutChg chg="modSp mod">
          <pc:chgData name="Soheil Abbasloo" userId="d71572ce-aea6-4a3a-9d7a-c1bc96c12f67" providerId="ADAL" clId="{5A221130-90B4-4FFD-B26D-E6AAC359A9C7}" dt="2022-10-16T22:13:14.554" v="767" actId="1076"/>
          <pc:sldLayoutMkLst>
            <pc:docMk/>
            <pc:sldMasterMk cId="3677139622" sldId="2147483685"/>
            <pc:sldLayoutMk cId="684768999" sldId="2147483700"/>
          </pc:sldLayoutMkLst>
          <pc:spChg chg="mod">
            <ac:chgData name="Soheil Abbasloo" userId="d71572ce-aea6-4a3a-9d7a-c1bc96c12f67" providerId="ADAL" clId="{5A221130-90B4-4FFD-B26D-E6AAC359A9C7}" dt="2022-10-16T22:13:14.554" v="767" actId="1076"/>
            <ac:spMkLst>
              <pc:docMk/>
              <pc:sldMasterMk cId="3677139622" sldId="2147483685"/>
              <pc:sldLayoutMk cId="684768999" sldId="2147483700"/>
              <ac:spMk id="2" creationId="{00000000-0000-0000-0000-000000000000}"/>
            </ac:spMkLst>
          </pc:spChg>
        </pc:sldLayoutChg>
      </pc:sldMasterChg>
      <pc:sldMasterChg chg="del delSldLayout">
        <pc:chgData name="Soheil Abbasloo" userId="d71572ce-aea6-4a3a-9d7a-c1bc96c12f67" providerId="ADAL" clId="{5A221130-90B4-4FFD-B26D-E6AAC359A9C7}" dt="2022-10-16T22:01:54.749" v="615" actId="47"/>
        <pc:sldMasterMkLst>
          <pc:docMk/>
          <pc:sldMasterMk cId="2276988979" sldId="2147483700"/>
        </pc:sldMasterMkLst>
        <pc:sldLayoutChg chg="del">
          <pc:chgData name="Soheil Abbasloo" userId="d71572ce-aea6-4a3a-9d7a-c1bc96c12f67" providerId="ADAL" clId="{5A221130-90B4-4FFD-B26D-E6AAC359A9C7}" dt="2022-10-16T22:01:54.749" v="615" actId="47"/>
          <pc:sldLayoutMkLst>
            <pc:docMk/>
            <pc:sldMasterMk cId="2276988979" sldId="2147483700"/>
            <pc:sldLayoutMk cId="4049325216" sldId="2147483701"/>
          </pc:sldLayoutMkLst>
        </pc:sldLayoutChg>
        <pc:sldLayoutChg chg="del">
          <pc:chgData name="Soheil Abbasloo" userId="d71572ce-aea6-4a3a-9d7a-c1bc96c12f67" providerId="ADAL" clId="{5A221130-90B4-4FFD-B26D-E6AAC359A9C7}" dt="2022-10-16T22:01:54.749" v="615" actId="47"/>
          <pc:sldLayoutMkLst>
            <pc:docMk/>
            <pc:sldMasterMk cId="2276988979" sldId="2147483700"/>
            <pc:sldLayoutMk cId="4159405676" sldId="2147483702"/>
          </pc:sldLayoutMkLst>
        </pc:sldLayoutChg>
        <pc:sldLayoutChg chg="del">
          <pc:chgData name="Soheil Abbasloo" userId="d71572ce-aea6-4a3a-9d7a-c1bc96c12f67" providerId="ADAL" clId="{5A221130-90B4-4FFD-B26D-E6AAC359A9C7}" dt="2022-10-16T22:01:54.749" v="615" actId="47"/>
          <pc:sldLayoutMkLst>
            <pc:docMk/>
            <pc:sldMasterMk cId="2276988979" sldId="2147483700"/>
            <pc:sldLayoutMk cId="3123717838" sldId="2147483703"/>
          </pc:sldLayoutMkLst>
        </pc:sldLayoutChg>
        <pc:sldLayoutChg chg="del">
          <pc:chgData name="Soheil Abbasloo" userId="d71572ce-aea6-4a3a-9d7a-c1bc96c12f67" providerId="ADAL" clId="{5A221130-90B4-4FFD-B26D-E6AAC359A9C7}" dt="2022-10-16T22:01:54.749" v="615" actId="47"/>
          <pc:sldLayoutMkLst>
            <pc:docMk/>
            <pc:sldMasterMk cId="2276988979" sldId="2147483700"/>
            <pc:sldLayoutMk cId="1926508872" sldId="2147483704"/>
          </pc:sldLayoutMkLst>
        </pc:sldLayoutChg>
        <pc:sldLayoutChg chg="del">
          <pc:chgData name="Soheil Abbasloo" userId="d71572ce-aea6-4a3a-9d7a-c1bc96c12f67" providerId="ADAL" clId="{5A221130-90B4-4FFD-B26D-E6AAC359A9C7}" dt="2022-10-16T22:01:54.749" v="615" actId="47"/>
          <pc:sldLayoutMkLst>
            <pc:docMk/>
            <pc:sldMasterMk cId="2276988979" sldId="2147483700"/>
            <pc:sldLayoutMk cId="683426086" sldId="2147483705"/>
          </pc:sldLayoutMkLst>
        </pc:sldLayoutChg>
        <pc:sldLayoutChg chg="del">
          <pc:chgData name="Soheil Abbasloo" userId="d71572ce-aea6-4a3a-9d7a-c1bc96c12f67" providerId="ADAL" clId="{5A221130-90B4-4FFD-B26D-E6AAC359A9C7}" dt="2022-10-16T22:01:54.749" v="615" actId="47"/>
          <pc:sldLayoutMkLst>
            <pc:docMk/>
            <pc:sldMasterMk cId="2276988979" sldId="2147483700"/>
            <pc:sldLayoutMk cId="4130826989" sldId="2147483706"/>
          </pc:sldLayoutMkLst>
        </pc:sldLayoutChg>
        <pc:sldLayoutChg chg="del">
          <pc:chgData name="Soheil Abbasloo" userId="d71572ce-aea6-4a3a-9d7a-c1bc96c12f67" providerId="ADAL" clId="{5A221130-90B4-4FFD-B26D-E6AAC359A9C7}" dt="2022-10-16T22:01:54.749" v="615" actId="47"/>
          <pc:sldLayoutMkLst>
            <pc:docMk/>
            <pc:sldMasterMk cId="2276988979" sldId="2147483700"/>
            <pc:sldLayoutMk cId="1046172687" sldId="2147483707"/>
          </pc:sldLayoutMkLst>
        </pc:sldLayoutChg>
        <pc:sldLayoutChg chg="del">
          <pc:chgData name="Soheil Abbasloo" userId="d71572ce-aea6-4a3a-9d7a-c1bc96c12f67" providerId="ADAL" clId="{5A221130-90B4-4FFD-B26D-E6AAC359A9C7}" dt="2022-10-16T22:01:54.749" v="615" actId="47"/>
          <pc:sldLayoutMkLst>
            <pc:docMk/>
            <pc:sldMasterMk cId="2276988979" sldId="2147483700"/>
            <pc:sldLayoutMk cId="4204600460" sldId="2147483708"/>
          </pc:sldLayoutMkLst>
        </pc:sldLayoutChg>
        <pc:sldLayoutChg chg="del">
          <pc:chgData name="Soheil Abbasloo" userId="d71572ce-aea6-4a3a-9d7a-c1bc96c12f67" providerId="ADAL" clId="{5A221130-90B4-4FFD-B26D-E6AAC359A9C7}" dt="2022-10-16T22:01:54.749" v="615" actId="47"/>
          <pc:sldLayoutMkLst>
            <pc:docMk/>
            <pc:sldMasterMk cId="2276988979" sldId="2147483700"/>
            <pc:sldLayoutMk cId="2518751080" sldId="2147483709"/>
          </pc:sldLayoutMkLst>
        </pc:sldLayoutChg>
        <pc:sldLayoutChg chg="del">
          <pc:chgData name="Soheil Abbasloo" userId="d71572ce-aea6-4a3a-9d7a-c1bc96c12f67" providerId="ADAL" clId="{5A221130-90B4-4FFD-B26D-E6AAC359A9C7}" dt="2022-10-16T22:01:54.749" v="615" actId="47"/>
          <pc:sldLayoutMkLst>
            <pc:docMk/>
            <pc:sldMasterMk cId="2276988979" sldId="2147483700"/>
            <pc:sldLayoutMk cId="1262157522" sldId="2147483710"/>
          </pc:sldLayoutMkLst>
        </pc:sldLayoutChg>
        <pc:sldLayoutChg chg="del">
          <pc:chgData name="Soheil Abbasloo" userId="d71572ce-aea6-4a3a-9d7a-c1bc96c12f67" providerId="ADAL" clId="{5A221130-90B4-4FFD-B26D-E6AAC359A9C7}" dt="2022-10-16T22:01:54.749" v="615" actId="47"/>
          <pc:sldLayoutMkLst>
            <pc:docMk/>
            <pc:sldMasterMk cId="2276988979" sldId="2147483700"/>
            <pc:sldLayoutMk cId="3130455098" sldId="2147483711"/>
          </pc:sldLayoutMkLst>
        </pc:sldLayoutChg>
        <pc:sldLayoutChg chg="del">
          <pc:chgData name="Soheil Abbasloo" userId="d71572ce-aea6-4a3a-9d7a-c1bc96c12f67" providerId="ADAL" clId="{5A221130-90B4-4FFD-B26D-E6AAC359A9C7}" dt="2022-10-16T22:01:54.749" v="615" actId="47"/>
          <pc:sldLayoutMkLst>
            <pc:docMk/>
            <pc:sldMasterMk cId="2276988979" sldId="2147483700"/>
            <pc:sldLayoutMk cId="3621972772" sldId="2147483712"/>
          </pc:sldLayoutMkLst>
        </pc:sldLayoutChg>
        <pc:sldLayoutChg chg="del">
          <pc:chgData name="Soheil Abbasloo" userId="d71572ce-aea6-4a3a-9d7a-c1bc96c12f67" providerId="ADAL" clId="{5A221130-90B4-4FFD-B26D-E6AAC359A9C7}" dt="2022-10-16T22:01:54.749" v="615" actId="47"/>
          <pc:sldLayoutMkLst>
            <pc:docMk/>
            <pc:sldMasterMk cId="2276988979" sldId="2147483700"/>
            <pc:sldLayoutMk cId="3687506528" sldId="2147483713"/>
          </pc:sldLayoutMkLst>
        </pc:sldLayoutChg>
        <pc:sldLayoutChg chg="del">
          <pc:chgData name="Soheil Abbasloo" userId="d71572ce-aea6-4a3a-9d7a-c1bc96c12f67" providerId="ADAL" clId="{5A221130-90B4-4FFD-B26D-E6AAC359A9C7}" dt="2022-10-16T22:01:54.749" v="615" actId="47"/>
          <pc:sldLayoutMkLst>
            <pc:docMk/>
            <pc:sldMasterMk cId="2276988979" sldId="2147483700"/>
            <pc:sldLayoutMk cId="406428477" sldId="2147483714"/>
          </pc:sldLayoutMkLst>
        </pc:sldLayoutChg>
      </pc:sldMasterChg>
      <pc:sldMasterChg chg="delSldLayout">
        <pc:chgData name="Soheil Abbasloo" userId="d71572ce-aea6-4a3a-9d7a-c1bc96c12f67" providerId="ADAL" clId="{5A221130-90B4-4FFD-B26D-E6AAC359A9C7}" dt="2022-10-16T22:53:27.883" v="1173" actId="2696"/>
        <pc:sldMasterMkLst>
          <pc:docMk/>
          <pc:sldMasterMk cId="4216264492" sldId="2147483701"/>
        </pc:sldMasterMkLst>
        <pc:sldLayoutChg chg="del">
          <pc:chgData name="Soheil Abbasloo" userId="d71572ce-aea6-4a3a-9d7a-c1bc96c12f67" providerId="ADAL" clId="{5A221130-90B4-4FFD-B26D-E6AAC359A9C7}" dt="2022-10-16T22:53:27.883" v="1173" actId="2696"/>
          <pc:sldLayoutMkLst>
            <pc:docMk/>
            <pc:sldMasterMk cId="4216264492" sldId="2147483701"/>
            <pc:sldLayoutMk cId="1860135400" sldId="2147483712"/>
          </pc:sldLayoutMkLst>
        </pc:sldLayoutChg>
      </pc:sldMasterChg>
      <pc:sldMasterChg chg="del delSldLayout">
        <pc:chgData name="Soheil Abbasloo" userId="d71572ce-aea6-4a3a-9d7a-c1bc96c12f67" providerId="ADAL" clId="{5A221130-90B4-4FFD-B26D-E6AAC359A9C7}" dt="2022-10-16T23:58:30.526" v="1256" actId="700"/>
        <pc:sldMasterMkLst>
          <pc:docMk/>
          <pc:sldMasterMk cId="2517516262" sldId="2147483720"/>
        </pc:sldMasterMkLst>
        <pc:sldLayoutChg chg="del">
          <pc:chgData name="Soheil Abbasloo" userId="d71572ce-aea6-4a3a-9d7a-c1bc96c12f67" providerId="ADAL" clId="{5A221130-90B4-4FFD-B26D-E6AAC359A9C7}" dt="2022-10-16T23:58:30.526" v="1256" actId="700"/>
          <pc:sldLayoutMkLst>
            <pc:docMk/>
            <pc:sldMasterMk cId="2517516262" sldId="2147483720"/>
            <pc:sldLayoutMk cId="1062711543" sldId="2147483721"/>
          </pc:sldLayoutMkLst>
        </pc:sldLayoutChg>
        <pc:sldLayoutChg chg="del">
          <pc:chgData name="Soheil Abbasloo" userId="d71572ce-aea6-4a3a-9d7a-c1bc96c12f67" providerId="ADAL" clId="{5A221130-90B4-4FFD-B26D-E6AAC359A9C7}" dt="2022-10-16T23:58:30.526" v="1256" actId="700"/>
          <pc:sldLayoutMkLst>
            <pc:docMk/>
            <pc:sldMasterMk cId="2517516262" sldId="2147483720"/>
            <pc:sldLayoutMk cId="2313418839" sldId="2147483722"/>
          </pc:sldLayoutMkLst>
        </pc:sldLayoutChg>
        <pc:sldLayoutChg chg="del">
          <pc:chgData name="Soheil Abbasloo" userId="d71572ce-aea6-4a3a-9d7a-c1bc96c12f67" providerId="ADAL" clId="{5A221130-90B4-4FFD-B26D-E6AAC359A9C7}" dt="2022-10-16T23:58:30.526" v="1256" actId="700"/>
          <pc:sldLayoutMkLst>
            <pc:docMk/>
            <pc:sldMasterMk cId="2517516262" sldId="2147483720"/>
            <pc:sldLayoutMk cId="886564437" sldId="2147483723"/>
          </pc:sldLayoutMkLst>
        </pc:sldLayoutChg>
        <pc:sldLayoutChg chg="del">
          <pc:chgData name="Soheil Abbasloo" userId="d71572ce-aea6-4a3a-9d7a-c1bc96c12f67" providerId="ADAL" clId="{5A221130-90B4-4FFD-B26D-E6AAC359A9C7}" dt="2022-10-16T23:58:30.526" v="1256" actId="700"/>
          <pc:sldLayoutMkLst>
            <pc:docMk/>
            <pc:sldMasterMk cId="2517516262" sldId="2147483720"/>
            <pc:sldLayoutMk cId="181185926" sldId="2147483724"/>
          </pc:sldLayoutMkLst>
        </pc:sldLayoutChg>
        <pc:sldLayoutChg chg="del">
          <pc:chgData name="Soheil Abbasloo" userId="d71572ce-aea6-4a3a-9d7a-c1bc96c12f67" providerId="ADAL" clId="{5A221130-90B4-4FFD-B26D-E6AAC359A9C7}" dt="2022-10-16T23:58:30.526" v="1256" actId="700"/>
          <pc:sldLayoutMkLst>
            <pc:docMk/>
            <pc:sldMasterMk cId="2517516262" sldId="2147483720"/>
            <pc:sldLayoutMk cId="3656242500" sldId="2147483725"/>
          </pc:sldLayoutMkLst>
        </pc:sldLayoutChg>
        <pc:sldLayoutChg chg="del">
          <pc:chgData name="Soheil Abbasloo" userId="d71572ce-aea6-4a3a-9d7a-c1bc96c12f67" providerId="ADAL" clId="{5A221130-90B4-4FFD-B26D-E6AAC359A9C7}" dt="2022-10-16T23:58:30.526" v="1256" actId="700"/>
          <pc:sldLayoutMkLst>
            <pc:docMk/>
            <pc:sldMasterMk cId="2517516262" sldId="2147483720"/>
            <pc:sldLayoutMk cId="1645468230" sldId="2147483726"/>
          </pc:sldLayoutMkLst>
        </pc:sldLayoutChg>
        <pc:sldLayoutChg chg="del">
          <pc:chgData name="Soheil Abbasloo" userId="d71572ce-aea6-4a3a-9d7a-c1bc96c12f67" providerId="ADAL" clId="{5A221130-90B4-4FFD-B26D-E6AAC359A9C7}" dt="2022-10-16T23:58:30.526" v="1256" actId="700"/>
          <pc:sldLayoutMkLst>
            <pc:docMk/>
            <pc:sldMasterMk cId="2517516262" sldId="2147483720"/>
            <pc:sldLayoutMk cId="815282115" sldId="2147483727"/>
          </pc:sldLayoutMkLst>
        </pc:sldLayoutChg>
        <pc:sldLayoutChg chg="del">
          <pc:chgData name="Soheil Abbasloo" userId="d71572ce-aea6-4a3a-9d7a-c1bc96c12f67" providerId="ADAL" clId="{5A221130-90B4-4FFD-B26D-E6AAC359A9C7}" dt="2022-10-16T23:58:30.526" v="1256" actId="700"/>
          <pc:sldLayoutMkLst>
            <pc:docMk/>
            <pc:sldMasterMk cId="2517516262" sldId="2147483720"/>
            <pc:sldLayoutMk cId="859970402" sldId="2147483728"/>
          </pc:sldLayoutMkLst>
        </pc:sldLayoutChg>
        <pc:sldLayoutChg chg="del">
          <pc:chgData name="Soheil Abbasloo" userId="d71572ce-aea6-4a3a-9d7a-c1bc96c12f67" providerId="ADAL" clId="{5A221130-90B4-4FFD-B26D-E6AAC359A9C7}" dt="2022-10-16T23:58:30.526" v="1256" actId="700"/>
          <pc:sldLayoutMkLst>
            <pc:docMk/>
            <pc:sldMasterMk cId="2517516262" sldId="2147483720"/>
            <pc:sldLayoutMk cId="967449607" sldId="2147483729"/>
          </pc:sldLayoutMkLst>
        </pc:sldLayoutChg>
        <pc:sldLayoutChg chg="del">
          <pc:chgData name="Soheil Abbasloo" userId="d71572ce-aea6-4a3a-9d7a-c1bc96c12f67" providerId="ADAL" clId="{5A221130-90B4-4FFD-B26D-E6AAC359A9C7}" dt="2022-10-16T23:58:30.526" v="1256" actId="700"/>
          <pc:sldLayoutMkLst>
            <pc:docMk/>
            <pc:sldMasterMk cId="2517516262" sldId="2147483720"/>
            <pc:sldLayoutMk cId="1592846240" sldId="2147483730"/>
          </pc:sldLayoutMkLst>
        </pc:sldLayoutChg>
        <pc:sldLayoutChg chg="del">
          <pc:chgData name="Soheil Abbasloo" userId="d71572ce-aea6-4a3a-9d7a-c1bc96c12f67" providerId="ADAL" clId="{5A221130-90B4-4FFD-B26D-E6AAC359A9C7}" dt="2022-10-16T23:58:30.526" v="1256" actId="700"/>
          <pc:sldLayoutMkLst>
            <pc:docMk/>
            <pc:sldMasterMk cId="2517516262" sldId="2147483720"/>
            <pc:sldLayoutMk cId="2471113859" sldId="2147483731"/>
          </pc:sldLayoutMkLst>
        </pc:sldLayoutChg>
        <pc:sldLayoutChg chg="del">
          <pc:chgData name="Soheil Abbasloo" userId="d71572ce-aea6-4a3a-9d7a-c1bc96c12f67" providerId="ADAL" clId="{5A221130-90B4-4FFD-B26D-E6AAC359A9C7}" dt="2022-10-16T23:58:30.526" v="1256" actId="700"/>
          <pc:sldLayoutMkLst>
            <pc:docMk/>
            <pc:sldMasterMk cId="2517516262" sldId="2147483720"/>
            <pc:sldLayoutMk cId="3146959470" sldId="2147483732"/>
          </pc:sldLayoutMkLst>
        </pc:sldLayoutChg>
        <pc:sldLayoutChg chg="del">
          <pc:chgData name="Soheil Abbasloo" userId="d71572ce-aea6-4a3a-9d7a-c1bc96c12f67" providerId="ADAL" clId="{5A221130-90B4-4FFD-B26D-E6AAC359A9C7}" dt="2022-10-16T23:58:30.526" v="1256" actId="700"/>
          <pc:sldLayoutMkLst>
            <pc:docMk/>
            <pc:sldMasterMk cId="2517516262" sldId="2147483720"/>
            <pc:sldLayoutMk cId="1427125984" sldId="2147483733"/>
          </pc:sldLayoutMkLst>
        </pc:sldLayoutChg>
        <pc:sldLayoutChg chg="del">
          <pc:chgData name="Soheil Abbasloo" userId="d71572ce-aea6-4a3a-9d7a-c1bc96c12f67" providerId="ADAL" clId="{5A221130-90B4-4FFD-B26D-E6AAC359A9C7}" dt="2022-10-16T23:58:30.526" v="1256" actId="700"/>
          <pc:sldLayoutMkLst>
            <pc:docMk/>
            <pc:sldMasterMk cId="2517516262" sldId="2147483720"/>
            <pc:sldLayoutMk cId="3827032555" sldId="2147483734"/>
          </pc:sldLayoutMkLst>
        </pc:sldLayoutChg>
      </pc:sldMasterChg>
      <pc:sldMasterChg chg="add del addSldLayout delSldLayout">
        <pc:chgData name="Soheil Abbasloo" userId="d71572ce-aea6-4a3a-9d7a-c1bc96c12f67" providerId="ADAL" clId="{5A221130-90B4-4FFD-B26D-E6AAC359A9C7}" dt="2022-10-16T22:54:08.492" v="1181" actId="700"/>
        <pc:sldMasterMkLst>
          <pc:docMk/>
          <pc:sldMasterMk cId="3242339738" sldId="2147483720"/>
        </pc:sldMasterMkLst>
        <pc:sldLayoutChg chg="add del">
          <pc:chgData name="Soheil Abbasloo" userId="d71572ce-aea6-4a3a-9d7a-c1bc96c12f67" providerId="ADAL" clId="{5A221130-90B4-4FFD-B26D-E6AAC359A9C7}" dt="2022-10-16T22:54:08.492" v="1181" actId="700"/>
          <pc:sldLayoutMkLst>
            <pc:docMk/>
            <pc:sldMasterMk cId="3242339738" sldId="2147483720"/>
            <pc:sldLayoutMk cId="1710965837" sldId="2147483721"/>
          </pc:sldLayoutMkLst>
        </pc:sldLayoutChg>
        <pc:sldLayoutChg chg="add del">
          <pc:chgData name="Soheil Abbasloo" userId="d71572ce-aea6-4a3a-9d7a-c1bc96c12f67" providerId="ADAL" clId="{5A221130-90B4-4FFD-B26D-E6AAC359A9C7}" dt="2022-10-16T22:54:08.492" v="1181" actId="700"/>
          <pc:sldLayoutMkLst>
            <pc:docMk/>
            <pc:sldMasterMk cId="3242339738" sldId="2147483720"/>
            <pc:sldLayoutMk cId="2388209563" sldId="2147483722"/>
          </pc:sldLayoutMkLst>
        </pc:sldLayoutChg>
        <pc:sldLayoutChg chg="add del">
          <pc:chgData name="Soheil Abbasloo" userId="d71572ce-aea6-4a3a-9d7a-c1bc96c12f67" providerId="ADAL" clId="{5A221130-90B4-4FFD-B26D-E6AAC359A9C7}" dt="2022-10-16T22:54:08.492" v="1181" actId="700"/>
          <pc:sldLayoutMkLst>
            <pc:docMk/>
            <pc:sldMasterMk cId="3242339738" sldId="2147483720"/>
            <pc:sldLayoutMk cId="383284396" sldId="2147483723"/>
          </pc:sldLayoutMkLst>
        </pc:sldLayoutChg>
        <pc:sldLayoutChg chg="add del">
          <pc:chgData name="Soheil Abbasloo" userId="d71572ce-aea6-4a3a-9d7a-c1bc96c12f67" providerId="ADAL" clId="{5A221130-90B4-4FFD-B26D-E6AAC359A9C7}" dt="2022-10-16T22:54:08.492" v="1181" actId="700"/>
          <pc:sldLayoutMkLst>
            <pc:docMk/>
            <pc:sldMasterMk cId="3242339738" sldId="2147483720"/>
            <pc:sldLayoutMk cId="2478914969" sldId="2147483724"/>
          </pc:sldLayoutMkLst>
        </pc:sldLayoutChg>
        <pc:sldLayoutChg chg="add del">
          <pc:chgData name="Soheil Abbasloo" userId="d71572ce-aea6-4a3a-9d7a-c1bc96c12f67" providerId="ADAL" clId="{5A221130-90B4-4FFD-B26D-E6AAC359A9C7}" dt="2022-10-16T22:54:08.492" v="1181" actId="700"/>
          <pc:sldLayoutMkLst>
            <pc:docMk/>
            <pc:sldMasterMk cId="3242339738" sldId="2147483720"/>
            <pc:sldLayoutMk cId="38175350" sldId="2147483725"/>
          </pc:sldLayoutMkLst>
        </pc:sldLayoutChg>
        <pc:sldLayoutChg chg="add del">
          <pc:chgData name="Soheil Abbasloo" userId="d71572ce-aea6-4a3a-9d7a-c1bc96c12f67" providerId="ADAL" clId="{5A221130-90B4-4FFD-B26D-E6AAC359A9C7}" dt="2022-10-16T22:54:08.492" v="1181" actId="700"/>
          <pc:sldLayoutMkLst>
            <pc:docMk/>
            <pc:sldMasterMk cId="3242339738" sldId="2147483720"/>
            <pc:sldLayoutMk cId="1715885724" sldId="2147483726"/>
          </pc:sldLayoutMkLst>
        </pc:sldLayoutChg>
        <pc:sldLayoutChg chg="add del">
          <pc:chgData name="Soheil Abbasloo" userId="d71572ce-aea6-4a3a-9d7a-c1bc96c12f67" providerId="ADAL" clId="{5A221130-90B4-4FFD-B26D-E6AAC359A9C7}" dt="2022-10-16T22:54:08.492" v="1181" actId="700"/>
          <pc:sldLayoutMkLst>
            <pc:docMk/>
            <pc:sldMasterMk cId="3242339738" sldId="2147483720"/>
            <pc:sldLayoutMk cId="1828606720" sldId="2147483727"/>
          </pc:sldLayoutMkLst>
        </pc:sldLayoutChg>
        <pc:sldLayoutChg chg="add del">
          <pc:chgData name="Soheil Abbasloo" userId="d71572ce-aea6-4a3a-9d7a-c1bc96c12f67" providerId="ADAL" clId="{5A221130-90B4-4FFD-B26D-E6AAC359A9C7}" dt="2022-10-16T22:54:08.492" v="1181" actId="700"/>
          <pc:sldLayoutMkLst>
            <pc:docMk/>
            <pc:sldMasterMk cId="3242339738" sldId="2147483720"/>
            <pc:sldLayoutMk cId="4034717566" sldId="2147483728"/>
          </pc:sldLayoutMkLst>
        </pc:sldLayoutChg>
        <pc:sldLayoutChg chg="add del">
          <pc:chgData name="Soheil Abbasloo" userId="d71572ce-aea6-4a3a-9d7a-c1bc96c12f67" providerId="ADAL" clId="{5A221130-90B4-4FFD-B26D-E6AAC359A9C7}" dt="2022-10-16T22:54:08.492" v="1181" actId="700"/>
          <pc:sldLayoutMkLst>
            <pc:docMk/>
            <pc:sldMasterMk cId="3242339738" sldId="2147483720"/>
            <pc:sldLayoutMk cId="4052615401" sldId="2147483729"/>
          </pc:sldLayoutMkLst>
        </pc:sldLayoutChg>
        <pc:sldLayoutChg chg="add del">
          <pc:chgData name="Soheil Abbasloo" userId="d71572ce-aea6-4a3a-9d7a-c1bc96c12f67" providerId="ADAL" clId="{5A221130-90B4-4FFD-B26D-E6AAC359A9C7}" dt="2022-10-16T22:54:08.492" v="1181" actId="700"/>
          <pc:sldLayoutMkLst>
            <pc:docMk/>
            <pc:sldMasterMk cId="3242339738" sldId="2147483720"/>
            <pc:sldLayoutMk cId="465870898" sldId="2147483730"/>
          </pc:sldLayoutMkLst>
        </pc:sldLayoutChg>
        <pc:sldLayoutChg chg="add del">
          <pc:chgData name="Soheil Abbasloo" userId="d71572ce-aea6-4a3a-9d7a-c1bc96c12f67" providerId="ADAL" clId="{5A221130-90B4-4FFD-B26D-E6AAC359A9C7}" dt="2022-10-16T22:54:08.492" v="1181" actId="700"/>
          <pc:sldLayoutMkLst>
            <pc:docMk/>
            <pc:sldMasterMk cId="3242339738" sldId="2147483720"/>
            <pc:sldLayoutMk cId="691387220" sldId="2147483731"/>
          </pc:sldLayoutMkLst>
        </pc:sldLayoutChg>
      </pc:sldMasterChg>
      <pc:sldMasterChg chg="del delSldLayout">
        <pc:chgData name="Soheil Abbasloo" userId="d71572ce-aea6-4a3a-9d7a-c1bc96c12f67" providerId="ADAL" clId="{5A221130-90B4-4FFD-B26D-E6AAC359A9C7}" dt="2022-10-17T16:56:06.985" v="4781" actId="700"/>
        <pc:sldMasterMkLst>
          <pc:docMk/>
          <pc:sldMasterMk cId="352195509" sldId="2147483721"/>
        </pc:sldMasterMkLst>
        <pc:sldLayoutChg chg="del">
          <pc:chgData name="Soheil Abbasloo" userId="d71572ce-aea6-4a3a-9d7a-c1bc96c12f67" providerId="ADAL" clId="{5A221130-90B4-4FFD-B26D-E6AAC359A9C7}" dt="2022-10-17T16:56:06.985" v="4781" actId="700"/>
          <pc:sldLayoutMkLst>
            <pc:docMk/>
            <pc:sldMasterMk cId="352195509" sldId="2147483721"/>
            <pc:sldLayoutMk cId="852346616" sldId="2147483722"/>
          </pc:sldLayoutMkLst>
        </pc:sldLayoutChg>
        <pc:sldLayoutChg chg="del">
          <pc:chgData name="Soheil Abbasloo" userId="d71572ce-aea6-4a3a-9d7a-c1bc96c12f67" providerId="ADAL" clId="{5A221130-90B4-4FFD-B26D-E6AAC359A9C7}" dt="2022-10-17T16:56:06.985" v="4781" actId="700"/>
          <pc:sldLayoutMkLst>
            <pc:docMk/>
            <pc:sldMasterMk cId="352195509" sldId="2147483721"/>
            <pc:sldLayoutMk cId="2343773421" sldId="2147483723"/>
          </pc:sldLayoutMkLst>
        </pc:sldLayoutChg>
        <pc:sldLayoutChg chg="del">
          <pc:chgData name="Soheil Abbasloo" userId="d71572ce-aea6-4a3a-9d7a-c1bc96c12f67" providerId="ADAL" clId="{5A221130-90B4-4FFD-B26D-E6AAC359A9C7}" dt="2022-10-17T16:56:06.985" v="4781" actId="700"/>
          <pc:sldLayoutMkLst>
            <pc:docMk/>
            <pc:sldMasterMk cId="352195509" sldId="2147483721"/>
            <pc:sldLayoutMk cId="386576691" sldId="2147483724"/>
          </pc:sldLayoutMkLst>
        </pc:sldLayoutChg>
        <pc:sldLayoutChg chg="del">
          <pc:chgData name="Soheil Abbasloo" userId="d71572ce-aea6-4a3a-9d7a-c1bc96c12f67" providerId="ADAL" clId="{5A221130-90B4-4FFD-B26D-E6AAC359A9C7}" dt="2022-10-17T16:56:06.985" v="4781" actId="700"/>
          <pc:sldLayoutMkLst>
            <pc:docMk/>
            <pc:sldMasterMk cId="352195509" sldId="2147483721"/>
            <pc:sldLayoutMk cId="3041300037" sldId="2147483725"/>
          </pc:sldLayoutMkLst>
        </pc:sldLayoutChg>
        <pc:sldLayoutChg chg="del">
          <pc:chgData name="Soheil Abbasloo" userId="d71572ce-aea6-4a3a-9d7a-c1bc96c12f67" providerId="ADAL" clId="{5A221130-90B4-4FFD-B26D-E6AAC359A9C7}" dt="2022-10-17T16:56:06.985" v="4781" actId="700"/>
          <pc:sldLayoutMkLst>
            <pc:docMk/>
            <pc:sldMasterMk cId="352195509" sldId="2147483721"/>
            <pc:sldLayoutMk cId="2144322903" sldId="2147483726"/>
          </pc:sldLayoutMkLst>
        </pc:sldLayoutChg>
        <pc:sldLayoutChg chg="del">
          <pc:chgData name="Soheil Abbasloo" userId="d71572ce-aea6-4a3a-9d7a-c1bc96c12f67" providerId="ADAL" clId="{5A221130-90B4-4FFD-B26D-E6AAC359A9C7}" dt="2022-10-17T16:56:06.985" v="4781" actId="700"/>
          <pc:sldLayoutMkLst>
            <pc:docMk/>
            <pc:sldMasterMk cId="352195509" sldId="2147483721"/>
            <pc:sldLayoutMk cId="730195238" sldId="2147483727"/>
          </pc:sldLayoutMkLst>
        </pc:sldLayoutChg>
        <pc:sldLayoutChg chg="del">
          <pc:chgData name="Soheil Abbasloo" userId="d71572ce-aea6-4a3a-9d7a-c1bc96c12f67" providerId="ADAL" clId="{5A221130-90B4-4FFD-B26D-E6AAC359A9C7}" dt="2022-10-17T16:56:06.985" v="4781" actId="700"/>
          <pc:sldLayoutMkLst>
            <pc:docMk/>
            <pc:sldMasterMk cId="352195509" sldId="2147483721"/>
            <pc:sldLayoutMk cId="1906487528" sldId="2147483728"/>
          </pc:sldLayoutMkLst>
        </pc:sldLayoutChg>
        <pc:sldLayoutChg chg="del">
          <pc:chgData name="Soheil Abbasloo" userId="d71572ce-aea6-4a3a-9d7a-c1bc96c12f67" providerId="ADAL" clId="{5A221130-90B4-4FFD-B26D-E6AAC359A9C7}" dt="2022-10-17T16:56:06.985" v="4781" actId="700"/>
          <pc:sldLayoutMkLst>
            <pc:docMk/>
            <pc:sldMasterMk cId="352195509" sldId="2147483721"/>
            <pc:sldLayoutMk cId="846008867" sldId="2147483729"/>
          </pc:sldLayoutMkLst>
        </pc:sldLayoutChg>
        <pc:sldLayoutChg chg="del">
          <pc:chgData name="Soheil Abbasloo" userId="d71572ce-aea6-4a3a-9d7a-c1bc96c12f67" providerId="ADAL" clId="{5A221130-90B4-4FFD-B26D-E6AAC359A9C7}" dt="2022-10-17T16:56:06.985" v="4781" actId="700"/>
          <pc:sldLayoutMkLst>
            <pc:docMk/>
            <pc:sldMasterMk cId="352195509" sldId="2147483721"/>
            <pc:sldLayoutMk cId="1631691012" sldId="2147483730"/>
          </pc:sldLayoutMkLst>
        </pc:sldLayoutChg>
        <pc:sldLayoutChg chg="del">
          <pc:chgData name="Soheil Abbasloo" userId="d71572ce-aea6-4a3a-9d7a-c1bc96c12f67" providerId="ADAL" clId="{5A221130-90B4-4FFD-B26D-E6AAC359A9C7}" dt="2022-10-17T16:56:06.985" v="4781" actId="700"/>
          <pc:sldLayoutMkLst>
            <pc:docMk/>
            <pc:sldMasterMk cId="352195509" sldId="2147483721"/>
            <pc:sldLayoutMk cId="2587018744" sldId="2147483731"/>
          </pc:sldLayoutMkLst>
        </pc:sldLayoutChg>
        <pc:sldLayoutChg chg="del">
          <pc:chgData name="Soheil Abbasloo" userId="d71572ce-aea6-4a3a-9d7a-c1bc96c12f67" providerId="ADAL" clId="{5A221130-90B4-4FFD-B26D-E6AAC359A9C7}" dt="2022-10-17T16:56:06.985" v="4781" actId="700"/>
          <pc:sldLayoutMkLst>
            <pc:docMk/>
            <pc:sldMasterMk cId="352195509" sldId="2147483721"/>
            <pc:sldLayoutMk cId="4250584720" sldId="2147483732"/>
          </pc:sldLayoutMkLst>
        </pc:sldLayoutChg>
        <pc:sldLayoutChg chg="del">
          <pc:chgData name="Soheil Abbasloo" userId="d71572ce-aea6-4a3a-9d7a-c1bc96c12f67" providerId="ADAL" clId="{5A221130-90B4-4FFD-B26D-E6AAC359A9C7}" dt="2022-10-17T16:56:06.985" v="4781" actId="700"/>
          <pc:sldLayoutMkLst>
            <pc:docMk/>
            <pc:sldMasterMk cId="352195509" sldId="2147483721"/>
            <pc:sldLayoutMk cId="1720116824" sldId="2147483733"/>
          </pc:sldLayoutMkLst>
        </pc:sldLayoutChg>
      </pc:sldMasterChg>
      <pc:sldMasterChg chg="del delSldLayout">
        <pc:chgData name="Soheil Abbasloo" userId="d71572ce-aea6-4a3a-9d7a-c1bc96c12f67" providerId="ADAL" clId="{5A221130-90B4-4FFD-B26D-E6AAC359A9C7}" dt="2022-10-17T15:11:51.946" v="3157" actId="700"/>
        <pc:sldMasterMkLst>
          <pc:docMk/>
          <pc:sldMasterMk cId="624886170" sldId="2147483721"/>
        </pc:sldMasterMkLst>
        <pc:sldLayoutChg chg="del">
          <pc:chgData name="Soheil Abbasloo" userId="d71572ce-aea6-4a3a-9d7a-c1bc96c12f67" providerId="ADAL" clId="{5A221130-90B4-4FFD-B26D-E6AAC359A9C7}" dt="2022-10-17T15:11:51.946" v="3157" actId="700"/>
          <pc:sldLayoutMkLst>
            <pc:docMk/>
            <pc:sldMasterMk cId="624886170" sldId="2147483721"/>
            <pc:sldLayoutMk cId="3713021896" sldId="2147483722"/>
          </pc:sldLayoutMkLst>
        </pc:sldLayoutChg>
        <pc:sldLayoutChg chg="del">
          <pc:chgData name="Soheil Abbasloo" userId="d71572ce-aea6-4a3a-9d7a-c1bc96c12f67" providerId="ADAL" clId="{5A221130-90B4-4FFD-B26D-E6AAC359A9C7}" dt="2022-10-17T15:11:51.946" v="3157" actId="700"/>
          <pc:sldLayoutMkLst>
            <pc:docMk/>
            <pc:sldMasterMk cId="624886170" sldId="2147483721"/>
            <pc:sldLayoutMk cId="1694301828" sldId="2147483723"/>
          </pc:sldLayoutMkLst>
        </pc:sldLayoutChg>
        <pc:sldLayoutChg chg="del">
          <pc:chgData name="Soheil Abbasloo" userId="d71572ce-aea6-4a3a-9d7a-c1bc96c12f67" providerId="ADAL" clId="{5A221130-90B4-4FFD-B26D-E6AAC359A9C7}" dt="2022-10-17T15:11:51.946" v="3157" actId="700"/>
          <pc:sldLayoutMkLst>
            <pc:docMk/>
            <pc:sldMasterMk cId="624886170" sldId="2147483721"/>
            <pc:sldLayoutMk cId="1251958101" sldId="2147483724"/>
          </pc:sldLayoutMkLst>
        </pc:sldLayoutChg>
        <pc:sldLayoutChg chg="del">
          <pc:chgData name="Soheil Abbasloo" userId="d71572ce-aea6-4a3a-9d7a-c1bc96c12f67" providerId="ADAL" clId="{5A221130-90B4-4FFD-B26D-E6AAC359A9C7}" dt="2022-10-17T15:11:51.946" v="3157" actId="700"/>
          <pc:sldLayoutMkLst>
            <pc:docMk/>
            <pc:sldMasterMk cId="624886170" sldId="2147483721"/>
            <pc:sldLayoutMk cId="1031329783" sldId="2147483725"/>
          </pc:sldLayoutMkLst>
        </pc:sldLayoutChg>
        <pc:sldLayoutChg chg="del">
          <pc:chgData name="Soheil Abbasloo" userId="d71572ce-aea6-4a3a-9d7a-c1bc96c12f67" providerId="ADAL" clId="{5A221130-90B4-4FFD-B26D-E6AAC359A9C7}" dt="2022-10-17T15:11:51.946" v="3157" actId="700"/>
          <pc:sldLayoutMkLst>
            <pc:docMk/>
            <pc:sldMasterMk cId="624886170" sldId="2147483721"/>
            <pc:sldLayoutMk cId="38707899" sldId="2147483726"/>
          </pc:sldLayoutMkLst>
        </pc:sldLayoutChg>
        <pc:sldLayoutChg chg="del">
          <pc:chgData name="Soheil Abbasloo" userId="d71572ce-aea6-4a3a-9d7a-c1bc96c12f67" providerId="ADAL" clId="{5A221130-90B4-4FFD-B26D-E6AAC359A9C7}" dt="2022-10-17T15:11:51.946" v="3157" actId="700"/>
          <pc:sldLayoutMkLst>
            <pc:docMk/>
            <pc:sldMasterMk cId="624886170" sldId="2147483721"/>
            <pc:sldLayoutMk cId="566541932" sldId="2147483727"/>
          </pc:sldLayoutMkLst>
        </pc:sldLayoutChg>
        <pc:sldLayoutChg chg="del">
          <pc:chgData name="Soheil Abbasloo" userId="d71572ce-aea6-4a3a-9d7a-c1bc96c12f67" providerId="ADAL" clId="{5A221130-90B4-4FFD-B26D-E6AAC359A9C7}" dt="2022-10-17T15:11:51.946" v="3157" actId="700"/>
          <pc:sldLayoutMkLst>
            <pc:docMk/>
            <pc:sldMasterMk cId="624886170" sldId="2147483721"/>
            <pc:sldLayoutMk cId="1196855616" sldId="2147483728"/>
          </pc:sldLayoutMkLst>
        </pc:sldLayoutChg>
        <pc:sldLayoutChg chg="del">
          <pc:chgData name="Soheil Abbasloo" userId="d71572ce-aea6-4a3a-9d7a-c1bc96c12f67" providerId="ADAL" clId="{5A221130-90B4-4FFD-B26D-E6AAC359A9C7}" dt="2022-10-17T15:11:51.946" v="3157" actId="700"/>
          <pc:sldLayoutMkLst>
            <pc:docMk/>
            <pc:sldMasterMk cId="624886170" sldId="2147483721"/>
            <pc:sldLayoutMk cId="843877506" sldId="2147483729"/>
          </pc:sldLayoutMkLst>
        </pc:sldLayoutChg>
        <pc:sldLayoutChg chg="del">
          <pc:chgData name="Soheil Abbasloo" userId="d71572ce-aea6-4a3a-9d7a-c1bc96c12f67" providerId="ADAL" clId="{5A221130-90B4-4FFD-B26D-E6AAC359A9C7}" dt="2022-10-17T15:11:51.946" v="3157" actId="700"/>
          <pc:sldLayoutMkLst>
            <pc:docMk/>
            <pc:sldMasterMk cId="624886170" sldId="2147483721"/>
            <pc:sldLayoutMk cId="2877930340" sldId="2147483730"/>
          </pc:sldLayoutMkLst>
        </pc:sldLayoutChg>
        <pc:sldLayoutChg chg="del">
          <pc:chgData name="Soheil Abbasloo" userId="d71572ce-aea6-4a3a-9d7a-c1bc96c12f67" providerId="ADAL" clId="{5A221130-90B4-4FFD-B26D-E6AAC359A9C7}" dt="2022-10-17T15:11:51.946" v="3157" actId="700"/>
          <pc:sldLayoutMkLst>
            <pc:docMk/>
            <pc:sldMasterMk cId="624886170" sldId="2147483721"/>
            <pc:sldLayoutMk cId="2533553252" sldId="2147483731"/>
          </pc:sldLayoutMkLst>
        </pc:sldLayoutChg>
        <pc:sldLayoutChg chg="del">
          <pc:chgData name="Soheil Abbasloo" userId="d71572ce-aea6-4a3a-9d7a-c1bc96c12f67" providerId="ADAL" clId="{5A221130-90B4-4FFD-B26D-E6AAC359A9C7}" dt="2022-10-17T15:11:51.946" v="3157" actId="700"/>
          <pc:sldLayoutMkLst>
            <pc:docMk/>
            <pc:sldMasterMk cId="624886170" sldId="2147483721"/>
            <pc:sldLayoutMk cId="1118341585" sldId="2147483732"/>
          </pc:sldLayoutMkLst>
        </pc:sldLayoutChg>
        <pc:sldLayoutChg chg="del">
          <pc:chgData name="Soheil Abbasloo" userId="d71572ce-aea6-4a3a-9d7a-c1bc96c12f67" providerId="ADAL" clId="{5A221130-90B4-4FFD-B26D-E6AAC359A9C7}" dt="2022-10-17T15:11:51.946" v="3157" actId="700"/>
          <pc:sldLayoutMkLst>
            <pc:docMk/>
            <pc:sldMasterMk cId="624886170" sldId="2147483721"/>
            <pc:sldLayoutMk cId="2757704965" sldId="2147483733"/>
          </pc:sldLayoutMkLst>
        </pc:sldLayoutChg>
        <pc:sldLayoutChg chg="del">
          <pc:chgData name="Soheil Abbasloo" userId="d71572ce-aea6-4a3a-9d7a-c1bc96c12f67" providerId="ADAL" clId="{5A221130-90B4-4FFD-B26D-E6AAC359A9C7}" dt="2022-10-17T15:11:51.946" v="3157" actId="700"/>
          <pc:sldLayoutMkLst>
            <pc:docMk/>
            <pc:sldMasterMk cId="624886170" sldId="2147483721"/>
            <pc:sldLayoutMk cId="2094763820" sldId="2147483734"/>
          </pc:sldLayoutMkLst>
        </pc:sldLayoutChg>
        <pc:sldLayoutChg chg="del">
          <pc:chgData name="Soheil Abbasloo" userId="d71572ce-aea6-4a3a-9d7a-c1bc96c12f67" providerId="ADAL" clId="{5A221130-90B4-4FFD-B26D-E6AAC359A9C7}" dt="2022-10-17T15:11:51.946" v="3157" actId="700"/>
          <pc:sldLayoutMkLst>
            <pc:docMk/>
            <pc:sldMasterMk cId="624886170" sldId="2147483721"/>
            <pc:sldLayoutMk cId="434984597" sldId="2147483735"/>
          </pc:sldLayoutMkLst>
        </pc:sldLayoutChg>
      </pc:sldMasterChg>
      <pc:sldMasterChg chg="del delSldLayout">
        <pc:chgData name="Soheil Abbasloo" userId="d71572ce-aea6-4a3a-9d7a-c1bc96c12f67" providerId="ADAL" clId="{5A221130-90B4-4FFD-B26D-E6AAC359A9C7}" dt="2022-10-17T16:30:08.437" v="4416" actId="700"/>
        <pc:sldMasterMkLst>
          <pc:docMk/>
          <pc:sldMasterMk cId="726674688" sldId="2147483721"/>
        </pc:sldMasterMkLst>
        <pc:sldLayoutChg chg="del">
          <pc:chgData name="Soheil Abbasloo" userId="d71572ce-aea6-4a3a-9d7a-c1bc96c12f67" providerId="ADAL" clId="{5A221130-90B4-4FFD-B26D-E6AAC359A9C7}" dt="2022-10-17T16:30:08.437" v="4416" actId="700"/>
          <pc:sldLayoutMkLst>
            <pc:docMk/>
            <pc:sldMasterMk cId="726674688" sldId="2147483721"/>
            <pc:sldLayoutMk cId="1696533175" sldId="2147483722"/>
          </pc:sldLayoutMkLst>
        </pc:sldLayoutChg>
        <pc:sldLayoutChg chg="del">
          <pc:chgData name="Soheil Abbasloo" userId="d71572ce-aea6-4a3a-9d7a-c1bc96c12f67" providerId="ADAL" clId="{5A221130-90B4-4FFD-B26D-E6AAC359A9C7}" dt="2022-10-17T16:30:08.437" v="4416" actId="700"/>
          <pc:sldLayoutMkLst>
            <pc:docMk/>
            <pc:sldMasterMk cId="726674688" sldId="2147483721"/>
            <pc:sldLayoutMk cId="1849191104" sldId="2147483723"/>
          </pc:sldLayoutMkLst>
        </pc:sldLayoutChg>
        <pc:sldLayoutChg chg="del">
          <pc:chgData name="Soheil Abbasloo" userId="d71572ce-aea6-4a3a-9d7a-c1bc96c12f67" providerId="ADAL" clId="{5A221130-90B4-4FFD-B26D-E6AAC359A9C7}" dt="2022-10-17T16:30:08.437" v="4416" actId="700"/>
          <pc:sldLayoutMkLst>
            <pc:docMk/>
            <pc:sldMasterMk cId="726674688" sldId="2147483721"/>
            <pc:sldLayoutMk cId="611132879" sldId="2147483724"/>
          </pc:sldLayoutMkLst>
        </pc:sldLayoutChg>
        <pc:sldLayoutChg chg="del">
          <pc:chgData name="Soheil Abbasloo" userId="d71572ce-aea6-4a3a-9d7a-c1bc96c12f67" providerId="ADAL" clId="{5A221130-90B4-4FFD-B26D-E6AAC359A9C7}" dt="2022-10-17T16:30:08.437" v="4416" actId="700"/>
          <pc:sldLayoutMkLst>
            <pc:docMk/>
            <pc:sldMasterMk cId="726674688" sldId="2147483721"/>
            <pc:sldLayoutMk cId="3662889142" sldId="2147483725"/>
          </pc:sldLayoutMkLst>
        </pc:sldLayoutChg>
        <pc:sldLayoutChg chg="del">
          <pc:chgData name="Soheil Abbasloo" userId="d71572ce-aea6-4a3a-9d7a-c1bc96c12f67" providerId="ADAL" clId="{5A221130-90B4-4FFD-B26D-E6AAC359A9C7}" dt="2022-10-17T16:30:08.437" v="4416" actId="700"/>
          <pc:sldLayoutMkLst>
            <pc:docMk/>
            <pc:sldMasterMk cId="726674688" sldId="2147483721"/>
            <pc:sldLayoutMk cId="3844587879" sldId="2147483726"/>
          </pc:sldLayoutMkLst>
        </pc:sldLayoutChg>
        <pc:sldLayoutChg chg="del">
          <pc:chgData name="Soheil Abbasloo" userId="d71572ce-aea6-4a3a-9d7a-c1bc96c12f67" providerId="ADAL" clId="{5A221130-90B4-4FFD-B26D-E6AAC359A9C7}" dt="2022-10-17T16:30:08.437" v="4416" actId="700"/>
          <pc:sldLayoutMkLst>
            <pc:docMk/>
            <pc:sldMasterMk cId="726674688" sldId="2147483721"/>
            <pc:sldLayoutMk cId="2056353979" sldId="2147483727"/>
          </pc:sldLayoutMkLst>
        </pc:sldLayoutChg>
        <pc:sldLayoutChg chg="del">
          <pc:chgData name="Soheil Abbasloo" userId="d71572ce-aea6-4a3a-9d7a-c1bc96c12f67" providerId="ADAL" clId="{5A221130-90B4-4FFD-B26D-E6AAC359A9C7}" dt="2022-10-17T16:30:08.437" v="4416" actId="700"/>
          <pc:sldLayoutMkLst>
            <pc:docMk/>
            <pc:sldMasterMk cId="726674688" sldId="2147483721"/>
            <pc:sldLayoutMk cId="2126706595" sldId="2147483728"/>
          </pc:sldLayoutMkLst>
        </pc:sldLayoutChg>
        <pc:sldLayoutChg chg="del">
          <pc:chgData name="Soheil Abbasloo" userId="d71572ce-aea6-4a3a-9d7a-c1bc96c12f67" providerId="ADAL" clId="{5A221130-90B4-4FFD-B26D-E6AAC359A9C7}" dt="2022-10-17T16:30:08.437" v="4416" actId="700"/>
          <pc:sldLayoutMkLst>
            <pc:docMk/>
            <pc:sldMasterMk cId="726674688" sldId="2147483721"/>
            <pc:sldLayoutMk cId="2516078407" sldId="2147483729"/>
          </pc:sldLayoutMkLst>
        </pc:sldLayoutChg>
        <pc:sldLayoutChg chg="del">
          <pc:chgData name="Soheil Abbasloo" userId="d71572ce-aea6-4a3a-9d7a-c1bc96c12f67" providerId="ADAL" clId="{5A221130-90B4-4FFD-B26D-E6AAC359A9C7}" dt="2022-10-17T16:30:08.437" v="4416" actId="700"/>
          <pc:sldLayoutMkLst>
            <pc:docMk/>
            <pc:sldMasterMk cId="726674688" sldId="2147483721"/>
            <pc:sldLayoutMk cId="4132772373" sldId="2147483730"/>
          </pc:sldLayoutMkLst>
        </pc:sldLayoutChg>
        <pc:sldLayoutChg chg="del">
          <pc:chgData name="Soheil Abbasloo" userId="d71572ce-aea6-4a3a-9d7a-c1bc96c12f67" providerId="ADAL" clId="{5A221130-90B4-4FFD-B26D-E6AAC359A9C7}" dt="2022-10-17T16:30:08.437" v="4416" actId="700"/>
          <pc:sldLayoutMkLst>
            <pc:docMk/>
            <pc:sldMasterMk cId="726674688" sldId="2147483721"/>
            <pc:sldLayoutMk cId="3614546305" sldId="2147483731"/>
          </pc:sldLayoutMkLst>
        </pc:sldLayoutChg>
        <pc:sldLayoutChg chg="del">
          <pc:chgData name="Soheil Abbasloo" userId="d71572ce-aea6-4a3a-9d7a-c1bc96c12f67" providerId="ADAL" clId="{5A221130-90B4-4FFD-B26D-E6AAC359A9C7}" dt="2022-10-17T16:30:08.437" v="4416" actId="700"/>
          <pc:sldLayoutMkLst>
            <pc:docMk/>
            <pc:sldMasterMk cId="726674688" sldId="2147483721"/>
            <pc:sldLayoutMk cId="473828735" sldId="2147483732"/>
          </pc:sldLayoutMkLst>
        </pc:sldLayoutChg>
        <pc:sldLayoutChg chg="del">
          <pc:chgData name="Soheil Abbasloo" userId="d71572ce-aea6-4a3a-9d7a-c1bc96c12f67" providerId="ADAL" clId="{5A221130-90B4-4FFD-B26D-E6AAC359A9C7}" dt="2022-10-17T16:30:08.437" v="4416" actId="700"/>
          <pc:sldLayoutMkLst>
            <pc:docMk/>
            <pc:sldMasterMk cId="726674688" sldId="2147483721"/>
            <pc:sldLayoutMk cId="1682098604" sldId="2147483733"/>
          </pc:sldLayoutMkLst>
        </pc:sldLayoutChg>
      </pc:sldMasterChg>
      <pc:sldMasterChg chg="del delSldLayout">
        <pc:chgData name="Soheil Abbasloo" userId="d71572ce-aea6-4a3a-9d7a-c1bc96c12f67" providerId="ADAL" clId="{5A221130-90B4-4FFD-B26D-E6AAC359A9C7}" dt="2022-10-17T16:48:19.124" v="4657" actId="700"/>
        <pc:sldMasterMkLst>
          <pc:docMk/>
          <pc:sldMasterMk cId="1214745767" sldId="2147483721"/>
        </pc:sldMasterMkLst>
        <pc:sldLayoutChg chg="del">
          <pc:chgData name="Soheil Abbasloo" userId="d71572ce-aea6-4a3a-9d7a-c1bc96c12f67" providerId="ADAL" clId="{5A221130-90B4-4FFD-B26D-E6AAC359A9C7}" dt="2022-10-17T16:48:19.124" v="4657" actId="700"/>
          <pc:sldLayoutMkLst>
            <pc:docMk/>
            <pc:sldMasterMk cId="1214745767" sldId="2147483721"/>
            <pc:sldLayoutMk cId="3019523286" sldId="2147483722"/>
          </pc:sldLayoutMkLst>
        </pc:sldLayoutChg>
        <pc:sldLayoutChg chg="del">
          <pc:chgData name="Soheil Abbasloo" userId="d71572ce-aea6-4a3a-9d7a-c1bc96c12f67" providerId="ADAL" clId="{5A221130-90B4-4FFD-B26D-E6AAC359A9C7}" dt="2022-10-17T16:48:19.124" v="4657" actId="700"/>
          <pc:sldLayoutMkLst>
            <pc:docMk/>
            <pc:sldMasterMk cId="1214745767" sldId="2147483721"/>
            <pc:sldLayoutMk cId="1477701352" sldId="2147483723"/>
          </pc:sldLayoutMkLst>
        </pc:sldLayoutChg>
        <pc:sldLayoutChg chg="del">
          <pc:chgData name="Soheil Abbasloo" userId="d71572ce-aea6-4a3a-9d7a-c1bc96c12f67" providerId="ADAL" clId="{5A221130-90B4-4FFD-B26D-E6AAC359A9C7}" dt="2022-10-17T16:48:19.124" v="4657" actId="700"/>
          <pc:sldLayoutMkLst>
            <pc:docMk/>
            <pc:sldMasterMk cId="1214745767" sldId="2147483721"/>
            <pc:sldLayoutMk cId="2078261051" sldId="2147483724"/>
          </pc:sldLayoutMkLst>
        </pc:sldLayoutChg>
        <pc:sldLayoutChg chg="del">
          <pc:chgData name="Soheil Abbasloo" userId="d71572ce-aea6-4a3a-9d7a-c1bc96c12f67" providerId="ADAL" clId="{5A221130-90B4-4FFD-B26D-E6AAC359A9C7}" dt="2022-10-17T16:48:19.124" v="4657" actId="700"/>
          <pc:sldLayoutMkLst>
            <pc:docMk/>
            <pc:sldMasterMk cId="1214745767" sldId="2147483721"/>
            <pc:sldLayoutMk cId="3447949660" sldId="2147483725"/>
          </pc:sldLayoutMkLst>
        </pc:sldLayoutChg>
        <pc:sldLayoutChg chg="del">
          <pc:chgData name="Soheil Abbasloo" userId="d71572ce-aea6-4a3a-9d7a-c1bc96c12f67" providerId="ADAL" clId="{5A221130-90B4-4FFD-B26D-E6AAC359A9C7}" dt="2022-10-17T16:48:19.124" v="4657" actId="700"/>
          <pc:sldLayoutMkLst>
            <pc:docMk/>
            <pc:sldMasterMk cId="1214745767" sldId="2147483721"/>
            <pc:sldLayoutMk cId="341927317" sldId="2147483726"/>
          </pc:sldLayoutMkLst>
        </pc:sldLayoutChg>
        <pc:sldLayoutChg chg="del">
          <pc:chgData name="Soheil Abbasloo" userId="d71572ce-aea6-4a3a-9d7a-c1bc96c12f67" providerId="ADAL" clId="{5A221130-90B4-4FFD-B26D-E6AAC359A9C7}" dt="2022-10-17T16:48:19.124" v="4657" actId="700"/>
          <pc:sldLayoutMkLst>
            <pc:docMk/>
            <pc:sldMasterMk cId="1214745767" sldId="2147483721"/>
            <pc:sldLayoutMk cId="3272590416" sldId="2147483727"/>
          </pc:sldLayoutMkLst>
        </pc:sldLayoutChg>
        <pc:sldLayoutChg chg="del">
          <pc:chgData name="Soheil Abbasloo" userId="d71572ce-aea6-4a3a-9d7a-c1bc96c12f67" providerId="ADAL" clId="{5A221130-90B4-4FFD-B26D-E6AAC359A9C7}" dt="2022-10-17T16:48:19.124" v="4657" actId="700"/>
          <pc:sldLayoutMkLst>
            <pc:docMk/>
            <pc:sldMasterMk cId="1214745767" sldId="2147483721"/>
            <pc:sldLayoutMk cId="2265476588" sldId="2147483728"/>
          </pc:sldLayoutMkLst>
        </pc:sldLayoutChg>
        <pc:sldLayoutChg chg="del">
          <pc:chgData name="Soheil Abbasloo" userId="d71572ce-aea6-4a3a-9d7a-c1bc96c12f67" providerId="ADAL" clId="{5A221130-90B4-4FFD-B26D-E6AAC359A9C7}" dt="2022-10-17T16:48:19.124" v="4657" actId="700"/>
          <pc:sldLayoutMkLst>
            <pc:docMk/>
            <pc:sldMasterMk cId="1214745767" sldId="2147483721"/>
            <pc:sldLayoutMk cId="2453887311" sldId="2147483729"/>
          </pc:sldLayoutMkLst>
        </pc:sldLayoutChg>
        <pc:sldLayoutChg chg="del">
          <pc:chgData name="Soheil Abbasloo" userId="d71572ce-aea6-4a3a-9d7a-c1bc96c12f67" providerId="ADAL" clId="{5A221130-90B4-4FFD-B26D-E6AAC359A9C7}" dt="2022-10-17T16:48:19.124" v="4657" actId="700"/>
          <pc:sldLayoutMkLst>
            <pc:docMk/>
            <pc:sldMasterMk cId="1214745767" sldId="2147483721"/>
            <pc:sldLayoutMk cId="1285820121" sldId="2147483730"/>
          </pc:sldLayoutMkLst>
        </pc:sldLayoutChg>
        <pc:sldLayoutChg chg="del">
          <pc:chgData name="Soheil Abbasloo" userId="d71572ce-aea6-4a3a-9d7a-c1bc96c12f67" providerId="ADAL" clId="{5A221130-90B4-4FFD-B26D-E6AAC359A9C7}" dt="2022-10-17T16:48:19.124" v="4657" actId="700"/>
          <pc:sldLayoutMkLst>
            <pc:docMk/>
            <pc:sldMasterMk cId="1214745767" sldId="2147483721"/>
            <pc:sldLayoutMk cId="1848430716" sldId="2147483731"/>
          </pc:sldLayoutMkLst>
        </pc:sldLayoutChg>
        <pc:sldLayoutChg chg="del">
          <pc:chgData name="Soheil Abbasloo" userId="d71572ce-aea6-4a3a-9d7a-c1bc96c12f67" providerId="ADAL" clId="{5A221130-90B4-4FFD-B26D-E6AAC359A9C7}" dt="2022-10-17T16:48:19.124" v="4657" actId="700"/>
          <pc:sldLayoutMkLst>
            <pc:docMk/>
            <pc:sldMasterMk cId="1214745767" sldId="2147483721"/>
            <pc:sldLayoutMk cId="3253718392" sldId="2147483732"/>
          </pc:sldLayoutMkLst>
        </pc:sldLayoutChg>
        <pc:sldLayoutChg chg="del">
          <pc:chgData name="Soheil Abbasloo" userId="d71572ce-aea6-4a3a-9d7a-c1bc96c12f67" providerId="ADAL" clId="{5A221130-90B4-4FFD-B26D-E6AAC359A9C7}" dt="2022-10-17T16:48:19.124" v="4657" actId="700"/>
          <pc:sldLayoutMkLst>
            <pc:docMk/>
            <pc:sldMasterMk cId="1214745767" sldId="2147483721"/>
            <pc:sldLayoutMk cId="3320534653" sldId="2147483733"/>
          </pc:sldLayoutMkLst>
        </pc:sldLayoutChg>
      </pc:sldMasterChg>
      <pc:sldMasterChg chg="del delSldLayout">
        <pc:chgData name="Soheil Abbasloo" userId="d71572ce-aea6-4a3a-9d7a-c1bc96c12f67" providerId="ADAL" clId="{5A221130-90B4-4FFD-B26D-E6AAC359A9C7}" dt="2022-10-17T16:04:40.587" v="4178" actId="700"/>
        <pc:sldMasterMkLst>
          <pc:docMk/>
          <pc:sldMasterMk cId="1401882455" sldId="2147483721"/>
        </pc:sldMasterMkLst>
        <pc:sldLayoutChg chg="del">
          <pc:chgData name="Soheil Abbasloo" userId="d71572ce-aea6-4a3a-9d7a-c1bc96c12f67" providerId="ADAL" clId="{5A221130-90B4-4FFD-B26D-E6AAC359A9C7}" dt="2022-10-17T16:04:40.587" v="4178" actId="700"/>
          <pc:sldLayoutMkLst>
            <pc:docMk/>
            <pc:sldMasterMk cId="1401882455" sldId="2147483721"/>
            <pc:sldLayoutMk cId="1989789933" sldId="2147483722"/>
          </pc:sldLayoutMkLst>
        </pc:sldLayoutChg>
        <pc:sldLayoutChg chg="del">
          <pc:chgData name="Soheil Abbasloo" userId="d71572ce-aea6-4a3a-9d7a-c1bc96c12f67" providerId="ADAL" clId="{5A221130-90B4-4FFD-B26D-E6AAC359A9C7}" dt="2022-10-17T16:04:40.587" v="4178" actId="700"/>
          <pc:sldLayoutMkLst>
            <pc:docMk/>
            <pc:sldMasterMk cId="1401882455" sldId="2147483721"/>
            <pc:sldLayoutMk cId="2502474209" sldId="2147483723"/>
          </pc:sldLayoutMkLst>
        </pc:sldLayoutChg>
        <pc:sldLayoutChg chg="del">
          <pc:chgData name="Soheil Abbasloo" userId="d71572ce-aea6-4a3a-9d7a-c1bc96c12f67" providerId="ADAL" clId="{5A221130-90B4-4FFD-B26D-E6AAC359A9C7}" dt="2022-10-17T16:04:40.587" v="4178" actId="700"/>
          <pc:sldLayoutMkLst>
            <pc:docMk/>
            <pc:sldMasterMk cId="1401882455" sldId="2147483721"/>
            <pc:sldLayoutMk cId="1099779107" sldId="2147483724"/>
          </pc:sldLayoutMkLst>
        </pc:sldLayoutChg>
        <pc:sldLayoutChg chg="del">
          <pc:chgData name="Soheil Abbasloo" userId="d71572ce-aea6-4a3a-9d7a-c1bc96c12f67" providerId="ADAL" clId="{5A221130-90B4-4FFD-B26D-E6AAC359A9C7}" dt="2022-10-17T16:04:40.587" v="4178" actId="700"/>
          <pc:sldLayoutMkLst>
            <pc:docMk/>
            <pc:sldMasterMk cId="1401882455" sldId="2147483721"/>
            <pc:sldLayoutMk cId="2792440415" sldId="2147483725"/>
          </pc:sldLayoutMkLst>
        </pc:sldLayoutChg>
        <pc:sldLayoutChg chg="del">
          <pc:chgData name="Soheil Abbasloo" userId="d71572ce-aea6-4a3a-9d7a-c1bc96c12f67" providerId="ADAL" clId="{5A221130-90B4-4FFD-B26D-E6AAC359A9C7}" dt="2022-10-17T16:04:40.587" v="4178" actId="700"/>
          <pc:sldLayoutMkLst>
            <pc:docMk/>
            <pc:sldMasterMk cId="1401882455" sldId="2147483721"/>
            <pc:sldLayoutMk cId="606418447" sldId="2147483726"/>
          </pc:sldLayoutMkLst>
        </pc:sldLayoutChg>
        <pc:sldLayoutChg chg="del">
          <pc:chgData name="Soheil Abbasloo" userId="d71572ce-aea6-4a3a-9d7a-c1bc96c12f67" providerId="ADAL" clId="{5A221130-90B4-4FFD-B26D-E6AAC359A9C7}" dt="2022-10-17T16:04:40.587" v="4178" actId="700"/>
          <pc:sldLayoutMkLst>
            <pc:docMk/>
            <pc:sldMasterMk cId="1401882455" sldId="2147483721"/>
            <pc:sldLayoutMk cId="1397991798" sldId="2147483727"/>
          </pc:sldLayoutMkLst>
        </pc:sldLayoutChg>
        <pc:sldLayoutChg chg="del">
          <pc:chgData name="Soheil Abbasloo" userId="d71572ce-aea6-4a3a-9d7a-c1bc96c12f67" providerId="ADAL" clId="{5A221130-90B4-4FFD-B26D-E6AAC359A9C7}" dt="2022-10-17T16:04:40.587" v="4178" actId="700"/>
          <pc:sldLayoutMkLst>
            <pc:docMk/>
            <pc:sldMasterMk cId="1401882455" sldId="2147483721"/>
            <pc:sldLayoutMk cId="1505293353" sldId="2147483728"/>
          </pc:sldLayoutMkLst>
        </pc:sldLayoutChg>
        <pc:sldLayoutChg chg="del">
          <pc:chgData name="Soheil Abbasloo" userId="d71572ce-aea6-4a3a-9d7a-c1bc96c12f67" providerId="ADAL" clId="{5A221130-90B4-4FFD-B26D-E6AAC359A9C7}" dt="2022-10-17T16:04:40.587" v="4178" actId="700"/>
          <pc:sldLayoutMkLst>
            <pc:docMk/>
            <pc:sldMasterMk cId="1401882455" sldId="2147483721"/>
            <pc:sldLayoutMk cId="3650267280" sldId="2147483729"/>
          </pc:sldLayoutMkLst>
        </pc:sldLayoutChg>
        <pc:sldLayoutChg chg="del">
          <pc:chgData name="Soheil Abbasloo" userId="d71572ce-aea6-4a3a-9d7a-c1bc96c12f67" providerId="ADAL" clId="{5A221130-90B4-4FFD-B26D-E6AAC359A9C7}" dt="2022-10-17T16:04:40.587" v="4178" actId="700"/>
          <pc:sldLayoutMkLst>
            <pc:docMk/>
            <pc:sldMasterMk cId="1401882455" sldId="2147483721"/>
            <pc:sldLayoutMk cId="1731774571" sldId="2147483730"/>
          </pc:sldLayoutMkLst>
        </pc:sldLayoutChg>
        <pc:sldLayoutChg chg="del">
          <pc:chgData name="Soheil Abbasloo" userId="d71572ce-aea6-4a3a-9d7a-c1bc96c12f67" providerId="ADAL" clId="{5A221130-90B4-4FFD-B26D-E6AAC359A9C7}" dt="2022-10-17T16:04:40.587" v="4178" actId="700"/>
          <pc:sldLayoutMkLst>
            <pc:docMk/>
            <pc:sldMasterMk cId="1401882455" sldId="2147483721"/>
            <pc:sldLayoutMk cId="4195627341" sldId="2147483731"/>
          </pc:sldLayoutMkLst>
        </pc:sldLayoutChg>
        <pc:sldLayoutChg chg="del">
          <pc:chgData name="Soheil Abbasloo" userId="d71572ce-aea6-4a3a-9d7a-c1bc96c12f67" providerId="ADAL" clId="{5A221130-90B4-4FFD-B26D-E6AAC359A9C7}" dt="2022-10-17T16:04:40.587" v="4178" actId="700"/>
          <pc:sldLayoutMkLst>
            <pc:docMk/>
            <pc:sldMasterMk cId="1401882455" sldId="2147483721"/>
            <pc:sldLayoutMk cId="1473061845" sldId="2147483732"/>
          </pc:sldLayoutMkLst>
        </pc:sldLayoutChg>
        <pc:sldLayoutChg chg="del">
          <pc:chgData name="Soheil Abbasloo" userId="d71572ce-aea6-4a3a-9d7a-c1bc96c12f67" providerId="ADAL" clId="{5A221130-90B4-4FFD-B26D-E6AAC359A9C7}" dt="2022-10-17T16:04:40.587" v="4178" actId="700"/>
          <pc:sldLayoutMkLst>
            <pc:docMk/>
            <pc:sldMasterMk cId="1401882455" sldId="2147483721"/>
            <pc:sldLayoutMk cId="476102421" sldId="2147483733"/>
          </pc:sldLayoutMkLst>
        </pc:sldLayoutChg>
        <pc:sldLayoutChg chg="del">
          <pc:chgData name="Soheil Abbasloo" userId="d71572ce-aea6-4a3a-9d7a-c1bc96c12f67" providerId="ADAL" clId="{5A221130-90B4-4FFD-B26D-E6AAC359A9C7}" dt="2022-10-17T16:04:40.587" v="4178" actId="700"/>
          <pc:sldLayoutMkLst>
            <pc:docMk/>
            <pc:sldMasterMk cId="1401882455" sldId="2147483721"/>
            <pc:sldLayoutMk cId="2545535399" sldId="2147483734"/>
          </pc:sldLayoutMkLst>
        </pc:sldLayoutChg>
        <pc:sldLayoutChg chg="del">
          <pc:chgData name="Soheil Abbasloo" userId="d71572ce-aea6-4a3a-9d7a-c1bc96c12f67" providerId="ADAL" clId="{5A221130-90B4-4FFD-B26D-E6AAC359A9C7}" dt="2022-10-17T16:04:40.587" v="4178" actId="700"/>
          <pc:sldLayoutMkLst>
            <pc:docMk/>
            <pc:sldMasterMk cId="1401882455" sldId="2147483721"/>
            <pc:sldLayoutMk cId="865469340" sldId="2147483735"/>
          </pc:sldLayoutMkLst>
        </pc:sldLayoutChg>
      </pc:sldMasterChg>
      <pc:sldMasterChg chg="del delSldLayout">
        <pc:chgData name="Soheil Abbasloo" userId="d71572ce-aea6-4a3a-9d7a-c1bc96c12f67" providerId="ADAL" clId="{5A221130-90B4-4FFD-B26D-E6AAC359A9C7}" dt="2022-10-17T14:37:54.349" v="3003" actId="700"/>
        <pc:sldMasterMkLst>
          <pc:docMk/>
          <pc:sldMasterMk cId="1942151876" sldId="2147483721"/>
        </pc:sldMasterMkLst>
        <pc:sldLayoutChg chg="del">
          <pc:chgData name="Soheil Abbasloo" userId="d71572ce-aea6-4a3a-9d7a-c1bc96c12f67" providerId="ADAL" clId="{5A221130-90B4-4FFD-B26D-E6AAC359A9C7}" dt="2022-10-17T14:37:54.349" v="3003" actId="700"/>
          <pc:sldLayoutMkLst>
            <pc:docMk/>
            <pc:sldMasterMk cId="1942151876" sldId="2147483721"/>
            <pc:sldLayoutMk cId="4148279899" sldId="2147483722"/>
          </pc:sldLayoutMkLst>
        </pc:sldLayoutChg>
        <pc:sldLayoutChg chg="del">
          <pc:chgData name="Soheil Abbasloo" userId="d71572ce-aea6-4a3a-9d7a-c1bc96c12f67" providerId="ADAL" clId="{5A221130-90B4-4FFD-B26D-E6AAC359A9C7}" dt="2022-10-17T14:37:54.349" v="3003" actId="700"/>
          <pc:sldLayoutMkLst>
            <pc:docMk/>
            <pc:sldMasterMk cId="1942151876" sldId="2147483721"/>
            <pc:sldLayoutMk cId="1023315810" sldId="2147483723"/>
          </pc:sldLayoutMkLst>
        </pc:sldLayoutChg>
        <pc:sldLayoutChg chg="del">
          <pc:chgData name="Soheil Abbasloo" userId="d71572ce-aea6-4a3a-9d7a-c1bc96c12f67" providerId="ADAL" clId="{5A221130-90B4-4FFD-B26D-E6AAC359A9C7}" dt="2022-10-17T14:37:54.349" v="3003" actId="700"/>
          <pc:sldLayoutMkLst>
            <pc:docMk/>
            <pc:sldMasterMk cId="1942151876" sldId="2147483721"/>
            <pc:sldLayoutMk cId="2162202303" sldId="2147483724"/>
          </pc:sldLayoutMkLst>
        </pc:sldLayoutChg>
        <pc:sldLayoutChg chg="del">
          <pc:chgData name="Soheil Abbasloo" userId="d71572ce-aea6-4a3a-9d7a-c1bc96c12f67" providerId="ADAL" clId="{5A221130-90B4-4FFD-B26D-E6AAC359A9C7}" dt="2022-10-17T14:37:54.349" v="3003" actId="700"/>
          <pc:sldLayoutMkLst>
            <pc:docMk/>
            <pc:sldMasterMk cId="1942151876" sldId="2147483721"/>
            <pc:sldLayoutMk cId="972353845" sldId="2147483725"/>
          </pc:sldLayoutMkLst>
        </pc:sldLayoutChg>
        <pc:sldLayoutChg chg="del">
          <pc:chgData name="Soheil Abbasloo" userId="d71572ce-aea6-4a3a-9d7a-c1bc96c12f67" providerId="ADAL" clId="{5A221130-90B4-4FFD-B26D-E6AAC359A9C7}" dt="2022-10-17T14:37:54.349" v="3003" actId="700"/>
          <pc:sldLayoutMkLst>
            <pc:docMk/>
            <pc:sldMasterMk cId="1942151876" sldId="2147483721"/>
            <pc:sldLayoutMk cId="3188794824" sldId="2147483726"/>
          </pc:sldLayoutMkLst>
        </pc:sldLayoutChg>
        <pc:sldLayoutChg chg="del">
          <pc:chgData name="Soheil Abbasloo" userId="d71572ce-aea6-4a3a-9d7a-c1bc96c12f67" providerId="ADAL" clId="{5A221130-90B4-4FFD-B26D-E6AAC359A9C7}" dt="2022-10-17T14:37:54.349" v="3003" actId="700"/>
          <pc:sldLayoutMkLst>
            <pc:docMk/>
            <pc:sldMasterMk cId="1942151876" sldId="2147483721"/>
            <pc:sldLayoutMk cId="2611372707" sldId="2147483727"/>
          </pc:sldLayoutMkLst>
        </pc:sldLayoutChg>
        <pc:sldLayoutChg chg="del">
          <pc:chgData name="Soheil Abbasloo" userId="d71572ce-aea6-4a3a-9d7a-c1bc96c12f67" providerId="ADAL" clId="{5A221130-90B4-4FFD-B26D-E6AAC359A9C7}" dt="2022-10-17T14:37:54.349" v="3003" actId="700"/>
          <pc:sldLayoutMkLst>
            <pc:docMk/>
            <pc:sldMasterMk cId="1942151876" sldId="2147483721"/>
            <pc:sldLayoutMk cId="4043823149" sldId="2147483728"/>
          </pc:sldLayoutMkLst>
        </pc:sldLayoutChg>
        <pc:sldLayoutChg chg="del">
          <pc:chgData name="Soheil Abbasloo" userId="d71572ce-aea6-4a3a-9d7a-c1bc96c12f67" providerId="ADAL" clId="{5A221130-90B4-4FFD-B26D-E6AAC359A9C7}" dt="2022-10-17T14:37:54.349" v="3003" actId="700"/>
          <pc:sldLayoutMkLst>
            <pc:docMk/>
            <pc:sldMasterMk cId="1942151876" sldId="2147483721"/>
            <pc:sldLayoutMk cId="138846350" sldId="2147483729"/>
          </pc:sldLayoutMkLst>
        </pc:sldLayoutChg>
        <pc:sldLayoutChg chg="del">
          <pc:chgData name="Soheil Abbasloo" userId="d71572ce-aea6-4a3a-9d7a-c1bc96c12f67" providerId="ADAL" clId="{5A221130-90B4-4FFD-B26D-E6AAC359A9C7}" dt="2022-10-17T14:37:54.349" v="3003" actId="700"/>
          <pc:sldLayoutMkLst>
            <pc:docMk/>
            <pc:sldMasterMk cId="1942151876" sldId="2147483721"/>
            <pc:sldLayoutMk cId="2190841488" sldId="2147483730"/>
          </pc:sldLayoutMkLst>
        </pc:sldLayoutChg>
        <pc:sldLayoutChg chg="del">
          <pc:chgData name="Soheil Abbasloo" userId="d71572ce-aea6-4a3a-9d7a-c1bc96c12f67" providerId="ADAL" clId="{5A221130-90B4-4FFD-B26D-E6AAC359A9C7}" dt="2022-10-17T14:37:54.349" v="3003" actId="700"/>
          <pc:sldLayoutMkLst>
            <pc:docMk/>
            <pc:sldMasterMk cId="1942151876" sldId="2147483721"/>
            <pc:sldLayoutMk cId="2100572428" sldId="2147483731"/>
          </pc:sldLayoutMkLst>
        </pc:sldLayoutChg>
        <pc:sldLayoutChg chg="del">
          <pc:chgData name="Soheil Abbasloo" userId="d71572ce-aea6-4a3a-9d7a-c1bc96c12f67" providerId="ADAL" clId="{5A221130-90B4-4FFD-B26D-E6AAC359A9C7}" dt="2022-10-17T14:37:54.349" v="3003" actId="700"/>
          <pc:sldLayoutMkLst>
            <pc:docMk/>
            <pc:sldMasterMk cId="1942151876" sldId="2147483721"/>
            <pc:sldLayoutMk cId="3072906140" sldId="2147483732"/>
          </pc:sldLayoutMkLst>
        </pc:sldLayoutChg>
        <pc:sldLayoutChg chg="del">
          <pc:chgData name="Soheil Abbasloo" userId="d71572ce-aea6-4a3a-9d7a-c1bc96c12f67" providerId="ADAL" clId="{5A221130-90B4-4FFD-B26D-E6AAC359A9C7}" dt="2022-10-17T14:37:54.349" v="3003" actId="700"/>
          <pc:sldLayoutMkLst>
            <pc:docMk/>
            <pc:sldMasterMk cId="1942151876" sldId="2147483721"/>
            <pc:sldLayoutMk cId="2680936858" sldId="2147483733"/>
          </pc:sldLayoutMkLst>
        </pc:sldLayoutChg>
        <pc:sldLayoutChg chg="del">
          <pc:chgData name="Soheil Abbasloo" userId="d71572ce-aea6-4a3a-9d7a-c1bc96c12f67" providerId="ADAL" clId="{5A221130-90B4-4FFD-B26D-E6AAC359A9C7}" dt="2022-10-17T14:37:54.349" v="3003" actId="700"/>
          <pc:sldLayoutMkLst>
            <pc:docMk/>
            <pc:sldMasterMk cId="1942151876" sldId="2147483721"/>
            <pc:sldLayoutMk cId="2818822645" sldId="2147483734"/>
          </pc:sldLayoutMkLst>
        </pc:sldLayoutChg>
        <pc:sldLayoutChg chg="del">
          <pc:chgData name="Soheil Abbasloo" userId="d71572ce-aea6-4a3a-9d7a-c1bc96c12f67" providerId="ADAL" clId="{5A221130-90B4-4FFD-B26D-E6AAC359A9C7}" dt="2022-10-17T14:37:54.349" v="3003" actId="700"/>
          <pc:sldLayoutMkLst>
            <pc:docMk/>
            <pc:sldMasterMk cId="1942151876" sldId="2147483721"/>
            <pc:sldLayoutMk cId="3111805402" sldId="2147483735"/>
          </pc:sldLayoutMkLst>
        </pc:sldLayoutChg>
      </pc:sldMasterChg>
      <pc:sldMasterChg chg="del delSldLayout">
        <pc:chgData name="Soheil Abbasloo" userId="d71572ce-aea6-4a3a-9d7a-c1bc96c12f67" providerId="ADAL" clId="{5A221130-90B4-4FFD-B26D-E6AAC359A9C7}" dt="2022-10-17T15:39:34.653" v="3775" actId="700"/>
        <pc:sldMasterMkLst>
          <pc:docMk/>
          <pc:sldMasterMk cId="2066122295" sldId="2147483721"/>
        </pc:sldMasterMkLst>
        <pc:sldLayoutChg chg="del">
          <pc:chgData name="Soheil Abbasloo" userId="d71572ce-aea6-4a3a-9d7a-c1bc96c12f67" providerId="ADAL" clId="{5A221130-90B4-4FFD-B26D-E6AAC359A9C7}" dt="2022-10-17T15:39:34.653" v="3775" actId="700"/>
          <pc:sldLayoutMkLst>
            <pc:docMk/>
            <pc:sldMasterMk cId="2066122295" sldId="2147483721"/>
            <pc:sldLayoutMk cId="2035401988" sldId="2147483722"/>
          </pc:sldLayoutMkLst>
        </pc:sldLayoutChg>
        <pc:sldLayoutChg chg="del">
          <pc:chgData name="Soheil Abbasloo" userId="d71572ce-aea6-4a3a-9d7a-c1bc96c12f67" providerId="ADAL" clId="{5A221130-90B4-4FFD-B26D-E6AAC359A9C7}" dt="2022-10-17T15:39:34.653" v="3775" actId="700"/>
          <pc:sldLayoutMkLst>
            <pc:docMk/>
            <pc:sldMasterMk cId="2066122295" sldId="2147483721"/>
            <pc:sldLayoutMk cId="1951907785" sldId="2147483723"/>
          </pc:sldLayoutMkLst>
        </pc:sldLayoutChg>
        <pc:sldLayoutChg chg="del">
          <pc:chgData name="Soheil Abbasloo" userId="d71572ce-aea6-4a3a-9d7a-c1bc96c12f67" providerId="ADAL" clId="{5A221130-90B4-4FFD-B26D-E6AAC359A9C7}" dt="2022-10-17T15:39:34.653" v="3775" actId="700"/>
          <pc:sldLayoutMkLst>
            <pc:docMk/>
            <pc:sldMasterMk cId="2066122295" sldId="2147483721"/>
            <pc:sldLayoutMk cId="955861855" sldId="2147483724"/>
          </pc:sldLayoutMkLst>
        </pc:sldLayoutChg>
        <pc:sldLayoutChg chg="del">
          <pc:chgData name="Soheil Abbasloo" userId="d71572ce-aea6-4a3a-9d7a-c1bc96c12f67" providerId="ADAL" clId="{5A221130-90B4-4FFD-B26D-E6AAC359A9C7}" dt="2022-10-17T15:39:34.653" v="3775" actId="700"/>
          <pc:sldLayoutMkLst>
            <pc:docMk/>
            <pc:sldMasterMk cId="2066122295" sldId="2147483721"/>
            <pc:sldLayoutMk cId="2999667547" sldId="2147483725"/>
          </pc:sldLayoutMkLst>
        </pc:sldLayoutChg>
        <pc:sldLayoutChg chg="del">
          <pc:chgData name="Soheil Abbasloo" userId="d71572ce-aea6-4a3a-9d7a-c1bc96c12f67" providerId="ADAL" clId="{5A221130-90B4-4FFD-B26D-E6AAC359A9C7}" dt="2022-10-17T15:39:34.653" v="3775" actId="700"/>
          <pc:sldLayoutMkLst>
            <pc:docMk/>
            <pc:sldMasterMk cId="2066122295" sldId="2147483721"/>
            <pc:sldLayoutMk cId="489821945" sldId="2147483726"/>
          </pc:sldLayoutMkLst>
        </pc:sldLayoutChg>
        <pc:sldLayoutChg chg="del">
          <pc:chgData name="Soheil Abbasloo" userId="d71572ce-aea6-4a3a-9d7a-c1bc96c12f67" providerId="ADAL" clId="{5A221130-90B4-4FFD-B26D-E6AAC359A9C7}" dt="2022-10-17T15:39:34.653" v="3775" actId="700"/>
          <pc:sldLayoutMkLst>
            <pc:docMk/>
            <pc:sldMasterMk cId="2066122295" sldId="2147483721"/>
            <pc:sldLayoutMk cId="2641036159" sldId="2147483727"/>
          </pc:sldLayoutMkLst>
        </pc:sldLayoutChg>
        <pc:sldLayoutChg chg="del">
          <pc:chgData name="Soheil Abbasloo" userId="d71572ce-aea6-4a3a-9d7a-c1bc96c12f67" providerId="ADAL" clId="{5A221130-90B4-4FFD-B26D-E6AAC359A9C7}" dt="2022-10-17T15:39:34.653" v="3775" actId="700"/>
          <pc:sldLayoutMkLst>
            <pc:docMk/>
            <pc:sldMasterMk cId="2066122295" sldId="2147483721"/>
            <pc:sldLayoutMk cId="2579798870" sldId="2147483728"/>
          </pc:sldLayoutMkLst>
        </pc:sldLayoutChg>
        <pc:sldLayoutChg chg="del">
          <pc:chgData name="Soheil Abbasloo" userId="d71572ce-aea6-4a3a-9d7a-c1bc96c12f67" providerId="ADAL" clId="{5A221130-90B4-4FFD-B26D-E6AAC359A9C7}" dt="2022-10-17T15:39:34.653" v="3775" actId="700"/>
          <pc:sldLayoutMkLst>
            <pc:docMk/>
            <pc:sldMasterMk cId="2066122295" sldId="2147483721"/>
            <pc:sldLayoutMk cId="1050568060" sldId="2147483729"/>
          </pc:sldLayoutMkLst>
        </pc:sldLayoutChg>
        <pc:sldLayoutChg chg="del">
          <pc:chgData name="Soheil Abbasloo" userId="d71572ce-aea6-4a3a-9d7a-c1bc96c12f67" providerId="ADAL" clId="{5A221130-90B4-4FFD-B26D-E6AAC359A9C7}" dt="2022-10-17T15:39:34.653" v="3775" actId="700"/>
          <pc:sldLayoutMkLst>
            <pc:docMk/>
            <pc:sldMasterMk cId="2066122295" sldId="2147483721"/>
            <pc:sldLayoutMk cId="859169648" sldId="2147483730"/>
          </pc:sldLayoutMkLst>
        </pc:sldLayoutChg>
        <pc:sldLayoutChg chg="del">
          <pc:chgData name="Soheil Abbasloo" userId="d71572ce-aea6-4a3a-9d7a-c1bc96c12f67" providerId="ADAL" clId="{5A221130-90B4-4FFD-B26D-E6AAC359A9C7}" dt="2022-10-17T15:39:34.653" v="3775" actId="700"/>
          <pc:sldLayoutMkLst>
            <pc:docMk/>
            <pc:sldMasterMk cId="2066122295" sldId="2147483721"/>
            <pc:sldLayoutMk cId="1037523075" sldId="2147483731"/>
          </pc:sldLayoutMkLst>
        </pc:sldLayoutChg>
        <pc:sldLayoutChg chg="del">
          <pc:chgData name="Soheil Abbasloo" userId="d71572ce-aea6-4a3a-9d7a-c1bc96c12f67" providerId="ADAL" clId="{5A221130-90B4-4FFD-B26D-E6AAC359A9C7}" dt="2022-10-17T15:39:34.653" v="3775" actId="700"/>
          <pc:sldLayoutMkLst>
            <pc:docMk/>
            <pc:sldMasterMk cId="2066122295" sldId="2147483721"/>
            <pc:sldLayoutMk cId="1773571272" sldId="2147483732"/>
          </pc:sldLayoutMkLst>
        </pc:sldLayoutChg>
        <pc:sldLayoutChg chg="del">
          <pc:chgData name="Soheil Abbasloo" userId="d71572ce-aea6-4a3a-9d7a-c1bc96c12f67" providerId="ADAL" clId="{5A221130-90B4-4FFD-B26D-E6AAC359A9C7}" dt="2022-10-17T15:39:34.653" v="3775" actId="700"/>
          <pc:sldLayoutMkLst>
            <pc:docMk/>
            <pc:sldMasterMk cId="2066122295" sldId="2147483721"/>
            <pc:sldLayoutMk cId="2457844181" sldId="2147483733"/>
          </pc:sldLayoutMkLst>
        </pc:sldLayoutChg>
      </pc:sldMasterChg>
      <pc:sldMasterChg chg="del delSldLayout">
        <pc:chgData name="Soheil Abbasloo" userId="d71572ce-aea6-4a3a-9d7a-c1bc96c12f67" providerId="ADAL" clId="{5A221130-90B4-4FFD-B26D-E6AAC359A9C7}" dt="2022-10-17T15:25:20.518" v="3290" actId="700"/>
        <pc:sldMasterMkLst>
          <pc:docMk/>
          <pc:sldMasterMk cId="2516494797" sldId="2147483721"/>
        </pc:sldMasterMkLst>
        <pc:sldLayoutChg chg="del">
          <pc:chgData name="Soheil Abbasloo" userId="d71572ce-aea6-4a3a-9d7a-c1bc96c12f67" providerId="ADAL" clId="{5A221130-90B4-4FFD-B26D-E6AAC359A9C7}" dt="2022-10-17T15:25:20.518" v="3290" actId="700"/>
          <pc:sldLayoutMkLst>
            <pc:docMk/>
            <pc:sldMasterMk cId="2516494797" sldId="2147483721"/>
            <pc:sldLayoutMk cId="3771948335" sldId="2147483722"/>
          </pc:sldLayoutMkLst>
        </pc:sldLayoutChg>
        <pc:sldLayoutChg chg="del">
          <pc:chgData name="Soheil Abbasloo" userId="d71572ce-aea6-4a3a-9d7a-c1bc96c12f67" providerId="ADAL" clId="{5A221130-90B4-4FFD-B26D-E6AAC359A9C7}" dt="2022-10-17T15:25:20.518" v="3290" actId="700"/>
          <pc:sldLayoutMkLst>
            <pc:docMk/>
            <pc:sldMasterMk cId="2516494797" sldId="2147483721"/>
            <pc:sldLayoutMk cId="2141765038" sldId="2147483723"/>
          </pc:sldLayoutMkLst>
        </pc:sldLayoutChg>
        <pc:sldLayoutChg chg="del">
          <pc:chgData name="Soheil Abbasloo" userId="d71572ce-aea6-4a3a-9d7a-c1bc96c12f67" providerId="ADAL" clId="{5A221130-90B4-4FFD-B26D-E6AAC359A9C7}" dt="2022-10-17T15:25:20.518" v="3290" actId="700"/>
          <pc:sldLayoutMkLst>
            <pc:docMk/>
            <pc:sldMasterMk cId="2516494797" sldId="2147483721"/>
            <pc:sldLayoutMk cId="1041916024" sldId="2147483724"/>
          </pc:sldLayoutMkLst>
        </pc:sldLayoutChg>
        <pc:sldLayoutChg chg="del">
          <pc:chgData name="Soheil Abbasloo" userId="d71572ce-aea6-4a3a-9d7a-c1bc96c12f67" providerId="ADAL" clId="{5A221130-90B4-4FFD-B26D-E6AAC359A9C7}" dt="2022-10-17T15:25:20.518" v="3290" actId="700"/>
          <pc:sldLayoutMkLst>
            <pc:docMk/>
            <pc:sldMasterMk cId="2516494797" sldId="2147483721"/>
            <pc:sldLayoutMk cId="712367564" sldId="2147483725"/>
          </pc:sldLayoutMkLst>
        </pc:sldLayoutChg>
        <pc:sldLayoutChg chg="del">
          <pc:chgData name="Soheil Abbasloo" userId="d71572ce-aea6-4a3a-9d7a-c1bc96c12f67" providerId="ADAL" clId="{5A221130-90B4-4FFD-B26D-E6AAC359A9C7}" dt="2022-10-17T15:25:20.518" v="3290" actId="700"/>
          <pc:sldLayoutMkLst>
            <pc:docMk/>
            <pc:sldMasterMk cId="2516494797" sldId="2147483721"/>
            <pc:sldLayoutMk cId="3819309762" sldId="2147483726"/>
          </pc:sldLayoutMkLst>
        </pc:sldLayoutChg>
        <pc:sldLayoutChg chg="del">
          <pc:chgData name="Soheil Abbasloo" userId="d71572ce-aea6-4a3a-9d7a-c1bc96c12f67" providerId="ADAL" clId="{5A221130-90B4-4FFD-B26D-E6AAC359A9C7}" dt="2022-10-17T15:25:20.518" v="3290" actId="700"/>
          <pc:sldLayoutMkLst>
            <pc:docMk/>
            <pc:sldMasterMk cId="2516494797" sldId="2147483721"/>
            <pc:sldLayoutMk cId="2225456298" sldId="2147483727"/>
          </pc:sldLayoutMkLst>
        </pc:sldLayoutChg>
        <pc:sldLayoutChg chg="del">
          <pc:chgData name="Soheil Abbasloo" userId="d71572ce-aea6-4a3a-9d7a-c1bc96c12f67" providerId="ADAL" clId="{5A221130-90B4-4FFD-B26D-E6AAC359A9C7}" dt="2022-10-17T15:25:20.518" v="3290" actId="700"/>
          <pc:sldLayoutMkLst>
            <pc:docMk/>
            <pc:sldMasterMk cId="2516494797" sldId="2147483721"/>
            <pc:sldLayoutMk cId="1098252789" sldId="2147483728"/>
          </pc:sldLayoutMkLst>
        </pc:sldLayoutChg>
        <pc:sldLayoutChg chg="del">
          <pc:chgData name="Soheil Abbasloo" userId="d71572ce-aea6-4a3a-9d7a-c1bc96c12f67" providerId="ADAL" clId="{5A221130-90B4-4FFD-B26D-E6AAC359A9C7}" dt="2022-10-17T15:25:20.518" v="3290" actId="700"/>
          <pc:sldLayoutMkLst>
            <pc:docMk/>
            <pc:sldMasterMk cId="2516494797" sldId="2147483721"/>
            <pc:sldLayoutMk cId="2929227739" sldId="2147483729"/>
          </pc:sldLayoutMkLst>
        </pc:sldLayoutChg>
        <pc:sldLayoutChg chg="del">
          <pc:chgData name="Soheil Abbasloo" userId="d71572ce-aea6-4a3a-9d7a-c1bc96c12f67" providerId="ADAL" clId="{5A221130-90B4-4FFD-B26D-E6AAC359A9C7}" dt="2022-10-17T15:25:20.518" v="3290" actId="700"/>
          <pc:sldLayoutMkLst>
            <pc:docMk/>
            <pc:sldMasterMk cId="2516494797" sldId="2147483721"/>
            <pc:sldLayoutMk cId="372782111" sldId="2147483730"/>
          </pc:sldLayoutMkLst>
        </pc:sldLayoutChg>
        <pc:sldLayoutChg chg="del">
          <pc:chgData name="Soheil Abbasloo" userId="d71572ce-aea6-4a3a-9d7a-c1bc96c12f67" providerId="ADAL" clId="{5A221130-90B4-4FFD-B26D-E6AAC359A9C7}" dt="2022-10-17T15:25:20.518" v="3290" actId="700"/>
          <pc:sldLayoutMkLst>
            <pc:docMk/>
            <pc:sldMasterMk cId="2516494797" sldId="2147483721"/>
            <pc:sldLayoutMk cId="397184477" sldId="2147483731"/>
          </pc:sldLayoutMkLst>
        </pc:sldLayoutChg>
        <pc:sldLayoutChg chg="del">
          <pc:chgData name="Soheil Abbasloo" userId="d71572ce-aea6-4a3a-9d7a-c1bc96c12f67" providerId="ADAL" clId="{5A221130-90B4-4FFD-B26D-E6AAC359A9C7}" dt="2022-10-17T15:25:20.518" v="3290" actId="700"/>
          <pc:sldLayoutMkLst>
            <pc:docMk/>
            <pc:sldMasterMk cId="2516494797" sldId="2147483721"/>
            <pc:sldLayoutMk cId="4255666851" sldId="2147483732"/>
          </pc:sldLayoutMkLst>
        </pc:sldLayoutChg>
        <pc:sldLayoutChg chg="del">
          <pc:chgData name="Soheil Abbasloo" userId="d71572ce-aea6-4a3a-9d7a-c1bc96c12f67" providerId="ADAL" clId="{5A221130-90B4-4FFD-B26D-E6AAC359A9C7}" dt="2022-10-17T15:25:20.518" v="3290" actId="700"/>
          <pc:sldLayoutMkLst>
            <pc:docMk/>
            <pc:sldMasterMk cId="2516494797" sldId="2147483721"/>
            <pc:sldLayoutMk cId="2499018697" sldId="2147483733"/>
          </pc:sldLayoutMkLst>
        </pc:sldLayoutChg>
      </pc:sldMasterChg>
      <pc:sldMasterChg chg="del delSldLayout">
        <pc:chgData name="Soheil Abbasloo" userId="d71572ce-aea6-4a3a-9d7a-c1bc96c12f67" providerId="ADAL" clId="{5A221130-90B4-4FFD-B26D-E6AAC359A9C7}" dt="2022-10-17T15:14:08.287" v="3186" actId="700"/>
        <pc:sldMasterMkLst>
          <pc:docMk/>
          <pc:sldMasterMk cId="2744929554" sldId="2147483721"/>
        </pc:sldMasterMkLst>
        <pc:sldLayoutChg chg="del">
          <pc:chgData name="Soheil Abbasloo" userId="d71572ce-aea6-4a3a-9d7a-c1bc96c12f67" providerId="ADAL" clId="{5A221130-90B4-4FFD-B26D-E6AAC359A9C7}" dt="2022-10-17T15:14:08.287" v="3186" actId="700"/>
          <pc:sldLayoutMkLst>
            <pc:docMk/>
            <pc:sldMasterMk cId="2744929554" sldId="2147483721"/>
            <pc:sldLayoutMk cId="3208224667" sldId="2147483722"/>
          </pc:sldLayoutMkLst>
        </pc:sldLayoutChg>
        <pc:sldLayoutChg chg="del">
          <pc:chgData name="Soheil Abbasloo" userId="d71572ce-aea6-4a3a-9d7a-c1bc96c12f67" providerId="ADAL" clId="{5A221130-90B4-4FFD-B26D-E6AAC359A9C7}" dt="2022-10-17T15:14:08.287" v="3186" actId="700"/>
          <pc:sldLayoutMkLst>
            <pc:docMk/>
            <pc:sldMasterMk cId="2744929554" sldId="2147483721"/>
            <pc:sldLayoutMk cId="2489014778" sldId="2147483723"/>
          </pc:sldLayoutMkLst>
        </pc:sldLayoutChg>
        <pc:sldLayoutChg chg="del">
          <pc:chgData name="Soheil Abbasloo" userId="d71572ce-aea6-4a3a-9d7a-c1bc96c12f67" providerId="ADAL" clId="{5A221130-90B4-4FFD-B26D-E6AAC359A9C7}" dt="2022-10-17T15:14:08.287" v="3186" actId="700"/>
          <pc:sldLayoutMkLst>
            <pc:docMk/>
            <pc:sldMasterMk cId="2744929554" sldId="2147483721"/>
            <pc:sldLayoutMk cId="1650533267" sldId="2147483724"/>
          </pc:sldLayoutMkLst>
        </pc:sldLayoutChg>
        <pc:sldLayoutChg chg="del">
          <pc:chgData name="Soheil Abbasloo" userId="d71572ce-aea6-4a3a-9d7a-c1bc96c12f67" providerId="ADAL" clId="{5A221130-90B4-4FFD-B26D-E6AAC359A9C7}" dt="2022-10-17T15:14:08.287" v="3186" actId="700"/>
          <pc:sldLayoutMkLst>
            <pc:docMk/>
            <pc:sldMasterMk cId="2744929554" sldId="2147483721"/>
            <pc:sldLayoutMk cId="2798164899" sldId="2147483725"/>
          </pc:sldLayoutMkLst>
        </pc:sldLayoutChg>
        <pc:sldLayoutChg chg="del">
          <pc:chgData name="Soheil Abbasloo" userId="d71572ce-aea6-4a3a-9d7a-c1bc96c12f67" providerId="ADAL" clId="{5A221130-90B4-4FFD-B26D-E6AAC359A9C7}" dt="2022-10-17T15:14:08.287" v="3186" actId="700"/>
          <pc:sldLayoutMkLst>
            <pc:docMk/>
            <pc:sldMasterMk cId="2744929554" sldId="2147483721"/>
            <pc:sldLayoutMk cId="3190981614" sldId="2147483726"/>
          </pc:sldLayoutMkLst>
        </pc:sldLayoutChg>
        <pc:sldLayoutChg chg="del">
          <pc:chgData name="Soheil Abbasloo" userId="d71572ce-aea6-4a3a-9d7a-c1bc96c12f67" providerId="ADAL" clId="{5A221130-90B4-4FFD-B26D-E6AAC359A9C7}" dt="2022-10-17T15:14:08.287" v="3186" actId="700"/>
          <pc:sldLayoutMkLst>
            <pc:docMk/>
            <pc:sldMasterMk cId="2744929554" sldId="2147483721"/>
            <pc:sldLayoutMk cId="2267820435" sldId="2147483727"/>
          </pc:sldLayoutMkLst>
        </pc:sldLayoutChg>
        <pc:sldLayoutChg chg="del">
          <pc:chgData name="Soheil Abbasloo" userId="d71572ce-aea6-4a3a-9d7a-c1bc96c12f67" providerId="ADAL" clId="{5A221130-90B4-4FFD-B26D-E6AAC359A9C7}" dt="2022-10-17T15:14:08.287" v="3186" actId="700"/>
          <pc:sldLayoutMkLst>
            <pc:docMk/>
            <pc:sldMasterMk cId="2744929554" sldId="2147483721"/>
            <pc:sldLayoutMk cId="1676931350" sldId="2147483728"/>
          </pc:sldLayoutMkLst>
        </pc:sldLayoutChg>
        <pc:sldLayoutChg chg="del">
          <pc:chgData name="Soheil Abbasloo" userId="d71572ce-aea6-4a3a-9d7a-c1bc96c12f67" providerId="ADAL" clId="{5A221130-90B4-4FFD-B26D-E6AAC359A9C7}" dt="2022-10-17T15:14:08.287" v="3186" actId="700"/>
          <pc:sldLayoutMkLst>
            <pc:docMk/>
            <pc:sldMasterMk cId="2744929554" sldId="2147483721"/>
            <pc:sldLayoutMk cId="2294068318" sldId="2147483729"/>
          </pc:sldLayoutMkLst>
        </pc:sldLayoutChg>
        <pc:sldLayoutChg chg="del">
          <pc:chgData name="Soheil Abbasloo" userId="d71572ce-aea6-4a3a-9d7a-c1bc96c12f67" providerId="ADAL" clId="{5A221130-90B4-4FFD-B26D-E6AAC359A9C7}" dt="2022-10-17T15:14:08.287" v="3186" actId="700"/>
          <pc:sldLayoutMkLst>
            <pc:docMk/>
            <pc:sldMasterMk cId="2744929554" sldId="2147483721"/>
            <pc:sldLayoutMk cId="3841193391" sldId="2147483730"/>
          </pc:sldLayoutMkLst>
        </pc:sldLayoutChg>
        <pc:sldLayoutChg chg="del">
          <pc:chgData name="Soheil Abbasloo" userId="d71572ce-aea6-4a3a-9d7a-c1bc96c12f67" providerId="ADAL" clId="{5A221130-90B4-4FFD-B26D-E6AAC359A9C7}" dt="2022-10-17T15:14:08.287" v="3186" actId="700"/>
          <pc:sldLayoutMkLst>
            <pc:docMk/>
            <pc:sldMasterMk cId="2744929554" sldId="2147483721"/>
            <pc:sldLayoutMk cId="1379176994" sldId="2147483731"/>
          </pc:sldLayoutMkLst>
        </pc:sldLayoutChg>
        <pc:sldLayoutChg chg="del">
          <pc:chgData name="Soheil Abbasloo" userId="d71572ce-aea6-4a3a-9d7a-c1bc96c12f67" providerId="ADAL" clId="{5A221130-90B4-4FFD-B26D-E6AAC359A9C7}" dt="2022-10-17T15:14:08.287" v="3186" actId="700"/>
          <pc:sldLayoutMkLst>
            <pc:docMk/>
            <pc:sldMasterMk cId="2744929554" sldId="2147483721"/>
            <pc:sldLayoutMk cId="4058224897" sldId="2147483732"/>
          </pc:sldLayoutMkLst>
        </pc:sldLayoutChg>
      </pc:sldMasterChg>
      <pc:sldMasterChg chg="del delSldLayout">
        <pc:chgData name="Soheil Abbasloo" userId="d71572ce-aea6-4a3a-9d7a-c1bc96c12f67" providerId="ADAL" clId="{5A221130-90B4-4FFD-B26D-E6AAC359A9C7}" dt="2022-10-17T20:21:59.316" v="7117" actId="700"/>
        <pc:sldMasterMkLst>
          <pc:docMk/>
          <pc:sldMasterMk cId="2836823846" sldId="2147483721"/>
        </pc:sldMasterMkLst>
        <pc:sldLayoutChg chg="del">
          <pc:chgData name="Soheil Abbasloo" userId="d71572ce-aea6-4a3a-9d7a-c1bc96c12f67" providerId="ADAL" clId="{5A221130-90B4-4FFD-B26D-E6AAC359A9C7}" dt="2022-10-17T20:21:59.316" v="7117" actId="700"/>
          <pc:sldLayoutMkLst>
            <pc:docMk/>
            <pc:sldMasterMk cId="2836823846" sldId="2147483721"/>
            <pc:sldLayoutMk cId="2591889909" sldId="2147483722"/>
          </pc:sldLayoutMkLst>
        </pc:sldLayoutChg>
        <pc:sldLayoutChg chg="del">
          <pc:chgData name="Soheil Abbasloo" userId="d71572ce-aea6-4a3a-9d7a-c1bc96c12f67" providerId="ADAL" clId="{5A221130-90B4-4FFD-B26D-E6AAC359A9C7}" dt="2022-10-17T20:21:59.316" v="7117" actId="700"/>
          <pc:sldLayoutMkLst>
            <pc:docMk/>
            <pc:sldMasterMk cId="2836823846" sldId="2147483721"/>
            <pc:sldLayoutMk cId="1991767760" sldId="2147483723"/>
          </pc:sldLayoutMkLst>
        </pc:sldLayoutChg>
        <pc:sldLayoutChg chg="del">
          <pc:chgData name="Soheil Abbasloo" userId="d71572ce-aea6-4a3a-9d7a-c1bc96c12f67" providerId="ADAL" clId="{5A221130-90B4-4FFD-B26D-E6AAC359A9C7}" dt="2022-10-17T20:21:59.316" v="7117" actId="700"/>
          <pc:sldLayoutMkLst>
            <pc:docMk/>
            <pc:sldMasterMk cId="2836823846" sldId="2147483721"/>
            <pc:sldLayoutMk cId="2781861273" sldId="2147483724"/>
          </pc:sldLayoutMkLst>
        </pc:sldLayoutChg>
        <pc:sldLayoutChg chg="del">
          <pc:chgData name="Soheil Abbasloo" userId="d71572ce-aea6-4a3a-9d7a-c1bc96c12f67" providerId="ADAL" clId="{5A221130-90B4-4FFD-B26D-E6AAC359A9C7}" dt="2022-10-17T20:21:59.316" v="7117" actId="700"/>
          <pc:sldLayoutMkLst>
            <pc:docMk/>
            <pc:sldMasterMk cId="2836823846" sldId="2147483721"/>
            <pc:sldLayoutMk cId="632491535" sldId="2147483725"/>
          </pc:sldLayoutMkLst>
        </pc:sldLayoutChg>
        <pc:sldLayoutChg chg="del">
          <pc:chgData name="Soheil Abbasloo" userId="d71572ce-aea6-4a3a-9d7a-c1bc96c12f67" providerId="ADAL" clId="{5A221130-90B4-4FFD-B26D-E6AAC359A9C7}" dt="2022-10-17T20:21:59.316" v="7117" actId="700"/>
          <pc:sldLayoutMkLst>
            <pc:docMk/>
            <pc:sldMasterMk cId="2836823846" sldId="2147483721"/>
            <pc:sldLayoutMk cId="2370295071" sldId="2147483726"/>
          </pc:sldLayoutMkLst>
        </pc:sldLayoutChg>
        <pc:sldLayoutChg chg="del">
          <pc:chgData name="Soheil Abbasloo" userId="d71572ce-aea6-4a3a-9d7a-c1bc96c12f67" providerId="ADAL" clId="{5A221130-90B4-4FFD-B26D-E6AAC359A9C7}" dt="2022-10-17T20:21:59.316" v="7117" actId="700"/>
          <pc:sldLayoutMkLst>
            <pc:docMk/>
            <pc:sldMasterMk cId="2836823846" sldId="2147483721"/>
            <pc:sldLayoutMk cId="2267041363" sldId="2147483727"/>
          </pc:sldLayoutMkLst>
        </pc:sldLayoutChg>
        <pc:sldLayoutChg chg="del">
          <pc:chgData name="Soheil Abbasloo" userId="d71572ce-aea6-4a3a-9d7a-c1bc96c12f67" providerId="ADAL" clId="{5A221130-90B4-4FFD-B26D-E6AAC359A9C7}" dt="2022-10-17T20:21:59.316" v="7117" actId="700"/>
          <pc:sldLayoutMkLst>
            <pc:docMk/>
            <pc:sldMasterMk cId="2836823846" sldId="2147483721"/>
            <pc:sldLayoutMk cId="283877251" sldId="2147483728"/>
          </pc:sldLayoutMkLst>
        </pc:sldLayoutChg>
        <pc:sldLayoutChg chg="del">
          <pc:chgData name="Soheil Abbasloo" userId="d71572ce-aea6-4a3a-9d7a-c1bc96c12f67" providerId="ADAL" clId="{5A221130-90B4-4FFD-B26D-E6AAC359A9C7}" dt="2022-10-17T20:21:59.316" v="7117" actId="700"/>
          <pc:sldLayoutMkLst>
            <pc:docMk/>
            <pc:sldMasterMk cId="2836823846" sldId="2147483721"/>
            <pc:sldLayoutMk cId="3970615576" sldId="2147483729"/>
          </pc:sldLayoutMkLst>
        </pc:sldLayoutChg>
        <pc:sldLayoutChg chg="del">
          <pc:chgData name="Soheil Abbasloo" userId="d71572ce-aea6-4a3a-9d7a-c1bc96c12f67" providerId="ADAL" clId="{5A221130-90B4-4FFD-B26D-E6AAC359A9C7}" dt="2022-10-17T20:21:59.316" v="7117" actId="700"/>
          <pc:sldLayoutMkLst>
            <pc:docMk/>
            <pc:sldMasterMk cId="2836823846" sldId="2147483721"/>
            <pc:sldLayoutMk cId="1752000159" sldId="2147483730"/>
          </pc:sldLayoutMkLst>
        </pc:sldLayoutChg>
        <pc:sldLayoutChg chg="del">
          <pc:chgData name="Soheil Abbasloo" userId="d71572ce-aea6-4a3a-9d7a-c1bc96c12f67" providerId="ADAL" clId="{5A221130-90B4-4FFD-B26D-E6AAC359A9C7}" dt="2022-10-17T20:21:59.316" v="7117" actId="700"/>
          <pc:sldLayoutMkLst>
            <pc:docMk/>
            <pc:sldMasterMk cId="2836823846" sldId="2147483721"/>
            <pc:sldLayoutMk cId="3841454690" sldId="2147483731"/>
          </pc:sldLayoutMkLst>
        </pc:sldLayoutChg>
        <pc:sldLayoutChg chg="del">
          <pc:chgData name="Soheil Abbasloo" userId="d71572ce-aea6-4a3a-9d7a-c1bc96c12f67" providerId="ADAL" clId="{5A221130-90B4-4FFD-B26D-E6AAC359A9C7}" dt="2022-10-17T20:21:59.316" v="7117" actId="700"/>
          <pc:sldLayoutMkLst>
            <pc:docMk/>
            <pc:sldMasterMk cId="2836823846" sldId="2147483721"/>
            <pc:sldLayoutMk cId="1833703969" sldId="2147483732"/>
          </pc:sldLayoutMkLst>
        </pc:sldLayoutChg>
        <pc:sldLayoutChg chg="del">
          <pc:chgData name="Soheil Abbasloo" userId="d71572ce-aea6-4a3a-9d7a-c1bc96c12f67" providerId="ADAL" clId="{5A221130-90B4-4FFD-B26D-E6AAC359A9C7}" dt="2022-10-17T20:21:59.316" v="7117" actId="700"/>
          <pc:sldLayoutMkLst>
            <pc:docMk/>
            <pc:sldMasterMk cId="2836823846" sldId="2147483721"/>
            <pc:sldLayoutMk cId="3927761269" sldId="2147483733"/>
          </pc:sldLayoutMkLst>
        </pc:sldLayoutChg>
        <pc:sldLayoutChg chg="del">
          <pc:chgData name="Soheil Abbasloo" userId="d71572ce-aea6-4a3a-9d7a-c1bc96c12f67" providerId="ADAL" clId="{5A221130-90B4-4FFD-B26D-E6AAC359A9C7}" dt="2022-10-17T20:21:59.316" v="7117" actId="700"/>
          <pc:sldLayoutMkLst>
            <pc:docMk/>
            <pc:sldMasterMk cId="2836823846" sldId="2147483721"/>
            <pc:sldLayoutMk cId="104869705" sldId="2147483734"/>
          </pc:sldLayoutMkLst>
        </pc:sldLayoutChg>
        <pc:sldLayoutChg chg="del">
          <pc:chgData name="Soheil Abbasloo" userId="d71572ce-aea6-4a3a-9d7a-c1bc96c12f67" providerId="ADAL" clId="{5A221130-90B4-4FFD-B26D-E6AAC359A9C7}" dt="2022-10-17T20:21:59.316" v="7117" actId="700"/>
          <pc:sldLayoutMkLst>
            <pc:docMk/>
            <pc:sldMasterMk cId="2836823846" sldId="2147483721"/>
            <pc:sldLayoutMk cId="1156321488" sldId="2147483735"/>
          </pc:sldLayoutMkLst>
        </pc:sldLayoutChg>
      </pc:sldMasterChg>
      <pc:sldMasterChg chg="del delSldLayout">
        <pc:chgData name="Soheil Abbasloo" userId="d71572ce-aea6-4a3a-9d7a-c1bc96c12f67" providerId="ADAL" clId="{5A221130-90B4-4FFD-B26D-E6AAC359A9C7}" dt="2022-10-17T16:28:07.777" v="4338" actId="700"/>
        <pc:sldMasterMkLst>
          <pc:docMk/>
          <pc:sldMasterMk cId="2867616140" sldId="2147483721"/>
        </pc:sldMasterMkLst>
        <pc:sldLayoutChg chg="del">
          <pc:chgData name="Soheil Abbasloo" userId="d71572ce-aea6-4a3a-9d7a-c1bc96c12f67" providerId="ADAL" clId="{5A221130-90B4-4FFD-B26D-E6AAC359A9C7}" dt="2022-10-17T16:28:07.777" v="4338" actId="700"/>
          <pc:sldLayoutMkLst>
            <pc:docMk/>
            <pc:sldMasterMk cId="2867616140" sldId="2147483721"/>
            <pc:sldLayoutMk cId="1624102508" sldId="2147483722"/>
          </pc:sldLayoutMkLst>
        </pc:sldLayoutChg>
        <pc:sldLayoutChg chg="del">
          <pc:chgData name="Soheil Abbasloo" userId="d71572ce-aea6-4a3a-9d7a-c1bc96c12f67" providerId="ADAL" clId="{5A221130-90B4-4FFD-B26D-E6AAC359A9C7}" dt="2022-10-17T16:28:07.777" v="4338" actId="700"/>
          <pc:sldLayoutMkLst>
            <pc:docMk/>
            <pc:sldMasterMk cId="2867616140" sldId="2147483721"/>
            <pc:sldLayoutMk cId="3856952144" sldId="2147483723"/>
          </pc:sldLayoutMkLst>
        </pc:sldLayoutChg>
        <pc:sldLayoutChg chg="del">
          <pc:chgData name="Soheil Abbasloo" userId="d71572ce-aea6-4a3a-9d7a-c1bc96c12f67" providerId="ADAL" clId="{5A221130-90B4-4FFD-B26D-E6AAC359A9C7}" dt="2022-10-17T16:28:07.777" v="4338" actId="700"/>
          <pc:sldLayoutMkLst>
            <pc:docMk/>
            <pc:sldMasterMk cId="2867616140" sldId="2147483721"/>
            <pc:sldLayoutMk cId="2308766500" sldId="2147483724"/>
          </pc:sldLayoutMkLst>
        </pc:sldLayoutChg>
        <pc:sldLayoutChg chg="del">
          <pc:chgData name="Soheil Abbasloo" userId="d71572ce-aea6-4a3a-9d7a-c1bc96c12f67" providerId="ADAL" clId="{5A221130-90B4-4FFD-B26D-E6AAC359A9C7}" dt="2022-10-17T16:28:07.777" v="4338" actId="700"/>
          <pc:sldLayoutMkLst>
            <pc:docMk/>
            <pc:sldMasterMk cId="2867616140" sldId="2147483721"/>
            <pc:sldLayoutMk cId="2245917292" sldId="2147483725"/>
          </pc:sldLayoutMkLst>
        </pc:sldLayoutChg>
        <pc:sldLayoutChg chg="del">
          <pc:chgData name="Soheil Abbasloo" userId="d71572ce-aea6-4a3a-9d7a-c1bc96c12f67" providerId="ADAL" clId="{5A221130-90B4-4FFD-B26D-E6AAC359A9C7}" dt="2022-10-17T16:28:07.777" v="4338" actId="700"/>
          <pc:sldLayoutMkLst>
            <pc:docMk/>
            <pc:sldMasterMk cId="2867616140" sldId="2147483721"/>
            <pc:sldLayoutMk cId="2075818274" sldId="2147483726"/>
          </pc:sldLayoutMkLst>
        </pc:sldLayoutChg>
        <pc:sldLayoutChg chg="del">
          <pc:chgData name="Soheil Abbasloo" userId="d71572ce-aea6-4a3a-9d7a-c1bc96c12f67" providerId="ADAL" clId="{5A221130-90B4-4FFD-B26D-E6AAC359A9C7}" dt="2022-10-17T16:28:07.777" v="4338" actId="700"/>
          <pc:sldLayoutMkLst>
            <pc:docMk/>
            <pc:sldMasterMk cId="2867616140" sldId="2147483721"/>
            <pc:sldLayoutMk cId="2229492109" sldId="2147483727"/>
          </pc:sldLayoutMkLst>
        </pc:sldLayoutChg>
        <pc:sldLayoutChg chg="del">
          <pc:chgData name="Soheil Abbasloo" userId="d71572ce-aea6-4a3a-9d7a-c1bc96c12f67" providerId="ADAL" clId="{5A221130-90B4-4FFD-B26D-E6AAC359A9C7}" dt="2022-10-17T16:28:07.777" v="4338" actId="700"/>
          <pc:sldLayoutMkLst>
            <pc:docMk/>
            <pc:sldMasterMk cId="2867616140" sldId="2147483721"/>
            <pc:sldLayoutMk cId="3832120184" sldId="2147483728"/>
          </pc:sldLayoutMkLst>
        </pc:sldLayoutChg>
        <pc:sldLayoutChg chg="del">
          <pc:chgData name="Soheil Abbasloo" userId="d71572ce-aea6-4a3a-9d7a-c1bc96c12f67" providerId="ADAL" clId="{5A221130-90B4-4FFD-B26D-E6AAC359A9C7}" dt="2022-10-17T16:28:07.777" v="4338" actId="700"/>
          <pc:sldLayoutMkLst>
            <pc:docMk/>
            <pc:sldMasterMk cId="2867616140" sldId="2147483721"/>
            <pc:sldLayoutMk cId="272445157" sldId="2147483729"/>
          </pc:sldLayoutMkLst>
        </pc:sldLayoutChg>
        <pc:sldLayoutChg chg="del">
          <pc:chgData name="Soheil Abbasloo" userId="d71572ce-aea6-4a3a-9d7a-c1bc96c12f67" providerId="ADAL" clId="{5A221130-90B4-4FFD-B26D-E6AAC359A9C7}" dt="2022-10-17T16:28:07.777" v="4338" actId="700"/>
          <pc:sldLayoutMkLst>
            <pc:docMk/>
            <pc:sldMasterMk cId="2867616140" sldId="2147483721"/>
            <pc:sldLayoutMk cId="422508628" sldId="2147483730"/>
          </pc:sldLayoutMkLst>
        </pc:sldLayoutChg>
        <pc:sldLayoutChg chg="del">
          <pc:chgData name="Soheil Abbasloo" userId="d71572ce-aea6-4a3a-9d7a-c1bc96c12f67" providerId="ADAL" clId="{5A221130-90B4-4FFD-B26D-E6AAC359A9C7}" dt="2022-10-17T16:28:07.777" v="4338" actId="700"/>
          <pc:sldLayoutMkLst>
            <pc:docMk/>
            <pc:sldMasterMk cId="2867616140" sldId="2147483721"/>
            <pc:sldLayoutMk cId="2688848343" sldId="2147483731"/>
          </pc:sldLayoutMkLst>
        </pc:sldLayoutChg>
        <pc:sldLayoutChg chg="del">
          <pc:chgData name="Soheil Abbasloo" userId="d71572ce-aea6-4a3a-9d7a-c1bc96c12f67" providerId="ADAL" clId="{5A221130-90B4-4FFD-B26D-E6AAC359A9C7}" dt="2022-10-17T16:28:07.777" v="4338" actId="700"/>
          <pc:sldLayoutMkLst>
            <pc:docMk/>
            <pc:sldMasterMk cId="2867616140" sldId="2147483721"/>
            <pc:sldLayoutMk cId="1630653262" sldId="2147483732"/>
          </pc:sldLayoutMkLst>
        </pc:sldLayoutChg>
        <pc:sldLayoutChg chg="del">
          <pc:chgData name="Soheil Abbasloo" userId="d71572ce-aea6-4a3a-9d7a-c1bc96c12f67" providerId="ADAL" clId="{5A221130-90B4-4FFD-B26D-E6AAC359A9C7}" dt="2022-10-17T16:28:07.777" v="4338" actId="700"/>
          <pc:sldLayoutMkLst>
            <pc:docMk/>
            <pc:sldMasterMk cId="2867616140" sldId="2147483721"/>
            <pc:sldLayoutMk cId="477352522" sldId="2147483733"/>
          </pc:sldLayoutMkLst>
        </pc:sldLayoutChg>
      </pc:sldMasterChg>
      <pc:sldMasterChg chg="del delSldLayout">
        <pc:chgData name="Soheil Abbasloo" userId="d71572ce-aea6-4a3a-9d7a-c1bc96c12f67" providerId="ADAL" clId="{5A221130-90B4-4FFD-B26D-E6AAC359A9C7}" dt="2022-10-17T16:36:12.129" v="4449" actId="700"/>
        <pc:sldMasterMkLst>
          <pc:docMk/>
          <pc:sldMasterMk cId="3185546443" sldId="2147483721"/>
        </pc:sldMasterMkLst>
        <pc:sldLayoutChg chg="del">
          <pc:chgData name="Soheil Abbasloo" userId="d71572ce-aea6-4a3a-9d7a-c1bc96c12f67" providerId="ADAL" clId="{5A221130-90B4-4FFD-B26D-E6AAC359A9C7}" dt="2022-10-17T16:36:12.129" v="4449" actId="700"/>
          <pc:sldLayoutMkLst>
            <pc:docMk/>
            <pc:sldMasterMk cId="3185546443" sldId="2147483721"/>
            <pc:sldLayoutMk cId="3172308162" sldId="2147483722"/>
          </pc:sldLayoutMkLst>
        </pc:sldLayoutChg>
        <pc:sldLayoutChg chg="del">
          <pc:chgData name="Soheil Abbasloo" userId="d71572ce-aea6-4a3a-9d7a-c1bc96c12f67" providerId="ADAL" clId="{5A221130-90B4-4FFD-B26D-E6AAC359A9C7}" dt="2022-10-17T16:36:12.129" v="4449" actId="700"/>
          <pc:sldLayoutMkLst>
            <pc:docMk/>
            <pc:sldMasterMk cId="3185546443" sldId="2147483721"/>
            <pc:sldLayoutMk cId="249297126" sldId="2147483723"/>
          </pc:sldLayoutMkLst>
        </pc:sldLayoutChg>
        <pc:sldLayoutChg chg="del">
          <pc:chgData name="Soheil Abbasloo" userId="d71572ce-aea6-4a3a-9d7a-c1bc96c12f67" providerId="ADAL" clId="{5A221130-90B4-4FFD-B26D-E6AAC359A9C7}" dt="2022-10-17T16:36:12.129" v="4449" actId="700"/>
          <pc:sldLayoutMkLst>
            <pc:docMk/>
            <pc:sldMasterMk cId="3185546443" sldId="2147483721"/>
            <pc:sldLayoutMk cId="3607581735" sldId="2147483724"/>
          </pc:sldLayoutMkLst>
        </pc:sldLayoutChg>
        <pc:sldLayoutChg chg="del">
          <pc:chgData name="Soheil Abbasloo" userId="d71572ce-aea6-4a3a-9d7a-c1bc96c12f67" providerId="ADAL" clId="{5A221130-90B4-4FFD-B26D-E6AAC359A9C7}" dt="2022-10-17T16:36:12.129" v="4449" actId="700"/>
          <pc:sldLayoutMkLst>
            <pc:docMk/>
            <pc:sldMasterMk cId="3185546443" sldId="2147483721"/>
            <pc:sldLayoutMk cId="3712204576" sldId="2147483725"/>
          </pc:sldLayoutMkLst>
        </pc:sldLayoutChg>
        <pc:sldLayoutChg chg="del">
          <pc:chgData name="Soheil Abbasloo" userId="d71572ce-aea6-4a3a-9d7a-c1bc96c12f67" providerId="ADAL" clId="{5A221130-90B4-4FFD-B26D-E6AAC359A9C7}" dt="2022-10-17T16:36:12.129" v="4449" actId="700"/>
          <pc:sldLayoutMkLst>
            <pc:docMk/>
            <pc:sldMasterMk cId="3185546443" sldId="2147483721"/>
            <pc:sldLayoutMk cId="1400764888" sldId="2147483726"/>
          </pc:sldLayoutMkLst>
        </pc:sldLayoutChg>
        <pc:sldLayoutChg chg="del">
          <pc:chgData name="Soheil Abbasloo" userId="d71572ce-aea6-4a3a-9d7a-c1bc96c12f67" providerId="ADAL" clId="{5A221130-90B4-4FFD-B26D-E6AAC359A9C7}" dt="2022-10-17T16:36:12.129" v="4449" actId="700"/>
          <pc:sldLayoutMkLst>
            <pc:docMk/>
            <pc:sldMasterMk cId="3185546443" sldId="2147483721"/>
            <pc:sldLayoutMk cId="2593828509" sldId="2147483727"/>
          </pc:sldLayoutMkLst>
        </pc:sldLayoutChg>
        <pc:sldLayoutChg chg="del">
          <pc:chgData name="Soheil Abbasloo" userId="d71572ce-aea6-4a3a-9d7a-c1bc96c12f67" providerId="ADAL" clId="{5A221130-90B4-4FFD-B26D-E6AAC359A9C7}" dt="2022-10-17T16:36:12.129" v="4449" actId="700"/>
          <pc:sldLayoutMkLst>
            <pc:docMk/>
            <pc:sldMasterMk cId="3185546443" sldId="2147483721"/>
            <pc:sldLayoutMk cId="2930185283" sldId="2147483728"/>
          </pc:sldLayoutMkLst>
        </pc:sldLayoutChg>
        <pc:sldLayoutChg chg="del">
          <pc:chgData name="Soheil Abbasloo" userId="d71572ce-aea6-4a3a-9d7a-c1bc96c12f67" providerId="ADAL" clId="{5A221130-90B4-4FFD-B26D-E6AAC359A9C7}" dt="2022-10-17T16:36:12.129" v="4449" actId="700"/>
          <pc:sldLayoutMkLst>
            <pc:docMk/>
            <pc:sldMasterMk cId="3185546443" sldId="2147483721"/>
            <pc:sldLayoutMk cId="1709800722" sldId="2147483729"/>
          </pc:sldLayoutMkLst>
        </pc:sldLayoutChg>
        <pc:sldLayoutChg chg="del">
          <pc:chgData name="Soheil Abbasloo" userId="d71572ce-aea6-4a3a-9d7a-c1bc96c12f67" providerId="ADAL" clId="{5A221130-90B4-4FFD-B26D-E6AAC359A9C7}" dt="2022-10-17T16:36:12.129" v="4449" actId="700"/>
          <pc:sldLayoutMkLst>
            <pc:docMk/>
            <pc:sldMasterMk cId="3185546443" sldId="2147483721"/>
            <pc:sldLayoutMk cId="3700597125" sldId="2147483730"/>
          </pc:sldLayoutMkLst>
        </pc:sldLayoutChg>
        <pc:sldLayoutChg chg="del">
          <pc:chgData name="Soheil Abbasloo" userId="d71572ce-aea6-4a3a-9d7a-c1bc96c12f67" providerId="ADAL" clId="{5A221130-90B4-4FFD-B26D-E6AAC359A9C7}" dt="2022-10-17T16:36:12.129" v="4449" actId="700"/>
          <pc:sldLayoutMkLst>
            <pc:docMk/>
            <pc:sldMasterMk cId="3185546443" sldId="2147483721"/>
            <pc:sldLayoutMk cId="1745659284" sldId="2147483731"/>
          </pc:sldLayoutMkLst>
        </pc:sldLayoutChg>
        <pc:sldLayoutChg chg="del">
          <pc:chgData name="Soheil Abbasloo" userId="d71572ce-aea6-4a3a-9d7a-c1bc96c12f67" providerId="ADAL" clId="{5A221130-90B4-4FFD-B26D-E6AAC359A9C7}" dt="2022-10-17T16:36:12.129" v="4449" actId="700"/>
          <pc:sldLayoutMkLst>
            <pc:docMk/>
            <pc:sldMasterMk cId="3185546443" sldId="2147483721"/>
            <pc:sldLayoutMk cId="1096806176" sldId="2147483732"/>
          </pc:sldLayoutMkLst>
        </pc:sldLayoutChg>
        <pc:sldLayoutChg chg="del">
          <pc:chgData name="Soheil Abbasloo" userId="d71572ce-aea6-4a3a-9d7a-c1bc96c12f67" providerId="ADAL" clId="{5A221130-90B4-4FFD-B26D-E6AAC359A9C7}" dt="2022-10-17T16:36:12.129" v="4449" actId="700"/>
          <pc:sldLayoutMkLst>
            <pc:docMk/>
            <pc:sldMasterMk cId="3185546443" sldId="2147483721"/>
            <pc:sldLayoutMk cId="2080559004" sldId="2147483733"/>
          </pc:sldLayoutMkLst>
        </pc:sldLayoutChg>
      </pc:sldMasterChg>
      <pc:sldMasterChg chg="del delSldLayout">
        <pc:chgData name="Soheil Abbasloo" userId="d71572ce-aea6-4a3a-9d7a-c1bc96c12f67" providerId="ADAL" clId="{5A221130-90B4-4FFD-B26D-E6AAC359A9C7}" dt="2022-10-17T20:05:58.303" v="6915" actId="700"/>
        <pc:sldMasterMkLst>
          <pc:docMk/>
          <pc:sldMasterMk cId="3436490043" sldId="2147483721"/>
        </pc:sldMasterMkLst>
        <pc:sldLayoutChg chg="del">
          <pc:chgData name="Soheil Abbasloo" userId="d71572ce-aea6-4a3a-9d7a-c1bc96c12f67" providerId="ADAL" clId="{5A221130-90B4-4FFD-B26D-E6AAC359A9C7}" dt="2022-10-17T20:05:58.303" v="6915" actId="700"/>
          <pc:sldLayoutMkLst>
            <pc:docMk/>
            <pc:sldMasterMk cId="3436490043" sldId="2147483721"/>
            <pc:sldLayoutMk cId="2501611728" sldId="2147483722"/>
          </pc:sldLayoutMkLst>
        </pc:sldLayoutChg>
        <pc:sldLayoutChg chg="del">
          <pc:chgData name="Soheil Abbasloo" userId="d71572ce-aea6-4a3a-9d7a-c1bc96c12f67" providerId="ADAL" clId="{5A221130-90B4-4FFD-B26D-E6AAC359A9C7}" dt="2022-10-17T20:05:58.303" v="6915" actId="700"/>
          <pc:sldLayoutMkLst>
            <pc:docMk/>
            <pc:sldMasterMk cId="3436490043" sldId="2147483721"/>
            <pc:sldLayoutMk cId="3261944623" sldId="2147483723"/>
          </pc:sldLayoutMkLst>
        </pc:sldLayoutChg>
        <pc:sldLayoutChg chg="del">
          <pc:chgData name="Soheil Abbasloo" userId="d71572ce-aea6-4a3a-9d7a-c1bc96c12f67" providerId="ADAL" clId="{5A221130-90B4-4FFD-B26D-E6AAC359A9C7}" dt="2022-10-17T20:05:58.303" v="6915" actId="700"/>
          <pc:sldLayoutMkLst>
            <pc:docMk/>
            <pc:sldMasterMk cId="3436490043" sldId="2147483721"/>
            <pc:sldLayoutMk cId="4202487010" sldId="2147483724"/>
          </pc:sldLayoutMkLst>
        </pc:sldLayoutChg>
        <pc:sldLayoutChg chg="del">
          <pc:chgData name="Soheil Abbasloo" userId="d71572ce-aea6-4a3a-9d7a-c1bc96c12f67" providerId="ADAL" clId="{5A221130-90B4-4FFD-B26D-E6AAC359A9C7}" dt="2022-10-17T20:05:58.303" v="6915" actId="700"/>
          <pc:sldLayoutMkLst>
            <pc:docMk/>
            <pc:sldMasterMk cId="3436490043" sldId="2147483721"/>
            <pc:sldLayoutMk cId="2926105513" sldId="2147483725"/>
          </pc:sldLayoutMkLst>
        </pc:sldLayoutChg>
        <pc:sldLayoutChg chg="del">
          <pc:chgData name="Soheil Abbasloo" userId="d71572ce-aea6-4a3a-9d7a-c1bc96c12f67" providerId="ADAL" clId="{5A221130-90B4-4FFD-B26D-E6AAC359A9C7}" dt="2022-10-17T20:05:58.303" v="6915" actId="700"/>
          <pc:sldLayoutMkLst>
            <pc:docMk/>
            <pc:sldMasterMk cId="3436490043" sldId="2147483721"/>
            <pc:sldLayoutMk cId="3152850823" sldId="2147483726"/>
          </pc:sldLayoutMkLst>
        </pc:sldLayoutChg>
        <pc:sldLayoutChg chg="del">
          <pc:chgData name="Soheil Abbasloo" userId="d71572ce-aea6-4a3a-9d7a-c1bc96c12f67" providerId="ADAL" clId="{5A221130-90B4-4FFD-B26D-E6AAC359A9C7}" dt="2022-10-17T20:05:58.303" v="6915" actId="700"/>
          <pc:sldLayoutMkLst>
            <pc:docMk/>
            <pc:sldMasterMk cId="3436490043" sldId="2147483721"/>
            <pc:sldLayoutMk cId="537017753" sldId="2147483727"/>
          </pc:sldLayoutMkLst>
        </pc:sldLayoutChg>
        <pc:sldLayoutChg chg="del">
          <pc:chgData name="Soheil Abbasloo" userId="d71572ce-aea6-4a3a-9d7a-c1bc96c12f67" providerId="ADAL" clId="{5A221130-90B4-4FFD-B26D-E6AAC359A9C7}" dt="2022-10-17T20:05:58.303" v="6915" actId="700"/>
          <pc:sldLayoutMkLst>
            <pc:docMk/>
            <pc:sldMasterMk cId="3436490043" sldId="2147483721"/>
            <pc:sldLayoutMk cId="2317815506" sldId="2147483728"/>
          </pc:sldLayoutMkLst>
        </pc:sldLayoutChg>
        <pc:sldLayoutChg chg="del">
          <pc:chgData name="Soheil Abbasloo" userId="d71572ce-aea6-4a3a-9d7a-c1bc96c12f67" providerId="ADAL" clId="{5A221130-90B4-4FFD-B26D-E6AAC359A9C7}" dt="2022-10-17T20:05:58.303" v="6915" actId="700"/>
          <pc:sldLayoutMkLst>
            <pc:docMk/>
            <pc:sldMasterMk cId="3436490043" sldId="2147483721"/>
            <pc:sldLayoutMk cId="2513147794" sldId="2147483729"/>
          </pc:sldLayoutMkLst>
        </pc:sldLayoutChg>
        <pc:sldLayoutChg chg="del">
          <pc:chgData name="Soheil Abbasloo" userId="d71572ce-aea6-4a3a-9d7a-c1bc96c12f67" providerId="ADAL" clId="{5A221130-90B4-4FFD-B26D-E6AAC359A9C7}" dt="2022-10-17T20:05:58.303" v="6915" actId="700"/>
          <pc:sldLayoutMkLst>
            <pc:docMk/>
            <pc:sldMasterMk cId="3436490043" sldId="2147483721"/>
            <pc:sldLayoutMk cId="3875454463" sldId="2147483730"/>
          </pc:sldLayoutMkLst>
        </pc:sldLayoutChg>
        <pc:sldLayoutChg chg="del">
          <pc:chgData name="Soheil Abbasloo" userId="d71572ce-aea6-4a3a-9d7a-c1bc96c12f67" providerId="ADAL" clId="{5A221130-90B4-4FFD-B26D-E6AAC359A9C7}" dt="2022-10-17T20:05:58.303" v="6915" actId="700"/>
          <pc:sldLayoutMkLst>
            <pc:docMk/>
            <pc:sldMasterMk cId="3436490043" sldId="2147483721"/>
            <pc:sldLayoutMk cId="2642051843" sldId="2147483731"/>
          </pc:sldLayoutMkLst>
        </pc:sldLayoutChg>
        <pc:sldLayoutChg chg="del">
          <pc:chgData name="Soheil Abbasloo" userId="d71572ce-aea6-4a3a-9d7a-c1bc96c12f67" providerId="ADAL" clId="{5A221130-90B4-4FFD-B26D-E6AAC359A9C7}" dt="2022-10-17T20:05:58.303" v="6915" actId="700"/>
          <pc:sldLayoutMkLst>
            <pc:docMk/>
            <pc:sldMasterMk cId="3436490043" sldId="2147483721"/>
            <pc:sldLayoutMk cId="171347788" sldId="2147483732"/>
          </pc:sldLayoutMkLst>
        </pc:sldLayoutChg>
        <pc:sldLayoutChg chg="del">
          <pc:chgData name="Soheil Abbasloo" userId="d71572ce-aea6-4a3a-9d7a-c1bc96c12f67" providerId="ADAL" clId="{5A221130-90B4-4FFD-B26D-E6AAC359A9C7}" dt="2022-10-17T20:05:58.303" v="6915" actId="700"/>
          <pc:sldLayoutMkLst>
            <pc:docMk/>
            <pc:sldMasterMk cId="3436490043" sldId="2147483721"/>
            <pc:sldLayoutMk cId="706335325" sldId="2147483733"/>
          </pc:sldLayoutMkLst>
        </pc:sldLayoutChg>
      </pc:sldMasterChg>
      <pc:sldMasterChg chg="del delSldLayout">
        <pc:chgData name="Soheil Abbasloo" userId="d71572ce-aea6-4a3a-9d7a-c1bc96c12f67" providerId="ADAL" clId="{5A221130-90B4-4FFD-B26D-E6AAC359A9C7}" dt="2022-10-17T14:41:12.366" v="3011" actId="47"/>
        <pc:sldMasterMkLst>
          <pc:docMk/>
          <pc:sldMasterMk cId="3437226716" sldId="2147483721"/>
        </pc:sldMasterMkLst>
        <pc:sldLayoutChg chg="del">
          <pc:chgData name="Soheil Abbasloo" userId="d71572ce-aea6-4a3a-9d7a-c1bc96c12f67" providerId="ADAL" clId="{5A221130-90B4-4FFD-B26D-E6AAC359A9C7}" dt="2022-10-17T14:41:12.366" v="3011" actId="47"/>
          <pc:sldLayoutMkLst>
            <pc:docMk/>
            <pc:sldMasterMk cId="3437226716" sldId="2147483721"/>
            <pc:sldLayoutMk cId="3667348136" sldId="2147483722"/>
          </pc:sldLayoutMkLst>
        </pc:sldLayoutChg>
        <pc:sldLayoutChg chg="del">
          <pc:chgData name="Soheil Abbasloo" userId="d71572ce-aea6-4a3a-9d7a-c1bc96c12f67" providerId="ADAL" clId="{5A221130-90B4-4FFD-B26D-E6AAC359A9C7}" dt="2022-10-17T14:41:12.366" v="3011" actId="47"/>
          <pc:sldLayoutMkLst>
            <pc:docMk/>
            <pc:sldMasterMk cId="3437226716" sldId="2147483721"/>
            <pc:sldLayoutMk cId="1083908077" sldId="2147483723"/>
          </pc:sldLayoutMkLst>
        </pc:sldLayoutChg>
        <pc:sldLayoutChg chg="del">
          <pc:chgData name="Soheil Abbasloo" userId="d71572ce-aea6-4a3a-9d7a-c1bc96c12f67" providerId="ADAL" clId="{5A221130-90B4-4FFD-B26D-E6AAC359A9C7}" dt="2022-10-17T14:41:12.366" v="3011" actId="47"/>
          <pc:sldLayoutMkLst>
            <pc:docMk/>
            <pc:sldMasterMk cId="3437226716" sldId="2147483721"/>
            <pc:sldLayoutMk cId="1519874826" sldId="2147483724"/>
          </pc:sldLayoutMkLst>
        </pc:sldLayoutChg>
        <pc:sldLayoutChg chg="del">
          <pc:chgData name="Soheil Abbasloo" userId="d71572ce-aea6-4a3a-9d7a-c1bc96c12f67" providerId="ADAL" clId="{5A221130-90B4-4FFD-B26D-E6AAC359A9C7}" dt="2022-10-17T14:41:12.366" v="3011" actId="47"/>
          <pc:sldLayoutMkLst>
            <pc:docMk/>
            <pc:sldMasterMk cId="3437226716" sldId="2147483721"/>
            <pc:sldLayoutMk cId="3447285159" sldId="2147483725"/>
          </pc:sldLayoutMkLst>
        </pc:sldLayoutChg>
        <pc:sldLayoutChg chg="del">
          <pc:chgData name="Soheil Abbasloo" userId="d71572ce-aea6-4a3a-9d7a-c1bc96c12f67" providerId="ADAL" clId="{5A221130-90B4-4FFD-B26D-E6AAC359A9C7}" dt="2022-10-17T14:41:12.366" v="3011" actId="47"/>
          <pc:sldLayoutMkLst>
            <pc:docMk/>
            <pc:sldMasterMk cId="3437226716" sldId="2147483721"/>
            <pc:sldLayoutMk cId="2916351561" sldId="2147483726"/>
          </pc:sldLayoutMkLst>
        </pc:sldLayoutChg>
        <pc:sldLayoutChg chg="del">
          <pc:chgData name="Soheil Abbasloo" userId="d71572ce-aea6-4a3a-9d7a-c1bc96c12f67" providerId="ADAL" clId="{5A221130-90B4-4FFD-B26D-E6AAC359A9C7}" dt="2022-10-17T14:41:12.366" v="3011" actId="47"/>
          <pc:sldLayoutMkLst>
            <pc:docMk/>
            <pc:sldMasterMk cId="3437226716" sldId="2147483721"/>
            <pc:sldLayoutMk cId="2755324266" sldId="2147483727"/>
          </pc:sldLayoutMkLst>
        </pc:sldLayoutChg>
        <pc:sldLayoutChg chg="del">
          <pc:chgData name="Soheil Abbasloo" userId="d71572ce-aea6-4a3a-9d7a-c1bc96c12f67" providerId="ADAL" clId="{5A221130-90B4-4FFD-B26D-E6AAC359A9C7}" dt="2022-10-17T14:41:12.366" v="3011" actId="47"/>
          <pc:sldLayoutMkLst>
            <pc:docMk/>
            <pc:sldMasterMk cId="3437226716" sldId="2147483721"/>
            <pc:sldLayoutMk cId="3969258205" sldId="2147483728"/>
          </pc:sldLayoutMkLst>
        </pc:sldLayoutChg>
        <pc:sldLayoutChg chg="del">
          <pc:chgData name="Soheil Abbasloo" userId="d71572ce-aea6-4a3a-9d7a-c1bc96c12f67" providerId="ADAL" clId="{5A221130-90B4-4FFD-B26D-E6AAC359A9C7}" dt="2022-10-17T14:41:12.366" v="3011" actId="47"/>
          <pc:sldLayoutMkLst>
            <pc:docMk/>
            <pc:sldMasterMk cId="3437226716" sldId="2147483721"/>
            <pc:sldLayoutMk cId="641345781" sldId="2147483729"/>
          </pc:sldLayoutMkLst>
        </pc:sldLayoutChg>
        <pc:sldLayoutChg chg="del">
          <pc:chgData name="Soheil Abbasloo" userId="d71572ce-aea6-4a3a-9d7a-c1bc96c12f67" providerId="ADAL" clId="{5A221130-90B4-4FFD-B26D-E6AAC359A9C7}" dt="2022-10-17T14:41:12.366" v="3011" actId="47"/>
          <pc:sldLayoutMkLst>
            <pc:docMk/>
            <pc:sldMasterMk cId="3437226716" sldId="2147483721"/>
            <pc:sldLayoutMk cId="759361533" sldId="2147483730"/>
          </pc:sldLayoutMkLst>
        </pc:sldLayoutChg>
        <pc:sldLayoutChg chg="del">
          <pc:chgData name="Soheil Abbasloo" userId="d71572ce-aea6-4a3a-9d7a-c1bc96c12f67" providerId="ADAL" clId="{5A221130-90B4-4FFD-B26D-E6AAC359A9C7}" dt="2022-10-17T14:41:12.366" v="3011" actId="47"/>
          <pc:sldLayoutMkLst>
            <pc:docMk/>
            <pc:sldMasterMk cId="3437226716" sldId="2147483721"/>
            <pc:sldLayoutMk cId="1954029966" sldId="2147483731"/>
          </pc:sldLayoutMkLst>
        </pc:sldLayoutChg>
        <pc:sldLayoutChg chg="del">
          <pc:chgData name="Soheil Abbasloo" userId="d71572ce-aea6-4a3a-9d7a-c1bc96c12f67" providerId="ADAL" clId="{5A221130-90B4-4FFD-B26D-E6AAC359A9C7}" dt="2022-10-17T14:41:12.366" v="3011" actId="47"/>
          <pc:sldLayoutMkLst>
            <pc:docMk/>
            <pc:sldMasterMk cId="3437226716" sldId="2147483721"/>
            <pc:sldLayoutMk cId="2029621618" sldId="2147483732"/>
          </pc:sldLayoutMkLst>
        </pc:sldLayoutChg>
        <pc:sldLayoutChg chg="del">
          <pc:chgData name="Soheil Abbasloo" userId="d71572ce-aea6-4a3a-9d7a-c1bc96c12f67" providerId="ADAL" clId="{5A221130-90B4-4FFD-B26D-E6AAC359A9C7}" dt="2022-10-17T14:41:12.366" v="3011" actId="47"/>
          <pc:sldLayoutMkLst>
            <pc:docMk/>
            <pc:sldMasterMk cId="3437226716" sldId="2147483721"/>
            <pc:sldLayoutMk cId="3894341332" sldId="2147483733"/>
          </pc:sldLayoutMkLst>
        </pc:sldLayoutChg>
        <pc:sldLayoutChg chg="del">
          <pc:chgData name="Soheil Abbasloo" userId="d71572ce-aea6-4a3a-9d7a-c1bc96c12f67" providerId="ADAL" clId="{5A221130-90B4-4FFD-B26D-E6AAC359A9C7}" dt="2022-10-17T14:41:12.366" v="3011" actId="47"/>
          <pc:sldLayoutMkLst>
            <pc:docMk/>
            <pc:sldMasterMk cId="3437226716" sldId="2147483721"/>
            <pc:sldLayoutMk cId="487978652" sldId="2147483734"/>
          </pc:sldLayoutMkLst>
        </pc:sldLayoutChg>
        <pc:sldLayoutChg chg="del">
          <pc:chgData name="Soheil Abbasloo" userId="d71572ce-aea6-4a3a-9d7a-c1bc96c12f67" providerId="ADAL" clId="{5A221130-90B4-4FFD-B26D-E6AAC359A9C7}" dt="2022-10-17T14:41:12.366" v="3011" actId="47"/>
          <pc:sldLayoutMkLst>
            <pc:docMk/>
            <pc:sldMasterMk cId="3437226716" sldId="2147483721"/>
            <pc:sldLayoutMk cId="4110337070" sldId="2147483735"/>
          </pc:sldLayoutMkLst>
        </pc:sldLayoutChg>
        <pc:sldLayoutChg chg="del">
          <pc:chgData name="Soheil Abbasloo" userId="d71572ce-aea6-4a3a-9d7a-c1bc96c12f67" providerId="ADAL" clId="{5A221130-90B4-4FFD-B26D-E6AAC359A9C7}" dt="2022-10-17T14:41:12.366" v="3011" actId="47"/>
          <pc:sldLayoutMkLst>
            <pc:docMk/>
            <pc:sldMasterMk cId="3437226716" sldId="2147483721"/>
            <pc:sldLayoutMk cId="4071691212" sldId="2147483736"/>
          </pc:sldLayoutMkLst>
        </pc:sldLayoutChg>
        <pc:sldLayoutChg chg="del">
          <pc:chgData name="Soheil Abbasloo" userId="d71572ce-aea6-4a3a-9d7a-c1bc96c12f67" providerId="ADAL" clId="{5A221130-90B4-4FFD-B26D-E6AAC359A9C7}" dt="2022-10-17T14:41:12.366" v="3011" actId="47"/>
          <pc:sldLayoutMkLst>
            <pc:docMk/>
            <pc:sldMasterMk cId="3437226716" sldId="2147483721"/>
            <pc:sldLayoutMk cId="124131611" sldId="2147483737"/>
          </pc:sldLayoutMkLst>
        </pc:sldLayoutChg>
      </pc:sldMasterChg>
      <pc:sldMasterChg chg="del delSldLayout">
        <pc:chgData name="Soheil Abbasloo" userId="d71572ce-aea6-4a3a-9d7a-c1bc96c12f67" providerId="ADAL" clId="{5A221130-90B4-4FFD-B26D-E6AAC359A9C7}" dt="2022-10-17T16:32:06.215" v="4422" actId="700"/>
        <pc:sldMasterMkLst>
          <pc:docMk/>
          <pc:sldMasterMk cId="3624380130" sldId="2147483721"/>
        </pc:sldMasterMkLst>
        <pc:sldLayoutChg chg="del">
          <pc:chgData name="Soheil Abbasloo" userId="d71572ce-aea6-4a3a-9d7a-c1bc96c12f67" providerId="ADAL" clId="{5A221130-90B4-4FFD-B26D-E6AAC359A9C7}" dt="2022-10-17T16:32:06.215" v="4422" actId="700"/>
          <pc:sldLayoutMkLst>
            <pc:docMk/>
            <pc:sldMasterMk cId="3624380130" sldId="2147483721"/>
            <pc:sldLayoutMk cId="921303346" sldId="2147483722"/>
          </pc:sldLayoutMkLst>
        </pc:sldLayoutChg>
        <pc:sldLayoutChg chg="del">
          <pc:chgData name="Soheil Abbasloo" userId="d71572ce-aea6-4a3a-9d7a-c1bc96c12f67" providerId="ADAL" clId="{5A221130-90B4-4FFD-B26D-E6AAC359A9C7}" dt="2022-10-17T16:32:06.215" v="4422" actId="700"/>
          <pc:sldLayoutMkLst>
            <pc:docMk/>
            <pc:sldMasterMk cId="3624380130" sldId="2147483721"/>
            <pc:sldLayoutMk cId="2850800608" sldId="2147483723"/>
          </pc:sldLayoutMkLst>
        </pc:sldLayoutChg>
        <pc:sldLayoutChg chg="del">
          <pc:chgData name="Soheil Abbasloo" userId="d71572ce-aea6-4a3a-9d7a-c1bc96c12f67" providerId="ADAL" clId="{5A221130-90B4-4FFD-B26D-E6AAC359A9C7}" dt="2022-10-17T16:32:06.215" v="4422" actId="700"/>
          <pc:sldLayoutMkLst>
            <pc:docMk/>
            <pc:sldMasterMk cId="3624380130" sldId="2147483721"/>
            <pc:sldLayoutMk cId="2984457126" sldId="2147483724"/>
          </pc:sldLayoutMkLst>
        </pc:sldLayoutChg>
        <pc:sldLayoutChg chg="del">
          <pc:chgData name="Soheil Abbasloo" userId="d71572ce-aea6-4a3a-9d7a-c1bc96c12f67" providerId="ADAL" clId="{5A221130-90B4-4FFD-B26D-E6AAC359A9C7}" dt="2022-10-17T16:32:06.215" v="4422" actId="700"/>
          <pc:sldLayoutMkLst>
            <pc:docMk/>
            <pc:sldMasterMk cId="3624380130" sldId="2147483721"/>
            <pc:sldLayoutMk cId="1522780364" sldId="2147483725"/>
          </pc:sldLayoutMkLst>
        </pc:sldLayoutChg>
        <pc:sldLayoutChg chg="del">
          <pc:chgData name="Soheil Abbasloo" userId="d71572ce-aea6-4a3a-9d7a-c1bc96c12f67" providerId="ADAL" clId="{5A221130-90B4-4FFD-B26D-E6AAC359A9C7}" dt="2022-10-17T16:32:06.215" v="4422" actId="700"/>
          <pc:sldLayoutMkLst>
            <pc:docMk/>
            <pc:sldMasterMk cId="3624380130" sldId="2147483721"/>
            <pc:sldLayoutMk cId="1485166068" sldId="2147483726"/>
          </pc:sldLayoutMkLst>
        </pc:sldLayoutChg>
        <pc:sldLayoutChg chg="del">
          <pc:chgData name="Soheil Abbasloo" userId="d71572ce-aea6-4a3a-9d7a-c1bc96c12f67" providerId="ADAL" clId="{5A221130-90B4-4FFD-B26D-E6AAC359A9C7}" dt="2022-10-17T16:32:06.215" v="4422" actId="700"/>
          <pc:sldLayoutMkLst>
            <pc:docMk/>
            <pc:sldMasterMk cId="3624380130" sldId="2147483721"/>
            <pc:sldLayoutMk cId="2003072654" sldId="2147483727"/>
          </pc:sldLayoutMkLst>
        </pc:sldLayoutChg>
        <pc:sldLayoutChg chg="del">
          <pc:chgData name="Soheil Abbasloo" userId="d71572ce-aea6-4a3a-9d7a-c1bc96c12f67" providerId="ADAL" clId="{5A221130-90B4-4FFD-B26D-E6AAC359A9C7}" dt="2022-10-17T16:32:06.215" v="4422" actId="700"/>
          <pc:sldLayoutMkLst>
            <pc:docMk/>
            <pc:sldMasterMk cId="3624380130" sldId="2147483721"/>
            <pc:sldLayoutMk cId="1350952119" sldId="2147483728"/>
          </pc:sldLayoutMkLst>
        </pc:sldLayoutChg>
        <pc:sldLayoutChg chg="del">
          <pc:chgData name="Soheil Abbasloo" userId="d71572ce-aea6-4a3a-9d7a-c1bc96c12f67" providerId="ADAL" clId="{5A221130-90B4-4FFD-B26D-E6AAC359A9C7}" dt="2022-10-17T16:32:06.215" v="4422" actId="700"/>
          <pc:sldLayoutMkLst>
            <pc:docMk/>
            <pc:sldMasterMk cId="3624380130" sldId="2147483721"/>
            <pc:sldLayoutMk cId="1065595107" sldId="2147483729"/>
          </pc:sldLayoutMkLst>
        </pc:sldLayoutChg>
        <pc:sldLayoutChg chg="del">
          <pc:chgData name="Soheil Abbasloo" userId="d71572ce-aea6-4a3a-9d7a-c1bc96c12f67" providerId="ADAL" clId="{5A221130-90B4-4FFD-B26D-E6AAC359A9C7}" dt="2022-10-17T16:32:06.215" v="4422" actId="700"/>
          <pc:sldLayoutMkLst>
            <pc:docMk/>
            <pc:sldMasterMk cId="3624380130" sldId="2147483721"/>
            <pc:sldLayoutMk cId="877384546" sldId="2147483730"/>
          </pc:sldLayoutMkLst>
        </pc:sldLayoutChg>
        <pc:sldLayoutChg chg="del">
          <pc:chgData name="Soheil Abbasloo" userId="d71572ce-aea6-4a3a-9d7a-c1bc96c12f67" providerId="ADAL" clId="{5A221130-90B4-4FFD-B26D-E6AAC359A9C7}" dt="2022-10-17T16:32:06.215" v="4422" actId="700"/>
          <pc:sldLayoutMkLst>
            <pc:docMk/>
            <pc:sldMasterMk cId="3624380130" sldId="2147483721"/>
            <pc:sldLayoutMk cId="1558679817" sldId="2147483731"/>
          </pc:sldLayoutMkLst>
        </pc:sldLayoutChg>
        <pc:sldLayoutChg chg="del">
          <pc:chgData name="Soheil Abbasloo" userId="d71572ce-aea6-4a3a-9d7a-c1bc96c12f67" providerId="ADAL" clId="{5A221130-90B4-4FFD-B26D-E6AAC359A9C7}" dt="2022-10-17T16:32:06.215" v="4422" actId="700"/>
          <pc:sldLayoutMkLst>
            <pc:docMk/>
            <pc:sldMasterMk cId="3624380130" sldId="2147483721"/>
            <pc:sldLayoutMk cId="3851188101" sldId="2147483732"/>
          </pc:sldLayoutMkLst>
        </pc:sldLayoutChg>
        <pc:sldLayoutChg chg="del">
          <pc:chgData name="Soheil Abbasloo" userId="d71572ce-aea6-4a3a-9d7a-c1bc96c12f67" providerId="ADAL" clId="{5A221130-90B4-4FFD-B26D-E6AAC359A9C7}" dt="2022-10-17T16:32:06.215" v="4422" actId="700"/>
          <pc:sldLayoutMkLst>
            <pc:docMk/>
            <pc:sldMasterMk cId="3624380130" sldId="2147483721"/>
            <pc:sldLayoutMk cId="2739587186" sldId="2147483733"/>
          </pc:sldLayoutMkLst>
        </pc:sldLayoutChg>
      </pc:sldMasterChg>
      <pc:sldMasterChg chg="del delSldLayout">
        <pc:chgData name="Soheil Abbasloo" userId="d71572ce-aea6-4a3a-9d7a-c1bc96c12f67" providerId="ADAL" clId="{5A221130-90B4-4FFD-B26D-E6AAC359A9C7}" dt="2022-10-17T16:33:01.606" v="4433" actId="700"/>
        <pc:sldMasterMkLst>
          <pc:docMk/>
          <pc:sldMasterMk cId="3704374799" sldId="2147483721"/>
        </pc:sldMasterMkLst>
        <pc:sldLayoutChg chg="del">
          <pc:chgData name="Soheil Abbasloo" userId="d71572ce-aea6-4a3a-9d7a-c1bc96c12f67" providerId="ADAL" clId="{5A221130-90B4-4FFD-B26D-E6AAC359A9C7}" dt="2022-10-17T16:33:01.606" v="4433" actId="700"/>
          <pc:sldLayoutMkLst>
            <pc:docMk/>
            <pc:sldMasterMk cId="3704374799" sldId="2147483721"/>
            <pc:sldLayoutMk cId="136024077" sldId="2147483722"/>
          </pc:sldLayoutMkLst>
        </pc:sldLayoutChg>
        <pc:sldLayoutChg chg="del">
          <pc:chgData name="Soheil Abbasloo" userId="d71572ce-aea6-4a3a-9d7a-c1bc96c12f67" providerId="ADAL" clId="{5A221130-90B4-4FFD-B26D-E6AAC359A9C7}" dt="2022-10-17T16:33:01.606" v="4433" actId="700"/>
          <pc:sldLayoutMkLst>
            <pc:docMk/>
            <pc:sldMasterMk cId="3704374799" sldId="2147483721"/>
            <pc:sldLayoutMk cId="2148951862" sldId="2147483723"/>
          </pc:sldLayoutMkLst>
        </pc:sldLayoutChg>
        <pc:sldLayoutChg chg="del">
          <pc:chgData name="Soheil Abbasloo" userId="d71572ce-aea6-4a3a-9d7a-c1bc96c12f67" providerId="ADAL" clId="{5A221130-90B4-4FFD-B26D-E6AAC359A9C7}" dt="2022-10-17T16:33:01.606" v="4433" actId="700"/>
          <pc:sldLayoutMkLst>
            <pc:docMk/>
            <pc:sldMasterMk cId="3704374799" sldId="2147483721"/>
            <pc:sldLayoutMk cId="2824625856" sldId="2147483724"/>
          </pc:sldLayoutMkLst>
        </pc:sldLayoutChg>
        <pc:sldLayoutChg chg="del">
          <pc:chgData name="Soheil Abbasloo" userId="d71572ce-aea6-4a3a-9d7a-c1bc96c12f67" providerId="ADAL" clId="{5A221130-90B4-4FFD-B26D-E6AAC359A9C7}" dt="2022-10-17T16:33:01.606" v="4433" actId="700"/>
          <pc:sldLayoutMkLst>
            <pc:docMk/>
            <pc:sldMasterMk cId="3704374799" sldId="2147483721"/>
            <pc:sldLayoutMk cId="1724990631" sldId="2147483725"/>
          </pc:sldLayoutMkLst>
        </pc:sldLayoutChg>
        <pc:sldLayoutChg chg="del">
          <pc:chgData name="Soheil Abbasloo" userId="d71572ce-aea6-4a3a-9d7a-c1bc96c12f67" providerId="ADAL" clId="{5A221130-90B4-4FFD-B26D-E6AAC359A9C7}" dt="2022-10-17T16:33:01.606" v="4433" actId="700"/>
          <pc:sldLayoutMkLst>
            <pc:docMk/>
            <pc:sldMasterMk cId="3704374799" sldId="2147483721"/>
            <pc:sldLayoutMk cId="1219004529" sldId="2147483726"/>
          </pc:sldLayoutMkLst>
        </pc:sldLayoutChg>
        <pc:sldLayoutChg chg="del">
          <pc:chgData name="Soheil Abbasloo" userId="d71572ce-aea6-4a3a-9d7a-c1bc96c12f67" providerId="ADAL" clId="{5A221130-90B4-4FFD-B26D-E6AAC359A9C7}" dt="2022-10-17T16:33:01.606" v="4433" actId="700"/>
          <pc:sldLayoutMkLst>
            <pc:docMk/>
            <pc:sldMasterMk cId="3704374799" sldId="2147483721"/>
            <pc:sldLayoutMk cId="1208756063" sldId="2147483727"/>
          </pc:sldLayoutMkLst>
        </pc:sldLayoutChg>
        <pc:sldLayoutChg chg="del">
          <pc:chgData name="Soheil Abbasloo" userId="d71572ce-aea6-4a3a-9d7a-c1bc96c12f67" providerId="ADAL" clId="{5A221130-90B4-4FFD-B26D-E6AAC359A9C7}" dt="2022-10-17T16:33:01.606" v="4433" actId="700"/>
          <pc:sldLayoutMkLst>
            <pc:docMk/>
            <pc:sldMasterMk cId="3704374799" sldId="2147483721"/>
            <pc:sldLayoutMk cId="2390595937" sldId="2147483728"/>
          </pc:sldLayoutMkLst>
        </pc:sldLayoutChg>
        <pc:sldLayoutChg chg="del">
          <pc:chgData name="Soheil Abbasloo" userId="d71572ce-aea6-4a3a-9d7a-c1bc96c12f67" providerId="ADAL" clId="{5A221130-90B4-4FFD-B26D-E6AAC359A9C7}" dt="2022-10-17T16:33:01.606" v="4433" actId="700"/>
          <pc:sldLayoutMkLst>
            <pc:docMk/>
            <pc:sldMasterMk cId="3704374799" sldId="2147483721"/>
            <pc:sldLayoutMk cId="1976819960" sldId="2147483729"/>
          </pc:sldLayoutMkLst>
        </pc:sldLayoutChg>
        <pc:sldLayoutChg chg="del">
          <pc:chgData name="Soheil Abbasloo" userId="d71572ce-aea6-4a3a-9d7a-c1bc96c12f67" providerId="ADAL" clId="{5A221130-90B4-4FFD-B26D-E6AAC359A9C7}" dt="2022-10-17T16:33:01.606" v="4433" actId="700"/>
          <pc:sldLayoutMkLst>
            <pc:docMk/>
            <pc:sldMasterMk cId="3704374799" sldId="2147483721"/>
            <pc:sldLayoutMk cId="3662726469" sldId="2147483730"/>
          </pc:sldLayoutMkLst>
        </pc:sldLayoutChg>
        <pc:sldLayoutChg chg="del">
          <pc:chgData name="Soheil Abbasloo" userId="d71572ce-aea6-4a3a-9d7a-c1bc96c12f67" providerId="ADAL" clId="{5A221130-90B4-4FFD-B26D-E6AAC359A9C7}" dt="2022-10-17T16:33:01.606" v="4433" actId="700"/>
          <pc:sldLayoutMkLst>
            <pc:docMk/>
            <pc:sldMasterMk cId="3704374799" sldId="2147483721"/>
            <pc:sldLayoutMk cId="3155626291" sldId="2147483731"/>
          </pc:sldLayoutMkLst>
        </pc:sldLayoutChg>
        <pc:sldLayoutChg chg="del">
          <pc:chgData name="Soheil Abbasloo" userId="d71572ce-aea6-4a3a-9d7a-c1bc96c12f67" providerId="ADAL" clId="{5A221130-90B4-4FFD-B26D-E6AAC359A9C7}" dt="2022-10-17T16:33:01.606" v="4433" actId="700"/>
          <pc:sldLayoutMkLst>
            <pc:docMk/>
            <pc:sldMasterMk cId="3704374799" sldId="2147483721"/>
            <pc:sldLayoutMk cId="1647908777" sldId="2147483732"/>
          </pc:sldLayoutMkLst>
        </pc:sldLayoutChg>
        <pc:sldLayoutChg chg="del">
          <pc:chgData name="Soheil Abbasloo" userId="d71572ce-aea6-4a3a-9d7a-c1bc96c12f67" providerId="ADAL" clId="{5A221130-90B4-4FFD-B26D-E6AAC359A9C7}" dt="2022-10-17T16:33:01.606" v="4433" actId="700"/>
          <pc:sldLayoutMkLst>
            <pc:docMk/>
            <pc:sldMasterMk cId="3704374799" sldId="2147483721"/>
            <pc:sldLayoutMk cId="789576778" sldId="2147483733"/>
          </pc:sldLayoutMkLst>
        </pc:sldLayoutChg>
      </pc:sldMasterChg>
      <pc:sldMasterChg chg="del delSldLayout">
        <pc:chgData name="Soheil Abbasloo" userId="d71572ce-aea6-4a3a-9d7a-c1bc96c12f67" providerId="ADAL" clId="{5A221130-90B4-4FFD-B26D-E6AAC359A9C7}" dt="2022-10-17T15:00:09.045" v="3058" actId="700"/>
        <pc:sldMasterMkLst>
          <pc:docMk/>
          <pc:sldMasterMk cId="3938632146" sldId="2147483721"/>
        </pc:sldMasterMkLst>
        <pc:sldLayoutChg chg="del">
          <pc:chgData name="Soheil Abbasloo" userId="d71572ce-aea6-4a3a-9d7a-c1bc96c12f67" providerId="ADAL" clId="{5A221130-90B4-4FFD-B26D-E6AAC359A9C7}" dt="2022-10-17T15:00:09.045" v="3058" actId="700"/>
          <pc:sldLayoutMkLst>
            <pc:docMk/>
            <pc:sldMasterMk cId="3938632146" sldId="2147483721"/>
            <pc:sldLayoutMk cId="603811535" sldId="2147483722"/>
          </pc:sldLayoutMkLst>
        </pc:sldLayoutChg>
        <pc:sldLayoutChg chg="del">
          <pc:chgData name="Soheil Abbasloo" userId="d71572ce-aea6-4a3a-9d7a-c1bc96c12f67" providerId="ADAL" clId="{5A221130-90B4-4FFD-B26D-E6AAC359A9C7}" dt="2022-10-17T15:00:09.045" v="3058" actId="700"/>
          <pc:sldLayoutMkLst>
            <pc:docMk/>
            <pc:sldMasterMk cId="3938632146" sldId="2147483721"/>
            <pc:sldLayoutMk cId="1997910853" sldId="2147483723"/>
          </pc:sldLayoutMkLst>
        </pc:sldLayoutChg>
        <pc:sldLayoutChg chg="del">
          <pc:chgData name="Soheil Abbasloo" userId="d71572ce-aea6-4a3a-9d7a-c1bc96c12f67" providerId="ADAL" clId="{5A221130-90B4-4FFD-B26D-E6AAC359A9C7}" dt="2022-10-17T15:00:09.045" v="3058" actId="700"/>
          <pc:sldLayoutMkLst>
            <pc:docMk/>
            <pc:sldMasterMk cId="3938632146" sldId="2147483721"/>
            <pc:sldLayoutMk cId="2336307877" sldId="2147483724"/>
          </pc:sldLayoutMkLst>
        </pc:sldLayoutChg>
        <pc:sldLayoutChg chg="del">
          <pc:chgData name="Soheil Abbasloo" userId="d71572ce-aea6-4a3a-9d7a-c1bc96c12f67" providerId="ADAL" clId="{5A221130-90B4-4FFD-B26D-E6AAC359A9C7}" dt="2022-10-17T15:00:09.045" v="3058" actId="700"/>
          <pc:sldLayoutMkLst>
            <pc:docMk/>
            <pc:sldMasterMk cId="3938632146" sldId="2147483721"/>
            <pc:sldLayoutMk cId="3348642108" sldId="2147483725"/>
          </pc:sldLayoutMkLst>
        </pc:sldLayoutChg>
        <pc:sldLayoutChg chg="del">
          <pc:chgData name="Soheil Abbasloo" userId="d71572ce-aea6-4a3a-9d7a-c1bc96c12f67" providerId="ADAL" clId="{5A221130-90B4-4FFD-B26D-E6AAC359A9C7}" dt="2022-10-17T15:00:09.045" v="3058" actId="700"/>
          <pc:sldLayoutMkLst>
            <pc:docMk/>
            <pc:sldMasterMk cId="3938632146" sldId="2147483721"/>
            <pc:sldLayoutMk cId="1605871316" sldId="2147483726"/>
          </pc:sldLayoutMkLst>
        </pc:sldLayoutChg>
        <pc:sldLayoutChg chg="del">
          <pc:chgData name="Soheil Abbasloo" userId="d71572ce-aea6-4a3a-9d7a-c1bc96c12f67" providerId="ADAL" clId="{5A221130-90B4-4FFD-B26D-E6AAC359A9C7}" dt="2022-10-17T15:00:09.045" v="3058" actId="700"/>
          <pc:sldLayoutMkLst>
            <pc:docMk/>
            <pc:sldMasterMk cId="3938632146" sldId="2147483721"/>
            <pc:sldLayoutMk cId="602351796" sldId="2147483727"/>
          </pc:sldLayoutMkLst>
        </pc:sldLayoutChg>
        <pc:sldLayoutChg chg="del">
          <pc:chgData name="Soheil Abbasloo" userId="d71572ce-aea6-4a3a-9d7a-c1bc96c12f67" providerId="ADAL" clId="{5A221130-90B4-4FFD-B26D-E6AAC359A9C7}" dt="2022-10-17T15:00:09.045" v="3058" actId="700"/>
          <pc:sldLayoutMkLst>
            <pc:docMk/>
            <pc:sldMasterMk cId="3938632146" sldId="2147483721"/>
            <pc:sldLayoutMk cId="3359068556" sldId="2147483728"/>
          </pc:sldLayoutMkLst>
        </pc:sldLayoutChg>
        <pc:sldLayoutChg chg="del">
          <pc:chgData name="Soheil Abbasloo" userId="d71572ce-aea6-4a3a-9d7a-c1bc96c12f67" providerId="ADAL" clId="{5A221130-90B4-4FFD-B26D-E6AAC359A9C7}" dt="2022-10-17T15:00:09.045" v="3058" actId="700"/>
          <pc:sldLayoutMkLst>
            <pc:docMk/>
            <pc:sldMasterMk cId="3938632146" sldId="2147483721"/>
            <pc:sldLayoutMk cId="2405386974" sldId="2147483729"/>
          </pc:sldLayoutMkLst>
        </pc:sldLayoutChg>
        <pc:sldLayoutChg chg="del">
          <pc:chgData name="Soheil Abbasloo" userId="d71572ce-aea6-4a3a-9d7a-c1bc96c12f67" providerId="ADAL" clId="{5A221130-90B4-4FFD-B26D-E6AAC359A9C7}" dt="2022-10-17T15:00:09.045" v="3058" actId="700"/>
          <pc:sldLayoutMkLst>
            <pc:docMk/>
            <pc:sldMasterMk cId="3938632146" sldId="2147483721"/>
            <pc:sldLayoutMk cId="4081919346" sldId="2147483730"/>
          </pc:sldLayoutMkLst>
        </pc:sldLayoutChg>
        <pc:sldLayoutChg chg="del">
          <pc:chgData name="Soheil Abbasloo" userId="d71572ce-aea6-4a3a-9d7a-c1bc96c12f67" providerId="ADAL" clId="{5A221130-90B4-4FFD-B26D-E6AAC359A9C7}" dt="2022-10-17T15:00:09.045" v="3058" actId="700"/>
          <pc:sldLayoutMkLst>
            <pc:docMk/>
            <pc:sldMasterMk cId="3938632146" sldId="2147483721"/>
            <pc:sldLayoutMk cId="2364164447" sldId="2147483731"/>
          </pc:sldLayoutMkLst>
        </pc:sldLayoutChg>
        <pc:sldLayoutChg chg="del">
          <pc:chgData name="Soheil Abbasloo" userId="d71572ce-aea6-4a3a-9d7a-c1bc96c12f67" providerId="ADAL" clId="{5A221130-90B4-4FFD-B26D-E6AAC359A9C7}" dt="2022-10-17T15:00:09.045" v="3058" actId="700"/>
          <pc:sldLayoutMkLst>
            <pc:docMk/>
            <pc:sldMasterMk cId="3938632146" sldId="2147483721"/>
            <pc:sldLayoutMk cId="2687394712" sldId="2147483732"/>
          </pc:sldLayoutMkLst>
        </pc:sldLayoutChg>
        <pc:sldLayoutChg chg="del">
          <pc:chgData name="Soheil Abbasloo" userId="d71572ce-aea6-4a3a-9d7a-c1bc96c12f67" providerId="ADAL" clId="{5A221130-90B4-4FFD-B26D-E6AAC359A9C7}" dt="2022-10-17T15:00:09.045" v="3058" actId="700"/>
          <pc:sldLayoutMkLst>
            <pc:docMk/>
            <pc:sldMasterMk cId="3938632146" sldId="2147483721"/>
            <pc:sldLayoutMk cId="1717594375" sldId="2147483733"/>
          </pc:sldLayoutMkLst>
        </pc:sldLayoutChg>
      </pc:sldMasterChg>
      <pc:sldMasterChg chg="del delSldLayout">
        <pc:chgData name="Soheil Abbasloo" userId="d71572ce-aea6-4a3a-9d7a-c1bc96c12f67" providerId="ADAL" clId="{5A221130-90B4-4FFD-B26D-E6AAC359A9C7}" dt="2022-10-17T20:05:58.303" v="6915" actId="700"/>
        <pc:sldMasterMkLst>
          <pc:docMk/>
          <pc:sldMasterMk cId="311253299" sldId="2147483734"/>
        </pc:sldMasterMkLst>
        <pc:sldLayoutChg chg="del">
          <pc:chgData name="Soheil Abbasloo" userId="d71572ce-aea6-4a3a-9d7a-c1bc96c12f67" providerId="ADAL" clId="{5A221130-90B4-4FFD-B26D-E6AAC359A9C7}" dt="2022-10-17T20:05:58.303" v="6915" actId="700"/>
          <pc:sldLayoutMkLst>
            <pc:docMk/>
            <pc:sldMasterMk cId="311253299" sldId="2147483734"/>
            <pc:sldLayoutMk cId="180412435" sldId="2147483735"/>
          </pc:sldLayoutMkLst>
        </pc:sldLayoutChg>
        <pc:sldLayoutChg chg="del">
          <pc:chgData name="Soheil Abbasloo" userId="d71572ce-aea6-4a3a-9d7a-c1bc96c12f67" providerId="ADAL" clId="{5A221130-90B4-4FFD-B26D-E6AAC359A9C7}" dt="2022-10-17T20:05:58.303" v="6915" actId="700"/>
          <pc:sldLayoutMkLst>
            <pc:docMk/>
            <pc:sldMasterMk cId="311253299" sldId="2147483734"/>
            <pc:sldLayoutMk cId="934867824" sldId="2147483736"/>
          </pc:sldLayoutMkLst>
        </pc:sldLayoutChg>
        <pc:sldLayoutChg chg="del">
          <pc:chgData name="Soheil Abbasloo" userId="d71572ce-aea6-4a3a-9d7a-c1bc96c12f67" providerId="ADAL" clId="{5A221130-90B4-4FFD-B26D-E6AAC359A9C7}" dt="2022-10-17T20:05:58.303" v="6915" actId="700"/>
          <pc:sldLayoutMkLst>
            <pc:docMk/>
            <pc:sldMasterMk cId="311253299" sldId="2147483734"/>
            <pc:sldLayoutMk cId="2980672602" sldId="2147483737"/>
          </pc:sldLayoutMkLst>
        </pc:sldLayoutChg>
        <pc:sldLayoutChg chg="del">
          <pc:chgData name="Soheil Abbasloo" userId="d71572ce-aea6-4a3a-9d7a-c1bc96c12f67" providerId="ADAL" clId="{5A221130-90B4-4FFD-B26D-E6AAC359A9C7}" dt="2022-10-17T20:05:58.303" v="6915" actId="700"/>
          <pc:sldLayoutMkLst>
            <pc:docMk/>
            <pc:sldMasterMk cId="311253299" sldId="2147483734"/>
            <pc:sldLayoutMk cId="2663253646" sldId="2147483738"/>
          </pc:sldLayoutMkLst>
        </pc:sldLayoutChg>
        <pc:sldLayoutChg chg="del">
          <pc:chgData name="Soheil Abbasloo" userId="d71572ce-aea6-4a3a-9d7a-c1bc96c12f67" providerId="ADAL" clId="{5A221130-90B4-4FFD-B26D-E6AAC359A9C7}" dt="2022-10-17T20:05:58.303" v="6915" actId="700"/>
          <pc:sldLayoutMkLst>
            <pc:docMk/>
            <pc:sldMasterMk cId="311253299" sldId="2147483734"/>
            <pc:sldLayoutMk cId="2129928802" sldId="2147483739"/>
          </pc:sldLayoutMkLst>
        </pc:sldLayoutChg>
        <pc:sldLayoutChg chg="del">
          <pc:chgData name="Soheil Abbasloo" userId="d71572ce-aea6-4a3a-9d7a-c1bc96c12f67" providerId="ADAL" clId="{5A221130-90B4-4FFD-B26D-E6AAC359A9C7}" dt="2022-10-17T20:05:58.303" v="6915" actId="700"/>
          <pc:sldLayoutMkLst>
            <pc:docMk/>
            <pc:sldMasterMk cId="311253299" sldId="2147483734"/>
            <pc:sldLayoutMk cId="347827806" sldId="2147483740"/>
          </pc:sldLayoutMkLst>
        </pc:sldLayoutChg>
        <pc:sldLayoutChg chg="del">
          <pc:chgData name="Soheil Abbasloo" userId="d71572ce-aea6-4a3a-9d7a-c1bc96c12f67" providerId="ADAL" clId="{5A221130-90B4-4FFD-B26D-E6AAC359A9C7}" dt="2022-10-17T20:05:58.303" v="6915" actId="700"/>
          <pc:sldLayoutMkLst>
            <pc:docMk/>
            <pc:sldMasterMk cId="311253299" sldId="2147483734"/>
            <pc:sldLayoutMk cId="3103862465" sldId="2147483741"/>
          </pc:sldLayoutMkLst>
        </pc:sldLayoutChg>
        <pc:sldLayoutChg chg="del">
          <pc:chgData name="Soheil Abbasloo" userId="d71572ce-aea6-4a3a-9d7a-c1bc96c12f67" providerId="ADAL" clId="{5A221130-90B4-4FFD-B26D-E6AAC359A9C7}" dt="2022-10-17T20:05:58.303" v="6915" actId="700"/>
          <pc:sldLayoutMkLst>
            <pc:docMk/>
            <pc:sldMasterMk cId="311253299" sldId="2147483734"/>
            <pc:sldLayoutMk cId="4075730979" sldId="2147483742"/>
          </pc:sldLayoutMkLst>
        </pc:sldLayoutChg>
        <pc:sldLayoutChg chg="del">
          <pc:chgData name="Soheil Abbasloo" userId="d71572ce-aea6-4a3a-9d7a-c1bc96c12f67" providerId="ADAL" clId="{5A221130-90B4-4FFD-B26D-E6AAC359A9C7}" dt="2022-10-17T20:05:58.303" v="6915" actId="700"/>
          <pc:sldLayoutMkLst>
            <pc:docMk/>
            <pc:sldMasterMk cId="311253299" sldId="2147483734"/>
            <pc:sldLayoutMk cId="4105815076" sldId="2147483743"/>
          </pc:sldLayoutMkLst>
        </pc:sldLayoutChg>
        <pc:sldLayoutChg chg="del">
          <pc:chgData name="Soheil Abbasloo" userId="d71572ce-aea6-4a3a-9d7a-c1bc96c12f67" providerId="ADAL" clId="{5A221130-90B4-4FFD-B26D-E6AAC359A9C7}" dt="2022-10-17T20:05:58.303" v="6915" actId="700"/>
          <pc:sldLayoutMkLst>
            <pc:docMk/>
            <pc:sldMasterMk cId="311253299" sldId="2147483734"/>
            <pc:sldLayoutMk cId="510832452" sldId="2147483744"/>
          </pc:sldLayoutMkLst>
        </pc:sldLayoutChg>
        <pc:sldLayoutChg chg="del">
          <pc:chgData name="Soheil Abbasloo" userId="d71572ce-aea6-4a3a-9d7a-c1bc96c12f67" providerId="ADAL" clId="{5A221130-90B4-4FFD-B26D-E6AAC359A9C7}" dt="2022-10-17T20:05:58.303" v="6915" actId="700"/>
          <pc:sldLayoutMkLst>
            <pc:docMk/>
            <pc:sldMasterMk cId="311253299" sldId="2147483734"/>
            <pc:sldLayoutMk cId="2648236331" sldId="2147483745"/>
          </pc:sldLayoutMkLst>
        </pc:sldLayoutChg>
        <pc:sldLayoutChg chg="del">
          <pc:chgData name="Soheil Abbasloo" userId="d71572ce-aea6-4a3a-9d7a-c1bc96c12f67" providerId="ADAL" clId="{5A221130-90B4-4FFD-B26D-E6AAC359A9C7}" dt="2022-10-17T20:05:58.303" v="6915" actId="700"/>
          <pc:sldLayoutMkLst>
            <pc:docMk/>
            <pc:sldMasterMk cId="311253299" sldId="2147483734"/>
            <pc:sldLayoutMk cId="2992033573" sldId="2147483746"/>
          </pc:sldLayoutMkLst>
        </pc:sldLayoutChg>
        <pc:sldLayoutChg chg="del">
          <pc:chgData name="Soheil Abbasloo" userId="d71572ce-aea6-4a3a-9d7a-c1bc96c12f67" providerId="ADAL" clId="{5A221130-90B4-4FFD-B26D-E6AAC359A9C7}" dt="2022-10-17T20:05:58.303" v="6915" actId="700"/>
          <pc:sldLayoutMkLst>
            <pc:docMk/>
            <pc:sldMasterMk cId="311253299" sldId="2147483734"/>
            <pc:sldLayoutMk cId="679165801" sldId="2147483747"/>
          </pc:sldLayoutMkLst>
        </pc:sldLayoutChg>
        <pc:sldLayoutChg chg="del">
          <pc:chgData name="Soheil Abbasloo" userId="d71572ce-aea6-4a3a-9d7a-c1bc96c12f67" providerId="ADAL" clId="{5A221130-90B4-4FFD-B26D-E6AAC359A9C7}" dt="2022-10-17T20:05:58.303" v="6915" actId="700"/>
          <pc:sldLayoutMkLst>
            <pc:docMk/>
            <pc:sldMasterMk cId="311253299" sldId="2147483734"/>
            <pc:sldLayoutMk cId="3639595227" sldId="2147483748"/>
          </pc:sldLayoutMkLst>
        </pc:sldLayoutChg>
      </pc:sldMasterChg>
      <pc:sldMasterChg chg="del delSldLayout">
        <pc:chgData name="Soheil Abbasloo" userId="d71572ce-aea6-4a3a-9d7a-c1bc96c12f67" providerId="ADAL" clId="{5A221130-90B4-4FFD-B26D-E6AAC359A9C7}" dt="2022-10-17T14:36:34.711" v="2997" actId="700"/>
        <pc:sldMasterMkLst>
          <pc:docMk/>
          <pc:sldMasterMk cId="3215546867" sldId="2147483736"/>
        </pc:sldMasterMkLst>
        <pc:sldLayoutChg chg="del">
          <pc:chgData name="Soheil Abbasloo" userId="d71572ce-aea6-4a3a-9d7a-c1bc96c12f67" providerId="ADAL" clId="{5A221130-90B4-4FFD-B26D-E6AAC359A9C7}" dt="2022-10-17T14:36:34.711" v="2997" actId="700"/>
          <pc:sldLayoutMkLst>
            <pc:docMk/>
            <pc:sldMasterMk cId="3215546867" sldId="2147483736"/>
            <pc:sldLayoutMk cId="611169755" sldId="2147483737"/>
          </pc:sldLayoutMkLst>
        </pc:sldLayoutChg>
        <pc:sldLayoutChg chg="del">
          <pc:chgData name="Soheil Abbasloo" userId="d71572ce-aea6-4a3a-9d7a-c1bc96c12f67" providerId="ADAL" clId="{5A221130-90B4-4FFD-B26D-E6AAC359A9C7}" dt="2022-10-17T14:36:34.711" v="2997" actId="700"/>
          <pc:sldLayoutMkLst>
            <pc:docMk/>
            <pc:sldMasterMk cId="3215546867" sldId="2147483736"/>
            <pc:sldLayoutMk cId="2400522619" sldId="2147483738"/>
          </pc:sldLayoutMkLst>
        </pc:sldLayoutChg>
        <pc:sldLayoutChg chg="del">
          <pc:chgData name="Soheil Abbasloo" userId="d71572ce-aea6-4a3a-9d7a-c1bc96c12f67" providerId="ADAL" clId="{5A221130-90B4-4FFD-B26D-E6AAC359A9C7}" dt="2022-10-17T14:36:34.711" v="2997" actId="700"/>
          <pc:sldLayoutMkLst>
            <pc:docMk/>
            <pc:sldMasterMk cId="3215546867" sldId="2147483736"/>
            <pc:sldLayoutMk cId="1204574413" sldId="2147483739"/>
          </pc:sldLayoutMkLst>
        </pc:sldLayoutChg>
        <pc:sldLayoutChg chg="del">
          <pc:chgData name="Soheil Abbasloo" userId="d71572ce-aea6-4a3a-9d7a-c1bc96c12f67" providerId="ADAL" clId="{5A221130-90B4-4FFD-B26D-E6AAC359A9C7}" dt="2022-10-17T14:36:34.711" v="2997" actId="700"/>
          <pc:sldLayoutMkLst>
            <pc:docMk/>
            <pc:sldMasterMk cId="3215546867" sldId="2147483736"/>
            <pc:sldLayoutMk cId="3056963114" sldId="2147483740"/>
          </pc:sldLayoutMkLst>
        </pc:sldLayoutChg>
        <pc:sldLayoutChg chg="del">
          <pc:chgData name="Soheil Abbasloo" userId="d71572ce-aea6-4a3a-9d7a-c1bc96c12f67" providerId="ADAL" clId="{5A221130-90B4-4FFD-B26D-E6AAC359A9C7}" dt="2022-10-17T14:36:34.711" v="2997" actId="700"/>
          <pc:sldLayoutMkLst>
            <pc:docMk/>
            <pc:sldMasterMk cId="3215546867" sldId="2147483736"/>
            <pc:sldLayoutMk cId="1429115434" sldId="2147483741"/>
          </pc:sldLayoutMkLst>
        </pc:sldLayoutChg>
        <pc:sldLayoutChg chg="del">
          <pc:chgData name="Soheil Abbasloo" userId="d71572ce-aea6-4a3a-9d7a-c1bc96c12f67" providerId="ADAL" clId="{5A221130-90B4-4FFD-B26D-E6AAC359A9C7}" dt="2022-10-17T14:36:34.711" v="2997" actId="700"/>
          <pc:sldLayoutMkLst>
            <pc:docMk/>
            <pc:sldMasterMk cId="3215546867" sldId="2147483736"/>
            <pc:sldLayoutMk cId="2607131556" sldId="2147483742"/>
          </pc:sldLayoutMkLst>
        </pc:sldLayoutChg>
        <pc:sldLayoutChg chg="del">
          <pc:chgData name="Soheil Abbasloo" userId="d71572ce-aea6-4a3a-9d7a-c1bc96c12f67" providerId="ADAL" clId="{5A221130-90B4-4FFD-B26D-E6AAC359A9C7}" dt="2022-10-17T14:36:34.711" v="2997" actId="700"/>
          <pc:sldLayoutMkLst>
            <pc:docMk/>
            <pc:sldMasterMk cId="3215546867" sldId="2147483736"/>
            <pc:sldLayoutMk cId="1083622863" sldId="2147483743"/>
          </pc:sldLayoutMkLst>
        </pc:sldLayoutChg>
        <pc:sldLayoutChg chg="del">
          <pc:chgData name="Soheil Abbasloo" userId="d71572ce-aea6-4a3a-9d7a-c1bc96c12f67" providerId="ADAL" clId="{5A221130-90B4-4FFD-B26D-E6AAC359A9C7}" dt="2022-10-17T14:36:34.711" v="2997" actId="700"/>
          <pc:sldLayoutMkLst>
            <pc:docMk/>
            <pc:sldMasterMk cId="3215546867" sldId="2147483736"/>
            <pc:sldLayoutMk cId="1681141046" sldId="2147483744"/>
          </pc:sldLayoutMkLst>
        </pc:sldLayoutChg>
        <pc:sldLayoutChg chg="del">
          <pc:chgData name="Soheil Abbasloo" userId="d71572ce-aea6-4a3a-9d7a-c1bc96c12f67" providerId="ADAL" clId="{5A221130-90B4-4FFD-B26D-E6AAC359A9C7}" dt="2022-10-17T14:36:34.711" v="2997" actId="700"/>
          <pc:sldLayoutMkLst>
            <pc:docMk/>
            <pc:sldMasterMk cId="3215546867" sldId="2147483736"/>
            <pc:sldLayoutMk cId="3441660967" sldId="2147483745"/>
          </pc:sldLayoutMkLst>
        </pc:sldLayoutChg>
        <pc:sldLayoutChg chg="del">
          <pc:chgData name="Soheil Abbasloo" userId="d71572ce-aea6-4a3a-9d7a-c1bc96c12f67" providerId="ADAL" clId="{5A221130-90B4-4FFD-B26D-E6AAC359A9C7}" dt="2022-10-17T14:36:34.711" v="2997" actId="700"/>
          <pc:sldLayoutMkLst>
            <pc:docMk/>
            <pc:sldMasterMk cId="3215546867" sldId="2147483736"/>
            <pc:sldLayoutMk cId="2281159884" sldId="2147483746"/>
          </pc:sldLayoutMkLst>
        </pc:sldLayoutChg>
        <pc:sldLayoutChg chg="del">
          <pc:chgData name="Soheil Abbasloo" userId="d71572ce-aea6-4a3a-9d7a-c1bc96c12f67" providerId="ADAL" clId="{5A221130-90B4-4FFD-B26D-E6AAC359A9C7}" dt="2022-10-17T14:36:34.711" v="2997" actId="700"/>
          <pc:sldLayoutMkLst>
            <pc:docMk/>
            <pc:sldMasterMk cId="3215546867" sldId="2147483736"/>
            <pc:sldLayoutMk cId="2977875922" sldId="2147483747"/>
          </pc:sldLayoutMkLst>
        </pc:sldLayoutChg>
        <pc:sldLayoutChg chg="del">
          <pc:chgData name="Soheil Abbasloo" userId="d71572ce-aea6-4a3a-9d7a-c1bc96c12f67" providerId="ADAL" clId="{5A221130-90B4-4FFD-B26D-E6AAC359A9C7}" dt="2022-10-17T14:36:34.711" v="2997" actId="700"/>
          <pc:sldLayoutMkLst>
            <pc:docMk/>
            <pc:sldMasterMk cId="3215546867" sldId="2147483736"/>
            <pc:sldLayoutMk cId="1446910099" sldId="2147483748"/>
          </pc:sldLayoutMkLst>
        </pc:sldLayoutChg>
        <pc:sldLayoutChg chg="del">
          <pc:chgData name="Soheil Abbasloo" userId="d71572ce-aea6-4a3a-9d7a-c1bc96c12f67" providerId="ADAL" clId="{5A221130-90B4-4FFD-B26D-E6AAC359A9C7}" dt="2022-10-17T14:36:34.711" v="2997" actId="700"/>
          <pc:sldLayoutMkLst>
            <pc:docMk/>
            <pc:sldMasterMk cId="3215546867" sldId="2147483736"/>
            <pc:sldLayoutMk cId="866146205" sldId="2147483749"/>
          </pc:sldLayoutMkLst>
        </pc:sldLayoutChg>
        <pc:sldLayoutChg chg="del">
          <pc:chgData name="Soheil Abbasloo" userId="d71572ce-aea6-4a3a-9d7a-c1bc96c12f67" providerId="ADAL" clId="{5A221130-90B4-4FFD-B26D-E6AAC359A9C7}" dt="2022-10-17T14:36:34.711" v="2997" actId="700"/>
          <pc:sldLayoutMkLst>
            <pc:docMk/>
            <pc:sldMasterMk cId="3215546867" sldId="2147483736"/>
            <pc:sldLayoutMk cId="3439128468" sldId="2147483750"/>
          </pc:sldLayoutMkLst>
        </pc:sldLayoutChg>
        <pc:sldLayoutChg chg="del">
          <pc:chgData name="Soheil Abbasloo" userId="d71572ce-aea6-4a3a-9d7a-c1bc96c12f67" providerId="ADAL" clId="{5A221130-90B4-4FFD-B26D-E6AAC359A9C7}" dt="2022-10-17T14:36:34.711" v="2997" actId="700"/>
          <pc:sldLayoutMkLst>
            <pc:docMk/>
            <pc:sldMasterMk cId="3215546867" sldId="2147483736"/>
            <pc:sldLayoutMk cId="2103987961" sldId="2147483751"/>
          </pc:sldLayoutMkLst>
        </pc:sldLayoutChg>
        <pc:sldLayoutChg chg="del">
          <pc:chgData name="Soheil Abbasloo" userId="d71572ce-aea6-4a3a-9d7a-c1bc96c12f67" providerId="ADAL" clId="{5A221130-90B4-4FFD-B26D-E6AAC359A9C7}" dt="2022-10-17T14:36:34.711" v="2997" actId="700"/>
          <pc:sldLayoutMkLst>
            <pc:docMk/>
            <pc:sldMasterMk cId="3215546867" sldId="2147483736"/>
            <pc:sldLayoutMk cId="3525470700" sldId="2147483752"/>
          </pc:sldLayoutMkLst>
        </pc:sldLayoutChg>
      </pc:sldMasterChg>
    </pc:docChg>
  </pc:docChgLst>
  <pc:docChgLst>
    <pc:chgData name="Soheil Abbasloo" userId="d71572ce-aea6-4a3a-9d7a-c1bc96c12f67" providerId="ADAL" clId="{F82199E4-B563-4F1F-AA72-54DB9091810A}"/>
    <pc:docChg chg="modSld">
      <pc:chgData name="Soheil Abbasloo" userId="d71572ce-aea6-4a3a-9d7a-c1bc96c12f67" providerId="ADAL" clId="{F82199E4-B563-4F1F-AA72-54DB9091810A}" dt="2022-11-01T23:14:24.025" v="26" actId="20577"/>
      <pc:docMkLst>
        <pc:docMk/>
      </pc:docMkLst>
      <pc:sldChg chg="modSp">
        <pc:chgData name="Soheil Abbasloo" userId="d71572ce-aea6-4a3a-9d7a-c1bc96c12f67" providerId="ADAL" clId="{F82199E4-B563-4F1F-AA72-54DB9091810A}" dt="2022-11-01T14:03:41.357" v="12" actId="113"/>
        <pc:sldMkLst>
          <pc:docMk/>
          <pc:sldMk cId="1555812061" sldId="414"/>
        </pc:sldMkLst>
        <pc:spChg chg="mod">
          <ac:chgData name="Soheil Abbasloo" userId="d71572ce-aea6-4a3a-9d7a-c1bc96c12f67" providerId="ADAL" clId="{F82199E4-B563-4F1F-AA72-54DB9091810A}" dt="2022-11-01T14:03:41.357" v="12" actId="113"/>
          <ac:spMkLst>
            <pc:docMk/>
            <pc:sldMk cId="1555812061" sldId="414"/>
            <ac:spMk id="9" creationId="{0C7FB3C8-1B62-4012-8665-B141BB815F34}"/>
          </ac:spMkLst>
        </pc:spChg>
      </pc:sldChg>
      <pc:sldChg chg="modSp">
        <pc:chgData name="Soheil Abbasloo" userId="d71572ce-aea6-4a3a-9d7a-c1bc96c12f67" providerId="ADAL" clId="{F82199E4-B563-4F1F-AA72-54DB9091810A}" dt="2022-11-01T13:57:50.366" v="11" actId="20577"/>
        <pc:sldMkLst>
          <pc:docMk/>
          <pc:sldMk cId="2245166122" sldId="1401"/>
        </pc:sldMkLst>
        <pc:spChg chg="mod">
          <ac:chgData name="Soheil Abbasloo" userId="d71572ce-aea6-4a3a-9d7a-c1bc96c12f67" providerId="ADAL" clId="{F82199E4-B563-4F1F-AA72-54DB9091810A}" dt="2022-11-01T13:57:50.366" v="11" actId="20577"/>
          <ac:spMkLst>
            <pc:docMk/>
            <pc:sldMk cId="2245166122" sldId="1401"/>
            <ac:spMk id="4" creationId="{5FD7C8B3-51A0-BD10-BE3E-89C6ADC3FC8B}"/>
          </ac:spMkLst>
        </pc:spChg>
      </pc:sldChg>
      <pc:sldChg chg="modSp">
        <pc:chgData name="Soheil Abbasloo" userId="d71572ce-aea6-4a3a-9d7a-c1bc96c12f67" providerId="ADAL" clId="{F82199E4-B563-4F1F-AA72-54DB9091810A}" dt="2022-11-01T23:14:24.025" v="26" actId="20577"/>
        <pc:sldMkLst>
          <pc:docMk/>
          <pc:sldMk cId="2366629950" sldId="1428"/>
        </pc:sldMkLst>
        <pc:spChg chg="mod">
          <ac:chgData name="Soheil Abbasloo" userId="d71572ce-aea6-4a3a-9d7a-c1bc96c12f67" providerId="ADAL" clId="{F82199E4-B563-4F1F-AA72-54DB9091810A}" dt="2022-11-01T23:14:24.025" v="26" actId="20577"/>
          <ac:spMkLst>
            <pc:docMk/>
            <pc:sldMk cId="2366629950" sldId="1428"/>
            <ac:spMk id="3" creationId="{6C3B242B-958C-769A-A0CB-679C5E07514F}"/>
          </ac:spMkLst>
        </pc:spChg>
      </pc:sldChg>
    </pc:docChg>
  </pc:docChgLst>
  <pc:docChgLst>
    <pc:chgData name="Soheil Abbasloo" userId="d71572ce-aea6-4a3a-9d7a-c1bc96c12f67" providerId="ADAL" clId="{59270F67-379E-4FBB-B81D-4325566F89EB}"/>
    <pc:docChg chg="undo redo custSel addSld delSld modSld sldOrd delMainMaster modMainMaster modSection">
      <pc:chgData name="Soheil Abbasloo" userId="d71572ce-aea6-4a3a-9d7a-c1bc96c12f67" providerId="ADAL" clId="{59270F67-379E-4FBB-B81D-4325566F89EB}" dt="2022-11-16T13:20:42.020" v="4522" actId="20577"/>
      <pc:docMkLst>
        <pc:docMk/>
      </pc:docMkLst>
      <pc:sldChg chg="addSp delSp modSp mod modClrScheme chgLayout modNotes">
        <pc:chgData name="Soheil Abbasloo" userId="d71572ce-aea6-4a3a-9d7a-c1bc96c12f67" providerId="ADAL" clId="{59270F67-379E-4FBB-B81D-4325566F89EB}" dt="2022-11-14T22:14:16.918" v="4131" actId="1035"/>
        <pc:sldMkLst>
          <pc:docMk/>
          <pc:sldMk cId="0" sldId="259"/>
        </pc:sldMkLst>
        <pc:spChg chg="add mod">
          <ac:chgData name="Soheil Abbasloo" userId="d71572ce-aea6-4a3a-9d7a-c1bc96c12f67" providerId="ADAL" clId="{59270F67-379E-4FBB-B81D-4325566F89EB}" dt="2022-11-13T21:42:01.292" v="1231" actId="14100"/>
          <ac:spMkLst>
            <pc:docMk/>
            <pc:sldMk cId="0" sldId="259"/>
            <ac:spMk id="4" creationId="{F0086228-0E82-23DA-9D06-5C42131CCF6A}"/>
          </ac:spMkLst>
        </pc:spChg>
        <pc:spChg chg="mod ord">
          <ac:chgData name="Soheil Abbasloo" userId="d71572ce-aea6-4a3a-9d7a-c1bc96c12f67" providerId="ADAL" clId="{59270F67-379E-4FBB-B81D-4325566F89EB}" dt="2022-11-13T19:52:39.306" v="12" actId="700"/>
          <ac:spMkLst>
            <pc:docMk/>
            <pc:sldMk cId="0" sldId="259"/>
            <ac:spMk id="20483" creationId="{6A2DCEA8-8C13-949D-C588-E5C6EBE0189D}"/>
          </ac:spMkLst>
        </pc:spChg>
        <pc:spChg chg="mod ord">
          <ac:chgData name="Soheil Abbasloo" userId="d71572ce-aea6-4a3a-9d7a-c1bc96c12f67" providerId="ADAL" clId="{59270F67-379E-4FBB-B81D-4325566F89EB}" dt="2022-11-14T22:14:16.918" v="4131" actId="1035"/>
          <ac:spMkLst>
            <pc:docMk/>
            <pc:sldMk cId="0" sldId="259"/>
            <ac:spMk id="20484" creationId="{98B40EB0-F896-CFA5-297F-014DF9883369}"/>
          </ac:spMkLst>
        </pc:spChg>
        <pc:spChg chg="mod ord">
          <ac:chgData name="Soheil Abbasloo" userId="d71572ce-aea6-4a3a-9d7a-c1bc96c12f67" providerId="ADAL" clId="{59270F67-379E-4FBB-B81D-4325566F89EB}" dt="2022-11-13T19:52:39.306" v="12" actId="700"/>
          <ac:spMkLst>
            <pc:docMk/>
            <pc:sldMk cId="0" sldId="259"/>
            <ac:spMk id="20485" creationId="{AC9F89C3-C2BE-2B19-7425-09F6E936D94F}"/>
          </ac:spMkLst>
        </pc:spChg>
        <pc:spChg chg="mod">
          <ac:chgData name="Soheil Abbasloo" userId="d71572ce-aea6-4a3a-9d7a-c1bc96c12f67" providerId="ADAL" clId="{59270F67-379E-4FBB-B81D-4325566F89EB}" dt="2022-11-13T20:33:55.938" v="139" actId="2711"/>
          <ac:spMkLst>
            <pc:docMk/>
            <pc:sldMk cId="0" sldId="259"/>
            <ac:spMk id="20487" creationId="{A43C44CD-D5E2-4FAC-2439-AC9C60CA5057}"/>
          </ac:spMkLst>
        </pc:spChg>
        <pc:spChg chg="mod">
          <ac:chgData name="Soheil Abbasloo" userId="d71572ce-aea6-4a3a-9d7a-c1bc96c12f67" providerId="ADAL" clId="{59270F67-379E-4FBB-B81D-4325566F89EB}" dt="2022-11-13T20:33:55.938" v="139" actId="2711"/>
          <ac:spMkLst>
            <pc:docMk/>
            <pc:sldMk cId="0" sldId="259"/>
            <ac:spMk id="20488" creationId="{FA46C638-CF66-C4CC-FE2E-E11061C44AB9}"/>
          </ac:spMkLst>
        </pc:spChg>
        <pc:spChg chg="mod">
          <ac:chgData name="Soheil Abbasloo" userId="d71572ce-aea6-4a3a-9d7a-c1bc96c12f67" providerId="ADAL" clId="{59270F67-379E-4FBB-B81D-4325566F89EB}" dt="2022-11-13T20:33:55.938" v="139" actId="2711"/>
          <ac:spMkLst>
            <pc:docMk/>
            <pc:sldMk cId="0" sldId="259"/>
            <ac:spMk id="20489" creationId="{F6B9A73C-970D-771C-4870-7FC5B4EE38A5}"/>
          </ac:spMkLst>
        </pc:spChg>
        <pc:spChg chg="mod">
          <ac:chgData name="Soheil Abbasloo" userId="d71572ce-aea6-4a3a-9d7a-c1bc96c12f67" providerId="ADAL" clId="{59270F67-379E-4FBB-B81D-4325566F89EB}" dt="2022-11-13T20:33:55.938" v="139" actId="2711"/>
          <ac:spMkLst>
            <pc:docMk/>
            <pc:sldMk cId="0" sldId="259"/>
            <ac:spMk id="20490" creationId="{4AB7371B-0C22-5E82-394F-9933D1CC0DB5}"/>
          </ac:spMkLst>
        </pc:spChg>
        <pc:spChg chg="del mod">
          <ac:chgData name="Soheil Abbasloo" userId="d71572ce-aea6-4a3a-9d7a-c1bc96c12f67" providerId="ADAL" clId="{59270F67-379E-4FBB-B81D-4325566F89EB}" dt="2022-11-13T21:41:54.859" v="1219"/>
          <ac:spMkLst>
            <pc:docMk/>
            <pc:sldMk cId="0" sldId="259"/>
            <ac:spMk id="20492" creationId="{4F3B6ECD-0334-C1BB-19D8-6136FA3D80D1}"/>
          </ac:spMkLst>
        </pc:spChg>
        <pc:grpChg chg="mod">
          <ac:chgData name="Soheil Abbasloo" userId="d71572ce-aea6-4a3a-9d7a-c1bc96c12f67" providerId="ADAL" clId="{59270F67-379E-4FBB-B81D-4325566F89EB}" dt="2022-11-13T20:33:55.938" v="139" actId="2711"/>
          <ac:grpSpMkLst>
            <pc:docMk/>
            <pc:sldMk cId="0" sldId="259"/>
            <ac:grpSpMk id="20493" creationId="{E4F9B0EE-AA74-B52B-2EB1-096922CEB017}"/>
          </ac:grpSpMkLst>
        </pc:grpChg>
        <pc:grpChg chg="mod">
          <ac:chgData name="Soheil Abbasloo" userId="d71572ce-aea6-4a3a-9d7a-c1bc96c12f67" providerId="ADAL" clId="{59270F67-379E-4FBB-B81D-4325566F89EB}" dt="2022-11-13T20:33:55.938" v="139" actId="2711"/>
          <ac:grpSpMkLst>
            <pc:docMk/>
            <pc:sldMk cId="0" sldId="259"/>
            <ac:grpSpMk id="20494" creationId="{745A550B-228C-130F-FA4C-8B190731C324}"/>
          </ac:grpSpMkLst>
        </pc:grpChg>
        <pc:grpChg chg="mod">
          <ac:chgData name="Soheil Abbasloo" userId="d71572ce-aea6-4a3a-9d7a-c1bc96c12f67" providerId="ADAL" clId="{59270F67-379E-4FBB-B81D-4325566F89EB}" dt="2022-11-13T20:33:55.938" v="139" actId="2711"/>
          <ac:grpSpMkLst>
            <pc:docMk/>
            <pc:sldMk cId="0" sldId="259"/>
            <ac:grpSpMk id="20495" creationId="{7FC41CDD-A120-0FA6-9A1C-D79EDEACCC6D}"/>
          </ac:grpSpMkLst>
        </pc:grpChg>
        <pc:graphicFrameChg chg="del mod">
          <ac:chgData name="Soheil Abbasloo" userId="d71572ce-aea6-4a3a-9d7a-c1bc96c12f67" providerId="ADAL" clId="{59270F67-379E-4FBB-B81D-4325566F89EB}" dt="2022-11-13T21:41:10.791" v="1196" actId="478"/>
          <ac:graphicFrameMkLst>
            <pc:docMk/>
            <pc:sldMk cId="0" sldId="259"/>
            <ac:graphicFrameMk id="20482" creationId="{E9CF94BA-38A8-2E0B-6F06-D868E75AE895}"/>
          </ac:graphicFrameMkLst>
        </pc:graphicFrameChg>
        <pc:picChg chg="add mod">
          <ac:chgData name="Soheil Abbasloo" userId="d71572ce-aea6-4a3a-9d7a-c1bc96c12f67" providerId="ADAL" clId="{59270F67-379E-4FBB-B81D-4325566F89EB}" dt="2022-11-13T21:41:05.744" v="1194" actId="1076"/>
          <ac:picMkLst>
            <pc:docMk/>
            <pc:sldMk cId="0" sldId="259"/>
            <ac:picMk id="2" creationId="{A2FB72CF-7226-BB8E-26AA-FF22CB221920}"/>
          </ac:picMkLst>
        </pc:picChg>
        <pc:picChg chg="add mod">
          <ac:chgData name="Soheil Abbasloo" userId="d71572ce-aea6-4a3a-9d7a-c1bc96c12f67" providerId="ADAL" clId="{59270F67-379E-4FBB-B81D-4325566F89EB}" dt="2022-11-13T21:42:06.259" v="1232" actId="1076"/>
          <ac:picMkLst>
            <pc:docMk/>
            <pc:sldMk cId="0" sldId="259"/>
            <ac:picMk id="3" creationId="{F85F032A-CE8D-61A1-7AA6-092D8877D4CC}"/>
          </ac:picMkLst>
        </pc:picChg>
        <pc:picChg chg="del mod">
          <ac:chgData name="Soheil Abbasloo" userId="d71572ce-aea6-4a3a-9d7a-c1bc96c12f67" providerId="ADAL" clId="{59270F67-379E-4FBB-B81D-4325566F89EB}" dt="2022-11-13T21:41:03.386" v="1193" actId="478"/>
          <ac:picMkLst>
            <pc:docMk/>
            <pc:sldMk cId="0" sldId="259"/>
            <ac:picMk id="20486" creationId="{AC8A99EE-256F-F42E-F5D1-C9577C9AE323}"/>
          </ac:picMkLst>
        </pc:picChg>
        <pc:picChg chg="del mod">
          <ac:chgData name="Soheil Abbasloo" userId="d71572ce-aea6-4a3a-9d7a-c1bc96c12f67" providerId="ADAL" clId="{59270F67-379E-4FBB-B81D-4325566F89EB}" dt="2022-11-13T21:40:59.929" v="1191" actId="478"/>
          <ac:picMkLst>
            <pc:docMk/>
            <pc:sldMk cId="0" sldId="259"/>
            <ac:picMk id="20491" creationId="{C2B8523D-AE10-31CD-57B0-7E14CA7CC39C}"/>
          </ac:picMkLst>
        </pc:picChg>
      </pc:sldChg>
      <pc:sldChg chg="addSp modSp del modAnim">
        <pc:chgData name="Soheil Abbasloo" userId="d71572ce-aea6-4a3a-9d7a-c1bc96c12f67" providerId="ADAL" clId="{59270F67-379E-4FBB-B81D-4325566F89EB}" dt="2022-11-13T20:46:44.094" v="321" actId="47"/>
        <pc:sldMkLst>
          <pc:docMk/>
          <pc:sldMk cId="0" sldId="260"/>
        </pc:sldMkLst>
        <pc:spChg chg="add mod">
          <ac:chgData name="Soheil Abbasloo" userId="d71572ce-aea6-4a3a-9d7a-c1bc96c12f67" providerId="ADAL" clId="{59270F67-379E-4FBB-B81D-4325566F89EB}" dt="2022-11-13T20:36:24.006" v="160"/>
          <ac:spMkLst>
            <pc:docMk/>
            <pc:sldMk cId="0" sldId="260"/>
            <ac:spMk id="4" creationId="{56F152BA-5CAD-0016-A9E6-9E1E30A7386B}"/>
          </ac:spMkLst>
        </pc:spChg>
        <pc:spChg chg="add mod">
          <ac:chgData name="Soheil Abbasloo" userId="d71572ce-aea6-4a3a-9d7a-c1bc96c12f67" providerId="ADAL" clId="{59270F67-379E-4FBB-B81D-4325566F89EB}" dt="2022-11-13T20:36:24.006" v="160"/>
          <ac:spMkLst>
            <pc:docMk/>
            <pc:sldMk cId="0" sldId="260"/>
            <ac:spMk id="5" creationId="{508AC34F-432A-E111-0A29-E6143558165E}"/>
          </ac:spMkLst>
        </pc:spChg>
        <pc:spChg chg="add mod">
          <ac:chgData name="Soheil Abbasloo" userId="d71572ce-aea6-4a3a-9d7a-c1bc96c12f67" providerId="ADAL" clId="{59270F67-379E-4FBB-B81D-4325566F89EB}" dt="2022-11-13T20:36:24.006" v="160"/>
          <ac:spMkLst>
            <pc:docMk/>
            <pc:sldMk cId="0" sldId="260"/>
            <ac:spMk id="11" creationId="{E72F3716-49FD-BA6E-759B-D9FB95B93D09}"/>
          </ac:spMkLst>
        </pc:spChg>
        <pc:spChg chg="add mod">
          <ac:chgData name="Soheil Abbasloo" userId="d71572ce-aea6-4a3a-9d7a-c1bc96c12f67" providerId="ADAL" clId="{59270F67-379E-4FBB-B81D-4325566F89EB}" dt="2022-11-13T20:36:24.006" v="160"/>
          <ac:spMkLst>
            <pc:docMk/>
            <pc:sldMk cId="0" sldId="260"/>
            <ac:spMk id="12" creationId="{A0CC5AA4-5FBB-F32E-5B0F-4981C98ACC51}"/>
          </ac:spMkLst>
        </pc:spChg>
        <pc:spChg chg="add mod">
          <ac:chgData name="Soheil Abbasloo" userId="d71572ce-aea6-4a3a-9d7a-c1bc96c12f67" providerId="ADAL" clId="{59270F67-379E-4FBB-B81D-4325566F89EB}" dt="2022-11-13T20:36:24.006" v="160"/>
          <ac:spMkLst>
            <pc:docMk/>
            <pc:sldMk cId="0" sldId="260"/>
            <ac:spMk id="14" creationId="{9311BC7E-8EF7-5BE3-A6BB-6B9AED18C3B6}"/>
          </ac:spMkLst>
        </pc:spChg>
        <pc:spChg chg="mod">
          <ac:chgData name="Soheil Abbasloo" userId="d71572ce-aea6-4a3a-9d7a-c1bc96c12f67" providerId="ADAL" clId="{59270F67-379E-4FBB-B81D-4325566F89EB}" dt="2022-11-13T20:36:24.006" v="160"/>
          <ac:spMkLst>
            <pc:docMk/>
            <pc:sldMk cId="0" sldId="260"/>
            <ac:spMk id="18" creationId="{A50AF3A0-07A7-8BE9-BD60-F94C40654F4D}"/>
          </ac:spMkLst>
        </pc:spChg>
        <pc:spChg chg="mod">
          <ac:chgData name="Soheil Abbasloo" userId="d71572ce-aea6-4a3a-9d7a-c1bc96c12f67" providerId="ADAL" clId="{59270F67-379E-4FBB-B81D-4325566F89EB}" dt="2022-11-13T20:36:24.006" v="160"/>
          <ac:spMkLst>
            <pc:docMk/>
            <pc:sldMk cId="0" sldId="260"/>
            <ac:spMk id="21" creationId="{BB2DD11C-9E8C-AE16-B1CF-CC49DAA9D7FB}"/>
          </ac:spMkLst>
        </pc:spChg>
        <pc:spChg chg="mod">
          <ac:chgData name="Soheil Abbasloo" userId="d71572ce-aea6-4a3a-9d7a-c1bc96c12f67" providerId="ADAL" clId="{59270F67-379E-4FBB-B81D-4325566F89EB}" dt="2022-11-13T20:36:24.006" v="160"/>
          <ac:spMkLst>
            <pc:docMk/>
            <pc:sldMk cId="0" sldId="260"/>
            <ac:spMk id="27" creationId="{1BCA92C1-E51D-F391-C314-83B3BC7A82E0}"/>
          </ac:spMkLst>
        </pc:spChg>
        <pc:spChg chg="mod">
          <ac:chgData name="Soheil Abbasloo" userId="d71572ce-aea6-4a3a-9d7a-c1bc96c12f67" providerId="ADAL" clId="{59270F67-379E-4FBB-B81D-4325566F89EB}" dt="2022-11-13T20:36:24.006" v="160"/>
          <ac:spMkLst>
            <pc:docMk/>
            <pc:sldMk cId="0" sldId="260"/>
            <ac:spMk id="31" creationId="{192B7963-5C67-6F87-E254-559C783F2BB0}"/>
          </ac:spMkLst>
        </pc:spChg>
        <pc:spChg chg="mod">
          <ac:chgData name="Soheil Abbasloo" userId="d71572ce-aea6-4a3a-9d7a-c1bc96c12f67" providerId="ADAL" clId="{59270F67-379E-4FBB-B81D-4325566F89EB}" dt="2022-11-13T20:36:24.006" v="160"/>
          <ac:spMkLst>
            <pc:docMk/>
            <pc:sldMk cId="0" sldId="260"/>
            <ac:spMk id="33" creationId="{8A01E5A0-F740-E959-D306-72FDCD87F975}"/>
          </ac:spMkLst>
        </pc:spChg>
        <pc:spChg chg="mod">
          <ac:chgData name="Soheil Abbasloo" userId="d71572ce-aea6-4a3a-9d7a-c1bc96c12f67" providerId="ADAL" clId="{59270F67-379E-4FBB-B81D-4325566F89EB}" dt="2022-11-13T20:36:24.006" v="160"/>
          <ac:spMkLst>
            <pc:docMk/>
            <pc:sldMk cId="0" sldId="260"/>
            <ac:spMk id="34" creationId="{67249107-9B7D-72C7-875F-DADC01979573}"/>
          </ac:spMkLst>
        </pc:spChg>
        <pc:spChg chg="add mod">
          <ac:chgData name="Soheil Abbasloo" userId="d71572ce-aea6-4a3a-9d7a-c1bc96c12f67" providerId="ADAL" clId="{59270F67-379E-4FBB-B81D-4325566F89EB}" dt="2022-11-13T20:36:24.006" v="160"/>
          <ac:spMkLst>
            <pc:docMk/>
            <pc:sldMk cId="0" sldId="260"/>
            <ac:spMk id="37" creationId="{65BD0D0C-5026-4E1B-48F1-404CE7437CDD}"/>
          </ac:spMkLst>
        </pc:spChg>
        <pc:spChg chg="add mod">
          <ac:chgData name="Soheil Abbasloo" userId="d71572ce-aea6-4a3a-9d7a-c1bc96c12f67" providerId="ADAL" clId="{59270F67-379E-4FBB-B81D-4325566F89EB}" dt="2022-11-13T20:36:24.006" v="160"/>
          <ac:spMkLst>
            <pc:docMk/>
            <pc:sldMk cId="0" sldId="260"/>
            <ac:spMk id="38" creationId="{2DDD24DC-45C0-6ED9-3A06-C1ABEDFFC583}"/>
          </ac:spMkLst>
        </pc:spChg>
        <pc:spChg chg="add mod">
          <ac:chgData name="Soheil Abbasloo" userId="d71572ce-aea6-4a3a-9d7a-c1bc96c12f67" providerId="ADAL" clId="{59270F67-379E-4FBB-B81D-4325566F89EB}" dt="2022-11-13T20:36:24.006" v="160"/>
          <ac:spMkLst>
            <pc:docMk/>
            <pc:sldMk cId="0" sldId="260"/>
            <ac:spMk id="39" creationId="{EDA0D03C-504C-AC14-B47F-F0FA1ED62D1A}"/>
          </ac:spMkLst>
        </pc:spChg>
        <pc:spChg chg="add mod">
          <ac:chgData name="Soheil Abbasloo" userId="d71572ce-aea6-4a3a-9d7a-c1bc96c12f67" providerId="ADAL" clId="{59270F67-379E-4FBB-B81D-4325566F89EB}" dt="2022-11-13T20:36:24.006" v="160"/>
          <ac:spMkLst>
            <pc:docMk/>
            <pc:sldMk cId="0" sldId="260"/>
            <ac:spMk id="40" creationId="{E8A69755-733F-D848-AEF2-4198B63CE5CE}"/>
          </ac:spMkLst>
        </pc:spChg>
        <pc:spChg chg="add mod">
          <ac:chgData name="Soheil Abbasloo" userId="d71572ce-aea6-4a3a-9d7a-c1bc96c12f67" providerId="ADAL" clId="{59270F67-379E-4FBB-B81D-4325566F89EB}" dt="2022-11-13T20:36:24.006" v="160"/>
          <ac:spMkLst>
            <pc:docMk/>
            <pc:sldMk cId="0" sldId="260"/>
            <ac:spMk id="41" creationId="{16D75681-E63B-EB0B-63B1-042F80E03853}"/>
          </ac:spMkLst>
        </pc:spChg>
        <pc:spChg chg="add mod">
          <ac:chgData name="Soheil Abbasloo" userId="d71572ce-aea6-4a3a-9d7a-c1bc96c12f67" providerId="ADAL" clId="{59270F67-379E-4FBB-B81D-4325566F89EB}" dt="2022-11-13T20:36:24.006" v="160"/>
          <ac:spMkLst>
            <pc:docMk/>
            <pc:sldMk cId="0" sldId="260"/>
            <ac:spMk id="42" creationId="{FD7409BE-CC64-0561-0F5D-F0476C6EA78F}"/>
          </ac:spMkLst>
        </pc:spChg>
        <pc:grpChg chg="add mod">
          <ac:chgData name="Soheil Abbasloo" userId="d71572ce-aea6-4a3a-9d7a-c1bc96c12f67" providerId="ADAL" clId="{59270F67-379E-4FBB-B81D-4325566F89EB}" dt="2022-11-13T20:36:24.006" v="160"/>
          <ac:grpSpMkLst>
            <pc:docMk/>
            <pc:sldMk cId="0" sldId="260"/>
            <ac:grpSpMk id="15" creationId="{07FAB24D-A827-A936-3BA2-683435978D19}"/>
          </ac:grpSpMkLst>
        </pc:grpChg>
        <pc:picChg chg="add mod">
          <ac:chgData name="Soheil Abbasloo" userId="d71572ce-aea6-4a3a-9d7a-c1bc96c12f67" providerId="ADAL" clId="{59270F67-379E-4FBB-B81D-4325566F89EB}" dt="2022-11-13T20:36:24.006" v="160"/>
          <ac:picMkLst>
            <pc:docMk/>
            <pc:sldMk cId="0" sldId="260"/>
            <ac:picMk id="2" creationId="{12C4ADB2-6225-BD37-65BF-6A8FFCEF1AAB}"/>
          </ac:picMkLst>
        </pc:picChg>
        <pc:picChg chg="add mod">
          <ac:chgData name="Soheil Abbasloo" userId="d71572ce-aea6-4a3a-9d7a-c1bc96c12f67" providerId="ADAL" clId="{59270F67-379E-4FBB-B81D-4325566F89EB}" dt="2022-11-13T20:36:24.006" v="160"/>
          <ac:picMkLst>
            <pc:docMk/>
            <pc:sldMk cId="0" sldId="260"/>
            <ac:picMk id="36" creationId="{9EBC635E-481A-CE39-A952-7EB940EC5729}"/>
          </ac:picMkLst>
        </pc:picChg>
        <pc:cxnChg chg="mod">
          <ac:chgData name="Soheil Abbasloo" userId="d71572ce-aea6-4a3a-9d7a-c1bc96c12f67" providerId="ADAL" clId="{59270F67-379E-4FBB-B81D-4325566F89EB}" dt="2022-11-13T20:36:24.006" v="160"/>
          <ac:cxnSpMkLst>
            <pc:docMk/>
            <pc:sldMk cId="0" sldId="260"/>
            <ac:cxnSpMk id="16" creationId="{D38980B2-D8C4-AB3B-AFF9-E0F5A7395A03}"/>
          </ac:cxnSpMkLst>
        </pc:cxnChg>
        <pc:cxnChg chg="mod">
          <ac:chgData name="Soheil Abbasloo" userId="d71572ce-aea6-4a3a-9d7a-c1bc96c12f67" providerId="ADAL" clId="{59270F67-379E-4FBB-B81D-4325566F89EB}" dt="2022-11-13T20:36:24.006" v="160"/>
          <ac:cxnSpMkLst>
            <pc:docMk/>
            <pc:sldMk cId="0" sldId="260"/>
            <ac:cxnSpMk id="19" creationId="{5DFC14F7-6A9A-5B4A-03E3-88AC62C33940}"/>
          </ac:cxnSpMkLst>
        </pc:cxnChg>
        <pc:cxnChg chg="mod">
          <ac:chgData name="Soheil Abbasloo" userId="d71572ce-aea6-4a3a-9d7a-c1bc96c12f67" providerId="ADAL" clId="{59270F67-379E-4FBB-B81D-4325566F89EB}" dt="2022-11-13T20:36:24.006" v="160"/>
          <ac:cxnSpMkLst>
            <pc:docMk/>
            <pc:sldMk cId="0" sldId="260"/>
            <ac:cxnSpMk id="20" creationId="{EDC54FD9-18F4-855F-D8D7-E001EC05A3CD}"/>
          </ac:cxnSpMkLst>
        </pc:cxnChg>
        <pc:cxnChg chg="mod">
          <ac:chgData name="Soheil Abbasloo" userId="d71572ce-aea6-4a3a-9d7a-c1bc96c12f67" providerId="ADAL" clId="{59270F67-379E-4FBB-B81D-4325566F89EB}" dt="2022-11-13T20:36:24.006" v="160"/>
          <ac:cxnSpMkLst>
            <pc:docMk/>
            <pc:sldMk cId="0" sldId="260"/>
            <ac:cxnSpMk id="24" creationId="{56BAA708-85D0-A0F9-C4CB-DDCA695E373F}"/>
          </ac:cxnSpMkLst>
        </pc:cxnChg>
        <pc:cxnChg chg="mod">
          <ac:chgData name="Soheil Abbasloo" userId="d71572ce-aea6-4a3a-9d7a-c1bc96c12f67" providerId="ADAL" clId="{59270F67-379E-4FBB-B81D-4325566F89EB}" dt="2022-11-13T20:36:24.006" v="160"/>
          <ac:cxnSpMkLst>
            <pc:docMk/>
            <pc:sldMk cId="0" sldId="260"/>
            <ac:cxnSpMk id="25" creationId="{A86008BF-45C7-1C7F-6276-539EE1037A11}"/>
          </ac:cxnSpMkLst>
        </pc:cxnChg>
        <pc:cxnChg chg="mod">
          <ac:chgData name="Soheil Abbasloo" userId="d71572ce-aea6-4a3a-9d7a-c1bc96c12f67" providerId="ADAL" clId="{59270F67-379E-4FBB-B81D-4325566F89EB}" dt="2022-11-13T20:36:24.006" v="160"/>
          <ac:cxnSpMkLst>
            <pc:docMk/>
            <pc:sldMk cId="0" sldId="260"/>
            <ac:cxnSpMk id="30" creationId="{400DD2DB-B817-3092-F277-08C5BA116FC4}"/>
          </ac:cxnSpMkLst>
        </pc:cxnChg>
        <pc:cxnChg chg="mod">
          <ac:chgData name="Soheil Abbasloo" userId="d71572ce-aea6-4a3a-9d7a-c1bc96c12f67" providerId="ADAL" clId="{59270F67-379E-4FBB-B81D-4325566F89EB}" dt="2022-11-13T20:36:24.006" v="160"/>
          <ac:cxnSpMkLst>
            <pc:docMk/>
            <pc:sldMk cId="0" sldId="260"/>
            <ac:cxnSpMk id="32" creationId="{BD435D70-B648-E4DD-966B-BF83BA1B954A}"/>
          </ac:cxnSpMkLst>
        </pc:cxnChg>
        <pc:cxnChg chg="mod">
          <ac:chgData name="Soheil Abbasloo" userId="d71572ce-aea6-4a3a-9d7a-c1bc96c12f67" providerId="ADAL" clId="{59270F67-379E-4FBB-B81D-4325566F89EB}" dt="2022-11-13T20:36:24.006" v="160"/>
          <ac:cxnSpMkLst>
            <pc:docMk/>
            <pc:sldMk cId="0" sldId="260"/>
            <ac:cxnSpMk id="35" creationId="{4F399F5F-87F4-31F9-02EE-3397FABE1425}"/>
          </ac:cxnSpMkLst>
        </pc:cxnChg>
      </pc:sldChg>
      <pc:sldChg chg="modSp mod modClrScheme chgLayout modNotes">
        <pc:chgData name="Soheil Abbasloo" userId="d71572ce-aea6-4a3a-9d7a-c1bc96c12f67" providerId="ADAL" clId="{59270F67-379E-4FBB-B81D-4325566F89EB}" dt="2022-11-14T22:06:52.750" v="4113"/>
        <pc:sldMkLst>
          <pc:docMk/>
          <pc:sldMk cId="0" sldId="261"/>
        </pc:sldMkLst>
        <pc:spChg chg="mod">
          <ac:chgData name="Soheil Abbasloo" userId="d71572ce-aea6-4a3a-9d7a-c1bc96c12f67" providerId="ADAL" clId="{59270F67-379E-4FBB-B81D-4325566F89EB}" dt="2022-11-14T00:06:44.172" v="3193" actId="2711"/>
          <ac:spMkLst>
            <pc:docMk/>
            <pc:sldMk cId="0" sldId="261"/>
            <ac:spMk id="5" creationId="{463ABB33-BEF6-DCE8-E808-195C58E94722}"/>
          </ac:spMkLst>
        </pc:spChg>
        <pc:spChg chg="mod">
          <ac:chgData name="Soheil Abbasloo" userId="d71572ce-aea6-4a3a-9d7a-c1bc96c12f67" providerId="ADAL" clId="{59270F67-379E-4FBB-B81D-4325566F89EB}" dt="2022-11-14T00:06:49.228" v="3194" actId="2711"/>
          <ac:spMkLst>
            <pc:docMk/>
            <pc:sldMk cId="0" sldId="261"/>
            <ac:spMk id="6" creationId="{66BB41A9-857D-1B27-90F3-5AB8C9953B72}"/>
          </ac:spMkLst>
        </pc:spChg>
        <pc:spChg chg="mod ord">
          <ac:chgData name="Soheil Abbasloo" userId="d71572ce-aea6-4a3a-9d7a-c1bc96c12f67" providerId="ADAL" clId="{59270F67-379E-4FBB-B81D-4325566F89EB}" dt="2022-11-13T19:52:39.306" v="12" actId="700"/>
          <ac:spMkLst>
            <pc:docMk/>
            <pc:sldMk cId="0" sldId="261"/>
            <ac:spMk id="24578" creationId="{8A9C24FC-E492-EE77-7A96-C2EC2829BCC6}"/>
          </ac:spMkLst>
        </pc:spChg>
        <pc:spChg chg="mod ord">
          <ac:chgData name="Soheil Abbasloo" userId="d71572ce-aea6-4a3a-9d7a-c1bc96c12f67" providerId="ADAL" clId="{59270F67-379E-4FBB-B81D-4325566F89EB}" dt="2022-11-13T19:52:39.306" v="12" actId="700"/>
          <ac:spMkLst>
            <pc:docMk/>
            <pc:sldMk cId="0" sldId="261"/>
            <ac:spMk id="24579" creationId="{0B21B818-5F31-2623-7DE3-F570316E9CFD}"/>
          </ac:spMkLst>
        </pc:spChg>
        <pc:spChg chg="mod ord">
          <ac:chgData name="Soheil Abbasloo" userId="d71572ce-aea6-4a3a-9d7a-c1bc96c12f67" providerId="ADAL" clId="{59270F67-379E-4FBB-B81D-4325566F89EB}" dt="2022-11-13T19:52:39.306" v="12" actId="700"/>
          <ac:spMkLst>
            <pc:docMk/>
            <pc:sldMk cId="0" sldId="261"/>
            <ac:spMk id="24580" creationId="{0ACFF24F-1C91-8148-ADA0-C28AD188D0D6}"/>
          </ac:spMkLst>
        </pc:spChg>
      </pc:sldChg>
      <pc:sldChg chg="addSp delSp modSp mod modClrScheme chgLayout modNotes">
        <pc:chgData name="Soheil Abbasloo" userId="d71572ce-aea6-4a3a-9d7a-c1bc96c12f67" providerId="ADAL" clId="{59270F67-379E-4FBB-B81D-4325566F89EB}" dt="2022-11-14T22:06:52.750" v="4113"/>
        <pc:sldMkLst>
          <pc:docMk/>
          <pc:sldMk cId="0" sldId="262"/>
        </pc:sldMkLst>
        <pc:spChg chg="add del mod ord">
          <ac:chgData name="Soheil Abbasloo" userId="d71572ce-aea6-4a3a-9d7a-c1bc96c12f67" providerId="ADAL" clId="{59270F67-379E-4FBB-B81D-4325566F89EB}" dt="2022-11-13T19:55:28.302" v="89" actId="700"/>
          <ac:spMkLst>
            <pc:docMk/>
            <pc:sldMk cId="0" sldId="262"/>
            <ac:spMk id="2" creationId="{53D51FF0-48CF-3B34-69AC-76E29DDF0C44}"/>
          </ac:spMkLst>
        </pc:spChg>
        <pc:spChg chg="add mod ord">
          <ac:chgData name="Soheil Abbasloo" userId="d71572ce-aea6-4a3a-9d7a-c1bc96c12f67" providerId="ADAL" clId="{59270F67-379E-4FBB-B81D-4325566F89EB}" dt="2022-11-13T19:55:28.302" v="89" actId="700"/>
          <ac:spMkLst>
            <pc:docMk/>
            <pc:sldMk cId="0" sldId="262"/>
            <ac:spMk id="3" creationId="{3361B7C5-BB19-5D04-63C6-8B7C262E7EFB}"/>
          </ac:spMkLst>
        </pc:spChg>
        <pc:spChg chg="mod ord">
          <ac:chgData name="Soheil Abbasloo" userId="d71572ce-aea6-4a3a-9d7a-c1bc96c12f67" providerId="ADAL" clId="{59270F67-379E-4FBB-B81D-4325566F89EB}" dt="2022-11-13T19:55:30.687" v="92" actId="404"/>
          <ac:spMkLst>
            <pc:docMk/>
            <pc:sldMk cId="0" sldId="262"/>
            <ac:spMk id="44034" creationId="{57C268F8-7EFF-CABE-B33C-51138570B569}"/>
          </ac:spMkLst>
        </pc:spChg>
        <pc:spChg chg="mod ord">
          <ac:chgData name="Soheil Abbasloo" userId="d71572ce-aea6-4a3a-9d7a-c1bc96c12f67" providerId="ADAL" clId="{59270F67-379E-4FBB-B81D-4325566F89EB}" dt="2022-11-13T19:55:28.302" v="89" actId="700"/>
          <ac:spMkLst>
            <pc:docMk/>
            <pc:sldMk cId="0" sldId="262"/>
            <ac:spMk id="44035" creationId="{2D0C4CA3-E00E-8600-5562-B580B1E411D0}"/>
          </ac:spMkLst>
        </pc:spChg>
      </pc:sldChg>
      <pc:sldChg chg="modSp mod modClrScheme modAnim chgLayout modNotes">
        <pc:chgData name="Soheil Abbasloo" userId="d71572ce-aea6-4a3a-9d7a-c1bc96c12f67" providerId="ADAL" clId="{59270F67-379E-4FBB-B81D-4325566F89EB}" dt="2022-11-14T22:06:52.750" v="4113"/>
        <pc:sldMkLst>
          <pc:docMk/>
          <pc:sldMk cId="0" sldId="263"/>
        </pc:sldMkLst>
        <pc:spChg chg="mod ord">
          <ac:chgData name="Soheil Abbasloo" userId="d71572ce-aea6-4a3a-9d7a-c1bc96c12f67" providerId="ADAL" clId="{59270F67-379E-4FBB-B81D-4325566F89EB}" dt="2022-11-13T19:52:39.306" v="12" actId="700"/>
          <ac:spMkLst>
            <pc:docMk/>
            <pc:sldMk cId="0" sldId="263"/>
            <ac:spMk id="46082" creationId="{F8FDDFA7-B008-0A10-C16E-40A8045C2701}"/>
          </ac:spMkLst>
        </pc:spChg>
        <pc:spChg chg="mod ord">
          <ac:chgData name="Soheil Abbasloo" userId="d71572ce-aea6-4a3a-9d7a-c1bc96c12f67" providerId="ADAL" clId="{59270F67-379E-4FBB-B81D-4325566F89EB}" dt="2022-11-13T19:52:39.306" v="12" actId="700"/>
          <ac:spMkLst>
            <pc:docMk/>
            <pc:sldMk cId="0" sldId="263"/>
            <ac:spMk id="46084" creationId="{E0B0EF01-8907-ED2C-BD81-93833A7D5EA7}"/>
          </ac:spMkLst>
        </pc:spChg>
        <pc:spChg chg="mod ord">
          <ac:chgData name="Soheil Abbasloo" userId="d71572ce-aea6-4a3a-9d7a-c1bc96c12f67" providerId="ADAL" clId="{59270F67-379E-4FBB-B81D-4325566F89EB}" dt="2022-11-13T23:20:25.305" v="2030" actId="20577"/>
          <ac:spMkLst>
            <pc:docMk/>
            <pc:sldMk cId="0" sldId="263"/>
            <ac:spMk id="1134595" creationId="{D40341E0-6600-9E96-3D20-46ADC597C657}"/>
          </ac:spMkLst>
        </pc:spChg>
      </pc:sldChg>
      <pc:sldChg chg="addSp delSp modSp mod modClrScheme chgLayout modNotes">
        <pc:chgData name="Soheil Abbasloo" userId="d71572ce-aea6-4a3a-9d7a-c1bc96c12f67" providerId="ADAL" clId="{59270F67-379E-4FBB-B81D-4325566F89EB}" dt="2022-11-14T22:06:52.750" v="4113"/>
        <pc:sldMkLst>
          <pc:docMk/>
          <pc:sldMk cId="0" sldId="264"/>
        </pc:sldMkLst>
        <pc:spChg chg="add del mod ord">
          <ac:chgData name="Soheil Abbasloo" userId="d71572ce-aea6-4a3a-9d7a-c1bc96c12f67" providerId="ADAL" clId="{59270F67-379E-4FBB-B81D-4325566F89EB}" dt="2022-11-13T21:22:19.474" v="892" actId="478"/>
          <ac:spMkLst>
            <pc:docMk/>
            <pc:sldMk cId="0" sldId="264"/>
            <ac:spMk id="2" creationId="{2EC009F7-2616-0DDB-C602-288A25B83447}"/>
          </ac:spMkLst>
        </pc:spChg>
        <pc:spChg chg="mod">
          <ac:chgData name="Soheil Abbasloo" userId="d71572ce-aea6-4a3a-9d7a-c1bc96c12f67" providerId="ADAL" clId="{59270F67-379E-4FBB-B81D-4325566F89EB}" dt="2022-11-13T21:23:49.446" v="1007" actId="1036"/>
          <ac:spMkLst>
            <pc:docMk/>
            <pc:sldMk cId="0" sldId="264"/>
            <ac:spMk id="39" creationId="{3FE10D64-D887-FFC7-77BD-379BCFA07E65}"/>
          </ac:spMkLst>
        </pc:spChg>
        <pc:spChg chg="mod">
          <ac:chgData name="Soheil Abbasloo" userId="d71572ce-aea6-4a3a-9d7a-c1bc96c12f67" providerId="ADAL" clId="{59270F67-379E-4FBB-B81D-4325566F89EB}" dt="2022-11-13T21:26:55.704" v="1023" actId="1076"/>
          <ac:spMkLst>
            <pc:docMk/>
            <pc:sldMk cId="0" sldId="264"/>
            <ac:spMk id="40" creationId="{237ACBB8-B6AA-ACA2-AC9C-72BD221887B7}"/>
          </ac:spMkLst>
        </pc:spChg>
        <pc:spChg chg="mod">
          <ac:chgData name="Soheil Abbasloo" userId="d71572ce-aea6-4a3a-9d7a-c1bc96c12f67" providerId="ADAL" clId="{59270F67-379E-4FBB-B81D-4325566F89EB}" dt="2022-11-13T21:27:56.151" v="1028" actId="13822"/>
          <ac:spMkLst>
            <pc:docMk/>
            <pc:sldMk cId="0" sldId="264"/>
            <ac:spMk id="43" creationId="{83A1E059-700A-8447-E0B4-07992809FC55}"/>
          </ac:spMkLst>
        </pc:spChg>
        <pc:spChg chg="mod">
          <ac:chgData name="Soheil Abbasloo" userId="d71572ce-aea6-4a3a-9d7a-c1bc96c12f67" providerId="ADAL" clId="{59270F67-379E-4FBB-B81D-4325566F89EB}" dt="2022-11-13T21:29:34.800" v="1040" actId="113"/>
          <ac:spMkLst>
            <pc:docMk/>
            <pc:sldMk cId="0" sldId="264"/>
            <ac:spMk id="44" creationId="{258C18CF-DE64-380E-41CB-A3C291B435C1}"/>
          </ac:spMkLst>
        </pc:spChg>
        <pc:spChg chg="mod">
          <ac:chgData name="Soheil Abbasloo" userId="d71572ce-aea6-4a3a-9d7a-c1bc96c12f67" providerId="ADAL" clId="{59270F67-379E-4FBB-B81D-4325566F89EB}" dt="2022-11-13T21:29:26.478" v="1037" actId="14100"/>
          <ac:spMkLst>
            <pc:docMk/>
            <pc:sldMk cId="0" sldId="264"/>
            <ac:spMk id="45" creationId="{EB8C847F-0171-DDB6-513A-A471EEA5ACF6}"/>
          </ac:spMkLst>
        </pc:spChg>
        <pc:spChg chg="mod">
          <ac:chgData name="Soheil Abbasloo" userId="d71572ce-aea6-4a3a-9d7a-c1bc96c12f67" providerId="ADAL" clId="{59270F67-379E-4FBB-B81D-4325566F89EB}" dt="2022-11-13T21:29:26.824" v="1038" actId="14100"/>
          <ac:spMkLst>
            <pc:docMk/>
            <pc:sldMk cId="0" sldId="264"/>
            <ac:spMk id="46" creationId="{37C70573-D8CD-F223-734E-2D732FE2C4F6}"/>
          </ac:spMkLst>
        </pc:spChg>
        <pc:spChg chg="mod">
          <ac:chgData name="Soheil Abbasloo" userId="d71572ce-aea6-4a3a-9d7a-c1bc96c12f67" providerId="ADAL" clId="{59270F67-379E-4FBB-B81D-4325566F89EB}" dt="2022-11-13T21:23:24.902" v="997" actId="113"/>
          <ac:spMkLst>
            <pc:docMk/>
            <pc:sldMk cId="0" sldId="264"/>
            <ac:spMk id="47" creationId="{407A8A6A-B7B7-BE93-FF7D-3567855290AC}"/>
          </ac:spMkLst>
        </pc:spChg>
        <pc:spChg chg="mod">
          <ac:chgData name="Soheil Abbasloo" userId="d71572ce-aea6-4a3a-9d7a-c1bc96c12f67" providerId="ADAL" clId="{59270F67-379E-4FBB-B81D-4325566F89EB}" dt="2022-11-13T21:23:24.902" v="997" actId="113"/>
          <ac:spMkLst>
            <pc:docMk/>
            <pc:sldMk cId="0" sldId="264"/>
            <ac:spMk id="50" creationId="{0090353E-C2FE-3906-F5CB-018FCC313F36}"/>
          </ac:spMkLst>
        </pc:spChg>
        <pc:spChg chg="mod">
          <ac:chgData name="Soheil Abbasloo" userId="d71572ce-aea6-4a3a-9d7a-c1bc96c12f67" providerId="ADAL" clId="{59270F67-379E-4FBB-B81D-4325566F89EB}" dt="2022-11-13T21:23:24.902" v="997" actId="113"/>
          <ac:spMkLst>
            <pc:docMk/>
            <pc:sldMk cId="0" sldId="264"/>
            <ac:spMk id="51" creationId="{669C5051-49DB-C779-7A16-BEFC9CF17386}"/>
          </ac:spMkLst>
        </pc:spChg>
        <pc:spChg chg="mod">
          <ac:chgData name="Soheil Abbasloo" userId="d71572ce-aea6-4a3a-9d7a-c1bc96c12f67" providerId="ADAL" clId="{59270F67-379E-4FBB-B81D-4325566F89EB}" dt="2022-11-13T21:23:24.902" v="997" actId="113"/>
          <ac:spMkLst>
            <pc:docMk/>
            <pc:sldMk cId="0" sldId="264"/>
            <ac:spMk id="48130" creationId="{6132D14B-356F-4456-6F67-889FE599A10A}"/>
          </ac:spMkLst>
        </pc:spChg>
        <pc:spChg chg="mod ord">
          <ac:chgData name="Soheil Abbasloo" userId="d71572ce-aea6-4a3a-9d7a-c1bc96c12f67" providerId="ADAL" clId="{59270F67-379E-4FBB-B81D-4325566F89EB}" dt="2022-11-13T19:52:39.306" v="12" actId="700"/>
          <ac:spMkLst>
            <pc:docMk/>
            <pc:sldMk cId="0" sldId="264"/>
            <ac:spMk id="48132" creationId="{0B9D0949-7DFB-402B-B3E0-CC0D2D49A989}"/>
          </ac:spMkLst>
        </pc:spChg>
        <pc:spChg chg="mod ord">
          <ac:chgData name="Soheil Abbasloo" userId="d71572ce-aea6-4a3a-9d7a-c1bc96c12f67" providerId="ADAL" clId="{59270F67-379E-4FBB-B81D-4325566F89EB}" dt="2022-11-13T19:52:39.306" v="12" actId="700"/>
          <ac:spMkLst>
            <pc:docMk/>
            <pc:sldMk cId="0" sldId="264"/>
            <ac:spMk id="48133" creationId="{5D278998-0E1C-6D6D-F161-D2ACB8FBD905}"/>
          </ac:spMkLst>
        </pc:spChg>
        <pc:spChg chg="mod">
          <ac:chgData name="Soheil Abbasloo" userId="d71572ce-aea6-4a3a-9d7a-c1bc96c12f67" providerId="ADAL" clId="{59270F67-379E-4FBB-B81D-4325566F89EB}" dt="2022-11-13T21:23:31.978" v="999" actId="113"/>
          <ac:spMkLst>
            <pc:docMk/>
            <pc:sldMk cId="0" sldId="264"/>
            <ac:spMk id="48136" creationId="{97AA0F46-8151-3FBD-6BBA-7A28D8F89D95}"/>
          </ac:spMkLst>
        </pc:spChg>
        <pc:spChg chg="mod">
          <ac:chgData name="Soheil Abbasloo" userId="d71572ce-aea6-4a3a-9d7a-c1bc96c12f67" providerId="ADAL" clId="{59270F67-379E-4FBB-B81D-4325566F89EB}" dt="2022-11-13T21:24:25.475" v="1015" actId="208"/>
          <ac:spMkLst>
            <pc:docMk/>
            <pc:sldMk cId="0" sldId="264"/>
            <ac:spMk id="48137" creationId="{AD918243-0DAB-FACF-E306-36ED89B372BE}"/>
          </ac:spMkLst>
        </pc:spChg>
        <pc:spChg chg="mod">
          <ac:chgData name="Soheil Abbasloo" userId="d71572ce-aea6-4a3a-9d7a-c1bc96c12f67" providerId="ADAL" clId="{59270F67-379E-4FBB-B81D-4325566F89EB}" dt="2022-11-13T21:23:24.902" v="997" actId="113"/>
          <ac:spMkLst>
            <pc:docMk/>
            <pc:sldMk cId="0" sldId="264"/>
            <ac:spMk id="48138" creationId="{C8C43F9E-1705-C526-5EC7-941527383312}"/>
          </ac:spMkLst>
        </pc:spChg>
        <pc:spChg chg="mod">
          <ac:chgData name="Soheil Abbasloo" userId="d71572ce-aea6-4a3a-9d7a-c1bc96c12f67" providerId="ADAL" clId="{59270F67-379E-4FBB-B81D-4325566F89EB}" dt="2022-11-13T21:23:24.902" v="997" actId="113"/>
          <ac:spMkLst>
            <pc:docMk/>
            <pc:sldMk cId="0" sldId="264"/>
            <ac:spMk id="48139" creationId="{548F2E8C-E6C8-4747-035F-0220DBD0CA7B}"/>
          </ac:spMkLst>
        </pc:spChg>
        <pc:spChg chg="mod">
          <ac:chgData name="Soheil Abbasloo" userId="d71572ce-aea6-4a3a-9d7a-c1bc96c12f67" providerId="ADAL" clId="{59270F67-379E-4FBB-B81D-4325566F89EB}" dt="2022-11-13T21:23:24.902" v="997" actId="113"/>
          <ac:spMkLst>
            <pc:docMk/>
            <pc:sldMk cId="0" sldId="264"/>
            <ac:spMk id="48140" creationId="{2626AF6B-D9B4-472A-E9C8-236BA49CDFA8}"/>
          </ac:spMkLst>
        </pc:spChg>
        <pc:spChg chg="mod">
          <ac:chgData name="Soheil Abbasloo" userId="d71572ce-aea6-4a3a-9d7a-c1bc96c12f67" providerId="ADAL" clId="{59270F67-379E-4FBB-B81D-4325566F89EB}" dt="2022-11-13T21:23:24.902" v="997" actId="113"/>
          <ac:spMkLst>
            <pc:docMk/>
            <pc:sldMk cId="0" sldId="264"/>
            <ac:spMk id="48141" creationId="{0B412AB7-EE0B-DE7F-CE51-1EA7318E2B2B}"/>
          </ac:spMkLst>
        </pc:spChg>
        <pc:spChg chg="mod">
          <ac:chgData name="Soheil Abbasloo" userId="d71572ce-aea6-4a3a-9d7a-c1bc96c12f67" providerId="ADAL" clId="{59270F67-379E-4FBB-B81D-4325566F89EB}" dt="2022-11-13T21:23:24.902" v="997" actId="113"/>
          <ac:spMkLst>
            <pc:docMk/>
            <pc:sldMk cId="0" sldId="264"/>
            <ac:spMk id="48142" creationId="{51150757-0DCC-E707-199D-2AD5ABCF66FC}"/>
          </ac:spMkLst>
        </pc:spChg>
        <pc:spChg chg="mod">
          <ac:chgData name="Soheil Abbasloo" userId="d71572ce-aea6-4a3a-9d7a-c1bc96c12f67" providerId="ADAL" clId="{59270F67-379E-4FBB-B81D-4325566F89EB}" dt="2022-11-13T21:23:24.902" v="997" actId="113"/>
          <ac:spMkLst>
            <pc:docMk/>
            <pc:sldMk cId="0" sldId="264"/>
            <ac:spMk id="48143" creationId="{B134D14A-1EC7-9A41-F7FD-F44BE965D303}"/>
          </ac:spMkLst>
        </pc:spChg>
        <pc:spChg chg="mod">
          <ac:chgData name="Soheil Abbasloo" userId="d71572ce-aea6-4a3a-9d7a-c1bc96c12f67" providerId="ADAL" clId="{59270F67-379E-4FBB-B81D-4325566F89EB}" dt="2022-11-13T21:23:24.902" v="997" actId="113"/>
          <ac:spMkLst>
            <pc:docMk/>
            <pc:sldMk cId="0" sldId="264"/>
            <ac:spMk id="48144" creationId="{4E57C4D4-4F85-9572-0E61-1DB1C1E13876}"/>
          </ac:spMkLst>
        </pc:spChg>
        <pc:spChg chg="mod">
          <ac:chgData name="Soheil Abbasloo" userId="d71572ce-aea6-4a3a-9d7a-c1bc96c12f67" providerId="ADAL" clId="{59270F67-379E-4FBB-B81D-4325566F89EB}" dt="2022-11-13T21:23:24.902" v="997" actId="113"/>
          <ac:spMkLst>
            <pc:docMk/>
            <pc:sldMk cId="0" sldId="264"/>
            <ac:spMk id="48145" creationId="{93FD574E-E1C1-038B-3CF8-44D3E41087D7}"/>
          </ac:spMkLst>
        </pc:spChg>
        <pc:spChg chg="mod">
          <ac:chgData name="Soheil Abbasloo" userId="d71572ce-aea6-4a3a-9d7a-c1bc96c12f67" providerId="ADAL" clId="{59270F67-379E-4FBB-B81D-4325566F89EB}" dt="2022-11-13T21:23:24.902" v="997" actId="113"/>
          <ac:spMkLst>
            <pc:docMk/>
            <pc:sldMk cId="0" sldId="264"/>
            <ac:spMk id="48146" creationId="{AF6D86C8-22B7-90B7-1D6A-A0FC65804BE1}"/>
          </ac:spMkLst>
        </pc:spChg>
        <pc:spChg chg="mod">
          <ac:chgData name="Soheil Abbasloo" userId="d71572ce-aea6-4a3a-9d7a-c1bc96c12f67" providerId="ADAL" clId="{59270F67-379E-4FBB-B81D-4325566F89EB}" dt="2022-11-13T21:23:24.902" v="997" actId="113"/>
          <ac:spMkLst>
            <pc:docMk/>
            <pc:sldMk cId="0" sldId="264"/>
            <ac:spMk id="48147" creationId="{11FA2950-C8F7-BBA1-CCE8-2D83B8DA922D}"/>
          </ac:spMkLst>
        </pc:spChg>
        <pc:spChg chg="mod">
          <ac:chgData name="Soheil Abbasloo" userId="d71572ce-aea6-4a3a-9d7a-c1bc96c12f67" providerId="ADAL" clId="{59270F67-379E-4FBB-B81D-4325566F89EB}" dt="2022-11-13T21:23:24.902" v="997" actId="113"/>
          <ac:spMkLst>
            <pc:docMk/>
            <pc:sldMk cId="0" sldId="264"/>
            <ac:spMk id="48148" creationId="{9C697865-936D-4822-B171-84C46CBD0A85}"/>
          </ac:spMkLst>
        </pc:spChg>
        <pc:spChg chg="mod">
          <ac:chgData name="Soheil Abbasloo" userId="d71572ce-aea6-4a3a-9d7a-c1bc96c12f67" providerId="ADAL" clId="{59270F67-379E-4FBB-B81D-4325566F89EB}" dt="2022-11-13T21:23:24.902" v="997" actId="113"/>
          <ac:spMkLst>
            <pc:docMk/>
            <pc:sldMk cId="0" sldId="264"/>
            <ac:spMk id="48149" creationId="{B7CB90C6-6D98-8A43-7F61-BE69DA446396}"/>
          </ac:spMkLst>
        </pc:spChg>
        <pc:spChg chg="mod">
          <ac:chgData name="Soheil Abbasloo" userId="d71572ce-aea6-4a3a-9d7a-c1bc96c12f67" providerId="ADAL" clId="{59270F67-379E-4FBB-B81D-4325566F89EB}" dt="2022-11-13T21:23:24.902" v="997" actId="113"/>
          <ac:spMkLst>
            <pc:docMk/>
            <pc:sldMk cId="0" sldId="264"/>
            <ac:spMk id="48150" creationId="{DD7A7DF5-E78F-9357-8F1A-9CFD99ED9A51}"/>
          </ac:spMkLst>
        </pc:spChg>
        <pc:spChg chg="mod">
          <ac:chgData name="Soheil Abbasloo" userId="d71572ce-aea6-4a3a-9d7a-c1bc96c12f67" providerId="ADAL" clId="{59270F67-379E-4FBB-B81D-4325566F89EB}" dt="2022-11-13T21:23:29.739" v="998" actId="113"/>
          <ac:spMkLst>
            <pc:docMk/>
            <pc:sldMk cId="0" sldId="264"/>
            <ac:spMk id="48151" creationId="{897C65E4-4032-6247-551C-F14E75462E78}"/>
          </ac:spMkLst>
        </pc:spChg>
        <pc:spChg chg="mod">
          <ac:chgData name="Soheil Abbasloo" userId="d71572ce-aea6-4a3a-9d7a-c1bc96c12f67" providerId="ADAL" clId="{59270F67-379E-4FBB-B81D-4325566F89EB}" dt="2022-11-13T21:23:24.902" v="997" actId="113"/>
          <ac:spMkLst>
            <pc:docMk/>
            <pc:sldMk cId="0" sldId="264"/>
            <ac:spMk id="48154" creationId="{1FC218C6-1F57-3642-4C71-8A77443D235B}"/>
          </ac:spMkLst>
        </pc:spChg>
        <pc:spChg chg="mod">
          <ac:chgData name="Soheil Abbasloo" userId="d71572ce-aea6-4a3a-9d7a-c1bc96c12f67" providerId="ADAL" clId="{59270F67-379E-4FBB-B81D-4325566F89EB}" dt="2022-11-13T21:23:24.902" v="997" actId="113"/>
          <ac:spMkLst>
            <pc:docMk/>
            <pc:sldMk cId="0" sldId="264"/>
            <ac:spMk id="48159" creationId="{B0686FBD-B531-FAC7-6102-5EDBFBA9DA4D}"/>
          </ac:spMkLst>
        </pc:spChg>
        <pc:spChg chg="mod">
          <ac:chgData name="Soheil Abbasloo" userId="d71572ce-aea6-4a3a-9d7a-c1bc96c12f67" providerId="ADAL" clId="{59270F67-379E-4FBB-B81D-4325566F89EB}" dt="2022-11-13T21:23:24.902" v="997" actId="113"/>
          <ac:spMkLst>
            <pc:docMk/>
            <pc:sldMk cId="0" sldId="264"/>
            <ac:spMk id="48160" creationId="{894E0FC8-165C-CD6E-C091-BA2C14F2F052}"/>
          </ac:spMkLst>
        </pc:spChg>
        <pc:spChg chg="mod">
          <ac:chgData name="Soheil Abbasloo" userId="d71572ce-aea6-4a3a-9d7a-c1bc96c12f67" providerId="ADAL" clId="{59270F67-379E-4FBB-B81D-4325566F89EB}" dt="2022-11-13T21:23:24.902" v="997" actId="113"/>
          <ac:spMkLst>
            <pc:docMk/>
            <pc:sldMk cId="0" sldId="264"/>
            <ac:spMk id="48161" creationId="{28FF13E8-BA1B-35DE-0267-206A9CB58D3E}"/>
          </ac:spMkLst>
        </pc:spChg>
        <pc:grpChg chg="mod">
          <ac:chgData name="Soheil Abbasloo" userId="d71572ce-aea6-4a3a-9d7a-c1bc96c12f67" providerId="ADAL" clId="{59270F67-379E-4FBB-B81D-4325566F89EB}" dt="2022-11-13T21:23:24.902" v="997" actId="113"/>
          <ac:grpSpMkLst>
            <pc:docMk/>
            <pc:sldMk cId="0" sldId="264"/>
            <ac:grpSpMk id="48162" creationId="{60750CCB-672B-4CF4-A3C1-72FFE2FD9C36}"/>
          </ac:grpSpMkLst>
        </pc:grpChg>
        <pc:picChg chg="add mod">
          <ac:chgData name="Soheil Abbasloo" userId="d71572ce-aea6-4a3a-9d7a-c1bc96c12f67" providerId="ADAL" clId="{59270F67-379E-4FBB-B81D-4325566F89EB}" dt="2022-11-13T21:24:14.046" v="1012" actId="1076"/>
          <ac:picMkLst>
            <pc:docMk/>
            <pc:sldMk cId="0" sldId="264"/>
            <ac:picMk id="3" creationId="{C0E3771C-5807-8207-4AFB-79EB5BEC33BC}"/>
          </ac:picMkLst>
        </pc:picChg>
        <pc:picChg chg="add mod">
          <ac:chgData name="Soheil Abbasloo" userId="d71572ce-aea6-4a3a-9d7a-c1bc96c12f67" providerId="ADAL" clId="{59270F67-379E-4FBB-B81D-4325566F89EB}" dt="2022-11-13T21:27:34.727" v="1027" actId="1076"/>
          <ac:picMkLst>
            <pc:docMk/>
            <pc:sldMk cId="0" sldId="264"/>
            <ac:picMk id="8" creationId="{40F98213-CD51-9857-A1EA-0BBF527AA0A3}"/>
          </ac:picMkLst>
        </pc:picChg>
        <pc:picChg chg="del mod">
          <ac:chgData name="Soheil Abbasloo" userId="d71572ce-aea6-4a3a-9d7a-c1bc96c12f67" providerId="ADAL" clId="{59270F67-379E-4FBB-B81D-4325566F89EB}" dt="2022-11-13T21:23:56.148" v="1008" actId="478"/>
          <ac:picMkLst>
            <pc:docMk/>
            <pc:sldMk cId="0" sldId="264"/>
            <ac:picMk id="48134" creationId="{8103BFBC-946A-216D-284A-EB00F91CAC2C}"/>
          </ac:picMkLst>
        </pc:picChg>
        <pc:picChg chg="del mod">
          <ac:chgData name="Soheil Abbasloo" userId="d71572ce-aea6-4a3a-9d7a-c1bc96c12f67" providerId="ADAL" clId="{59270F67-379E-4FBB-B81D-4325566F89EB}" dt="2022-11-13T21:24:38.039" v="1016" actId="478"/>
          <ac:picMkLst>
            <pc:docMk/>
            <pc:sldMk cId="0" sldId="264"/>
            <ac:picMk id="48135" creationId="{A4EC1489-1D87-06E7-10AE-F9620411C403}"/>
          </ac:picMkLst>
        </pc:picChg>
      </pc:sldChg>
      <pc:sldChg chg="modSp mod modClrScheme chgLayout modNotes">
        <pc:chgData name="Soheil Abbasloo" userId="d71572ce-aea6-4a3a-9d7a-c1bc96c12f67" providerId="ADAL" clId="{59270F67-379E-4FBB-B81D-4325566F89EB}" dt="2022-11-14T22:06:52.750" v="4113"/>
        <pc:sldMkLst>
          <pc:docMk/>
          <pc:sldMk cId="0" sldId="265"/>
        </pc:sldMkLst>
        <pc:spChg chg="mod ord">
          <ac:chgData name="Soheil Abbasloo" userId="d71572ce-aea6-4a3a-9d7a-c1bc96c12f67" providerId="ADAL" clId="{59270F67-379E-4FBB-B81D-4325566F89EB}" dt="2022-11-13T19:52:39.306" v="12" actId="700"/>
          <ac:spMkLst>
            <pc:docMk/>
            <pc:sldMk cId="0" sldId="265"/>
            <ac:spMk id="50178" creationId="{28BE72BE-3A38-41A5-018F-8E8E58896FB5}"/>
          </ac:spMkLst>
        </pc:spChg>
        <pc:spChg chg="mod ord">
          <ac:chgData name="Soheil Abbasloo" userId="d71572ce-aea6-4a3a-9d7a-c1bc96c12f67" providerId="ADAL" clId="{59270F67-379E-4FBB-B81D-4325566F89EB}" dt="2022-11-13T19:52:39.306" v="12" actId="700"/>
          <ac:spMkLst>
            <pc:docMk/>
            <pc:sldMk cId="0" sldId="265"/>
            <ac:spMk id="50180" creationId="{A175E992-41C1-BD64-8367-7D9BD66C19DB}"/>
          </ac:spMkLst>
        </pc:spChg>
        <pc:spChg chg="mod ord">
          <ac:chgData name="Soheil Abbasloo" userId="d71572ce-aea6-4a3a-9d7a-c1bc96c12f67" providerId="ADAL" clId="{59270F67-379E-4FBB-B81D-4325566F89EB}" dt="2022-11-13T19:52:39.306" v="12" actId="700"/>
          <ac:spMkLst>
            <pc:docMk/>
            <pc:sldMk cId="0" sldId="265"/>
            <ac:spMk id="1141767" creationId="{3FD4FBF5-675B-5DAB-6ECB-2FCB32D936F4}"/>
          </ac:spMkLst>
        </pc:spChg>
      </pc:sldChg>
      <pc:sldChg chg="addSp delSp modSp mod modClrScheme chgLayout modNotes">
        <pc:chgData name="Soheil Abbasloo" userId="d71572ce-aea6-4a3a-9d7a-c1bc96c12f67" providerId="ADAL" clId="{59270F67-379E-4FBB-B81D-4325566F89EB}" dt="2022-11-14T22:06:52.750" v="4113"/>
        <pc:sldMkLst>
          <pc:docMk/>
          <pc:sldMk cId="0" sldId="266"/>
        </pc:sldMkLst>
        <pc:spChg chg="add mod ord">
          <ac:chgData name="Soheil Abbasloo" userId="d71572ce-aea6-4a3a-9d7a-c1bc96c12f67" providerId="ADAL" clId="{59270F67-379E-4FBB-B81D-4325566F89EB}" dt="2022-11-13T20:33:09.632" v="135" actId="2711"/>
          <ac:spMkLst>
            <pc:docMk/>
            <pc:sldMk cId="0" sldId="266"/>
            <ac:spMk id="3" creationId="{5C532029-C66D-D644-B98B-E1B08D165ED0}"/>
          </ac:spMkLst>
        </pc:spChg>
        <pc:spChg chg="mod ord">
          <ac:chgData name="Soheil Abbasloo" userId="d71572ce-aea6-4a3a-9d7a-c1bc96c12f67" providerId="ADAL" clId="{59270F67-379E-4FBB-B81D-4325566F89EB}" dt="2022-11-13T22:19:00.430" v="1531" actId="404"/>
          <ac:spMkLst>
            <pc:docMk/>
            <pc:sldMk cId="0" sldId="266"/>
            <ac:spMk id="52230" creationId="{3C84EE73-DCD8-C8FF-54B6-B401DB4C4D59}"/>
          </ac:spMkLst>
        </pc:spChg>
        <pc:spChg chg="mod ord">
          <ac:chgData name="Soheil Abbasloo" userId="d71572ce-aea6-4a3a-9d7a-c1bc96c12f67" providerId="ADAL" clId="{59270F67-379E-4FBB-B81D-4325566F89EB}" dt="2022-11-13T19:52:39.306" v="12" actId="700"/>
          <ac:spMkLst>
            <pc:docMk/>
            <pc:sldMk cId="0" sldId="266"/>
            <ac:spMk id="52231" creationId="{D276004E-B055-E90D-9FDE-75037D5747FD}"/>
          </ac:spMkLst>
        </pc:spChg>
        <pc:spChg chg="mod">
          <ac:chgData name="Soheil Abbasloo" userId="d71572ce-aea6-4a3a-9d7a-c1bc96c12f67" providerId="ADAL" clId="{59270F67-379E-4FBB-B81D-4325566F89EB}" dt="2022-11-13T20:33:09.632" v="135" actId="2711"/>
          <ac:spMkLst>
            <pc:docMk/>
            <pc:sldMk cId="0" sldId="266"/>
            <ac:spMk id="52232" creationId="{5A588FB4-6485-B734-01C5-955473EF924A}"/>
          </ac:spMkLst>
        </pc:spChg>
        <pc:spChg chg="mod">
          <ac:chgData name="Soheil Abbasloo" userId="d71572ce-aea6-4a3a-9d7a-c1bc96c12f67" providerId="ADAL" clId="{59270F67-379E-4FBB-B81D-4325566F89EB}" dt="2022-11-13T20:33:09.632" v="135" actId="2711"/>
          <ac:spMkLst>
            <pc:docMk/>
            <pc:sldMk cId="0" sldId="266"/>
            <ac:spMk id="52233" creationId="{892A448A-4B4B-C67D-F4F9-306F1AE2668E}"/>
          </ac:spMkLst>
        </pc:spChg>
        <pc:spChg chg="mod">
          <ac:chgData name="Soheil Abbasloo" userId="d71572ce-aea6-4a3a-9d7a-c1bc96c12f67" providerId="ADAL" clId="{59270F67-379E-4FBB-B81D-4325566F89EB}" dt="2022-11-13T20:33:09.632" v="135" actId="2711"/>
          <ac:spMkLst>
            <pc:docMk/>
            <pc:sldMk cId="0" sldId="266"/>
            <ac:spMk id="52234" creationId="{0C85718D-ECFC-8CF6-2BA2-474D2550ACDD}"/>
          </ac:spMkLst>
        </pc:spChg>
        <pc:spChg chg="mod">
          <ac:chgData name="Soheil Abbasloo" userId="d71572ce-aea6-4a3a-9d7a-c1bc96c12f67" providerId="ADAL" clId="{59270F67-379E-4FBB-B81D-4325566F89EB}" dt="2022-11-13T20:33:09.632" v="135" actId="2711"/>
          <ac:spMkLst>
            <pc:docMk/>
            <pc:sldMk cId="0" sldId="266"/>
            <ac:spMk id="52235" creationId="{B0E25544-482C-1381-F68D-AF5BB3514346}"/>
          </ac:spMkLst>
        </pc:spChg>
        <pc:spChg chg="mod">
          <ac:chgData name="Soheil Abbasloo" userId="d71572ce-aea6-4a3a-9d7a-c1bc96c12f67" providerId="ADAL" clId="{59270F67-379E-4FBB-B81D-4325566F89EB}" dt="2022-11-13T20:33:09.632" v="135" actId="2711"/>
          <ac:spMkLst>
            <pc:docMk/>
            <pc:sldMk cId="0" sldId="266"/>
            <ac:spMk id="52236" creationId="{ECB0A8A0-B2E9-1F18-5F19-1CE377164B02}"/>
          </ac:spMkLst>
        </pc:spChg>
        <pc:spChg chg="mod">
          <ac:chgData name="Soheil Abbasloo" userId="d71572ce-aea6-4a3a-9d7a-c1bc96c12f67" providerId="ADAL" clId="{59270F67-379E-4FBB-B81D-4325566F89EB}" dt="2022-11-13T20:33:09.632" v="135" actId="2711"/>
          <ac:spMkLst>
            <pc:docMk/>
            <pc:sldMk cId="0" sldId="266"/>
            <ac:spMk id="52237" creationId="{79F8F609-574C-919D-F390-42308E1193FB}"/>
          </ac:spMkLst>
        </pc:spChg>
        <pc:spChg chg="mod">
          <ac:chgData name="Soheil Abbasloo" userId="d71572ce-aea6-4a3a-9d7a-c1bc96c12f67" providerId="ADAL" clId="{59270F67-379E-4FBB-B81D-4325566F89EB}" dt="2022-11-13T20:33:09.632" v="135" actId="2711"/>
          <ac:spMkLst>
            <pc:docMk/>
            <pc:sldMk cId="0" sldId="266"/>
            <ac:spMk id="52238" creationId="{9116012C-96B6-6583-46B1-14921BC2F403}"/>
          </ac:spMkLst>
        </pc:spChg>
        <pc:spChg chg="mod">
          <ac:chgData name="Soheil Abbasloo" userId="d71572ce-aea6-4a3a-9d7a-c1bc96c12f67" providerId="ADAL" clId="{59270F67-379E-4FBB-B81D-4325566F89EB}" dt="2022-11-13T20:33:09.632" v="135" actId="2711"/>
          <ac:spMkLst>
            <pc:docMk/>
            <pc:sldMk cId="0" sldId="266"/>
            <ac:spMk id="52239" creationId="{7CF48771-49BF-61B8-CA8C-274B84EF8CE7}"/>
          </ac:spMkLst>
        </pc:spChg>
        <pc:spChg chg="mod">
          <ac:chgData name="Soheil Abbasloo" userId="d71572ce-aea6-4a3a-9d7a-c1bc96c12f67" providerId="ADAL" clId="{59270F67-379E-4FBB-B81D-4325566F89EB}" dt="2022-11-13T20:33:09.632" v="135" actId="2711"/>
          <ac:spMkLst>
            <pc:docMk/>
            <pc:sldMk cId="0" sldId="266"/>
            <ac:spMk id="52240" creationId="{7792199F-2242-26D5-5A39-740C0208E624}"/>
          </ac:spMkLst>
        </pc:spChg>
        <pc:spChg chg="mod">
          <ac:chgData name="Soheil Abbasloo" userId="d71572ce-aea6-4a3a-9d7a-c1bc96c12f67" providerId="ADAL" clId="{59270F67-379E-4FBB-B81D-4325566F89EB}" dt="2022-11-13T20:33:09.632" v="135" actId="2711"/>
          <ac:spMkLst>
            <pc:docMk/>
            <pc:sldMk cId="0" sldId="266"/>
            <ac:spMk id="52242" creationId="{26B4DA84-6942-D08C-F03F-F1E75A145388}"/>
          </ac:spMkLst>
        </pc:spChg>
        <pc:spChg chg="mod">
          <ac:chgData name="Soheil Abbasloo" userId="d71572ce-aea6-4a3a-9d7a-c1bc96c12f67" providerId="ADAL" clId="{59270F67-379E-4FBB-B81D-4325566F89EB}" dt="2022-11-13T20:33:09.632" v="135" actId="2711"/>
          <ac:spMkLst>
            <pc:docMk/>
            <pc:sldMk cId="0" sldId="266"/>
            <ac:spMk id="52243" creationId="{1997C73A-7540-834D-84BF-DB0263A16FCD}"/>
          </ac:spMkLst>
        </pc:spChg>
        <pc:spChg chg="mod">
          <ac:chgData name="Soheil Abbasloo" userId="d71572ce-aea6-4a3a-9d7a-c1bc96c12f67" providerId="ADAL" clId="{59270F67-379E-4FBB-B81D-4325566F89EB}" dt="2022-11-13T20:33:09.632" v="135" actId="2711"/>
          <ac:spMkLst>
            <pc:docMk/>
            <pc:sldMk cId="0" sldId="266"/>
            <ac:spMk id="52244" creationId="{9CD8B5D6-7C2A-C3CD-9F70-C6860B4C2CB6}"/>
          </ac:spMkLst>
        </pc:spChg>
        <pc:spChg chg="mod">
          <ac:chgData name="Soheil Abbasloo" userId="d71572ce-aea6-4a3a-9d7a-c1bc96c12f67" providerId="ADAL" clId="{59270F67-379E-4FBB-B81D-4325566F89EB}" dt="2022-11-13T20:33:09.632" v="135" actId="2711"/>
          <ac:spMkLst>
            <pc:docMk/>
            <pc:sldMk cId="0" sldId="266"/>
            <ac:spMk id="52245" creationId="{201DA5AD-29B6-D95C-C470-D6FB9E038D6B}"/>
          </ac:spMkLst>
        </pc:spChg>
        <pc:spChg chg="mod">
          <ac:chgData name="Soheil Abbasloo" userId="d71572ce-aea6-4a3a-9d7a-c1bc96c12f67" providerId="ADAL" clId="{59270F67-379E-4FBB-B81D-4325566F89EB}" dt="2022-11-13T20:33:09.632" v="135" actId="2711"/>
          <ac:spMkLst>
            <pc:docMk/>
            <pc:sldMk cId="0" sldId="266"/>
            <ac:spMk id="52246" creationId="{E2A47864-0DFE-B7E5-EA18-A81437F262D5}"/>
          </ac:spMkLst>
        </pc:spChg>
        <pc:spChg chg="mod">
          <ac:chgData name="Soheil Abbasloo" userId="d71572ce-aea6-4a3a-9d7a-c1bc96c12f67" providerId="ADAL" clId="{59270F67-379E-4FBB-B81D-4325566F89EB}" dt="2022-11-13T20:33:09.632" v="135" actId="2711"/>
          <ac:spMkLst>
            <pc:docMk/>
            <pc:sldMk cId="0" sldId="266"/>
            <ac:spMk id="52247" creationId="{55B1FEC0-B22A-625A-C51D-36A470636432}"/>
          </ac:spMkLst>
        </pc:spChg>
        <pc:spChg chg="mod">
          <ac:chgData name="Soheil Abbasloo" userId="d71572ce-aea6-4a3a-9d7a-c1bc96c12f67" providerId="ADAL" clId="{59270F67-379E-4FBB-B81D-4325566F89EB}" dt="2022-11-13T20:33:09.632" v="135" actId="2711"/>
          <ac:spMkLst>
            <pc:docMk/>
            <pc:sldMk cId="0" sldId="266"/>
            <ac:spMk id="52248" creationId="{15AE6B5F-7A4F-3ECF-B185-31040F02F3BF}"/>
          </ac:spMkLst>
        </pc:spChg>
        <pc:spChg chg="mod">
          <ac:chgData name="Soheil Abbasloo" userId="d71572ce-aea6-4a3a-9d7a-c1bc96c12f67" providerId="ADAL" clId="{59270F67-379E-4FBB-B81D-4325566F89EB}" dt="2022-11-13T20:33:09.632" v="135" actId="2711"/>
          <ac:spMkLst>
            <pc:docMk/>
            <pc:sldMk cId="0" sldId="266"/>
            <ac:spMk id="52249" creationId="{DC433294-CC32-3C35-7169-642CE492044D}"/>
          </ac:spMkLst>
        </pc:spChg>
        <pc:spChg chg="mod">
          <ac:chgData name="Soheil Abbasloo" userId="d71572ce-aea6-4a3a-9d7a-c1bc96c12f67" providerId="ADAL" clId="{59270F67-379E-4FBB-B81D-4325566F89EB}" dt="2022-11-13T20:33:09.632" v="135" actId="2711"/>
          <ac:spMkLst>
            <pc:docMk/>
            <pc:sldMk cId="0" sldId="266"/>
            <ac:spMk id="52255" creationId="{D7E86BDA-DEC3-CC3B-53CD-F782100DD008}"/>
          </ac:spMkLst>
        </pc:spChg>
        <pc:spChg chg="mod">
          <ac:chgData name="Soheil Abbasloo" userId="d71572ce-aea6-4a3a-9d7a-c1bc96c12f67" providerId="ADAL" clId="{59270F67-379E-4FBB-B81D-4325566F89EB}" dt="2022-11-13T20:33:09.632" v="135" actId="2711"/>
          <ac:spMkLst>
            <pc:docMk/>
            <pc:sldMk cId="0" sldId="266"/>
            <ac:spMk id="1140794" creationId="{AE6EE9FF-B085-B55F-14D7-F9AA1172C0F8}"/>
          </ac:spMkLst>
        </pc:spChg>
        <pc:grpChg chg="mod">
          <ac:chgData name="Soheil Abbasloo" userId="d71572ce-aea6-4a3a-9d7a-c1bc96c12f67" providerId="ADAL" clId="{59270F67-379E-4FBB-B81D-4325566F89EB}" dt="2022-11-13T22:17:44.995" v="1501" actId="166"/>
          <ac:grpSpMkLst>
            <pc:docMk/>
            <pc:sldMk cId="0" sldId="266"/>
            <ac:grpSpMk id="2" creationId="{14A27B7C-AA01-437A-D3D7-556E9378AA7E}"/>
          </ac:grpSpMkLst>
        </pc:grpChg>
        <pc:grpChg chg="mod">
          <ac:chgData name="Soheil Abbasloo" userId="d71572ce-aea6-4a3a-9d7a-c1bc96c12f67" providerId="ADAL" clId="{59270F67-379E-4FBB-B81D-4325566F89EB}" dt="2022-11-13T20:33:09.632" v="135" actId="2711"/>
          <ac:grpSpMkLst>
            <pc:docMk/>
            <pc:sldMk cId="0" sldId="266"/>
            <ac:grpSpMk id="10" creationId="{5BF90659-7FB6-F052-1E83-6C897F7D6A96}"/>
          </ac:grpSpMkLst>
        </pc:grpChg>
        <pc:grpChg chg="mod">
          <ac:chgData name="Soheil Abbasloo" userId="d71572ce-aea6-4a3a-9d7a-c1bc96c12f67" providerId="ADAL" clId="{59270F67-379E-4FBB-B81D-4325566F89EB}" dt="2022-11-13T20:33:09.632" v="135" actId="2711"/>
          <ac:grpSpMkLst>
            <pc:docMk/>
            <pc:sldMk cId="0" sldId="266"/>
            <ac:grpSpMk id="14" creationId="{A65B99E2-70E4-8976-7E7A-950E415B2EE4}"/>
          </ac:grpSpMkLst>
        </pc:grpChg>
        <pc:grpChg chg="mod">
          <ac:chgData name="Soheil Abbasloo" userId="d71572ce-aea6-4a3a-9d7a-c1bc96c12f67" providerId="ADAL" clId="{59270F67-379E-4FBB-B81D-4325566F89EB}" dt="2022-11-13T20:33:09.632" v="135" actId="2711"/>
          <ac:grpSpMkLst>
            <pc:docMk/>
            <pc:sldMk cId="0" sldId="266"/>
            <ac:grpSpMk id="19" creationId="{D0AF54FE-4D84-9E30-3B87-DCDF4F3277F4}"/>
          </ac:grpSpMkLst>
        </pc:grpChg>
        <pc:grpChg chg="mod">
          <ac:chgData name="Soheil Abbasloo" userId="d71572ce-aea6-4a3a-9d7a-c1bc96c12f67" providerId="ADAL" clId="{59270F67-379E-4FBB-B81D-4325566F89EB}" dt="2022-11-13T22:18:49.243" v="1526" actId="207"/>
          <ac:grpSpMkLst>
            <pc:docMk/>
            <pc:sldMk cId="0" sldId="266"/>
            <ac:grpSpMk id="52250" creationId="{6510AAA9-8A3C-ED9D-9FA3-B8C1B68A4849}"/>
          </ac:grpSpMkLst>
        </pc:grpChg>
        <pc:graphicFrameChg chg="del mod ord">
          <ac:chgData name="Soheil Abbasloo" userId="d71572ce-aea6-4a3a-9d7a-c1bc96c12f67" providerId="ADAL" clId="{59270F67-379E-4FBB-B81D-4325566F89EB}" dt="2022-11-13T22:16:31.786" v="1478" actId="478"/>
          <ac:graphicFrameMkLst>
            <pc:docMk/>
            <pc:sldMk cId="0" sldId="266"/>
            <ac:graphicFrameMk id="52226" creationId="{2276A906-2C1D-EECC-9970-0AA95CBBF482}"/>
          </ac:graphicFrameMkLst>
        </pc:graphicFrameChg>
        <pc:graphicFrameChg chg="del mod">
          <ac:chgData name="Soheil Abbasloo" userId="d71572ce-aea6-4a3a-9d7a-c1bc96c12f67" providerId="ADAL" clId="{59270F67-379E-4FBB-B81D-4325566F89EB}" dt="2022-11-13T22:17:54.556" v="1505" actId="478"/>
          <ac:graphicFrameMkLst>
            <pc:docMk/>
            <pc:sldMk cId="0" sldId="266"/>
            <ac:graphicFrameMk id="52227" creationId="{7991F502-8215-6524-BE51-0B3992A9CC54}"/>
          </ac:graphicFrameMkLst>
        </pc:graphicFrameChg>
        <pc:graphicFrameChg chg="del mod">
          <ac:chgData name="Soheil Abbasloo" userId="d71572ce-aea6-4a3a-9d7a-c1bc96c12f67" providerId="ADAL" clId="{59270F67-379E-4FBB-B81D-4325566F89EB}" dt="2022-11-13T22:18:04.022" v="1519" actId="478"/>
          <ac:graphicFrameMkLst>
            <pc:docMk/>
            <pc:sldMk cId="0" sldId="266"/>
            <ac:graphicFrameMk id="52228" creationId="{79BBEF37-9EEB-EC21-E603-C601CFA94B07}"/>
          </ac:graphicFrameMkLst>
        </pc:graphicFrameChg>
        <pc:graphicFrameChg chg="del mod">
          <ac:chgData name="Soheil Abbasloo" userId="d71572ce-aea6-4a3a-9d7a-c1bc96c12f67" providerId="ADAL" clId="{59270F67-379E-4FBB-B81D-4325566F89EB}" dt="2022-11-13T22:16:34.388" v="1479" actId="478"/>
          <ac:graphicFrameMkLst>
            <pc:docMk/>
            <pc:sldMk cId="0" sldId="266"/>
            <ac:graphicFrameMk id="52229" creationId="{4197A53C-BD99-06AF-3CD8-2C9495BB9907}"/>
          </ac:graphicFrameMkLst>
        </pc:graphicFrameChg>
        <pc:picChg chg="add del mod modCrop">
          <ac:chgData name="Soheil Abbasloo" userId="d71572ce-aea6-4a3a-9d7a-c1bc96c12f67" providerId="ADAL" clId="{59270F67-379E-4FBB-B81D-4325566F89EB}" dt="2022-11-13T22:17:03.627" v="1487" actId="478"/>
          <ac:picMkLst>
            <pc:docMk/>
            <pc:sldMk cId="0" sldId="266"/>
            <ac:picMk id="4" creationId="{94A6B726-BDD2-4523-0D8C-857E354BD220}"/>
          </ac:picMkLst>
        </pc:picChg>
        <pc:picChg chg="add mod ord">
          <ac:chgData name="Soheil Abbasloo" userId="d71572ce-aea6-4a3a-9d7a-c1bc96c12f67" providerId="ADAL" clId="{59270F67-379E-4FBB-B81D-4325566F89EB}" dt="2022-11-13T22:17:52.459" v="1503" actId="1076"/>
          <ac:picMkLst>
            <pc:docMk/>
            <pc:sldMk cId="0" sldId="266"/>
            <ac:picMk id="5" creationId="{C9D5D28B-92C0-FA71-064F-10D73D363A9D}"/>
          </ac:picMkLst>
        </pc:picChg>
        <pc:picChg chg="add mod">
          <ac:chgData name="Soheil Abbasloo" userId="d71572ce-aea6-4a3a-9d7a-c1bc96c12f67" providerId="ADAL" clId="{59270F67-379E-4FBB-B81D-4325566F89EB}" dt="2022-11-13T22:18:03.027" v="1518" actId="1035"/>
          <ac:picMkLst>
            <pc:docMk/>
            <pc:sldMk cId="0" sldId="266"/>
            <ac:picMk id="6" creationId="{F1A65953-225F-1166-188D-4ED4748D6F45}"/>
          </ac:picMkLst>
        </pc:picChg>
        <pc:picChg chg="add mod">
          <ac:chgData name="Soheil Abbasloo" userId="d71572ce-aea6-4a3a-9d7a-c1bc96c12f67" providerId="ADAL" clId="{59270F67-379E-4FBB-B81D-4325566F89EB}" dt="2022-11-13T22:18:08.933" v="1523" actId="1035"/>
          <ac:picMkLst>
            <pc:docMk/>
            <pc:sldMk cId="0" sldId="266"/>
            <ac:picMk id="7" creationId="{9F558BA4-593B-9E21-10E7-C9E9F0F6C771}"/>
          </ac:picMkLst>
        </pc:picChg>
      </pc:sldChg>
      <pc:sldChg chg="modSp mod modClrScheme chgLayout modNotes">
        <pc:chgData name="Soheil Abbasloo" userId="d71572ce-aea6-4a3a-9d7a-c1bc96c12f67" providerId="ADAL" clId="{59270F67-379E-4FBB-B81D-4325566F89EB}" dt="2022-11-14T22:06:52.750" v="4113"/>
        <pc:sldMkLst>
          <pc:docMk/>
          <pc:sldMk cId="0" sldId="267"/>
        </pc:sldMkLst>
        <pc:spChg chg="mod ord">
          <ac:chgData name="Soheil Abbasloo" userId="d71572ce-aea6-4a3a-9d7a-c1bc96c12f67" providerId="ADAL" clId="{59270F67-379E-4FBB-B81D-4325566F89EB}" dt="2022-11-13T19:52:39.306" v="12" actId="700"/>
          <ac:spMkLst>
            <pc:docMk/>
            <pc:sldMk cId="0" sldId="267"/>
            <ac:spMk id="46083" creationId="{25F63FC0-28EC-F602-0B55-2D5F47BB0799}"/>
          </ac:spMkLst>
        </pc:spChg>
        <pc:spChg chg="mod ord">
          <ac:chgData name="Soheil Abbasloo" userId="d71572ce-aea6-4a3a-9d7a-c1bc96c12f67" providerId="ADAL" clId="{59270F67-379E-4FBB-B81D-4325566F89EB}" dt="2022-11-13T19:52:39.306" v="12" actId="700"/>
          <ac:spMkLst>
            <pc:docMk/>
            <pc:sldMk cId="0" sldId="267"/>
            <ac:spMk id="54274" creationId="{542B1139-B772-5056-0E89-61B84D4CB7C8}"/>
          </ac:spMkLst>
        </pc:spChg>
        <pc:spChg chg="mod ord">
          <ac:chgData name="Soheil Abbasloo" userId="d71572ce-aea6-4a3a-9d7a-c1bc96c12f67" providerId="ADAL" clId="{59270F67-379E-4FBB-B81D-4325566F89EB}" dt="2022-11-13T19:52:39.306" v="12" actId="700"/>
          <ac:spMkLst>
            <pc:docMk/>
            <pc:sldMk cId="0" sldId="267"/>
            <ac:spMk id="54276" creationId="{AFDF8463-CEAA-3D1E-4EAB-8892657DAEE7}"/>
          </ac:spMkLst>
        </pc:spChg>
      </pc:sldChg>
      <pc:sldChg chg="modSp mod modClrScheme modAnim chgLayout modNotes">
        <pc:chgData name="Soheil Abbasloo" userId="d71572ce-aea6-4a3a-9d7a-c1bc96c12f67" providerId="ADAL" clId="{59270F67-379E-4FBB-B81D-4325566F89EB}" dt="2022-11-14T23:29:26.234" v="4152"/>
        <pc:sldMkLst>
          <pc:docMk/>
          <pc:sldMk cId="0" sldId="268"/>
        </pc:sldMkLst>
        <pc:spChg chg="mod ord">
          <ac:chgData name="Soheil Abbasloo" userId="d71572ce-aea6-4a3a-9d7a-c1bc96c12f67" providerId="ADAL" clId="{59270F67-379E-4FBB-B81D-4325566F89EB}" dt="2022-11-13T19:52:39.306" v="12" actId="700"/>
          <ac:spMkLst>
            <pc:docMk/>
            <pc:sldMk cId="0" sldId="268"/>
            <ac:spMk id="56322" creationId="{F51CB694-549E-132E-1CDF-588D9498A636}"/>
          </ac:spMkLst>
        </pc:spChg>
        <pc:spChg chg="mod ord">
          <ac:chgData name="Soheil Abbasloo" userId="d71572ce-aea6-4a3a-9d7a-c1bc96c12f67" providerId="ADAL" clId="{59270F67-379E-4FBB-B81D-4325566F89EB}" dt="2022-11-13T19:52:39.306" v="12" actId="700"/>
          <ac:spMkLst>
            <pc:docMk/>
            <pc:sldMk cId="0" sldId="268"/>
            <ac:spMk id="56323" creationId="{01ACAFCA-210D-0DA3-9F2A-49FA61EED16B}"/>
          </ac:spMkLst>
        </pc:spChg>
        <pc:spChg chg="mod ord">
          <ac:chgData name="Soheil Abbasloo" userId="d71572ce-aea6-4a3a-9d7a-c1bc96c12f67" providerId="ADAL" clId="{59270F67-379E-4FBB-B81D-4325566F89EB}" dt="2022-11-13T19:52:39.306" v="12" actId="700"/>
          <ac:spMkLst>
            <pc:docMk/>
            <pc:sldMk cId="0" sldId="268"/>
            <ac:spMk id="56324" creationId="{5426FE4D-CB3B-4307-532B-E754D79D4973}"/>
          </ac:spMkLst>
        </pc:spChg>
      </pc:sldChg>
      <pc:sldChg chg="addSp delSp modSp mod modClrScheme modAnim chgLayout modNotes">
        <pc:chgData name="Soheil Abbasloo" userId="d71572ce-aea6-4a3a-9d7a-c1bc96c12f67" providerId="ADAL" clId="{59270F67-379E-4FBB-B81D-4325566F89EB}" dt="2022-11-15T16:06:00.302" v="4500"/>
        <pc:sldMkLst>
          <pc:docMk/>
          <pc:sldMk cId="0" sldId="269"/>
        </pc:sldMkLst>
        <pc:spChg chg="mod ord">
          <ac:chgData name="Soheil Abbasloo" userId="d71572ce-aea6-4a3a-9d7a-c1bc96c12f67" providerId="ADAL" clId="{59270F67-379E-4FBB-B81D-4325566F89EB}" dt="2022-11-13T19:52:39.306" v="12" actId="700"/>
          <ac:spMkLst>
            <pc:docMk/>
            <pc:sldMk cId="0" sldId="269"/>
            <ac:spMk id="58370" creationId="{91E5E033-7E27-4893-F5AA-7D1527645D51}"/>
          </ac:spMkLst>
        </pc:spChg>
        <pc:spChg chg="mod ord">
          <ac:chgData name="Soheil Abbasloo" userId="d71572ce-aea6-4a3a-9d7a-c1bc96c12f67" providerId="ADAL" clId="{59270F67-379E-4FBB-B81D-4325566F89EB}" dt="2022-11-13T23:21:33.985" v="2040" actId="20577"/>
          <ac:spMkLst>
            <pc:docMk/>
            <pc:sldMk cId="0" sldId="269"/>
            <ac:spMk id="58371" creationId="{CC81B511-8F7C-C9CD-6014-004DB8F02890}"/>
          </ac:spMkLst>
        </pc:spChg>
        <pc:spChg chg="mod ord">
          <ac:chgData name="Soheil Abbasloo" userId="d71572ce-aea6-4a3a-9d7a-c1bc96c12f67" providerId="ADAL" clId="{59270F67-379E-4FBB-B81D-4325566F89EB}" dt="2022-11-13T19:52:39.306" v="12" actId="700"/>
          <ac:spMkLst>
            <pc:docMk/>
            <pc:sldMk cId="0" sldId="269"/>
            <ac:spMk id="58372" creationId="{E73650A6-24E0-0B98-2B12-F986DF4AE2A9}"/>
          </ac:spMkLst>
        </pc:spChg>
        <pc:spChg chg="mod">
          <ac:chgData name="Soheil Abbasloo" userId="d71572ce-aea6-4a3a-9d7a-c1bc96c12f67" providerId="ADAL" clId="{59270F67-379E-4FBB-B81D-4325566F89EB}" dt="2022-11-13T20:32:58.027" v="134" actId="2711"/>
          <ac:spMkLst>
            <pc:docMk/>
            <pc:sldMk cId="0" sldId="269"/>
            <ac:spMk id="58374" creationId="{0B3741AA-F3AC-9A65-3FBB-B72811979EBF}"/>
          </ac:spMkLst>
        </pc:spChg>
        <pc:spChg chg="mod">
          <ac:chgData name="Soheil Abbasloo" userId="d71572ce-aea6-4a3a-9d7a-c1bc96c12f67" providerId="ADAL" clId="{59270F67-379E-4FBB-B81D-4325566F89EB}" dt="2022-11-13T20:32:58.027" v="134" actId="2711"/>
          <ac:spMkLst>
            <pc:docMk/>
            <pc:sldMk cId="0" sldId="269"/>
            <ac:spMk id="58375" creationId="{8273B3BC-0601-4B6E-434C-B839B28BA1A9}"/>
          </ac:spMkLst>
        </pc:spChg>
        <pc:spChg chg="mod">
          <ac:chgData name="Soheil Abbasloo" userId="d71572ce-aea6-4a3a-9d7a-c1bc96c12f67" providerId="ADAL" clId="{59270F67-379E-4FBB-B81D-4325566F89EB}" dt="2022-11-13T20:32:58.027" v="134" actId="2711"/>
          <ac:spMkLst>
            <pc:docMk/>
            <pc:sldMk cId="0" sldId="269"/>
            <ac:spMk id="58376" creationId="{D3F30B6F-6948-08C1-31A0-91A1715273C8}"/>
          </ac:spMkLst>
        </pc:spChg>
        <pc:spChg chg="mod">
          <ac:chgData name="Soheil Abbasloo" userId="d71572ce-aea6-4a3a-9d7a-c1bc96c12f67" providerId="ADAL" clId="{59270F67-379E-4FBB-B81D-4325566F89EB}" dt="2022-11-13T20:32:58.027" v="134" actId="2711"/>
          <ac:spMkLst>
            <pc:docMk/>
            <pc:sldMk cId="0" sldId="269"/>
            <ac:spMk id="58377" creationId="{028005F2-8C28-7E7A-5AF6-7D89EA56DDD5}"/>
          </ac:spMkLst>
        </pc:spChg>
        <pc:spChg chg="mod">
          <ac:chgData name="Soheil Abbasloo" userId="d71572ce-aea6-4a3a-9d7a-c1bc96c12f67" providerId="ADAL" clId="{59270F67-379E-4FBB-B81D-4325566F89EB}" dt="2022-11-13T22:19:46.303" v="1543" actId="1076"/>
          <ac:spMkLst>
            <pc:docMk/>
            <pc:sldMk cId="0" sldId="269"/>
            <ac:spMk id="58378" creationId="{11257A21-A162-A1A6-2EF8-876A1EBEB969}"/>
          </ac:spMkLst>
        </pc:spChg>
        <pc:spChg chg="del mod">
          <ac:chgData name="Soheil Abbasloo" userId="d71572ce-aea6-4a3a-9d7a-c1bc96c12f67" providerId="ADAL" clId="{59270F67-379E-4FBB-B81D-4325566F89EB}" dt="2022-11-13T23:48:19.003" v="2744" actId="478"/>
          <ac:spMkLst>
            <pc:docMk/>
            <pc:sldMk cId="0" sldId="269"/>
            <ac:spMk id="58379" creationId="{7EA895EC-62FD-AF21-C4C5-872D12DBF6D7}"/>
          </ac:spMkLst>
        </pc:spChg>
        <pc:spChg chg="mod">
          <ac:chgData name="Soheil Abbasloo" userId="d71572ce-aea6-4a3a-9d7a-c1bc96c12f67" providerId="ADAL" clId="{59270F67-379E-4FBB-B81D-4325566F89EB}" dt="2022-11-13T20:32:58.027" v="134" actId="2711"/>
          <ac:spMkLst>
            <pc:docMk/>
            <pc:sldMk cId="0" sldId="269"/>
            <ac:spMk id="58380" creationId="{5398E83A-8018-8CCC-F7F0-1982252ED607}"/>
          </ac:spMkLst>
        </pc:spChg>
        <pc:spChg chg="del mod">
          <ac:chgData name="Soheil Abbasloo" userId="d71572ce-aea6-4a3a-9d7a-c1bc96c12f67" providerId="ADAL" clId="{59270F67-379E-4FBB-B81D-4325566F89EB}" dt="2022-11-13T23:48:20.012" v="2745" actId="478"/>
          <ac:spMkLst>
            <pc:docMk/>
            <pc:sldMk cId="0" sldId="269"/>
            <ac:spMk id="58381" creationId="{89192A1C-BBA3-DE2C-2EC0-BA421934F33B}"/>
          </ac:spMkLst>
        </pc:spChg>
        <pc:spChg chg="mod">
          <ac:chgData name="Soheil Abbasloo" userId="d71572ce-aea6-4a3a-9d7a-c1bc96c12f67" providerId="ADAL" clId="{59270F67-379E-4FBB-B81D-4325566F89EB}" dt="2022-11-13T20:32:58.027" v="134" actId="2711"/>
          <ac:spMkLst>
            <pc:docMk/>
            <pc:sldMk cId="0" sldId="269"/>
            <ac:spMk id="58382" creationId="{E999BBB3-0A74-5594-05AE-09F6C15A397A}"/>
          </ac:spMkLst>
        </pc:spChg>
        <pc:spChg chg="mod">
          <ac:chgData name="Soheil Abbasloo" userId="d71572ce-aea6-4a3a-9d7a-c1bc96c12f67" providerId="ADAL" clId="{59270F67-379E-4FBB-B81D-4325566F89EB}" dt="2022-11-13T23:49:24.193" v="2774" actId="14100"/>
          <ac:spMkLst>
            <pc:docMk/>
            <pc:sldMk cId="0" sldId="269"/>
            <ac:spMk id="58383" creationId="{21D7FDB4-5306-E354-6998-7E2C0C03B17B}"/>
          </ac:spMkLst>
        </pc:spChg>
        <pc:spChg chg="mod">
          <ac:chgData name="Soheil Abbasloo" userId="d71572ce-aea6-4a3a-9d7a-c1bc96c12f67" providerId="ADAL" clId="{59270F67-379E-4FBB-B81D-4325566F89EB}" dt="2022-11-13T23:48:59.943" v="2757" actId="404"/>
          <ac:spMkLst>
            <pc:docMk/>
            <pc:sldMk cId="0" sldId="269"/>
            <ac:spMk id="69650" creationId="{337FE48E-7E58-B137-82FD-420128285B69}"/>
          </ac:spMkLst>
        </pc:spChg>
        <pc:grpChg chg="mod">
          <ac:chgData name="Soheil Abbasloo" userId="d71572ce-aea6-4a3a-9d7a-c1bc96c12f67" providerId="ADAL" clId="{59270F67-379E-4FBB-B81D-4325566F89EB}" dt="2022-11-13T20:32:58.027" v="134" actId="2711"/>
          <ac:grpSpMkLst>
            <pc:docMk/>
            <pc:sldMk cId="0" sldId="269"/>
            <ac:grpSpMk id="58373" creationId="{A6E0874B-D1AF-14C4-2EDF-08C57095321C}"/>
          </ac:grpSpMkLst>
        </pc:grpChg>
        <pc:picChg chg="add del mod modCrop">
          <ac:chgData name="Soheil Abbasloo" userId="d71572ce-aea6-4a3a-9d7a-c1bc96c12f67" providerId="ADAL" clId="{59270F67-379E-4FBB-B81D-4325566F89EB}" dt="2022-11-13T23:48:36.728" v="2746" actId="478"/>
          <ac:picMkLst>
            <pc:docMk/>
            <pc:sldMk cId="0" sldId="269"/>
            <ac:picMk id="2" creationId="{45F09510-6973-155C-6484-5FA0E3860A4D}"/>
          </ac:picMkLst>
        </pc:picChg>
        <pc:picChg chg="add del mod">
          <ac:chgData name="Soheil Abbasloo" userId="d71572ce-aea6-4a3a-9d7a-c1bc96c12f67" providerId="ADAL" clId="{59270F67-379E-4FBB-B81D-4325566F89EB}" dt="2022-11-13T23:48:37.457" v="2747" actId="478"/>
          <ac:picMkLst>
            <pc:docMk/>
            <pc:sldMk cId="0" sldId="269"/>
            <ac:picMk id="3" creationId="{DDA8A397-DFCD-E9B8-C23F-B60962F4E113}"/>
          </ac:picMkLst>
        </pc:picChg>
        <pc:picChg chg="add mod">
          <ac:chgData name="Soheil Abbasloo" userId="d71572ce-aea6-4a3a-9d7a-c1bc96c12f67" providerId="ADAL" clId="{59270F67-379E-4FBB-B81D-4325566F89EB}" dt="2022-11-13T23:48:49.495" v="2754" actId="1076"/>
          <ac:picMkLst>
            <pc:docMk/>
            <pc:sldMk cId="0" sldId="269"/>
            <ac:picMk id="4" creationId="{291C4388-F209-9BAA-31A9-222D026200D6}"/>
          </ac:picMkLst>
        </pc:picChg>
        <pc:picChg chg="add mod">
          <ac:chgData name="Soheil Abbasloo" userId="d71572ce-aea6-4a3a-9d7a-c1bc96c12f67" providerId="ADAL" clId="{59270F67-379E-4FBB-B81D-4325566F89EB}" dt="2022-11-13T23:48:51.272" v="2755" actId="1076"/>
          <ac:picMkLst>
            <pc:docMk/>
            <pc:sldMk cId="0" sldId="269"/>
            <ac:picMk id="5" creationId="{AEA50875-4256-9542-6259-27F0FFAE8387}"/>
          </ac:picMkLst>
        </pc:picChg>
        <pc:picChg chg="del mod">
          <ac:chgData name="Soheil Abbasloo" userId="d71572ce-aea6-4a3a-9d7a-c1bc96c12f67" providerId="ADAL" clId="{59270F67-379E-4FBB-B81D-4325566F89EB}" dt="2022-11-13T22:19:24.559" v="1532" actId="478"/>
          <ac:picMkLst>
            <pc:docMk/>
            <pc:sldMk cId="0" sldId="269"/>
            <ac:picMk id="58384" creationId="{703DF486-6C78-8421-687F-4344EAD7DB12}"/>
          </ac:picMkLst>
        </pc:picChg>
        <pc:picChg chg="del mod">
          <ac:chgData name="Soheil Abbasloo" userId="d71572ce-aea6-4a3a-9d7a-c1bc96c12f67" providerId="ADAL" clId="{59270F67-379E-4FBB-B81D-4325566F89EB}" dt="2022-11-13T22:19:34.289" v="1537" actId="478"/>
          <ac:picMkLst>
            <pc:docMk/>
            <pc:sldMk cId="0" sldId="269"/>
            <ac:picMk id="58385" creationId="{310C276F-1BC7-D382-8A23-BE882D61BAB8}"/>
          </ac:picMkLst>
        </pc:picChg>
      </pc:sldChg>
      <pc:sldChg chg="delSp modSp mod modClrScheme modAnim chgLayout modNotes modNotesTx">
        <pc:chgData name="Soheil Abbasloo" userId="d71572ce-aea6-4a3a-9d7a-c1bc96c12f67" providerId="ADAL" clId="{59270F67-379E-4FBB-B81D-4325566F89EB}" dt="2022-11-14T23:35:08.478" v="4156"/>
        <pc:sldMkLst>
          <pc:docMk/>
          <pc:sldMk cId="0" sldId="270"/>
        </pc:sldMkLst>
        <pc:spChg chg="mod ord">
          <ac:chgData name="Soheil Abbasloo" userId="d71572ce-aea6-4a3a-9d7a-c1bc96c12f67" providerId="ADAL" clId="{59270F67-379E-4FBB-B81D-4325566F89EB}" dt="2022-11-13T19:52:39.306" v="12" actId="700"/>
          <ac:spMkLst>
            <pc:docMk/>
            <pc:sldMk cId="0" sldId="270"/>
            <ac:spMk id="60418" creationId="{5409EA92-1DEF-16A9-1151-FA1760E273F5}"/>
          </ac:spMkLst>
        </pc:spChg>
        <pc:spChg chg="mod ord">
          <ac:chgData name="Soheil Abbasloo" userId="d71572ce-aea6-4a3a-9d7a-c1bc96c12f67" providerId="ADAL" clId="{59270F67-379E-4FBB-B81D-4325566F89EB}" dt="2022-11-13T23:23:20.641" v="2042" actId="20577"/>
          <ac:spMkLst>
            <pc:docMk/>
            <pc:sldMk cId="0" sldId="270"/>
            <ac:spMk id="60419" creationId="{64CFE3D2-1401-D8C1-1A01-1F6668CE983F}"/>
          </ac:spMkLst>
        </pc:spChg>
        <pc:spChg chg="mod ord">
          <ac:chgData name="Soheil Abbasloo" userId="d71572ce-aea6-4a3a-9d7a-c1bc96c12f67" providerId="ADAL" clId="{59270F67-379E-4FBB-B81D-4325566F89EB}" dt="2022-11-13T19:52:39.306" v="12" actId="700"/>
          <ac:spMkLst>
            <pc:docMk/>
            <pc:sldMk cId="0" sldId="270"/>
            <ac:spMk id="60420" creationId="{86B21558-DE40-7AB2-5B15-4A08AFDC2873}"/>
          </ac:spMkLst>
        </pc:spChg>
        <pc:spChg chg="del mod">
          <ac:chgData name="Soheil Abbasloo" userId="d71572ce-aea6-4a3a-9d7a-c1bc96c12f67" providerId="ADAL" clId="{59270F67-379E-4FBB-B81D-4325566F89EB}" dt="2022-11-13T23:50:20.613" v="2791" actId="478"/>
          <ac:spMkLst>
            <pc:docMk/>
            <pc:sldMk cId="0" sldId="270"/>
            <ac:spMk id="1144836" creationId="{36E7189D-9A20-9035-1CE1-3F4DE92DA6F0}"/>
          </ac:spMkLst>
        </pc:spChg>
      </pc:sldChg>
      <pc:sldChg chg="addSp delSp modSp del mod modClrScheme modShow chgLayout">
        <pc:chgData name="Soheil Abbasloo" userId="d71572ce-aea6-4a3a-9d7a-c1bc96c12f67" providerId="ADAL" clId="{59270F67-379E-4FBB-B81D-4325566F89EB}" dt="2022-11-14T00:03:48.139" v="3167" actId="2696"/>
        <pc:sldMkLst>
          <pc:docMk/>
          <pc:sldMk cId="0" sldId="281"/>
        </pc:sldMkLst>
        <pc:spChg chg="add del mod ord">
          <ac:chgData name="Soheil Abbasloo" userId="d71572ce-aea6-4a3a-9d7a-c1bc96c12f67" providerId="ADAL" clId="{59270F67-379E-4FBB-B81D-4325566F89EB}" dt="2022-11-13T19:55:49.393" v="93" actId="700"/>
          <ac:spMkLst>
            <pc:docMk/>
            <pc:sldMk cId="0" sldId="281"/>
            <ac:spMk id="2" creationId="{E3168993-3C71-8F34-DA2A-C96B21F78ACD}"/>
          </ac:spMkLst>
        </pc:spChg>
        <pc:spChg chg="add mod ord">
          <ac:chgData name="Soheil Abbasloo" userId="d71572ce-aea6-4a3a-9d7a-c1bc96c12f67" providerId="ADAL" clId="{59270F67-379E-4FBB-B81D-4325566F89EB}" dt="2022-11-13T19:55:49.393" v="93" actId="700"/>
          <ac:spMkLst>
            <pc:docMk/>
            <pc:sldMk cId="0" sldId="281"/>
            <ac:spMk id="3" creationId="{6701C386-5C82-0E91-F3D9-73736A067252}"/>
          </ac:spMkLst>
        </pc:spChg>
        <pc:spChg chg="mod ord">
          <ac:chgData name="Soheil Abbasloo" userId="d71572ce-aea6-4a3a-9d7a-c1bc96c12f67" providerId="ADAL" clId="{59270F67-379E-4FBB-B81D-4325566F89EB}" dt="2022-11-13T19:55:55.210" v="99" actId="404"/>
          <ac:spMkLst>
            <pc:docMk/>
            <pc:sldMk cId="0" sldId="281"/>
            <ac:spMk id="65538" creationId="{C2390722-835C-DEEC-68CA-167167FBC909}"/>
          </ac:spMkLst>
        </pc:spChg>
        <pc:spChg chg="mod ord">
          <ac:chgData name="Soheil Abbasloo" userId="d71572ce-aea6-4a3a-9d7a-c1bc96c12f67" providerId="ADAL" clId="{59270F67-379E-4FBB-B81D-4325566F89EB}" dt="2022-11-13T19:55:49.393" v="93" actId="700"/>
          <ac:spMkLst>
            <pc:docMk/>
            <pc:sldMk cId="0" sldId="281"/>
            <ac:spMk id="65539" creationId="{EF655889-8EE3-F2F8-70A3-2DAE8CE40194}"/>
          </ac:spMkLst>
        </pc:spChg>
      </pc:sldChg>
      <pc:sldChg chg="modSp del mod modClrScheme modShow chgLayout">
        <pc:chgData name="Soheil Abbasloo" userId="d71572ce-aea6-4a3a-9d7a-c1bc96c12f67" providerId="ADAL" clId="{59270F67-379E-4FBB-B81D-4325566F89EB}" dt="2022-11-14T00:03:48.139" v="3167" actId="2696"/>
        <pc:sldMkLst>
          <pc:docMk/>
          <pc:sldMk cId="0" sldId="282"/>
        </pc:sldMkLst>
        <pc:spChg chg="mod ord">
          <ac:chgData name="Soheil Abbasloo" userId="d71572ce-aea6-4a3a-9d7a-c1bc96c12f67" providerId="ADAL" clId="{59270F67-379E-4FBB-B81D-4325566F89EB}" dt="2022-11-13T19:57:41.564" v="117" actId="700"/>
          <ac:spMkLst>
            <pc:docMk/>
            <pc:sldMk cId="0" sldId="282"/>
            <ac:spMk id="67586" creationId="{12CA5FA6-3254-646A-4C4B-A39A237DF54E}"/>
          </ac:spMkLst>
        </pc:spChg>
        <pc:spChg chg="mod ord">
          <ac:chgData name="Soheil Abbasloo" userId="d71572ce-aea6-4a3a-9d7a-c1bc96c12f67" providerId="ADAL" clId="{59270F67-379E-4FBB-B81D-4325566F89EB}" dt="2022-11-13T19:57:41.564" v="117" actId="700"/>
          <ac:spMkLst>
            <pc:docMk/>
            <pc:sldMk cId="0" sldId="282"/>
            <ac:spMk id="67587" creationId="{8C984FDD-79D3-7002-2B1C-8A70CA285D5D}"/>
          </ac:spMkLst>
        </pc:spChg>
        <pc:spChg chg="mod ord">
          <ac:chgData name="Soheil Abbasloo" userId="d71572ce-aea6-4a3a-9d7a-c1bc96c12f67" providerId="ADAL" clId="{59270F67-379E-4FBB-B81D-4325566F89EB}" dt="2022-11-13T19:57:41.564" v="117" actId="700"/>
          <ac:spMkLst>
            <pc:docMk/>
            <pc:sldMk cId="0" sldId="282"/>
            <ac:spMk id="67588" creationId="{E65AC213-B07C-3D0C-4F5C-B56AEBF9F7E6}"/>
          </ac:spMkLst>
        </pc:spChg>
        <pc:spChg chg="mod">
          <ac:chgData name="Soheil Abbasloo" userId="d71572ce-aea6-4a3a-9d7a-c1bc96c12f67" providerId="ADAL" clId="{59270F67-379E-4FBB-B81D-4325566F89EB}" dt="2022-11-13T22:50:21.384" v="1676" actId="2711"/>
          <ac:spMkLst>
            <pc:docMk/>
            <pc:sldMk cId="0" sldId="282"/>
            <ac:spMk id="67592" creationId="{6E1A80AC-F843-A0C4-3819-059D33E5E46A}"/>
          </ac:spMkLst>
        </pc:spChg>
        <pc:spChg chg="mod">
          <ac:chgData name="Soheil Abbasloo" userId="d71572ce-aea6-4a3a-9d7a-c1bc96c12f67" providerId="ADAL" clId="{59270F67-379E-4FBB-B81D-4325566F89EB}" dt="2022-11-13T22:50:21.384" v="1676" actId="2711"/>
          <ac:spMkLst>
            <pc:docMk/>
            <pc:sldMk cId="0" sldId="282"/>
            <ac:spMk id="67593" creationId="{1E973512-AE9F-9784-1ACB-59CFD5859322}"/>
          </ac:spMkLst>
        </pc:spChg>
        <pc:spChg chg="mod">
          <ac:chgData name="Soheil Abbasloo" userId="d71572ce-aea6-4a3a-9d7a-c1bc96c12f67" providerId="ADAL" clId="{59270F67-379E-4FBB-B81D-4325566F89EB}" dt="2022-11-13T22:50:21.384" v="1676" actId="2711"/>
          <ac:spMkLst>
            <pc:docMk/>
            <pc:sldMk cId="0" sldId="282"/>
            <ac:spMk id="67594" creationId="{6B7C44CB-B791-7444-1ABA-7325CC1BAC85}"/>
          </ac:spMkLst>
        </pc:spChg>
        <pc:spChg chg="mod">
          <ac:chgData name="Soheil Abbasloo" userId="d71572ce-aea6-4a3a-9d7a-c1bc96c12f67" providerId="ADAL" clId="{59270F67-379E-4FBB-B81D-4325566F89EB}" dt="2022-11-13T22:50:21.384" v="1676" actId="2711"/>
          <ac:spMkLst>
            <pc:docMk/>
            <pc:sldMk cId="0" sldId="282"/>
            <ac:spMk id="67595" creationId="{7EF6DF99-A949-9C38-323C-BE7C19C2FD7B}"/>
          </ac:spMkLst>
        </pc:spChg>
        <pc:spChg chg="mod">
          <ac:chgData name="Soheil Abbasloo" userId="d71572ce-aea6-4a3a-9d7a-c1bc96c12f67" providerId="ADAL" clId="{59270F67-379E-4FBB-B81D-4325566F89EB}" dt="2022-11-13T22:50:21.384" v="1676" actId="2711"/>
          <ac:spMkLst>
            <pc:docMk/>
            <pc:sldMk cId="0" sldId="282"/>
            <ac:spMk id="67596" creationId="{DE80ECB6-A812-D048-86CE-EDE98678627B}"/>
          </ac:spMkLst>
        </pc:spChg>
        <pc:spChg chg="mod">
          <ac:chgData name="Soheil Abbasloo" userId="d71572ce-aea6-4a3a-9d7a-c1bc96c12f67" providerId="ADAL" clId="{59270F67-379E-4FBB-B81D-4325566F89EB}" dt="2022-11-13T22:50:21.384" v="1676" actId="2711"/>
          <ac:spMkLst>
            <pc:docMk/>
            <pc:sldMk cId="0" sldId="282"/>
            <ac:spMk id="67597" creationId="{23F6A0F3-4E54-FFF9-9B80-5D1F5CCE6015}"/>
          </ac:spMkLst>
        </pc:spChg>
        <pc:spChg chg="mod">
          <ac:chgData name="Soheil Abbasloo" userId="d71572ce-aea6-4a3a-9d7a-c1bc96c12f67" providerId="ADAL" clId="{59270F67-379E-4FBB-B81D-4325566F89EB}" dt="2022-11-13T22:50:21.384" v="1676" actId="2711"/>
          <ac:spMkLst>
            <pc:docMk/>
            <pc:sldMk cId="0" sldId="282"/>
            <ac:spMk id="67598" creationId="{F7543066-E109-05EB-5B52-8290AB0DB0A3}"/>
          </ac:spMkLst>
        </pc:spChg>
        <pc:picChg chg="mod">
          <ac:chgData name="Soheil Abbasloo" userId="d71572ce-aea6-4a3a-9d7a-c1bc96c12f67" providerId="ADAL" clId="{59270F67-379E-4FBB-B81D-4325566F89EB}" dt="2022-11-13T22:50:21.384" v="1676" actId="2711"/>
          <ac:picMkLst>
            <pc:docMk/>
            <pc:sldMk cId="0" sldId="282"/>
            <ac:picMk id="67589" creationId="{FE7E4222-877D-6E27-4EA7-3FD3016234DB}"/>
          </ac:picMkLst>
        </pc:picChg>
      </pc:sldChg>
      <pc:sldChg chg="modSp del mod modClrScheme modShow chgLayout">
        <pc:chgData name="Soheil Abbasloo" userId="d71572ce-aea6-4a3a-9d7a-c1bc96c12f67" providerId="ADAL" clId="{59270F67-379E-4FBB-B81D-4325566F89EB}" dt="2022-11-14T00:03:48.139" v="3167" actId="2696"/>
        <pc:sldMkLst>
          <pc:docMk/>
          <pc:sldMk cId="0" sldId="283"/>
        </pc:sldMkLst>
        <pc:spChg chg="mod ord">
          <ac:chgData name="Soheil Abbasloo" userId="d71572ce-aea6-4a3a-9d7a-c1bc96c12f67" providerId="ADAL" clId="{59270F67-379E-4FBB-B81D-4325566F89EB}" dt="2022-11-13T19:57:41.564" v="117" actId="700"/>
          <ac:spMkLst>
            <pc:docMk/>
            <pc:sldMk cId="0" sldId="283"/>
            <ac:spMk id="69634" creationId="{5A2011BF-867C-96E6-A50B-62031F7E1576}"/>
          </ac:spMkLst>
        </pc:spChg>
        <pc:spChg chg="mod ord">
          <ac:chgData name="Soheil Abbasloo" userId="d71572ce-aea6-4a3a-9d7a-c1bc96c12f67" providerId="ADAL" clId="{59270F67-379E-4FBB-B81D-4325566F89EB}" dt="2022-11-13T19:58:02.490" v="123" actId="404"/>
          <ac:spMkLst>
            <pc:docMk/>
            <pc:sldMk cId="0" sldId="283"/>
            <ac:spMk id="69635" creationId="{3FEFABA0-BE36-189E-4F66-A2C38DA43F22}"/>
          </ac:spMkLst>
        </pc:spChg>
        <pc:spChg chg="mod ord">
          <ac:chgData name="Soheil Abbasloo" userId="d71572ce-aea6-4a3a-9d7a-c1bc96c12f67" providerId="ADAL" clId="{59270F67-379E-4FBB-B81D-4325566F89EB}" dt="2022-11-13T19:57:41.564" v="117" actId="700"/>
          <ac:spMkLst>
            <pc:docMk/>
            <pc:sldMk cId="0" sldId="283"/>
            <ac:spMk id="69636" creationId="{BB3D4CAE-3144-43EE-CFB8-7C1E0739D9A6}"/>
          </ac:spMkLst>
        </pc:spChg>
        <pc:spChg chg="mod">
          <ac:chgData name="Soheil Abbasloo" userId="d71572ce-aea6-4a3a-9d7a-c1bc96c12f67" providerId="ADAL" clId="{59270F67-379E-4FBB-B81D-4325566F89EB}" dt="2022-11-13T20:32:23.353" v="132" actId="2711"/>
          <ac:spMkLst>
            <pc:docMk/>
            <pc:sldMk cId="0" sldId="283"/>
            <ac:spMk id="69640" creationId="{86A509AD-DD1C-E8CD-0BE6-F25DD693F70F}"/>
          </ac:spMkLst>
        </pc:spChg>
        <pc:spChg chg="mod">
          <ac:chgData name="Soheil Abbasloo" userId="d71572ce-aea6-4a3a-9d7a-c1bc96c12f67" providerId="ADAL" clId="{59270F67-379E-4FBB-B81D-4325566F89EB}" dt="2022-11-13T20:32:23.353" v="132" actId="2711"/>
          <ac:spMkLst>
            <pc:docMk/>
            <pc:sldMk cId="0" sldId="283"/>
            <ac:spMk id="69641" creationId="{C8FC01E0-C1F2-0D12-0A14-EF5168A7F690}"/>
          </ac:spMkLst>
        </pc:spChg>
        <pc:spChg chg="mod">
          <ac:chgData name="Soheil Abbasloo" userId="d71572ce-aea6-4a3a-9d7a-c1bc96c12f67" providerId="ADAL" clId="{59270F67-379E-4FBB-B81D-4325566F89EB}" dt="2022-11-13T20:32:23.353" v="132" actId="2711"/>
          <ac:spMkLst>
            <pc:docMk/>
            <pc:sldMk cId="0" sldId="283"/>
            <ac:spMk id="69642" creationId="{26054972-2AC0-1C74-289B-91046F65A96B}"/>
          </ac:spMkLst>
        </pc:spChg>
        <pc:spChg chg="mod">
          <ac:chgData name="Soheil Abbasloo" userId="d71572ce-aea6-4a3a-9d7a-c1bc96c12f67" providerId="ADAL" clId="{59270F67-379E-4FBB-B81D-4325566F89EB}" dt="2022-11-13T20:32:23.353" v="132" actId="2711"/>
          <ac:spMkLst>
            <pc:docMk/>
            <pc:sldMk cId="0" sldId="283"/>
            <ac:spMk id="69643" creationId="{E32744B0-ECF4-F50D-C86C-C855C307895E}"/>
          </ac:spMkLst>
        </pc:spChg>
        <pc:spChg chg="mod">
          <ac:chgData name="Soheil Abbasloo" userId="d71572ce-aea6-4a3a-9d7a-c1bc96c12f67" providerId="ADAL" clId="{59270F67-379E-4FBB-B81D-4325566F89EB}" dt="2022-11-13T20:32:23.353" v="132" actId="2711"/>
          <ac:spMkLst>
            <pc:docMk/>
            <pc:sldMk cId="0" sldId="283"/>
            <ac:spMk id="69644" creationId="{3D1D8DCB-5237-F7A1-ABA4-571C39BB5F5D}"/>
          </ac:spMkLst>
        </pc:spChg>
        <pc:spChg chg="mod">
          <ac:chgData name="Soheil Abbasloo" userId="d71572ce-aea6-4a3a-9d7a-c1bc96c12f67" providerId="ADAL" clId="{59270F67-379E-4FBB-B81D-4325566F89EB}" dt="2022-11-13T20:32:23.353" v="132" actId="2711"/>
          <ac:spMkLst>
            <pc:docMk/>
            <pc:sldMk cId="0" sldId="283"/>
            <ac:spMk id="69645" creationId="{A3A121D5-E000-72ED-3A5A-A2B6626B7401}"/>
          </ac:spMkLst>
        </pc:spChg>
        <pc:spChg chg="mod">
          <ac:chgData name="Soheil Abbasloo" userId="d71572ce-aea6-4a3a-9d7a-c1bc96c12f67" providerId="ADAL" clId="{59270F67-379E-4FBB-B81D-4325566F89EB}" dt="2022-11-13T20:32:23.353" v="132" actId="2711"/>
          <ac:spMkLst>
            <pc:docMk/>
            <pc:sldMk cId="0" sldId="283"/>
            <ac:spMk id="69646" creationId="{ADDED1AD-B8AC-7198-B2F7-77E4CA98B1D8}"/>
          </ac:spMkLst>
        </pc:spChg>
        <pc:spChg chg="mod">
          <ac:chgData name="Soheil Abbasloo" userId="d71572ce-aea6-4a3a-9d7a-c1bc96c12f67" providerId="ADAL" clId="{59270F67-379E-4FBB-B81D-4325566F89EB}" dt="2022-11-13T20:32:23.353" v="132" actId="2711"/>
          <ac:spMkLst>
            <pc:docMk/>
            <pc:sldMk cId="0" sldId="283"/>
            <ac:spMk id="69647" creationId="{5214862C-2AEE-05D9-9B7D-67E50FB8633C}"/>
          </ac:spMkLst>
        </pc:spChg>
        <pc:spChg chg="mod">
          <ac:chgData name="Soheil Abbasloo" userId="d71572ce-aea6-4a3a-9d7a-c1bc96c12f67" providerId="ADAL" clId="{59270F67-379E-4FBB-B81D-4325566F89EB}" dt="2022-11-13T20:32:23.353" v="132" actId="2711"/>
          <ac:spMkLst>
            <pc:docMk/>
            <pc:sldMk cId="0" sldId="283"/>
            <ac:spMk id="69648" creationId="{A6082808-4306-16C9-1293-993817FB5FBE}"/>
          </ac:spMkLst>
        </pc:spChg>
        <pc:picChg chg="mod">
          <ac:chgData name="Soheil Abbasloo" userId="d71572ce-aea6-4a3a-9d7a-c1bc96c12f67" providerId="ADAL" clId="{59270F67-379E-4FBB-B81D-4325566F89EB}" dt="2022-11-13T20:32:23.353" v="132" actId="2711"/>
          <ac:picMkLst>
            <pc:docMk/>
            <pc:sldMk cId="0" sldId="283"/>
            <ac:picMk id="69637" creationId="{A291E061-C794-0FB2-77E8-C6620EBB8C30}"/>
          </ac:picMkLst>
        </pc:picChg>
        <pc:picChg chg="mod">
          <ac:chgData name="Soheil Abbasloo" userId="d71572ce-aea6-4a3a-9d7a-c1bc96c12f67" providerId="ADAL" clId="{59270F67-379E-4FBB-B81D-4325566F89EB}" dt="2022-11-13T20:32:23.353" v="132" actId="2711"/>
          <ac:picMkLst>
            <pc:docMk/>
            <pc:sldMk cId="0" sldId="283"/>
            <ac:picMk id="69638" creationId="{4CDD44F5-5D8D-903A-1D2D-4512176C8363}"/>
          </ac:picMkLst>
        </pc:picChg>
        <pc:picChg chg="mod">
          <ac:chgData name="Soheil Abbasloo" userId="d71572ce-aea6-4a3a-9d7a-c1bc96c12f67" providerId="ADAL" clId="{59270F67-379E-4FBB-B81D-4325566F89EB}" dt="2022-11-13T20:32:23.353" v="132" actId="2711"/>
          <ac:picMkLst>
            <pc:docMk/>
            <pc:sldMk cId="0" sldId="283"/>
            <ac:picMk id="69639" creationId="{5C8C2BB1-0D25-7741-ED35-8700CF1BD6CB}"/>
          </ac:picMkLst>
        </pc:picChg>
      </pc:sldChg>
      <pc:sldChg chg="modSp del mod modClrScheme modShow chgLayout">
        <pc:chgData name="Soheil Abbasloo" userId="d71572ce-aea6-4a3a-9d7a-c1bc96c12f67" providerId="ADAL" clId="{59270F67-379E-4FBB-B81D-4325566F89EB}" dt="2022-11-14T00:03:48.139" v="3167" actId="2696"/>
        <pc:sldMkLst>
          <pc:docMk/>
          <pc:sldMk cId="0" sldId="284"/>
        </pc:sldMkLst>
        <pc:spChg chg="mod ord">
          <ac:chgData name="Soheil Abbasloo" userId="d71572ce-aea6-4a3a-9d7a-c1bc96c12f67" providerId="ADAL" clId="{59270F67-379E-4FBB-B81D-4325566F89EB}" dt="2022-11-13T19:57:41.564" v="117" actId="700"/>
          <ac:spMkLst>
            <pc:docMk/>
            <pc:sldMk cId="0" sldId="284"/>
            <ac:spMk id="71682" creationId="{572936C2-A54F-91DA-0A74-896046643659}"/>
          </ac:spMkLst>
        </pc:spChg>
        <pc:spChg chg="mod ord">
          <ac:chgData name="Soheil Abbasloo" userId="d71572ce-aea6-4a3a-9d7a-c1bc96c12f67" providerId="ADAL" clId="{59270F67-379E-4FBB-B81D-4325566F89EB}" dt="2022-11-13T19:57:55.739" v="121" actId="404"/>
          <ac:spMkLst>
            <pc:docMk/>
            <pc:sldMk cId="0" sldId="284"/>
            <ac:spMk id="71683" creationId="{3DD48641-A3F3-9EE8-4F77-0F733073E520}"/>
          </ac:spMkLst>
        </pc:spChg>
        <pc:spChg chg="mod ord">
          <ac:chgData name="Soheil Abbasloo" userId="d71572ce-aea6-4a3a-9d7a-c1bc96c12f67" providerId="ADAL" clId="{59270F67-379E-4FBB-B81D-4325566F89EB}" dt="2022-11-13T19:57:41.564" v="117" actId="700"/>
          <ac:spMkLst>
            <pc:docMk/>
            <pc:sldMk cId="0" sldId="284"/>
            <ac:spMk id="71684" creationId="{5EA6F01D-B113-5611-A579-C2F8FD3D8F89}"/>
          </ac:spMkLst>
        </pc:spChg>
        <pc:spChg chg="mod">
          <ac:chgData name="Soheil Abbasloo" userId="d71572ce-aea6-4a3a-9d7a-c1bc96c12f67" providerId="ADAL" clId="{59270F67-379E-4FBB-B81D-4325566F89EB}" dt="2022-11-13T20:32:17.550" v="131" actId="2711"/>
          <ac:spMkLst>
            <pc:docMk/>
            <pc:sldMk cId="0" sldId="284"/>
            <ac:spMk id="71688" creationId="{075C4EEA-3A0A-80B1-CB6C-72032AE03A51}"/>
          </ac:spMkLst>
        </pc:spChg>
        <pc:spChg chg="mod">
          <ac:chgData name="Soheil Abbasloo" userId="d71572ce-aea6-4a3a-9d7a-c1bc96c12f67" providerId="ADAL" clId="{59270F67-379E-4FBB-B81D-4325566F89EB}" dt="2022-11-13T20:32:17.550" v="131" actId="2711"/>
          <ac:spMkLst>
            <pc:docMk/>
            <pc:sldMk cId="0" sldId="284"/>
            <ac:spMk id="71689" creationId="{B27D71A1-A432-9F28-A793-62277B6273CB}"/>
          </ac:spMkLst>
        </pc:spChg>
        <pc:spChg chg="mod">
          <ac:chgData name="Soheil Abbasloo" userId="d71572ce-aea6-4a3a-9d7a-c1bc96c12f67" providerId="ADAL" clId="{59270F67-379E-4FBB-B81D-4325566F89EB}" dt="2022-11-13T20:32:17.550" v="131" actId="2711"/>
          <ac:spMkLst>
            <pc:docMk/>
            <pc:sldMk cId="0" sldId="284"/>
            <ac:spMk id="71690" creationId="{98BA84EF-3832-3D0D-6678-D355E62BFBB2}"/>
          </ac:spMkLst>
        </pc:spChg>
        <pc:spChg chg="mod">
          <ac:chgData name="Soheil Abbasloo" userId="d71572ce-aea6-4a3a-9d7a-c1bc96c12f67" providerId="ADAL" clId="{59270F67-379E-4FBB-B81D-4325566F89EB}" dt="2022-11-13T20:32:17.550" v="131" actId="2711"/>
          <ac:spMkLst>
            <pc:docMk/>
            <pc:sldMk cId="0" sldId="284"/>
            <ac:spMk id="71691" creationId="{EB939DCB-3CE2-9D8E-769E-89243D6E09D5}"/>
          </ac:spMkLst>
        </pc:spChg>
        <pc:spChg chg="mod">
          <ac:chgData name="Soheil Abbasloo" userId="d71572ce-aea6-4a3a-9d7a-c1bc96c12f67" providerId="ADAL" clId="{59270F67-379E-4FBB-B81D-4325566F89EB}" dt="2022-11-13T20:32:17.550" v="131" actId="2711"/>
          <ac:spMkLst>
            <pc:docMk/>
            <pc:sldMk cId="0" sldId="284"/>
            <ac:spMk id="71692" creationId="{B56DDE1B-8C2B-E9F5-1E23-ACBCAF6CCF56}"/>
          </ac:spMkLst>
        </pc:spChg>
        <pc:spChg chg="mod">
          <ac:chgData name="Soheil Abbasloo" userId="d71572ce-aea6-4a3a-9d7a-c1bc96c12f67" providerId="ADAL" clId="{59270F67-379E-4FBB-B81D-4325566F89EB}" dt="2022-11-13T20:32:17.550" v="131" actId="2711"/>
          <ac:spMkLst>
            <pc:docMk/>
            <pc:sldMk cId="0" sldId="284"/>
            <ac:spMk id="71694" creationId="{376E8F9E-5FB7-9640-3D5F-783A0F374406}"/>
          </ac:spMkLst>
        </pc:spChg>
        <pc:spChg chg="mod">
          <ac:chgData name="Soheil Abbasloo" userId="d71572ce-aea6-4a3a-9d7a-c1bc96c12f67" providerId="ADAL" clId="{59270F67-379E-4FBB-B81D-4325566F89EB}" dt="2022-11-13T20:32:17.550" v="131" actId="2711"/>
          <ac:spMkLst>
            <pc:docMk/>
            <pc:sldMk cId="0" sldId="284"/>
            <ac:spMk id="71695" creationId="{42C60850-F868-A599-08F6-7141D96859AA}"/>
          </ac:spMkLst>
        </pc:spChg>
        <pc:spChg chg="mod">
          <ac:chgData name="Soheil Abbasloo" userId="d71572ce-aea6-4a3a-9d7a-c1bc96c12f67" providerId="ADAL" clId="{59270F67-379E-4FBB-B81D-4325566F89EB}" dt="2022-11-13T20:32:17.550" v="131" actId="2711"/>
          <ac:spMkLst>
            <pc:docMk/>
            <pc:sldMk cId="0" sldId="284"/>
            <ac:spMk id="71697" creationId="{E5BF2890-6E26-D6D7-313E-E7DB3A94C99C}"/>
          </ac:spMkLst>
        </pc:spChg>
        <pc:spChg chg="mod">
          <ac:chgData name="Soheil Abbasloo" userId="d71572ce-aea6-4a3a-9d7a-c1bc96c12f67" providerId="ADAL" clId="{59270F67-379E-4FBB-B81D-4325566F89EB}" dt="2022-11-13T20:32:17.550" v="131" actId="2711"/>
          <ac:spMkLst>
            <pc:docMk/>
            <pc:sldMk cId="0" sldId="284"/>
            <ac:spMk id="71698" creationId="{2EBCE8EC-33DE-FC52-E92B-D197BB5DEF2D}"/>
          </ac:spMkLst>
        </pc:spChg>
        <pc:picChg chg="mod">
          <ac:chgData name="Soheil Abbasloo" userId="d71572ce-aea6-4a3a-9d7a-c1bc96c12f67" providerId="ADAL" clId="{59270F67-379E-4FBB-B81D-4325566F89EB}" dt="2022-11-13T20:32:17.550" v="131" actId="2711"/>
          <ac:picMkLst>
            <pc:docMk/>
            <pc:sldMk cId="0" sldId="284"/>
            <ac:picMk id="71685" creationId="{24366658-8093-D2CA-461E-12F362F9A6B2}"/>
          </ac:picMkLst>
        </pc:picChg>
      </pc:sldChg>
      <pc:sldChg chg="modSp del mod modClrScheme modShow chgLayout">
        <pc:chgData name="Soheil Abbasloo" userId="d71572ce-aea6-4a3a-9d7a-c1bc96c12f67" providerId="ADAL" clId="{59270F67-379E-4FBB-B81D-4325566F89EB}" dt="2022-11-14T00:03:48.139" v="3167" actId="2696"/>
        <pc:sldMkLst>
          <pc:docMk/>
          <pc:sldMk cId="0" sldId="285"/>
        </pc:sldMkLst>
        <pc:spChg chg="mod ord">
          <ac:chgData name="Soheil Abbasloo" userId="d71572ce-aea6-4a3a-9d7a-c1bc96c12f67" providerId="ADAL" clId="{59270F67-379E-4FBB-B81D-4325566F89EB}" dt="2022-11-13T19:57:41.564" v="117" actId="700"/>
          <ac:spMkLst>
            <pc:docMk/>
            <pc:sldMk cId="0" sldId="285"/>
            <ac:spMk id="73730" creationId="{3BBAA299-E10E-ED91-1628-DCAFF5005EDC}"/>
          </ac:spMkLst>
        </pc:spChg>
        <pc:spChg chg="mod ord">
          <ac:chgData name="Soheil Abbasloo" userId="d71572ce-aea6-4a3a-9d7a-c1bc96c12f67" providerId="ADAL" clId="{59270F67-379E-4FBB-B81D-4325566F89EB}" dt="2022-11-13T19:57:50.692" v="119" actId="404"/>
          <ac:spMkLst>
            <pc:docMk/>
            <pc:sldMk cId="0" sldId="285"/>
            <ac:spMk id="73731" creationId="{7DCC4C72-6024-1398-182D-4579B9207E03}"/>
          </ac:spMkLst>
        </pc:spChg>
        <pc:spChg chg="mod ord">
          <ac:chgData name="Soheil Abbasloo" userId="d71572ce-aea6-4a3a-9d7a-c1bc96c12f67" providerId="ADAL" clId="{59270F67-379E-4FBB-B81D-4325566F89EB}" dt="2022-11-13T19:57:41.564" v="117" actId="700"/>
          <ac:spMkLst>
            <pc:docMk/>
            <pc:sldMk cId="0" sldId="285"/>
            <ac:spMk id="73732" creationId="{A0F08970-A60E-3E2C-95C6-5F23AFCDA1A2}"/>
          </ac:spMkLst>
        </pc:spChg>
        <pc:spChg chg="mod">
          <ac:chgData name="Soheil Abbasloo" userId="d71572ce-aea6-4a3a-9d7a-c1bc96c12f67" providerId="ADAL" clId="{59270F67-379E-4FBB-B81D-4325566F89EB}" dt="2022-11-13T20:32:07.832" v="130" actId="2711"/>
          <ac:spMkLst>
            <pc:docMk/>
            <pc:sldMk cId="0" sldId="285"/>
            <ac:spMk id="73736" creationId="{0D8D1743-621D-7FDF-0F16-22B891496E44}"/>
          </ac:spMkLst>
        </pc:spChg>
        <pc:spChg chg="mod">
          <ac:chgData name="Soheil Abbasloo" userId="d71572ce-aea6-4a3a-9d7a-c1bc96c12f67" providerId="ADAL" clId="{59270F67-379E-4FBB-B81D-4325566F89EB}" dt="2022-11-13T20:32:07.832" v="130" actId="2711"/>
          <ac:spMkLst>
            <pc:docMk/>
            <pc:sldMk cId="0" sldId="285"/>
            <ac:spMk id="73737" creationId="{2EB5D17A-5DD2-9CAC-A967-9A7E7F8E608D}"/>
          </ac:spMkLst>
        </pc:spChg>
        <pc:spChg chg="mod">
          <ac:chgData name="Soheil Abbasloo" userId="d71572ce-aea6-4a3a-9d7a-c1bc96c12f67" providerId="ADAL" clId="{59270F67-379E-4FBB-B81D-4325566F89EB}" dt="2022-11-13T20:32:07.832" v="130" actId="2711"/>
          <ac:spMkLst>
            <pc:docMk/>
            <pc:sldMk cId="0" sldId="285"/>
            <ac:spMk id="73738" creationId="{D392EB87-0C42-9B68-862B-878811DB32B9}"/>
          </ac:spMkLst>
        </pc:spChg>
        <pc:spChg chg="mod">
          <ac:chgData name="Soheil Abbasloo" userId="d71572ce-aea6-4a3a-9d7a-c1bc96c12f67" providerId="ADAL" clId="{59270F67-379E-4FBB-B81D-4325566F89EB}" dt="2022-11-13T20:32:07.832" v="130" actId="2711"/>
          <ac:spMkLst>
            <pc:docMk/>
            <pc:sldMk cId="0" sldId="285"/>
            <ac:spMk id="73739" creationId="{B0301056-5DB5-52AC-D4F7-D6DD2B922359}"/>
          </ac:spMkLst>
        </pc:spChg>
        <pc:spChg chg="mod">
          <ac:chgData name="Soheil Abbasloo" userId="d71572ce-aea6-4a3a-9d7a-c1bc96c12f67" providerId="ADAL" clId="{59270F67-379E-4FBB-B81D-4325566F89EB}" dt="2022-11-13T20:32:07.832" v="130" actId="2711"/>
          <ac:spMkLst>
            <pc:docMk/>
            <pc:sldMk cId="0" sldId="285"/>
            <ac:spMk id="73740" creationId="{44A36F75-07A1-810E-88D9-2F348DF5A53B}"/>
          </ac:spMkLst>
        </pc:spChg>
        <pc:spChg chg="mod">
          <ac:chgData name="Soheil Abbasloo" userId="d71572ce-aea6-4a3a-9d7a-c1bc96c12f67" providerId="ADAL" clId="{59270F67-379E-4FBB-B81D-4325566F89EB}" dt="2022-11-13T20:32:07.832" v="130" actId="2711"/>
          <ac:spMkLst>
            <pc:docMk/>
            <pc:sldMk cId="0" sldId="285"/>
            <ac:spMk id="73741" creationId="{CA51A6B2-DB9C-576D-A6DF-5D5E21C62FA9}"/>
          </ac:spMkLst>
        </pc:spChg>
        <pc:spChg chg="mod">
          <ac:chgData name="Soheil Abbasloo" userId="d71572ce-aea6-4a3a-9d7a-c1bc96c12f67" providerId="ADAL" clId="{59270F67-379E-4FBB-B81D-4325566F89EB}" dt="2022-11-13T20:32:07.832" v="130" actId="2711"/>
          <ac:spMkLst>
            <pc:docMk/>
            <pc:sldMk cId="0" sldId="285"/>
            <ac:spMk id="73742" creationId="{A0024DCB-3DC0-05F2-6915-23509F2CE30C}"/>
          </ac:spMkLst>
        </pc:spChg>
        <pc:picChg chg="mod">
          <ac:chgData name="Soheil Abbasloo" userId="d71572ce-aea6-4a3a-9d7a-c1bc96c12f67" providerId="ADAL" clId="{59270F67-379E-4FBB-B81D-4325566F89EB}" dt="2022-11-13T20:32:07.832" v="130" actId="2711"/>
          <ac:picMkLst>
            <pc:docMk/>
            <pc:sldMk cId="0" sldId="285"/>
            <ac:picMk id="73733" creationId="{221300FC-48A9-9BEC-A41D-92BA9F85FADB}"/>
          </ac:picMkLst>
        </pc:picChg>
      </pc:sldChg>
      <pc:sldChg chg="modSp del mod modClrScheme modShow chgLayout">
        <pc:chgData name="Soheil Abbasloo" userId="d71572ce-aea6-4a3a-9d7a-c1bc96c12f67" providerId="ADAL" clId="{59270F67-379E-4FBB-B81D-4325566F89EB}" dt="2022-11-14T00:03:48.139" v="3167" actId="2696"/>
        <pc:sldMkLst>
          <pc:docMk/>
          <pc:sldMk cId="0" sldId="286"/>
        </pc:sldMkLst>
        <pc:spChg chg="mod ord">
          <ac:chgData name="Soheil Abbasloo" userId="d71572ce-aea6-4a3a-9d7a-c1bc96c12f67" providerId="ADAL" clId="{59270F67-379E-4FBB-B81D-4325566F89EB}" dt="2022-11-13T19:57:41.564" v="117" actId="700"/>
          <ac:spMkLst>
            <pc:docMk/>
            <pc:sldMk cId="0" sldId="286"/>
            <ac:spMk id="75778" creationId="{67F9378D-C15A-ACE6-8247-602377A9857F}"/>
          </ac:spMkLst>
        </pc:spChg>
        <pc:spChg chg="mod ord">
          <ac:chgData name="Soheil Abbasloo" userId="d71572ce-aea6-4a3a-9d7a-c1bc96c12f67" providerId="ADAL" clId="{59270F67-379E-4FBB-B81D-4325566F89EB}" dt="2022-11-13T19:57:41.564" v="117" actId="700"/>
          <ac:spMkLst>
            <pc:docMk/>
            <pc:sldMk cId="0" sldId="286"/>
            <ac:spMk id="75779" creationId="{5DF1A2B8-231E-85D1-F93C-1A7B684870C9}"/>
          </ac:spMkLst>
        </pc:spChg>
        <pc:spChg chg="mod ord">
          <ac:chgData name="Soheil Abbasloo" userId="d71572ce-aea6-4a3a-9d7a-c1bc96c12f67" providerId="ADAL" clId="{59270F67-379E-4FBB-B81D-4325566F89EB}" dt="2022-11-13T19:57:41.564" v="117" actId="700"/>
          <ac:spMkLst>
            <pc:docMk/>
            <pc:sldMk cId="0" sldId="286"/>
            <ac:spMk id="75780" creationId="{08923BF2-3887-8EA9-810C-C85AF826D9F9}"/>
          </ac:spMkLst>
        </pc:spChg>
        <pc:spChg chg="mod">
          <ac:chgData name="Soheil Abbasloo" userId="d71572ce-aea6-4a3a-9d7a-c1bc96c12f67" providerId="ADAL" clId="{59270F67-379E-4FBB-B81D-4325566F89EB}" dt="2022-11-13T20:32:00.600" v="129" actId="2711"/>
          <ac:spMkLst>
            <pc:docMk/>
            <pc:sldMk cId="0" sldId="286"/>
            <ac:spMk id="75784" creationId="{B2BD1640-6A3A-A59E-A503-467C4FF4B43E}"/>
          </ac:spMkLst>
        </pc:spChg>
        <pc:spChg chg="mod">
          <ac:chgData name="Soheil Abbasloo" userId="d71572ce-aea6-4a3a-9d7a-c1bc96c12f67" providerId="ADAL" clId="{59270F67-379E-4FBB-B81D-4325566F89EB}" dt="2022-11-13T20:32:00.600" v="129" actId="2711"/>
          <ac:spMkLst>
            <pc:docMk/>
            <pc:sldMk cId="0" sldId="286"/>
            <ac:spMk id="75785" creationId="{4F3F6F86-76FC-16DB-4624-A3D13311D56F}"/>
          </ac:spMkLst>
        </pc:spChg>
        <pc:spChg chg="mod">
          <ac:chgData name="Soheil Abbasloo" userId="d71572ce-aea6-4a3a-9d7a-c1bc96c12f67" providerId="ADAL" clId="{59270F67-379E-4FBB-B81D-4325566F89EB}" dt="2022-11-13T20:32:00.600" v="129" actId="2711"/>
          <ac:spMkLst>
            <pc:docMk/>
            <pc:sldMk cId="0" sldId="286"/>
            <ac:spMk id="75786" creationId="{692A0F2B-3640-11C2-AD6F-57FC6C8222AE}"/>
          </ac:spMkLst>
        </pc:spChg>
        <pc:spChg chg="mod">
          <ac:chgData name="Soheil Abbasloo" userId="d71572ce-aea6-4a3a-9d7a-c1bc96c12f67" providerId="ADAL" clId="{59270F67-379E-4FBB-B81D-4325566F89EB}" dt="2022-11-13T20:32:00.600" v="129" actId="2711"/>
          <ac:spMkLst>
            <pc:docMk/>
            <pc:sldMk cId="0" sldId="286"/>
            <ac:spMk id="75787" creationId="{F4BAB62B-29E4-8BCF-7766-726AF743F3E2}"/>
          </ac:spMkLst>
        </pc:spChg>
        <pc:spChg chg="mod">
          <ac:chgData name="Soheil Abbasloo" userId="d71572ce-aea6-4a3a-9d7a-c1bc96c12f67" providerId="ADAL" clId="{59270F67-379E-4FBB-B81D-4325566F89EB}" dt="2022-11-13T20:32:00.600" v="129" actId="2711"/>
          <ac:spMkLst>
            <pc:docMk/>
            <pc:sldMk cId="0" sldId="286"/>
            <ac:spMk id="75788" creationId="{31D1C136-6073-DD55-47A9-EC5DFB7C2A47}"/>
          </ac:spMkLst>
        </pc:spChg>
        <pc:spChg chg="mod">
          <ac:chgData name="Soheil Abbasloo" userId="d71572ce-aea6-4a3a-9d7a-c1bc96c12f67" providerId="ADAL" clId="{59270F67-379E-4FBB-B81D-4325566F89EB}" dt="2022-11-13T20:32:00.600" v="129" actId="2711"/>
          <ac:spMkLst>
            <pc:docMk/>
            <pc:sldMk cId="0" sldId="286"/>
            <ac:spMk id="75789" creationId="{092DA98F-29F5-9C26-B0EE-C1853AD63260}"/>
          </ac:spMkLst>
        </pc:spChg>
        <pc:spChg chg="mod">
          <ac:chgData name="Soheil Abbasloo" userId="d71572ce-aea6-4a3a-9d7a-c1bc96c12f67" providerId="ADAL" clId="{59270F67-379E-4FBB-B81D-4325566F89EB}" dt="2022-11-13T20:32:00.600" v="129" actId="2711"/>
          <ac:spMkLst>
            <pc:docMk/>
            <pc:sldMk cId="0" sldId="286"/>
            <ac:spMk id="75790" creationId="{EF0208E7-4021-B9F6-E741-BBAC1EB31FED}"/>
          </ac:spMkLst>
        </pc:spChg>
        <pc:picChg chg="mod">
          <ac:chgData name="Soheil Abbasloo" userId="d71572ce-aea6-4a3a-9d7a-c1bc96c12f67" providerId="ADAL" clId="{59270F67-379E-4FBB-B81D-4325566F89EB}" dt="2022-11-13T20:32:00.600" v="129" actId="2711"/>
          <ac:picMkLst>
            <pc:docMk/>
            <pc:sldMk cId="0" sldId="286"/>
            <ac:picMk id="75781" creationId="{D548EB0C-0A29-0DE3-692B-BAF5811CB5E4}"/>
          </ac:picMkLst>
        </pc:picChg>
        <pc:picChg chg="mod">
          <ac:chgData name="Soheil Abbasloo" userId="d71572ce-aea6-4a3a-9d7a-c1bc96c12f67" providerId="ADAL" clId="{59270F67-379E-4FBB-B81D-4325566F89EB}" dt="2022-11-13T20:32:00.600" v="129" actId="2711"/>
          <ac:picMkLst>
            <pc:docMk/>
            <pc:sldMk cId="0" sldId="286"/>
            <ac:picMk id="75782" creationId="{47B7515E-BBC1-8B40-2786-0F4E481BC5D8}"/>
          </ac:picMkLst>
        </pc:picChg>
        <pc:picChg chg="mod">
          <ac:chgData name="Soheil Abbasloo" userId="d71572ce-aea6-4a3a-9d7a-c1bc96c12f67" providerId="ADAL" clId="{59270F67-379E-4FBB-B81D-4325566F89EB}" dt="2022-11-13T20:32:00.600" v="129" actId="2711"/>
          <ac:picMkLst>
            <pc:docMk/>
            <pc:sldMk cId="0" sldId="286"/>
            <ac:picMk id="75783" creationId="{8F66FEB4-1DAA-DB38-78B1-CEB9D981E7E5}"/>
          </ac:picMkLst>
        </pc:picChg>
      </pc:sldChg>
      <pc:sldChg chg="addSp delSp modSp mod modClrScheme chgLayout modNotes">
        <pc:chgData name="Soheil Abbasloo" userId="d71572ce-aea6-4a3a-9d7a-c1bc96c12f67" providerId="ADAL" clId="{59270F67-379E-4FBB-B81D-4325566F89EB}" dt="2022-11-14T22:06:52.750" v="4113"/>
        <pc:sldMkLst>
          <pc:docMk/>
          <pc:sldMk cId="0" sldId="287"/>
        </pc:sldMkLst>
        <pc:spChg chg="add del mod ord">
          <ac:chgData name="Soheil Abbasloo" userId="d71572ce-aea6-4a3a-9d7a-c1bc96c12f67" providerId="ADAL" clId="{59270F67-379E-4FBB-B81D-4325566F89EB}" dt="2022-11-13T19:56:15.331" v="105" actId="700"/>
          <ac:spMkLst>
            <pc:docMk/>
            <pc:sldMk cId="0" sldId="287"/>
            <ac:spMk id="2" creationId="{E41F46BB-FA3F-9671-2333-9F64AECC21E0}"/>
          </ac:spMkLst>
        </pc:spChg>
        <pc:spChg chg="add mod ord">
          <ac:chgData name="Soheil Abbasloo" userId="d71572ce-aea6-4a3a-9d7a-c1bc96c12f67" providerId="ADAL" clId="{59270F67-379E-4FBB-B81D-4325566F89EB}" dt="2022-11-13T19:56:15.331" v="105" actId="700"/>
          <ac:spMkLst>
            <pc:docMk/>
            <pc:sldMk cId="0" sldId="287"/>
            <ac:spMk id="3" creationId="{D44D23E2-2045-1A8C-EAAD-5CE9386CD82F}"/>
          </ac:spMkLst>
        </pc:spChg>
        <pc:spChg chg="mod ord">
          <ac:chgData name="Soheil Abbasloo" userId="d71572ce-aea6-4a3a-9d7a-c1bc96c12f67" providerId="ADAL" clId="{59270F67-379E-4FBB-B81D-4325566F89EB}" dt="2022-11-13T19:56:20.367" v="110" actId="404"/>
          <ac:spMkLst>
            <pc:docMk/>
            <pc:sldMk cId="0" sldId="287"/>
            <ac:spMk id="77826" creationId="{DCB40695-48C8-715E-4889-76AB0304C681}"/>
          </ac:spMkLst>
        </pc:spChg>
        <pc:spChg chg="mod ord">
          <ac:chgData name="Soheil Abbasloo" userId="d71572ce-aea6-4a3a-9d7a-c1bc96c12f67" providerId="ADAL" clId="{59270F67-379E-4FBB-B81D-4325566F89EB}" dt="2022-11-13T19:56:15.331" v="105" actId="700"/>
          <ac:spMkLst>
            <pc:docMk/>
            <pc:sldMk cId="0" sldId="287"/>
            <ac:spMk id="77827" creationId="{2F6CCFC4-B731-2422-0BF1-C4F8ECB959CC}"/>
          </ac:spMkLst>
        </pc:spChg>
      </pc:sldChg>
      <pc:sldChg chg="modSp del">
        <pc:chgData name="Soheil Abbasloo" userId="d71572ce-aea6-4a3a-9d7a-c1bc96c12f67" providerId="ADAL" clId="{59270F67-379E-4FBB-B81D-4325566F89EB}" dt="2022-11-13T20:51:03.864" v="471" actId="47"/>
        <pc:sldMkLst>
          <pc:docMk/>
          <pc:sldMk cId="0" sldId="300"/>
        </pc:sldMkLst>
        <pc:spChg chg="mod">
          <ac:chgData name="Soheil Abbasloo" userId="d71572ce-aea6-4a3a-9d7a-c1bc96c12f67" providerId="ADAL" clId="{59270F67-379E-4FBB-B81D-4325566F89EB}" dt="2022-11-13T20:47:04.800" v="325" actId="14100"/>
          <ac:spMkLst>
            <pc:docMk/>
            <pc:sldMk cId="0" sldId="300"/>
            <ac:spMk id="21525" creationId="{F1031F44-7373-837B-6F8D-3D568A2509B1}"/>
          </ac:spMkLst>
        </pc:spChg>
      </pc:sldChg>
      <pc:sldChg chg="modAnim">
        <pc:chgData name="Soheil Abbasloo" userId="d71572ce-aea6-4a3a-9d7a-c1bc96c12f67" providerId="ADAL" clId="{59270F67-379E-4FBB-B81D-4325566F89EB}" dt="2022-11-14T21:34:42.407" v="3860"/>
        <pc:sldMkLst>
          <pc:docMk/>
          <pc:sldMk cId="0" sldId="302"/>
        </pc:sldMkLst>
      </pc:sldChg>
      <pc:sldChg chg="modSp mod modAnim">
        <pc:chgData name="Soheil Abbasloo" userId="d71572ce-aea6-4a3a-9d7a-c1bc96c12f67" providerId="ADAL" clId="{59270F67-379E-4FBB-B81D-4325566F89EB}" dt="2022-11-14T21:26:39.289" v="3853"/>
        <pc:sldMkLst>
          <pc:docMk/>
          <pc:sldMk cId="0" sldId="303"/>
        </pc:sldMkLst>
        <pc:spChg chg="mod">
          <ac:chgData name="Soheil Abbasloo" userId="d71572ce-aea6-4a3a-9d7a-c1bc96c12f67" providerId="ADAL" clId="{59270F67-379E-4FBB-B81D-4325566F89EB}" dt="2022-11-13T20:51:56.931" v="475" actId="20577"/>
          <ac:spMkLst>
            <pc:docMk/>
            <pc:sldMk cId="0" sldId="303"/>
            <ac:spMk id="28674" creationId="{007B7D5D-B04E-E84B-15B0-87CE5F414A50}"/>
          </ac:spMkLst>
        </pc:spChg>
      </pc:sldChg>
      <pc:sldChg chg="modSp mod modAnim">
        <pc:chgData name="Soheil Abbasloo" userId="d71572ce-aea6-4a3a-9d7a-c1bc96c12f67" providerId="ADAL" clId="{59270F67-379E-4FBB-B81D-4325566F89EB}" dt="2022-11-14T21:34:59.194" v="3864"/>
        <pc:sldMkLst>
          <pc:docMk/>
          <pc:sldMk cId="0" sldId="304"/>
        </pc:sldMkLst>
        <pc:spChg chg="mod">
          <ac:chgData name="Soheil Abbasloo" userId="d71572ce-aea6-4a3a-9d7a-c1bc96c12f67" providerId="ADAL" clId="{59270F67-379E-4FBB-B81D-4325566F89EB}" dt="2022-11-14T21:34:51.458" v="3862" actId="20577"/>
          <ac:spMkLst>
            <pc:docMk/>
            <pc:sldMk cId="0" sldId="304"/>
            <ac:spMk id="30723" creationId="{62BBD42F-7D5C-51B9-CCE2-81B813A7CC3D}"/>
          </ac:spMkLst>
        </pc:spChg>
      </pc:sldChg>
      <pc:sldChg chg="modSp mod modAnim">
        <pc:chgData name="Soheil Abbasloo" userId="d71572ce-aea6-4a3a-9d7a-c1bc96c12f67" providerId="ADAL" clId="{59270F67-379E-4FBB-B81D-4325566F89EB}" dt="2022-11-14T21:35:09.175" v="3866"/>
        <pc:sldMkLst>
          <pc:docMk/>
          <pc:sldMk cId="0" sldId="305"/>
        </pc:sldMkLst>
        <pc:spChg chg="mod">
          <ac:chgData name="Soheil Abbasloo" userId="d71572ce-aea6-4a3a-9d7a-c1bc96c12f67" providerId="ADAL" clId="{59270F67-379E-4FBB-B81D-4325566F89EB}" dt="2022-11-14T00:00:25.640" v="3038" actId="6549"/>
          <ac:spMkLst>
            <pc:docMk/>
            <pc:sldMk cId="0" sldId="305"/>
            <ac:spMk id="31747" creationId="{030D512D-FBB0-3B19-C88B-03F7BABBC877}"/>
          </ac:spMkLst>
        </pc:spChg>
        <pc:spChg chg="mod">
          <ac:chgData name="Soheil Abbasloo" userId="d71572ce-aea6-4a3a-9d7a-c1bc96c12f67" providerId="ADAL" clId="{59270F67-379E-4FBB-B81D-4325566F89EB}" dt="2022-11-14T00:00:30.539" v="3044" actId="1035"/>
          <ac:spMkLst>
            <pc:docMk/>
            <pc:sldMk cId="0" sldId="305"/>
            <ac:spMk id="31758" creationId="{4F2FACEE-833A-6213-AAA3-34B53BB5A836}"/>
          </ac:spMkLst>
        </pc:spChg>
        <pc:spChg chg="mod">
          <ac:chgData name="Soheil Abbasloo" userId="d71572ce-aea6-4a3a-9d7a-c1bc96c12f67" providerId="ADAL" clId="{59270F67-379E-4FBB-B81D-4325566F89EB}" dt="2022-11-14T00:00:30.539" v="3044" actId="1035"/>
          <ac:spMkLst>
            <pc:docMk/>
            <pc:sldMk cId="0" sldId="305"/>
            <ac:spMk id="31759" creationId="{1AA3E0AF-A173-D19E-F384-817771285477}"/>
          </ac:spMkLst>
        </pc:spChg>
        <pc:spChg chg="mod">
          <ac:chgData name="Soheil Abbasloo" userId="d71572ce-aea6-4a3a-9d7a-c1bc96c12f67" providerId="ADAL" clId="{59270F67-379E-4FBB-B81D-4325566F89EB}" dt="2022-11-14T00:00:30.539" v="3044" actId="1035"/>
          <ac:spMkLst>
            <pc:docMk/>
            <pc:sldMk cId="0" sldId="305"/>
            <ac:spMk id="31760" creationId="{1AF5E6E0-2E42-8A29-4A2B-4EB82AF158D5}"/>
          </ac:spMkLst>
        </pc:spChg>
        <pc:spChg chg="mod">
          <ac:chgData name="Soheil Abbasloo" userId="d71572ce-aea6-4a3a-9d7a-c1bc96c12f67" providerId="ADAL" clId="{59270F67-379E-4FBB-B81D-4325566F89EB}" dt="2022-11-14T00:00:30.539" v="3044" actId="1035"/>
          <ac:spMkLst>
            <pc:docMk/>
            <pc:sldMk cId="0" sldId="305"/>
            <ac:spMk id="31761" creationId="{58703D7A-0AF8-47E8-F28B-010E6507ACBE}"/>
          </ac:spMkLst>
        </pc:spChg>
        <pc:spChg chg="mod">
          <ac:chgData name="Soheil Abbasloo" userId="d71572ce-aea6-4a3a-9d7a-c1bc96c12f67" providerId="ADAL" clId="{59270F67-379E-4FBB-B81D-4325566F89EB}" dt="2022-11-14T00:00:30.539" v="3044" actId="1035"/>
          <ac:spMkLst>
            <pc:docMk/>
            <pc:sldMk cId="0" sldId="305"/>
            <ac:spMk id="31762" creationId="{E10D0415-C147-67EA-09E6-F2234766BA75}"/>
          </ac:spMkLst>
        </pc:spChg>
        <pc:spChg chg="mod">
          <ac:chgData name="Soheil Abbasloo" userId="d71572ce-aea6-4a3a-9d7a-c1bc96c12f67" providerId="ADAL" clId="{59270F67-379E-4FBB-B81D-4325566F89EB}" dt="2022-11-14T00:00:30.539" v="3044" actId="1035"/>
          <ac:spMkLst>
            <pc:docMk/>
            <pc:sldMk cId="0" sldId="305"/>
            <ac:spMk id="31763" creationId="{4C986082-2222-F2CE-8C24-BCB30D17512C}"/>
          </ac:spMkLst>
        </pc:spChg>
        <pc:spChg chg="mod">
          <ac:chgData name="Soheil Abbasloo" userId="d71572ce-aea6-4a3a-9d7a-c1bc96c12f67" providerId="ADAL" clId="{59270F67-379E-4FBB-B81D-4325566F89EB}" dt="2022-11-14T00:00:30.539" v="3044" actId="1035"/>
          <ac:spMkLst>
            <pc:docMk/>
            <pc:sldMk cId="0" sldId="305"/>
            <ac:spMk id="31764" creationId="{3A870517-6779-E208-B581-E63AC41001C3}"/>
          </ac:spMkLst>
        </pc:spChg>
        <pc:spChg chg="mod">
          <ac:chgData name="Soheil Abbasloo" userId="d71572ce-aea6-4a3a-9d7a-c1bc96c12f67" providerId="ADAL" clId="{59270F67-379E-4FBB-B81D-4325566F89EB}" dt="2022-11-14T00:00:30.539" v="3044" actId="1035"/>
          <ac:spMkLst>
            <pc:docMk/>
            <pc:sldMk cId="0" sldId="305"/>
            <ac:spMk id="31765" creationId="{72AD60FF-4F69-796D-3B78-CD7959C3214B}"/>
          </ac:spMkLst>
        </pc:spChg>
        <pc:spChg chg="mod">
          <ac:chgData name="Soheil Abbasloo" userId="d71572ce-aea6-4a3a-9d7a-c1bc96c12f67" providerId="ADAL" clId="{59270F67-379E-4FBB-B81D-4325566F89EB}" dt="2022-11-14T00:00:30.539" v="3044" actId="1035"/>
          <ac:spMkLst>
            <pc:docMk/>
            <pc:sldMk cId="0" sldId="305"/>
            <ac:spMk id="31766" creationId="{1AE65A59-F28F-F61D-95B2-5E78C2760F2E}"/>
          </ac:spMkLst>
        </pc:spChg>
      </pc:sldChg>
      <pc:sldChg chg="addSp delSp modSp mod modClrScheme chgLayout">
        <pc:chgData name="Soheil Abbasloo" userId="d71572ce-aea6-4a3a-9d7a-c1bc96c12f67" providerId="ADAL" clId="{59270F67-379E-4FBB-B81D-4325566F89EB}" dt="2022-11-13T21:16:21.090" v="850" actId="404"/>
        <pc:sldMkLst>
          <pc:docMk/>
          <pc:sldMk cId="0" sldId="307"/>
        </pc:sldMkLst>
        <pc:spChg chg="add mod ord">
          <ac:chgData name="Soheil Abbasloo" userId="d71572ce-aea6-4a3a-9d7a-c1bc96c12f67" providerId="ADAL" clId="{59270F67-379E-4FBB-B81D-4325566F89EB}" dt="2022-11-13T21:16:16.993" v="845" actId="700"/>
          <ac:spMkLst>
            <pc:docMk/>
            <pc:sldMk cId="0" sldId="307"/>
            <ac:spMk id="2" creationId="{E26034B4-F9E4-2C85-4986-591B9A906532}"/>
          </ac:spMkLst>
        </pc:spChg>
        <pc:spChg chg="del mod ord">
          <ac:chgData name="Soheil Abbasloo" userId="d71572ce-aea6-4a3a-9d7a-c1bc96c12f67" providerId="ADAL" clId="{59270F67-379E-4FBB-B81D-4325566F89EB}" dt="2022-11-13T21:16:16.993" v="845" actId="700"/>
          <ac:spMkLst>
            <pc:docMk/>
            <pc:sldMk cId="0" sldId="307"/>
            <ac:spMk id="4" creationId="{F732C3F9-8AE9-F744-A3E1-BB77E49E37D8}"/>
          </ac:spMkLst>
        </pc:spChg>
        <pc:spChg chg="mod ord">
          <ac:chgData name="Soheil Abbasloo" userId="d71572ce-aea6-4a3a-9d7a-c1bc96c12f67" providerId="ADAL" clId="{59270F67-379E-4FBB-B81D-4325566F89EB}" dt="2022-11-13T21:16:21.090" v="850" actId="404"/>
          <ac:spMkLst>
            <pc:docMk/>
            <pc:sldMk cId="0" sldId="307"/>
            <ac:spMk id="47106" creationId="{83BA80DF-9A17-9CC2-2D2D-C1909E385191}"/>
          </ac:spMkLst>
        </pc:spChg>
        <pc:spChg chg="mod ord">
          <ac:chgData name="Soheil Abbasloo" userId="d71572ce-aea6-4a3a-9d7a-c1bc96c12f67" providerId="ADAL" clId="{59270F67-379E-4FBB-B81D-4325566F89EB}" dt="2022-11-13T21:16:16.993" v="845" actId="700"/>
          <ac:spMkLst>
            <pc:docMk/>
            <pc:sldMk cId="0" sldId="307"/>
            <ac:spMk id="47107" creationId="{E0A31A39-E966-B8A0-B58B-E879BE01015E}"/>
          </ac:spMkLst>
        </pc:spChg>
      </pc:sldChg>
      <pc:sldChg chg="addSp delSp modSp mod modClrScheme modAnim chgLayout">
        <pc:chgData name="Soheil Abbasloo" userId="d71572ce-aea6-4a3a-9d7a-c1bc96c12f67" providerId="ADAL" clId="{59270F67-379E-4FBB-B81D-4325566F89EB}" dt="2022-11-15T16:15:15.903" v="4508"/>
        <pc:sldMkLst>
          <pc:docMk/>
          <pc:sldMk cId="0" sldId="308"/>
        </pc:sldMkLst>
        <pc:spChg chg="mod">
          <ac:chgData name="Soheil Abbasloo" userId="d71572ce-aea6-4a3a-9d7a-c1bc96c12f67" providerId="ADAL" clId="{59270F67-379E-4FBB-B81D-4325566F89EB}" dt="2022-11-13T20:32:47.108" v="133" actId="2711"/>
          <ac:spMkLst>
            <pc:docMk/>
            <pc:sldMk cId="0" sldId="308"/>
            <ac:spMk id="18" creationId="{4A658C79-2187-F781-2DE1-F45005335F4E}"/>
          </ac:spMkLst>
        </pc:spChg>
        <pc:spChg chg="mod ord">
          <ac:chgData name="Soheil Abbasloo" userId="d71572ce-aea6-4a3a-9d7a-c1bc96c12f67" providerId="ADAL" clId="{59270F67-379E-4FBB-B81D-4325566F89EB}" dt="2022-11-13T19:52:39.306" v="12" actId="700"/>
          <ac:spMkLst>
            <pc:docMk/>
            <pc:sldMk cId="0" sldId="308"/>
            <ac:spMk id="64514" creationId="{35E0429D-48EF-ACDB-20BB-90DE4327CBBE}"/>
          </ac:spMkLst>
        </pc:spChg>
        <pc:spChg chg="mod ord">
          <ac:chgData name="Soheil Abbasloo" userId="d71572ce-aea6-4a3a-9d7a-c1bc96c12f67" providerId="ADAL" clId="{59270F67-379E-4FBB-B81D-4325566F89EB}" dt="2022-11-15T16:14:35.094" v="4503" actId="20577"/>
          <ac:spMkLst>
            <pc:docMk/>
            <pc:sldMk cId="0" sldId="308"/>
            <ac:spMk id="64515" creationId="{F2B2A87D-FF10-CC55-01B8-6E4AED203036}"/>
          </ac:spMkLst>
        </pc:spChg>
        <pc:spChg chg="mod ord">
          <ac:chgData name="Soheil Abbasloo" userId="d71572ce-aea6-4a3a-9d7a-c1bc96c12f67" providerId="ADAL" clId="{59270F67-379E-4FBB-B81D-4325566F89EB}" dt="2022-11-13T19:52:39.306" v="12" actId="700"/>
          <ac:spMkLst>
            <pc:docMk/>
            <pc:sldMk cId="0" sldId="308"/>
            <ac:spMk id="64516" creationId="{BD0E1B71-ED95-BA7D-D774-6A6A8881C971}"/>
          </ac:spMkLst>
        </pc:spChg>
        <pc:spChg chg="mod">
          <ac:chgData name="Soheil Abbasloo" userId="d71572ce-aea6-4a3a-9d7a-c1bc96c12f67" providerId="ADAL" clId="{59270F67-379E-4FBB-B81D-4325566F89EB}" dt="2022-11-13T20:32:47.108" v="133" actId="2711"/>
          <ac:spMkLst>
            <pc:docMk/>
            <pc:sldMk cId="0" sldId="308"/>
            <ac:spMk id="64524" creationId="{A7FF7232-E7D5-CF5F-A74C-3FCDA4BD9F66}"/>
          </ac:spMkLst>
        </pc:spChg>
        <pc:spChg chg="mod">
          <ac:chgData name="Soheil Abbasloo" userId="d71572ce-aea6-4a3a-9d7a-c1bc96c12f67" providerId="ADAL" clId="{59270F67-379E-4FBB-B81D-4325566F89EB}" dt="2022-11-13T22:26:27.438" v="1664" actId="1035"/>
          <ac:spMkLst>
            <pc:docMk/>
            <pc:sldMk cId="0" sldId="308"/>
            <ac:spMk id="64525" creationId="{3A15709D-9D48-D071-A042-8A767EAD95FC}"/>
          </ac:spMkLst>
        </pc:spChg>
        <pc:spChg chg="mod">
          <ac:chgData name="Soheil Abbasloo" userId="d71572ce-aea6-4a3a-9d7a-c1bc96c12f67" providerId="ADAL" clId="{59270F67-379E-4FBB-B81D-4325566F89EB}" dt="2022-11-13T22:26:20.733" v="1647" actId="1036"/>
          <ac:spMkLst>
            <pc:docMk/>
            <pc:sldMk cId="0" sldId="308"/>
            <ac:spMk id="64526" creationId="{8E0261A9-B334-5160-CFE2-6BF5775E49B9}"/>
          </ac:spMkLst>
        </pc:spChg>
        <pc:spChg chg="mod">
          <ac:chgData name="Soheil Abbasloo" userId="d71572ce-aea6-4a3a-9d7a-c1bc96c12f67" providerId="ADAL" clId="{59270F67-379E-4FBB-B81D-4325566F89EB}" dt="2022-11-14T00:23:31.594" v="3572" actId="2711"/>
          <ac:spMkLst>
            <pc:docMk/>
            <pc:sldMk cId="0" sldId="308"/>
            <ac:spMk id="64528" creationId="{2C060E78-33BB-40D3-DB0E-B2FB5E76DE17}"/>
          </ac:spMkLst>
        </pc:spChg>
        <pc:spChg chg="mod">
          <ac:chgData name="Soheil Abbasloo" userId="d71572ce-aea6-4a3a-9d7a-c1bc96c12f67" providerId="ADAL" clId="{59270F67-379E-4FBB-B81D-4325566F89EB}" dt="2022-11-13T22:26:32.165" v="1665" actId="14100"/>
          <ac:spMkLst>
            <pc:docMk/>
            <pc:sldMk cId="0" sldId="308"/>
            <ac:spMk id="64529" creationId="{7A083771-55D4-FC34-B9E1-85D1F7A59038}"/>
          </ac:spMkLst>
        </pc:spChg>
        <pc:grpChg chg="mod">
          <ac:chgData name="Soheil Abbasloo" userId="d71572ce-aea6-4a3a-9d7a-c1bc96c12f67" providerId="ADAL" clId="{59270F67-379E-4FBB-B81D-4325566F89EB}" dt="2022-11-13T20:32:47.108" v="133" actId="2711"/>
          <ac:grpSpMkLst>
            <pc:docMk/>
            <pc:sldMk cId="0" sldId="308"/>
            <ac:grpSpMk id="64530" creationId="{85E7A52F-2F1E-6306-E271-2126F8C2EBE8}"/>
          </ac:grpSpMkLst>
        </pc:grpChg>
        <pc:grpChg chg="mod">
          <ac:chgData name="Soheil Abbasloo" userId="d71572ce-aea6-4a3a-9d7a-c1bc96c12f67" providerId="ADAL" clId="{59270F67-379E-4FBB-B81D-4325566F89EB}" dt="2022-11-13T20:32:47.108" v="133" actId="2711"/>
          <ac:grpSpMkLst>
            <pc:docMk/>
            <pc:sldMk cId="0" sldId="308"/>
            <ac:grpSpMk id="64531" creationId="{7B30566E-7B8D-90FE-5516-5951EF74EB6B}"/>
          </ac:grpSpMkLst>
        </pc:grpChg>
        <pc:picChg chg="add mod">
          <ac:chgData name="Soheil Abbasloo" userId="d71572ce-aea6-4a3a-9d7a-c1bc96c12f67" providerId="ADAL" clId="{59270F67-379E-4FBB-B81D-4325566F89EB}" dt="2022-11-13T22:25:48.503" v="1588" actId="1076"/>
          <ac:picMkLst>
            <pc:docMk/>
            <pc:sldMk cId="0" sldId="308"/>
            <ac:picMk id="2" creationId="{FA013262-54C1-C0E9-6770-9270997076A8}"/>
          </ac:picMkLst>
        </pc:picChg>
        <pc:picChg chg="add mod">
          <ac:chgData name="Soheil Abbasloo" userId="d71572ce-aea6-4a3a-9d7a-c1bc96c12f67" providerId="ADAL" clId="{59270F67-379E-4FBB-B81D-4325566F89EB}" dt="2022-11-13T22:26:15.486" v="1618" actId="1036"/>
          <ac:picMkLst>
            <pc:docMk/>
            <pc:sldMk cId="0" sldId="308"/>
            <ac:picMk id="3" creationId="{DBD6246E-6520-E92A-6DCC-FD174BC484C3}"/>
          </ac:picMkLst>
        </pc:picChg>
        <pc:picChg chg="add mod">
          <ac:chgData name="Soheil Abbasloo" userId="d71572ce-aea6-4a3a-9d7a-c1bc96c12f67" providerId="ADAL" clId="{59270F67-379E-4FBB-B81D-4325566F89EB}" dt="2022-11-13T22:26:27.438" v="1664" actId="1035"/>
          <ac:picMkLst>
            <pc:docMk/>
            <pc:sldMk cId="0" sldId="308"/>
            <ac:picMk id="4" creationId="{0C2477B3-69C7-F483-62D3-4444D4297F2F}"/>
          </ac:picMkLst>
        </pc:picChg>
        <pc:picChg chg="add mod">
          <ac:chgData name="Soheil Abbasloo" userId="d71572ce-aea6-4a3a-9d7a-c1bc96c12f67" providerId="ADAL" clId="{59270F67-379E-4FBB-B81D-4325566F89EB}" dt="2022-11-13T22:26:15.486" v="1618" actId="1036"/>
          <ac:picMkLst>
            <pc:docMk/>
            <pc:sldMk cId="0" sldId="308"/>
            <ac:picMk id="5" creationId="{1B90B994-5C29-106A-01A8-8B933B6F94ED}"/>
          </ac:picMkLst>
        </pc:picChg>
        <pc:picChg chg="add del mod">
          <ac:chgData name="Soheil Abbasloo" userId="d71572ce-aea6-4a3a-9d7a-c1bc96c12f67" providerId="ADAL" clId="{59270F67-379E-4FBB-B81D-4325566F89EB}" dt="2022-11-14T00:26:53.395" v="3580" actId="478"/>
          <ac:picMkLst>
            <pc:docMk/>
            <pc:sldMk cId="0" sldId="308"/>
            <ac:picMk id="7" creationId="{DF4110CF-442C-CE5D-EC8C-E6B9CDC8320C}"/>
          </ac:picMkLst>
        </pc:picChg>
        <pc:picChg chg="del mod">
          <ac:chgData name="Soheil Abbasloo" userId="d71572ce-aea6-4a3a-9d7a-c1bc96c12f67" providerId="ADAL" clId="{59270F67-379E-4FBB-B81D-4325566F89EB}" dt="2022-11-13T22:26:10.279" v="1593" actId="478"/>
          <ac:picMkLst>
            <pc:docMk/>
            <pc:sldMk cId="0" sldId="308"/>
            <ac:picMk id="64517" creationId="{AE7A0494-2EC9-ADE0-D3D3-C1810661ED10}"/>
          </ac:picMkLst>
        </pc:picChg>
        <pc:picChg chg="del mod">
          <ac:chgData name="Soheil Abbasloo" userId="d71572ce-aea6-4a3a-9d7a-c1bc96c12f67" providerId="ADAL" clId="{59270F67-379E-4FBB-B81D-4325566F89EB}" dt="2022-11-13T22:26:09.704" v="1592" actId="478"/>
          <ac:picMkLst>
            <pc:docMk/>
            <pc:sldMk cId="0" sldId="308"/>
            <ac:picMk id="64518" creationId="{66440DE0-A942-B85F-E97C-751E6281A3CE}"/>
          </ac:picMkLst>
        </pc:picChg>
        <pc:picChg chg="del mod">
          <ac:chgData name="Soheil Abbasloo" userId="d71572ce-aea6-4a3a-9d7a-c1bc96c12f67" providerId="ADAL" clId="{59270F67-379E-4FBB-B81D-4325566F89EB}" dt="2022-11-13T22:26:09.246" v="1591" actId="478"/>
          <ac:picMkLst>
            <pc:docMk/>
            <pc:sldMk cId="0" sldId="308"/>
            <ac:picMk id="64519" creationId="{13364846-76C3-53B3-1A2A-576EAF8F2D94}"/>
          </ac:picMkLst>
        </pc:picChg>
        <pc:picChg chg="del">
          <ac:chgData name="Soheil Abbasloo" userId="d71572ce-aea6-4a3a-9d7a-c1bc96c12f67" providerId="ADAL" clId="{59270F67-379E-4FBB-B81D-4325566F89EB}" dt="2022-11-13T22:25:44.319" v="1586" actId="478"/>
          <ac:picMkLst>
            <pc:docMk/>
            <pc:sldMk cId="0" sldId="308"/>
            <ac:picMk id="64520" creationId="{5D2415F4-CACE-2646-2CB8-6907C6D4DCE9}"/>
          </ac:picMkLst>
        </pc:picChg>
        <pc:cxnChg chg="mod">
          <ac:chgData name="Soheil Abbasloo" userId="d71572ce-aea6-4a3a-9d7a-c1bc96c12f67" providerId="ADAL" clId="{59270F67-379E-4FBB-B81D-4325566F89EB}" dt="2022-11-13T20:32:47.108" v="133" actId="2711"/>
          <ac:cxnSpMkLst>
            <pc:docMk/>
            <pc:sldMk cId="0" sldId="308"/>
            <ac:cxnSpMk id="15" creationId="{778AAB4E-26B5-A0ED-B1FC-C4DF6D2DC4BA}"/>
          </ac:cxnSpMkLst>
        </pc:cxnChg>
        <pc:cxnChg chg="mod">
          <ac:chgData name="Soheil Abbasloo" userId="d71572ce-aea6-4a3a-9d7a-c1bc96c12f67" providerId="ADAL" clId="{59270F67-379E-4FBB-B81D-4325566F89EB}" dt="2022-11-13T20:32:47.108" v="133" actId="2711"/>
          <ac:cxnSpMkLst>
            <pc:docMk/>
            <pc:sldMk cId="0" sldId="308"/>
            <ac:cxnSpMk id="17" creationId="{3E9FE866-FFC0-141F-4BA1-9CB7353A4911}"/>
          </ac:cxnSpMkLst>
        </pc:cxnChg>
      </pc:sldChg>
      <pc:sldChg chg="addSp delSp modSp mod modClrScheme chgLayout modNotes">
        <pc:chgData name="Soheil Abbasloo" userId="d71572ce-aea6-4a3a-9d7a-c1bc96c12f67" providerId="ADAL" clId="{59270F67-379E-4FBB-B81D-4325566F89EB}" dt="2022-11-14T22:06:52.750" v="4113"/>
        <pc:sldMkLst>
          <pc:docMk/>
          <pc:sldMk cId="0" sldId="309"/>
        </pc:sldMkLst>
        <pc:spChg chg="add del mod ord">
          <ac:chgData name="Soheil Abbasloo" userId="d71572ce-aea6-4a3a-9d7a-c1bc96c12f67" providerId="ADAL" clId="{59270F67-379E-4FBB-B81D-4325566F89EB}" dt="2022-11-13T19:54:43.783" v="80" actId="700"/>
          <ac:spMkLst>
            <pc:docMk/>
            <pc:sldMk cId="0" sldId="309"/>
            <ac:spMk id="2" creationId="{F346F37A-011A-48FE-6513-48FCF2827BD1}"/>
          </ac:spMkLst>
        </pc:spChg>
        <pc:spChg chg="add mod ord">
          <ac:chgData name="Soheil Abbasloo" userId="d71572ce-aea6-4a3a-9d7a-c1bc96c12f67" providerId="ADAL" clId="{59270F67-379E-4FBB-B81D-4325566F89EB}" dt="2022-11-13T19:54:43.783" v="80" actId="700"/>
          <ac:spMkLst>
            <pc:docMk/>
            <pc:sldMk cId="0" sldId="309"/>
            <ac:spMk id="3" creationId="{2A614B4E-BF87-23C8-E96D-851AF04C8EC8}"/>
          </ac:spMkLst>
        </pc:spChg>
        <pc:spChg chg="del mod ord">
          <ac:chgData name="Soheil Abbasloo" userId="d71572ce-aea6-4a3a-9d7a-c1bc96c12f67" providerId="ADAL" clId="{59270F67-379E-4FBB-B81D-4325566F89EB}" dt="2022-11-13T19:52:39.306" v="12" actId="700"/>
          <ac:spMkLst>
            <pc:docMk/>
            <pc:sldMk cId="0" sldId="309"/>
            <ac:spMk id="6" creationId="{4A450111-7022-632E-C967-A4955BDDA49C}"/>
          </ac:spMkLst>
        </pc:spChg>
        <pc:spChg chg="mod ord">
          <ac:chgData name="Soheil Abbasloo" userId="d71572ce-aea6-4a3a-9d7a-c1bc96c12f67" providerId="ADAL" clId="{59270F67-379E-4FBB-B81D-4325566F89EB}" dt="2022-11-13T19:54:49.137" v="84" actId="404"/>
          <ac:spMkLst>
            <pc:docMk/>
            <pc:sldMk cId="0" sldId="309"/>
            <ac:spMk id="26626" creationId="{ADA51913-7D5F-49F1-114D-853398C2019F}"/>
          </ac:spMkLst>
        </pc:spChg>
        <pc:spChg chg="mod ord">
          <ac:chgData name="Soheil Abbasloo" userId="d71572ce-aea6-4a3a-9d7a-c1bc96c12f67" providerId="ADAL" clId="{59270F67-379E-4FBB-B81D-4325566F89EB}" dt="2022-11-13T19:54:43.783" v="80" actId="700"/>
          <ac:spMkLst>
            <pc:docMk/>
            <pc:sldMk cId="0" sldId="309"/>
            <ac:spMk id="26628" creationId="{9E327FBE-CE42-1EB1-DFB9-09A52C4EBA37}"/>
          </ac:spMkLst>
        </pc:spChg>
      </pc:sldChg>
      <pc:sldChg chg="addSp delSp modSp mod modClrScheme modAnim chgLayout modNotes">
        <pc:chgData name="Soheil Abbasloo" userId="d71572ce-aea6-4a3a-9d7a-c1bc96c12f67" providerId="ADAL" clId="{59270F67-379E-4FBB-B81D-4325566F89EB}" dt="2022-11-14T22:17:53.871" v="4132"/>
        <pc:sldMkLst>
          <pc:docMk/>
          <pc:sldMk cId="0" sldId="310"/>
        </pc:sldMkLst>
        <pc:spChg chg="mod">
          <ac:chgData name="Soheil Abbasloo" userId="d71572ce-aea6-4a3a-9d7a-c1bc96c12f67" providerId="ADAL" clId="{59270F67-379E-4FBB-B81D-4325566F89EB}" dt="2022-11-13T23:03:04.780" v="1803" actId="1038"/>
          <ac:spMkLst>
            <pc:docMk/>
            <pc:sldMk cId="0" sldId="310"/>
            <ac:spMk id="10" creationId="{5BD2F9CB-5F94-F274-A9C5-AAED4D1F2E27}"/>
          </ac:spMkLst>
        </pc:spChg>
        <pc:spChg chg="mod">
          <ac:chgData name="Soheil Abbasloo" userId="d71572ce-aea6-4a3a-9d7a-c1bc96c12f67" providerId="ADAL" clId="{59270F67-379E-4FBB-B81D-4325566F89EB}" dt="2022-11-13T23:03:04.780" v="1803" actId="1038"/>
          <ac:spMkLst>
            <pc:docMk/>
            <pc:sldMk cId="0" sldId="310"/>
            <ac:spMk id="11" creationId="{90CC22D0-507A-0BD5-B79D-535F67961CD9}"/>
          </ac:spMkLst>
        </pc:spChg>
        <pc:spChg chg="mod">
          <ac:chgData name="Soheil Abbasloo" userId="d71572ce-aea6-4a3a-9d7a-c1bc96c12f67" providerId="ADAL" clId="{59270F67-379E-4FBB-B81D-4325566F89EB}" dt="2022-11-13T23:03:04.780" v="1803" actId="1038"/>
          <ac:spMkLst>
            <pc:docMk/>
            <pc:sldMk cId="0" sldId="310"/>
            <ac:spMk id="12" creationId="{DE1CE366-D016-BBDC-E4FA-B21CBD7BE127}"/>
          </ac:spMkLst>
        </pc:spChg>
        <pc:spChg chg="mod">
          <ac:chgData name="Soheil Abbasloo" userId="d71572ce-aea6-4a3a-9d7a-c1bc96c12f67" providerId="ADAL" clId="{59270F67-379E-4FBB-B81D-4325566F89EB}" dt="2022-11-13T23:03:04.780" v="1803" actId="1038"/>
          <ac:spMkLst>
            <pc:docMk/>
            <pc:sldMk cId="0" sldId="310"/>
            <ac:spMk id="13" creationId="{4AE6536E-8D71-4E83-0428-A9E947A5CEDD}"/>
          </ac:spMkLst>
        </pc:spChg>
        <pc:spChg chg="mod">
          <ac:chgData name="Soheil Abbasloo" userId="d71572ce-aea6-4a3a-9d7a-c1bc96c12f67" providerId="ADAL" clId="{59270F67-379E-4FBB-B81D-4325566F89EB}" dt="2022-11-13T23:03:04.780" v="1803" actId="1038"/>
          <ac:spMkLst>
            <pc:docMk/>
            <pc:sldMk cId="0" sldId="310"/>
            <ac:spMk id="14" creationId="{49F852CE-7BFE-5726-1C63-88B3372730A3}"/>
          </ac:spMkLst>
        </pc:spChg>
        <pc:spChg chg="mod">
          <ac:chgData name="Soheil Abbasloo" userId="d71572ce-aea6-4a3a-9d7a-c1bc96c12f67" providerId="ADAL" clId="{59270F67-379E-4FBB-B81D-4325566F89EB}" dt="2022-11-13T23:03:04.780" v="1803" actId="1038"/>
          <ac:spMkLst>
            <pc:docMk/>
            <pc:sldMk cId="0" sldId="310"/>
            <ac:spMk id="17" creationId="{D6E42859-7810-FA4B-ED26-FCB766DBC3CD}"/>
          </ac:spMkLst>
        </pc:spChg>
        <pc:spChg chg="mod">
          <ac:chgData name="Soheil Abbasloo" userId="d71572ce-aea6-4a3a-9d7a-c1bc96c12f67" providerId="ADAL" clId="{59270F67-379E-4FBB-B81D-4325566F89EB}" dt="2022-11-13T23:03:04.780" v="1803" actId="1038"/>
          <ac:spMkLst>
            <pc:docMk/>
            <pc:sldMk cId="0" sldId="310"/>
            <ac:spMk id="18" creationId="{16E1A10F-50F6-4F14-C185-E36FE0A556BE}"/>
          </ac:spMkLst>
        </pc:spChg>
        <pc:spChg chg="mod">
          <ac:chgData name="Soheil Abbasloo" userId="d71572ce-aea6-4a3a-9d7a-c1bc96c12f67" providerId="ADAL" clId="{59270F67-379E-4FBB-B81D-4325566F89EB}" dt="2022-11-13T23:03:04.780" v="1803" actId="1038"/>
          <ac:spMkLst>
            <pc:docMk/>
            <pc:sldMk cId="0" sldId="310"/>
            <ac:spMk id="19" creationId="{3ED0212A-3F99-DEEA-9AC6-4B5419698E14}"/>
          </ac:spMkLst>
        </pc:spChg>
        <pc:spChg chg="mod">
          <ac:chgData name="Soheil Abbasloo" userId="d71572ce-aea6-4a3a-9d7a-c1bc96c12f67" providerId="ADAL" clId="{59270F67-379E-4FBB-B81D-4325566F89EB}" dt="2022-11-13T23:03:04.780" v="1803" actId="1038"/>
          <ac:spMkLst>
            <pc:docMk/>
            <pc:sldMk cId="0" sldId="310"/>
            <ac:spMk id="20" creationId="{3A96DCC0-7564-254A-EB05-22906D23602F}"/>
          </ac:spMkLst>
        </pc:spChg>
        <pc:spChg chg="mod">
          <ac:chgData name="Soheil Abbasloo" userId="d71572ce-aea6-4a3a-9d7a-c1bc96c12f67" providerId="ADAL" clId="{59270F67-379E-4FBB-B81D-4325566F89EB}" dt="2022-11-13T23:03:04.780" v="1803" actId="1038"/>
          <ac:spMkLst>
            <pc:docMk/>
            <pc:sldMk cId="0" sldId="310"/>
            <ac:spMk id="21" creationId="{F44D7586-9902-A68C-794B-8A9CFE4A8E92}"/>
          </ac:spMkLst>
        </pc:spChg>
        <pc:spChg chg="mod">
          <ac:chgData name="Soheil Abbasloo" userId="d71572ce-aea6-4a3a-9d7a-c1bc96c12f67" providerId="ADAL" clId="{59270F67-379E-4FBB-B81D-4325566F89EB}" dt="2022-11-13T23:03:04.780" v="1803" actId="1038"/>
          <ac:spMkLst>
            <pc:docMk/>
            <pc:sldMk cId="0" sldId="310"/>
            <ac:spMk id="22" creationId="{8A16CA37-D697-584B-0C4A-62C778787ADD}"/>
          </ac:spMkLst>
        </pc:spChg>
        <pc:spChg chg="mod">
          <ac:chgData name="Soheil Abbasloo" userId="d71572ce-aea6-4a3a-9d7a-c1bc96c12f67" providerId="ADAL" clId="{59270F67-379E-4FBB-B81D-4325566F89EB}" dt="2022-11-13T23:03:43.450" v="1825" actId="1035"/>
          <ac:spMkLst>
            <pc:docMk/>
            <pc:sldMk cId="0" sldId="310"/>
            <ac:spMk id="24" creationId="{A520B5BF-76B5-8D0F-830E-65892CA142AD}"/>
          </ac:spMkLst>
        </pc:spChg>
        <pc:spChg chg="mod">
          <ac:chgData name="Soheil Abbasloo" userId="d71572ce-aea6-4a3a-9d7a-c1bc96c12f67" providerId="ADAL" clId="{59270F67-379E-4FBB-B81D-4325566F89EB}" dt="2022-11-13T23:03:43.450" v="1825" actId="1035"/>
          <ac:spMkLst>
            <pc:docMk/>
            <pc:sldMk cId="0" sldId="310"/>
            <ac:spMk id="25" creationId="{6D0CB4EA-C545-F5B6-692C-DCFCF07B521C}"/>
          </ac:spMkLst>
        </pc:spChg>
        <pc:spChg chg="mod">
          <ac:chgData name="Soheil Abbasloo" userId="d71572ce-aea6-4a3a-9d7a-c1bc96c12f67" providerId="ADAL" clId="{59270F67-379E-4FBB-B81D-4325566F89EB}" dt="2022-11-13T23:03:43.450" v="1825" actId="1035"/>
          <ac:spMkLst>
            <pc:docMk/>
            <pc:sldMk cId="0" sldId="310"/>
            <ac:spMk id="26" creationId="{4F82D530-917F-495B-5FF4-99CE77941AF0}"/>
          </ac:spMkLst>
        </pc:spChg>
        <pc:spChg chg="mod">
          <ac:chgData name="Soheil Abbasloo" userId="d71572ce-aea6-4a3a-9d7a-c1bc96c12f67" providerId="ADAL" clId="{59270F67-379E-4FBB-B81D-4325566F89EB}" dt="2022-11-13T23:03:43.450" v="1825" actId="1035"/>
          <ac:spMkLst>
            <pc:docMk/>
            <pc:sldMk cId="0" sldId="310"/>
            <ac:spMk id="27" creationId="{7655F9C4-ED50-5D2D-2139-EFEFA1561BE1}"/>
          </ac:spMkLst>
        </pc:spChg>
        <pc:spChg chg="mod">
          <ac:chgData name="Soheil Abbasloo" userId="d71572ce-aea6-4a3a-9d7a-c1bc96c12f67" providerId="ADAL" clId="{59270F67-379E-4FBB-B81D-4325566F89EB}" dt="2022-11-13T23:03:43.450" v="1825" actId="1035"/>
          <ac:spMkLst>
            <pc:docMk/>
            <pc:sldMk cId="0" sldId="310"/>
            <ac:spMk id="28" creationId="{7BC9056B-34F9-787A-45BC-99BCF153DAC3}"/>
          </ac:spMkLst>
        </pc:spChg>
        <pc:spChg chg="mod">
          <ac:chgData name="Soheil Abbasloo" userId="d71572ce-aea6-4a3a-9d7a-c1bc96c12f67" providerId="ADAL" clId="{59270F67-379E-4FBB-B81D-4325566F89EB}" dt="2022-11-13T23:03:43.450" v="1825" actId="1035"/>
          <ac:spMkLst>
            <pc:docMk/>
            <pc:sldMk cId="0" sldId="310"/>
            <ac:spMk id="31" creationId="{6964D6C1-1E3E-C746-2C41-3579889F58C1}"/>
          </ac:spMkLst>
        </pc:spChg>
        <pc:spChg chg="mod">
          <ac:chgData name="Soheil Abbasloo" userId="d71572ce-aea6-4a3a-9d7a-c1bc96c12f67" providerId="ADAL" clId="{59270F67-379E-4FBB-B81D-4325566F89EB}" dt="2022-11-13T23:03:43.450" v="1825" actId="1035"/>
          <ac:spMkLst>
            <pc:docMk/>
            <pc:sldMk cId="0" sldId="310"/>
            <ac:spMk id="32" creationId="{658CAAE8-3854-6597-DD0B-4E90768A6B6B}"/>
          </ac:spMkLst>
        </pc:spChg>
        <pc:spChg chg="mod">
          <ac:chgData name="Soheil Abbasloo" userId="d71572ce-aea6-4a3a-9d7a-c1bc96c12f67" providerId="ADAL" clId="{59270F67-379E-4FBB-B81D-4325566F89EB}" dt="2022-11-13T23:03:43.450" v="1825" actId="1035"/>
          <ac:spMkLst>
            <pc:docMk/>
            <pc:sldMk cId="0" sldId="310"/>
            <ac:spMk id="33" creationId="{864BDFF5-10EF-5DD7-C8EC-753D1A50F22C}"/>
          </ac:spMkLst>
        </pc:spChg>
        <pc:spChg chg="mod">
          <ac:chgData name="Soheil Abbasloo" userId="d71572ce-aea6-4a3a-9d7a-c1bc96c12f67" providerId="ADAL" clId="{59270F67-379E-4FBB-B81D-4325566F89EB}" dt="2022-11-13T23:03:43.450" v="1825" actId="1035"/>
          <ac:spMkLst>
            <pc:docMk/>
            <pc:sldMk cId="0" sldId="310"/>
            <ac:spMk id="34" creationId="{EDB6202E-F519-3B1A-795F-CD0D987DE722}"/>
          </ac:spMkLst>
        </pc:spChg>
        <pc:spChg chg="mod">
          <ac:chgData name="Soheil Abbasloo" userId="d71572ce-aea6-4a3a-9d7a-c1bc96c12f67" providerId="ADAL" clId="{59270F67-379E-4FBB-B81D-4325566F89EB}" dt="2022-11-13T23:03:43.450" v="1825" actId="1035"/>
          <ac:spMkLst>
            <pc:docMk/>
            <pc:sldMk cId="0" sldId="310"/>
            <ac:spMk id="35" creationId="{9E5FDD92-35FD-193C-10C7-12E7C95509B0}"/>
          </ac:spMkLst>
        </pc:spChg>
        <pc:spChg chg="mod">
          <ac:chgData name="Soheil Abbasloo" userId="d71572ce-aea6-4a3a-9d7a-c1bc96c12f67" providerId="ADAL" clId="{59270F67-379E-4FBB-B81D-4325566F89EB}" dt="2022-11-13T23:03:43.450" v="1825" actId="1035"/>
          <ac:spMkLst>
            <pc:docMk/>
            <pc:sldMk cId="0" sldId="310"/>
            <ac:spMk id="36" creationId="{4A00C2D4-5D55-E106-F146-33BFA00A8B68}"/>
          </ac:spMkLst>
        </pc:spChg>
        <pc:spChg chg="mod ord">
          <ac:chgData name="Soheil Abbasloo" userId="d71572ce-aea6-4a3a-9d7a-c1bc96c12f67" providerId="ADAL" clId="{59270F67-379E-4FBB-B81D-4325566F89EB}" dt="2022-11-13T19:52:39.306" v="12" actId="700"/>
          <ac:spMkLst>
            <pc:docMk/>
            <pc:sldMk cId="0" sldId="310"/>
            <ac:spMk id="28674" creationId="{0BA5EC5B-9AED-B53C-1285-43E0ED21A7F2}"/>
          </ac:spMkLst>
        </pc:spChg>
        <pc:spChg chg="mod ord">
          <ac:chgData name="Soheil Abbasloo" userId="d71572ce-aea6-4a3a-9d7a-c1bc96c12f67" providerId="ADAL" clId="{59270F67-379E-4FBB-B81D-4325566F89EB}" dt="2022-11-13T23:04:40.483" v="1873" actId="404"/>
          <ac:spMkLst>
            <pc:docMk/>
            <pc:sldMk cId="0" sldId="310"/>
            <ac:spMk id="28675" creationId="{5E38C61D-CB99-025F-3D29-C575F96877D2}"/>
          </ac:spMkLst>
        </pc:spChg>
        <pc:spChg chg="mod ord">
          <ac:chgData name="Soheil Abbasloo" userId="d71572ce-aea6-4a3a-9d7a-c1bc96c12f67" providerId="ADAL" clId="{59270F67-379E-4FBB-B81D-4325566F89EB}" dt="2022-11-13T19:52:39.306" v="12" actId="700"/>
          <ac:spMkLst>
            <pc:docMk/>
            <pc:sldMk cId="0" sldId="310"/>
            <ac:spMk id="28676" creationId="{7C861F52-76B5-7D02-666C-94CEBBD187CE}"/>
          </ac:spMkLst>
        </pc:spChg>
        <pc:spChg chg="mod">
          <ac:chgData name="Soheil Abbasloo" userId="d71572ce-aea6-4a3a-9d7a-c1bc96c12f67" providerId="ADAL" clId="{59270F67-379E-4FBB-B81D-4325566F89EB}" dt="2022-11-13T20:33:45.378" v="138" actId="2711"/>
          <ac:spMkLst>
            <pc:docMk/>
            <pc:sldMk cId="0" sldId="310"/>
            <ac:spMk id="28677" creationId="{0D278AA8-EE2A-1236-8776-4AC1BE547F65}"/>
          </ac:spMkLst>
        </pc:spChg>
        <pc:spChg chg="mod">
          <ac:chgData name="Soheil Abbasloo" userId="d71572ce-aea6-4a3a-9d7a-c1bc96c12f67" providerId="ADAL" clId="{59270F67-379E-4FBB-B81D-4325566F89EB}" dt="2022-11-13T23:03:59.316" v="1845" actId="1035"/>
          <ac:spMkLst>
            <pc:docMk/>
            <pc:sldMk cId="0" sldId="310"/>
            <ac:spMk id="28686" creationId="{7F23DFE2-3804-D54D-9B44-4986C79CE13D}"/>
          </ac:spMkLst>
        </pc:spChg>
        <pc:spChg chg="mod">
          <ac:chgData name="Soheil Abbasloo" userId="d71572ce-aea6-4a3a-9d7a-c1bc96c12f67" providerId="ADAL" clId="{59270F67-379E-4FBB-B81D-4325566F89EB}" dt="2022-11-13T23:03:59.316" v="1845" actId="1035"/>
          <ac:spMkLst>
            <pc:docMk/>
            <pc:sldMk cId="0" sldId="310"/>
            <ac:spMk id="28687" creationId="{B67F0DC8-1FD9-3378-BBD8-6F5B96464D74}"/>
          </ac:spMkLst>
        </pc:spChg>
        <pc:spChg chg="mod">
          <ac:chgData name="Soheil Abbasloo" userId="d71572ce-aea6-4a3a-9d7a-c1bc96c12f67" providerId="ADAL" clId="{59270F67-379E-4FBB-B81D-4325566F89EB}" dt="2022-11-13T23:03:59.316" v="1845" actId="1035"/>
          <ac:spMkLst>
            <pc:docMk/>
            <pc:sldMk cId="0" sldId="310"/>
            <ac:spMk id="28688" creationId="{F3842A9C-CB8A-39FA-9140-517CCE2676DE}"/>
          </ac:spMkLst>
        </pc:spChg>
        <pc:spChg chg="mod">
          <ac:chgData name="Soheil Abbasloo" userId="d71572ce-aea6-4a3a-9d7a-c1bc96c12f67" providerId="ADAL" clId="{59270F67-379E-4FBB-B81D-4325566F89EB}" dt="2022-11-13T23:03:59.316" v="1845" actId="1035"/>
          <ac:spMkLst>
            <pc:docMk/>
            <pc:sldMk cId="0" sldId="310"/>
            <ac:spMk id="28689" creationId="{0DDBCC06-5482-A063-C868-A222C21B19ED}"/>
          </ac:spMkLst>
        </pc:spChg>
        <pc:spChg chg="mod">
          <ac:chgData name="Soheil Abbasloo" userId="d71572ce-aea6-4a3a-9d7a-c1bc96c12f67" providerId="ADAL" clId="{59270F67-379E-4FBB-B81D-4325566F89EB}" dt="2022-11-13T23:03:59.316" v="1845" actId="1035"/>
          <ac:spMkLst>
            <pc:docMk/>
            <pc:sldMk cId="0" sldId="310"/>
            <ac:spMk id="28690" creationId="{0F22BCB6-93D4-D6D8-CE2F-6048D429C9E7}"/>
          </ac:spMkLst>
        </pc:spChg>
        <pc:spChg chg="mod">
          <ac:chgData name="Soheil Abbasloo" userId="d71572ce-aea6-4a3a-9d7a-c1bc96c12f67" providerId="ADAL" clId="{59270F67-379E-4FBB-B81D-4325566F89EB}" dt="2022-11-13T23:03:59.316" v="1845" actId="1035"/>
          <ac:spMkLst>
            <pc:docMk/>
            <pc:sldMk cId="0" sldId="310"/>
            <ac:spMk id="28691" creationId="{5B4F2CD9-02CD-3C2D-08ED-CDF7D9C8F4C3}"/>
          </ac:spMkLst>
        </pc:spChg>
        <pc:spChg chg="mod">
          <ac:chgData name="Soheil Abbasloo" userId="d71572ce-aea6-4a3a-9d7a-c1bc96c12f67" providerId="ADAL" clId="{59270F67-379E-4FBB-B81D-4325566F89EB}" dt="2022-11-13T23:03:59.316" v="1845" actId="1035"/>
          <ac:spMkLst>
            <pc:docMk/>
            <pc:sldMk cId="0" sldId="310"/>
            <ac:spMk id="28692" creationId="{C7E7F118-E7C5-7F50-5E9F-29AEB1A93AE3}"/>
          </ac:spMkLst>
        </pc:spChg>
        <pc:spChg chg="mod">
          <ac:chgData name="Soheil Abbasloo" userId="d71572ce-aea6-4a3a-9d7a-c1bc96c12f67" providerId="ADAL" clId="{59270F67-379E-4FBB-B81D-4325566F89EB}" dt="2022-11-13T23:03:59.316" v="1845" actId="1035"/>
          <ac:spMkLst>
            <pc:docMk/>
            <pc:sldMk cId="0" sldId="310"/>
            <ac:spMk id="28693" creationId="{D6386B23-2D21-F5C1-2DDA-E38BB52F94C4}"/>
          </ac:spMkLst>
        </pc:spChg>
        <pc:spChg chg="mod">
          <ac:chgData name="Soheil Abbasloo" userId="d71572ce-aea6-4a3a-9d7a-c1bc96c12f67" providerId="ADAL" clId="{59270F67-379E-4FBB-B81D-4325566F89EB}" dt="2022-11-13T23:03:59.316" v="1845" actId="1035"/>
          <ac:spMkLst>
            <pc:docMk/>
            <pc:sldMk cId="0" sldId="310"/>
            <ac:spMk id="28694" creationId="{0FDBBF68-F057-9B6F-8C12-01C592ADC772}"/>
          </ac:spMkLst>
        </pc:spChg>
        <pc:spChg chg="mod">
          <ac:chgData name="Soheil Abbasloo" userId="d71572ce-aea6-4a3a-9d7a-c1bc96c12f67" providerId="ADAL" clId="{59270F67-379E-4FBB-B81D-4325566F89EB}" dt="2022-11-13T23:03:59.316" v="1845" actId="1035"/>
          <ac:spMkLst>
            <pc:docMk/>
            <pc:sldMk cId="0" sldId="310"/>
            <ac:spMk id="28695" creationId="{972A48CA-1C1A-8D6B-0D22-E6CF6EC0A3B7}"/>
          </ac:spMkLst>
        </pc:spChg>
        <pc:spChg chg="mod">
          <ac:chgData name="Soheil Abbasloo" userId="d71572ce-aea6-4a3a-9d7a-c1bc96c12f67" providerId="ADAL" clId="{59270F67-379E-4FBB-B81D-4325566F89EB}" dt="2022-11-13T23:03:59.316" v="1845" actId="1035"/>
          <ac:spMkLst>
            <pc:docMk/>
            <pc:sldMk cId="0" sldId="310"/>
            <ac:spMk id="28696" creationId="{DADD4BF7-20CF-2E73-F430-559CB009FFAA}"/>
          </ac:spMkLst>
        </pc:spChg>
        <pc:spChg chg="mod">
          <ac:chgData name="Soheil Abbasloo" userId="d71572ce-aea6-4a3a-9d7a-c1bc96c12f67" providerId="ADAL" clId="{59270F67-379E-4FBB-B81D-4325566F89EB}" dt="2022-11-13T23:03:59.316" v="1845" actId="1035"/>
          <ac:spMkLst>
            <pc:docMk/>
            <pc:sldMk cId="0" sldId="310"/>
            <ac:spMk id="28697" creationId="{19728699-2E0A-92ED-7330-B1FEA5A990CE}"/>
          </ac:spMkLst>
        </pc:spChg>
        <pc:spChg chg="mod">
          <ac:chgData name="Soheil Abbasloo" userId="d71572ce-aea6-4a3a-9d7a-c1bc96c12f67" providerId="ADAL" clId="{59270F67-379E-4FBB-B81D-4325566F89EB}" dt="2022-11-13T23:03:59.316" v="1845" actId="1035"/>
          <ac:spMkLst>
            <pc:docMk/>
            <pc:sldMk cId="0" sldId="310"/>
            <ac:spMk id="28698" creationId="{E9A0724A-862C-2DCD-D761-B5B679426A45}"/>
          </ac:spMkLst>
        </pc:spChg>
        <pc:spChg chg="mod">
          <ac:chgData name="Soheil Abbasloo" userId="d71572ce-aea6-4a3a-9d7a-c1bc96c12f67" providerId="ADAL" clId="{59270F67-379E-4FBB-B81D-4325566F89EB}" dt="2022-11-13T23:03:59.316" v="1845" actId="1035"/>
          <ac:spMkLst>
            <pc:docMk/>
            <pc:sldMk cId="0" sldId="310"/>
            <ac:spMk id="28699" creationId="{3898981D-D9A6-407D-46CF-A6425914F047}"/>
          </ac:spMkLst>
        </pc:spChg>
        <pc:spChg chg="mod">
          <ac:chgData name="Soheil Abbasloo" userId="d71572ce-aea6-4a3a-9d7a-c1bc96c12f67" providerId="ADAL" clId="{59270F67-379E-4FBB-B81D-4325566F89EB}" dt="2022-11-13T23:03:59.316" v="1845" actId="1035"/>
          <ac:spMkLst>
            <pc:docMk/>
            <pc:sldMk cId="0" sldId="310"/>
            <ac:spMk id="28700" creationId="{FDA4E639-4549-7BE5-E078-21D5CD3F53CC}"/>
          </ac:spMkLst>
        </pc:spChg>
        <pc:spChg chg="mod">
          <ac:chgData name="Soheil Abbasloo" userId="d71572ce-aea6-4a3a-9d7a-c1bc96c12f67" providerId="ADAL" clId="{59270F67-379E-4FBB-B81D-4325566F89EB}" dt="2022-11-13T23:03:59.316" v="1845" actId="1035"/>
          <ac:spMkLst>
            <pc:docMk/>
            <pc:sldMk cId="0" sldId="310"/>
            <ac:spMk id="28701" creationId="{CBDA4B19-DF4F-1F4D-D5BB-2B8D9CBF1618}"/>
          </ac:spMkLst>
        </pc:spChg>
        <pc:spChg chg="mod">
          <ac:chgData name="Soheil Abbasloo" userId="d71572ce-aea6-4a3a-9d7a-c1bc96c12f67" providerId="ADAL" clId="{59270F67-379E-4FBB-B81D-4325566F89EB}" dt="2022-11-13T23:03:59.316" v="1845" actId="1035"/>
          <ac:spMkLst>
            <pc:docMk/>
            <pc:sldMk cId="0" sldId="310"/>
            <ac:spMk id="28702" creationId="{45AB10E0-D01D-EB13-8249-CDF1328C8412}"/>
          </ac:spMkLst>
        </pc:spChg>
        <pc:spChg chg="mod">
          <ac:chgData name="Soheil Abbasloo" userId="d71572ce-aea6-4a3a-9d7a-c1bc96c12f67" providerId="ADAL" clId="{59270F67-379E-4FBB-B81D-4325566F89EB}" dt="2022-11-13T23:03:59.316" v="1845" actId="1035"/>
          <ac:spMkLst>
            <pc:docMk/>
            <pc:sldMk cId="0" sldId="310"/>
            <ac:spMk id="28703" creationId="{43A1F620-66E4-58EF-413C-48710D974928}"/>
          </ac:spMkLst>
        </pc:spChg>
        <pc:spChg chg="mod">
          <ac:chgData name="Soheil Abbasloo" userId="d71572ce-aea6-4a3a-9d7a-c1bc96c12f67" providerId="ADAL" clId="{59270F67-379E-4FBB-B81D-4325566F89EB}" dt="2022-11-13T23:03:59.316" v="1845" actId="1035"/>
          <ac:spMkLst>
            <pc:docMk/>
            <pc:sldMk cId="0" sldId="310"/>
            <ac:spMk id="28704" creationId="{05E6D4A1-1A49-28A3-D19F-8078A561E48A}"/>
          </ac:spMkLst>
        </pc:spChg>
        <pc:spChg chg="mod">
          <ac:chgData name="Soheil Abbasloo" userId="d71572ce-aea6-4a3a-9d7a-c1bc96c12f67" providerId="ADAL" clId="{59270F67-379E-4FBB-B81D-4325566F89EB}" dt="2022-11-13T23:03:59.316" v="1845" actId="1035"/>
          <ac:spMkLst>
            <pc:docMk/>
            <pc:sldMk cId="0" sldId="310"/>
            <ac:spMk id="28705" creationId="{00108BFB-DA83-5321-C82A-BAAA83372EFE}"/>
          </ac:spMkLst>
        </pc:spChg>
        <pc:spChg chg="mod">
          <ac:chgData name="Soheil Abbasloo" userId="d71572ce-aea6-4a3a-9d7a-c1bc96c12f67" providerId="ADAL" clId="{59270F67-379E-4FBB-B81D-4325566F89EB}" dt="2022-11-13T23:03:59.316" v="1845" actId="1035"/>
          <ac:spMkLst>
            <pc:docMk/>
            <pc:sldMk cId="0" sldId="310"/>
            <ac:spMk id="28706" creationId="{981AA749-0857-574F-031A-A42EDDEFC8AB}"/>
          </ac:spMkLst>
        </pc:spChg>
        <pc:spChg chg="mod">
          <ac:chgData name="Soheil Abbasloo" userId="d71572ce-aea6-4a3a-9d7a-c1bc96c12f67" providerId="ADAL" clId="{59270F67-379E-4FBB-B81D-4325566F89EB}" dt="2022-11-13T23:03:59.316" v="1845" actId="1035"/>
          <ac:spMkLst>
            <pc:docMk/>
            <pc:sldMk cId="0" sldId="310"/>
            <ac:spMk id="28707" creationId="{A487B9B6-C5B6-8E56-6181-68CE5DDB69C2}"/>
          </ac:spMkLst>
        </pc:spChg>
        <pc:spChg chg="mod">
          <ac:chgData name="Soheil Abbasloo" userId="d71572ce-aea6-4a3a-9d7a-c1bc96c12f67" providerId="ADAL" clId="{59270F67-379E-4FBB-B81D-4325566F89EB}" dt="2022-11-13T23:03:59.316" v="1845" actId="1035"/>
          <ac:spMkLst>
            <pc:docMk/>
            <pc:sldMk cId="0" sldId="310"/>
            <ac:spMk id="28708" creationId="{5D4E9A68-F647-1F76-464A-19C0B34F568C}"/>
          </ac:spMkLst>
        </pc:spChg>
        <pc:spChg chg="mod">
          <ac:chgData name="Soheil Abbasloo" userId="d71572ce-aea6-4a3a-9d7a-c1bc96c12f67" providerId="ADAL" clId="{59270F67-379E-4FBB-B81D-4325566F89EB}" dt="2022-11-13T23:03:59.316" v="1845" actId="1035"/>
          <ac:spMkLst>
            <pc:docMk/>
            <pc:sldMk cId="0" sldId="310"/>
            <ac:spMk id="28709" creationId="{40372F33-D29F-8601-DD36-FE378906AC91}"/>
          </ac:spMkLst>
        </pc:spChg>
        <pc:spChg chg="mod">
          <ac:chgData name="Soheil Abbasloo" userId="d71572ce-aea6-4a3a-9d7a-c1bc96c12f67" providerId="ADAL" clId="{59270F67-379E-4FBB-B81D-4325566F89EB}" dt="2022-11-13T23:03:59.316" v="1845" actId="1035"/>
          <ac:spMkLst>
            <pc:docMk/>
            <pc:sldMk cId="0" sldId="310"/>
            <ac:spMk id="28710" creationId="{19609C55-1CE7-BCCB-9514-FF75B865B290}"/>
          </ac:spMkLst>
        </pc:spChg>
        <pc:spChg chg="mod">
          <ac:chgData name="Soheil Abbasloo" userId="d71572ce-aea6-4a3a-9d7a-c1bc96c12f67" providerId="ADAL" clId="{59270F67-379E-4FBB-B81D-4325566F89EB}" dt="2022-11-13T23:03:59.316" v="1845" actId="1035"/>
          <ac:spMkLst>
            <pc:docMk/>
            <pc:sldMk cId="0" sldId="310"/>
            <ac:spMk id="28711" creationId="{1B58769C-DC77-9751-9672-90EAB7F600D9}"/>
          </ac:spMkLst>
        </pc:spChg>
        <pc:spChg chg="mod">
          <ac:chgData name="Soheil Abbasloo" userId="d71572ce-aea6-4a3a-9d7a-c1bc96c12f67" providerId="ADAL" clId="{59270F67-379E-4FBB-B81D-4325566F89EB}" dt="2022-11-13T23:03:59.316" v="1845" actId="1035"/>
          <ac:spMkLst>
            <pc:docMk/>
            <pc:sldMk cId="0" sldId="310"/>
            <ac:spMk id="28712" creationId="{4A52C5D6-7194-314D-1F10-E8A099E27459}"/>
          </ac:spMkLst>
        </pc:spChg>
        <pc:spChg chg="mod">
          <ac:chgData name="Soheil Abbasloo" userId="d71572ce-aea6-4a3a-9d7a-c1bc96c12f67" providerId="ADAL" clId="{59270F67-379E-4FBB-B81D-4325566F89EB}" dt="2022-11-13T23:03:59.316" v="1845" actId="1035"/>
          <ac:spMkLst>
            <pc:docMk/>
            <pc:sldMk cId="0" sldId="310"/>
            <ac:spMk id="28713" creationId="{540FA1E4-E1AE-DAD1-7549-9F65626CA281}"/>
          </ac:spMkLst>
        </pc:spChg>
        <pc:spChg chg="mod">
          <ac:chgData name="Soheil Abbasloo" userId="d71572ce-aea6-4a3a-9d7a-c1bc96c12f67" providerId="ADAL" clId="{59270F67-379E-4FBB-B81D-4325566F89EB}" dt="2022-11-13T23:03:59.316" v="1845" actId="1035"/>
          <ac:spMkLst>
            <pc:docMk/>
            <pc:sldMk cId="0" sldId="310"/>
            <ac:spMk id="28714" creationId="{351DA580-61C1-3290-7FD7-052AAB764EAD}"/>
          </ac:spMkLst>
        </pc:spChg>
        <pc:spChg chg="mod">
          <ac:chgData name="Soheil Abbasloo" userId="d71572ce-aea6-4a3a-9d7a-c1bc96c12f67" providerId="ADAL" clId="{59270F67-379E-4FBB-B81D-4325566F89EB}" dt="2022-11-13T23:03:59.316" v="1845" actId="1035"/>
          <ac:spMkLst>
            <pc:docMk/>
            <pc:sldMk cId="0" sldId="310"/>
            <ac:spMk id="28715" creationId="{28BFAFBB-BC6B-D527-7B4B-0C568732191C}"/>
          </ac:spMkLst>
        </pc:spChg>
        <pc:spChg chg="mod">
          <ac:chgData name="Soheil Abbasloo" userId="d71572ce-aea6-4a3a-9d7a-c1bc96c12f67" providerId="ADAL" clId="{59270F67-379E-4FBB-B81D-4325566F89EB}" dt="2022-11-13T23:03:59.316" v="1845" actId="1035"/>
          <ac:spMkLst>
            <pc:docMk/>
            <pc:sldMk cId="0" sldId="310"/>
            <ac:spMk id="28716" creationId="{6E963222-A47E-70E6-0A72-A6C510067877}"/>
          </ac:spMkLst>
        </pc:spChg>
        <pc:spChg chg="mod">
          <ac:chgData name="Soheil Abbasloo" userId="d71572ce-aea6-4a3a-9d7a-c1bc96c12f67" providerId="ADAL" clId="{59270F67-379E-4FBB-B81D-4325566F89EB}" dt="2022-11-13T23:03:59.316" v="1845" actId="1035"/>
          <ac:spMkLst>
            <pc:docMk/>
            <pc:sldMk cId="0" sldId="310"/>
            <ac:spMk id="28717" creationId="{CD4B3B3B-BF42-5BD9-D95B-E4CC300D6A07}"/>
          </ac:spMkLst>
        </pc:spChg>
        <pc:spChg chg="mod">
          <ac:chgData name="Soheil Abbasloo" userId="d71572ce-aea6-4a3a-9d7a-c1bc96c12f67" providerId="ADAL" clId="{59270F67-379E-4FBB-B81D-4325566F89EB}" dt="2022-11-13T23:03:59.316" v="1845" actId="1035"/>
          <ac:spMkLst>
            <pc:docMk/>
            <pc:sldMk cId="0" sldId="310"/>
            <ac:spMk id="28718" creationId="{DF234909-CED0-0D2E-6420-A56ED48CD56E}"/>
          </ac:spMkLst>
        </pc:spChg>
        <pc:spChg chg="mod">
          <ac:chgData name="Soheil Abbasloo" userId="d71572ce-aea6-4a3a-9d7a-c1bc96c12f67" providerId="ADAL" clId="{59270F67-379E-4FBB-B81D-4325566F89EB}" dt="2022-11-13T23:03:59.316" v="1845" actId="1035"/>
          <ac:spMkLst>
            <pc:docMk/>
            <pc:sldMk cId="0" sldId="310"/>
            <ac:spMk id="28719" creationId="{29D90F24-C37D-5FEB-754B-C771A8C22B16}"/>
          </ac:spMkLst>
        </pc:spChg>
        <pc:spChg chg="mod">
          <ac:chgData name="Soheil Abbasloo" userId="d71572ce-aea6-4a3a-9d7a-c1bc96c12f67" providerId="ADAL" clId="{59270F67-379E-4FBB-B81D-4325566F89EB}" dt="2022-11-13T23:03:59.316" v="1845" actId="1035"/>
          <ac:spMkLst>
            <pc:docMk/>
            <pc:sldMk cId="0" sldId="310"/>
            <ac:spMk id="28720" creationId="{04658B02-6EF7-459C-815C-F85E3C06EE85}"/>
          </ac:spMkLst>
        </pc:spChg>
        <pc:spChg chg="mod">
          <ac:chgData name="Soheil Abbasloo" userId="d71572ce-aea6-4a3a-9d7a-c1bc96c12f67" providerId="ADAL" clId="{59270F67-379E-4FBB-B81D-4325566F89EB}" dt="2022-11-13T23:03:59.316" v="1845" actId="1035"/>
          <ac:spMkLst>
            <pc:docMk/>
            <pc:sldMk cId="0" sldId="310"/>
            <ac:spMk id="28721" creationId="{834D0E6B-700E-EBC0-8838-060CAB99F22E}"/>
          </ac:spMkLst>
        </pc:spChg>
        <pc:spChg chg="mod">
          <ac:chgData name="Soheil Abbasloo" userId="d71572ce-aea6-4a3a-9d7a-c1bc96c12f67" providerId="ADAL" clId="{59270F67-379E-4FBB-B81D-4325566F89EB}" dt="2022-11-13T23:03:59.316" v="1845" actId="1035"/>
          <ac:spMkLst>
            <pc:docMk/>
            <pc:sldMk cId="0" sldId="310"/>
            <ac:spMk id="28722" creationId="{89B077A4-9FBA-C965-F545-BB070E767077}"/>
          </ac:spMkLst>
        </pc:spChg>
        <pc:spChg chg="mod">
          <ac:chgData name="Soheil Abbasloo" userId="d71572ce-aea6-4a3a-9d7a-c1bc96c12f67" providerId="ADAL" clId="{59270F67-379E-4FBB-B81D-4325566F89EB}" dt="2022-11-13T23:03:59.316" v="1845" actId="1035"/>
          <ac:spMkLst>
            <pc:docMk/>
            <pc:sldMk cId="0" sldId="310"/>
            <ac:spMk id="28723" creationId="{46070F51-77D6-55F0-34E5-5AA38A06B7BC}"/>
          </ac:spMkLst>
        </pc:spChg>
        <pc:spChg chg="mod">
          <ac:chgData name="Soheil Abbasloo" userId="d71572ce-aea6-4a3a-9d7a-c1bc96c12f67" providerId="ADAL" clId="{59270F67-379E-4FBB-B81D-4325566F89EB}" dt="2022-11-13T23:03:59.316" v="1845" actId="1035"/>
          <ac:spMkLst>
            <pc:docMk/>
            <pc:sldMk cId="0" sldId="310"/>
            <ac:spMk id="28724" creationId="{D65AB0EE-944B-2846-29C1-BFED61195CB3}"/>
          </ac:spMkLst>
        </pc:spChg>
        <pc:spChg chg="mod">
          <ac:chgData name="Soheil Abbasloo" userId="d71572ce-aea6-4a3a-9d7a-c1bc96c12f67" providerId="ADAL" clId="{59270F67-379E-4FBB-B81D-4325566F89EB}" dt="2022-11-13T23:03:59.316" v="1845" actId="1035"/>
          <ac:spMkLst>
            <pc:docMk/>
            <pc:sldMk cId="0" sldId="310"/>
            <ac:spMk id="28725" creationId="{1CAEA929-7992-B7BA-CE2F-A66D5F131949}"/>
          </ac:spMkLst>
        </pc:spChg>
        <pc:spChg chg="mod">
          <ac:chgData name="Soheil Abbasloo" userId="d71572ce-aea6-4a3a-9d7a-c1bc96c12f67" providerId="ADAL" clId="{59270F67-379E-4FBB-B81D-4325566F89EB}" dt="2022-11-13T23:03:59.316" v="1845" actId="1035"/>
          <ac:spMkLst>
            <pc:docMk/>
            <pc:sldMk cId="0" sldId="310"/>
            <ac:spMk id="28726" creationId="{EE92FF61-1CE0-0945-CAE9-96586AADBA5B}"/>
          </ac:spMkLst>
        </pc:spChg>
        <pc:spChg chg="mod">
          <ac:chgData name="Soheil Abbasloo" userId="d71572ce-aea6-4a3a-9d7a-c1bc96c12f67" providerId="ADAL" clId="{59270F67-379E-4FBB-B81D-4325566F89EB}" dt="2022-11-13T23:03:59.316" v="1845" actId="1035"/>
          <ac:spMkLst>
            <pc:docMk/>
            <pc:sldMk cId="0" sldId="310"/>
            <ac:spMk id="28727" creationId="{1479C5A8-1207-5A20-F1B3-936E998FB169}"/>
          </ac:spMkLst>
        </pc:spChg>
        <pc:spChg chg="mod">
          <ac:chgData name="Soheil Abbasloo" userId="d71572ce-aea6-4a3a-9d7a-c1bc96c12f67" providerId="ADAL" clId="{59270F67-379E-4FBB-B81D-4325566F89EB}" dt="2022-11-13T23:03:59.316" v="1845" actId="1035"/>
          <ac:spMkLst>
            <pc:docMk/>
            <pc:sldMk cId="0" sldId="310"/>
            <ac:spMk id="28728" creationId="{1307F758-E870-2E57-609C-2078DBA3847E}"/>
          </ac:spMkLst>
        </pc:spChg>
        <pc:spChg chg="mod">
          <ac:chgData name="Soheil Abbasloo" userId="d71572ce-aea6-4a3a-9d7a-c1bc96c12f67" providerId="ADAL" clId="{59270F67-379E-4FBB-B81D-4325566F89EB}" dt="2022-11-13T23:03:59.316" v="1845" actId="1035"/>
          <ac:spMkLst>
            <pc:docMk/>
            <pc:sldMk cId="0" sldId="310"/>
            <ac:spMk id="28729" creationId="{671A4343-322B-C329-4388-EF5F8569D9CC}"/>
          </ac:spMkLst>
        </pc:spChg>
        <pc:spChg chg="mod">
          <ac:chgData name="Soheil Abbasloo" userId="d71572ce-aea6-4a3a-9d7a-c1bc96c12f67" providerId="ADAL" clId="{59270F67-379E-4FBB-B81D-4325566F89EB}" dt="2022-11-13T23:03:59.316" v="1845" actId="1035"/>
          <ac:spMkLst>
            <pc:docMk/>
            <pc:sldMk cId="0" sldId="310"/>
            <ac:spMk id="28730" creationId="{697B7229-2971-A3B8-3B14-4070CE56173B}"/>
          </ac:spMkLst>
        </pc:spChg>
        <pc:spChg chg="mod">
          <ac:chgData name="Soheil Abbasloo" userId="d71572ce-aea6-4a3a-9d7a-c1bc96c12f67" providerId="ADAL" clId="{59270F67-379E-4FBB-B81D-4325566F89EB}" dt="2022-11-13T23:03:59.316" v="1845" actId="1035"/>
          <ac:spMkLst>
            <pc:docMk/>
            <pc:sldMk cId="0" sldId="310"/>
            <ac:spMk id="28731" creationId="{9EFE5015-4F8C-15FE-C592-A8BCD7FC7851}"/>
          </ac:spMkLst>
        </pc:spChg>
        <pc:spChg chg="mod">
          <ac:chgData name="Soheil Abbasloo" userId="d71572ce-aea6-4a3a-9d7a-c1bc96c12f67" providerId="ADAL" clId="{59270F67-379E-4FBB-B81D-4325566F89EB}" dt="2022-11-13T23:03:59.316" v="1845" actId="1035"/>
          <ac:spMkLst>
            <pc:docMk/>
            <pc:sldMk cId="0" sldId="310"/>
            <ac:spMk id="28732" creationId="{AFCC5BFE-139D-9901-9E73-1899A2A30F9C}"/>
          </ac:spMkLst>
        </pc:spChg>
        <pc:spChg chg="mod">
          <ac:chgData name="Soheil Abbasloo" userId="d71572ce-aea6-4a3a-9d7a-c1bc96c12f67" providerId="ADAL" clId="{59270F67-379E-4FBB-B81D-4325566F89EB}" dt="2022-11-13T23:03:59.316" v="1845" actId="1035"/>
          <ac:spMkLst>
            <pc:docMk/>
            <pc:sldMk cId="0" sldId="310"/>
            <ac:spMk id="28733" creationId="{3E5333D1-FDE6-AA59-9732-650B8AE33CEE}"/>
          </ac:spMkLst>
        </pc:spChg>
        <pc:spChg chg="mod">
          <ac:chgData name="Soheil Abbasloo" userId="d71572ce-aea6-4a3a-9d7a-c1bc96c12f67" providerId="ADAL" clId="{59270F67-379E-4FBB-B81D-4325566F89EB}" dt="2022-11-13T23:03:59.316" v="1845" actId="1035"/>
          <ac:spMkLst>
            <pc:docMk/>
            <pc:sldMk cId="0" sldId="310"/>
            <ac:spMk id="28734" creationId="{B8CAF22A-49E2-E7C8-02AF-3981D9F64794}"/>
          </ac:spMkLst>
        </pc:spChg>
        <pc:spChg chg="mod">
          <ac:chgData name="Soheil Abbasloo" userId="d71572ce-aea6-4a3a-9d7a-c1bc96c12f67" providerId="ADAL" clId="{59270F67-379E-4FBB-B81D-4325566F89EB}" dt="2022-11-13T23:03:59.316" v="1845" actId="1035"/>
          <ac:spMkLst>
            <pc:docMk/>
            <pc:sldMk cId="0" sldId="310"/>
            <ac:spMk id="28735" creationId="{B2BE1741-5D88-3115-7641-69BC96A3585E}"/>
          </ac:spMkLst>
        </pc:spChg>
        <pc:spChg chg="mod">
          <ac:chgData name="Soheil Abbasloo" userId="d71572ce-aea6-4a3a-9d7a-c1bc96c12f67" providerId="ADAL" clId="{59270F67-379E-4FBB-B81D-4325566F89EB}" dt="2022-11-13T23:03:59.316" v="1845" actId="1035"/>
          <ac:spMkLst>
            <pc:docMk/>
            <pc:sldMk cId="0" sldId="310"/>
            <ac:spMk id="28736" creationId="{A09E9D21-02D8-B3B6-0418-2B830EF1D2EA}"/>
          </ac:spMkLst>
        </pc:spChg>
        <pc:spChg chg="mod">
          <ac:chgData name="Soheil Abbasloo" userId="d71572ce-aea6-4a3a-9d7a-c1bc96c12f67" providerId="ADAL" clId="{59270F67-379E-4FBB-B81D-4325566F89EB}" dt="2022-11-13T23:03:59.316" v="1845" actId="1035"/>
          <ac:spMkLst>
            <pc:docMk/>
            <pc:sldMk cId="0" sldId="310"/>
            <ac:spMk id="28737" creationId="{B19F1B12-72A4-6458-6922-381F603ADBD5}"/>
          </ac:spMkLst>
        </pc:spChg>
        <pc:spChg chg="mod">
          <ac:chgData name="Soheil Abbasloo" userId="d71572ce-aea6-4a3a-9d7a-c1bc96c12f67" providerId="ADAL" clId="{59270F67-379E-4FBB-B81D-4325566F89EB}" dt="2022-11-13T23:03:59.316" v="1845" actId="1035"/>
          <ac:spMkLst>
            <pc:docMk/>
            <pc:sldMk cId="0" sldId="310"/>
            <ac:spMk id="28738" creationId="{1F22B471-A687-8AA0-E6E2-CBE5B035E54C}"/>
          </ac:spMkLst>
        </pc:spChg>
        <pc:spChg chg="mod">
          <ac:chgData name="Soheil Abbasloo" userId="d71572ce-aea6-4a3a-9d7a-c1bc96c12f67" providerId="ADAL" clId="{59270F67-379E-4FBB-B81D-4325566F89EB}" dt="2022-11-13T23:03:59.316" v="1845" actId="1035"/>
          <ac:spMkLst>
            <pc:docMk/>
            <pc:sldMk cId="0" sldId="310"/>
            <ac:spMk id="28739" creationId="{6B23757B-C540-4D05-A63C-DBCF05AB467E}"/>
          </ac:spMkLst>
        </pc:spChg>
        <pc:spChg chg="mod">
          <ac:chgData name="Soheil Abbasloo" userId="d71572ce-aea6-4a3a-9d7a-c1bc96c12f67" providerId="ADAL" clId="{59270F67-379E-4FBB-B81D-4325566F89EB}" dt="2022-11-13T23:03:59.316" v="1845" actId="1035"/>
          <ac:spMkLst>
            <pc:docMk/>
            <pc:sldMk cId="0" sldId="310"/>
            <ac:spMk id="28740" creationId="{68EFC9D6-CA3A-8B3D-685E-B07512F4E504}"/>
          </ac:spMkLst>
        </pc:spChg>
        <pc:spChg chg="mod">
          <ac:chgData name="Soheil Abbasloo" userId="d71572ce-aea6-4a3a-9d7a-c1bc96c12f67" providerId="ADAL" clId="{59270F67-379E-4FBB-B81D-4325566F89EB}" dt="2022-11-13T23:03:59.316" v="1845" actId="1035"/>
          <ac:spMkLst>
            <pc:docMk/>
            <pc:sldMk cId="0" sldId="310"/>
            <ac:spMk id="28741" creationId="{35F4804A-254D-DECD-EF5C-882F14532E33}"/>
          </ac:spMkLst>
        </pc:spChg>
        <pc:spChg chg="mod">
          <ac:chgData name="Soheil Abbasloo" userId="d71572ce-aea6-4a3a-9d7a-c1bc96c12f67" providerId="ADAL" clId="{59270F67-379E-4FBB-B81D-4325566F89EB}" dt="2022-11-13T23:03:59.316" v="1845" actId="1035"/>
          <ac:spMkLst>
            <pc:docMk/>
            <pc:sldMk cId="0" sldId="310"/>
            <ac:spMk id="28742" creationId="{7CA9A25E-5021-B14E-B3AA-BF869E6BE467}"/>
          </ac:spMkLst>
        </pc:spChg>
        <pc:spChg chg="mod">
          <ac:chgData name="Soheil Abbasloo" userId="d71572ce-aea6-4a3a-9d7a-c1bc96c12f67" providerId="ADAL" clId="{59270F67-379E-4FBB-B81D-4325566F89EB}" dt="2022-11-13T23:03:59.316" v="1845" actId="1035"/>
          <ac:spMkLst>
            <pc:docMk/>
            <pc:sldMk cId="0" sldId="310"/>
            <ac:spMk id="28743" creationId="{2A7305EB-AE9C-5E6C-902D-F9F34D09A124}"/>
          </ac:spMkLst>
        </pc:spChg>
        <pc:spChg chg="mod">
          <ac:chgData name="Soheil Abbasloo" userId="d71572ce-aea6-4a3a-9d7a-c1bc96c12f67" providerId="ADAL" clId="{59270F67-379E-4FBB-B81D-4325566F89EB}" dt="2022-11-13T23:03:59.316" v="1845" actId="1035"/>
          <ac:spMkLst>
            <pc:docMk/>
            <pc:sldMk cId="0" sldId="310"/>
            <ac:spMk id="28744" creationId="{DBE8145B-E162-F232-DDE1-DA3F49CFF342}"/>
          </ac:spMkLst>
        </pc:spChg>
        <pc:spChg chg="mod">
          <ac:chgData name="Soheil Abbasloo" userId="d71572ce-aea6-4a3a-9d7a-c1bc96c12f67" providerId="ADAL" clId="{59270F67-379E-4FBB-B81D-4325566F89EB}" dt="2022-11-13T23:03:59.316" v="1845" actId="1035"/>
          <ac:spMkLst>
            <pc:docMk/>
            <pc:sldMk cId="0" sldId="310"/>
            <ac:spMk id="28745" creationId="{3269036F-824B-FA2C-EFFA-BE61AB5A0754}"/>
          </ac:spMkLst>
        </pc:spChg>
        <pc:spChg chg="mod">
          <ac:chgData name="Soheil Abbasloo" userId="d71572ce-aea6-4a3a-9d7a-c1bc96c12f67" providerId="ADAL" clId="{59270F67-379E-4FBB-B81D-4325566F89EB}" dt="2022-11-13T23:03:59.316" v="1845" actId="1035"/>
          <ac:spMkLst>
            <pc:docMk/>
            <pc:sldMk cId="0" sldId="310"/>
            <ac:spMk id="28746" creationId="{425895E6-7628-2C0D-B859-4714852B844F}"/>
          </ac:spMkLst>
        </pc:spChg>
        <pc:spChg chg="mod">
          <ac:chgData name="Soheil Abbasloo" userId="d71572ce-aea6-4a3a-9d7a-c1bc96c12f67" providerId="ADAL" clId="{59270F67-379E-4FBB-B81D-4325566F89EB}" dt="2022-11-13T23:03:59.316" v="1845" actId="1035"/>
          <ac:spMkLst>
            <pc:docMk/>
            <pc:sldMk cId="0" sldId="310"/>
            <ac:spMk id="28747" creationId="{BEC9CEEE-AD81-2E6A-5DF4-0E425138070E}"/>
          </ac:spMkLst>
        </pc:spChg>
        <pc:spChg chg="mod">
          <ac:chgData name="Soheil Abbasloo" userId="d71572ce-aea6-4a3a-9d7a-c1bc96c12f67" providerId="ADAL" clId="{59270F67-379E-4FBB-B81D-4325566F89EB}" dt="2022-11-13T23:03:59.316" v="1845" actId="1035"/>
          <ac:spMkLst>
            <pc:docMk/>
            <pc:sldMk cId="0" sldId="310"/>
            <ac:spMk id="28748" creationId="{4A19152A-39FA-4AB5-EE8D-4CF7041BFD90}"/>
          </ac:spMkLst>
        </pc:spChg>
        <pc:spChg chg="mod">
          <ac:chgData name="Soheil Abbasloo" userId="d71572ce-aea6-4a3a-9d7a-c1bc96c12f67" providerId="ADAL" clId="{59270F67-379E-4FBB-B81D-4325566F89EB}" dt="2022-11-13T23:03:59.316" v="1845" actId="1035"/>
          <ac:spMkLst>
            <pc:docMk/>
            <pc:sldMk cId="0" sldId="310"/>
            <ac:spMk id="28749" creationId="{4C026D7C-7D76-4EDD-761A-A6BB21C6F7E7}"/>
          </ac:spMkLst>
        </pc:spChg>
        <pc:spChg chg="mod">
          <ac:chgData name="Soheil Abbasloo" userId="d71572ce-aea6-4a3a-9d7a-c1bc96c12f67" providerId="ADAL" clId="{59270F67-379E-4FBB-B81D-4325566F89EB}" dt="2022-11-13T23:03:59.316" v="1845" actId="1035"/>
          <ac:spMkLst>
            <pc:docMk/>
            <pc:sldMk cId="0" sldId="310"/>
            <ac:spMk id="28750" creationId="{5CA48453-BE3D-9699-2183-AB073C19E50C}"/>
          </ac:spMkLst>
        </pc:spChg>
        <pc:spChg chg="mod">
          <ac:chgData name="Soheil Abbasloo" userId="d71572ce-aea6-4a3a-9d7a-c1bc96c12f67" providerId="ADAL" clId="{59270F67-379E-4FBB-B81D-4325566F89EB}" dt="2022-11-13T23:03:59.316" v="1845" actId="1035"/>
          <ac:spMkLst>
            <pc:docMk/>
            <pc:sldMk cId="0" sldId="310"/>
            <ac:spMk id="28751" creationId="{791A8A83-AA1E-8411-56C6-3DFFEEA39EBA}"/>
          </ac:spMkLst>
        </pc:spChg>
        <pc:spChg chg="mod">
          <ac:chgData name="Soheil Abbasloo" userId="d71572ce-aea6-4a3a-9d7a-c1bc96c12f67" providerId="ADAL" clId="{59270F67-379E-4FBB-B81D-4325566F89EB}" dt="2022-11-13T23:03:59.316" v="1845" actId="1035"/>
          <ac:spMkLst>
            <pc:docMk/>
            <pc:sldMk cId="0" sldId="310"/>
            <ac:spMk id="28752" creationId="{0B86737D-14BE-B492-62A0-0C1F31E04347}"/>
          </ac:spMkLst>
        </pc:spChg>
        <pc:spChg chg="mod">
          <ac:chgData name="Soheil Abbasloo" userId="d71572ce-aea6-4a3a-9d7a-c1bc96c12f67" providerId="ADAL" clId="{59270F67-379E-4FBB-B81D-4325566F89EB}" dt="2022-11-13T23:03:59.316" v="1845" actId="1035"/>
          <ac:spMkLst>
            <pc:docMk/>
            <pc:sldMk cId="0" sldId="310"/>
            <ac:spMk id="28753" creationId="{13ED82F2-9C08-F247-5186-B0048C0A1017}"/>
          </ac:spMkLst>
        </pc:spChg>
        <pc:spChg chg="mod">
          <ac:chgData name="Soheil Abbasloo" userId="d71572ce-aea6-4a3a-9d7a-c1bc96c12f67" providerId="ADAL" clId="{59270F67-379E-4FBB-B81D-4325566F89EB}" dt="2022-11-13T23:03:59.316" v="1845" actId="1035"/>
          <ac:spMkLst>
            <pc:docMk/>
            <pc:sldMk cId="0" sldId="310"/>
            <ac:spMk id="28754" creationId="{81E95A5E-ED0D-2E1D-479F-2D44C3443FD4}"/>
          </ac:spMkLst>
        </pc:spChg>
        <pc:spChg chg="mod">
          <ac:chgData name="Soheil Abbasloo" userId="d71572ce-aea6-4a3a-9d7a-c1bc96c12f67" providerId="ADAL" clId="{59270F67-379E-4FBB-B81D-4325566F89EB}" dt="2022-11-13T23:03:59.316" v="1845" actId="1035"/>
          <ac:spMkLst>
            <pc:docMk/>
            <pc:sldMk cId="0" sldId="310"/>
            <ac:spMk id="28755" creationId="{D48B70F1-1521-590F-79EE-C1C09FC63836}"/>
          </ac:spMkLst>
        </pc:spChg>
        <pc:spChg chg="mod">
          <ac:chgData name="Soheil Abbasloo" userId="d71572ce-aea6-4a3a-9d7a-c1bc96c12f67" providerId="ADAL" clId="{59270F67-379E-4FBB-B81D-4325566F89EB}" dt="2022-11-13T23:03:59.316" v="1845" actId="1035"/>
          <ac:spMkLst>
            <pc:docMk/>
            <pc:sldMk cId="0" sldId="310"/>
            <ac:spMk id="28756" creationId="{E43FC214-7391-454C-8B36-D78AC5348CE9}"/>
          </ac:spMkLst>
        </pc:spChg>
        <pc:spChg chg="mod">
          <ac:chgData name="Soheil Abbasloo" userId="d71572ce-aea6-4a3a-9d7a-c1bc96c12f67" providerId="ADAL" clId="{59270F67-379E-4FBB-B81D-4325566F89EB}" dt="2022-11-13T23:03:59.316" v="1845" actId="1035"/>
          <ac:spMkLst>
            <pc:docMk/>
            <pc:sldMk cId="0" sldId="310"/>
            <ac:spMk id="28757" creationId="{7CD89259-7EF0-744F-AA19-C455648E87D2}"/>
          </ac:spMkLst>
        </pc:spChg>
        <pc:spChg chg="mod">
          <ac:chgData name="Soheil Abbasloo" userId="d71572ce-aea6-4a3a-9d7a-c1bc96c12f67" providerId="ADAL" clId="{59270F67-379E-4FBB-B81D-4325566F89EB}" dt="2022-11-13T23:03:59.316" v="1845" actId="1035"/>
          <ac:spMkLst>
            <pc:docMk/>
            <pc:sldMk cId="0" sldId="310"/>
            <ac:spMk id="28758" creationId="{95230F2D-E596-AD66-371D-EEDF8E428667}"/>
          </ac:spMkLst>
        </pc:spChg>
        <pc:spChg chg="mod">
          <ac:chgData name="Soheil Abbasloo" userId="d71572ce-aea6-4a3a-9d7a-c1bc96c12f67" providerId="ADAL" clId="{59270F67-379E-4FBB-B81D-4325566F89EB}" dt="2022-11-13T23:03:59.316" v="1845" actId="1035"/>
          <ac:spMkLst>
            <pc:docMk/>
            <pc:sldMk cId="0" sldId="310"/>
            <ac:spMk id="28759" creationId="{122B5BD6-170B-3ADD-9D35-77BF0CF1C034}"/>
          </ac:spMkLst>
        </pc:spChg>
        <pc:spChg chg="mod">
          <ac:chgData name="Soheil Abbasloo" userId="d71572ce-aea6-4a3a-9d7a-c1bc96c12f67" providerId="ADAL" clId="{59270F67-379E-4FBB-B81D-4325566F89EB}" dt="2022-11-13T23:03:59.316" v="1845" actId="1035"/>
          <ac:spMkLst>
            <pc:docMk/>
            <pc:sldMk cId="0" sldId="310"/>
            <ac:spMk id="28760" creationId="{502FC478-5572-A0EE-1D30-94621C4DD60F}"/>
          </ac:spMkLst>
        </pc:spChg>
        <pc:spChg chg="mod">
          <ac:chgData name="Soheil Abbasloo" userId="d71572ce-aea6-4a3a-9d7a-c1bc96c12f67" providerId="ADAL" clId="{59270F67-379E-4FBB-B81D-4325566F89EB}" dt="2022-11-13T23:03:59.316" v="1845" actId="1035"/>
          <ac:spMkLst>
            <pc:docMk/>
            <pc:sldMk cId="0" sldId="310"/>
            <ac:spMk id="28761" creationId="{E42EA11C-DFD0-A69F-15F7-326916AAA329}"/>
          </ac:spMkLst>
        </pc:spChg>
        <pc:spChg chg="mod">
          <ac:chgData name="Soheil Abbasloo" userId="d71572ce-aea6-4a3a-9d7a-c1bc96c12f67" providerId="ADAL" clId="{59270F67-379E-4FBB-B81D-4325566F89EB}" dt="2022-11-13T23:03:59.316" v="1845" actId="1035"/>
          <ac:spMkLst>
            <pc:docMk/>
            <pc:sldMk cId="0" sldId="310"/>
            <ac:spMk id="28762" creationId="{59177C33-3186-87F6-F1E9-ABA9C6E5E9F7}"/>
          </ac:spMkLst>
        </pc:spChg>
        <pc:spChg chg="mod">
          <ac:chgData name="Soheil Abbasloo" userId="d71572ce-aea6-4a3a-9d7a-c1bc96c12f67" providerId="ADAL" clId="{59270F67-379E-4FBB-B81D-4325566F89EB}" dt="2022-11-13T23:03:59.316" v="1845" actId="1035"/>
          <ac:spMkLst>
            <pc:docMk/>
            <pc:sldMk cId="0" sldId="310"/>
            <ac:spMk id="28763" creationId="{FF5A7FC1-C2E6-36E8-5DB8-AB0C91BD4044}"/>
          </ac:spMkLst>
        </pc:spChg>
        <pc:spChg chg="mod">
          <ac:chgData name="Soheil Abbasloo" userId="d71572ce-aea6-4a3a-9d7a-c1bc96c12f67" providerId="ADAL" clId="{59270F67-379E-4FBB-B81D-4325566F89EB}" dt="2022-11-13T23:03:59.316" v="1845" actId="1035"/>
          <ac:spMkLst>
            <pc:docMk/>
            <pc:sldMk cId="0" sldId="310"/>
            <ac:spMk id="28764" creationId="{3FA47863-8BD6-23CB-13BE-CFC5A6424D54}"/>
          </ac:spMkLst>
        </pc:spChg>
        <pc:spChg chg="mod">
          <ac:chgData name="Soheil Abbasloo" userId="d71572ce-aea6-4a3a-9d7a-c1bc96c12f67" providerId="ADAL" clId="{59270F67-379E-4FBB-B81D-4325566F89EB}" dt="2022-11-13T23:03:59.316" v="1845" actId="1035"/>
          <ac:spMkLst>
            <pc:docMk/>
            <pc:sldMk cId="0" sldId="310"/>
            <ac:spMk id="28765" creationId="{4DA67A21-8FF6-0CA7-E26F-523C07DF638B}"/>
          </ac:spMkLst>
        </pc:spChg>
        <pc:spChg chg="mod">
          <ac:chgData name="Soheil Abbasloo" userId="d71572ce-aea6-4a3a-9d7a-c1bc96c12f67" providerId="ADAL" clId="{59270F67-379E-4FBB-B81D-4325566F89EB}" dt="2022-11-13T23:03:59.316" v="1845" actId="1035"/>
          <ac:spMkLst>
            <pc:docMk/>
            <pc:sldMk cId="0" sldId="310"/>
            <ac:spMk id="28766" creationId="{22CA1849-EB2F-5B30-6D62-03946FCA1D21}"/>
          </ac:spMkLst>
        </pc:spChg>
        <pc:spChg chg="mod">
          <ac:chgData name="Soheil Abbasloo" userId="d71572ce-aea6-4a3a-9d7a-c1bc96c12f67" providerId="ADAL" clId="{59270F67-379E-4FBB-B81D-4325566F89EB}" dt="2022-11-13T23:03:59.316" v="1845" actId="1035"/>
          <ac:spMkLst>
            <pc:docMk/>
            <pc:sldMk cId="0" sldId="310"/>
            <ac:spMk id="28767" creationId="{4DBD64C1-8DB2-854B-D695-2EC4508955E0}"/>
          </ac:spMkLst>
        </pc:spChg>
        <pc:spChg chg="mod">
          <ac:chgData name="Soheil Abbasloo" userId="d71572ce-aea6-4a3a-9d7a-c1bc96c12f67" providerId="ADAL" clId="{59270F67-379E-4FBB-B81D-4325566F89EB}" dt="2022-11-13T23:03:59.316" v="1845" actId="1035"/>
          <ac:spMkLst>
            <pc:docMk/>
            <pc:sldMk cId="0" sldId="310"/>
            <ac:spMk id="28768" creationId="{1495C59C-66B5-1F61-3DF6-36258077A788}"/>
          </ac:spMkLst>
        </pc:spChg>
        <pc:spChg chg="mod">
          <ac:chgData name="Soheil Abbasloo" userId="d71572ce-aea6-4a3a-9d7a-c1bc96c12f67" providerId="ADAL" clId="{59270F67-379E-4FBB-B81D-4325566F89EB}" dt="2022-11-13T23:03:59.316" v="1845" actId="1035"/>
          <ac:spMkLst>
            <pc:docMk/>
            <pc:sldMk cId="0" sldId="310"/>
            <ac:spMk id="28769" creationId="{BD0831AA-A4E0-70A6-0978-68076F9F906A}"/>
          </ac:spMkLst>
        </pc:spChg>
        <pc:spChg chg="mod">
          <ac:chgData name="Soheil Abbasloo" userId="d71572ce-aea6-4a3a-9d7a-c1bc96c12f67" providerId="ADAL" clId="{59270F67-379E-4FBB-B81D-4325566F89EB}" dt="2022-11-13T23:03:59.316" v="1845" actId="1035"/>
          <ac:spMkLst>
            <pc:docMk/>
            <pc:sldMk cId="0" sldId="310"/>
            <ac:spMk id="28770" creationId="{0A771A02-9719-479C-BACB-3E47A6C1AB4E}"/>
          </ac:spMkLst>
        </pc:spChg>
        <pc:spChg chg="mod">
          <ac:chgData name="Soheil Abbasloo" userId="d71572ce-aea6-4a3a-9d7a-c1bc96c12f67" providerId="ADAL" clId="{59270F67-379E-4FBB-B81D-4325566F89EB}" dt="2022-11-13T23:03:59.316" v="1845" actId="1035"/>
          <ac:spMkLst>
            <pc:docMk/>
            <pc:sldMk cId="0" sldId="310"/>
            <ac:spMk id="28771" creationId="{F5DC0563-1664-6B4B-A6E7-C3CF8D4DCB3B}"/>
          </ac:spMkLst>
        </pc:spChg>
        <pc:spChg chg="mod">
          <ac:chgData name="Soheil Abbasloo" userId="d71572ce-aea6-4a3a-9d7a-c1bc96c12f67" providerId="ADAL" clId="{59270F67-379E-4FBB-B81D-4325566F89EB}" dt="2022-11-13T23:03:59.316" v="1845" actId="1035"/>
          <ac:spMkLst>
            <pc:docMk/>
            <pc:sldMk cId="0" sldId="310"/>
            <ac:spMk id="28772" creationId="{535F556F-C537-DF86-9A2F-F8E262EC093A}"/>
          </ac:spMkLst>
        </pc:spChg>
        <pc:spChg chg="mod">
          <ac:chgData name="Soheil Abbasloo" userId="d71572ce-aea6-4a3a-9d7a-c1bc96c12f67" providerId="ADAL" clId="{59270F67-379E-4FBB-B81D-4325566F89EB}" dt="2022-11-13T23:03:59.316" v="1845" actId="1035"/>
          <ac:spMkLst>
            <pc:docMk/>
            <pc:sldMk cId="0" sldId="310"/>
            <ac:spMk id="28773" creationId="{901C82BD-9B66-B574-0762-A650BFFCFAC5}"/>
          </ac:spMkLst>
        </pc:spChg>
        <pc:spChg chg="mod">
          <ac:chgData name="Soheil Abbasloo" userId="d71572ce-aea6-4a3a-9d7a-c1bc96c12f67" providerId="ADAL" clId="{59270F67-379E-4FBB-B81D-4325566F89EB}" dt="2022-11-13T23:03:59.316" v="1845" actId="1035"/>
          <ac:spMkLst>
            <pc:docMk/>
            <pc:sldMk cId="0" sldId="310"/>
            <ac:spMk id="28774" creationId="{DF393E1F-4950-E820-9172-59B7BD7E733B}"/>
          </ac:spMkLst>
        </pc:spChg>
        <pc:spChg chg="mod">
          <ac:chgData name="Soheil Abbasloo" userId="d71572ce-aea6-4a3a-9d7a-c1bc96c12f67" providerId="ADAL" clId="{59270F67-379E-4FBB-B81D-4325566F89EB}" dt="2022-11-13T23:03:59.316" v="1845" actId="1035"/>
          <ac:spMkLst>
            <pc:docMk/>
            <pc:sldMk cId="0" sldId="310"/>
            <ac:spMk id="28775" creationId="{FBA3B388-DE6E-A71B-82FB-34C49851CD25}"/>
          </ac:spMkLst>
        </pc:spChg>
        <pc:spChg chg="mod">
          <ac:chgData name="Soheil Abbasloo" userId="d71572ce-aea6-4a3a-9d7a-c1bc96c12f67" providerId="ADAL" clId="{59270F67-379E-4FBB-B81D-4325566F89EB}" dt="2022-11-13T23:03:59.316" v="1845" actId="1035"/>
          <ac:spMkLst>
            <pc:docMk/>
            <pc:sldMk cId="0" sldId="310"/>
            <ac:spMk id="28776" creationId="{E95E0D4E-0B2E-C7CC-439E-5226E37F4FAA}"/>
          </ac:spMkLst>
        </pc:spChg>
        <pc:spChg chg="mod">
          <ac:chgData name="Soheil Abbasloo" userId="d71572ce-aea6-4a3a-9d7a-c1bc96c12f67" providerId="ADAL" clId="{59270F67-379E-4FBB-B81D-4325566F89EB}" dt="2022-11-13T23:03:59.316" v="1845" actId="1035"/>
          <ac:spMkLst>
            <pc:docMk/>
            <pc:sldMk cId="0" sldId="310"/>
            <ac:spMk id="28777" creationId="{8A574F54-31CB-2E11-F868-1173D0ED0B8C}"/>
          </ac:spMkLst>
        </pc:spChg>
        <pc:spChg chg="mod">
          <ac:chgData name="Soheil Abbasloo" userId="d71572ce-aea6-4a3a-9d7a-c1bc96c12f67" providerId="ADAL" clId="{59270F67-379E-4FBB-B81D-4325566F89EB}" dt="2022-11-13T23:03:59.316" v="1845" actId="1035"/>
          <ac:spMkLst>
            <pc:docMk/>
            <pc:sldMk cId="0" sldId="310"/>
            <ac:spMk id="28778" creationId="{CDA8C196-AD1B-E707-44AA-9CE83CC2D694}"/>
          </ac:spMkLst>
        </pc:spChg>
        <pc:spChg chg="mod">
          <ac:chgData name="Soheil Abbasloo" userId="d71572ce-aea6-4a3a-9d7a-c1bc96c12f67" providerId="ADAL" clId="{59270F67-379E-4FBB-B81D-4325566F89EB}" dt="2022-11-13T23:03:59.316" v="1845" actId="1035"/>
          <ac:spMkLst>
            <pc:docMk/>
            <pc:sldMk cId="0" sldId="310"/>
            <ac:spMk id="28779" creationId="{C12416D1-2E72-8ED1-BDFB-49E1D9EE270F}"/>
          </ac:spMkLst>
        </pc:spChg>
        <pc:spChg chg="mod">
          <ac:chgData name="Soheil Abbasloo" userId="d71572ce-aea6-4a3a-9d7a-c1bc96c12f67" providerId="ADAL" clId="{59270F67-379E-4FBB-B81D-4325566F89EB}" dt="2022-11-13T23:03:59.316" v="1845" actId="1035"/>
          <ac:spMkLst>
            <pc:docMk/>
            <pc:sldMk cId="0" sldId="310"/>
            <ac:spMk id="28780" creationId="{21EFDCEE-A296-A054-03EE-F1352F03ADCF}"/>
          </ac:spMkLst>
        </pc:spChg>
        <pc:spChg chg="mod">
          <ac:chgData name="Soheil Abbasloo" userId="d71572ce-aea6-4a3a-9d7a-c1bc96c12f67" providerId="ADAL" clId="{59270F67-379E-4FBB-B81D-4325566F89EB}" dt="2022-11-13T23:03:59.316" v="1845" actId="1035"/>
          <ac:spMkLst>
            <pc:docMk/>
            <pc:sldMk cId="0" sldId="310"/>
            <ac:spMk id="28781" creationId="{8CE1F8F5-F87B-2099-956E-3B163E3EEFBC}"/>
          </ac:spMkLst>
        </pc:spChg>
        <pc:spChg chg="mod">
          <ac:chgData name="Soheil Abbasloo" userId="d71572ce-aea6-4a3a-9d7a-c1bc96c12f67" providerId="ADAL" clId="{59270F67-379E-4FBB-B81D-4325566F89EB}" dt="2022-11-13T23:03:59.316" v="1845" actId="1035"/>
          <ac:spMkLst>
            <pc:docMk/>
            <pc:sldMk cId="0" sldId="310"/>
            <ac:spMk id="28782" creationId="{53DD6D09-2D40-E0C3-3EDC-2698D2FB91C3}"/>
          </ac:spMkLst>
        </pc:spChg>
        <pc:spChg chg="mod">
          <ac:chgData name="Soheil Abbasloo" userId="d71572ce-aea6-4a3a-9d7a-c1bc96c12f67" providerId="ADAL" clId="{59270F67-379E-4FBB-B81D-4325566F89EB}" dt="2022-11-13T23:03:59.316" v="1845" actId="1035"/>
          <ac:spMkLst>
            <pc:docMk/>
            <pc:sldMk cId="0" sldId="310"/>
            <ac:spMk id="28783" creationId="{3D1C944E-FD69-B930-C844-E4647DFFBE58}"/>
          </ac:spMkLst>
        </pc:spChg>
        <pc:spChg chg="mod">
          <ac:chgData name="Soheil Abbasloo" userId="d71572ce-aea6-4a3a-9d7a-c1bc96c12f67" providerId="ADAL" clId="{59270F67-379E-4FBB-B81D-4325566F89EB}" dt="2022-11-13T23:03:59.316" v="1845" actId="1035"/>
          <ac:spMkLst>
            <pc:docMk/>
            <pc:sldMk cId="0" sldId="310"/>
            <ac:spMk id="28784" creationId="{09EF7509-6377-303E-C672-F8BE954FAC23}"/>
          </ac:spMkLst>
        </pc:spChg>
        <pc:spChg chg="mod">
          <ac:chgData name="Soheil Abbasloo" userId="d71572ce-aea6-4a3a-9d7a-c1bc96c12f67" providerId="ADAL" clId="{59270F67-379E-4FBB-B81D-4325566F89EB}" dt="2022-11-13T23:03:59.316" v="1845" actId="1035"/>
          <ac:spMkLst>
            <pc:docMk/>
            <pc:sldMk cId="0" sldId="310"/>
            <ac:spMk id="28785" creationId="{466F53D2-716C-0695-DFA0-B2E7531F3778}"/>
          </ac:spMkLst>
        </pc:spChg>
        <pc:spChg chg="mod">
          <ac:chgData name="Soheil Abbasloo" userId="d71572ce-aea6-4a3a-9d7a-c1bc96c12f67" providerId="ADAL" clId="{59270F67-379E-4FBB-B81D-4325566F89EB}" dt="2022-11-13T23:03:59.316" v="1845" actId="1035"/>
          <ac:spMkLst>
            <pc:docMk/>
            <pc:sldMk cId="0" sldId="310"/>
            <ac:spMk id="28786" creationId="{68F23780-EACA-6CC7-CF8C-14277764581A}"/>
          </ac:spMkLst>
        </pc:spChg>
        <pc:spChg chg="mod">
          <ac:chgData name="Soheil Abbasloo" userId="d71572ce-aea6-4a3a-9d7a-c1bc96c12f67" providerId="ADAL" clId="{59270F67-379E-4FBB-B81D-4325566F89EB}" dt="2022-11-13T23:03:59.316" v="1845" actId="1035"/>
          <ac:spMkLst>
            <pc:docMk/>
            <pc:sldMk cId="0" sldId="310"/>
            <ac:spMk id="28787" creationId="{09F4BA9A-BDEB-6D3B-B6A7-71500B18AA04}"/>
          </ac:spMkLst>
        </pc:spChg>
        <pc:spChg chg="mod">
          <ac:chgData name="Soheil Abbasloo" userId="d71572ce-aea6-4a3a-9d7a-c1bc96c12f67" providerId="ADAL" clId="{59270F67-379E-4FBB-B81D-4325566F89EB}" dt="2022-11-13T23:03:59.316" v="1845" actId="1035"/>
          <ac:spMkLst>
            <pc:docMk/>
            <pc:sldMk cId="0" sldId="310"/>
            <ac:spMk id="28788" creationId="{D1D7C1B5-5A43-3CE7-2136-19B4B7BB92A2}"/>
          </ac:spMkLst>
        </pc:spChg>
        <pc:spChg chg="mod">
          <ac:chgData name="Soheil Abbasloo" userId="d71572ce-aea6-4a3a-9d7a-c1bc96c12f67" providerId="ADAL" clId="{59270F67-379E-4FBB-B81D-4325566F89EB}" dt="2022-11-13T23:03:59.316" v="1845" actId="1035"/>
          <ac:spMkLst>
            <pc:docMk/>
            <pc:sldMk cId="0" sldId="310"/>
            <ac:spMk id="28789" creationId="{A290EB6B-0F48-5BDC-B97D-75924D8BBCF3}"/>
          </ac:spMkLst>
        </pc:spChg>
        <pc:spChg chg="mod">
          <ac:chgData name="Soheil Abbasloo" userId="d71572ce-aea6-4a3a-9d7a-c1bc96c12f67" providerId="ADAL" clId="{59270F67-379E-4FBB-B81D-4325566F89EB}" dt="2022-11-13T23:03:59.316" v="1845" actId="1035"/>
          <ac:spMkLst>
            <pc:docMk/>
            <pc:sldMk cId="0" sldId="310"/>
            <ac:spMk id="28790" creationId="{C60BA1AF-B786-E87E-EB23-4FBD6C89CDAC}"/>
          </ac:spMkLst>
        </pc:spChg>
        <pc:spChg chg="mod">
          <ac:chgData name="Soheil Abbasloo" userId="d71572ce-aea6-4a3a-9d7a-c1bc96c12f67" providerId="ADAL" clId="{59270F67-379E-4FBB-B81D-4325566F89EB}" dt="2022-11-13T23:03:59.316" v="1845" actId="1035"/>
          <ac:spMkLst>
            <pc:docMk/>
            <pc:sldMk cId="0" sldId="310"/>
            <ac:spMk id="28791" creationId="{6F86F974-FE01-059B-812E-5E91658DAD5E}"/>
          </ac:spMkLst>
        </pc:spChg>
        <pc:spChg chg="mod">
          <ac:chgData name="Soheil Abbasloo" userId="d71572ce-aea6-4a3a-9d7a-c1bc96c12f67" providerId="ADAL" clId="{59270F67-379E-4FBB-B81D-4325566F89EB}" dt="2022-11-13T23:03:59.316" v="1845" actId="1035"/>
          <ac:spMkLst>
            <pc:docMk/>
            <pc:sldMk cId="0" sldId="310"/>
            <ac:spMk id="28792" creationId="{A740C51E-4FD4-00CD-75A2-8664B13277F8}"/>
          </ac:spMkLst>
        </pc:spChg>
        <pc:spChg chg="mod">
          <ac:chgData name="Soheil Abbasloo" userId="d71572ce-aea6-4a3a-9d7a-c1bc96c12f67" providerId="ADAL" clId="{59270F67-379E-4FBB-B81D-4325566F89EB}" dt="2022-11-13T23:03:59.316" v="1845" actId="1035"/>
          <ac:spMkLst>
            <pc:docMk/>
            <pc:sldMk cId="0" sldId="310"/>
            <ac:spMk id="28793" creationId="{6BE51455-7D10-B845-4842-6C17AA26A926}"/>
          </ac:spMkLst>
        </pc:spChg>
        <pc:spChg chg="mod">
          <ac:chgData name="Soheil Abbasloo" userId="d71572ce-aea6-4a3a-9d7a-c1bc96c12f67" providerId="ADAL" clId="{59270F67-379E-4FBB-B81D-4325566F89EB}" dt="2022-11-13T23:03:59.316" v="1845" actId="1035"/>
          <ac:spMkLst>
            <pc:docMk/>
            <pc:sldMk cId="0" sldId="310"/>
            <ac:spMk id="28794" creationId="{4BA29082-CE9A-1A0A-6E4A-1F169869AA7E}"/>
          </ac:spMkLst>
        </pc:spChg>
        <pc:spChg chg="mod">
          <ac:chgData name="Soheil Abbasloo" userId="d71572ce-aea6-4a3a-9d7a-c1bc96c12f67" providerId="ADAL" clId="{59270F67-379E-4FBB-B81D-4325566F89EB}" dt="2022-11-13T23:03:59.316" v="1845" actId="1035"/>
          <ac:spMkLst>
            <pc:docMk/>
            <pc:sldMk cId="0" sldId="310"/>
            <ac:spMk id="28795" creationId="{ED16B2B4-55BE-3146-768A-904C4EF991AC}"/>
          </ac:spMkLst>
        </pc:spChg>
        <pc:spChg chg="mod">
          <ac:chgData name="Soheil Abbasloo" userId="d71572ce-aea6-4a3a-9d7a-c1bc96c12f67" providerId="ADAL" clId="{59270F67-379E-4FBB-B81D-4325566F89EB}" dt="2022-11-13T23:03:59.316" v="1845" actId="1035"/>
          <ac:spMkLst>
            <pc:docMk/>
            <pc:sldMk cId="0" sldId="310"/>
            <ac:spMk id="28796" creationId="{4CE66043-BCF7-E637-C6AE-88238949331E}"/>
          </ac:spMkLst>
        </pc:spChg>
        <pc:spChg chg="mod">
          <ac:chgData name="Soheil Abbasloo" userId="d71572ce-aea6-4a3a-9d7a-c1bc96c12f67" providerId="ADAL" clId="{59270F67-379E-4FBB-B81D-4325566F89EB}" dt="2022-11-13T23:03:59.316" v="1845" actId="1035"/>
          <ac:spMkLst>
            <pc:docMk/>
            <pc:sldMk cId="0" sldId="310"/>
            <ac:spMk id="28797" creationId="{0FD2DA2C-B77A-BBD3-9EF1-7D8666D4C7AE}"/>
          </ac:spMkLst>
        </pc:spChg>
        <pc:spChg chg="mod">
          <ac:chgData name="Soheil Abbasloo" userId="d71572ce-aea6-4a3a-9d7a-c1bc96c12f67" providerId="ADAL" clId="{59270F67-379E-4FBB-B81D-4325566F89EB}" dt="2022-11-13T23:03:59.316" v="1845" actId="1035"/>
          <ac:spMkLst>
            <pc:docMk/>
            <pc:sldMk cId="0" sldId="310"/>
            <ac:spMk id="28798" creationId="{8F61AB5D-BDD2-997B-CAC6-D6DDE4187491}"/>
          </ac:spMkLst>
        </pc:spChg>
        <pc:spChg chg="mod">
          <ac:chgData name="Soheil Abbasloo" userId="d71572ce-aea6-4a3a-9d7a-c1bc96c12f67" providerId="ADAL" clId="{59270F67-379E-4FBB-B81D-4325566F89EB}" dt="2022-11-13T23:03:59.316" v="1845" actId="1035"/>
          <ac:spMkLst>
            <pc:docMk/>
            <pc:sldMk cId="0" sldId="310"/>
            <ac:spMk id="28799" creationId="{CB2FC1A5-0BC3-46D0-3768-151FCF7124A4}"/>
          </ac:spMkLst>
        </pc:spChg>
        <pc:spChg chg="mod">
          <ac:chgData name="Soheil Abbasloo" userId="d71572ce-aea6-4a3a-9d7a-c1bc96c12f67" providerId="ADAL" clId="{59270F67-379E-4FBB-B81D-4325566F89EB}" dt="2022-11-13T23:03:59.316" v="1845" actId="1035"/>
          <ac:spMkLst>
            <pc:docMk/>
            <pc:sldMk cId="0" sldId="310"/>
            <ac:spMk id="28800" creationId="{F02C46CF-EFB1-AB72-5C85-F65556C93386}"/>
          </ac:spMkLst>
        </pc:spChg>
        <pc:spChg chg="mod">
          <ac:chgData name="Soheil Abbasloo" userId="d71572ce-aea6-4a3a-9d7a-c1bc96c12f67" providerId="ADAL" clId="{59270F67-379E-4FBB-B81D-4325566F89EB}" dt="2022-11-13T23:03:59.316" v="1845" actId="1035"/>
          <ac:spMkLst>
            <pc:docMk/>
            <pc:sldMk cId="0" sldId="310"/>
            <ac:spMk id="28801" creationId="{E7197008-8F55-91A8-C99C-39DD8E8A36FD}"/>
          </ac:spMkLst>
        </pc:spChg>
        <pc:spChg chg="mod">
          <ac:chgData name="Soheil Abbasloo" userId="d71572ce-aea6-4a3a-9d7a-c1bc96c12f67" providerId="ADAL" clId="{59270F67-379E-4FBB-B81D-4325566F89EB}" dt="2022-11-13T23:03:59.316" v="1845" actId="1035"/>
          <ac:spMkLst>
            <pc:docMk/>
            <pc:sldMk cId="0" sldId="310"/>
            <ac:spMk id="28802" creationId="{52B0ED30-BAF7-6EC1-B55C-C2DF696C46F4}"/>
          </ac:spMkLst>
        </pc:spChg>
        <pc:spChg chg="mod">
          <ac:chgData name="Soheil Abbasloo" userId="d71572ce-aea6-4a3a-9d7a-c1bc96c12f67" providerId="ADAL" clId="{59270F67-379E-4FBB-B81D-4325566F89EB}" dt="2022-11-13T23:03:59.316" v="1845" actId="1035"/>
          <ac:spMkLst>
            <pc:docMk/>
            <pc:sldMk cId="0" sldId="310"/>
            <ac:spMk id="28803" creationId="{0F7813DE-DE3A-455E-6152-7F27BE3E44E6}"/>
          </ac:spMkLst>
        </pc:spChg>
        <pc:spChg chg="mod">
          <ac:chgData name="Soheil Abbasloo" userId="d71572ce-aea6-4a3a-9d7a-c1bc96c12f67" providerId="ADAL" clId="{59270F67-379E-4FBB-B81D-4325566F89EB}" dt="2022-11-13T23:03:59.316" v="1845" actId="1035"/>
          <ac:spMkLst>
            <pc:docMk/>
            <pc:sldMk cId="0" sldId="310"/>
            <ac:spMk id="28804" creationId="{7417ED19-D9A9-8117-CCAD-1AD76E07B2CD}"/>
          </ac:spMkLst>
        </pc:spChg>
        <pc:spChg chg="mod">
          <ac:chgData name="Soheil Abbasloo" userId="d71572ce-aea6-4a3a-9d7a-c1bc96c12f67" providerId="ADAL" clId="{59270F67-379E-4FBB-B81D-4325566F89EB}" dt="2022-11-13T23:03:59.316" v="1845" actId="1035"/>
          <ac:spMkLst>
            <pc:docMk/>
            <pc:sldMk cId="0" sldId="310"/>
            <ac:spMk id="28805" creationId="{B1B18DF3-C2CC-CF01-D571-819FEB6FA8EC}"/>
          </ac:spMkLst>
        </pc:spChg>
        <pc:spChg chg="mod">
          <ac:chgData name="Soheil Abbasloo" userId="d71572ce-aea6-4a3a-9d7a-c1bc96c12f67" providerId="ADAL" clId="{59270F67-379E-4FBB-B81D-4325566F89EB}" dt="2022-11-13T23:03:59.316" v="1845" actId="1035"/>
          <ac:spMkLst>
            <pc:docMk/>
            <pc:sldMk cId="0" sldId="310"/>
            <ac:spMk id="28806" creationId="{A01BE23E-E5B1-B678-8AC3-2A4242425DAE}"/>
          </ac:spMkLst>
        </pc:spChg>
        <pc:spChg chg="mod">
          <ac:chgData name="Soheil Abbasloo" userId="d71572ce-aea6-4a3a-9d7a-c1bc96c12f67" providerId="ADAL" clId="{59270F67-379E-4FBB-B81D-4325566F89EB}" dt="2022-11-13T23:03:59.316" v="1845" actId="1035"/>
          <ac:spMkLst>
            <pc:docMk/>
            <pc:sldMk cId="0" sldId="310"/>
            <ac:spMk id="28807" creationId="{B07089FF-00EC-41FA-2479-7F88F7F5FE2B}"/>
          </ac:spMkLst>
        </pc:spChg>
        <pc:spChg chg="mod">
          <ac:chgData name="Soheil Abbasloo" userId="d71572ce-aea6-4a3a-9d7a-c1bc96c12f67" providerId="ADAL" clId="{59270F67-379E-4FBB-B81D-4325566F89EB}" dt="2022-11-13T23:03:59.316" v="1845" actId="1035"/>
          <ac:spMkLst>
            <pc:docMk/>
            <pc:sldMk cId="0" sldId="310"/>
            <ac:spMk id="28808" creationId="{B72FDF2A-0021-96DC-D826-E908A695A087}"/>
          </ac:spMkLst>
        </pc:spChg>
        <pc:spChg chg="mod">
          <ac:chgData name="Soheil Abbasloo" userId="d71572ce-aea6-4a3a-9d7a-c1bc96c12f67" providerId="ADAL" clId="{59270F67-379E-4FBB-B81D-4325566F89EB}" dt="2022-11-13T23:03:59.316" v="1845" actId="1035"/>
          <ac:spMkLst>
            <pc:docMk/>
            <pc:sldMk cId="0" sldId="310"/>
            <ac:spMk id="28809" creationId="{06130868-9535-043F-49FA-E9120C8FFAA5}"/>
          </ac:spMkLst>
        </pc:spChg>
        <pc:spChg chg="mod">
          <ac:chgData name="Soheil Abbasloo" userId="d71572ce-aea6-4a3a-9d7a-c1bc96c12f67" providerId="ADAL" clId="{59270F67-379E-4FBB-B81D-4325566F89EB}" dt="2022-11-13T23:03:59.316" v="1845" actId="1035"/>
          <ac:spMkLst>
            <pc:docMk/>
            <pc:sldMk cId="0" sldId="310"/>
            <ac:spMk id="28810" creationId="{97B1D7CE-2DCF-0939-6DAB-FE6C377DA2E9}"/>
          </ac:spMkLst>
        </pc:spChg>
        <pc:spChg chg="mod topLvl">
          <ac:chgData name="Soheil Abbasloo" userId="d71572ce-aea6-4a3a-9d7a-c1bc96c12f67" providerId="ADAL" clId="{59270F67-379E-4FBB-B81D-4325566F89EB}" dt="2022-11-13T23:00:42.705" v="1724" actId="165"/>
          <ac:spMkLst>
            <pc:docMk/>
            <pc:sldMk cId="0" sldId="310"/>
            <ac:spMk id="28811" creationId="{353EB057-3D05-80AE-6D0D-87FB2F65C17A}"/>
          </ac:spMkLst>
        </pc:spChg>
        <pc:spChg chg="del mod topLvl">
          <ac:chgData name="Soheil Abbasloo" userId="d71572ce-aea6-4a3a-9d7a-c1bc96c12f67" providerId="ADAL" clId="{59270F67-379E-4FBB-B81D-4325566F89EB}" dt="2022-11-13T23:00:54.459" v="1729" actId="478"/>
          <ac:spMkLst>
            <pc:docMk/>
            <pc:sldMk cId="0" sldId="310"/>
            <ac:spMk id="28812" creationId="{5C0DA808-0103-0193-37F3-D90C1CDA9BA5}"/>
          </ac:spMkLst>
        </pc:spChg>
        <pc:spChg chg="add del mod topLvl">
          <ac:chgData name="Soheil Abbasloo" userId="d71572ce-aea6-4a3a-9d7a-c1bc96c12f67" providerId="ADAL" clId="{59270F67-379E-4FBB-B81D-4325566F89EB}" dt="2022-11-13T23:01:08.320" v="1738" actId="478"/>
          <ac:spMkLst>
            <pc:docMk/>
            <pc:sldMk cId="0" sldId="310"/>
            <ac:spMk id="28813" creationId="{1C729C5B-D004-8E49-5758-36457A2B4939}"/>
          </ac:spMkLst>
        </pc:spChg>
        <pc:spChg chg="del mod topLvl">
          <ac:chgData name="Soheil Abbasloo" userId="d71572ce-aea6-4a3a-9d7a-c1bc96c12f67" providerId="ADAL" clId="{59270F67-379E-4FBB-B81D-4325566F89EB}" dt="2022-11-13T23:01:10.619" v="1739" actId="478"/>
          <ac:spMkLst>
            <pc:docMk/>
            <pc:sldMk cId="0" sldId="310"/>
            <ac:spMk id="28814" creationId="{9815F1EE-DB61-B604-2C92-E6A5F625ED38}"/>
          </ac:spMkLst>
        </pc:spChg>
        <pc:spChg chg="del mod topLvl">
          <ac:chgData name="Soheil Abbasloo" userId="d71572ce-aea6-4a3a-9d7a-c1bc96c12f67" providerId="ADAL" clId="{59270F67-379E-4FBB-B81D-4325566F89EB}" dt="2022-11-13T23:01:04.334" v="1733" actId="478"/>
          <ac:spMkLst>
            <pc:docMk/>
            <pc:sldMk cId="0" sldId="310"/>
            <ac:spMk id="28815" creationId="{8BB2F59A-7C0D-5377-2B96-1A782930DFAF}"/>
          </ac:spMkLst>
        </pc:spChg>
        <pc:spChg chg="del mod topLvl">
          <ac:chgData name="Soheil Abbasloo" userId="d71572ce-aea6-4a3a-9d7a-c1bc96c12f67" providerId="ADAL" clId="{59270F67-379E-4FBB-B81D-4325566F89EB}" dt="2022-11-13T23:01:06.645" v="1736" actId="478"/>
          <ac:spMkLst>
            <pc:docMk/>
            <pc:sldMk cId="0" sldId="310"/>
            <ac:spMk id="28816" creationId="{7603169D-6549-1A94-C7E0-B3DFFC5A1810}"/>
          </ac:spMkLst>
        </pc:spChg>
        <pc:spChg chg="del mod topLvl">
          <ac:chgData name="Soheil Abbasloo" userId="d71572ce-aea6-4a3a-9d7a-c1bc96c12f67" providerId="ADAL" clId="{59270F67-379E-4FBB-B81D-4325566F89EB}" dt="2022-11-13T23:01:16.913" v="1741" actId="478"/>
          <ac:spMkLst>
            <pc:docMk/>
            <pc:sldMk cId="0" sldId="310"/>
            <ac:spMk id="28817" creationId="{C54BBD73-E44D-CD0D-908D-1149631664C9}"/>
          </ac:spMkLst>
        </pc:spChg>
        <pc:spChg chg="del mod topLvl">
          <ac:chgData name="Soheil Abbasloo" userId="d71572ce-aea6-4a3a-9d7a-c1bc96c12f67" providerId="ADAL" clId="{59270F67-379E-4FBB-B81D-4325566F89EB}" dt="2022-11-13T23:01:05.987" v="1735" actId="478"/>
          <ac:spMkLst>
            <pc:docMk/>
            <pc:sldMk cId="0" sldId="310"/>
            <ac:spMk id="28818" creationId="{39A5AF43-63E1-C8EA-F32D-881C713111AA}"/>
          </ac:spMkLst>
        </pc:spChg>
        <pc:spChg chg="del mod topLvl">
          <ac:chgData name="Soheil Abbasloo" userId="d71572ce-aea6-4a3a-9d7a-c1bc96c12f67" providerId="ADAL" clId="{59270F67-379E-4FBB-B81D-4325566F89EB}" dt="2022-11-13T23:01:14.531" v="1740" actId="478"/>
          <ac:spMkLst>
            <pc:docMk/>
            <pc:sldMk cId="0" sldId="310"/>
            <ac:spMk id="28819" creationId="{44335CFE-9550-55FA-8F5B-B4CBF3B84357}"/>
          </ac:spMkLst>
        </pc:spChg>
        <pc:spChg chg="del mod topLvl">
          <ac:chgData name="Soheil Abbasloo" userId="d71572ce-aea6-4a3a-9d7a-c1bc96c12f67" providerId="ADAL" clId="{59270F67-379E-4FBB-B81D-4325566F89EB}" dt="2022-11-13T23:01:20.976" v="1743" actId="478"/>
          <ac:spMkLst>
            <pc:docMk/>
            <pc:sldMk cId="0" sldId="310"/>
            <ac:spMk id="28820" creationId="{47A49F44-2004-82F2-72D3-CD8AA31D9DC1}"/>
          </ac:spMkLst>
        </pc:spChg>
        <pc:spChg chg="del mod topLvl">
          <ac:chgData name="Soheil Abbasloo" userId="d71572ce-aea6-4a3a-9d7a-c1bc96c12f67" providerId="ADAL" clId="{59270F67-379E-4FBB-B81D-4325566F89EB}" dt="2022-11-13T23:01:22.338" v="1744" actId="478"/>
          <ac:spMkLst>
            <pc:docMk/>
            <pc:sldMk cId="0" sldId="310"/>
            <ac:spMk id="28821" creationId="{2F31CB17-CD1B-1381-EE7B-77397FED94C5}"/>
          </ac:spMkLst>
        </pc:spChg>
        <pc:spChg chg="del mod topLvl">
          <ac:chgData name="Soheil Abbasloo" userId="d71572ce-aea6-4a3a-9d7a-c1bc96c12f67" providerId="ADAL" clId="{59270F67-379E-4FBB-B81D-4325566F89EB}" dt="2022-11-13T23:01:05.117" v="1734" actId="478"/>
          <ac:spMkLst>
            <pc:docMk/>
            <pc:sldMk cId="0" sldId="310"/>
            <ac:spMk id="28822" creationId="{28F57CED-062F-A42C-F378-DCF25AA1A83E}"/>
          </ac:spMkLst>
        </pc:spChg>
        <pc:spChg chg="del mod topLvl">
          <ac:chgData name="Soheil Abbasloo" userId="d71572ce-aea6-4a3a-9d7a-c1bc96c12f67" providerId="ADAL" clId="{59270F67-379E-4FBB-B81D-4325566F89EB}" dt="2022-11-13T23:01:19.631" v="1742" actId="478"/>
          <ac:spMkLst>
            <pc:docMk/>
            <pc:sldMk cId="0" sldId="310"/>
            <ac:spMk id="28823" creationId="{02020680-8202-07DC-8624-EB738B28F4A1}"/>
          </ac:spMkLst>
        </pc:spChg>
        <pc:spChg chg="del mod topLvl">
          <ac:chgData name="Soheil Abbasloo" userId="d71572ce-aea6-4a3a-9d7a-c1bc96c12f67" providerId="ADAL" clId="{59270F67-379E-4FBB-B81D-4325566F89EB}" dt="2022-11-13T23:01:01.959" v="1732" actId="478"/>
          <ac:spMkLst>
            <pc:docMk/>
            <pc:sldMk cId="0" sldId="310"/>
            <ac:spMk id="28824" creationId="{1BC63668-1D26-C676-C08B-BAF8381EF34D}"/>
          </ac:spMkLst>
        </pc:spChg>
        <pc:spChg chg="del mod topLvl">
          <ac:chgData name="Soheil Abbasloo" userId="d71572ce-aea6-4a3a-9d7a-c1bc96c12f67" providerId="ADAL" clId="{59270F67-379E-4FBB-B81D-4325566F89EB}" dt="2022-11-13T23:00:51.797" v="1728" actId="478"/>
          <ac:spMkLst>
            <pc:docMk/>
            <pc:sldMk cId="0" sldId="310"/>
            <ac:spMk id="28825" creationId="{6BFA669D-025B-8561-B990-9ADDC1AA9A2B}"/>
          </ac:spMkLst>
        </pc:spChg>
        <pc:spChg chg="del mod topLvl">
          <ac:chgData name="Soheil Abbasloo" userId="d71572ce-aea6-4a3a-9d7a-c1bc96c12f67" providerId="ADAL" clId="{59270F67-379E-4FBB-B81D-4325566F89EB}" dt="2022-11-13T23:00:51.797" v="1728" actId="478"/>
          <ac:spMkLst>
            <pc:docMk/>
            <pc:sldMk cId="0" sldId="310"/>
            <ac:spMk id="28826" creationId="{4CB59567-0562-51DC-8968-6D94AEFB1914}"/>
          </ac:spMkLst>
        </pc:spChg>
        <pc:spChg chg="del mod topLvl">
          <ac:chgData name="Soheil Abbasloo" userId="d71572ce-aea6-4a3a-9d7a-c1bc96c12f67" providerId="ADAL" clId="{59270F67-379E-4FBB-B81D-4325566F89EB}" dt="2022-11-13T23:00:51.797" v="1728" actId="478"/>
          <ac:spMkLst>
            <pc:docMk/>
            <pc:sldMk cId="0" sldId="310"/>
            <ac:spMk id="28827" creationId="{8CE3B172-975C-BEEB-45C3-455CC03AA5FB}"/>
          </ac:spMkLst>
        </pc:spChg>
        <pc:spChg chg="del mod topLvl">
          <ac:chgData name="Soheil Abbasloo" userId="d71572ce-aea6-4a3a-9d7a-c1bc96c12f67" providerId="ADAL" clId="{59270F67-379E-4FBB-B81D-4325566F89EB}" dt="2022-11-13T23:00:51.797" v="1728" actId="478"/>
          <ac:spMkLst>
            <pc:docMk/>
            <pc:sldMk cId="0" sldId="310"/>
            <ac:spMk id="28828" creationId="{474FEB82-CFAB-A4EC-2BE7-1E7031BDBF17}"/>
          </ac:spMkLst>
        </pc:spChg>
        <pc:spChg chg="del mod topLvl">
          <ac:chgData name="Soheil Abbasloo" userId="d71572ce-aea6-4a3a-9d7a-c1bc96c12f67" providerId="ADAL" clId="{59270F67-379E-4FBB-B81D-4325566F89EB}" dt="2022-11-13T23:00:51.797" v="1728" actId="478"/>
          <ac:spMkLst>
            <pc:docMk/>
            <pc:sldMk cId="0" sldId="310"/>
            <ac:spMk id="28829" creationId="{C7B18416-9459-773A-403B-E1A05BBC8355}"/>
          </ac:spMkLst>
        </pc:spChg>
        <pc:spChg chg="del mod topLvl">
          <ac:chgData name="Soheil Abbasloo" userId="d71572ce-aea6-4a3a-9d7a-c1bc96c12f67" providerId="ADAL" clId="{59270F67-379E-4FBB-B81D-4325566F89EB}" dt="2022-11-13T23:00:51.797" v="1728" actId="478"/>
          <ac:spMkLst>
            <pc:docMk/>
            <pc:sldMk cId="0" sldId="310"/>
            <ac:spMk id="28830" creationId="{766A777B-8AA7-4C59-00F2-F5BA376F7849}"/>
          </ac:spMkLst>
        </pc:spChg>
        <pc:spChg chg="del mod topLvl">
          <ac:chgData name="Soheil Abbasloo" userId="d71572ce-aea6-4a3a-9d7a-c1bc96c12f67" providerId="ADAL" clId="{59270F67-379E-4FBB-B81D-4325566F89EB}" dt="2022-11-13T23:00:51.797" v="1728" actId="478"/>
          <ac:spMkLst>
            <pc:docMk/>
            <pc:sldMk cId="0" sldId="310"/>
            <ac:spMk id="28831" creationId="{E6C775B3-8E2F-04C5-2BF4-612BD7E1FE38}"/>
          </ac:spMkLst>
        </pc:spChg>
        <pc:spChg chg="del mod topLvl">
          <ac:chgData name="Soheil Abbasloo" userId="d71572ce-aea6-4a3a-9d7a-c1bc96c12f67" providerId="ADAL" clId="{59270F67-379E-4FBB-B81D-4325566F89EB}" dt="2022-11-13T23:00:51.797" v="1728" actId="478"/>
          <ac:spMkLst>
            <pc:docMk/>
            <pc:sldMk cId="0" sldId="310"/>
            <ac:spMk id="28832" creationId="{1DEFC0C4-D93C-157A-386C-39CE829DC7D1}"/>
          </ac:spMkLst>
        </pc:spChg>
        <pc:spChg chg="del mod topLvl">
          <ac:chgData name="Soheil Abbasloo" userId="d71572ce-aea6-4a3a-9d7a-c1bc96c12f67" providerId="ADAL" clId="{59270F67-379E-4FBB-B81D-4325566F89EB}" dt="2022-11-13T23:00:51.797" v="1728" actId="478"/>
          <ac:spMkLst>
            <pc:docMk/>
            <pc:sldMk cId="0" sldId="310"/>
            <ac:spMk id="28833" creationId="{C48D9325-B386-C913-8652-571298452D3B}"/>
          </ac:spMkLst>
        </pc:spChg>
        <pc:spChg chg="del mod topLvl">
          <ac:chgData name="Soheil Abbasloo" userId="d71572ce-aea6-4a3a-9d7a-c1bc96c12f67" providerId="ADAL" clId="{59270F67-379E-4FBB-B81D-4325566F89EB}" dt="2022-11-13T23:00:51.797" v="1728" actId="478"/>
          <ac:spMkLst>
            <pc:docMk/>
            <pc:sldMk cId="0" sldId="310"/>
            <ac:spMk id="28834" creationId="{A745584C-A5A2-CB66-28CB-A02DC82D9E71}"/>
          </ac:spMkLst>
        </pc:spChg>
        <pc:spChg chg="del mod topLvl">
          <ac:chgData name="Soheil Abbasloo" userId="d71572ce-aea6-4a3a-9d7a-c1bc96c12f67" providerId="ADAL" clId="{59270F67-379E-4FBB-B81D-4325566F89EB}" dt="2022-11-13T23:00:51.797" v="1728" actId="478"/>
          <ac:spMkLst>
            <pc:docMk/>
            <pc:sldMk cId="0" sldId="310"/>
            <ac:spMk id="28835" creationId="{D15FFC46-8333-7F4C-4E02-5BCD5ADF5ABD}"/>
          </ac:spMkLst>
        </pc:spChg>
        <pc:spChg chg="del mod topLvl">
          <ac:chgData name="Soheil Abbasloo" userId="d71572ce-aea6-4a3a-9d7a-c1bc96c12f67" providerId="ADAL" clId="{59270F67-379E-4FBB-B81D-4325566F89EB}" dt="2022-11-13T23:00:51.797" v="1728" actId="478"/>
          <ac:spMkLst>
            <pc:docMk/>
            <pc:sldMk cId="0" sldId="310"/>
            <ac:spMk id="28836" creationId="{0904C811-F04E-ED81-20C8-E8A8E50E29CE}"/>
          </ac:spMkLst>
        </pc:spChg>
        <pc:spChg chg="del mod topLvl">
          <ac:chgData name="Soheil Abbasloo" userId="d71572ce-aea6-4a3a-9d7a-c1bc96c12f67" providerId="ADAL" clId="{59270F67-379E-4FBB-B81D-4325566F89EB}" dt="2022-11-13T23:00:51.797" v="1728" actId="478"/>
          <ac:spMkLst>
            <pc:docMk/>
            <pc:sldMk cId="0" sldId="310"/>
            <ac:spMk id="28837" creationId="{6F863B65-D6A3-6A78-8AA9-7627D554CB4D}"/>
          </ac:spMkLst>
        </pc:spChg>
        <pc:spChg chg="del mod topLvl">
          <ac:chgData name="Soheil Abbasloo" userId="d71572ce-aea6-4a3a-9d7a-c1bc96c12f67" providerId="ADAL" clId="{59270F67-379E-4FBB-B81D-4325566F89EB}" dt="2022-11-13T23:00:51.797" v="1728" actId="478"/>
          <ac:spMkLst>
            <pc:docMk/>
            <pc:sldMk cId="0" sldId="310"/>
            <ac:spMk id="28838" creationId="{9F105063-A623-6ED2-5A00-407FE10DA16A}"/>
          </ac:spMkLst>
        </pc:spChg>
        <pc:spChg chg="del mod topLvl">
          <ac:chgData name="Soheil Abbasloo" userId="d71572ce-aea6-4a3a-9d7a-c1bc96c12f67" providerId="ADAL" clId="{59270F67-379E-4FBB-B81D-4325566F89EB}" dt="2022-11-13T23:00:51.797" v="1728" actId="478"/>
          <ac:spMkLst>
            <pc:docMk/>
            <pc:sldMk cId="0" sldId="310"/>
            <ac:spMk id="28839" creationId="{095924E1-46CF-A161-3B5C-040D306ABD1F}"/>
          </ac:spMkLst>
        </pc:spChg>
        <pc:spChg chg="del mod topLvl">
          <ac:chgData name="Soheil Abbasloo" userId="d71572ce-aea6-4a3a-9d7a-c1bc96c12f67" providerId="ADAL" clId="{59270F67-379E-4FBB-B81D-4325566F89EB}" dt="2022-11-13T23:00:51.797" v="1728" actId="478"/>
          <ac:spMkLst>
            <pc:docMk/>
            <pc:sldMk cId="0" sldId="310"/>
            <ac:spMk id="28840" creationId="{8538F4FA-BE32-DCEB-E5D6-2E4F5D6A00D9}"/>
          </ac:spMkLst>
        </pc:spChg>
        <pc:spChg chg="del mod topLvl">
          <ac:chgData name="Soheil Abbasloo" userId="d71572ce-aea6-4a3a-9d7a-c1bc96c12f67" providerId="ADAL" clId="{59270F67-379E-4FBB-B81D-4325566F89EB}" dt="2022-11-13T23:00:51.797" v="1728" actId="478"/>
          <ac:spMkLst>
            <pc:docMk/>
            <pc:sldMk cId="0" sldId="310"/>
            <ac:spMk id="28841" creationId="{2CA02A8E-6D45-DCAC-5C51-B0EA3E26A1CB}"/>
          </ac:spMkLst>
        </pc:spChg>
        <pc:spChg chg="del mod topLvl">
          <ac:chgData name="Soheil Abbasloo" userId="d71572ce-aea6-4a3a-9d7a-c1bc96c12f67" providerId="ADAL" clId="{59270F67-379E-4FBB-B81D-4325566F89EB}" dt="2022-11-13T23:00:51.797" v="1728" actId="478"/>
          <ac:spMkLst>
            <pc:docMk/>
            <pc:sldMk cId="0" sldId="310"/>
            <ac:spMk id="28842" creationId="{DE0E1358-7502-270B-2A12-CBADCAA01DAF}"/>
          </ac:spMkLst>
        </pc:spChg>
        <pc:spChg chg="del mod topLvl">
          <ac:chgData name="Soheil Abbasloo" userId="d71572ce-aea6-4a3a-9d7a-c1bc96c12f67" providerId="ADAL" clId="{59270F67-379E-4FBB-B81D-4325566F89EB}" dt="2022-11-13T23:00:51.797" v="1728" actId="478"/>
          <ac:spMkLst>
            <pc:docMk/>
            <pc:sldMk cId="0" sldId="310"/>
            <ac:spMk id="28843" creationId="{79D30572-4C9D-B932-9735-A622499B9AF4}"/>
          </ac:spMkLst>
        </pc:spChg>
        <pc:spChg chg="del mod topLvl">
          <ac:chgData name="Soheil Abbasloo" userId="d71572ce-aea6-4a3a-9d7a-c1bc96c12f67" providerId="ADAL" clId="{59270F67-379E-4FBB-B81D-4325566F89EB}" dt="2022-11-13T23:00:51.797" v="1728" actId="478"/>
          <ac:spMkLst>
            <pc:docMk/>
            <pc:sldMk cId="0" sldId="310"/>
            <ac:spMk id="28844" creationId="{05089C88-2158-D6AD-31F2-056C307F48E4}"/>
          </ac:spMkLst>
        </pc:spChg>
        <pc:spChg chg="del mod topLvl">
          <ac:chgData name="Soheil Abbasloo" userId="d71572ce-aea6-4a3a-9d7a-c1bc96c12f67" providerId="ADAL" clId="{59270F67-379E-4FBB-B81D-4325566F89EB}" dt="2022-11-13T23:00:51.797" v="1728" actId="478"/>
          <ac:spMkLst>
            <pc:docMk/>
            <pc:sldMk cId="0" sldId="310"/>
            <ac:spMk id="28845" creationId="{321E55FF-89C7-3E42-0FCF-DC5A14BEE3AB}"/>
          </ac:spMkLst>
        </pc:spChg>
        <pc:spChg chg="del mod topLvl">
          <ac:chgData name="Soheil Abbasloo" userId="d71572ce-aea6-4a3a-9d7a-c1bc96c12f67" providerId="ADAL" clId="{59270F67-379E-4FBB-B81D-4325566F89EB}" dt="2022-11-13T23:00:51.797" v="1728" actId="478"/>
          <ac:spMkLst>
            <pc:docMk/>
            <pc:sldMk cId="0" sldId="310"/>
            <ac:spMk id="28846" creationId="{960DF1A8-1BF1-C45C-36B6-4469CC0F5127}"/>
          </ac:spMkLst>
        </pc:spChg>
        <pc:spChg chg="del mod topLvl">
          <ac:chgData name="Soheil Abbasloo" userId="d71572ce-aea6-4a3a-9d7a-c1bc96c12f67" providerId="ADAL" clId="{59270F67-379E-4FBB-B81D-4325566F89EB}" dt="2022-11-13T23:00:51.797" v="1728" actId="478"/>
          <ac:spMkLst>
            <pc:docMk/>
            <pc:sldMk cId="0" sldId="310"/>
            <ac:spMk id="28847" creationId="{53082F83-654C-DCBB-ED3A-8D26DDCA49D6}"/>
          </ac:spMkLst>
        </pc:spChg>
        <pc:spChg chg="del mod topLvl">
          <ac:chgData name="Soheil Abbasloo" userId="d71572ce-aea6-4a3a-9d7a-c1bc96c12f67" providerId="ADAL" clId="{59270F67-379E-4FBB-B81D-4325566F89EB}" dt="2022-11-13T23:00:51.797" v="1728" actId="478"/>
          <ac:spMkLst>
            <pc:docMk/>
            <pc:sldMk cId="0" sldId="310"/>
            <ac:spMk id="28848" creationId="{2248FD10-A264-EE39-0A05-6AF41E3643E4}"/>
          </ac:spMkLst>
        </pc:spChg>
        <pc:spChg chg="del mod topLvl">
          <ac:chgData name="Soheil Abbasloo" userId="d71572ce-aea6-4a3a-9d7a-c1bc96c12f67" providerId="ADAL" clId="{59270F67-379E-4FBB-B81D-4325566F89EB}" dt="2022-11-13T23:00:51.797" v="1728" actId="478"/>
          <ac:spMkLst>
            <pc:docMk/>
            <pc:sldMk cId="0" sldId="310"/>
            <ac:spMk id="28849" creationId="{2FEA1A74-CC4C-08FF-6200-0C05524972EB}"/>
          </ac:spMkLst>
        </pc:spChg>
        <pc:spChg chg="del mod topLvl">
          <ac:chgData name="Soheil Abbasloo" userId="d71572ce-aea6-4a3a-9d7a-c1bc96c12f67" providerId="ADAL" clId="{59270F67-379E-4FBB-B81D-4325566F89EB}" dt="2022-11-13T23:00:51.797" v="1728" actId="478"/>
          <ac:spMkLst>
            <pc:docMk/>
            <pc:sldMk cId="0" sldId="310"/>
            <ac:spMk id="28850" creationId="{048F6E52-0AEB-F768-1253-7DECF775F87F}"/>
          </ac:spMkLst>
        </pc:spChg>
        <pc:spChg chg="del mod topLvl">
          <ac:chgData name="Soheil Abbasloo" userId="d71572ce-aea6-4a3a-9d7a-c1bc96c12f67" providerId="ADAL" clId="{59270F67-379E-4FBB-B81D-4325566F89EB}" dt="2022-11-13T23:00:51.797" v="1728" actId="478"/>
          <ac:spMkLst>
            <pc:docMk/>
            <pc:sldMk cId="0" sldId="310"/>
            <ac:spMk id="28851" creationId="{EA477419-EFB0-20BF-74D0-3831A0AD2AB7}"/>
          </ac:spMkLst>
        </pc:spChg>
        <pc:spChg chg="del mod topLvl">
          <ac:chgData name="Soheil Abbasloo" userId="d71572ce-aea6-4a3a-9d7a-c1bc96c12f67" providerId="ADAL" clId="{59270F67-379E-4FBB-B81D-4325566F89EB}" dt="2022-11-13T23:00:51.797" v="1728" actId="478"/>
          <ac:spMkLst>
            <pc:docMk/>
            <pc:sldMk cId="0" sldId="310"/>
            <ac:spMk id="28852" creationId="{D500BB1C-5CA4-7F1B-1757-45671128F5AB}"/>
          </ac:spMkLst>
        </pc:spChg>
        <pc:spChg chg="del mod topLvl">
          <ac:chgData name="Soheil Abbasloo" userId="d71572ce-aea6-4a3a-9d7a-c1bc96c12f67" providerId="ADAL" clId="{59270F67-379E-4FBB-B81D-4325566F89EB}" dt="2022-11-13T23:00:51.797" v="1728" actId="478"/>
          <ac:spMkLst>
            <pc:docMk/>
            <pc:sldMk cId="0" sldId="310"/>
            <ac:spMk id="28853" creationId="{CEB8B8E2-958B-F519-1EC5-C04F1D0AC7C7}"/>
          </ac:spMkLst>
        </pc:spChg>
        <pc:spChg chg="del mod topLvl">
          <ac:chgData name="Soheil Abbasloo" userId="d71572ce-aea6-4a3a-9d7a-c1bc96c12f67" providerId="ADAL" clId="{59270F67-379E-4FBB-B81D-4325566F89EB}" dt="2022-11-13T23:00:51.797" v="1728" actId="478"/>
          <ac:spMkLst>
            <pc:docMk/>
            <pc:sldMk cId="0" sldId="310"/>
            <ac:spMk id="28854" creationId="{A3AB04D5-2370-25FA-03D2-1671C9425541}"/>
          </ac:spMkLst>
        </pc:spChg>
        <pc:spChg chg="del mod topLvl">
          <ac:chgData name="Soheil Abbasloo" userId="d71572ce-aea6-4a3a-9d7a-c1bc96c12f67" providerId="ADAL" clId="{59270F67-379E-4FBB-B81D-4325566F89EB}" dt="2022-11-13T23:00:51.797" v="1728" actId="478"/>
          <ac:spMkLst>
            <pc:docMk/>
            <pc:sldMk cId="0" sldId="310"/>
            <ac:spMk id="28855" creationId="{91A0FAA2-B695-3400-03BE-662F939A54CD}"/>
          </ac:spMkLst>
        </pc:spChg>
        <pc:spChg chg="del mod topLvl">
          <ac:chgData name="Soheil Abbasloo" userId="d71572ce-aea6-4a3a-9d7a-c1bc96c12f67" providerId="ADAL" clId="{59270F67-379E-4FBB-B81D-4325566F89EB}" dt="2022-11-13T23:00:51.797" v="1728" actId="478"/>
          <ac:spMkLst>
            <pc:docMk/>
            <pc:sldMk cId="0" sldId="310"/>
            <ac:spMk id="28856" creationId="{FFE1F9CE-3BCF-0C92-56D0-F9828E4D1978}"/>
          </ac:spMkLst>
        </pc:spChg>
        <pc:spChg chg="del mod topLvl">
          <ac:chgData name="Soheil Abbasloo" userId="d71572ce-aea6-4a3a-9d7a-c1bc96c12f67" providerId="ADAL" clId="{59270F67-379E-4FBB-B81D-4325566F89EB}" dt="2022-11-13T23:00:51.797" v="1728" actId="478"/>
          <ac:spMkLst>
            <pc:docMk/>
            <pc:sldMk cId="0" sldId="310"/>
            <ac:spMk id="28857" creationId="{4D7D8DFC-F526-0FDB-746A-D5E97D2FC11E}"/>
          </ac:spMkLst>
        </pc:spChg>
        <pc:spChg chg="del mod topLvl">
          <ac:chgData name="Soheil Abbasloo" userId="d71572ce-aea6-4a3a-9d7a-c1bc96c12f67" providerId="ADAL" clId="{59270F67-379E-4FBB-B81D-4325566F89EB}" dt="2022-11-13T23:00:51.797" v="1728" actId="478"/>
          <ac:spMkLst>
            <pc:docMk/>
            <pc:sldMk cId="0" sldId="310"/>
            <ac:spMk id="28858" creationId="{2EC6471A-EF8C-BC7C-F494-F9D4BB078B2E}"/>
          </ac:spMkLst>
        </pc:spChg>
        <pc:spChg chg="del mod topLvl">
          <ac:chgData name="Soheil Abbasloo" userId="d71572ce-aea6-4a3a-9d7a-c1bc96c12f67" providerId="ADAL" clId="{59270F67-379E-4FBB-B81D-4325566F89EB}" dt="2022-11-13T23:00:51.797" v="1728" actId="478"/>
          <ac:spMkLst>
            <pc:docMk/>
            <pc:sldMk cId="0" sldId="310"/>
            <ac:spMk id="28859" creationId="{B772C1D2-0E70-8964-41D8-259539DC1FB6}"/>
          </ac:spMkLst>
        </pc:spChg>
        <pc:spChg chg="del mod topLvl">
          <ac:chgData name="Soheil Abbasloo" userId="d71572ce-aea6-4a3a-9d7a-c1bc96c12f67" providerId="ADAL" clId="{59270F67-379E-4FBB-B81D-4325566F89EB}" dt="2022-11-13T23:00:51.797" v="1728" actId="478"/>
          <ac:spMkLst>
            <pc:docMk/>
            <pc:sldMk cId="0" sldId="310"/>
            <ac:spMk id="28860" creationId="{FEF10864-F984-7497-EF88-5D661E72199F}"/>
          </ac:spMkLst>
        </pc:spChg>
        <pc:spChg chg="del mod topLvl">
          <ac:chgData name="Soheil Abbasloo" userId="d71572ce-aea6-4a3a-9d7a-c1bc96c12f67" providerId="ADAL" clId="{59270F67-379E-4FBB-B81D-4325566F89EB}" dt="2022-11-13T23:00:51.797" v="1728" actId="478"/>
          <ac:spMkLst>
            <pc:docMk/>
            <pc:sldMk cId="0" sldId="310"/>
            <ac:spMk id="28861" creationId="{7ED11581-785C-5D1A-E26F-55FC16B2829D}"/>
          </ac:spMkLst>
        </pc:spChg>
        <pc:spChg chg="del mod topLvl">
          <ac:chgData name="Soheil Abbasloo" userId="d71572ce-aea6-4a3a-9d7a-c1bc96c12f67" providerId="ADAL" clId="{59270F67-379E-4FBB-B81D-4325566F89EB}" dt="2022-11-13T23:00:51.797" v="1728" actId="478"/>
          <ac:spMkLst>
            <pc:docMk/>
            <pc:sldMk cId="0" sldId="310"/>
            <ac:spMk id="28862" creationId="{581CDC4D-F6A9-817C-2875-D07C67F74C99}"/>
          </ac:spMkLst>
        </pc:spChg>
        <pc:spChg chg="del mod topLvl">
          <ac:chgData name="Soheil Abbasloo" userId="d71572ce-aea6-4a3a-9d7a-c1bc96c12f67" providerId="ADAL" clId="{59270F67-379E-4FBB-B81D-4325566F89EB}" dt="2022-11-13T23:00:51.797" v="1728" actId="478"/>
          <ac:spMkLst>
            <pc:docMk/>
            <pc:sldMk cId="0" sldId="310"/>
            <ac:spMk id="28863" creationId="{A5C22370-F262-AF7E-E4D0-9AAA26ED516D}"/>
          </ac:spMkLst>
        </pc:spChg>
        <pc:spChg chg="del mod topLvl">
          <ac:chgData name="Soheil Abbasloo" userId="d71572ce-aea6-4a3a-9d7a-c1bc96c12f67" providerId="ADAL" clId="{59270F67-379E-4FBB-B81D-4325566F89EB}" dt="2022-11-13T23:02:40.446" v="1779" actId="478"/>
          <ac:spMkLst>
            <pc:docMk/>
            <pc:sldMk cId="0" sldId="310"/>
            <ac:spMk id="28864" creationId="{0CE9F7A4-7BAA-5128-0FBA-F2159F67EDC8}"/>
          </ac:spMkLst>
        </pc:spChg>
        <pc:spChg chg="del mod topLvl">
          <ac:chgData name="Soheil Abbasloo" userId="d71572ce-aea6-4a3a-9d7a-c1bc96c12f67" providerId="ADAL" clId="{59270F67-379E-4FBB-B81D-4325566F89EB}" dt="2022-11-13T23:02:49.014" v="1789" actId="478"/>
          <ac:spMkLst>
            <pc:docMk/>
            <pc:sldMk cId="0" sldId="310"/>
            <ac:spMk id="28865" creationId="{B36B7866-050A-7CE7-8271-3D8AC5C748C8}"/>
          </ac:spMkLst>
        </pc:spChg>
        <pc:spChg chg="del mod topLvl">
          <ac:chgData name="Soheil Abbasloo" userId="d71572ce-aea6-4a3a-9d7a-c1bc96c12f67" providerId="ADAL" clId="{59270F67-379E-4FBB-B81D-4325566F89EB}" dt="2022-11-13T23:02:51.252" v="1790" actId="478"/>
          <ac:spMkLst>
            <pc:docMk/>
            <pc:sldMk cId="0" sldId="310"/>
            <ac:spMk id="28866" creationId="{EBCBC466-F9C2-CB75-64D2-91D45D5265E8}"/>
          </ac:spMkLst>
        </pc:spChg>
        <pc:spChg chg="del mod topLvl">
          <ac:chgData name="Soheil Abbasloo" userId="d71572ce-aea6-4a3a-9d7a-c1bc96c12f67" providerId="ADAL" clId="{59270F67-379E-4FBB-B81D-4325566F89EB}" dt="2022-11-13T23:02:53.162" v="1791" actId="478"/>
          <ac:spMkLst>
            <pc:docMk/>
            <pc:sldMk cId="0" sldId="310"/>
            <ac:spMk id="28867" creationId="{11CD23C6-0B22-E208-D421-3C38F34E81F0}"/>
          </ac:spMkLst>
        </pc:spChg>
        <pc:spChg chg="del mod topLvl">
          <ac:chgData name="Soheil Abbasloo" userId="d71572ce-aea6-4a3a-9d7a-c1bc96c12f67" providerId="ADAL" clId="{59270F67-379E-4FBB-B81D-4325566F89EB}" dt="2022-11-13T23:02:47.012" v="1788" actId="478"/>
          <ac:spMkLst>
            <pc:docMk/>
            <pc:sldMk cId="0" sldId="310"/>
            <ac:spMk id="28868" creationId="{FE79197D-2974-9CDC-4D4C-F6B8D095D074}"/>
          </ac:spMkLst>
        </pc:spChg>
        <pc:spChg chg="mod topLvl">
          <ac:chgData name="Soheil Abbasloo" userId="d71572ce-aea6-4a3a-9d7a-c1bc96c12f67" providerId="ADAL" clId="{59270F67-379E-4FBB-B81D-4325566F89EB}" dt="2022-11-13T23:00:42.705" v="1724" actId="165"/>
          <ac:spMkLst>
            <pc:docMk/>
            <pc:sldMk cId="0" sldId="310"/>
            <ac:spMk id="28869" creationId="{AF66D259-7A3F-A1AC-4FF6-00E29C5BA58D}"/>
          </ac:spMkLst>
        </pc:spChg>
        <pc:spChg chg="del mod topLvl">
          <ac:chgData name="Soheil Abbasloo" userId="d71572ce-aea6-4a3a-9d7a-c1bc96c12f67" providerId="ADAL" clId="{59270F67-379E-4FBB-B81D-4325566F89EB}" dt="2022-11-13T23:02:43.602" v="1783" actId="478"/>
          <ac:spMkLst>
            <pc:docMk/>
            <pc:sldMk cId="0" sldId="310"/>
            <ac:spMk id="28870" creationId="{CFBBCAD1-361B-C9F8-29CE-7D4F297DCC2B}"/>
          </ac:spMkLst>
        </pc:spChg>
        <pc:spChg chg="del mod topLvl">
          <ac:chgData name="Soheil Abbasloo" userId="d71572ce-aea6-4a3a-9d7a-c1bc96c12f67" providerId="ADAL" clId="{59270F67-379E-4FBB-B81D-4325566F89EB}" dt="2022-11-13T23:02:46.311" v="1787" actId="478"/>
          <ac:spMkLst>
            <pc:docMk/>
            <pc:sldMk cId="0" sldId="310"/>
            <ac:spMk id="28871" creationId="{7BC32ADD-9EEA-0A67-F116-A12A67314C4C}"/>
          </ac:spMkLst>
        </pc:spChg>
        <pc:spChg chg="del mod topLvl">
          <ac:chgData name="Soheil Abbasloo" userId="d71572ce-aea6-4a3a-9d7a-c1bc96c12f67" providerId="ADAL" clId="{59270F67-379E-4FBB-B81D-4325566F89EB}" dt="2022-11-13T23:02:44.699" v="1785" actId="478"/>
          <ac:spMkLst>
            <pc:docMk/>
            <pc:sldMk cId="0" sldId="310"/>
            <ac:spMk id="28872" creationId="{1585B8B4-FA9C-598E-39C7-632B89CFF541}"/>
          </ac:spMkLst>
        </pc:spChg>
        <pc:spChg chg="del mod topLvl">
          <ac:chgData name="Soheil Abbasloo" userId="d71572ce-aea6-4a3a-9d7a-c1bc96c12f67" providerId="ADAL" clId="{59270F67-379E-4FBB-B81D-4325566F89EB}" dt="2022-11-13T23:02:39.810" v="1778" actId="478"/>
          <ac:spMkLst>
            <pc:docMk/>
            <pc:sldMk cId="0" sldId="310"/>
            <ac:spMk id="28873" creationId="{91125433-A40D-078A-4261-EFEC99011542}"/>
          </ac:spMkLst>
        </pc:spChg>
        <pc:spChg chg="del mod topLvl">
          <ac:chgData name="Soheil Abbasloo" userId="d71572ce-aea6-4a3a-9d7a-c1bc96c12f67" providerId="ADAL" clId="{59270F67-379E-4FBB-B81D-4325566F89EB}" dt="2022-11-13T23:02:42.967" v="1782" actId="478"/>
          <ac:spMkLst>
            <pc:docMk/>
            <pc:sldMk cId="0" sldId="310"/>
            <ac:spMk id="28874" creationId="{80A614EA-51E7-4649-6AC2-1C2D00E09865}"/>
          </ac:spMkLst>
        </pc:spChg>
        <pc:spChg chg="del mod topLvl">
          <ac:chgData name="Soheil Abbasloo" userId="d71572ce-aea6-4a3a-9d7a-c1bc96c12f67" providerId="ADAL" clId="{59270F67-379E-4FBB-B81D-4325566F89EB}" dt="2022-11-13T23:02:45.695" v="1786" actId="478"/>
          <ac:spMkLst>
            <pc:docMk/>
            <pc:sldMk cId="0" sldId="310"/>
            <ac:spMk id="28875" creationId="{62AB8A83-FF0D-5E11-6FC6-6684BD9CF7D0}"/>
          </ac:spMkLst>
        </pc:spChg>
        <pc:spChg chg="del mod topLvl">
          <ac:chgData name="Soheil Abbasloo" userId="d71572ce-aea6-4a3a-9d7a-c1bc96c12f67" providerId="ADAL" clId="{59270F67-379E-4FBB-B81D-4325566F89EB}" dt="2022-11-13T23:02:42.413" v="1781" actId="478"/>
          <ac:spMkLst>
            <pc:docMk/>
            <pc:sldMk cId="0" sldId="310"/>
            <ac:spMk id="28876" creationId="{2F3068FF-3633-1FB3-D3EE-915264C0FECE}"/>
          </ac:spMkLst>
        </pc:spChg>
        <pc:spChg chg="del mod topLvl">
          <ac:chgData name="Soheil Abbasloo" userId="d71572ce-aea6-4a3a-9d7a-c1bc96c12f67" providerId="ADAL" clId="{59270F67-379E-4FBB-B81D-4325566F89EB}" dt="2022-11-13T23:02:41.502" v="1780" actId="478"/>
          <ac:spMkLst>
            <pc:docMk/>
            <pc:sldMk cId="0" sldId="310"/>
            <ac:spMk id="28877" creationId="{7EAE616D-E1E1-8CDF-1F1A-87DBF0B49B9D}"/>
          </ac:spMkLst>
        </pc:spChg>
        <pc:spChg chg="del mod topLvl">
          <ac:chgData name="Soheil Abbasloo" userId="d71572ce-aea6-4a3a-9d7a-c1bc96c12f67" providerId="ADAL" clId="{59270F67-379E-4FBB-B81D-4325566F89EB}" dt="2022-11-13T23:03:06.248" v="1804" actId="478"/>
          <ac:spMkLst>
            <pc:docMk/>
            <pc:sldMk cId="0" sldId="310"/>
            <ac:spMk id="28878" creationId="{880315B9-F465-1940-9FB7-4B95BB718CA2}"/>
          </ac:spMkLst>
        </pc:spChg>
        <pc:spChg chg="del mod topLvl">
          <ac:chgData name="Soheil Abbasloo" userId="d71572ce-aea6-4a3a-9d7a-c1bc96c12f67" providerId="ADAL" clId="{59270F67-379E-4FBB-B81D-4325566F89EB}" dt="2022-11-13T23:03:23.265" v="1814" actId="478"/>
          <ac:spMkLst>
            <pc:docMk/>
            <pc:sldMk cId="0" sldId="310"/>
            <ac:spMk id="28879" creationId="{D995A5FC-9FBC-D2BE-F040-174A7613D423}"/>
          </ac:spMkLst>
        </pc:spChg>
        <pc:spChg chg="del mod topLvl">
          <ac:chgData name="Soheil Abbasloo" userId="d71572ce-aea6-4a3a-9d7a-c1bc96c12f67" providerId="ADAL" clId="{59270F67-379E-4FBB-B81D-4325566F89EB}" dt="2022-11-13T23:03:27.480" v="1816" actId="478"/>
          <ac:spMkLst>
            <pc:docMk/>
            <pc:sldMk cId="0" sldId="310"/>
            <ac:spMk id="28880" creationId="{4E977C16-90F5-8B0C-4971-CBA3E278C79E}"/>
          </ac:spMkLst>
        </pc:spChg>
        <pc:spChg chg="del mod topLvl">
          <ac:chgData name="Soheil Abbasloo" userId="d71572ce-aea6-4a3a-9d7a-c1bc96c12f67" providerId="ADAL" clId="{59270F67-379E-4FBB-B81D-4325566F89EB}" dt="2022-11-13T23:03:24.570" v="1815" actId="478"/>
          <ac:spMkLst>
            <pc:docMk/>
            <pc:sldMk cId="0" sldId="310"/>
            <ac:spMk id="28881" creationId="{E2897A8F-967F-05C8-9D97-3A139D1EC1EA}"/>
          </ac:spMkLst>
        </pc:spChg>
        <pc:spChg chg="del mod topLvl">
          <ac:chgData name="Soheil Abbasloo" userId="d71572ce-aea6-4a3a-9d7a-c1bc96c12f67" providerId="ADAL" clId="{59270F67-379E-4FBB-B81D-4325566F89EB}" dt="2022-11-13T23:03:09.460" v="1808" actId="478"/>
          <ac:spMkLst>
            <pc:docMk/>
            <pc:sldMk cId="0" sldId="310"/>
            <ac:spMk id="28882" creationId="{13D8BF26-3333-C61A-BA50-35492B80D871}"/>
          </ac:spMkLst>
        </pc:spChg>
        <pc:spChg chg="mod topLvl">
          <ac:chgData name="Soheil Abbasloo" userId="d71572ce-aea6-4a3a-9d7a-c1bc96c12f67" providerId="ADAL" clId="{59270F67-379E-4FBB-B81D-4325566F89EB}" dt="2022-11-13T23:00:42.705" v="1724" actId="165"/>
          <ac:spMkLst>
            <pc:docMk/>
            <pc:sldMk cId="0" sldId="310"/>
            <ac:spMk id="28883" creationId="{61F66F3D-F540-054A-F4D2-397F191C8F5A}"/>
          </ac:spMkLst>
        </pc:spChg>
        <pc:spChg chg="del mod topLvl">
          <ac:chgData name="Soheil Abbasloo" userId="d71572ce-aea6-4a3a-9d7a-c1bc96c12f67" providerId="ADAL" clId="{59270F67-379E-4FBB-B81D-4325566F89EB}" dt="2022-11-13T23:03:08.036" v="1807" actId="478"/>
          <ac:spMkLst>
            <pc:docMk/>
            <pc:sldMk cId="0" sldId="310"/>
            <ac:spMk id="28884" creationId="{BE311303-5001-F1A9-1D9F-B74751D4A5F8}"/>
          </ac:spMkLst>
        </pc:spChg>
        <pc:spChg chg="del mod topLvl">
          <ac:chgData name="Soheil Abbasloo" userId="d71572ce-aea6-4a3a-9d7a-c1bc96c12f67" providerId="ADAL" clId="{59270F67-379E-4FBB-B81D-4325566F89EB}" dt="2022-11-13T23:03:10.956" v="1810" actId="478"/>
          <ac:spMkLst>
            <pc:docMk/>
            <pc:sldMk cId="0" sldId="310"/>
            <ac:spMk id="28885" creationId="{6E906569-7204-29BE-D8EA-11EE4406E3F6}"/>
          </ac:spMkLst>
        </pc:spChg>
        <pc:spChg chg="del mod topLvl">
          <ac:chgData name="Soheil Abbasloo" userId="d71572ce-aea6-4a3a-9d7a-c1bc96c12f67" providerId="ADAL" clId="{59270F67-379E-4FBB-B81D-4325566F89EB}" dt="2022-11-13T23:01:00.136" v="1731" actId="478"/>
          <ac:spMkLst>
            <pc:docMk/>
            <pc:sldMk cId="0" sldId="310"/>
            <ac:spMk id="28886" creationId="{4183140D-B00F-C298-14DE-153EC9F5890D}"/>
          </ac:spMkLst>
        </pc:spChg>
        <pc:spChg chg="del mod topLvl">
          <ac:chgData name="Soheil Abbasloo" userId="d71572ce-aea6-4a3a-9d7a-c1bc96c12f67" providerId="ADAL" clId="{59270F67-379E-4FBB-B81D-4325566F89EB}" dt="2022-11-13T23:03:11.649" v="1811" actId="478"/>
          <ac:spMkLst>
            <pc:docMk/>
            <pc:sldMk cId="0" sldId="310"/>
            <ac:spMk id="28887" creationId="{1A5037FB-6EBC-8113-7607-88E89DE36C83}"/>
          </ac:spMkLst>
        </pc:spChg>
        <pc:spChg chg="del mod topLvl">
          <ac:chgData name="Soheil Abbasloo" userId="d71572ce-aea6-4a3a-9d7a-c1bc96c12f67" providerId="ADAL" clId="{59270F67-379E-4FBB-B81D-4325566F89EB}" dt="2022-11-13T23:03:07.534" v="1806" actId="478"/>
          <ac:spMkLst>
            <pc:docMk/>
            <pc:sldMk cId="0" sldId="310"/>
            <ac:spMk id="28888" creationId="{7E694116-0837-2F8D-F630-67BB610F8E20}"/>
          </ac:spMkLst>
        </pc:spChg>
        <pc:spChg chg="del mod topLvl">
          <ac:chgData name="Soheil Abbasloo" userId="d71572ce-aea6-4a3a-9d7a-c1bc96c12f67" providerId="ADAL" clId="{59270F67-379E-4FBB-B81D-4325566F89EB}" dt="2022-11-13T23:03:10.342" v="1809" actId="478"/>
          <ac:spMkLst>
            <pc:docMk/>
            <pc:sldMk cId="0" sldId="310"/>
            <ac:spMk id="28889" creationId="{2AEBD1BF-81F5-7AB6-C39F-14EC5E275977}"/>
          </ac:spMkLst>
        </pc:spChg>
        <pc:spChg chg="del mod topLvl">
          <ac:chgData name="Soheil Abbasloo" userId="d71572ce-aea6-4a3a-9d7a-c1bc96c12f67" providerId="ADAL" clId="{59270F67-379E-4FBB-B81D-4325566F89EB}" dt="2022-11-13T23:01:00.136" v="1731" actId="478"/>
          <ac:spMkLst>
            <pc:docMk/>
            <pc:sldMk cId="0" sldId="310"/>
            <ac:spMk id="28890" creationId="{085C6AA0-C5CF-7FF9-D4F8-836C5E45812B}"/>
          </ac:spMkLst>
        </pc:spChg>
        <pc:spChg chg="del mod topLvl">
          <ac:chgData name="Soheil Abbasloo" userId="d71572ce-aea6-4a3a-9d7a-c1bc96c12f67" providerId="ADAL" clId="{59270F67-379E-4FBB-B81D-4325566F89EB}" dt="2022-11-13T23:03:06.949" v="1805" actId="478"/>
          <ac:spMkLst>
            <pc:docMk/>
            <pc:sldMk cId="0" sldId="310"/>
            <ac:spMk id="28891" creationId="{408C7BB8-1C84-E8DA-6057-B3E8B027D118}"/>
          </ac:spMkLst>
        </pc:spChg>
        <pc:spChg chg="mod topLvl">
          <ac:chgData name="Soheil Abbasloo" userId="d71572ce-aea6-4a3a-9d7a-c1bc96c12f67" providerId="ADAL" clId="{59270F67-379E-4FBB-B81D-4325566F89EB}" dt="2022-11-13T23:00:42.705" v="1724" actId="165"/>
          <ac:spMkLst>
            <pc:docMk/>
            <pc:sldMk cId="0" sldId="310"/>
            <ac:spMk id="28892" creationId="{C8E31E12-2D38-0151-2FC2-4D12652C2C73}"/>
          </ac:spMkLst>
        </pc:spChg>
        <pc:spChg chg="mod topLvl">
          <ac:chgData name="Soheil Abbasloo" userId="d71572ce-aea6-4a3a-9d7a-c1bc96c12f67" providerId="ADAL" clId="{59270F67-379E-4FBB-B81D-4325566F89EB}" dt="2022-11-13T23:00:42.705" v="1724" actId="165"/>
          <ac:spMkLst>
            <pc:docMk/>
            <pc:sldMk cId="0" sldId="310"/>
            <ac:spMk id="28893" creationId="{1539E45D-98F8-E147-D3CF-60F184E8350E}"/>
          </ac:spMkLst>
        </pc:spChg>
        <pc:spChg chg="mod topLvl">
          <ac:chgData name="Soheil Abbasloo" userId="d71572ce-aea6-4a3a-9d7a-c1bc96c12f67" providerId="ADAL" clId="{59270F67-379E-4FBB-B81D-4325566F89EB}" dt="2022-11-13T23:00:42.705" v="1724" actId="165"/>
          <ac:spMkLst>
            <pc:docMk/>
            <pc:sldMk cId="0" sldId="310"/>
            <ac:spMk id="28894" creationId="{AC1DDB23-2F43-F0EA-F686-298E9077C077}"/>
          </ac:spMkLst>
        </pc:spChg>
        <pc:spChg chg="mod topLvl">
          <ac:chgData name="Soheil Abbasloo" userId="d71572ce-aea6-4a3a-9d7a-c1bc96c12f67" providerId="ADAL" clId="{59270F67-379E-4FBB-B81D-4325566F89EB}" dt="2022-11-13T23:04:06.307" v="1857" actId="1035"/>
          <ac:spMkLst>
            <pc:docMk/>
            <pc:sldMk cId="0" sldId="310"/>
            <ac:spMk id="28895" creationId="{26A8E20D-8589-45C6-22C7-A158D7491AE1}"/>
          </ac:spMkLst>
        </pc:spChg>
        <pc:spChg chg="mod topLvl">
          <ac:chgData name="Soheil Abbasloo" userId="d71572ce-aea6-4a3a-9d7a-c1bc96c12f67" providerId="ADAL" clId="{59270F67-379E-4FBB-B81D-4325566F89EB}" dt="2022-11-13T23:00:42.705" v="1724" actId="165"/>
          <ac:spMkLst>
            <pc:docMk/>
            <pc:sldMk cId="0" sldId="310"/>
            <ac:spMk id="28896" creationId="{8D6ED6D2-4AC4-B93C-77A1-4EE0CD51172E}"/>
          </ac:spMkLst>
        </pc:spChg>
        <pc:spChg chg="mod topLvl">
          <ac:chgData name="Soheil Abbasloo" userId="d71572ce-aea6-4a3a-9d7a-c1bc96c12f67" providerId="ADAL" clId="{59270F67-379E-4FBB-B81D-4325566F89EB}" dt="2022-11-13T23:00:42.705" v="1724" actId="165"/>
          <ac:spMkLst>
            <pc:docMk/>
            <pc:sldMk cId="0" sldId="310"/>
            <ac:spMk id="28897" creationId="{477559F9-DD3D-AC0E-04F0-41D637090FEB}"/>
          </ac:spMkLst>
        </pc:spChg>
        <pc:spChg chg="mod topLvl">
          <ac:chgData name="Soheil Abbasloo" userId="d71572ce-aea6-4a3a-9d7a-c1bc96c12f67" providerId="ADAL" clId="{59270F67-379E-4FBB-B81D-4325566F89EB}" dt="2022-11-13T23:00:42.705" v="1724" actId="165"/>
          <ac:spMkLst>
            <pc:docMk/>
            <pc:sldMk cId="0" sldId="310"/>
            <ac:spMk id="28898" creationId="{EE5EEB4B-FB7E-BFE8-8A78-C1F3B0C449FD}"/>
          </ac:spMkLst>
        </pc:spChg>
        <pc:spChg chg="mod topLvl">
          <ac:chgData name="Soheil Abbasloo" userId="d71572ce-aea6-4a3a-9d7a-c1bc96c12f67" providerId="ADAL" clId="{59270F67-379E-4FBB-B81D-4325566F89EB}" dt="2022-11-13T23:00:42.705" v="1724" actId="165"/>
          <ac:spMkLst>
            <pc:docMk/>
            <pc:sldMk cId="0" sldId="310"/>
            <ac:spMk id="28899" creationId="{132B41B6-2A48-F3F7-0699-3B69781787E0}"/>
          </ac:spMkLst>
        </pc:spChg>
        <pc:spChg chg="mod topLvl">
          <ac:chgData name="Soheil Abbasloo" userId="d71572ce-aea6-4a3a-9d7a-c1bc96c12f67" providerId="ADAL" clId="{59270F67-379E-4FBB-B81D-4325566F89EB}" dt="2022-11-13T23:04:11.499" v="1871" actId="1035"/>
          <ac:spMkLst>
            <pc:docMk/>
            <pc:sldMk cId="0" sldId="310"/>
            <ac:spMk id="28900" creationId="{2055CA4D-7C91-4439-F910-C75A1FCA0562}"/>
          </ac:spMkLst>
        </pc:spChg>
        <pc:spChg chg="del mod topLvl">
          <ac:chgData name="Soheil Abbasloo" userId="d71572ce-aea6-4a3a-9d7a-c1bc96c12f67" providerId="ADAL" clId="{59270F67-379E-4FBB-B81D-4325566F89EB}" dt="2022-11-13T23:00:51.797" v="1728" actId="478"/>
          <ac:spMkLst>
            <pc:docMk/>
            <pc:sldMk cId="0" sldId="310"/>
            <ac:spMk id="28901" creationId="{85DC079C-F345-735D-DD9A-741EA1D3F4BD}"/>
          </ac:spMkLst>
        </pc:spChg>
        <pc:spChg chg="del mod topLvl">
          <ac:chgData name="Soheil Abbasloo" userId="d71572ce-aea6-4a3a-9d7a-c1bc96c12f67" providerId="ADAL" clId="{59270F67-379E-4FBB-B81D-4325566F89EB}" dt="2022-11-13T23:00:51.797" v="1728" actId="478"/>
          <ac:spMkLst>
            <pc:docMk/>
            <pc:sldMk cId="0" sldId="310"/>
            <ac:spMk id="28902" creationId="{35822CC8-F07F-2736-2349-99F2B489C89E}"/>
          </ac:spMkLst>
        </pc:spChg>
        <pc:spChg chg="del mod topLvl">
          <ac:chgData name="Soheil Abbasloo" userId="d71572ce-aea6-4a3a-9d7a-c1bc96c12f67" providerId="ADAL" clId="{59270F67-379E-4FBB-B81D-4325566F89EB}" dt="2022-11-13T23:00:51.797" v="1728" actId="478"/>
          <ac:spMkLst>
            <pc:docMk/>
            <pc:sldMk cId="0" sldId="310"/>
            <ac:spMk id="28903" creationId="{B2806E33-50A9-FC29-1849-9813E3469765}"/>
          </ac:spMkLst>
        </pc:spChg>
        <pc:spChg chg="del mod topLvl">
          <ac:chgData name="Soheil Abbasloo" userId="d71572ce-aea6-4a3a-9d7a-c1bc96c12f67" providerId="ADAL" clId="{59270F67-379E-4FBB-B81D-4325566F89EB}" dt="2022-11-13T23:00:51.797" v="1728" actId="478"/>
          <ac:spMkLst>
            <pc:docMk/>
            <pc:sldMk cId="0" sldId="310"/>
            <ac:spMk id="28904" creationId="{349CE6CF-36D5-D04D-2402-B87CE10A1B64}"/>
          </ac:spMkLst>
        </pc:spChg>
        <pc:spChg chg="del mod topLvl">
          <ac:chgData name="Soheil Abbasloo" userId="d71572ce-aea6-4a3a-9d7a-c1bc96c12f67" providerId="ADAL" clId="{59270F67-379E-4FBB-B81D-4325566F89EB}" dt="2022-11-13T23:00:51.797" v="1728" actId="478"/>
          <ac:spMkLst>
            <pc:docMk/>
            <pc:sldMk cId="0" sldId="310"/>
            <ac:spMk id="28905" creationId="{9E894EE7-D639-56A3-3A2F-473D3C747C4E}"/>
          </ac:spMkLst>
        </pc:spChg>
        <pc:spChg chg="del mod topLvl">
          <ac:chgData name="Soheil Abbasloo" userId="d71572ce-aea6-4a3a-9d7a-c1bc96c12f67" providerId="ADAL" clId="{59270F67-379E-4FBB-B81D-4325566F89EB}" dt="2022-11-13T23:00:51.797" v="1728" actId="478"/>
          <ac:spMkLst>
            <pc:docMk/>
            <pc:sldMk cId="0" sldId="310"/>
            <ac:spMk id="28906" creationId="{ED6A47D5-4A02-BD50-9AED-978EC269B8B4}"/>
          </ac:spMkLst>
        </pc:spChg>
        <pc:spChg chg="del mod topLvl">
          <ac:chgData name="Soheil Abbasloo" userId="d71572ce-aea6-4a3a-9d7a-c1bc96c12f67" providerId="ADAL" clId="{59270F67-379E-4FBB-B81D-4325566F89EB}" dt="2022-11-13T23:00:51.797" v="1728" actId="478"/>
          <ac:spMkLst>
            <pc:docMk/>
            <pc:sldMk cId="0" sldId="310"/>
            <ac:spMk id="28907" creationId="{54113885-8CC7-018C-685A-3BB8256579DF}"/>
          </ac:spMkLst>
        </pc:spChg>
        <pc:spChg chg="del mod topLvl">
          <ac:chgData name="Soheil Abbasloo" userId="d71572ce-aea6-4a3a-9d7a-c1bc96c12f67" providerId="ADAL" clId="{59270F67-379E-4FBB-B81D-4325566F89EB}" dt="2022-11-13T23:00:51.797" v="1728" actId="478"/>
          <ac:spMkLst>
            <pc:docMk/>
            <pc:sldMk cId="0" sldId="310"/>
            <ac:spMk id="28908" creationId="{134D9C81-0557-C747-C038-358A4514AC34}"/>
          </ac:spMkLst>
        </pc:spChg>
        <pc:spChg chg="del mod topLvl">
          <ac:chgData name="Soheil Abbasloo" userId="d71572ce-aea6-4a3a-9d7a-c1bc96c12f67" providerId="ADAL" clId="{59270F67-379E-4FBB-B81D-4325566F89EB}" dt="2022-11-13T23:00:51.797" v="1728" actId="478"/>
          <ac:spMkLst>
            <pc:docMk/>
            <pc:sldMk cId="0" sldId="310"/>
            <ac:spMk id="28909" creationId="{B6074696-5C97-D31F-6017-081CA442660F}"/>
          </ac:spMkLst>
        </pc:spChg>
        <pc:spChg chg="del mod topLvl">
          <ac:chgData name="Soheil Abbasloo" userId="d71572ce-aea6-4a3a-9d7a-c1bc96c12f67" providerId="ADAL" clId="{59270F67-379E-4FBB-B81D-4325566F89EB}" dt="2022-11-13T23:00:51.797" v="1728" actId="478"/>
          <ac:spMkLst>
            <pc:docMk/>
            <pc:sldMk cId="0" sldId="310"/>
            <ac:spMk id="28910" creationId="{41049AF0-7725-3015-ECCD-39A774EDD89D}"/>
          </ac:spMkLst>
        </pc:spChg>
        <pc:spChg chg="del mod topLvl">
          <ac:chgData name="Soheil Abbasloo" userId="d71572ce-aea6-4a3a-9d7a-c1bc96c12f67" providerId="ADAL" clId="{59270F67-379E-4FBB-B81D-4325566F89EB}" dt="2022-11-13T23:00:51.797" v="1728" actId="478"/>
          <ac:spMkLst>
            <pc:docMk/>
            <pc:sldMk cId="0" sldId="310"/>
            <ac:spMk id="28911" creationId="{FDF2B09A-DAE9-B69C-678F-9D767AF92E4E}"/>
          </ac:spMkLst>
        </pc:spChg>
        <pc:spChg chg="del mod topLvl">
          <ac:chgData name="Soheil Abbasloo" userId="d71572ce-aea6-4a3a-9d7a-c1bc96c12f67" providerId="ADAL" clId="{59270F67-379E-4FBB-B81D-4325566F89EB}" dt="2022-11-13T23:00:51.797" v="1728" actId="478"/>
          <ac:spMkLst>
            <pc:docMk/>
            <pc:sldMk cId="0" sldId="310"/>
            <ac:spMk id="28912" creationId="{EF5B8168-9220-C6E7-4EA4-41850E046EA6}"/>
          </ac:spMkLst>
        </pc:spChg>
        <pc:spChg chg="del mod topLvl">
          <ac:chgData name="Soheil Abbasloo" userId="d71572ce-aea6-4a3a-9d7a-c1bc96c12f67" providerId="ADAL" clId="{59270F67-379E-4FBB-B81D-4325566F89EB}" dt="2022-11-13T23:00:51.797" v="1728" actId="478"/>
          <ac:spMkLst>
            <pc:docMk/>
            <pc:sldMk cId="0" sldId="310"/>
            <ac:spMk id="28913" creationId="{53077D25-0E3B-2AC4-22A0-4DD8D4B0092B}"/>
          </ac:spMkLst>
        </pc:spChg>
        <pc:spChg chg="del mod topLvl">
          <ac:chgData name="Soheil Abbasloo" userId="d71572ce-aea6-4a3a-9d7a-c1bc96c12f67" providerId="ADAL" clId="{59270F67-379E-4FBB-B81D-4325566F89EB}" dt="2022-11-13T23:00:51.797" v="1728" actId="478"/>
          <ac:spMkLst>
            <pc:docMk/>
            <pc:sldMk cId="0" sldId="310"/>
            <ac:spMk id="28914" creationId="{0886B9C3-373B-645E-8D31-1F84098BEA9E}"/>
          </ac:spMkLst>
        </pc:spChg>
        <pc:spChg chg="del mod topLvl">
          <ac:chgData name="Soheil Abbasloo" userId="d71572ce-aea6-4a3a-9d7a-c1bc96c12f67" providerId="ADAL" clId="{59270F67-379E-4FBB-B81D-4325566F89EB}" dt="2022-11-13T23:00:51.797" v="1728" actId="478"/>
          <ac:spMkLst>
            <pc:docMk/>
            <pc:sldMk cId="0" sldId="310"/>
            <ac:spMk id="28915" creationId="{6617E0F1-70D9-40ED-7643-84D946CC3EF0}"/>
          </ac:spMkLst>
        </pc:spChg>
        <pc:spChg chg="del mod topLvl">
          <ac:chgData name="Soheil Abbasloo" userId="d71572ce-aea6-4a3a-9d7a-c1bc96c12f67" providerId="ADAL" clId="{59270F67-379E-4FBB-B81D-4325566F89EB}" dt="2022-11-13T23:00:51.797" v="1728" actId="478"/>
          <ac:spMkLst>
            <pc:docMk/>
            <pc:sldMk cId="0" sldId="310"/>
            <ac:spMk id="28916" creationId="{4658A8A8-72C0-2F47-0DEA-8891B83360C5}"/>
          </ac:spMkLst>
        </pc:spChg>
        <pc:spChg chg="del mod topLvl">
          <ac:chgData name="Soheil Abbasloo" userId="d71572ce-aea6-4a3a-9d7a-c1bc96c12f67" providerId="ADAL" clId="{59270F67-379E-4FBB-B81D-4325566F89EB}" dt="2022-11-13T23:00:51.797" v="1728" actId="478"/>
          <ac:spMkLst>
            <pc:docMk/>
            <pc:sldMk cId="0" sldId="310"/>
            <ac:spMk id="28917" creationId="{07B6E00E-3614-DA21-2749-6F21439A2B2A}"/>
          </ac:spMkLst>
        </pc:spChg>
        <pc:spChg chg="del mod topLvl">
          <ac:chgData name="Soheil Abbasloo" userId="d71572ce-aea6-4a3a-9d7a-c1bc96c12f67" providerId="ADAL" clId="{59270F67-379E-4FBB-B81D-4325566F89EB}" dt="2022-11-13T23:00:51.797" v="1728" actId="478"/>
          <ac:spMkLst>
            <pc:docMk/>
            <pc:sldMk cId="0" sldId="310"/>
            <ac:spMk id="28918" creationId="{6EBB339F-0310-1DAA-7FD7-0685B161CFDF}"/>
          </ac:spMkLst>
        </pc:spChg>
        <pc:spChg chg="del mod topLvl">
          <ac:chgData name="Soheil Abbasloo" userId="d71572ce-aea6-4a3a-9d7a-c1bc96c12f67" providerId="ADAL" clId="{59270F67-379E-4FBB-B81D-4325566F89EB}" dt="2022-11-13T23:00:51.797" v="1728" actId="478"/>
          <ac:spMkLst>
            <pc:docMk/>
            <pc:sldMk cId="0" sldId="310"/>
            <ac:spMk id="28919" creationId="{4FB1B5FD-878E-1C3A-4942-7E2E19CA36F0}"/>
          </ac:spMkLst>
        </pc:spChg>
        <pc:spChg chg="del mod topLvl">
          <ac:chgData name="Soheil Abbasloo" userId="d71572ce-aea6-4a3a-9d7a-c1bc96c12f67" providerId="ADAL" clId="{59270F67-379E-4FBB-B81D-4325566F89EB}" dt="2022-11-13T23:00:51.797" v="1728" actId="478"/>
          <ac:spMkLst>
            <pc:docMk/>
            <pc:sldMk cId="0" sldId="310"/>
            <ac:spMk id="28920" creationId="{07B3E98C-8C19-1E16-2A65-9FB559D5B483}"/>
          </ac:spMkLst>
        </pc:spChg>
        <pc:spChg chg="del mod topLvl">
          <ac:chgData name="Soheil Abbasloo" userId="d71572ce-aea6-4a3a-9d7a-c1bc96c12f67" providerId="ADAL" clId="{59270F67-379E-4FBB-B81D-4325566F89EB}" dt="2022-11-13T23:00:51.797" v="1728" actId="478"/>
          <ac:spMkLst>
            <pc:docMk/>
            <pc:sldMk cId="0" sldId="310"/>
            <ac:spMk id="28921" creationId="{F56A4881-7808-7C40-5E90-C56522B4A3D0}"/>
          </ac:spMkLst>
        </pc:spChg>
        <pc:spChg chg="del mod topLvl">
          <ac:chgData name="Soheil Abbasloo" userId="d71572ce-aea6-4a3a-9d7a-c1bc96c12f67" providerId="ADAL" clId="{59270F67-379E-4FBB-B81D-4325566F89EB}" dt="2022-11-13T23:00:51.797" v="1728" actId="478"/>
          <ac:spMkLst>
            <pc:docMk/>
            <pc:sldMk cId="0" sldId="310"/>
            <ac:spMk id="28922" creationId="{1A30A856-DB1E-B93C-E165-2FAB2CEBF234}"/>
          </ac:spMkLst>
        </pc:spChg>
        <pc:spChg chg="del mod topLvl">
          <ac:chgData name="Soheil Abbasloo" userId="d71572ce-aea6-4a3a-9d7a-c1bc96c12f67" providerId="ADAL" clId="{59270F67-379E-4FBB-B81D-4325566F89EB}" dt="2022-11-13T23:00:51.797" v="1728" actId="478"/>
          <ac:spMkLst>
            <pc:docMk/>
            <pc:sldMk cId="0" sldId="310"/>
            <ac:spMk id="28923" creationId="{9A477C7C-A00C-2B1F-AA82-B1B4ACDA8124}"/>
          </ac:spMkLst>
        </pc:spChg>
        <pc:spChg chg="del mod topLvl">
          <ac:chgData name="Soheil Abbasloo" userId="d71572ce-aea6-4a3a-9d7a-c1bc96c12f67" providerId="ADAL" clId="{59270F67-379E-4FBB-B81D-4325566F89EB}" dt="2022-11-13T23:00:51.797" v="1728" actId="478"/>
          <ac:spMkLst>
            <pc:docMk/>
            <pc:sldMk cId="0" sldId="310"/>
            <ac:spMk id="28924" creationId="{D4B3878A-869D-A7D4-961E-D51F92C862B9}"/>
          </ac:spMkLst>
        </pc:spChg>
        <pc:spChg chg="del mod topLvl">
          <ac:chgData name="Soheil Abbasloo" userId="d71572ce-aea6-4a3a-9d7a-c1bc96c12f67" providerId="ADAL" clId="{59270F67-379E-4FBB-B81D-4325566F89EB}" dt="2022-11-13T23:00:51.797" v="1728" actId="478"/>
          <ac:spMkLst>
            <pc:docMk/>
            <pc:sldMk cId="0" sldId="310"/>
            <ac:spMk id="28925" creationId="{93C40233-7F03-D744-A2EE-1E2505CAE928}"/>
          </ac:spMkLst>
        </pc:spChg>
        <pc:spChg chg="del mod topLvl">
          <ac:chgData name="Soheil Abbasloo" userId="d71572ce-aea6-4a3a-9d7a-c1bc96c12f67" providerId="ADAL" clId="{59270F67-379E-4FBB-B81D-4325566F89EB}" dt="2022-11-13T23:00:51.797" v="1728" actId="478"/>
          <ac:spMkLst>
            <pc:docMk/>
            <pc:sldMk cId="0" sldId="310"/>
            <ac:spMk id="28926" creationId="{BC53D2EF-5120-BA73-290F-D27DFD2D62D5}"/>
          </ac:spMkLst>
        </pc:spChg>
        <pc:spChg chg="del mod topLvl">
          <ac:chgData name="Soheil Abbasloo" userId="d71572ce-aea6-4a3a-9d7a-c1bc96c12f67" providerId="ADAL" clId="{59270F67-379E-4FBB-B81D-4325566F89EB}" dt="2022-11-13T23:00:51.797" v="1728" actId="478"/>
          <ac:spMkLst>
            <pc:docMk/>
            <pc:sldMk cId="0" sldId="310"/>
            <ac:spMk id="28927" creationId="{9434D711-0ED0-B322-6083-6B4AAA22471D}"/>
          </ac:spMkLst>
        </pc:spChg>
        <pc:spChg chg="del mod topLvl">
          <ac:chgData name="Soheil Abbasloo" userId="d71572ce-aea6-4a3a-9d7a-c1bc96c12f67" providerId="ADAL" clId="{59270F67-379E-4FBB-B81D-4325566F89EB}" dt="2022-11-13T23:00:51.797" v="1728" actId="478"/>
          <ac:spMkLst>
            <pc:docMk/>
            <pc:sldMk cId="0" sldId="310"/>
            <ac:spMk id="28928" creationId="{39ED32F0-D23A-4927-9997-673C96C977CB}"/>
          </ac:spMkLst>
        </pc:spChg>
        <pc:spChg chg="del mod topLvl">
          <ac:chgData name="Soheil Abbasloo" userId="d71572ce-aea6-4a3a-9d7a-c1bc96c12f67" providerId="ADAL" clId="{59270F67-379E-4FBB-B81D-4325566F89EB}" dt="2022-11-13T23:00:51.797" v="1728" actId="478"/>
          <ac:spMkLst>
            <pc:docMk/>
            <pc:sldMk cId="0" sldId="310"/>
            <ac:spMk id="28929" creationId="{D844C502-CF77-6C0A-1753-862E7AB9CBB5}"/>
          </ac:spMkLst>
        </pc:spChg>
        <pc:spChg chg="del mod topLvl">
          <ac:chgData name="Soheil Abbasloo" userId="d71572ce-aea6-4a3a-9d7a-c1bc96c12f67" providerId="ADAL" clId="{59270F67-379E-4FBB-B81D-4325566F89EB}" dt="2022-11-13T23:00:51.797" v="1728" actId="478"/>
          <ac:spMkLst>
            <pc:docMk/>
            <pc:sldMk cId="0" sldId="310"/>
            <ac:spMk id="28930" creationId="{CE0D8BEF-35F7-1DFF-957B-7150A23B18C3}"/>
          </ac:spMkLst>
        </pc:spChg>
        <pc:spChg chg="del mod topLvl">
          <ac:chgData name="Soheil Abbasloo" userId="d71572ce-aea6-4a3a-9d7a-c1bc96c12f67" providerId="ADAL" clId="{59270F67-379E-4FBB-B81D-4325566F89EB}" dt="2022-11-13T23:00:51.797" v="1728" actId="478"/>
          <ac:spMkLst>
            <pc:docMk/>
            <pc:sldMk cId="0" sldId="310"/>
            <ac:spMk id="28931" creationId="{1C8D11F3-B411-A8CC-D7DB-FA6BA99BE739}"/>
          </ac:spMkLst>
        </pc:spChg>
        <pc:spChg chg="del mod topLvl">
          <ac:chgData name="Soheil Abbasloo" userId="d71572ce-aea6-4a3a-9d7a-c1bc96c12f67" providerId="ADAL" clId="{59270F67-379E-4FBB-B81D-4325566F89EB}" dt="2022-11-13T23:00:51.797" v="1728" actId="478"/>
          <ac:spMkLst>
            <pc:docMk/>
            <pc:sldMk cId="0" sldId="310"/>
            <ac:spMk id="28932" creationId="{CD922ED5-80E8-4F64-577F-4DF312844FD8}"/>
          </ac:spMkLst>
        </pc:spChg>
        <pc:spChg chg="del mod topLvl">
          <ac:chgData name="Soheil Abbasloo" userId="d71572ce-aea6-4a3a-9d7a-c1bc96c12f67" providerId="ADAL" clId="{59270F67-379E-4FBB-B81D-4325566F89EB}" dt="2022-11-13T23:00:51.797" v="1728" actId="478"/>
          <ac:spMkLst>
            <pc:docMk/>
            <pc:sldMk cId="0" sldId="310"/>
            <ac:spMk id="28933" creationId="{90B28B14-6EE9-856E-5D07-5FE111C59931}"/>
          </ac:spMkLst>
        </pc:spChg>
        <pc:spChg chg="del mod topLvl">
          <ac:chgData name="Soheil Abbasloo" userId="d71572ce-aea6-4a3a-9d7a-c1bc96c12f67" providerId="ADAL" clId="{59270F67-379E-4FBB-B81D-4325566F89EB}" dt="2022-11-13T23:00:51.797" v="1728" actId="478"/>
          <ac:spMkLst>
            <pc:docMk/>
            <pc:sldMk cId="0" sldId="310"/>
            <ac:spMk id="28934" creationId="{79F16C57-A2BB-F3A6-9C0B-5A3251ABFAE9}"/>
          </ac:spMkLst>
        </pc:spChg>
        <pc:spChg chg="del mod topLvl">
          <ac:chgData name="Soheil Abbasloo" userId="d71572ce-aea6-4a3a-9d7a-c1bc96c12f67" providerId="ADAL" clId="{59270F67-379E-4FBB-B81D-4325566F89EB}" dt="2022-11-13T23:00:51.797" v="1728" actId="478"/>
          <ac:spMkLst>
            <pc:docMk/>
            <pc:sldMk cId="0" sldId="310"/>
            <ac:spMk id="28935" creationId="{0EBF5BE3-2485-4CE4-561F-6F70431BCE23}"/>
          </ac:spMkLst>
        </pc:spChg>
        <pc:spChg chg="del mod topLvl">
          <ac:chgData name="Soheil Abbasloo" userId="d71572ce-aea6-4a3a-9d7a-c1bc96c12f67" providerId="ADAL" clId="{59270F67-379E-4FBB-B81D-4325566F89EB}" dt="2022-11-13T23:00:51.797" v="1728" actId="478"/>
          <ac:spMkLst>
            <pc:docMk/>
            <pc:sldMk cId="0" sldId="310"/>
            <ac:spMk id="28936" creationId="{36466ACC-7A50-A923-810B-D34497FA77EC}"/>
          </ac:spMkLst>
        </pc:spChg>
        <pc:spChg chg="del mod topLvl">
          <ac:chgData name="Soheil Abbasloo" userId="d71572ce-aea6-4a3a-9d7a-c1bc96c12f67" providerId="ADAL" clId="{59270F67-379E-4FBB-B81D-4325566F89EB}" dt="2022-11-13T23:00:51.797" v="1728" actId="478"/>
          <ac:spMkLst>
            <pc:docMk/>
            <pc:sldMk cId="0" sldId="310"/>
            <ac:spMk id="28937" creationId="{A363B593-421D-BFF7-78D0-CE4E8F4EC446}"/>
          </ac:spMkLst>
        </pc:spChg>
        <pc:spChg chg="del mod topLvl">
          <ac:chgData name="Soheil Abbasloo" userId="d71572ce-aea6-4a3a-9d7a-c1bc96c12f67" providerId="ADAL" clId="{59270F67-379E-4FBB-B81D-4325566F89EB}" dt="2022-11-13T23:00:51.797" v="1728" actId="478"/>
          <ac:spMkLst>
            <pc:docMk/>
            <pc:sldMk cId="0" sldId="310"/>
            <ac:spMk id="28938" creationId="{875237C0-553D-B57C-F746-0D39FDEEF572}"/>
          </ac:spMkLst>
        </pc:spChg>
        <pc:spChg chg="del mod topLvl">
          <ac:chgData name="Soheil Abbasloo" userId="d71572ce-aea6-4a3a-9d7a-c1bc96c12f67" providerId="ADAL" clId="{59270F67-379E-4FBB-B81D-4325566F89EB}" dt="2022-11-13T23:00:51.797" v="1728" actId="478"/>
          <ac:spMkLst>
            <pc:docMk/>
            <pc:sldMk cId="0" sldId="310"/>
            <ac:spMk id="28939" creationId="{0B54604A-C7A2-6A74-5D00-373E3F522BFE}"/>
          </ac:spMkLst>
        </pc:spChg>
        <pc:spChg chg="del mod topLvl">
          <ac:chgData name="Soheil Abbasloo" userId="d71572ce-aea6-4a3a-9d7a-c1bc96c12f67" providerId="ADAL" clId="{59270F67-379E-4FBB-B81D-4325566F89EB}" dt="2022-11-13T23:00:47.138" v="1725" actId="478"/>
          <ac:spMkLst>
            <pc:docMk/>
            <pc:sldMk cId="0" sldId="310"/>
            <ac:spMk id="28940" creationId="{A1E6DA3B-8151-7DC4-2BCA-04E8F5740E25}"/>
          </ac:spMkLst>
        </pc:spChg>
        <pc:spChg chg="del mod topLvl">
          <ac:chgData name="Soheil Abbasloo" userId="d71572ce-aea6-4a3a-9d7a-c1bc96c12f67" providerId="ADAL" clId="{59270F67-379E-4FBB-B81D-4325566F89EB}" dt="2022-11-13T23:00:47.138" v="1725" actId="478"/>
          <ac:spMkLst>
            <pc:docMk/>
            <pc:sldMk cId="0" sldId="310"/>
            <ac:spMk id="28941" creationId="{310B8229-1800-A3AC-27CA-BC04369142AA}"/>
          </ac:spMkLst>
        </pc:spChg>
        <pc:spChg chg="del mod topLvl">
          <ac:chgData name="Soheil Abbasloo" userId="d71572ce-aea6-4a3a-9d7a-c1bc96c12f67" providerId="ADAL" clId="{59270F67-379E-4FBB-B81D-4325566F89EB}" dt="2022-11-13T23:00:47.138" v="1725" actId="478"/>
          <ac:spMkLst>
            <pc:docMk/>
            <pc:sldMk cId="0" sldId="310"/>
            <ac:spMk id="28942" creationId="{A07540B5-7E6C-04FB-648D-F4C7203EC4AB}"/>
          </ac:spMkLst>
        </pc:spChg>
        <pc:spChg chg="del mod topLvl">
          <ac:chgData name="Soheil Abbasloo" userId="d71572ce-aea6-4a3a-9d7a-c1bc96c12f67" providerId="ADAL" clId="{59270F67-379E-4FBB-B81D-4325566F89EB}" dt="2022-11-13T23:00:47.138" v="1725" actId="478"/>
          <ac:spMkLst>
            <pc:docMk/>
            <pc:sldMk cId="0" sldId="310"/>
            <ac:spMk id="28943" creationId="{F2FAE3D9-5C71-F261-0E1F-928FB237B0E5}"/>
          </ac:spMkLst>
        </pc:spChg>
        <pc:spChg chg="del mod topLvl">
          <ac:chgData name="Soheil Abbasloo" userId="d71572ce-aea6-4a3a-9d7a-c1bc96c12f67" providerId="ADAL" clId="{59270F67-379E-4FBB-B81D-4325566F89EB}" dt="2022-11-13T23:00:47.138" v="1725" actId="478"/>
          <ac:spMkLst>
            <pc:docMk/>
            <pc:sldMk cId="0" sldId="310"/>
            <ac:spMk id="28944" creationId="{7DCE7726-D77A-D6F7-607F-AAAB7F4B5ED2}"/>
          </ac:spMkLst>
        </pc:spChg>
        <pc:spChg chg="del mod topLvl">
          <ac:chgData name="Soheil Abbasloo" userId="d71572ce-aea6-4a3a-9d7a-c1bc96c12f67" providerId="ADAL" clId="{59270F67-379E-4FBB-B81D-4325566F89EB}" dt="2022-11-13T23:00:47.138" v="1725" actId="478"/>
          <ac:spMkLst>
            <pc:docMk/>
            <pc:sldMk cId="0" sldId="310"/>
            <ac:spMk id="28945" creationId="{9CE9122E-7C31-A62E-86BF-CF1D7466D879}"/>
          </ac:spMkLst>
        </pc:spChg>
        <pc:spChg chg="del mod topLvl">
          <ac:chgData name="Soheil Abbasloo" userId="d71572ce-aea6-4a3a-9d7a-c1bc96c12f67" providerId="ADAL" clId="{59270F67-379E-4FBB-B81D-4325566F89EB}" dt="2022-11-13T23:00:47.138" v="1725" actId="478"/>
          <ac:spMkLst>
            <pc:docMk/>
            <pc:sldMk cId="0" sldId="310"/>
            <ac:spMk id="28946" creationId="{05AE9738-AD2B-9C9F-D5E8-29CF47FA2CB1}"/>
          </ac:spMkLst>
        </pc:spChg>
        <pc:spChg chg="del mod topLvl">
          <ac:chgData name="Soheil Abbasloo" userId="d71572ce-aea6-4a3a-9d7a-c1bc96c12f67" providerId="ADAL" clId="{59270F67-379E-4FBB-B81D-4325566F89EB}" dt="2022-11-13T23:00:47.138" v="1725" actId="478"/>
          <ac:spMkLst>
            <pc:docMk/>
            <pc:sldMk cId="0" sldId="310"/>
            <ac:spMk id="28947" creationId="{59EB0ED8-D497-444E-6C2B-7AF47E803B62}"/>
          </ac:spMkLst>
        </pc:spChg>
        <pc:spChg chg="del mod topLvl">
          <ac:chgData name="Soheil Abbasloo" userId="d71572ce-aea6-4a3a-9d7a-c1bc96c12f67" providerId="ADAL" clId="{59270F67-379E-4FBB-B81D-4325566F89EB}" dt="2022-11-13T23:00:47.138" v="1725" actId="478"/>
          <ac:spMkLst>
            <pc:docMk/>
            <pc:sldMk cId="0" sldId="310"/>
            <ac:spMk id="28948" creationId="{F819490B-3616-A444-8304-099CB00234BB}"/>
          </ac:spMkLst>
        </pc:spChg>
        <pc:spChg chg="del mod topLvl">
          <ac:chgData name="Soheil Abbasloo" userId="d71572ce-aea6-4a3a-9d7a-c1bc96c12f67" providerId="ADAL" clId="{59270F67-379E-4FBB-B81D-4325566F89EB}" dt="2022-11-13T23:00:47.138" v="1725" actId="478"/>
          <ac:spMkLst>
            <pc:docMk/>
            <pc:sldMk cId="0" sldId="310"/>
            <ac:spMk id="28949" creationId="{484E7CC1-86B3-67EF-2647-6D8684114272}"/>
          </ac:spMkLst>
        </pc:spChg>
        <pc:spChg chg="del mod topLvl">
          <ac:chgData name="Soheil Abbasloo" userId="d71572ce-aea6-4a3a-9d7a-c1bc96c12f67" providerId="ADAL" clId="{59270F67-379E-4FBB-B81D-4325566F89EB}" dt="2022-11-13T23:00:47.138" v="1725" actId="478"/>
          <ac:spMkLst>
            <pc:docMk/>
            <pc:sldMk cId="0" sldId="310"/>
            <ac:spMk id="28950" creationId="{5569BE60-1CDC-40DE-79DC-BD88B5CC3ED5}"/>
          </ac:spMkLst>
        </pc:spChg>
        <pc:spChg chg="del mod topLvl">
          <ac:chgData name="Soheil Abbasloo" userId="d71572ce-aea6-4a3a-9d7a-c1bc96c12f67" providerId="ADAL" clId="{59270F67-379E-4FBB-B81D-4325566F89EB}" dt="2022-11-13T23:00:47.138" v="1725" actId="478"/>
          <ac:spMkLst>
            <pc:docMk/>
            <pc:sldMk cId="0" sldId="310"/>
            <ac:spMk id="28951" creationId="{77934161-2093-FBE2-10C5-3847CB186015}"/>
          </ac:spMkLst>
        </pc:spChg>
        <pc:spChg chg="del mod topLvl">
          <ac:chgData name="Soheil Abbasloo" userId="d71572ce-aea6-4a3a-9d7a-c1bc96c12f67" providerId="ADAL" clId="{59270F67-379E-4FBB-B81D-4325566F89EB}" dt="2022-11-13T23:00:47.138" v="1725" actId="478"/>
          <ac:spMkLst>
            <pc:docMk/>
            <pc:sldMk cId="0" sldId="310"/>
            <ac:spMk id="28952" creationId="{F07F7551-5BE0-43F9-9A54-0434C5E2ED51}"/>
          </ac:spMkLst>
        </pc:spChg>
        <pc:spChg chg="del mod topLvl">
          <ac:chgData name="Soheil Abbasloo" userId="d71572ce-aea6-4a3a-9d7a-c1bc96c12f67" providerId="ADAL" clId="{59270F67-379E-4FBB-B81D-4325566F89EB}" dt="2022-11-13T23:00:47.138" v="1725" actId="478"/>
          <ac:spMkLst>
            <pc:docMk/>
            <pc:sldMk cId="0" sldId="310"/>
            <ac:spMk id="28953" creationId="{974F12A2-E12F-87C3-F455-2232AD14F7B0}"/>
          </ac:spMkLst>
        </pc:spChg>
        <pc:spChg chg="del mod topLvl">
          <ac:chgData name="Soheil Abbasloo" userId="d71572ce-aea6-4a3a-9d7a-c1bc96c12f67" providerId="ADAL" clId="{59270F67-379E-4FBB-B81D-4325566F89EB}" dt="2022-11-13T23:00:47.138" v="1725" actId="478"/>
          <ac:spMkLst>
            <pc:docMk/>
            <pc:sldMk cId="0" sldId="310"/>
            <ac:spMk id="28954" creationId="{51D111BC-F3A8-1E4D-DC83-9126992B2365}"/>
          </ac:spMkLst>
        </pc:spChg>
        <pc:spChg chg="del mod topLvl">
          <ac:chgData name="Soheil Abbasloo" userId="d71572ce-aea6-4a3a-9d7a-c1bc96c12f67" providerId="ADAL" clId="{59270F67-379E-4FBB-B81D-4325566F89EB}" dt="2022-11-13T23:00:47.138" v="1725" actId="478"/>
          <ac:spMkLst>
            <pc:docMk/>
            <pc:sldMk cId="0" sldId="310"/>
            <ac:spMk id="28955" creationId="{60BEF136-23DE-3A35-0490-0EF94811CEFB}"/>
          </ac:spMkLst>
        </pc:spChg>
        <pc:spChg chg="del mod topLvl">
          <ac:chgData name="Soheil Abbasloo" userId="d71572ce-aea6-4a3a-9d7a-c1bc96c12f67" providerId="ADAL" clId="{59270F67-379E-4FBB-B81D-4325566F89EB}" dt="2022-11-13T23:00:47.138" v="1725" actId="478"/>
          <ac:spMkLst>
            <pc:docMk/>
            <pc:sldMk cId="0" sldId="310"/>
            <ac:spMk id="28956" creationId="{1EFE4648-FA8E-0ADE-A237-0A918510710F}"/>
          </ac:spMkLst>
        </pc:spChg>
        <pc:spChg chg="del mod topLvl">
          <ac:chgData name="Soheil Abbasloo" userId="d71572ce-aea6-4a3a-9d7a-c1bc96c12f67" providerId="ADAL" clId="{59270F67-379E-4FBB-B81D-4325566F89EB}" dt="2022-11-13T23:00:47.138" v="1725" actId="478"/>
          <ac:spMkLst>
            <pc:docMk/>
            <pc:sldMk cId="0" sldId="310"/>
            <ac:spMk id="28957" creationId="{DCE02F9C-2E64-66AE-BB0F-27341824926D}"/>
          </ac:spMkLst>
        </pc:spChg>
        <pc:spChg chg="del mod topLvl">
          <ac:chgData name="Soheil Abbasloo" userId="d71572ce-aea6-4a3a-9d7a-c1bc96c12f67" providerId="ADAL" clId="{59270F67-379E-4FBB-B81D-4325566F89EB}" dt="2022-11-13T23:00:47.138" v="1725" actId="478"/>
          <ac:spMkLst>
            <pc:docMk/>
            <pc:sldMk cId="0" sldId="310"/>
            <ac:spMk id="28958" creationId="{74648E33-36E6-BEA2-3298-52332A4394E0}"/>
          </ac:spMkLst>
        </pc:spChg>
        <pc:spChg chg="del mod topLvl">
          <ac:chgData name="Soheil Abbasloo" userId="d71572ce-aea6-4a3a-9d7a-c1bc96c12f67" providerId="ADAL" clId="{59270F67-379E-4FBB-B81D-4325566F89EB}" dt="2022-11-13T23:00:47.138" v="1725" actId="478"/>
          <ac:spMkLst>
            <pc:docMk/>
            <pc:sldMk cId="0" sldId="310"/>
            <ac:spMk id="28959" creationId="{F6BB168E-DCE1-CEAE-98CC-655446C48F94}"/>
          </ac:spMkLst>
        </pc:spChg>
        <pc:spChg chg="del mod topLvl">
          <ac:chgData name="Soheil Abbasloo" userId="d71572ce-aea6-4a3a-9d7a-c1bc96c12f67" providerId="ADAL" clId="{59270F67-379E-4FBB-B81D-4325566F89EB}" dt="2022-11-13T23:00:47.138" v="1725" actId="478"/>
          <ac:spMkLst>
            <pc:docMk/>
            <pc:sldMk cId="0" sldId="310"/>
            <ac:spMk id="28960" creationId="{862EDF79-1F7B-C05C-DE12-962DA1561FA8}"/>
          </ac:spMkLst>
        </pc:spChg>
        <pc:spChg chg="del mod topLvl">
          <ac:chgData name="Soheil Abbasloo" userId="d71572ce-aea6-4a3a-9d7a-c1bc96c12f67" providerId="ADAL" clId="{59270F67-379E-4FBB-B81D-4325566F89EB}" dt="2022-11-13T23:00:47.138" v="1725" actId="478"/>
          <ac:spMkLst>
            <pc:docMk/>
            <pc:sldMk cId="0" sldId="310"/>
            <ac:spMk id="28961" creationId="{B75F2D40-2852-B793-8E81-6CAAD4978B8B}"/>
          </ac:spMkLst>
        </pc:spChg>
        <pc:spChg chg="del mod topLvl">
          <ac:chgData name="Soheil Abbasloo" userId="d71572ce-aea6-4a3a-9d7a-c1bc96c12f67" providerId="ADAL" clId="{59270F67-379E-4FBB-B81D-4325566F89EB}" dt="2022-11-13T23:00:47.138" v="1725" actId="478"/>
          <ac:spMkLst>
            <pc:docMk/>
            <pc:sldMk cId="0" sldId="310"/>
            <ac:spMk id="28962" creationId="{26FC5169-614F-1FDF-9E98-181139BEEFC3}"/>
          </ac:spMkLst>
        </pc:spChg>
        <pc:spChg chg="del mod topLvl">
          <ac:chgData name="Soheil Abbasloo" userId="d71572ce-aea6-4a3a-9d7a-c1bc96c12f67" providerId="ADAL" clId="{59270F67-379E-4FBB-B81D-4325566F89EB}" dt="2022-11-13T23:00:47.138" v="1725" actId="478"/>
          <ac:spMkLst>
            <pc:docMk/>
            <pc:sldMk cId="0" sldId="310"/>
            <ac:spMk id="28963" creationId="{BCD7E8BA-D615-7E91-0698-52B877EBA017}"/>
          </ac:spMkLst>
        </pc:spChg>
        <pc:spChg chg="del mod topLvl">
          <ac:chgData name="Soheil Abbasloo" userId="d71572ce-aea6-4a3a-9d7a-c1bc96c12f67" providerId="ADAL" clId="{59270F67-379E-4FBB-B81D-4325566F89EB}" dt="2022-11-13T23:00:47.138" v="1725" actId="478"/>
          <ac:spMkLst>
            <pc:docMk/>
            <pc:sldMk cId="0" sldId="310"/>
            <ac:spMk id="28964" creationId="{DC12DBDC-BFFE-1105-E6FB-6055FB41630D}"/>
          </ac:spMkLst>
        </pc:spChg>
        <pc:spChg chg="del mod topLvl">
          <ac:chgData name="Soheil Abbasloo" userId="d71572ce-aea6-4a3a-9d7a-c1bc96c12f67" providerId="ADAL" clId="{59270F67-379E-4FBB-B81D-4325566F89EB}" dt="2022-11-13T23:00:47.138" v="1725" actId="478"/>
          <ac:spMkLst>
            <pc:docMk/>
            <pc:sldMk cId="0" sldId="310"/>
            <ac:spMk id="28965" creationId="{A553C36E-F1E7-1CA3-2429-530B4939D3F1}"/>
          </ac:spMkLst>
        </pc:spChg>
        <pc:spChg chg="del mod topLvl">
          <ac:chgData name="Soheil Abbasloo" userId="d71572ce-aea6-4a3a-9d7a-c1bc96c12f67" providerId="ADAL" clId="{59270F67-379E-4FBB-B81D-4325566F89EB}" dt="2022-11-13T23:00:47.138" v="1725" actId="478"/>
          <ac:spMkLst>
            <pc:docMk/>
            <pc:sldMk cId="0" sldId="310"/>
            <ac:spMk id="28966" creationId="{82F6F341-6A36-1304-09BF-17EB7B2918D0}"/>
          </ac:spMkLst>
        </pc:spChg>
        <pc:spChg chg="del mod topLvl">
          <ac:chgData name="Soheil Abbasloo" userId="d71572ce-aea6-4a3a-9d7a-c1bc96c12f67" providerId="ADAL" clId="{59270F67-379E-4FBB-B81D-4325566F89EB}" dt="2022-11-13T23:00:47.138" v="1725" actId="478"/>
          <ac:spMkLst>
            <pc:docMk/>
            <pc:sldMk cId="0" sldId="310"/>
            <ac:spMk id="28967" creationId="{BB9A1A19-1AD2-F082-3567-3527726E55C0}"/>
          </ac:spMkLst>
        </pc:spChg>
        <pc:spChg chg="del mod topLvl">
          <ac:chgData name="Soheil Abbasloo" userId="d71572ce-aea6-4a3a-9d7a-c1bc96c12f67" providerId="ADAL" clId="{59270F67-379E-4FBB-B81D-4325566F89EB}" dt="2022-11-13T23:00:47.138" v="1725" actId="478"/>
          <ac:spMkLst>
            <pc:docMk/>
            <pc:sldMk cId="0" sldId="310"/>
            <ac:spMk id="28968" creationId="{04AF0E5F-A3DC-7615-E824-311729EE23A7}"/>
          </ac:spMkLst>
        </pc:spChg>
        <pc:spChg chg="del mod topLvl">
          <ac:chgData name="Soheil Abbasloo" userId="d71572ce-aea6-4a3a-9d7a-c1bc96c12f67" providerId="ADAL" clId="{59270F67-379E-4FBB-B81D-4325566F89EB}" dt="2022-11-13T23:00:47.138" v="1725" actId="478"/>
          <ac:spMkLst>
            <pc:docMk/>
            <pc:sldMk cId="0" sldId="310"/>
            <ac:spMk id="28969" creationId="{AA20F440-4E08-8271-C4B6-8E130908B13B}"/>
          </ac:spMkLst>
        </pc:spChg>
        <pc:spChg chg="del mod topLvl">
          <ac:chgData name="Soheil Abbasloo" userId="d71572ce-aea6-4a3a-9d7a-c1bc96c12f67" providerId="ADAL" clId="{59270F67-379E-4FBB-B81D-4325566F89EB}" dt="2022-11-13T23:00:47.138" v="1725" actId="478"/>
          <ac:spMkLst>
            <pc:docMk/>
            <pc:sldMk cId="0" sldId="310"/>
            <ac:spMk id="28970" creationId="{4134E38D-E9F3-9801-7A40-1865602351C5}"/>
          </ac:spMkLst>
        </pc:spChg>
        <pc:spChg chg="del mod topLvl">
          <ac:chgData name="Soheil Abbasloo" userId="d71572ce-aea6-4a3a-9d7a-c1bc96c12f67" providerId="ADAL" clId="{59270F67-379E-4FBB-B81D-4325566F89EB}" dt="2022-11-13T23:00:47.138" v="1725" actId="478"/>
          <ac:spMkLst>
            <pc:docMk/>
            <pc:sldMk cId="0" sldId="310"/>
            <ac:spMk id="28971" creationId="{1E2DF76D-477B-BEDB-34EB-766386E68A15}"/>
          </ac:spMkLst>
        </pc:spChg>
        <pc:spChg chg="del mod topLvl">
          <ac:chgData name="Soheil Abbasloo" userId="d71572ce-aea6-4a3a-9d7a-c1bc96c12f67" providerId="ADAL" clId="{59270F67-379E-4FBB-B81D-4325566F89EB}" dt="2022-11-13T23:00:47.138" v="1725" actId="478"/>
          <ac:spMkLst>
            <pc:docMk/>
            <pc:sldMk cId="0" sldId="310"/>
            <ac:spMk id="28972" creationId="{E85030F8-3978-825E-2268-83CDE29099D9}"/>
          </ac:spMkLst>
        </pc:spChg>
        <pc:spChg chg="del mod topLvl">
          <ac:chgData name="Soheil Abbasloo" userId="d71572ce-aea6-4a3a-9d7a-c1bc96c12f67" providerId="ADAL" clId="{59270F67-379E-4FBB-B81D-4325566F89EB}" dt="2022-11-13T23:00:47.138" v="1725" actId="478"/>
          <ac:spMkLst>
            <pc:docMk/>
            <pc:sldMk cId="0" sldId="310"/>
            <ac:spMk id="28973" creationId="{B5FCF1D5-0813-F87B-E855-EBF8E72D3874}"/>
          </ac:spMkLst>
        </pc:spChg>
        <pc:spChg chg="del mod topLvl">
          <ac:chgData name="Soheil Abbasloo" userId="d71572ce-aea6-4a3a-9d7a-c1bc96c12f67" providerId="ADAL" clId="{59270F67-379E-4FBB-B81D-4325566F89EB}" dt="2022-11-13T23:00:47.138" v="1725" actId="478"/>
          <ac:spMkLst>
            <pc:docMk/>
            <pc:sldMk cId="0" sldId="310"/>
            <ac:spMk id="28974" creationId="{E91258CE-BCE8-D34C-DB22-68325BB0F35A}"/>
          </ac:spMkLst>
        </pc:spChg>
        <pc:spChg chg="del mod topLvl">
          <ac:chgData name="Soheil Abbasloo" userId="d71572ce-aea6-4a3a-9d7a-c1bc96c12f67" providerId="ADAL" clId="{59270F67-379E-4FBB-B81D-4325566F89EB}" dt="2022-11-13T23:00:47.138" v="1725" actId="478"/>
          <ac:spMkLst>
            <pc:docMk/>
            <pc:sldMk cId="0" sldId="310"/>
            <ac:spMk id="28975" creationId="{E3064C7B-8017-084E-C0B3-BD3A832D6BDB}"/>
          </ac:spMkLst>
        </pc:spChg>
        <pc:spChg chg="del mod topLvl">
          <ac:chgData name="Soheil Abbasloo" userId="d71572ce-aea6-4a3a-9d7a-c1bc96c12f67" providerId="ADAL" clId="{59270F67-379E-4FBB-B81D-4325566F89EB}" dt="2022-11-13T23:00:47.138" v="1725" actId="478"/>
          <ac:spMkLst>
            <pc:docMk/>
            <pc:sldMk cId="0" sldId="310"/>
            <ac:spMk id="28976" creationId="{D0110ACF-B929-489B-615A-82035F483E3E}"/>
          </ac:spMkLst>
        </pc:spChg>
        <pc:spChg chg="del mod topLvl">
          <ac:chgData name="Soheil Abbasloo" userId="d71572ce-aea6-4a3a-9d7a-c1bc96c12f67" providerId="ADAL" clId="{59270F67-379E-4FBB-B81D-4325566F89EB}" dt="2022-11-13T23:00:47.138" v="1725" actId="478"/>
          <ac:spMkLst>
            <pc:docMk/>
            <pc:sldMk cId="0" sldId="310"/>
            <ac:spMk id="28977" creationId="{AB9DD523-90BB-CCCA-F8CF-4C5B40C110CA}"/>
          </ac:spMkLst>
        </pc:spChg>
        <pc:spChg chg="del mod topLvl">
          <ac:chgData name="Soheil Abbasloo" userId="d71572ce-aea6-4a3a-9d7a-c1bc96c12f67" providerId="ADAL" clId="{59270F67-379E-4FBB-B81D-4325566F89EB}" dt="2022-11-13T23:00:47.138" v="1725" actId="478"/>
          <ac:spMkLst>
            <pc:docMk/>
            <pc:sldMk cId="0" sldId="310"/>
            <ac:spMk id="28978" creationId="{4E5977D6-C4F5-8C14-38AF-D70967154D7D}"/>
          </ac:spMkLst>
        </pc:spChg>
        <pc:spChg chg="del mod topLvl">
          <ac:chgData name="Soheil Abbasloo" userId="d71572ce-aea6-4a3a-9d7a-c1bc96c12f67" providerId="ADAL" clId="{59270F67-379E-4FBB-B81D-4325566F89EB}" dt="2022-11-13T23:00:54.459" v="1729" actId="478"/>
          <ac:spMkLst>
            <pc:docMk/>
            <pc:sldMk cId="0" sldId="310"/>
            <ac:spMk id="28979" creationId="{A8ED64FA-B6F3-9D4C-3A3C-09511BC54B44}"/>
          </ac:spMkLst>
        </pc:spChg>
        <pc:spChg chg="del mod topLvl">
          <ac:chgData name="Soheil Abbasloo" userId="d71572ce-aea6-4a3a-9d7a-c1bc96c12f67" providerId="ADAL" clId="{59270F67-379E-4FBB-B81D-4325566F89EB}" dt="2022-11-13T23:00:54.459" v="1729" actId="478"/>
          <ac:spMkLst>
            <pc:docMk/>
            <pc:sldMk cId="0" sldId="310"/>
            <ac:spMk id="28980" creationId="{0CB50F4B-BD80-CDFA-FE7C-EED22D9AC281}"/>
          </ac:spMkLst>
        </pc:spChg>
        <pc:spChg chg="del mod topLvl">
          <ac:chgData name="Soheil Abbasloo" userId="d71572ce-aea6-4a3a-9d7a-c1bc96c12f67" providerId="ADAL" clId="{59270F67-379E-4FBB-B81D-4325566F89EB}" dt="2022-11-13T23:00:54.459" v="1729" actId="478"/>
          <ac:spMkLst>
            <pc:docMk/>
            <pc:sldMk cId="0" sldId="310"/>
            <ac:spMk id="28981" creationId="{FAC10A79-1D61-FAB2-05F4-B7284FB562CF}"/>
          </ac:spMkLst>
        </pc:spChg>
        <pc:spChg chg="del mod topLvl">
          <ac:chgData name="Soheil Abbasloo" userId="d71572ce-aea6-4a3a-9d7a-c1bc96c12f67" providerId="ADAL" clId="{59270F67-379E-4FBB-B81D-4325566F89EB}" dt="2022-11-13T23:00:54.459" v="1729" actId="478"/>
          <ac:spMkLst>
            <pc:docMk/>
            <pc:sldMk cId="0" sldId="310"/>
            <ac:spMk id="28982" creationId="{D7041B65-662F-D305-B26C-14A828944258}"/>
          </ac:spMkLst>
        </pc:spChg>
        <pc:spChg chg="del mod topLvl">
          <ac:chgData name="Soheil Abbasloo" userId="d71572ce-aea6-4a3a-9d7a-c1bc96c12f67" providerId="ADAL" clId="{59270F67-379E-4FBB-B81D-4325566F89EB}" dt="2022-11-13T23:00:54.459" v="1729" actId="478"/>
          <ac:spMkLst>
            <pc:docMk/>
            <pc:sldMk cId="0" sldId="310"/>
            <ac:spMk id="28983" creationId="{BFCB3E63-904E-CA5E-1387-E8073E2BABA1}"/>
          </ac:spMkLst>
        </pc:spChg>
        <pc:spChg chg="del mod topLvl">
          <ac:chgData name="Soheil Abbasloo" userId="d71572ce-aea6-4a3a-9d7a-c1bc96c12f67" providerId="ADAL" clId="{59270F67-379E-4FBB-B81D-4325566F89EB}" dt="2022-11-13T23:00:54.459" v="1729" actId="478"/>
          <ac:spMkLst>
            <pc:docMk/>
            <pc:sldMk cId="0" sldId="310"/>
            <ac:spMk id="28984" creationId="{262CA5E8-A41E-77A0-D8EB-D2DC5E650B54}"/>
          </ac:spMkLst>
        </pc:spChg>
        <pc:spChg chg="del mod topLvl">
          <ac:chgData name="Soheil Abbasloo" userId="d71572ce-aea6-4a3a-9d7a-c1bc96c12f67" providerId="ADAL" clId="{59270F67-379E-4FBB-B81D-4325566F89EB}" dt="2022-11-13T23:00:54.459" v="1729" actId="478"/>
          <ac:spMkLst>
            <pc:docMk/>
            <pc:sldMk cId="0" sldId="310"/>
            <ac:spMk id="28985" creationId="{6F348A71-A5A3-5362-B8BB-BDB436183EBD}"/>
          </ac:spMkLst>
        </pc:spChg>
        <pc:spChg chg="del mod topLvl">
          <ac:chgData name="Soheil Abbasloo" userId="d71572ce-aea6-4a3a-9d7a-c1bc96c12f67" providerId="ADAL" clId="{59270F67-379E-4FBB-B81D-4325566F89EB}" dt="2022-11-13T23:00:54.459" v="1729" actId="478"/>
          <ac:spMkLst>
            <pc:docMk/>
            <pc:sldMk cId="0" sldId="310"/>
            <ac:spMk id="28986" creationId="{DA4C8B29-CE14-6C9E-4C54-41B49650142A}"/>
          </ac:spMkLst>
        </pc:spChg>
        <pc:spChg chg="del mod topLvl">
          <ac:chgData name="Soheil Abbasloo" userId="d71572ce-aea6-4a3a-9d7a-c1bc96c12f67" providerId="ADAL" clId="{59270F67-379E-4FBB-B81D-4325566F89EB}" dt="2022-11-13T23:00:54.459" v="1729" actId="478"/>
          <ac:spMkLst>
            <pc:docMk/>
            <pc:sldMk cId="0" sldId="310"/>
            <ac:spMk id="28987" creationId="{A2CC7940-1184-551A-8203-EB59D595A29F}"/>
          </ac:spMkLst>
        </pc:spChg>
        <pc:spChg chg="del mod topLvl">
          <ac:chgData name="Soheil Abbasloo" userId="d71572ce-aea6-4a3a-9d7a-c1bc96c12f67" providerId="ADAL" clId="{59270F67-379E-4FBB-B81D-4325566F89EB}" dt="2022-11-13T23:00:54.459" v="1729" actId="478"/>
          <ac:spMkLst>
            <pc:docMk/>
            <pc:sldMk cId="0" sldId="310"/>
            <ac:spMk id="28988" creationId="{B1054C22-D32B-0610-6D97-9F963F6872B3}"/>
          </ac:spMkLst>
        </pc:spChg>
        <pc:spChg chg="del mod topLvl">
          <ac:chgData name="Soheil Abbasloo" userId="d71572ce-aea6-4a3a-9d7a-c1bc96c12f67" providerId="ADAL" clId="{59270F67-379E-4FBB-B81D-4325566F89EB}" dt="2022-11-13T23:00:54.459" v="1729" actId="478"/>
          <ac:spMkLst>
            <pc:docMk/>
            <pc:sldMk cId="0" sldId="310"/>
            <ac:spMk id="28989" creationId="{5E0C97BD-D879-8BA9-AA5A-C4A829576CE5}"/>
          </ac:spMkLst>
        </pc:spChg>
        <pc:spChg chg="del mod topLvl">
          <ac:chgData name="Soheil Abbasloo" userId="d71572ce-aea6-4a3a-9d7a-c1bc96c12f67" providerId="ADAL" clId="{59270F67-379E-4FBB-B81D-4325566F89EB}" dt="2022-11-13T23:00:54.459" v="1729" actId="478"/>
          <ac:spMkLst>
            <pc:docMk/>
            <pc:sldMk cId="0" sldId="310"/>
            <ac:spMk id="28990" creationId="{7A8CE655-0944-F2DF-7225-4A8BA38A1E64}"/>
          </ac:spMkLst>
        </pc:spChg>
        <pc:spChg chg="del mod topLvl">
          <ac:chgData name="Soheil Abbasloo" userId="d71572ce-aea6-4a3a-9d7a-c1bc96c12f67" providerId="ADAL" clId="{59270F67-379E-4FBB-B81D-4325566F89EB}" dt="2022-11-13T23:00:54.459" v="1729" actId="478"/>
          <ac:spMkLst>
            <pc:docMk/>
            <pc:sldMk cId="0" sldId="310"/>
            <ac:spMk id="28991" creationId="{542F7B3F-E4CA-E22C-7AAF-63D7F05BF6DD}"/>
          </ac:spMkLst>
        </pc:spChg>
        <pc:spChg chg="del mod topLvl">
          <ac:chgData name="Soheil Abbasloo" userId="d71572ce-aea6-4a3a-9d7a-c1bc96c12f67" providerId="ADAL" clId="{59270F67-379E-4FBB-B81D-4325566F89EB}" dt="2022-11-13T23:00:54.459" v="1729" actId="478"/>
          <ac:spMkLst>
            <pc:docMk/>
            <pc:sldMk cId="0" sldId="310"/>
            <ac:spMk id="28992" creationId="{BE06DCF7-CD03-8221-BC1D-065A91A10EAF}"/>
          </ac:spMkLst>
        </pc:spChg>
        <pc:spChg chg="del mod topLvl">
          <ac:chgData name="Soheil Abbasloo" userId="d71572ce-aea6-4a3a-9d7a-c1bc96c12f67" providerId="ADAL" clId="{59270F67-379E-4FBB-B81D-4325566F89EB}" dt="2022-11-13T23:00:54.459" v="1729" actId="478"/>
          <ac:spMkLst>
            <pc:docMk/>
            <pc:sldMk cId="0" sldId="310"/>
            <ac:spMk id="28993" creationId="{6ADB6C85-AB7E-5D54-0903-91BD844434B1}"/>
          </ac:spMkLst>
        </pc:spChg>
        <pc:spChg chg="del mod topLvl">
          <ac:chgData name="Soheil Abbasloo" userId="d71572ce-aea6-4a3a-9d7a-c1bc96c12f67" providerId="ADAL" clId="{59270F67-379E-4FBB-B81D-4325566F89EB}" dt="2022-11-13T23:00:54.459" v="1729" actId="478"/>
          <ac:spMkLst>
            <pc:docMk/>
            <pc:sldMk cId="0" sldId="310"/>
            <ac:spMk id="28994" creationId="{23866B03-ABD2-8181-ED13-F6074C13A302}"/>
          </ac:spMkLst>
        </pc:spChg>
        <pc:spChg chg="del mod topLvl">
          <ac:chgData name="Soheil Abbasloo" userId="d71572ce-aea6-4a3a-9d7a-c1bc96c12f67" providerId="ADAL" clId="{59270F67-379E-4FBB-B81D-4325566F89EB}" dt="2022-11-13T23:00:54.459" v="1729" actId="478"/>
          <ac:spMkLst>
            <pc:docMk/>
            <pc:sldMk cId="0" sldId="310"/>
            <ac:spMk id="28995" creationId="{A9B66491-BBD2-68E9-8CCD-593E2B6D4DBD}"/>
          </ac:spMkLst>
        </pc:spChg>
        <pc:spChg chg="del mod topLvl">
          <ac:chgData name="Soheil Abbasloo" userId="d71572ce-aea6-4a3a-9d7a-c1bc96c12f67" providerId="ADAL" clId="{59270F67-379E-4FBB-B81D-4325566F89EB}" dt="2022-11-13T23:00:54.459" v="1729" actId="478"/>
          <ac:spMkLst>
            <pc:docMk/>
            <pc:sldMk cId="0" sldId="310"/>
            <ac:spMk id="28996" creationId="{2A78A48C-5075-5031-270A-21B80C2573C8}"/>
          </ac:spMkLst>
        </pc:spChg>
        <pc:spChg chg="del mod topLvl">
          <ac:chgData name="Soheil Abbasloo" userId="d71572ce-aea6-4a3a-9d7a-c1bc96c12f67" providerId="ADAL" clId="{59270F67-379E-4FBB-B81D-4325566F89EB}" dt="2022-11-13T23:00:54.459" v="1729" actId="478"/>
          <ac:spMkLst>
            <pc:docMk/>
            <pc:sldMk cId="0" sldId="310"/>
            <ac:spMk id="28997" creationId="{4AB487FD-E8C9-766A-71C5-D35802C3144E}"/>
          </ac:spMkLst>
        </pc:spChg>
        <pc:spChg chg="del mod topLvl">
          <ac:chgData name="Soheil Abbasloo" userId="d71572ce-aea6-4a3a-9d7a-c1bc96c12f67" providerId="ADAL" clId="{59270F67-379E-4FBB-B81D-4325566F89EB}" dt="2022-11-13T23:00:54.459" v="1729" actId="478"/>
          <ac:spMkLst>
            <pc:docMk/>
            <pc:sldMk cId="0" sldId="310"/>
            <ac:spMk id="28998" creationId="{A7240E97-DA41-E847-9BA4-ACD5E1312148}"/>
          </ac:spMkLst>
        </pc:spChg>
        <pc:spChg chg="del mod topLvl">
          <ac:chgData name="Soheil Abbasloo" userId="d71572ce-aea6-4a3a-9d7a-c1bc96c12f67" providerId="ADAL" clId="{59270F67-379E-4FBB-B81D-4325566F89EB}" dt="2022-11-13T23:00:54.459" v="1729" actId="478"/>
          <ac:spMkLst>
            <pc:docMk/>
            <pc:sldMk cId="0" sldId="310"/>
            <ac:spMk id="28999" creationId="{B88E0747-A723-7811-F51E-507DD68557F9}"/>
          </ac:spMkLst>
        </pc:spChg>
        <pc:spChg chg="del mod topLvl">
          <ac:chgData name="Soheil Abbasloo" userId="d71572ce-aea6-4a3a-9d7a-c1bc96c12f67" providerId="ADAL" clId="{59270F67-379E-4FBB-B81D-4325566F89EB}" dt="2022-11-13T23:00:54.459" v="1729" actId="478"/>
          <ac:spMkLst>
            <pc:docMk/>
            <pc:sldMk cId="0" sldId="310"/>
            <ac:spMk id="29000" creationId="{CCB53975-7021-0D3F-80AF-735129D9F8BC}"/>
          </ac:spMkLst>
        </pc:spChg>
        <pc:spChg chg="del mod topLvl">
          <ac:chgData name="Soheil Abbasloo" userId="d71572ce-aea6-4a3a-9d7a-c1bc96c12f67" providerId="ADAL" clId="{59270F67-379E-4FBB-B81D-4325566F89EB}" dt="2022-11-13T23:00:54.459" v="1729" actId="478"/>
          <ac:spMkLst>
            <pc:docMk/>
            <pc:sldMk cId="0" sldId="310"/>
            <ac:spMk id="29001" creationId="{A46F1C68-DD59-6B20-C518-F217CD5A704F}"/>
          </ac:spMkLst>
        </pc:spChg>
        <pc:spChg chg="del mod topLvl">
          <ac:chgData name="Soheil Abbasloo" userId="d71572ce-aea6-4a3a-9d7a-c1bc96c12f67" providerId="ADAL" clId="{59270F67-379E-4FBB-B81D-4325566F89EB}" dt="2022-11-13T23:00:54.459" v="1729" actId="478"/>
          <ac:spMkLst>
            <pc:docMk/>
            <pc:sldMk cId="0" sldId="310"/>
            <ac:spMk id="29002" creationId="{46E12879-A365-0188-E79B-58F745E7E054}"/>
          </ac:spMkLst>
        </pc:spChg>
        <pc:spChg chg="del mod topLvl">
          <ac:chgData name="Soheil Abbasloo" userId="d71572ce-aea6-4a3a-9d7a-c1bc96c12f67" providerId="ADAL" clId="{59270F67-379E-4FBB-B81D-4325566F89EB}" dt="2022-11-13T23:00:54.459" v="1729" actId="478"/>
          <ac:spMkLst>
            <pc:docMk/>
            <pc:sldMk cId="0" sldId="310"/>
            <ac:spMk id="29003" creationId="{ED9E8C63-F9BF-F722-7B7F-1BE1FE54F9C3}"/>
          </ac:spMkLst>
        </pc:spChg>
        <pc:spChg chg="del mod topLvl">
          <ac:chgData name="Soheil Abbasloo" userId="d71572ce-aea6-4a3a-9d7a-c1bc96c12f67" providerId="ADAL" clId="{59270F67-379E-4FBB-B81D-4325566F89EB}" dt="2022-11-13T23:00:54.459" v="1729" actId="478"/>
          <ac:spMkLst>
            <pc:docMk/>
            <pc:sldMk cId="0" sldId="310"/>
            <ac:spMk id="29004" creationId="{6261CD19-CED9-2A0C-B0F0-344F802AD9F6}"/>
          </ac:spMkLst>
        </pc:spChg>
        <pc:spChg chg="del mod topLvl">
          <ac:chgData name="Soheil Abbasloo" userId="d71572ce-aea6-4a3a-9d7a-c1bc96c12f67" providerId="ADAL" clId="{59270F67-379E-4FBB-B81D-4325566F89EB}" dt="2022-11-13T23:00:54.459" v="1729" actId="478"/>
          <ac:spMkLst>
            <pc:docMk/>
            <pc:sldMk cId="0" sldId="310"/>
            <ac:spMk id="29005" creationId="{EC005A3A-C04E-2E50-AC9A-3C80956FD17F}"/>
          </ac:spMkLst>
        </pc:spChg>
        <pc:spChg chg="del mod topLvl">
          <ac:chgData name="Soheil Abbasloo" userId="d71572ce-aea6-4a3a-9d7a-c1bc96c12f67" providerId="ADAL" clId="{59270F67-379E-4FBB-B81D-4325566F89EB}" dt="2022-11-13T23:00:54.459" v="1729" actId="478"/>
          <ac:spMkLst>
            <pc:docMk/>
            <pc:sldMk cId="0" sldId="310"/>
            <ac:spMk id="29006" creationId="{302446CF-B563-D73E-902F-0C223D0A2821}"/>
          </ac:spMkLst>
        </pc:spChg>
        <pc:spChg chg="del mod topLvl">
          <ac:chgData name="Soheil Abbasloo" userId="d71572ce-aea6-4a3a-9d7a-c1bc96c12f67" providerId="ADAL" clId="{59270F67-379E-4FBB-B81D-4325566F89EB}" dt="2022-11-13T23:00:54.459" v="1729" actId="478"/>
          <ac:spMkLst>
            <pc:docMk/>
            <pc:sldMk cId="0" sldId="310"/>
            <ac:spMk id="29007" creationId="{F763D0AE-F792-B7B0-73F8-DDE929E1037A}"/>
          </ac:spMkLst>
        </pc:spChg>
        <pc:spChg chg="del mod topLvl">
          <ac:chgData name="Soheil Abbasloo" userId="d71572ce-aea6-4a3a-9d7a-c1bc96c12f67" providerId="ADAL" clId="{59270F67-379E-4FBB-B81D-4325566F89EB}" dt="2022-11-13T23:00:54.459" v="1729" actId="478"/>
          <ac:spMkLst>
            <pc:docMk/>
            <pc:sldMk cId="0" sldId="310"/>
            <ac:spMk id="29008" creationId="{5DEE16FE-EFC5-D883-AFE8-80EE026F90A1}"/>
          </ac:spMkLst>
        </pc:spChg>
        <pc:spChg chg="del mod topLvl">
          <ac:chgData name="Soheil Abbasloo" userId="d71572ce-aea6-4a3a-9d7a-c1bc96c12f67" providerId="ADAL" clId="{59270F67-379E-4FBB-B81D-4325566F89EB}" dt="2022-11-13T23:00:54.459" v="1729" actId="478"/>
          <ac:spMkLst>
            <pc:docMk/>
            <pc:sldMk cId="0" sldId="310"/>
            <ac:spMk id="29009" creationId="{31913C20-CF18-DA05-8F3A-CAE4756EEFE5}"/>
          </ac:spMkLst>
        </pc:spChg>
        <pc:spChg chg="del mod topLvl">
          <ac:chgData name="Soheil Abbasloo" userId="d71572ce-aea6-4a3a-9d7a-c1bc96c12f67" providerId="ADAL" clId="{59270F67-379E-4FBB-B81D-4325566F89EB}" dt="2022-11-13T23:00:54.459" v="1729" actId="478"/>
          <ac:spMkLst>
            <pc:docMk/>
            <pc:sldMk cId="0" sldId="310"/>
            <ac:spMk id="29010" creationId="{BEEDC6D8-C46C-697D-5946-A366B2ADF905}"/>
          </ac:spMkLst>
        </pc:spChg>
        <pc:spChg chg="del mod topLvl">
          <ac:chgData name="Soheil Abbasloo" userId="d71572ce-aea6-4a3a-9d7a-c1bc96c12f67" providerId="ADAL" clId="{59270F67-379E-4FBB-B81D-4325566F89EB}" dt="2022-11-13T23:00:54.459" v="1729" actId="478"/>
          <ac:spMkLst>
            <pc:docMk/>
            <pc:sldMk cId="0" sldId="310"/>
            <ac:spMk id="29011" creationId="{5B1B17CB-D63D-DE48-42AB-E717D1F54372}"/>
          </ac:spMkLst>
        </pc:spChg>
        <pc:spChg chg="del mod topLvl">
          <ac:chgData name="Soheil Abbasloo" userId="d71572ce-aea6-4a3a-9d7a-c1bc96c12f67" providerId="ADAL" clId="{59270F67-379E-4FBB-B81D-4325566F89EB}" dt="2022-11-13T23:00:54.459" v="1729" actId="478"/>
          <ac:spMkLst>
            <pc:docMk/>
            <pc:sldMk cId="0" sldId="310"/>
            <ac:spMk id="29012" creationId="{4146D180-625B-E64C-1177-E178CE69865A}"/>
          </ac:spMkLst>
        </pc:spChg>
        <pc:spChg chg="del mod topLvl">
          <ac:chgData name="Soheil Abbasloo" userId="d71572ce-aea6-4a3a-9d7a-c1bc96c12f67" providerId="ADAL" clId="{59270F67-379E-4FBB-B81D-4325566F89EB}" dt="2022-11-13T23:00:54.459" v="1729" actId="478"/>
          <ac:spMkLst>
            <pc:docMk/>
            <pc:sldMk cId="0" sldId="310"/>
            <ac:spMk id="29013" creationId="{DBA9B7B6-5902-0D87-74D7-738503771CC2}"/>
          </ac:spMkLst>
        </pc:spChg>
        <pc:spChg chg="del mod topLvl">
          <ac:chgData name="Soheil Abbasloo" userId="d71572ce-aea6-4a3a-9d7a-c1bc96c12f67" providerId="ADAL" clId="{59270F67-379E-4FBB-B81D-4325566F89EB}" dt="2022-11-13T23:00:54.459" v="1729" actId="478"/>
          <ac:spMkLst>
            <pc:docMk/>
            <pc:sldMk cId="0" sldId="310"/>
            <ac:spMk id="29014" creationId="{C014F126-BA71-6F61-72C6-7B17A2AA5863}"/>
          </ac:spMkLst>
        </pc:spChg>
        <pc:spChg chg="del mod topLvl">
          <ac:chgData name="Soheil Abbasloo" userId="d71572ce-aea6-4a3a-9d7a-c1bc96c12f67" providerId="ADAL" clId="{59270F67-379E-4FBB-B81D-4325566F89EB}" dt="2022-11-13T23:00:54.459" v="1729" actId="478"/>
          <ac:spMkLst>
            <pc:docMk/>
            <pc:sldMk cId="0" sldId="310"/>
            <ac:spMk id="29015" creationId="{3B34E5BF-D54A-6838-4A4D-1ADD69F8632E}"/>
          </ac:spMkLst>
        </pc:spChg>
        <pc:spChg chg="del mod topLvl">
          <ac:chgData name="Soheil Abbasloo" userId="d71572ce-aea6-4a3a-9d7a-c1bc96c12f67" providerId="ADAL" clId="{59270F67-379E-4FBB-B81D-4325566F89EB}" dt="2022-11-13T23:00:54.459" v="1729" actId="478"/>
          <ac:spMkLst>
            <pc:docMk/>
            <pc:sldMk cId="0" sldId="310"/>
            <ac:spMk id="29016" creationId="{73AC8EDA-F49F-879A-5576-60B327392C7B}"/>
          </ac:spMkLst>
        </pc:spChg>
        <pc:spChg chg="mod topLvl">
          <ac:chgData name="Soheil Abbasloo" userId="d71572ce-aea6-4a3a-9d7a-c1bc96c12f67" providerId="ADAL" clId="{59270F67-379E-4FBB-B81D-4325566F89EB}" dt="2022-11-13T23:00:42.705" v="1724" actId="165"/>
          <ac:spMkLst>
            <pc:docMk/>
            <pc:sldMk cId="0" sldId="310"/>
            <ac:spMk id="29017" creationId="{5843F6E8-2FD5-7B38-71A9-60FB23C2E468}"/>
          </ac:spMkLst>
        </pc:spChg>
        <pc:spChg chg="del mod topLvl">
          <ac:chgData name="Soheil Abbasloo" userId="d71572ce-aea6-4a3a-9d7a-c1bc96c12f67" providerId="ADAL" clId="{59270F67-379E-4FBB-B81D-4325566F89EB}" dt="2022-11-13T23:01:00.136" v="1731" actId="478"/>
          <ac:spMkLst>
            <pc:docMk/>
            <pc:sldMk cId="0" sldId="310"/>
            <ac:spMk id="29018" creationId="{84CED0F3-9725-EB5C-D081-CD15EBB399BA}"/>
          </ac:spMkLst>
        </pc:spChg>
        <pc:spChg chg="del mod topLvl">
          <ac:chgData name="Soheil Abbasloo" userId="d71572ce-aea6-4a3a-9d7a-c1bc96c12f67" providerId="ADAL" clId="{59270F67-379E-4FBB-B81D-4325566F89EB}" dt="2022-11-13T23:01:00.136" v="1731" actId="478"/>
          <ac:spMkLst>
            <pc:docMk/>
            <pc:sldMk cId="0" sldId="310"/>
            <ac:spMk id="29019" creationId="{C350CBC6-C6FB-4BC0-B30D-CBA6C3C5A7C9}"/>
          </ac:spMkLst>
        </pc:spChg>
        <pc:spChg chg="del mod topLvl">
          <ac:chgData name="Soheil Abbasloo" userId="d71572ce-aea6-4a3a-9d7a-c1bc96c12f67" providerId="ADAL" clId="{59270F67-379E-4FBB-B81D-4325566F89EB}" dt="2022-11-13T23:01:00.136" v="1731" actId="478"/>
          <ac:spMkLst>
            <pc:docMk/>
            <pc:sldMk cId="0" sldId="310"/>
            <ac:spMk id="29020" creationId="{6B55953E-3A27-0A56-6633-2E3376FA35AF}"/>
          </ac:spMkLst>
        </pc:spChg>
        <pc:spChg chg="del mod topLvl">
          <ac:chgData name="Soheil Abbasloo" userId="d71572ce-aea6-4a3a-9d7a-c1bc96c12f67" providerId="ADAL" clId="{59270F67-379E-4FBB-B81D-4325566F89EB}" dt="2022-11-13T23:01:00.136" v="1731" actId="478"/>
          <ac:spMkLst>
            <pc:docMk/>
            <pc:sldMk cId="0" sldId="310"/>
            <ac:spMk id="29021" creationId="{0F7D413E-B07D-61C2-7D8C-44D0F1B6520E}"/>
          </ac:spMkLst>
        </pc:spChg>
        <pc:spChg chg="del mod topLvl">
          <ac:chgData name="Soheil Abbasloo" userId="d71572ce-aea6-4a3a-9d7a-c1bc96c12f67" providerId="ADAL" clId="{59270F67-379E-4FBB-B81D-4325566F89EB}" dt="2022-11-13T23:00:57.786" v="1730" actId="478"/>
          <ac:spMkLst>
            <pc:docMk/>
            <pc:sldMk cId="0" sldId="310"/>
            <ac:spMk id="29022" creationId="{CA0F06C3-6814-8A22-D037-FD579CC88419}"/>
          </ac:spMkLst>
        </pc:spChg>
        <pc:spChg chg="del mod topLvl">
          <ac:chgData name="Soheil Abbasloo" userId="d71572ce-aea6-4a3a-9d7a-c1bc96c12f67" providerId="ADAL" clId="{59270F67-379E-4FBB-B81D-4325566F89EB}" dt="2022-11-13T23:01:00.136" v="1731" actId="478"/>
          <ac:spMkLst>
            <pc:docMk/>
            <pc:sldMk cId="0" sldId="310"/>
            <ac:spMk id="29023" creationId="{CC514DA6-F613-784B-2090-CDC206363224}"/>
          </ac:spMkLst>
        </pc:spChg>
        <pc:spChg chg="del mod topLvl">
          <ac:chgData name="Soheil Abbasloo" userId="d71572ce-aea6-4a3a-9d7a-c1bc96c12f67" providerId="ADAL" clId="{59270F67-379E-4FBB-B81D-4325566F89EB}" dt="2022-11-13T23:01:00.136" v="1731" actId="478"/>
          <ac:spMkLst>
            <pc:docMk/>
            <pc:sldMk cId="0" sldId="310"/>
            <ac:spMk id="29024" creationId="{E75AFFC0-76AA-56C3-64B0-D7DD1CCC0CF2}"/>
          </ac:spMkLst>
        </pc:spChg>
        <pc:spChg chg="del mod topLvl">
          <ac:chgData name="Soheil Abbasloo" userId="d71572ce-aea6-4a3a-9d7a-c1bc96c12f67" providerId="ADAL" clId="{59270F67-379E-4FBB-B81D-4325566F89EB}" dt="2022-11-13T23:01:00.136" v="1731" actId="478"/>
          <ac:spMkLst>
            <pc:docMk/>
            <pc:sldMk cId="0" sldId="310"/>
            <ac:spMk id="29025" creationId="{F5940B39-CD32-315B-7D5F-C7C9A49C8C05}"/>
          </ac:spMkLst>
        </pc:spChg>
        <pc:spChg chg="del mod topLvl">
          <ac:chgData name="Soheil Abbasloo" userId="d71572ce-aea6-4a3a-9d7a-c1bc96c12f67" providerId="ADAL" clId="{59270F67-379E-4FBB-B81D-4325566F89EB}" dt="2022-11-13T23:01:00.136" v="1731" actId="478"/>
          <ac:spMkLst>
            <pc:docMk/>
            <pc:sldMk cId="0" sldId="310"/>
            <ac:spMk id="29026" creationId="{C949E224-4488-4C0E-C557-7E3761905438}"/>
          </ac:spMkLst>
        </pc:spChg>
        <pc:spChg chg="del mod topLvl">
          <ac:chgData name="Soheil Abbasloo" userId="d71572ce-aea6-4a3a-9d7a-c1bc96c12f67" providerId="ADAL" clId="{59270F67-379E-4FBB-B81D-4325566F89EB}" dt="2022-11-13T23:01:00.136" v="1731" actId="478"/>
          <ac:spMkLst>
            <pc:docMk/>
            <pc:sldMk cId="0" sldId="310"/>
            <ac:spMk id="29027" creationId="{F9D504EC-92A8-1EF8-8B93-4100DAA21C5D}"/>
          </ac:spMkLst>
        </pc:spChg>
        <pc:spChg chg="del mod topLvl">
          <ac:chgData name="Soheil Abbasloo" userId="d71572ce-aea6-4a3a-9d7a-c1bc96c12f67" providerId="ADAL" clId="{59270F67-379E-4FBB-B81D-4325566F89EB}" dt="2022-11-13T23:01:00.136" v="1731" actId="478"/>
          <ac:spMkLst>
            <pc:docMk/>
            <pc:sldMk cId="0" sldId="310"/>
            <ac:spMk id="29028" creationId="{B8CB7292-C200-AF0D-5DB3-63D599CC9C21}"/>
          </ac:spMkLst>
        </pc:spChg>
        <pc:spChg chg="mod topLvl">
          <ac:chgData name="Soheil Abbasloo" userId="d71572ce-aea6-4a3a-9d7a-c1bc96c12f67" providerId="ADAL" clId="{59270F67-379E-4FBB-B81D-4325566F89EB}" dt="2022-11-13T23:00:42.705" v="1724" actId="165"/>
          <ac:spMkLst>
            <pc:docMk/>
            <pc:sldMk cId="0" sldId="310"/>
            <ac:spMk id="29029" creationId="{F2F5AEB9-6E10-DFFF-5252-BD7030F81DA1}"/>
          </ac:spMkLst>
        </pc:spChg>
        <pc:spChg chg="add del mod topLvl">
          <ac:chgData name="Soheil Abbasloo" userId="d71572ce-aea6-4a3a-9d7a-c1bc96c12f67" providerId="ADAL" clId="{59270F67-379E-4FBB-B81D-4325566F89EB}" dt="2022-11-13T23:03:16.971" v="1813" actId="478"/>
          <ac:spMkLst>
            <pc:docMk/>
            <pc:sldMk cId="0" sldId="310"/>
            <ac:spMk id="29030" creationId="{709107F3-E458-C40C-62AF-8A7A2C39634C}"/>
          </ac:spMkLst>
        </pc:spChg>
        <pc:grpChg chg="mod">
          <ac:chgData name="Soheil Abbasloo" userId="d71572ce-aea6-4a3a-9d7a-c1bc96c12f67" providerId="ADAL" clId="{59270F67-379E-4FBB-B81D-4325566F89EB}" dt="2022-11-13T20:33:45.378" v="138" actId="2711"/>
          <ac:grpSpMkLst>
            <pc:docMk/>
            <pc:sldMk cId="0" sldId="310"/>
            <ac:grpSpMk id="4" creationId="{3AC68F26-6039-73A0-1209-BF794EB6228A}"/>
          </ac:grpSpMkLst>
        </pc:grpChg>
        <pc:grpChg chg="add mod">
          <ac:chgData name="Soheil Abbasloo" userId="d71572ce-aea6-4a3a-9d7a-c1bc96c12f67" providerId="ADAL" clId="{59270F67-379E-4FBB-B81D-4325566F89EB}" dt="2022-11-13T23:03:04.780" v="1803" actId="1038"/>
          <ac:grpSpMkLst>
            <pc:docMk/>
            <pc:sldMk cId="0" sldId="310"/>
            <ac:grpSpMk id="9" creationId="{B9D378CD-6CEF-DE08-D0C3-47703933077F}"/>
          </ac:grpSpMkLst>
        </pc:grpChg>
        <pc:grpChg chg="mod">
          <ac:chgData name="Soheil Abbasloo" userId="d71572ce-aea6-4a3a-9d7a-c1bc96c12f67" providerId="ADAL" clId="{59270F67-379E-4FBB-B81D-4325566F89EB}" dt="2022-11-13T23:03:04.780" v="1803" actId="1038"/>
          <ac:grpSpMkLst>
            <pc:docMk/>
            <pc:sldMk cId="0" sldId="310"/>
            <ac:grpSpMk id="15" creationId="{0468F2F2-ADB4-6374-0F73-17429D3D49BC}"/>
          </ac:grpSpMkLst>
        </pc:grpChg>
        <pc:grpChg chg="mod">
          <ac:chgData name="Soheil Abbasloo" userId="d71572ce-aea6-4a3a-9d7a-c1bc96c12f67" providerId="ADAL" clId="{59270F67-379E-4FBB-B81D-4325566F89EB}" dt="2022-11-13T23:03:04.780" v="1803" actId="1038"/>
          <ac:grpSpMkLst>
            <pc:docMk/>
            <pc:sldMk cId="0" sldId="310"/>
            <ac:grpSpMk id="16" creationId="{42B13838-EAFC-EDD9-C7F4-BB81F6588A2A}"/>
          </ac:grpSpMkLst>
        </pc:grpChg>
        <pc:grpChg chg="add mod">
          <ac:chgData name="Soheil Abbasloo" userId="d71572ce-aea6-4a3a-9d7a-c1bc96c12f67" providerId="ADAL" clId="{59270F67-379E-4FBB-B81D-4325566F89EB}" dt="2022-11-13T23:03:43.450" v="1825" actId="1035"/>
          <ac:grpSpMkLst>
            <pc:docMk/>
            <pc:sldMk cId="0" sldId="310"/>
            <ac:grpSpMk id="23" creationId="{C33DB7E7-F0C8-32A3-7488-13C173439B57}"/>
          </ac:grpSpMkLst>
        </pc:grpChg>
        <pc:grpChg chg="mod">
          <ac:chgData name="Soheil Abbasloo" userId="d71572ce-aea6-4a3a-9d7a-c1bc96c12f67" providerId="ADAL" clId="{59270F67-379E-4FBB-B81D-4325566F89EB}" dt="2022-11-13T23:03:43.450" v="1825" actId="1035"/>
          <ac:grpSpMkLst>
            <pc:docMk/>
            <pc:sldMk cId="0" sldId="310"/>
            <ac:grpSpMk id="29" creationId="{768F6459-7BAB-8558-FEFD-685FD27BCB7F}"/>
          </ac:grpSpMkLst>
        </pc:grpChg>
        <pc:grpChg chg="mod">
          <ac:chgData name="Soheil Abbasloo" userId="d71572ce-aea6-4a3a-9d7a-c1bc96c12f67" providerId="ADAL" clId="{59270F67-379E-4FBB-B81D-4325566F89EB}" dt="2022-11-13T23:03:43.450" v="1825" actId="1035"/>
          <ac:grpSpMkLst>
            <pc:docMk/>
            <pc:sldMk cId="0" sldId="310"/>
            <ac:grpSpMk id="30" creationId="{F3B9024D-49D2-B07C-7A00-65EB2A1C6AA3}"/>
          </ac:grpSpMkLst>
        </pc:grpChg>
        <pc:grpChg chg="del mod">
          <ac:chgData name="Soheil Abbasloo" userId="d71572ce-aea6-4a3a-9d7a-c1bc96c12f67" providerId="ADAL" clId="{59270F67-379E-4FBB-B81D-4325566F89EB}" dt="2022-11-13T23:00:42.705" v="1724" actId="165"/>
          <ac:grpSpMkLst>
            <pc:docMk/>
            <pc:sldMk cId="0" sldId="310"/>
            <ac:grpSpMk id="28678" creationId="{9A75508D-9B6B-32FB-FE73-018C897DE96C}"/>
          </ac:grpSpMkLst>
        </pc:grpChg>
        <pc:grpChg chg="mod">
          <ac:chgData name="Soheil Abbasloo" userId="d71572ce-aea6-4a3a-9d7a-c1bc96c12f67" providerId="ADAL" clId="{59270F67-379E-4FBB-B81D-4325566F89EB}" dt="2022-11-13T23:03:59.316" v="1845" actId="1035"/>
          <ac:grpSpMkLst>
            <pc:docMk/>
            <pc:sldMk cId="0" sldId="310"/>
            <ac:grpSpMk id="28679" creationId="{3394E02E-3730-85A5-B41B-BFE7C47A4A48}"/>
          </ac:grpSpMkLst>
        </pc:grpChg>
        <pc:picChg chg="add del mod">
          <ac:chgData name="Soheil Abbasloo" userId="d71572ce-aea6-4a3a-9d7a-c1bc96c12f67" providerId="ADAL" clId="{59270F67-379E-4FBB-B81D-4325566F89EB}" dt="2022-11-13T23:01:58.645" v="1759" actId="478"/>
          <ac:picMkLst>
            <pc:docMk/>
            <pc:sldMk cId="0" sldId="310"/>
            <ac:picMk id="2" creationId="{84F64003-A90E-39CE-2B06-68C4E84FEAD3}"/>
          </ac:picMkLst>
        </pc:picChg>
        <pc:picChg chg="add mod">
          <ac:chgData name="Soheil Abbasloo" userId="d71572ce-aea6-4a3a-9d7a-c1bc96c12f67" providerId="ADAL" clId="{59270F67-379E-4FBB-B81D-4325566F89EB}" dt="2022-11-13T23:02:06.330" v="1769" actId="1035"/>
          <ac:picMkLst>
            <pc:docMk/>
            <pc:sldMk cId="0" sldId="310"/>
            <ac:picMk id="3" creationId="{EEA3199A-35BA-CAA3-5FA2-FFB84022FE3F}"/>
          </ac:picMkLst>
        </pc:picChg>
        <pc:picChg chg="add mod">
          <ac:chgData name="Soheil Abbasloo" userId="d71572ce-aea6-4a3a-9d7a-c1bc96c12f67" providerId="ADAL" clId="{59270F67-379E-4FBB-B81D-4325566F89EB}" dt="2022-11-13T23:02:11.593" v="1777" actId="1037"/>
          <ac:picMkLst>
            <pc:docMk/>
            <pc:sldMk cId="0" sldId="310"/>
            <ac:picMk id="5" creationId="{09E61DEF-83F7-439D-F5D0-65105029DBC8}"/>
          </ac:picMkLst>
        </pc:picChg>
        <pc:picChg chg="add mod">
          <ac:chgData name="Soheil Abbasloo" userId="d71572ce-aea6-4a3a-9d7a-c1bc96c12f67" providerId="ADAL" clId="{59270F67-379E-4FBB-B81D-4325566F89EB}" dt="2022-11-13T23:01:44.380" v="1754" actId="1076"/>
          <ac:picMkLst>
            <pc:docMk/>
            <pc:sldMk cId="0" sldId="310"/>
            <ac:picMk id="6" creationId="{BFEF9A5A-6053-A67E-F4D6-B3418DC75EC1}"/>
          </ac:picMkLst>
        </pc:picChg>
        <pc:picChg chg="add mod">
          <ac:chgData name="Soheil Abbasloo" userId="d71572ce-aea6-4a3a-9d7a-c1bc96c12f67" providerId="ADAL" clId="{59270F67-379E-4FBB-B81D-4325566F89EB}" dt="2022-11-13T23:04:09.216" v="1865" actId="1038"/>
          <ac:picMkLst>
            <pc:docMk/>
            <pc:sldMk cId="0" sldId="310"/>
            <ac:picMk id="7" creationId="{8547DA2F-CD72-B62C-F43F-8767310CD182}"/>
          </ac:picMkLst>
        </pc:picChg>
        <pc:picChg chg="add mod">
          <ac:chgData name="Soheil Abbasloo" userId="d71572ce-aea6-4a3a-9d7a-c1bc96c12f67" providerId="ADAL" clId="{59270F67-379E-4FBB-B81D-4325566F89EB}" dt="2022-11-13T23:02:04.851" v="1767" actId="1037"/>
          <ac:picMkLst>
            <pc:docMk/>
            <pc:sldMk cId="0" sldId="310"/>
            <ac:picMk id="8" creationId="{708524CE-39D0-C085-E407-7103C300C30C}"/>
          </ac:picMkLst>
        </pc:picChg>
      </pc:sldChg>
      <pc:sldChg chg="modSp mod modClrScheme modAnim chgLayout modNotes modNotesTx">
        <pc:chgData name="Soheil Abbasloo" userId="d71572ce-aea6-4a3a-9d7a-c1bc96c12f67" providerId="ADAL" clId="{59270F67-379E-4FBB-B81D-4325566F89EB}" dt="2022-11-14T22:06:52.750" v="4113"/>
        <pc:sldMkLst>
          <pc:docMk/>
          <pc:sldMk cId="0" sldId="311"/>
        </pc:sldMkLst>
        <pc:spChg chg="mod ord">
          <ac:chgData name="Soheil Abbasloo" userId="d71572ce-aea6-4a3a-9d7a-c1bc96c12f67" providerId="ADAL" clId="{59270F67-379E-4FBB-B81D-4325566F89EB}" dt="2022-11-13T19:52:39.306" v="12" actId="700"/>
          <ac:spMkLst>
            <pc:docMk/>
            <pc:sldMk cId="0" sldId="311"/>
            <ac:spMk id="30722" creationId="{ACCE27A7-39DA-3188-8B28-2F86F4EFF33C}"/>
          </ac:spMkLst>
        </pc:spChg>
        <pc:spChg chg="mod ord">
          <ac:chgData name="Soheil Abbasloo" userId="d71572ce-aea6-4a3a-9d7a-c1bc96c12f67" providerId="ADAL" clId="{59270F67-379E-4FBB-B81D-4325566F89EB}" dt="2022-11-13T19:52:39.306" v="12" actId="700"/>
          <ac:spMkLst>
            <pc:docMk/>
            <pc:sldMk cId="0" sldId="311"/>
            <ac:spMk id="30724" creationId="{F41EFFC3-2A33-9FB7-05D0-CFBF81315967}"/>
          </ac:spMkLst>
        </pc:spChg>
        <pc:spChg chg="mod ord">
          <ac:chgData name="Soheil Abbasloo" userId="d71572ce-aea6-4a3a-9d7a-c1bc96c12f67" providerId="ADAL" clId="{59270F67-379E-4FBB-B81D-4325566F89EB}" dt="2022-11-13T23:15:24.953" v="1938" actId="113"/>
          <ac:spMkLst>
            <pc:docMk/>
            <pc:sldMk cId="0" sldId="311"/>
            <ac:spMk id="1154053" creationId="{86E71454-C440-5DF3-0056-D14A32018FF3}"/>
          </ac:spMkLst>
        </pc:spChg>
      </pc:sldChg>
      <pc:sldChg chg="modSp mod modClrScheme modAnim chgLayout modNotes">
        <pc:chgData name="Soheil Abbasloo" userId="d71572ce-aea6-4a3a-9d7a-c1bc96c12f67" providerId="ADAL" clId="{59270F67-379E-4FBB-B81D-4325566F89EB}" dt="2022-11-14T22:21:06.202" v="4136"/>
        <pc:sldMkLst>
          <pc:docMk/>
          <pc:sldMk cId="0" sldId="312"/>
        </pc:sldMkLst>
        <pc:spChg chg="mod ord">
          <ac:chgData name="Soheil Abbasloo" userId="d71572ce-aea6-4a3a-9d7a-c1bc96c12f67" providerId="ADAL" clId="{59270F67-379E-4FBB-B81D-4325566F89EB}" dt="2022-11-13T19:52:39.306" v="12" actId="700"/>
          <ac:spMkLst>
            <pc:docMk/>
            <pc:sldMk cId="0" sldId="312"/>
            <ac:spMk id="32770" creationId="{7323A26D-ED75-C595-1053-BD16BC797A39}"/>
          </ac:spMkLst>
        </pc:spChg>
        <pc:spChg chg="mod ord">
          <ac:chgData name="Soheil Abbasloo" userId="d71572ce-aea6-4a3a-9d7a-c1bc96c12f67" providerId="ADAL" clId="{59270F67-379E-4FBB-B81D-4325566F89EB}" dt="2022-11-13T23:15:43.951" v="1940" actId="20577"/>
          <ac:spMkLst>
            <pc:docMk/>
            <pc:sldMk cId="0" sldId="312"/>
            <ac:spMk id="32771" creationId="{C1283A01-1234-FD4B-676B-F8B3F7560773}"/>
          </ac:spMkLst>
        </pc:spChg>
        <pc:spChg chg="mod ord">
          <ac:chgData name="Soheil Abbasloo" userId="d71572ce-aea6-4a3a-9d7a-c1bc96c12f67" providerId="ADAL" clId="{59270F67-379E-4FBB-B81D-4325566F89EB}" dt="2022-11-13T19:52:39.306" v="12" actId="700"/>
          <ac:spMkLst>
            <pc:docMk/>
            <pc:sldMk cId="0" sldId="312"/>
            <ac:spMk id="32772" creationId="{EDA90E6D-6D81-599E-70D5-3E4A7017B21C}"/>
          </ac:spMkLst>
        </pc:spChg>
      </pc:sldChg>
      <pc:sldChg chg="modSp mod modClrScheme modAnim chgLayout modNotes">
        <pc:chgData name="Soheil Abbasloo" userId="d71572ce-aea6-4a3a-9d7a-c1bc96c12f67" providerId="ADAL" clId="{59270F67-379E-4FBB-B81D-4325566F89EB}" dt="2022-11-16T13:20:32.316" v="4520" actId="20577"/>
        <pc:sldMkLst>
          <pc:docMk/>
          <pc:sldMk cId="0" sldId="313"/>
        </pc:sldMkLst>
        <pc:spChg chg="mod ord">
          <ac:chgData name="Soheil Abbasloo" userId="d71572ce-aea6-4a3a-9d7a-c1bc96c12f67" providerId="ADAL" clId="{59270F67-379E-4FBB-B81D-4325566F89EB}" dt="2022-11-13T19:52:39.306" v="12" actId="700"/>
          <ac:spMkLst>
            <pc:docMk/>
            <pc:sldMk cId="0" sldId="313"/>
            <ac:spMk id="34818" creationId="{A9D2A5D8-1DDF-1028-7C03-62E7525C1646}"/>
          </ac:spMkLst>
        </pc:spChg>
        <pc:spChg chg="mod ord">
          <ac:chgData name="Soheil Abbasloo" userId="d71572ce-aea6-4a3a-9d7a-c1bc96c12f67" providerId="ADAL" clId="{59270F67-379E-4FBB-B81D-4325566F89EB}" dt="2022-11-16T13:20:32.316" v="4520" actId="20577"/>
          <ac:spMkLst>
            <pc:docMk/>
            <pc:sldMk cId="0" sldId="313"/>
            <ac:spMk id="34819" creationId="{02297B3C-6292-3A47-0206-1B2695B46B53}"/>
          </ac:spMkLst>
        </pc:spChg>
        <pc:spChg chg="mod ord">
          <ac:chgData name="Soheil Abbasloo" userId="d71572ce-aea6-4a3a-9d7a-c1bc96c12f67" providerId="ADAL" clId="{59270F67-379E-4FBB-B81D-4325566F89EB}" dt="2022-11-13T19:52:39.306" v="12" actId="700"/>
          <ac:spMkLst>
            <pc:docMk/>
            <pc:sldMk cId="0" sldId="313"/>
            <ac:spMk id="34820" creationId="{DE757680-2E5E-8F82-8B12-2EA25FCA189E}"/>
          </ac:spMkLst>
        </pc:spChg>
      </pc:sldChg>
      <pc:sldChg chg="modSp mod modClrScheme modAnim chgLayout modNotes">
        <pc:chgData name="Soheil Abbasloo" userId="d71572ce-aea6-4a3a-9d7a-c1bc96c12f67" providerId="ADAL" clId="{59270F67-379E-4FBB-B81D-4325566F89EB}" dt="2022-11-16T13:20:42.020" v="4522" actId="20577"/>
        <pc:sldMkLst>
          <pc:docMk/>
          <pc:sldMk cId="0" sldId="314"/>
        </pc:sldMkLst>
        <pc:spChg chg="mod ord">
          <ac:chgData name="Soheil Abbasloo" userId="d71572ce-aea6-4a3a-9d7a-c1bc96c12f67" providerId="ADAL" clId="{59270F67-379E-4FBB-B81D-4325566F89EB}" dt="2022-11-13T19:52:39.306" v="12" actId="700"/>
          <ac:spMkLst>
            <pc:docMk/>
            <pc:sldMk cId="0" sldId="314"/>
            <ac:spMk id="36866" creationId="{3BF22337-14F1-AE70-A50D-499E148AF89E}"/>
          </ac:spMkLst>
        </pc:spChg>
        <pc:spChg chg="mod ord">
          <ac:chgData name="Soheil Abbasloo" userId="d71572ce-aea6-4a3a-9d7a-c1bc96c12f67" providerId="ADAL" clId="{59270F67-379E-4FBB-B81D-4325566F89EB}" dt="2022-11-13T19:52:39.306" v="12" actId="700"/>
          <ac:spMkLst>
            <pc:docMk/>
            <pc:sldMk cId="0" sldId="314"/>
            <ac:spMk id="36868" creationId="{F5DB76F4-710A-0F26-5511-A1C721F372AD}"/>
          </ac:spMkLst>
        </pc:spChg>
        <pc:spChg chg="mod ord">
          <ac:chgData name="Soheil Abbasloo" userId="d71572ce-aea6-4a3a-9d7a-c1bc96c12f67" providerId="ADAL" clId="{59270F67-379E-4FBB-B81D-4325566F89EB}" dt="2022-11-16T13:20:42.020" v="4522" actId="20577"/>
          <ac:spMkLst>
            <pc:docMk/>
            <pc:sldMk cId="0" sldId="314"/>
            <ac:spMk id="1166339" creationId="{DBB163A0-FB0D-1090-438E-60BE3CA1C49C}"/>
          </ac:spMkLst>
        </pc:spChg>
      </pc:sldChg>
      <pc:sldChg chg="addSp delSp modSp mod modClrScheme modAnim chgLayout">
        <pc:chgData name="Soheil Abbasloo" userId="d71572ce-aea6-4a3a-9d7a-c1bc96c12f67" providerId="ADAL" clId="{59270F67-379E-4FBB-B81D-4325566F89EB}" dt="2022-11-14T22:35:07.357" v="4148"/>
        <pc:sldMkLst>
          <pc:docMk/>
          <pc:sldMk cId="0" sldId="315"/>
        </pc:sldMkLst>
        <pc:spChg chg="add del">
          <ac:chgData name="Soheil Abbasloo" userId="d71572ce-aea6-4a3a-9d7a-c1bc96c12f67" providerId="ADAL" clId="{59270F67-379E-4FBB-B81D-4325566F89EB}" dt="2022-11-13T21:42:54.491" v="1238" actId="22"/>
          <ac:spMkLst>
            <pc:docMk/>
            <pc:sldMk cId="0" sldId="315"/>
            <ac:spMk id="3" creationId="{407D70CE-3914-C653-9B42-E4DFC8415D59}"/>
          </ac:spMkLst>
        </pc:spChg>
        <pc:spChg chg="mod ord">
          <ac:chgData name="Soheil Abbasloo" userId="d71572ce-aea6-4a3a-9d7a-c1bc96c12f67" providerId="ADAL" clId="{59270F67-379E-4FBB-B81D-4325566F89EB}" dt="2022-11-13T19:52:39.306" v="12" actId="700"/>
          <ac:spMkLst>
            <pc:docMk/>
            <pc:sldMk cId="0" sldId="315"/>
            <ac:spMk id="38914" creationId="{F993B7A3-54E0-C2D8-73D7-CFA37C0E0228}"/>
          </ac:spMkLst>
        </pc:spChg>
        <pc:spChg chg="mod ord">
          <ac:chgData name="Soheil Abbasloo" userId="d71572ce-aea6-4a3a-9d7a-c1bc96c12f67" providerId="ADAL" clId="{59270F67-379E-4FBB-B81D-4325566F89EB}" dt="2022-11-13T19:52:39.306" v="12" actId="700"/>
          <ac:spMkLst>
            <pc:docMk/>
            <pc:sldMk cId="0" sldId="315"/>
            <ac:spMk id="38915" creationId="{0436BBB0-8688-3BCF-B8AB-3BD1E201EF01}"/>
          </ac:spMkLst>
        </pc:spChg>
        <pc:spChg chg="mod ord">
          <ac:chgData name="Soheil Abbasloo" userId="d71572ce-aea6-4a3a-9d7a-c1bc96c12f67" providerId="ADAL" clId="{59270F67-379E-4FBB-B81D-4325566F89EB}" dt="2022-11-13T19:52:39.306" v="12" actId="700"/>
          <ac:spMkLst>
            <pc:docMk/>
            <pc:sldMk cId="0" sldId="315"/>
            <ac:spMk id="38916" creationId="{374D9675-B0C0-4DAA-02B2-8CDAA3183C24}"/>
          </ac:spMkLst>
        </pc:spChg>
        <pc:spChg chg="mod">
          <ac:chgData name="Soheil Abbasloo" userId="d71572ce-aea6-4a3a-9d7a-c1bc96c12f67" providerId="ADAL" clId="{59270F67-379E-4FBB-B81D-4325566F89EB}" dt="2022-11-13T21:43:36.349" v="1296" actId="1076"/>
          <ac:spMkLst>
            <pc:docMk/>
            <pc:sldMk cId="0" sldId="315"/>
            <ac:spMk id="38924" creationId="{B582F898-31AE-639F-665C-A751A771558C}"/>
          </ac:spMkLst>
        </pc:spChg>
        <pc:spChg chg="mod">
          <ac:chgData name="Soheil Abbasloo" userId="d71572ce-aea6-4a3a-9d7a-c1bc96c12f67" providerId="ADAL" clId="{59270F67-379E-4FBB-B81D-4325566F89EB}" dt="2022-11-13T21:43:33.206" v="1295" actId="1076"/>
          <ac:spMkLst>
            <pc:docMk/>
            <pc:sldMk cId="0" sldId="315"/>
            <ac:spMk id="38925" creationId="{961641AC-8897-97DD-8C9F-99C636EDA536}"/>
          </ac:spMkLst>
        </pc:spChg>
        <pc:spChg chg="mod">
          <ac:chgData name="Soheil Abbasloo" userId="d71572ce-aea6-4a3a-9d7a-c1bc96c12f67" providerId="ADAL" clId="{59270F67-379E-4FBB-B81D-4325566F89EB}" dt="2022-11-13T21:43:29.413" v="1294" actId="1076"/>
          <ac:spMkLst>
            <pc:docMk/>
            <pc:sldMk cId="0" sldId="315"/>
            <ac:spMk id="38926" creationId="{5CF431A6-2EF5-FEE7-898A-8D58768B0730}"/>
          </ac:spMkLst>
        </pc:spChg>
        <pc:spChg chg="mod">
          <ac:chgData name="Soheil Abbasloo" userId="d71572ce-aea6-4a3a-9d7a-c1bc96c12f67" providerId="ADAL" clId="{59270F67-379E-4FBB-B81D-4325566F89EB}" dt="2022-11-13T21:43:39.497" v="1297" actId="1076"/>
          <ac:spMkLst>
            <pc:docMk/>
            <pc:sldMk cId="0" sldId="315"/>
            <ac:spMk id="38927" creationId="{CE66EDD2-F10D-918E-3A2D-8C7906D90B6B}"/>
          </ac:spMkLst>
        </pc:spChg>
        <pc:picChg chg="add mod">
          <ac:chgData name="Soheil Abbasloo" userId="d71572ce-aea6-4a3a-9d7a-c1bc96c12f67" providerId="ADAL" clId="{59270F67-379E-4FBB-B81D-4325566F89EB}" dt="2022-11-13T21:43:10.470" v="1240" actId="1076"/>
          <ac:picMkLst>
            <pc:docMk/>
            <pc:sldMk cId="0" sldId="315"/>
            <ac:picMk id="4" creationId="{617D15D9-32C1-15D9-5460-B38F61CE86AF}"/>
          </ac:picMkLst>
        </pc:picChg>
        <pc:picChg chg="add mod">
          <ac:chgData name="Soheil Abbasloo" userId="d71572ce-aea6-4a3a-9d7a-c1bc96c12f67" providerId="ADAL" clId="{59270F67-379E-4FBB-B81D-4325566F89EB}" dt="2022-11-13T21:43:10.470" v="1240" actId="1076"/>
          <ac:picMkLst>
            <pc:docMk/>
            <pc:sldMk cId="0" sldId="315"/>
            <ac:picMk id="5" creationId="{5ABF8060-7805-E2E9-0689-01E4EA4A51F1}"/>
          </ac:picMkLst>
        </pc:picChg>
        <pc:picChg chg="del mod">
          <ac:chgData name="Soheil Abbasloo" userId="d71572ce-aea6-4a3a-9d7a-c1bc96c12f67" providerId="ADAL" clId="{59270F67-379E-4FBB-B81D-4325566F89EB}" dt="2022-11-13T21:42:52.817" v="1236" actId="478"/>
          <ac:picMkLst>
            <pc:docMk/>
            <pc:sldMk cId="0" sldId="315"/>
            <ac:picMk id="38917" creationId="{92A44EF5-9148-2348-E585-D6C77906C337}"/>
          </ac:picMkLst>
        </pc:picChg>
        <pc:picChg chg="del mod">
          <ac:chgData name="Soheil Abbasloo" userId="d71572ce-aea6-4a3a-9d7a-c1bc96c12f67" providerId="ADAL" clId="{59270F67-379E-4FBB-B81D-4325566F89EB}" dt="2022-11-13T21:42:52.011" v="1235" actId="478"/>
          <ac:picMkLst>
            <pc:docMk/>
            <pc:sldMk cId="0" sldId="315"/>
            <ac:picMk id="38918" creationId="{A50A1BC9-2D1C-F1FC-1831-3720F46FEBA2}"/>
          </ac:picMkLst>
        </pc:picChg>
        <pc:cxnChg chg="mod">
          <ac:chgData name="Soheil Abbasloo" userId="d71572ce-aea6-4a3a-9d7a-c1bc96c12f67" providerId="ADAL" clId="{59270F67-379E-4FBB-B81D-4325566F89EB}" dt="2022-11-13T21:43:47.997" v="1311" actId="1036"/>
          <ac:cxnSpMkLst>
            <pc:docMk/>
            <pc:sldMk cId="0" sldId="315"/>
            <ac:cxnSpMk id="10" creationId="{FD61FD5C-93ED-2E66-72FB-9D7164CC9E28}"/>
          </ac:cxnSpMkLst>
        </pc:cxnChg>
        <pc:cxnChg chg="mod">
          <ac:chgData name="Soheil Abbasloo" userId="d71572ce-aea6-4a3a-9d7a-c1bc96c12f67" providerId="ADAL" clId="{59270F67-379E-4FBB-B81D-4325566F89EB}" dt="2022-11-13T21:43:26.936" v="1293" actId="1036"/>
          <ac:cxnSpMkLst>
            <pc:docMk/>
            <pc:sldMk cId="0" sldId="315"/>
            <ac:cxnSpMk id="13" creationId="{FBD29F19-CA19-0699-E97C-AD447DA476C2}"/>
          </ac:cxnSpMkLst>
        </pc:cxnChg>
        <pc:cxnChg chg="mod">
          <ac:chgData name="Soheil Abbasloo" userId="d71572ce-aea6-4a3a-9d7a-c1bc96c12f67" providerId="ADAL" clId="{59270F67-379E-4FBB-B81D-4325566F89EB}" dt="2022-11-13T21:43:26.936" v="1293" actId="1036"/>
          <ac:cxnSpMkLst>
            <pc:docMk/>
            <pc:sldMk cId="0" sldId="315"/>
            <ac:cxnSpMk id="15" creationId="{414578F1-96BF-1978-A938-752CF7B5C4FC}"/>
          </ac:cxnSpMkLst>
        </pc:cxnChg>
        <pc:cxnChg chg="mod">
          <ac:chgData name="Soheil Abbasloo" userId="d71572ce-aea6-4a3a-9d7a-c1bc96c12f67" providerId="ADAL" clId="{59270F67-379E-4FBB-B81D-4325566F89EB}" dt="2022-11-13T21:43:46.728" v="1307" actId="1035"/>
          <ac:cxnSpMkLst>
            <pc:docMk/>
            <pc:sldMk cId="0" sldId="315"/>
            <ac:cxnSpMk id="17" creationId="{44B8E9C0-21A1-1354-8D86-99FAC3BF5164}"/>
          </ac:cxnSpMkLst>
        </pc:cxnChg>
      </pc:sldChg>
      <pc:sldChg chg="addSp delSp modSp mod modMedia modClrScheme delAnim modAnim chgLayout modNotes">
        <pc:chgData name="Soheil Abbasloo" userId="d71572ce-aea6-4a3a-9d7a-c1bc96c12f67" providerId="ADAL" clId="{59270F67-379E-4FBB-B81D-4325566F89EB}" dt="2022-11-14T22:06:52.750" v="4113"/>
        <pc:sldMkLst>
          <pc:docMk/>
          <pc:sldMk cId="0" sldId="316"/>
        </pc:sldMkLst>
        <pc:spChg chg="mod ord">
          <ac:chgData name="Soheil Abbasloo" userId="d71572ce-aea6-4a3a-9d7a-c1bc96c12f67" providerId="ADAL" clId="{59270F67-379E-4FBB-B81D-4325566F89EB}" dt="2022-11-13T19:55:20.287" v="88" actId="26606"/>
          <ac:spMkLst>
            <pc:docMk/>
            <pc:sldMk cId="0" sldId="316"/>
            <ac:spMk id="39938" creationId="{A7F03AE9-0F87-4CF0-9A3B-A71605959BE2}"/>
          </ac:spMkLst>
        </pc:spChg>
        <pc:spChg chg="mod ord">
          <ac:chgData name="Soheil Abbasloo" userId="d71572ce-aea6-4a3a-9d7a-c1bc96c12f67" providerId="ADAL" clId="{59270F67-379E-4FBB-B81D-4325566F89EB}" dt="2022-11-13T19:55:20.287" v="88" actId="26606"/>
          <ac:spMkLst>
            <pc:docMk/>
            <pc:sldMk cId="0" sldId="316"/>
            <ac:spMk id="39940" creationId="{3774AA39-7D7A-E7DC-5C24-6F46F350533F}"/>
          </ac:spMkLst>
        </pc:spChg>
        <pc:spChg chg="mod ord">
          <ac:chgData name="Soheil Abbasloo" userId="d71572ce-aea6-4a3a-9d7a-c1bc96c12f67" providerId="ADAL" clId="{59270F67-379E-4FBB-B81D-4325566F89EB}" dt="2022-11-13T23:19:46.471" v="2027" actId="20577"/>
          <ac:spMkLst>
            <pc:docMk/>
            <pc:sldMk cId="0" sldId="316"/>
            <ac:spMk id="1180675" creationId="{0BDB39DC-8248-AFF6-7F10-6F4A2C0ACF69}"/>
          </ac:spMkLst>
        </pc:spChg>
        <pc:picChg chg="add del mod">
          <ac:chgData name="Soheil Abbasloo" userId="d71572ce-aea6-4a3a-9d7a-c1bc96c12f67" providerId="ADAL" clId="{59270F67-379E-4FBB-B81D-4325566F89EB}" dt="2022-11-13T19:55:20.287" v="88" actId="26606"/>
          <ac:picMkLst>
            <pc:docMk/>
            <pc:sldMk cId="0" sldId="316"/>
            <ac:picMk id="1180677" creationId="{7076C915-F2E7-6C9B-DFF8-4653DBC4C020}"/>
          </ac:picMkLst>
        </pc:picChg>
      </pc:sldChg>
      <pc:sldChg chg="modSp mod modClrScheme modAnim chgLayout modNotes">
        <pc:chgData name="Soheil Abbasloo" userId="d71572ce-aea6-4a3a-9d7a-c1bc96c12f67" providerId="ADAL" clId="{59270F67-379E-4FBB-B81D-4325566F89EB}" dt="2022-11-14T23:10:37.738" v="4151"/>
        <pc:sldMkLst>
          <pc:docMk/>
          <pc:sldMk cId="0" sldId="317"/>
        </pc:sldMkLst>
        <pc:spChg chg="mod ord">
          <ac:chgData name="Soheil Abbasloo" userId="d71572ce-aea6-4a3a-9d7a-c1bc96c12f67" providerId="ADAL" clId="{59270F67-379E-4FBB-B81D-4325566F89EB}" dt="2022-11-13T19:52:39.306" v="12" actId="700"/>
          <ac:spMkLst>
            <pc:docMk/>
            <pc:sldMk cId="0" sldId="317"/>
            <ac:spMk id="41986" creationId="{94A477C7-610F-EBB2-7A15-0EA75B0542F3}"/>
          </ac:spMkLst>
        </pc:spChg>
        <pc:spChg chg="mod ord">
          <ac:chgData name="Soheil Abbasloo" userId="d71572ce-aea6-4a3a-9d7a-c1bc96c12f67" providerId="ADAL" clId="{59270F67-379E-4FBB-B81D-4325566F89EB}" dt="2022-11-13T19:52:39.306" v="12" actId="700"/>
          <ac:spMkLst>
            <pc:docMk/>
            <pc:sldMk cId="0" sldId="317"/>
            <ac:spMk id="41988" creationId="{3FF0D0A5-8086-81AF-F275-CF73B1018848}"/>
          </ac:spMkLst>
        </pc:spChg>
        <pc:spChg chg="mod ord">
          <ac:chgData name="Soheil Abbasloo" userId="d71572ce-aea6-4a3a-9d7a-c1bc96c12f67" providerId="ADAL" clId="{59270F67-379E-4FBB-B81D-4325566F89EB}" dt="2022-11-13T23:20:10.289" v="2028" actId="20577"/>
          <ac:spMkLst>
            <pc:docMk/>
            <pc:sldMk cId="0" sldId="317"/>
            <ac:spMk id="1168387" creationId="{1A96062C-090F-1F79-37F6-F3159D3B1F09}"/>
          </ac:spMkLst>
        </pc:spChg>
      </pc:sldChg>
      <pc:sldChg chg="modSp mod modClrScheme modAnim chgLayout modNotes">
        <pc:chgData name="Soheil Abbasloo" userId="d71572ce-aea6-4a3a-9d7a-c1bc96c12f67" providerId="ADAL" clId="{59270F67-379E-4FBB-B81D-4325566F89EB}" dt="2022-11-14T22:06:52.750" v="4113"/>
        <pc:sldMkLst>
          <pc:docMk/>
          <pc:sldMk cId="0" sldId="319"/>
        </pc:sldMkLst>
        <pc:spChg chg="mod ord">
          <ac:chgData name="Soheil Abbasloo" userId="d71572ce-aea6-4a3a-9d7a-c1bc96c12f67" providerId="ADAL" clId="{59270F67-379E-4FBB-B81D-4325566F89EB}" dt="2022-11-13T19:52:39.306" v="12" actId="700"/>
          <ac:spMkLst>
            <pc:docMk/>
            <pc:sldMk cId="0" sldId="319"/>
            <ac:spMk id="79874" creationId="{DDBF518B-F200-96C7-D187-21896CD50C2D}"/>
          </ac:spMkLst>
        </pc:spChg>
        <pc:spChg chg="mod ord">
          <ac:chgData name="Soheil Abbasloo" userId="d71572ce-aea6-4a3a-9d7a-c1bc96c12f67" providerId="ADAL" clId="{59270F67-379E-4FBB-B81D-4325566F89EB}" dt="2022-11-13T19:52:39.306" v="12" actId="700"/>
          <ac:spMkLst>
            <pc:docMk/>
            <pc:sldMk cId="0" sldId="319"/>
            <ac:spMk id="79876" creationId="{514AE2EE-14A5-763F-CAFA-1B4F775F980D}"/>
          </ac:spMkLst>
        </pc:spChg>
        <pc:spChg chg="mod">
          <ac:chgData name="Soheil Abbasloo" userId="d71572ce-aea6-4a3a-9d7a-c1bc96c12f67" providerId="ADAL" clId="{59270F67-379E-4FBB-B81D-4325566F89EB}" dt="2022-11-13T22:52:58.342" v="1707" actId="1036"/>
          <ac:spMkLst>
            <pc:docMk/>
            <pc:sldMk cId="0" sldId="319"/>
            <ac:spMk id="79881" creationId="{D2A42471-9A77-BD45-9236-95D28683A624}"/>
          </ac:spMkLst>
        </pc:spChg>
        <pc:spChg chg="mod">
          <ac:chgData name="Soheil Abbasloo" userId="d71572ce-aea6-4a3a-9d7a-c1bc96c12f67" providerId="ADAL" clId="{59270F67-379E-4FBB-B81D-4325566F89EB}" dt="2022-11-13T22:52:58.342" v="1707" actId="1036"/>
          <ac:spMkLst>
            <pc:docMk/>
            <pc:sldMk cId="0" sldId="319"/>
            <ac:spMk id="79882" creationId="{CD513722-44A7-DF40-F93C-46ACEC8CC27E}"/>
          </ac:spMkLst>
        </pc:spChg>
        <pc:spChg chg="mod">
          <ac:chgData name="Soheil Abbasloo" userId="d71572ce-aea6-4a3a-9d7a-c1bc96c12f67" providerId="ADAL" clId="{59270F67-379E-4FBB-B81D-4325566F89EB}" dt="2022-11-13T22:52:58.342" v="1707" actId="1036"/>
          <ac:spMkLst>
            <pc:docMk/>
            <pc:sldMk cId="0" sldId="319"/>
            <ac:spMk id="79883" creationId="{9D21B01A-2EEA-4DCA-74A9-60BCE6FB5B8C}"/>
          </ac:spMkLst>
        </pc:spChg>
        <pc:spChg chg="mod">
          <ac:chgData name="Soheil Abbasloo" userId="d71572ce-aea6-4a3a-9d7a-c1bc96c12f67" providerId="ADAL" clId="{59270F67-379E-4FBB-B81D-4325566F89EB}" dt="2022-11-13T22:52:58.342" v="1707" actId="1036"/>
          <ac:spMkLst>
            <pc:docMk/>
            <pc:sldMk cId="0" sldId="319"/>
            <ac:spMk id="79884" creationId="{9FC86281-242D-1573-6F90-19D6B2B2313F}"/>
          </ac:spMkLst>
        </pc:spChg>
        <pc:spChg chg="mod">
          <ac:chgData name="Soheil Abbasloo" userId="d71572ce-aea6-4a3a-9d7a-c1bc96c12f67" providerId="ADAL" clId="{59270F67-379E-4FBB-B81D-4325566F89EB}" dt="2022-11-13T22:52:58.342" v="1707" actId="1036"/>
          <ac:spMkLst>
            <pc:docMk/>
            <pc:sldMk cId="0" sldId="319"/>
            <ac:spMk id="79885" creationId="{DF4B775A-E03F-A9CD-2F1C-3174D4110F17}"/>
          </ac:spMkLst>
        </pc:spChg>
        <pc:spChg chg="mod">
          <ac:chgData name="Soheil Abbasloo" userId="d71572ce-aea6-4a3a-9d7a-c1bc96c12f67" providerId="ADAL" clId="{59270F67-379E-4FBB-B81D-4325566F89EB}" dt="2022-11-13T22:52:58.342" v="1707" actId="1036"/>
          <ac:spMkLst>
            <pc:docMk/>
            <pc:sldMk cId="0" sldId="319"/>
            <ac:spMk id="79886" creationId="{33922657-8D6B-F66B-3D21-AC8B845D2219}"/>
          </ac:spMkLst>
        </pc:spChg>
        <pc:spChg chg="mod">
          <ac:chgData name="Soheil Abbasloo" userId="d71572ce-aea6-4a3a-9d7a-c1bc96c12f67" providerId="ADAL" clId="{59270F67-379E-4FBB-B81D-4325566F89EB}" dt="2022-11-13T22:52:58.342" v="1707" actId="1036"/>
          <ac:spMkLst>
            <pc:docMk/>
            <pc:sldMk cId="0" sldId="319"/>
            <ac:spMk id="79891" creationId="{02873577-017C-C042-139E-BF9406A25A40}"/>
          </ac:spMkLst>
        </pc:spChg>
        <pc:spChg chg="mod">
          <ac:chgData name="Soheil Abbasloo" userId="d71572ce-aea6-4a3a-9d7a-c1bc96c12f67" providerId="ADAL" clId="{59270F67-379E-4FBB-B81D-4325566F89EB}" dt="2022-11-13T22:52:58.342" v="1707" actId="1036"/>
          <ac:spMkLst>
            <pc:docMk/>
            <pc:sldMk cId="0" sldId="319"/>
            <ac:spMk id="79892" creationId="{E57146D6-FFA7-83BB-A710-C29F847F2A5A}"/>
          </ac:spMkLst>
        </pc:spChg>
        <pc:spChg chg="mod">
          <ac:chgData name="Soheil Abbasloo" userId="d71572ce-aea6-4a3a-9d7a-c1bc96c12f67" providerId="ADAL" clId="{59270F67-379E-4FBB-B81D-4325566F89EB}" dt="2022-11-13T22:52:58.342" v="1707" actId="1036"/>
          <ac:spMkLst>
            <pc:docMk/>
            <pc:sldMk cId="0" sldId="319"/>
            <ac:spMk id="79893" creationId="{052C1BB0-B9D6-D985-1E41-5CA8116CB331}"/>
          </ac:spMkLst>
        </pc:spChg>
        <pc:spChg chg="mod">
          <ac:chgData name="Soheil Abbasloo" userId="d71572ce-aea6-4a3a-9d7a-c1bc96c12f67" providerId="ADAL" clId="{59270F67-379E-4FBB-B81D-4325566F89EB}" dt="2022-11-13T22:52:58.342" v="1707" actId="1036"/>
          <ac:spMkLst>
            <pc:docMk/>
            <pc:sldMk cId="0" sldId="319"/>
            <ac:spMk id="79896" creationId="{C937B8D0-AD4A-A6A9-84A6-19E9EC4629C6}"/>
          </ac:spMkLst>
        </pc:spChg>
        <pc:spChg chg="mod">
          <ac:chgData name="Soheil Abbasloo" userId="d71572ce-aea6-4a3a-9d7a-c1bc96c12f67" providerId="ADAL" clId="{59270F67-379E-4FBB-B81D-4325566F89EB}" dt="2022-11-13T22:52:58.342" v="1707" actId="1036"/>
          <ac:spMkLst>
            <pc:docMk/>
            <pc:sldMk cId="0" sldId="319"/>
            <ac:spMk id="79897" creationId="{D4EC5142-F247-D322-0662-27D379BE0129}"/>
          </ac:spMkLst>
        </pc:spChg>
        <pc:spChg chg="mod">
          <ac:chgData name="Soheil Abbasloo" userId="d71572ce-aea6-4a3a-9d7a-c1bc96c12f67" providerId="ADAL" clId="{59270F67-379E-4FBB-B81D-4325566F89EB}" dt="2022-11-13T22:52:58.342" v="1707" actId="1036"/>
          <ac:spMkLst>
            <pc:docMk/>
            <pc:sldMk cId="0" sldId="319"/>
            <ac:spMk id="79898" creationId="{DA53CA09-31AE-89C4-76D4-87BCD3960807}"/>
          </ac:spMkLst>
        </pc:spChg>
        <pc:spChg chg="mod">
          <ac:chgData name="Soheil Abbasloo" userId="d71572ce-aea6-4a3a-9d7a-c1bc96c12f67" providerId="ADAL" clId="{59270F67-379E-4FBB-B81D-4325566F89EB}" dt="2022-11-13T22:52:58.342" v="1707" actId="1036"/>
          <ac:spMkLst>
            <pc:docMk/>
            <pc:sldMk cId="0" sldId="319"/>
            <ac:spMk id="79899" creationId="{53D1E741-CA30-27FC-A60A-E8A8E5E69EC4}"/>
          </ac:spMkLst>
        </pc:spChg>
        <pc:spChg chg="mod">
          <ac:chgData name="Soheil Abbasloo" userId="d71572ce-aea6-4a3a-9d7a-c1bc96c12f67" providerId="ADAL" clId="{59270F67-379E-4FBB-B81D-4325566F89EB}" dt="2022-11-13T22:52:58.342" v="1707" actId="1036"/>
          <ac:spMkLst>
            <pc:docMk/>
            <pc:sldMk cId="0" sldId="319"/>
            <ac:spMk id="79900" creationId="{F9FAB927-F238-69B7-46D6-BA431859424B}"/>
          </ac:spMkLst>
        </pc:spChg>
        <pc:spChg chg="mod">
          <ac:chgData name="Soheil Abbasloo" userId="d71572ce-aea6-4a3a-9d7a-c1bc96c12f67" providerId="ADAL" clId="{59270F67-379E-4FBB-B81D-4325566F89EB}" dt="2022-11-13T22:52:58.342" v="1707" actId="1036"/>
          <ac:spMkLst>
            <pc:docMk/>
            <pc:sldMk cId="0" sldId="319"/>
            <ac:spMk id="79903" creationId="{A35A0C44-D1A2-E70B-FF77-1EC0239E6780}"/>
          </ac:spMkLst>
        </pc:spChg>
        <pc:spChg chg="mod">
          <ac:chgData name="Soheil Abbasloo" userId="d71572ce-aea6-4a3a-9d7a-c1bc96c12f67" providerId="ADAL" clId="{59270F67-379E-4FBB-B81D-4325566F89EB}" dt="2022-11-13T22:52:58.342" v="1707" actId="1036"/>
          <ac:spMkLst>
            <pc:docMk/>
            <pc:sldMk cId="0" sldId="319"/>
            <ac:spMk id="79904" creationId="{32BD04E6-8358-5867-28B2-18042E242F1E}"/>
          </ac:spMkLst>
        </pc:spChg>
        <pc:spChg chg="mod">
          <ac:chgData name="Soheil Abbasloo" userId="d71572ce-aea6-4a3a-9d7a-c1bc96c12f67" providerId="ADAL" clId="{59270F67-379E-4FBB-B81D-4325566F89EB}" dt="2022-11-13T22:52:58.342" v="1707" actId="1036"/>
          <ac:spMkLst>
            <pc:docMk/>
            <pc:sldMk cId="0" sldId="319"/>
            <ac:spMk id="79905" creationId="{B7A9E1C8-2383-CA37-2E7A-A9D66E5AC01C}"/>
          </ac:spMkLst>
        </pc:spChg>
        <pc:spChg chg="mod">
          <ac:chgData name="Soheil Abbasloo" userId="d71572ce-aea6-4a3a-9d7a-c1bc96c12f67" providerId="ADAL" clId="{59270F67-379E-4FBB-B81D-4325566F89EB}" dt="2022-11-13T22:52:58.342" v="1707" actId="1036"/>
          <ac:spMkLst>
            <pc:docMk/>
            <pc:sldMk cId="0" sldId="319"/>
            <ac:spMk id="79906" creationId="{232000EE-30FF-2ABA-1C58-59273741C253}"/>
          </ac:spMkLst>
        </pc:spChg>
        <pc:spChg chg="mod">
          <ac:chgData name="Soheil Abbasloo" userId="d71572ce-aea6-4a3a-9d7a-c1bc96c12f67" providerId="ADAL" clId="{59270F67-379E-4FBB-B81D-4325566F89EB}" dt="2022-11-13T22:52:58.342" v="1707" actId="1036"/>
          <ac:spMkLst>
            <pc:docMk/>
            <pc:sldMk cId="0" sldId="319"/>
            <ac:spMk id="79907" creationId="{B285FBD5-F964-E408-1FF9-58265B7AD0B3}"/>
          </ac:spMkLst>
        </pc:spChg>
        <pc:spChg chg="mod">
          <ac:chgData name="Soheil Abbasloo" userId="d71572ce-aea6-4a3a-9d7a-c1bc96c12f67" providerId="ADAL" clId="{59270F67-379E-4FBB-B81D-4325566F89EB}" dt="2022-11-13T22:52:58.342" v="1707" actId="1036"/>
          <ac:spMkLst>
            <pc:docMk/>
            <pc:sldMk cId="0" sldId="319"/>
            <ac:spMk id="79908" creationId="{3D50DC58-84A3-F82A-3031-4C0B08DEC981}"/>
          </ac:spMkLst>
        </pc:spChg>
        <pc:spChg chg="mod">
          <ac:chgData name="Soheil Abbasloo" userId="d71572ce-aea6-4a3a-9d7a-c1bc96c12f67" providerId="ADAL" clId="{59270F67-379E-4FBB-B81D-4325566F89EB}" dt="2022-11-13T22:52:58.342" v="1707" actId="1036"/>
          <ac:spMkLst>
            <pc:docMk/>
            <pc:sldMk cId="0" sldId="319"/>
            <ac:spMk id="79909" creationId="{E66D11E1-3026-D05F-AC53-1A6080CFCECA}"/>
          </ac:spMkLst>
        </pc:spChg>
        <pc:spChg chg="mod">
          <ac:chgData name="Soheil Abbasloo" userId="d71572ce-aea6-4a3a-9d7a-c1bc96c12f67" providerId="ADAL" clId="{59270F67-379E-4FBB-B81D-4325566F89EB}" dt="2022-11-13T22:52:58.342" v="1707" actId="1036"/>
          <ac:spMkLst>
            <pc:docMk/>
            <pc:sldMk cId="0" sldId="319"/>
            <ac:spMk id="79910" creationId="{DC41F7D2-713D-3DA3-9B61-22A54C912BD6}"/>
          </ac:spMkLst>
        </pc:spChg>
        <pc:spChg chg="mod">
          <ac:chgData name="Soheil Abbasloo" userId="d71572ce-aea6-4a3a-9d7a-c1bc96c12f67" providerId="ADAL" clId="{59270F67-379E-4FBB-B81D-4325566F89EB}" dt="2022-11-13T22:52:58.342" v="1707" actId="1036"/>
          <ac:spMkLst>
            <pc:docMk/>
            <pc:sldMk cId="0" sldId="319"/>
            <ac:spMk id="79911" creationId="{A0EF3C5D-BCA1-B913-979E-5CC5BDC116EE}"/>
          </ac:spMkLst>
        </pc:spChg>
        <pc:spChg chg="mod">
          <ac:chgData name="Soheil Abbasloo" userId="d71572ce-aea6-4a3a-9d7a-c1bc96c12f67" providerId="ADAL" clId="{59270F67-379E-4FBB-B81D-4325566F89EB}" dt="2022-11-13T22:52:58.342" v="1707" actId="1036"/>
          <ac:spMkLst>
            <pc:docMk/>
            <pc:sldMk cId="0" sldId="319"/>
            <ac:spMk id="79912" creationId="{26E3FEC0-75FA-DDF1-4EA2-F87F5D99E587}"/>
          </ac:spMkLst>
        </pc:spChg>
        <pc:spChg chg="mod">
          <ac:chgData name="Soheil Abbasloo" userId="d71572ce-aea6-4a3a-9d7a-c1bc96c12f67" providerId="ADAL" clId="{59270F67-379E-4FBB-B81D-4325566F89EB}" dt="2022-11-13T22:52:58.342" v="1707" actId="1036"/>
          <ac:spMkLst>
            <pc:docMk/>
            <pc:sldMk cId="0" sldId="319"/>
            <ac:spMk id="79913" creationId="{99FF3496-BE63-FE6C-B717-C0943D447747}"/>
          </ac:spMkLst>
        </pc:spChg>
        <pc:spChg chg="mod">
          <ac:chgData name="Soheil Abbasloo" userId="d71572ce-aea6-4a3a-9d7a-c1bc96c12f67" providerId="ADAL" clId="{59270F67-379E-4FBB-B81D-4325566F89EB}" dt="2022-11-13T22:52:58.342" v="1707" actId="1036"/>
          <ac:spMkLst>
            <pc:docMk/>
            <pc:sldMk cId="0" sldId="319"/>
            <ac:spMk id="79916" creationId="{90B825A1-1E44-1E06-EC2C-6EEAD7BB8820}"/>
          </ac:spMkLst>
        </pc:spChg>
        <pc:spChg chg="mod">
          <ac:chgData name="Soheil Abbasloo" userId="d71572ce-aea6-4a3a-9d7a-c1bc96c12f67" providerId="ADAL" clId="{59270F67-379E-4FBB-B81D-4325566F89EB}" dt="2022-11-13T22:52:58.342" v="1707" actId="1036"/>
          <ac:spMkLst>
            <pc:docMk/>
            <pc:sldMk cId="0" sldId="319"/>
            <ac:spMk id="79917" creationId="{635F5068-2523-0ED7-1424-ADE6C04B1925}"/>
          </ac:spMkLst>
        </pc:spChg>
        <pc:spChg chg="mod">
          <ac:chgData name="Soheil Abbasloo" userId="d71572ce-aea6-4a3a-9d7a-c1bc96c12f67" providerId="ADAL" clId="{59270F67-379E-4FBB-B81D-4325566F89EB}" dt="2022-11-13T22:52:58.342" v="1707" actId="1036"/>
          <ac:spMkLst>
            <pc:docMk/>
            <pc:sldMk cId="0" sldId="319"/>
            <ac:spMk id="79918" creationId="{56DF528C-A6F7-EA6F-7AF8-6C9864C75B8F}"/>
          </ac:spMkLst>
        </pc:spChg>
        <pc:spChg chg="mod">
          <ac:chgData name="Soheil Abbasloo" userId="d71572ce-aea6-4a3a-9d7a-c1bc96c12f67" providerId="ADAL" clId="{59270F67-379E-4FBB-B81D-4325566F89EB}" dt="2022-11-13T22:52:58.342" v="1707" actId="1036"/>
          <ac:spMkLst>
            <pc:docMk/>
            <pc:sldMk cId="0" sldId="319"/>
            <ac:spMk id="79919" creationId="{45E51F7C-1EC5-56A4-F75F-6CBDD28F9EDA}"/>
          </ac:spMkLst>
        </pc:spChg>
        <pc:spChg chg="mod">
          <ac:chgData name="Soheil Abbasloo" userId="d71572ce-aea6-4a3a-9d7a-c1bc96c12f67" providerId="ADAL" clId="{59270F67-379E-4FBB-B81D-4325566F89EB}" dt="2022-11-13T22:52:58.342" v="1707" actId="1036"/>
          <ac:spMkLst>
            <pc:docMk/>
            <pc:sldMk cId="0" sldId="319"/>
            <ac:spMk id="79920" creationId="{9FA3297E-1944-64C2-EDB5-F5452320F8F4}"/>
          </ac:spMkLst>
        </pc:spChg>
        <pc:spChg chg="mod">
          <ac:chgData name="Soheil Abbasloo" userId="d71572ce-aea6-4a3a-9d7a-c1bc96c12f67" providerId="ADAL" clId="{59270F67-379E-4FBB-B81D-4325566F89EB}" dt="2022-11-13T22:52:58.342" v="1707" actId="1036"/>
          <ac:spMkLst>
            <pc:docMk/>
            <pc:sldMk cId="0" sldId="319"/>
            <ac:spMk id="79921" creationId="{B4486886-75A0-D662-8C5E-A5B12EC80C72}"/>
          </ac:spMkLst>
        </pc:spChg>
        <pc:spChg chg="mod">
          <ac:chgData name="Soheil Abbasloo" userId="d71572ce-aea6-4a3a-9d7a-c1bc96c12f67" providerId="ADAL" clId="{59270F67-379E-4FBB-B81D-4325566F89EB}" dt="2022-11-13T22:52:58.342" v="1707" actId="1036"/>
          <ac:spMkLst>
            <pc:docMk/>
            <pc:sldMk cId="0" sldId="319"/>
            <ac:spMk id="79923" creationId="{06E26DF8-A675-35D3-B218-B20A792BA66A}"/>
          </ac:spMkLst>
        </pc:spChg>
        <pc:spChg chg="mod">
          <ac:chgData name="Soheil Abbasloo" userId="d71572ce-aea6-4a3a-9d7a-c1bc96c12f67" providerId="ADAL" clId="{59270F67-379E-4FBB-B81D-4325566F89EB}" dt="2022-11-13T22:52:58.342" v="1707" actId="1036"/>
          <ac:spMkLst>
            <pc:docMk/>
            <pc:sldMk cId="0" sldId="319"/>
            <ac:spMk id="79924" creationId="{F99513D2-5B6D-BEE8-AA03-5AC1B0A5ECCA}"/>
          </ac:spMkLst>
        </pc:spChg>
        <pc:spChg chg="mod">
          <ac:chgData name="Soheil Abbasloo" userId="d71572ce-aea6-4a3a-9d7a-c1bc96c12f67" providerId="ADAL" clId="{59270F67-379E-4FBB-B81D-4325566F89EB}" dt="2022-11-13T22:52:58.342" v="1707" actId="1036"/>
          <ac:spMkLst>
            <pc:docMk/>
            <pc:sldMk cId="0" sldId="319"/>
            <ac:spMk id="79925" creationId="{170B0C0D-CCA4-884A-E612-82873A189C61}"/>
          </ac:spMkLst>
        </pc:spChg>
        <pc:spChg chg="mod">
          <ac:chgData name="Soheil Abbasloo" userId="d71572ce-aea6-4a3a-9d7a-c1bc96c12f67" providerId="ADAL" clId="{59270F67-379E-4FBB-B81D-4325566F89EB}" dt="2022-11-13T22:52:58.342" v="1707" actId="1036"/>
          <ac:spMkLst>
            <pc:docMk/>
            <pc:sldMk cId="0" sldId="319"/>
            <ac:spMk id="79926" creationId="{806A53BC-5BD9-D0FD-DAFB-DBC4FB97464D}"/>
          </ac:spMkLst>
        </pc:spChg>
        <pc:spChg chg="mod">
          <ac:chgData name="Soheil Abbasloo" userId="d71572ce-aea6-4a3a-9d7a-c1bc96c12f67" providerId="ADAL" clId="{59270F67-379E-4FBB-B81D-4325566F89EB}" dt="2022-11-13T22:52:58.342" v="1707" actId="1036"/>
          <ac:spMkLst>
            <pc:docMk/>
            <pc:sldMk cId="0" sldId="319"/>
            <ac:spMk id="79927" creationId="{4AC653AF-00B1-A79C-0292-ACA05676E087}"/>
          </ac:spMkLst>
        </pc:spChg>
        <pc:spChg chg="mod">
          <ac:chgData name="Soheil Abbasloo" userId="d71572ce-aea6-4a3a-9d7a-c1bc96c12f67" providerId="ADAL" clId="{59270F67-379E-4FBB-B81D-4325566F89EB}" dt="2022-11-13T22:52:58.342" v="1707" actId="1036"/>
          <ac:spMkLst>
            <pc:docMk/>
            <pc:sldMk cId="0" sldId="319"/>
            <ac:spMk id="79928" creationId="{48431ABA-7018-2DD1-A625-DBB92CFF9382}"/>
          </ac:spMkLst>
        </pc:spChg>
        <pc:spChg chg="mod">
          <ac:chgData name="Soheil Abbasloo" userId="d71572ce-aea6-4a3a-9d7a-c1bc96c12f67" providerId="ADAL" clId="{59270F67-379E-4FBB-B81D-4325566F89EB}" dt="2022-11-13T22:52:58.342" v="1707" actId="1036"/>
          <ac:spMkLst>
            <pc:docMk/>
            <pc:sldMk cId="0" sldId="319"/>
            <ac:spMk id="79931" creationId="{7ADCCA7E-B410-8B72-735A-09BBB898B5C4}"/>
          </ac:spMkLst>
        </pc:spChg>
        <pc:spChg chg="mod">
          <ac:chgData name="Soheil Abbasloo" userId="d71572ce-aea6-4a3a-9d7a-c1bc96c12f67" providerId="ADAL" clId="{59270F67-379E-4FBB-B81D-4325566F89EB}" dt="2022-11-13T22:52:58.342" v="1707" actId="1036"/>
          <ac:spMkLst>
            <pc:docMk/>
            <pc:sldMk cId="0" sldId="319"/>
            <ac:spMk id="79932" creationId="{1023B054-9C25-4411-BB0D-F5F28D30CC00}"/>
          </ac:spMkLst>
        </pc:spChg>
        <pc:spChg chg="mod">
          <ac:chgData name="Soheil Abbasloo" userId="d71572ce-aea6-4a3a-9d7a-c1bc96c12f67" providerId="ADAL" clId="{59270F67-379E-4FBB-B81D-4325566F89EB}" dt="2022-11-13T22:52:58.342" v="1707" actId="1036"/>
          <ac:spMkLst>
            <pc:docMk/>
            <pc:sldMk cId="0" sldId="319"/>
            <ac:spMk id="79933" creationId="{AC7F2602-931D-8BB8-4412-619615C68109}"/>
          </ac:spMkLst>
        </pc:spChg>
        <pc:spChg chg="mod">
          <ac:chgData name="Soheil Abbasloo" userId="d71572ce-aea6-4a3a-9d7a-c1bc96c12f67" providerId="ADAL" clId="{59270F67-379E-4FBB-B81D-4325566F89EB}" dt="2022-11-13T22:52:58.342" v="1707" actId="1036"/>
          <ac:spMkLst>
            <pc:docMk/>
            <pc:sldMk cId="0" sldId="319"/>
            <ac:spMk id="79934" creationId="{D38B35E8-C780-0386-0850-8BBACC53F616}"/>
          </ac:spMkLst>
        </pc:spChg>
        <pc:spChg chg="mod">
          <ac:chgData name="Soheil Abbasloo" userId="d71572ce-aea6-4a3a-9d7a-c1bc96c12f67" providerId="ADAL" clId="{59270F67-379E-4FBB-B81D-4325566F89EB}" dt="2022-11-13T22:52:58.342" v="1707" actId="1036"/>
          <ac:spMkLst>
            <pc:docMk/>
            <pc:sldMk cId="0" sldId="319"/>
            <ac:spMk id="79935" creationId="{C101EF44-D8F3-E14B-0228-D8EDD91475F5}"/>
          </ac:spMkLst>
        </pc:spChg>
        <pc:spChg chg="mod">
          <ac:chgData name="Soheil Abbasloo" userId="d71572ce-aea6-4a3a-9d7a-c1bc96c12f67" providerId="ADAL" clId="{59270F67-379E-4FBB-B81D-4325566F89EB}" dt="2022-11-13T22:52:58.342" v="1707" actId="1036"/>
          <ac:spMkLst>
            <pc:docMk/>
            <pc:sldMk cId="0" sldId="319"/>
            <ac:spMk id="79936" creationId="{987738E0-1E7D-AF5E-9211-5AE324D31EDB}"/>
          </ac:spMkLst>
        </pc:spChg>
        <pc:spChg chg="mod">
          <ac:chgData name="Soheil Abbasloo" userId="d71572ce-aea6-4a3a-9d7a-c1bc96c12f67" providerId="ADAL" clId="{59270F67-379E-4FBB-B81D-4325566F89EB}" dt="2022-11-13T22:52:58.342" v="1707" actId="1036"/>
          <ac:spMkLst>
            <pc:docMk/>
            <pc:sldMk cId="0" sldId="319"/>
            <ac:spMk id="79938" creationId="{650F5158-AAAC-A0A0-EF62-43C22A2348E9}"/>
          </ac:spMkLst>
        </pc:spChg>
        <pc:spChg chg="mod">
          <ac:chgData name="Soheil Abbasloo" userId="d71572ce-aea6-4a3a-9d7a-c1bc96c12f67" providerId="ADAL" clId="{59270F67-379E-4FBB-B81D-4325566F89EB}" dt="2022-11-13T22:52:58.342" v="1707" actId="1036"/>
          <ac:spMkLst>
            <pc:docMk/>
            <pc:sldMk cId="0" sldId="319"/>
            <ac:spMk id="79939" creationId="{90D26418-8105-A92F-11F1-65252A303B15}"/>
          </ac:spMkLst>
        </pc:spChg>
        <pc:spChg chg="mod">
          <ac:chgData name="Soheil Abbasloo" userId="d71572ce-aea6-4a3a-9d7a-c1bc96c12f67" providerId="ADAL" clId="{59270F67-379E-4FBB-B81D-4325566F89EB}" dt="2022-11-13T22:52:58.342" v="1707" actId="1036"/>
          <ac:spMkLst>
            <pc:docMk/>
            <pc:sldMk cId="0" sldId="319"/>
            <ac:spMk id="79940" creationId="{19FFE232-0AA4-A888-FE69-50853B629BEA}"/>
          </ac:spMkLst>
        </pc:spChg>
        <pc:spChg chg="mod">
          <ac:chgData name="Soheil Abbasloo" userId="d71572ce-aea6-4a3a-9d7a-c1bc96c12f67" providerId="ADAL" clId="{59270F67-379E-4FBB-B81D-4325566F89EB}" dt="2022-11-13T22:52:58.342" v="1707" actId="1036"/>
          <ac:spMkLst>
            <pc:docMk/>
            <pc:sldMk cId="0" sldId="319"/>
            <ac:spMk id="79941" creationId="{E0563019-72DB-60AC-4922-4135C4E62FA7}"/>
          </ac:spMkLst>
        </pc:spChg>
        <pc:spChg chg="mod">
          <ac:chgData name="Soheil Abbasloo" userId="d71572ce-aea6-4a3a-9d7a-c1bc96c12f67" providerId="ADAL" clId="{59270F67-379E-4FBB-B81D-4325566F89EB}" dt="2022-11-13T22:52:58.342" v="1707" actId="1036"/>
          <ac:spMkLst>
            <pc:docMk/>
            <pc:sldMk cId="0" sldId="319"/>
            <ac:spMk id="79942" creationId="{434878D4-9990-997E-C0CB-30378230695C}"/>
          </ac:spMkLst>
        </pc:spChg>
        <pc:spChg chg="mod">
          <ac:chgData name="Soheil Abbasloo" userId="d71572ce-aea6-4a3a-9d7a-c1bc96c12f67" providerId="ADAL" clId="{59270F67-379E-4FBB-B81D-4325566F89EB}" dt="2022-11-13T22:52:58.342" v="1707" actId="1036"/>
          <ac:spMkLst>
            <pc:docMk/>
            <pc:sldMk cId="0" sldId="319"/>
            <ac:spMk id="79943" creationId="{CA402D2A-3905-F770-17A5-EBBB3B2B34CD}"/>
          </ac:spMkLst>
        </pc:spChg>
        <pc:spChg chg="mod">
          <ac:chgData name="Soheil Abbasloo" userId="d71572ce-aea6-4a3a-9d7a-c1bc96c12f67" providerId="ADAL" clId="{59270F67-379E-4FBB-B81D-4325566F89EB}" dt="2022-11-13T22:52:58.342" v="1707" actId="1036"/>
          <ac:spMkLst>
            <pc:docMk/>
            <pc:sldMk cId="0" sldId="319"/>
            <ac:spMk id="79946" creationId="{B3B7C06C-D732-9407-8614-3B3E24871089}"/>
          </ac:spMkLst>
        </pc:spChg>
        <pc:spChg chg="mod">
          <ac:chgData name="Soheil Abbasloo" userId="d71572ce-aea6-4a3a-9d7a-c1bc96c12f67" providerId="ADAL" clId="{59270F67-379E-4FBB-B81D-4325566F89EB}" dt="2022-11-13T22:52:58.342" v="1707" actId="1036"/>
          <ac:spMkLst>
            <pc:docMk/>
            <pc:sldMk cId="0" sldId="319"/>
            <ac:spMk id="79947" creationId="{19A683C1-E19B-F3B4-32CA-14C694822051}"/>
          </ac:spMkLst>
        </pc:spChg>
        <pc:spChg chg="mod">
          <ac:chgData name="Soheil Abbasloo" userId="d71572ce-aea6-4a3a-9d7a-c1bc96c12f67" providerId="ADAL" clId="{59270F67-379E-4FBB-B81D-4325566F89EB}" dt="2022-11-13T22:52:58.342" v="1707" actId="1036"/>
          <ac:spMkLst>
            <pc:docMk/>
            <pc:sldMk cId="0" sldId="319"/>
            <ac:spMk id="79948" creationId="{69124A6D-89D0-2A4E-CD1F-4EA048EDA515}"/>
          </ac:spMkLst>
        </pc:spChg>
        <pc:spChg chg="mod">
          <ac:chgData name="Soheil Abbasloo" userId="d71572ce-aea6-4a3a-9d7a-c1bc96c12f67" providerId="ADAL" clId="{59270F67-379E-4FBB-B81D-4325566F89EB}" dt="2022-11-13T22:52:58.342" v="1707" actId="1036"/>
          <ac:spMkLst>
            <pc:docMk/>
            <pc:sldMk cId="0" sldId="319"/>
            <ac:spMk id="79949" creationId="{3CB244F7-4645-571A-14DB-4A15378A8BA6}"/>
          </ac:spMkLst>
        </pc:spChg>
        <pc:spChg chg="mod">
          <ac:chgData name="Soheil Abbasloo" userId="d71572ce-aea6-4a3a-9d7a-c1bc96c12f67" providerId="ADAL" clId="{59270F67-379E-4FBB-B81D-4325566F89EB}" dt="2022-11-13T22:52:58.342" v="1707" actId="1036"/>
          <ac:spMkLst>
            <pc:docMk/>
            <pc:sldMk cId="0" sldId="319"/>
            <ac:spMk id="79950" creationId="{812C1AD0-941B-8DC8-ADB4-18874E9BEBA0}"/>
          </ac:spMkLst>
        </pc:spChg>
        <pc:spChg chg="mod">
          <ac:chgData name="Soheil Abbasloo" userId="d71572ce-aea6-4a3a-9d7a-c1bc96c12f67" providerId="ADAL" clId="{59270F67-379E-4FBB-B81D-4325566F89EB}" dt="2022-11-13T22:52:58.342" v="1707" actId="1036"/>
          <ac:spMkLst>
            <pc:docMk/>
            <pc:sldMk cId="0" sldId="319"/>
            <ac:spMk id="79951" creationId="{FA78F4A0-AE8B-6497-C1F3-55E18545645D}"/>
          </ac:spMkLst>
        </pc:spChg>
        <pc:spChg chg="mod">
          <ac:chgData name="Soheil Abbasloo" userId="d71572ce-aea6-4a3a-9d7a-c1bc96c12f67" providerId="ADAL" clId="{59270F67-379E-4FBB-B81D-4325566F89EB}" dt="2022-11-13T22:52:58.342" v="1707" actId="1036"/>
          <ac:spMkLst>
            <pc:docMk/>
            <pc:sldMk cId="0" sldId="319"/>
            <ac:spMk id="79953" creationId="{CBE084BB-46E4-3E48-B547-B010E3820440}"/>
          </ac:spMkLst>
        </pc:spChg>
        <pc:spChg chg="mod">
          <ac:chgData name="Soheil Abbasloo" userId="d71572ce-aea6-4a3a-9d7a-c1bc96c12f67" providerId="ADAL" clId="{59270F67-379E-4FBB-B81D-4325566F89EB}" dt="2022-11-13T22:52:58.342" v="1707" actId="1036"/>
          <ac:spMkLst>
            <pc:docMk/>
            <pc:sldMk cId="0" sldId="319"/>
            <ac:spMk id="79954" creationId="{4B4933D0-D3D5-125F-0D5C-85480AEA6278}"/>
          </ac:spMkLst>
        </pc:spChg>
        <pc:spChg chg="mod">
          <ac:chgData name="Soheil Abbasloo" userId="d71572ce-aea6-4a3a-9d7a-c1bc96c12f67" providerId="ADAL" clId="{59270F67-379E-4FBB-B81D-4325566F89EB}" dt="2022-11-13T22:52:58.342" v="1707" actId="1036"/>
          <ac:spMkLst>
            <pc:docMk/>
            <pc:sldMk cId="0" sldId="319"/>
            <ac:spMk id="79955" creationId="{C3390FDA-D5B5-DEC1-0961-E77E013706A5}"/>
          </ac:spMkLst>
        </pc:spChg>
        <pc:spChg chg="mod">
          <ac:chgData name="Soheil Abbasloo" userId="d71572ce-aea6-4a3a-9d7a-c1bc96c12f67" providerId="ADAL" clId="{59270F67-379E-4FBB-B81D-4325566F89EB}" dt="2022-11-13T22:52:58.342" v="1707" actId="1036"/>
          <ac:spMkLst>
            <pc:docMk/>
            <pc:sldMk cId="0" sldId="319"/>
            <ac:spMk id="79956" creationId="{121DC218-8D6D-0C03-75B5-45B8B49698D2}"/>
          </ac:spMkLst>
        </pc:spChg>
        <pc:spChg chg="mod">
          <ac:chgData name="Soheil Abbasloo" userId="d71572ce-aea6-4a3a-9d7a-c1bc96c12f67" providerId="ADAL" clId="{59270F67-379E-4FBB-B81D-4325566F89EB}" dt="2022-11-13T22:52:58.342" v="1707" actId="1036"/>
          <ac:spMkLst>
            <pc:docMk/>
            <pc:sldMk cId="0" sldId="319"/>
            <ac:spMk id="79957" creationId="{BB4C5087-E09B-6AD2-46B8-E6FF35E0BC94}"/>
          </ac:spMkLst>
        </pc:spChg>
        <pc:spChg chg="mod">
          <ac:chgData name="Soheil Abbasloo" userId="d71572ce-aea6-4a3a-9d7a-c1bc96c12f67" providerId="ADAL" clId="{59270F67-379E-4FBB-B81D-4325566F89EB}" dt="2022-11-13T22:52:58.342" v="1707" actId="1036"/>
          <ac:spMkLst>
            <pc:docMk/>
            <pc:sldMk cId="0" sldId="319"/>
            <ac:spMk id="79958" creationId="{46A4FA59-C7C6-0543-8657-04583A96ECA4}"/>
          </ac:spMkLst>
        </pc:spChg>
        <pc:spChg chg="mod">
          <ac:chgData name="Soheil Abbasloo" userId="d71572ce-aea6-4a3a-9d7a-c1bc96c12f67" providerId="ADAL" clId="{59270F67-379E-4FBB-B81D-4325566F89EB}" dt="2022-11-13T22:52:58.342" v="1707" actId="1036"/>
          <ac:spMkLst>
            <pc:docMk/>
            <pc:sldMk cId="0" sldId="319"/>
            <ac:spMk id="79961" creationId="{0564D550-0A0C-DF83-5315-C3663EBBFFC4}"/>
          </ac:spMkLst>
        </pc:spChg>
        <pc:spChg chg="mod">
          <ac:chgData name="Soheil Abbasloo" userId="d71572ce-aea6-4a3a-9d7a-c1bc96c12f67" providerId="ADAL" clId="{59270F67-379E-4FBB-B81D-4325566F89EB}" dt="2022-11-13T22:52:58.342" v="1707" actId="1036"/>
          <ac:spMkLst>
            <pc:docMk/>
            <pc:sldMk cId="0" sldId="319"/>
            <ac:spMk id="79962" creationId="{E8DC71A0-586F-45CD-46E3-6B4D45330715}"/>
          </ac:spMkLst>
        </pc:spChg>
        <pc:spChg chg="mod">
          <ac:chgData name="Soheil Abbasloo" userId="d71572ce-aea6-4a3a-9d7a-c1bc96c12f67" providerId="ADAL" clId="{59270F67-379E-4FBB-B81D-4325566F89EB}" dt="2022-11-13T22:52:58.342" v="1707" actId="1036"/>
          <ac:spMkLst>
            <pc:docMk/>
            <pc:sldMk cId="0" sldId="319"/>
            <ac:spMk id="79963" creationId="{231B4906-3EEC-80BF-1243-3F0D94A878ED}"/>
          </ac:spMkLst>
        </pc:spChg>
        <pc:spChg chg="mod">
          <ac:chgData name="Soheil Abbasloo" userId="d71572ce-aea6-4a3a-9d7a-c1bc96c12f67" providerId="ADAL" clId="{59270F67-379E-4FBB-B81D-4325566F89EB}" dt="2022-11-13T22:52:58.342" v="1707" actId="1036"/>
          <ac:spMkLst>
            <pc:docMk/>
            <pc:sldMk cId="0" sldId="319"/>
            <ac:spMk id="79964" creationId="{57AFD5CE-5335-0581-4F2B-6B346CF803C9}"/>
          </ac:spMkLst>
        </pc:spChg>
        <pc:spChg chg="mod">
          <ac:chgData name="Soheil Abbasloo" userId="d71572ce-aea6-4a3a-9d7a-c1bc96c12f67" providerId="ADAL" clId="{59270F67-379E-4FBB-B81D-4325566F89EB}" dt="2022-11-13T22:52:58.342" v="1707" actId="1036"/>
          <ac:spMkLst>
            <pc:docMk/>
            <pc:sldMk cId="0" sldId="319"/>
            <ac:spMk id="79965" creationId="{5F381AF8-FFAC-107E-62F5-79E72B831508}"/>
          </ac:spMkLst>
        </pc:spChg>
        <pc:spChg chg="mod">
          <ac:chgData name="Soheil Abbasloo" userId="d71572ce-aea6-4a3a-9d7a-c1bc96c12f67" providerId="ADAL" clId="{59270F67-379E-4FBB-B81D-4325566F89EB}" dt="2022-11-13T22:52:58.342" v="1707" actId="1036"/>
          <ac:spMkLst>
            <pc:docMk/>
            <pc:sldMk cId="0" sldId="319"/>
            <ac:spMk id="79966" creationId="{A1B60F78-EF86-C173-7F1E-C7298E6563B4}"/>
          </ac:spMkLst>
        </pc:spChg>
        <pc:spChg chg="mod">
          <ac:chgData name="Soheil Abbasloo" userId="d71572ce-aea6-4a3a-9d7a-c1bc96c12f67" providerId="ADAL" clId="{59270F67-379E-4FBB-B81D-4325566F89EB}" dt="2022-11-13T22:52:58.342" v="1707" actId="1036"/>
          <ac:spMkLst>
            <pc:docMk/>
            <pc:sldMk cId="0" sldId="319"/>
            <ac:spMk id="79968" creationId="{88CE52E5-A890-659D-05F7-110ED22D5F99}"/>
          </ac:spMkLst>
        </pc:spChg>
        <pc:spChg chg="mod">
          <ac:chgData name="Soheil Abbasloo" userId="d71572ce-aea6-4a3a-9d7a-c1bc96c12f67" providerId="ADAL" clId="{59270F67-379E-4FBB-B81D-4325566F89EB}" dt="2022-11-13T22:52:58.342" v="1707" actId="1036"/>
          <ac:spMkLst>
            <pc:docMk/>
            <pc:sldMk cId="0" sldId="319"/>
            <ac:spMk id="79969" creationId="{601D5461-DD6C-51AA-99BE-1D9FFDCCD7D5}"/>
          </ac:spMkLst>
        </pc:spChg>
        <pc:spChg chg="mod">
          <ac:chgData name="Soheil Abbasloo" userId="d71572ce-aea6-4a3a-9d7a-c1bc96c12f67" providerId="ADAL" clId="{59270F67-379E-4FBB-B81D-4325566F89EB}" dt="2022-11-13T22:52:58.342" v="1707" actId="1036"/>
          <ac:spMkLst>
            <pc:docMk/>
            <pc:sldMk cId="0" sldId="319"/>
            <ac:spMk id="79970" creationId="{E735E726-BABE-9680-0CB5-6AF392DCD723}"/>
          </ac:spMkLst>
        </pc:spChg>
        <pc:spChg chg="mod">
          <ac:chgData name="Soheil Abbasloo" userId="d71572ce-aea6-4a3a-9d7a-c1bc96c12f67" providerId="ADAL" clId="{59270F67-379E-4FBB-B81D-4325566F89EB}" dt="2022-11-13T22:52:58.342" v="1707" actId="1036"/>
          <ac:spMkLst>
            <pc:docMk/>
            <pc:sldMk cId="0" sldId="319"/>
            <ac:spMk id="79971" creationId="{6810A24A-2CF4-B3E0-60F8-DCC4A12BF559}"/>
          </ac:spMkLst>
        </pc:spChg>
        <pc:spChg chg="mod">
          <ac:chgData name="Soheil Abbasloo" userId="d71572ce-aea6-4a3a-9d7a-c1bc96c12f67" providerId="ADAL" clId="{59270F67-379E-4FBB-B81D-4325566F89EB}" dt="2022-11-13T22:52:58.342" v="1707" actId="1036"/>
          <ac:spMkLst>
            <pc:docMk/>
            <pc:sldMk cId="0" sldId="319"/>
            <ac:spMk id="79972" creationId="{564E7326-6F94-4A67-FB50-24E9EC69B072}"/>
          </ac:spMkLst>
        </pc:spChg>
        <pc:spChg chg="mod">
          <ac:chgData name="Soheil Abbasloo" userId="d71572ce-aea6-4a3a-9d7a-c1bc96c12f67" providerId="ADAL" clId="{59270F67-379E-4FBB-B81D-4325566F89EB}" dt="2022-11-13T22:52:58.342" v="1707" actId="1036"/>
          <ac:spMkLst>
            <pc:docMk/>
            <pc:sldMk cId="0" sldId="319"/>
            <ac:spMk id="79973" creationId="{5A0494D3-EF7B-DAEA-6FA9-349B6C40DC28}"/>
          </ac:spMkLst>
        </pc:spChg>
        <pc:spChg chg="mod">
          <ac:chgData name="Soheil Abbasloo" userId="d71572ce-aea6-4a3a-9d7a-c1bc96c12f67" providerId="ADAL" clId="{59270F67-379E-4FBB-B81D-4325566F89EB}" dt="2022-11-13T22:52:58.342" v="1707" actId="1036"/>
          <ac:spMkLst>
            <pc:docMk/>
            <pc:sldMk cId="0" sldId="319"/>
            <ac:spMk id="79976" creationId="{CFF00253-2C2C-801F-7CAA-4A43A00C865D}"/>
          </ac:spMkLst>
        </pc:spChg>
        <pc:spChg chg="mod">
          <ac:chgData name="Soheil Abbasloo" userId="d71572ce-aea6-4a3a-9d7a-c1bc96c12f67" providerId="ADAL" clId="{59270F67-379E-4FBB-B81D-4325566F89EB}" dt="2022-11-13T22:52:58.342" v="1707" actId="1036"/>
          <ac:spMkLst>
            <pc:docMk/>
            <pc:sldMk cId="0" sldId="319"/>
            <ac:spMk id="79977" creationId="{F67ED45B-55E2-CB60-676A-911A8C2EB1E9}"/>
          </ac:spMkLst>
        </pc:spChg>
        <pc:spChg chg="mod">
          <ac:chgData name="Soheil Abbasloo" userId="d71572ce-aea6-4a3a-9d7a-c1bc96c12f67" providerId="ADAL" clId="{59270F67-379E-4FBB-B81D-4325566F89EB}" dt="2022-11-13T22:52:58.342" v="1707" actId="1036"/>
          <ac:spMkLst>
            <pc:docMk/>
            <pc:sldMk cId="0" sldId="319"/>
            <ac:spMk id="79978" creationId="{200CE364-BF08-6E5E-73A5-5D777C6BCFB5}"/>
          </ac:spMkLst>
        </pc:spChg>
        <pc:spChg chg="mod">
          <ac:chgData name="Soheil Abbasloo" userId="d71572ce-aea6-4a3a-9d7a-c1bc96c12f67" providerId="ADAL" clId="{59270F67-379E-4FBB-B81D-4325566F89EB}" dt="2022-11-13T22:52:58.342" v="1707" actId="1036"/>
          <ac:spMkLst>
            <pc:docMk/>
            <pc:sldMk cId="0" sldId="319"/>
            <ac:spMk id="79979" creationId="{CE675614-5A0D-461B-539D-C94FC13AAFE1}"/>
          </ac:spMkLst>
        </pc:spChg>
        <pc:spChg chg="mod">
          <ac:chgData name="Soheil Abbasloo" userId="d71572ce-aea6-4a3a-9d7a-c1bc96c12f67" providerId="ADAL" clId="{59270F67-379E-4FBB-B81D-4325566F89EB}" dt="2022-11-13T22:52:58.342" v="1707" actId="1036"/>
          <ac:spMkLst>
            <pc:docMk/>
            <pc:sldMk cId="0" sldId="319"/>
            <ac:spMk id="79980" creationId="{ACA79DAB-F29D-DC85-D866-BA6F44441093}"/>
          </ac:spMkLst>
        </pc:spChg>
        <pc:spChg chg="mod">
          <ac:chgData name="Soheil Abbasloo" userId="d71572ce-aea6-4a3a-9d7a-c1bc96c12f67" providerId="ADAL" clId="{59270F67-379E-4FBB-B81D-4325566F89EB}" dt="2022-11-13T22:52:58.342" v="1707" actId="1036"/>
          <ac:spMkLst>
            <pc:docMk/>
            <pc:sldMk cId="0" sldId="319"/>
            <ac:spMk id="79981" creationId="{63363D0D-3FB0-5004-5D39-DAA2D68DB0B4}"/>
          </ac:spMkLst>
        </pc:spChg>
        <pc:spChg chg="mod">
          <ac:chgData name="Soheil Abbasloo" userId="d71572ce-aea6-4a3a-9d7a-c1bc96c12f67" providerId="ADAL" clId="{59270F67-379E-4FBB-B81D-4325566F89EB}" dt="2022-11-13T22:52:58.342" v="1707" actId="1036"/>
          <ac:spMkLst>
            <pc:docMk/>
            <pc:sldMk cId="0" sldId="319"/>
            <ac:spMk id="79983" creationId="{05BEB39F-8C4A-5AF6-7E2D-48F764143794}"/>
          </ac:spMkLst>
        </pc:spChg>
        <pc:spChg chg="mod">
          <ac:chgData name="Soheil Abbasloo" userId="d71572ce-aea6-4a3a-9d7a-c1bc96c12f67" providerId="ADAL" clId="{59270F67-379E-4FBB-B81D-4325566F89EB}" dt="2022-11-13T22:52:58.342" v="1707" actId="1036"/>
          <ac:spMkLst>
            <pc:docMk/>
            <pc:sldMk cId="0" sldId="319"/>
            <ac:spMk id="79984" creationId="{383B3B4F-CFD6-2DE9-FB9D-6CA737645302}"/>
          </ac:spMkLst>
        </pc:spChg>
        <pc:spChg chg="mod">
          <ac:chgData name="Soheil Abbasloo" userId="d71572ce-aea6-4a3a-9d7a-c1bc96c12f67" providerId="ADAL" clId="{59270F67-379E-4FBB-B81D-4325566F89EB}" dt="2022-11-13T22:52:58.342" v="1707" actId="1036"/>
          <ac:spMkLst>
            <pc:docMk/>
            <pc:sldMk cId="0" sldId="319"/>
            <ac:spMk id="79985" creationId="{F86B1B88-6910-EBF5-5126-D8FFB47AAA34}"/>
          </ac:spMkLst>
        </pc:spChg>
        <pc:spChg chg="mod">
          <ac:chgData name="Soheil Abbasloo" userId="d71572ce-aea6-4a3a-9d7a-c1bc96c12f67" providerId="ADAL" clId="{59270F67-379E-4FBB-B81D-4325566F89EB}" dt="2022-11-13T22:52:58.342" v="1707" actId="1036"/>
          <ac:spMkLst>
            <pc:docMk/>
            <pc:sldMk cId="0" sldId="319"/>
            <ac:spMk id="79986" creationId="{84B8FC79-59B9-BB67-1E90-10D22383DC1D}"/>
          </ac:spMkLst>
        </pc:spChg>
        <pc:spChg chg="mod">
          <ac:chgData name="Soheil Abbasloo" userId="d71572ce-aea6-4a3a-9d7a-c1bc96c12f67" providerId="ADAL" clId="{59270F67-379E-4FBB-B81D-4325566F89EB}" dt="2022-11-13T22:52:58.342" v="1707" actId="1036"/>
          <ac:spMkLst>
            <pc:docMk/>
            <pc:sldMk cId="0" sldId="319"/>
            <ac:spMk id="79987" creationId="{77382EED-AE2A-8853-4FCD-5DF740AD2D20}"/>
          </ac:spMkLst>
        </pc:spChg>
        <pc:spChg chg="mod">
          <ac:chgData name="Soheil Abbasloo" userId="d71572ce-aea6-4a3a-9d7a-c1bc96c12f67" providerId="ADAL" clId="{59270F67-379E-4FBB-B81D-4325566F89EB}" dt="2022-11-13T22:52:58.342" v="1707" actId="1036"/>
          <ac:spMkLst>
            <pc:docMk/>
            <pc:sldMk cId="0" sldId="319"/>
            <ac:spMk id="79988" creationId="{E3917F44-8E63-6888-2A2F-530FE0A607A1}"/>
          </ac:spMkLst>
        </pc:spChg>
        <pc:spChg chg="mod">
          <ac:chgData name="Soheil Abbasloo" userId="d71572ce-aea6-4a3a-9d7a-c1bc96c12f67" providerId="ADAL" clId="{59270F67-379E-4FBB-B81D-4325566F89EB}" dt="2022-11-13T22:52:58.342" v="1707" actId="1036"/>
          <ac:spMkLst>
            <pc:docMk/>
            <pc:sldMk cId="0" sldId="319"/>
            <ac:spMk id="79991" creationId="{B0B2C489-A420-B52E-8DAB-7151901356A4}"/>
          </ac:spMkLst>
        </pc:spChg>
        <pc:spChg chg="mod">
          <ac:chgData name="Soheil Abbasloo" userId="d71572ce-aea6-4a3a-9d7a-c1bc96c12f67" providerId="ADAL" clId="{59270F67-379E-4FBB-B81D-4325566F89EB}" dt="2022-11-13T22:52:58.342" v="1707" actId="1036"/>
          <ac:spMkLst>
            <pc:docMk/>
            <pc:sldMk cId="0" sldId="319"/>
            <ac:spMk id="79992" creationId="{CC4BEA21-B151-2BD6-B5D4-3D3089A4AF62}"/>
          </ac:spMkLst>
        </pc:spChg>
        <pc:spChg chg="mod">
          <ac:chgData name="Soheil Abbasloo" userId="d71572ce-aea6-4a3a-9d7a-c1bc96c12f67" providerId="ADAL" clId="{59270F67-379E-4FBB-B81D-4325566F89EB}" dt="2022-11-13T22:52:58.342" v="1707" actId="1036"/>
          <ac:spMkLst>
            <pc:docMk/>
            <pc:sldMk cId="0" sldId="319"/>
            <ac:spMk id="79993" creationId="{A71C82F1-1DE8-91C1-3F33-1BA97BA3CAC8}"/>
          </ac:spMkLst>
        </pc:spChg>
        <pc:spChg chg="mod">
          <ac:chgData name="Soheil Abbasloo" userId="d71572ce-aea6-4a3a-9d7a-c1bc96c12f67" providerId="ADAL" clId="{59270F67-379E-4FBB-B81D-4325566F89EB}" dt="2022-11-13T22:52:58.342" v="1707" actId="1036"/>
          <ac:spMkLst>
            <pc:docMk/>
            <pc:sldMk cId="0" sldId="319"/>
            <ac:spMk id="79994" creationId="{2633757E-B20C-A36B-5966-E0877A88B9CA}"/>
          </ac:spMkLst>
        </pc:spChg>
        <pc:spChg chg="mod">
          <ac:chgData name="Soheil Abbasloo" userId="d71572ce-aea6-4a3a-9d7a-c1bc96c12f67" providerId="ADAL" clId="{59270F67-379E-4FBB-B81D-4325566F89EB}" dt="2022-11-13T22:52:58.342" v="1707" actId="1036"/>
          <ac:spMkLst>
            <pc:docMk/>
            <pc:sldMk cId="0" sldId="319"/>
            <ac:spMk id="79995" creationId="{C8C949F8-D667-D4B0-98F5-AA466F662E48}"/>
          </ac:spMkLst>
        </pc:spChg>
        <pc:spChg chg="mod">
          <ac:chgData name="Soheil Abbasloo" userId="d71572ce-aea6-4a3a-9d7a-c1bc96c12f67" providerId="ADAL" clId="{59270F67-379E-4FBB-B81D-4325566F89EB}" dt="2022-11-13T22:52:58.342" v="1707" actId="1036"/>
          <ac:spMkLst>
            <pc:docMk/>
            <pc:sldMk cId="0" sldId="319"/>
            <ac:spMk id="79996" creationId="{3B99C27E-C3F8-77E4-5B96-76BC371CCC1E}"/>
          </ac:spMkLst>
        </pc:spChg>
        <pc:spChg chg="mod">
          <ac:chgData name="Soheil Abbasloo" userId="d71572ce-aea6-4a3a-9d7a-c1bc96c12f67" providerId="ADAL" clId="{59270F67-379E-4FBB-B81D-4325566F89EB}" dt="2022-11-13T22:52:58.342" v="1707" actId="1036"/>
          <ac:spMkLst>
            <pc:docMk/>
            <pc:sldMk cId="0" sldId="319"/>
            <ac:spMk id="79998" creationId="{6E6E30B5-90A1-278F-7F62-16F1427610D0}"/>
          </ac:spMkLst>
        </pc:spChg>
        <pc:spChg chg="mod">
          <ac:chgData name="Soheil Abbasloo" userId="d71572ce-aea6-4a3a-9d7a-c1bc96c12f67" providerId="ADAL" clId="{59270F67-379E-4FBB-B81D-4325566F89EB}" dt="2022-11-13T22:52:58.342" v="1707" actId="1036"/>
          <ac:spMkLst>
            <pc:docMk/>
            <pc:sldMk cId="0" sldId="319"/>
            <ac:spMk id="79999" creationId="{95D6B91B-B323-302C-07D9-E3A9A5253CD3}"/>
          </ac:spMkLst>
        </pc:spChg>
        <pc:spChg chg="mod">
          <ac:chgData name="Soheil Abbasloo" userId="d71572ce-aea6-4a3a-9d7a-c1bc96c12f67" providerId="ADAL" clId="{59270F67-379E-4FBB-B81D-4325566F89EB}" dt="2022-11-13T22:52:58.342" v="1707" actId="1036"/>
          <ac:spMkLst>
            <pc:docMk/>
            <pc:sldMk cId="0" sldId="319"/>
            <ac:spMk id="80000" creationId="{F55D12B7-84A5-F732-2733-B0D570B5FF9A}"/>
          </ac:spMkLst>
        </pc:spChg>
        <pc:spChg chg="mod">
          <ac:chgData name="Soheil Abbasloo" userId="d71572ce-aea6-4a3a-9d7a-c1bc96c12f67" providerId="ADAL" clId="{59270F67-379E-4FBB-B81D-4325566F89EB}" dt="2022-11-13T22:52:58.342" v="1707" actId="1036"/>
          <ac:spMkLst>
            <pc:docMk/>
            <pc:sldMk cId="0" sldId="319"/>
            <ac:spMk id="80001" creationId="{3BC0C970-B35A-8450-5F75-C70D9491814A}"/>
          </ac:spMkLst>
        </pc:spChg>
        <pc:spChg chg="mod">
          <ac:chgData name="Soheil Abbasloo" userId="d71572ce-aea6-4a3a-9d7a-c1bc96c12f67" providerId="ADAL" clId="{59270F67-379E-4FBB-B81D-4325566F89EB}" dt="2022-11-13T22:52:58.342" v="1707" actId="1036"/>
          <ac:spMkLst>
            <pc:docMk/>
            <pc:sldMk cId="0" sldId="319"/>
            <ac:spMk id="80002" creationId="{D22CBCDB-C54D-BAB0-ACF0-191A36A5856D}"/>
          </ac:spMkLst>
        </pc:spChg>
        <pc:spChg chg="mod">
          <ac:chgData name="Soheil Abbasloo" userId="d71572ce-aea6-4a3a-9d7a-c1bc96c12f67" providerId="ADAL" clId="{59270F67-379E-4FBB-B81D-4325566F89EB}" dt="2022-11-13T22:52:58.342" v="1707" actId="1036"/>
          <ac:spMkLst>
            <pc:docMk/>
            <pc:sldMk cId="0" sldId="319"/>
            <ac:spMk id="80003" creationId="{32A6A447-E657-4364-7255-B598C95276C9}"/>
          </ac:spMkLst>
        </pc:spChg>
        <pc:spChg chg="mod">
          <ac:chgData name="Soheil Abbasloo" userId="d71572ce-aea6-4a3a-9d7a-c1bc96c12f67" providerId="ADAL" clId="{59270F67-379E-4FBB-B81D-4325566F89EB}" dt="2022-11-13T22:52:58.342" v="1707" actId="1036"/>
          <ac:spMkLst>
            <pc:docMk/>
            <pc:sldMk cId="0" sldId="319"/>
            <ac:spMk id="80006" creationId="{CC900DA6-3D46-C03D-A4D2-D98E3B3057FC}"/>
          </ac:spMkLst>
        </pc:spChg>
        <pc:spChg chg="mod">
          <ac:chgData name="Soheil Abbasloo" userId="d71572ce-aea6-4a3a-9d7a-c1bc96c12f67" providerId="ADAL" clId="{59270F67-379E-4FBB-B81D-4325566F89EB}" dt="2022-11-13T22:52:58.342" v="1707" actId="1036"/>
          <ac:spMkLst>
            <pc:docMk/>
            <pc:sldMk cId="0" sldId="319"/>
            <ac:spMk id="80007" creationId="{E1C17E00-109C-1BE5-FAF5-CBFA776DE398}"/>
          </ac:spMkLst>
        </pc:spChg>
        <pc:spChg chg="mod">
          <ac:chgData name="Soheil Abbasloo" userId="d71572ce-aea6-4a3a-9d7a-c1bc96c12f67" providerId="ADAL" clId="{59270F67-379E-4FBB-B81D-4325566F89EB}" dt="2022-11-13T22:52:58.342" v="1707" actId="1036"/>
          <ac:spMkLst>
            <pc:docMk/>
            <pc:sldMk cId="0" sldId="319"/>
            <ac:spMk id="80008" creationId="{99A082C2-EBC3-6239-4D4C-6D6685733886}"/>
          </ac:spMkLst>
        </pc:spChg>
        <pc:spChg chg="mod">
          <ac:chgData name="Soheil Abbasloo" userId="d71572ce-aea6-4a3a-9d7a-c1bc96c12f67" providerId="ADAL" clId="{59270F67-379E-4FBB-B81D-4325566F89EB}" dt="2022-11-13T22:52:58.342" v="1707" actId="1036"/>
          <ac:spMkLst>
            <pc:docMk/>
            <pc:sldMk cId="0" sldId="319"/>
            <ac:spMk id="80009" creationId="{4638592B-1BFD-C38A-9D59-B063670393A4}"/>
          </ac:spMkLst>
        </pc:spChg>
        <pc:spChg chg="mod">
          <ac:chgData name="Soheil Abbasloo" userId="d71572ce-aea6-4a3a-9d7a-c1bc96c12f67" providerId="ADAL" clId="{59270F67-379E-4FBB-B81D-4325566F89EB}" dt="2022-11-13T22:52:58.342" v="1707" actId="1036"/>
          <ac:spMkLst>
            <pc:docMk/>
            <pc:sldMk cId="0" sldId="319"/>
            <ac:spMk id="80010" creationId="{01692882-A08A-66F7-D8D3-0DCD56A22FA4}"/>
          </ac:spMkLst>
        </pc:spChg>
        <pc:spChg chg="mod">
          <ac:chgData name="Soheil Abbasloo" userId="d71572ce-aea6-4a3a-9d7a-c1bc96c12f67" providerId="ADAL" clId="{59270F67-379E-4FBB-B81D-4325566F89EB}" dt="2022-11-13T22:52:58.342" v="1707" actId="1036"/>
          <ac:spMkLst>
            <pc:docMk/>
            <pc:sldMk cId="0" sldId="319"/>
            <ac:spMk id="80011" creationId="{9B88E8FD-7811-F58B-2B80-34DD872DC4AB}"/>
          </ac:spMkLst>
        </pc:spChg>
        <pc:spChg chg="mod">
          <ac:chgData name="Soheil Abbasloo" userId="d71572ce-aea6-4a3a-9d7a-c1bc96c12f67" providerId="ADAL" clId="{59270F67-379E-4FBB-B81D-4325566F89EB}" dt="2022-11-13T22:52:58.342" v="1707" actId="1036"/>
          <ac:spMkLst>
            <pc:docMk/>
            <pc:sldMk cId="0" sldId="319"/>
            <ac:spMk id="80013" creationId="{BD275739-BD15-6B59-27A7-DCE5CCE3E537}"/>
          </ac:spMkLst>
        </pc:spChg>
        <pc:spChg chg="mod">
          <ac:chgData name="Soheil Abbasloo" userId="d71572ce-aea6-4a3a-9d7a-c1bc96c12f67" providerId="ADAL" clId="{59270F67-379E-4FBB-B81D-4325566F89EB}" dt="2022-11-13T22:52:58.342" v="1707" actId="1036"/>
          <ac:spMkLst>
            <pc:docMk/>
            <pc:sldMk cId="0" sldId="319"/>
            <ac:spMk id="80014" creationId="{B186EDCB-5F8B-0DAB-4561-4D6852D89BAF}"/>
          </ac:spMkLst>
        </pc:spChg>
        <pc:spChg chg="mod">
          <ac:chgData name="Soheil Abbasloo" userId="d71572ce-aea6-4a3a-9d7a-c1bc96c12f67" providerId="ADAL" clId="{59270F67-379E-4FBB-B81D-4325566F89EB}" dt="2022-11-13T22:52:58.342" v="1707" actId="1036"/>
          <ac:spMkLst>
            <pc:docMk/>
            <pc:sldMk cId="0" sldId="319"/>
            <ac:spMk id="80015" creationId="{0D5C8D10-3DBD-B242-23A1-CAFB6D02FD36}"/>
          </ac:spMkLst>
        </pc:spChg>
        <pc:spChg chg="mod">
          <ac:chgData name="Soheil Abbasloo" userId="d71572ce-aea6-4a3a-9d7a-c1bc96c12f67" providerId="ADAL" clId="{59270F67-379E-4FBB-B81D-4325566F89EB}" dt="2022-11-13T22:52:58.342" v="1707" actId="1036"/>
          <ac:spMkLst>
            <pc:docMk/>
            <pc:sldMk cId="0" sldId="319"/>
            <ac:spMk id="80016" creationId="{74B673C1-983A-7BC9-E1DB-583BD1ABF27D}"/>
          </ac:spMkLst>
        </pc:spChg>
        <pc:spChg chg="mod">
          <ac:chgData name="Soheil Abbasloo" userId="d71572ce-aea6-4a3a-9d7a-c1bc96c12f67" providerId="ADAL" clId="{59270F67-379E-4FBB-B81D-4325566F89EB}" dt="2022-11-13T22:52:58.342" v="1707" actId="1036"/>
          <ac:spMkLst>
            <pc:docMk/>
            <pc:sldMk cId="0" sldId="319"/>
            <ac:spMk id="80017" creationId="{269F6F78-418B-5F4D-55A9-7569E57D53FF}"/>
          </ac:spMkLst>
        </pc:spChg>
        <pc:spChg chg="mod">
          <ac:chgData name="Soheil Abbasloo" userId="d71572ce-aea6-4a3a-9d7a-c1bc96c12f67" providerId="ADAL" clId="{59270F67-379E-4FBB-B81D-4325566F89EB}" dt="2022-11-13T22:52:58.342" v="1707" actId="1036"/>
          <ac:spMkLst>
            <pc:docMk/>
            <pc:sldMk cId="0" sldId="319"/>
            <ac:spMk id="80018" creationId="{89FE740C-8F14-412E-8453-1934C380A9F5}"/>
          </ac:spMkLst>
        </pc:spChg>
        <pc:spChg chg="mod">
          <ac:chgData name="Soheil Abbasloo" userId="d71572ce-aea6-4a3a-9d7a-c1bc96c12f67" providerId="ADAL" clId="{59270F67-379E-4FBB-B81D-4325566F89EB}" dt="2022-11-13T22:52:58.342" v="1707" actId="1036"/>
          <ac:spMkLst>
            <pc:docMk/>
            <pc:sldMk cId="0" sldId="319"/>
            <ac:spMk id="80021" creationId="{6C2D02C8-E449-54F9-47FA-BFA8F5137B7A}"/>
          </ac:spMkLst>
        </pc:spChg>
        <pc:spChg chg="mod">
          <ac:chgData name="Soheil Abbasloo" userId="d71572ce-aea6-4a3a-9d7a-c1bc96c12f67" providerId="ADAL" clId="{59270F67-379E-4FBB-B81D-4325566F89EB}" dt="2022-11-13T22:52:58.342" v="1707" actId="1036"/>
          <ac:spMkLst>
            <pc:docMk/>
            <pc:sldMk cId="0" sldId="319"/>
            <ac:spMk id="80022" creationId="{05276B21-CFBB-8519-CFCA-2B039A2D5086}"/>
          </ac:spMkLst>
        </pc:spChg>
        <pc:spChg chg="mod">
          <ac:chgData name="Soheil Abbasloo" userId="d71572ce-aea6-4a3a-9d7a-c1bc96c12f67" providerId="ADAL" clId="{59270F67-379E-4FBB-B81D-4325566F89EB}" dt="2022-11-13T22:52:58.342" v="1707" actId="1036"/>
          <ac:spMkLst>
            <pc:docMk/>
            <pc:sldMk cId="0" sldId="319"/>
            <ac:spMk id="80023" creationId="{CE3FA386-DA58-9540-DDBA-2CF6246C8DAE}"/>
          </ac:spMkLst>
        </pc:spChg>
        <pc:spChg chg="mod">
          <ac:chgData name="Soheil Abbasloo" userId="d71572ce-aea6-4a3a-9d7a-c1bc96c12f67" providerId="ADAL" clId="{59270F67-379E-4FBB-B81D-4325566F89EB}" dt="2022-11-13T22:52:58.342" v="1707" actId="1036"/>
          <ac:spMkLst>
            <pc:docMk/>
            <pc:sldMk cId="0" sldId="319"/>
            <ac:spMk id="80024" creationId="{4786A5F7-7EDB-7AA1-EF30-BDC4B8FFC144}"/>
          </ac:spMkLst>
        </pc:spChg>
        <pc:spChg chg="mod">
          <ac:chgData name="Soheil Abbasloo" userId="d71572ce-aea6-4a3a-9d7a-c1bc96c12f67" providerId="ADAL" clId="{59270F67-379E-4FBB-B81D-4325566F89EB}" dt="2022-11-13T22:52:58.342" v="1707" actId="1036"/>
          <ac:spMkLst>
            <pc:docMk/>
            <pc:sldMk cId="0" sldId="319"/>
            <ac:spMk id="80025" creationId="{CF77BFDB-9011-AF0A-DC92-4D533FBE98C0}"/>
          </ac:spMkLst>
        </pc:spChg>
        <pc:spChg chg="mod">
          <ac:chgData name="Soheil Abbasloo" userId="d71572ce-aea6-4a3a-9d7a-c1bc96c12f67" providerId="ADAL" clId="{59270F67-379E-4FBB-B81D-4325566F89EB}" dt="2022-11-13T22:52:58.342" v="1707" actId="1036"/>
          <ac:spMkLst>
            <pc:docMk/>
            <pc:sldMk cId="0" sldId="319"/>
            <ac:spMk id="80026" creationId="{74D3F9FA-9E04-8CBE-5735-C16BC2A34D01}"/>
          </ac:spMkLst>
        </pc:spChg>
        <pc:spChg chg="mod">
          <ac:chgData name="Soheil Abbasloo" userId="d71572ce-aea6-4a3a-9d7a-c1bc96c12f67" providerId="ADAL" clId="{59270F67-379E-4FBB-B81D-4325566F89EB}" dt="2022-11-13T22:52:58.342" v="1707" actId="1036"/>
          <ac:spMkLst>
            <pc:docMk/>
            <pc:sldMk cId="0" sldId="319"/>
            <ac:spMk id="80028" creationId="{2B1F97B0-E237-D121-3EC5-337172B82604}"/>
          </ac:spMkLst>
        </pc:spChg>
        <pc:spChg chg="mod">
          <ac:chgData name="Soheil Abbasloo" userId="d71572ce-aea6-4a3a-9d7a-c1bc96c12f67" providerId="ADAL" clId="{59270F67-379E-4FBB-B81D-4325566F89EB}" dt="2022-11-13T22:52:58.342" v="1707" actId="1036"/>
          <ac:spMkLst>
            <pc:docMk/>
            <pc:sldMk cId="0" sldId="319"/>
            <ac:spMk id="80029" creationId="{DA760915-90F2-1100-35CD-D776287475F3}"/>
          </ac:spMkLst>
        </pc:spChg>
        <pc:spChg chg="mod">
          <ac:chgData name="Soheil Abbasloo" userId="d71572ce-aea6-4a3a-9d7a-c1bc96c12f67" providerId="ADAL" clId="{59270F67-379E-4FBB-B81D-4325566F89EB}" dt="2022-11-13T22:52:58.342" v="1707" actId="1036"/>
          <ac:spMkLst>
            <pc:docMk/>
            <pc:sldMk cId="0" sldId="319"/>
            <ac:spMk id="80030" creationId="{2C6E5EBF-B782-4513-B7A8-1F2577AA7F55}"/>
          </ac:spMkLst>
        </pc:spChg>
        <pc:spChg chg="mod">
          <ac:chgData name="Soheil Abbasloo" userId="d71572ce-aea6-4a3a-9d7a-c1bc96c12f67" providerId="ADAL" clId="{59270F67-379E-4FBB-B81D-4325566F89EB}" dt="2022-11-13T22:52:58.342" v="1707" actId="1036"/>
          <ac:spMkLst>
            <pc:docMk/>
            <pc:sldMk cId="0" sldId="319"/>
            <ac:spMk id="80031" creationId="{F61B576A-1A46-1637-5F2C-E95E1E9ECDDE}"/>
          </ac:spMkLst>
        </pc:spChg>
        <pc:spChg chg="mod">
          <ac:chgData name="Soheil Abbasloo" userId="d71572ce-aea6-4a3a-9d7a-c1bc96c12f67" providerId="ADAL" clId="{59270F67-379E-4FBB-B81D-4325566F89EB}" dt="2022-11-13T22:52:58.342" v="1707" actId="1036"/>
          <ac:spMkLst>
            <pc:docMk/>
            <pc:sldMk cId="0" sldId="319"/>
            <ac:spMk id="80032" creationId="{85F1E16C-07FD-DB25-A584-F8F04B97D2DF}"/>
          </ac:spMkLst>
        </pc:spChg>
        <pc:spChg chg="mod">
          <ac:chgData name="Soheil Abbasloo" userId="d71572ce-aea6-4a3a-9d7a-c1bc96c12f67" providerId="ADAL" clId="{59270F67-379E-4FBB-B81D-4325566F89EB}" dt="2022-11-13T22:52:58.342" v="1707" actId="1036"/>
          <ac:spMkLst>
            <pc:docMk/>
            <pc:sldMk cId="0" sldId="319"/>
            <ac:spMk id="80033" creationId="{FC86E437-E9E4-701D-0D86-A0E2F11A2076}"/>
          </ac:spMkLst>
        </pc:spChg>
        <pc:spChg chg="mod">
          <ac:chgData name="Soheil Abbasloo" userId="d71572ce-aea6-4a3a-9d7a-c1bc96c12f67" providerId="ADAL" clId="{59270F67-379E-4FBB-B81D-4325566F89EB}" dt="2022-11-13T22:52:58.342" v="1707" actId="1036"/>
          <ac:spMkLst>
            <pc:docMk/>
            <pc:sldMk cId="0" sldId="319"/>
            <ac:spMk id="80036" creationId="{6102E53A-A93C-AD2B-201F-2D16ACA2F0AF}"/>
          </ac:spMkLst>
        </pc:spChg>
        <pc:spChg chg="mod">
          <ac:chgData name="Soheil Abbasloo" userId="d71572ce-aea6-4a3a-9d7a-c1bc96c12f67" providerId="ADAL" clId="{59270F67-379E-4FBB-B81D-4325566F89EB}" dt="2022-11-13T22:52:58.342" v="1707" actId="1036"/>
          <ac:spMkLst>
            <pc:docMk/>
            <pc:sldMk cId="0" sldId="319"/>
            <ac:spMk id="80037" creationId="{AA6D99DB-BEE9-0A65-A51F-32E28F069510}"/>
          </ac:spMkLst>
        </pc:spChg>
        <pc:spChg chg="mod">
          <ac:chgData name="Soheil Abbasloo" userId="d71572ce-aea6-4a3a-9d7a-c1bc96c12f67" providerId="ADAL" clId="{59270F67-379E-4FBB-B81D-4325566F89EB}" dt="2022-11-13T22:52:58.342" v="1707" actId="1036"/>
          <ac:spMkLst>
            <pc:docMk/>
            <pc:sldMk cId="0" sldId="319"/>
            <ac:spMk id="80038" creationId="{721179DA-68CA-294F-E005-3EC438A2AA1D}"/>
          </ac:spMkLst>
        </pc:spChg>
        <pc:spChg chg="mod">
          <ac:chgData name="Soheil Abbasloo" userId="d71572ce-aea6-4a3a-9d7a-c1bc96c12f67" providerId="ADAL" clId="{59270F67-379E-4FBB-B81D-4325566F89EB}" dt="2022-11-13T22:52:58.342" v="1707" actId="1036"/>
          <ac:spMkLst>
            <pc:docMk/>
            <pc:sldMk cId="0" sldId="319"/>
            <ac:spMk id="80039" creationId="{E1FEC1AC-3834-F3E0-86CD-4D4745B202E2}"/>
          </ac:spMkLst>
        </pc:spChg>
        <pc:spChg chg="mod">
          <ac:chgData name="Soheil Abbasloo" userId="d71572ce-aea6-4a3a-9d7a-c1bc96c12f67" providerId="ADAL" clId="{59270F67-379E-4FBB-B81D-4325566F89EB}" dt="2022-11-13T22:52:58.342" v="1707" actId="1036"/>
          <ac:spMkLst>
            <pc:docMk/>
            <pc:sldMk cId="0" sldId="319"/>
            <ac:spMk id="80040" creationId="{B6ADFED3-7EB7-5636-2B46-A5266FA3AA9C}"/>
          </ac:spMkLst>
        </pc:spChg>
        <pc:spChg chg="mod">
          <ac:chgData name="Soheil Abbasloo" userId="d71572ce-aea6-4a3a-9d7a-c1bc96c12f67" providerId="ADAL" clId="{59270F67-379E-4FBB-B81D-4325566F89EB}" dt="2022-11-13T22:52:58.342" v="1707" actId="1036"/>
          <ac:spMkLst>
            <pc:docMk/>
            <pc:sldMk cId="0" sldId="319"/>
            <ac:spMk id="80041" creationId="{13071209-6D93-9B01-A8DC-31458A3CAE9D}"/>
          </ac:spMkLst>
        </pc:spChg>
        <pc:spChg chg="mod ord">
          <ac:chgData name="Soheil Abbasloo" userId="d71572ce-aea6-4a3a-9d7a-c1bc96c12f67" providerId="ADAL" clId="{59270F67-379E-4FBB-B81D-4325566F89EB}" dt="2022-11-13T22:52:51.248" v="1698" actId="20577"/>
          <ac:spMkLst>
            <pc:docMk/>
            <pc:sldMk cId="0" sldId="319"/>
            <ac:spMk id="1730742" creationId="{93E242BE-9018-73B9-9D5C-A7A76B713C5D}"/>
          </ac:spMkLst>
        </pc:spChg>
        <pc:grpChg chg="mod">
          <ac:chgData name="Soheil Abbasloo" userId="d71572ce-aea6-4a3a-9d7a-c1bc96c12f67" providerId="ADAL" clId="{59270F67-379E-4FBB-B81D-4325566F89EB}" dt="2022-11-13T22:52:58.342" v="1707" actId="1036"/>
          <ac:grpSpMkLst>
            <pc:docMk/>
            <pc:sldMk cId="0" sldId="319"/>
            <ac:grpSpMk id="79877" creationId="{4078E947-201B-620D-859B-4FE3A72DB754}"/>
          </ac:grpSpMkLst>
        </pc:grpChg>
        <pc:grpChg chg="mod">
          <ac:chgData name="Soheil Abbasloo" userId="d71572ce-aea6-4a3a-9d7a-c1bc96c12f67" providerId="ADAL" clId="{59270F67-379E-4FBB-B81D-4325566F89EB}" dt="2022-11-13T22:52:58.342" v="1707" actId="1036"/>
          <ac:grpSpMkLst>
            <pc:docMk/>
            <pc:sldMk cId="0" sldId="319"/>
            <ac:grpSpMk id="79878" creationId="{7714E221-B822-82F7-CD84-0566DC72E0A8}"/>
          </ac:grpSpMkLst>
        </pc:grpChg>
        <pc:grpChg chg="mod">
          <ac:chgData name="Soheil Abbasloo" userId="d71572ce-aea6-4a3a-9d7a-c1bc96c12f67" providerId="ADAL" clId="{59270F67-379E-4FBB-B81D-4325566F89EB}" dt="2022-11-13T22:52:58.342" v="1707" actId="1036"/>
          <ac:grpSpMkLst>
            <pc:docMk/>
            <pc:sldMk cId="0" sldId="319"/>
            <ac:grpSpMk id="79879" creationId="{8748DDCE-1C76-9B6F-2AD0-18CE00777232}"/>
          </ac:grpSpMkLst>
        </pc:grpChg>
        <pc:grpChg chg="mod">
          <ac:chgData name="Soheil Abbasloo" userId="d71572ce-aea6-4a3a-9d7a-c1bc96c12f67" providerId="ADAL" clId="{59270F67-379E-4FBB-B81D-4325566F89EB}" dt="2022-11-13T22:52:58.342" v="1707" actId="1036"/>
          <ac:grpSpMkLst>
            <pc:docMk/>
            <pc:sldMk cId="0" sldId="319"/>
            <ac:grpSpMk id="79880" creationId="{8E870327-A741-E469-BAB9-FA811DB36FB6}"/>
          </ac:grpSpMkLst>
        </pc:grpChg>
        <pc:grpChg chg="mod">
          <ac:chgData name="Soheil Abbasloo" userId="d71572ce-aea6-4a3a-9d7a-c1bc96c12f67" providerId="ADAL" clId="{59270F67-379E-4FBB-B81D-4325566F89EB}" dt="2022-11-13T22:52:58.342" v="1707" actId="1036"/>
          <ac:grpSpMkLst>
            <pc:docMk/>
            <pc:sldMk cId="0" sldId="319"/>
            <ac:grpSpMk id="79887" creationId="{32984E4E-2AE2-24B2-53E6-EECDB3DCAB96}"/>
          </ac:grpSpMkLst>
        </pc:grpChg>
        <pc:grpChg chg="mod">
          <ac:chgData name="Soheil Abbasloo" userId="d71572ce-aea6-4a3a-9d7a-c1bc96c12f67" providerId="ADAL" clId="{59270F67-379E-4FBB-B81D-4325566F89EB}" dt="2022-11-13T22:52:58.342" v="1707" actId="1036"/>
          <ac:grpSpMkLst>
            <pc:docMk/>
            <pc:sldMk cId="0" sldId="319"/>
            <ac:grpSpMk id="79888" creationId="{FD8FF94D-3189-E5E0-6C07-A1B0D69636D9}"/>
          </ac:grpSpMkLst>
        </pc:grpChg>
        <pc:grpChg chg="mod">
          <ac:chgData name="Soheil Abbasloo" userId="d71572ce-aea6-4a3a-9d7a-c1bc96c12f67" providerId="ADAL" clId="{59270F67-379E-4FBB-B81D-4325566F89EB}" dt="2022-11-13T22:52:58.342" v="1707" actId="1036"/>
          <ac:grpSpMkLst>
            <pc:docMk/>
            <pc:sldMk cId="0" sldId="319"/>
            <ac:grpSpMk id="79889" creationId="{C3642D9A-F5E9-8172-FFE4-D23CA972E5FE}"/>
          </ac:grpSpMkLst>
        </pc:grpChg>
        <pc:grpChg chg="mod">
          <ac:chgData name="Soheil Abbasloo" userId="d71572ce-aea6-4a3a-9d7a-c1bc96c12f67" providerId="ADAL" clId="{59270F67-379E-4FBB-B81D-4325566F89EB}" dt="2022-11-13T22:52:58.342" v="1707" actId="1036"/>
          <ac:grpSpMkLst>
            <pc:docMk/>
            <pc:sldMk cId="0" sldId="319"/>
            <ac:grpSpMk id="79890" creationId="{4FED7AB4-02C8-2CCA-B9FF-17BD39BE2A6B}"/>
          </ac:grpSpMkLst>
        </pc:grpChg>
        <pc:grpChg chg="mod">
          <ac:chgData name="Soheil Abbasloo" userId="d71572ce-aea6-4a3a-9d7a-c1bc96c12f67" providerId="ADAL" clId="{59270F67-379E-4FBB-B81D-4325566F89EB}" dt="2022-11-13T22:52:58.342" v="1707" actId="1036"/>
          <ac:grpSpMkLst>
            <pc:docMk/>
            <pc:sldMk cId="0" sldId="319"/>
            <ac:grpSpMk id="79894" creationId="{9543D814-5AA3-D03C-7673-AB91E6F3D87C}"/>
          </ac:grpSpMkLst>
        </pc:grpChg>
        <pc:grpChg chg="mod">
          <ac:chgData name="Soheil Abbasloo" userId="d71572ce-aea6-4a3a-9d7a-c1bc96c12f67" providerId="ADAL" clId="{59270F67-379E-4FBB-B81D-4325566F89EB}" dt="2022-11-13T22:52:58.342" v="1707" actId="1036"/>
          <ac:grpSpMkLst>
            <pc:docMk/>
            <pc:sldMk cId="0" sldId="319"/>
            <ac:grpSpMk id="79895" creationId="{92BC54B3-8224-9556-DFE8-41037B41CE4A}"/>
          </ac:grpSpMkLst>
        </pc:grpChg>
        <pc:grpChg chg="mod">
          <ac:chgData name="Soheil Abbasloo" userId="d71572ce-aea6-4a3a-9d7a-c1bc96c12f67" providerId="ADAL" clId="{59270F67-379E-4FBB-B81D-4325566F89EB}" dt="2022-11-13T22:52:58.342" v="1707" actId="1036"/>
          <ac:grpSpMkLst>
            <pc:docMk/>
            <pc:sldMk cId="0" sldId="319"/>
            <ac:grpSpMk id="79901" creationId="{0F46D766-E145-27EB-981C-E9ED1547CBBF}"/>
          </ac:grpSpMkLst>
        </pc:grpChg>
        <pc:grpChg chg="mod">
          <ac:chgData name="Soheil Abbasloo" userId="d71572ce-aea6-4a3a-9d7a-c1bc96c12f67" providerId="ADAL" clId="{59270F67-379E-4FBB-B81D-4325566F89EB}" dt="2022-11-13T22:52:58.342" v="1707" actId="1036"/>
          <ac:grpSpMkLst>
            <pc:docMk/>
            <pc:sldMk cId="0" sldId="319"/>
            <ac:grpSpMk id="79902" creationId="{9F155F29-B313-7207-ECEB-BA790F61D847}"/>
          </ac:grpSpMkLst>
        </pc:grpChg>
        <pc:grpChg chg="mod">
          <ac:chgData name="Soheil Abbasloo" userId="d71572ce-aea6-4a3a-9d7a-c1bc96c12f67" providerId="ADAL" clId="{59270F67-379E-4FBB-B81D-4325566F89EB}" dt="2022-11-13T22:52:58.342" v="1707" actId="1036"/>
          <ac:grpSpMkLst>
            <pc:docMk/>
            <pc:sldMk cId="0" sldId="319"/>
            <ac:grpSpMk id="79914" creationId="{1C62BCAC-AA25-406B-1A2E-F6DE0BA6D029}"/>
          </ac:grpSpMkLst>
        </pc:grpChg>
        <pc:grpChg chg="mod">
          <ac:chgData name="Soheil Abbasloo" userId="d71572ce-aea6-4a3a-9d7a-c1bc96c12f67" providerId="ADAL" clId="{59270F67-379E-4FBB-B81D-4325566F89EB}" dt="2022-11-13T22:52:58.342" v="1707" actId="1036"/>
          <ac:grpSpMkLst>
            <pc:docMk/>
            <pc:sldMk cId="0" sldId="319"/>
            <ac:grpSpMk id="79915" creationId="{F6443F78-EB94-6DBE-8ACE-DCA8F926905E}"/>
          </ac:grpSpMkLst>
        </pc:grpChg>
        <pc:grpChg chg="mod">
          <ac:chgData name="Soheil Abbasloo" userId="d71572ce-aea6-4a3a-9d7a-c1bc96c12f67" providerId="ADAL" clId="{59270F67-379E-4FBB-B81D-4325566F89EB}" dt="2022-11-13T22:52:58.342" v="1707" actId="1036"/>
          <ac:grpSpMkLst>
            <pc:docMk/>
            <pc:sldMk cId="0" sldId="319"/>
            <ac:grpSpMk id="79922" creationId="{04A5E64C-EA2C-33B1-BD7B-76A68F53579B}"/>
          </ac:grpSpMkLst>
        </pc:grpChg>
        <pc:grpChg chg="mod">
          <ac:chgData name="Soheil Abbasloo" userId="d71572ce-aea6-4a3a-9d7a-c1bc96c12f67" providerId="ADAL" clId="{59270F67-379E-4FBB-B81D-4325566F89EB}" dt="2022-11-13T22:52:58.342" v="1707" actId="1036"/>
          <ac:grpSpMkLst>
            <pc:docMk/>
            <pc:sldMk cId="0" sldId="319"/>
            <ac:grpSpMk id="79929" creationId="{847DD95C-5408-81A7-FFCC-8C63013D195A}"/>
          </ac:grpSpMkLst>
        </pc:grpChg>
        <pc:grpChg chg="mod">
          <ac:chgData name="Soheil Abbasloo" userId="d71572ce-aea6-4a3a-9d7a-c1bc96c12f67" providerId="ADAL" clId="{59270F67-379E-4FBB-B81D-4325566F89EB}" dt="2022-11-13T22:52:58.342" v="1707" actId="1036"/>
          <ac:grpSpMkLst>
            <pc:docMk/>
            <pc:sldMk cId="0" sldId="319"/>
            <ac:grpSpMk id="79930" creationId="{689D9FBE-C217-A64F-1527-09AC9F9333D7}"/>
          </ac:grpSpMkLst>
        </pc:grpChg>
        <pc:grpChg chg="mod">
          <ac:chgData name="Soheil Abbasloo" userId="d71572ce-aea6-4a3a-9d7a-c1bc96c12f67" providerId="ADAL" clId="{59270F67-379E-4FBB-B81D-4325566F89EB}" dt="2022-11-13T22:52:58.342" v="1707" actId="1036"/>
          <ac:grpSpMkLst>
            <pc:docMk/>
            <pc:sldMk cId="0" sldId="319"/>
            <ac:grpSpMk id="79937" creationId="{441D3E90-5984-E40B-B770-156FC33E043F}"/>
          </ac:grpSpMkLst>
        </pc:grpChg>
        <pc:grpChg chg="mod">
          <ac:chgData name="Soheil Abbasloo" userId="d71572ce-aea6-4a3a-9d7a-c1bc96c12f67" providerId="ADAL" clId="{59270F67-379E-4FBB-B81D-4325566F89EB}" dt="2022-11-13T22:52:58.342" v="1707" actId="1036"/>
          <ac:grpSpMkLst>
            <pc:docMk/>
            <pc:sldMk cId="0" sldId="319"/>
            <ac:grpSpMk id="79944" creationId="{1B8E7D8A-B557-8116-4799-2534D23EE04E}"/>
          </ac:grpSpMkLst>
        </pc:grpChg>
        <pc:grpChg chg="mod">
          <ac:chgData name="Soheil Abbasloo" userId="d71572ce-aea6-4a3a-9d7a-c1bc96c12f67" providerId="ADAL" clId="{59270F67-379E-4FBB-B81D-4325566F89EB}" dt="2022-11-13T22:52:58.342" v="1707" actId="1036"/>
          <ac:grpSpMkLst>
            <pc:docMk/>
            <pc:sldMk cId="0" sldId="319"/>
            <ac:grpSpMk id="79945" creationId="{A1ACEAE3-215A-B9C7-5F73-E488F5219ED5}"/>
          </ac:grpSpMkLst>
        </pc:grpChg>
        <pc:grpChg chg="mod">
          <ac:chgData name="Soheil Abbasloo" userId="d71572ce-aea6-4a3a-9d7a-c1bc96c12f67" providerId="ADAL" clId="{59270F67-379E-4FBB-B81D-4325566F89EB}" dt="2022-11-13T22:52:58.342" v="1707" actId="1036"/>
          <ac:grpSpMkLst>
            <pc:docMk/>
            <pc:sldMk cId="0" sldId="319"/>
            <ac:grpSpMk id="79952" creationId="{AC6DD93D-7742-9E52-0E5E-731D5C7F433C}"/>
          </ac:grpSpMkLst>
        </pc:grpChg>
        <pc:grpChg chg="mod">
          <ac:chgData name="Soheil Abbasloo" userId="d71572ce-aea6-4a3a-9d7a-c1bc96c12f67" providerId="ADAL" clId="{59270F67-379E-4FBB-B81D-4325566F89EB}" dt="2022-11-13T22:52:58.342" v="1707" actId="1036"/>
          <ac:grpSpMkLst>
            <pc:docMk/>
            <pc:sldMk cId="0" sldId="319"/>
            <ac:grpSpMk id="79959" creationId="{12C92295-9EED-042C-4D91-861BEF8143EF}"/>
          </ac:grpSpMkLst>
        </pc:grpChg>
        <pc:grpChg chg="mod">
          <ac:chgData name="Soheil Abbasloo" userId="d71572ce-aea6-4a3a-9d7a-c1bc96c12f67" providerId="ADAL" clId="{59270F67-379E-4FBB-B81D-4325566F89EB}" dt="2022-11-13T22:52:58.342" v="1707" actId="1036"/>
          <ac:grpSpMkLst>
            <pc:docMk/>
            <pc:sldMk cId="0" sldId="319"/>
            <ac:grpSpMk id="79960" creationId="{C1E28154-4B88-513B-8FA1-3E3DCE78DF06}"/>
          </ac:grpSpMkLst>
        </pc:grpChg>
        <pc:grpChg chg="mod">
          <ac:chgData name="Soheil Abbasloo" userId="d71572ce-aea6-4a3a-9d7a-c1bc96c12f67" providerId="ADAL" clId="{59270F67-379E-4FBB-B81D-4325566F89EB}" dt="2022-11-13T22:52:58.342" v="1707" actId="1036"/>
          <ac:grpSpMkLst>
            <pc:docMk/>
            <pc:sldMk cId="0" sldId="319"/>
            <ac:grpSpMk id="79967" creationId="{3FF8E3DE-DD71-252D-DF10-D108CB0DC208}"/>
          </ac:grpSpMkLst>
        </pc:grpChg>
        <pc:grpChg chg="mod">
          <ac:chgData name="Soheil Abbasloo" userId="d71572ce-aea6-4a3a-9d7a-c1bc96c12f67" providerId="ADAL" clId="{59270F67-379E-4FBB-B81D-4325566F89EB}" dt="2022-11-13T22:52:58.342" v="1707" actId="1036"/>
          <ac:grpSpMkLst>
            <pc:docMk/>
            <pc:sldMk cId="0" sldId="319"/>
            <ac:grpSpMk id="79974" creationId="{70D3A800-4219-99A1-7DF1-FDF10C651D78}"/>
          </ac:grpSpMkLst>
        </pc:grpChg>
        <pc:grpChg chg="mod">
          <ac:chgData name="Soheil Abbasloo" userId="d71572ce-aea6-4a3a-9d7a-c1bc96c12f67" providerId="ADAL" clId="{59270F67-379E-4FBB-B81D-4325566F89EB}" dt="2022-11-13T22:52:58.342" v="1707" actId="1036"/>
          <ac:grpSpMkLst>
            <pc:docMk/>
            <pc:sldMk cId="0" sldId="319"/>
            <ac:grpSpMk id="79975" creationId="{347E7BB5-B75B-8A4D-4F93-D891D094E8B3}"/>
          </ac:grpSpMkLst>
        </pc:grpChg>
        <pc:grpChg chg="mod">
          <ac:chgData name="Soheil Abbasloo" userId="d71572ce-aea6-4a3a-9d7a-c1bc96c12f67" providerId="ADAL" clId="{59270F67-379E-4FBB-B81D-4325566F89EB}" dt="2022-11-13T22:52:58.342" v="1707" actId="1036"/>
          <ac:grpSpMkLst>
            <pc:docMk/>
            <pc:sldMk cId="0" sldId="319"/>
            <ac:grpSpMk id="79982" creationId="{D0058A3B-A758-0FA3-CA19-D50567F2495D}"/>
          </ac:grpSpMkLst>
        </pc:grpChg>
        <pc:grpChg chg="mod">
          <ac:chgData name="Soheil Abbasloo" userId="d71572ce-aea6-4a3a-9d7a-c1bc96c12f67" providerId="ADAL" clId="{59270F67-379E-4FBB-B81D-4325566F89EB}" dt="2022-11-13T22:52:58.342" v="1707" actId="1036"/>
          <ac:grpSpMkLst>
            <pc:docMk/>
            <pc:sldMk cId="0" sldId="319"/>
            <ac:grpSpMk id="79989" creationId="{7E3101D8-F65C-3557-6EA7-EE8726F84A2A}"/>
          </ac:grpSpMkLst>
        </pc:grpChg>
        <pc:grpChg chg="mod">
          <ac:chgData name="Soheil Abbasloo" userId="d71572ce-aea6-4a3a-9d7a-c1bc96c12f67" providerId="ADAL" clId="{59270F67-379E-4FBB-B81D-4325566F89EB}" dt="2022-11-13T22:52:58.342" v="1707" actId="1036"/>
          <ac:grpSpMkLst>
            <pc:docMk/>
            <pc:sldMk cId="0" sldId="319"/>
            <ac:grpSpMk id="79990" creationId="{3B89105E-44CE-2D04-EC29-9D04B73757B5}"/>
          </ac:grpSpMkLst>
        </pc:grpChg>
        <pc:grpChg chg="mod">
          <ac:chgData name="Soheil Abbasloo" userId="d71572ce-aea6-4a3a-9d7a-c1bc96c12f67" providerId="ADAL" clId="{59270F67-379E-4FBB-B81D-4325566F89EB}" dt="2022-11-13T22:52:58.342" v="1707" actId="1036"/>
          <ac:grpSpMkLst>
            <pc:docMk/>
            <pc:sldMk cId="0" sldId="319"/>
            <ac:grpSpMk id="79997" creationId="{4BD7C064-1BD6-759D-D560-F210189C7CD5}"/>
          </ac:grpSpMkLst>
        </pc:grpChg>
        <pc:grpChg chg="mod">
          <ac:chgData name="Soheil Abbasloo" userId="d71572ce-aea6-4a3a-9d7a-c1bc96c12f67" providerId="ADAL" clId="{59270F67-379E-4FBB-B81D-4325566F89EB}" dt="2022-11-13T22:52:58.342" v="1707" actId="1036"/>
          <ac:grpSpMkLst>
            <pc:docMk/>
            <pc:sldMk cId="0" sldId="319"/>
            <ac:grpSpMk id="80004" creationId="{D4C59CE7-3083-2808-0EB2-ECC1F7B4C374}"/>
          </ac:grpSpMkLst>
        </pc:grpChg>
        <pc:grpChg chg="mod">
          <ac:chgData name="Soheil Abbasloo" userId="d71572ce-aea6-4a3a-9d7a-c1bc96c12f67" providerId="ADAL" clId="{59270F67-379E-4FBB-B81D-4325566F89EB}" dt="2022-11-13T22:52:58.342" v="1707" actId="1036"/>
          <ac:grpSpMkLst>
            <pc:docMk/>
            <pc:sldMk cId="0" sldId="319"/>
            <ac:grpSpMk id="80005" creationId="{48C7C7F5-7D67-B2A6-5BFD-5D1D44B6E80E}"/>
          </ac:grpSpMkLst>
        </pc:grpChg>
        <pc:grpChg chg="mod">
          <ac:chgData name="Soheil Abbasloo" userId="d71572ce-aea6-4a3a-9d7a-c1bc96c12f67" providerId="ADAL" clId="{59270F67-379E-4FBB-B81D-4325566F89EB}" dt="2022-11-13T22:52:58.342" v="1707" actId="1036"/>
          <ac:grpSpMkLst>
            <pc:docMk/>
            <pc:sldMk cId="0" sldId="319"/>
            <ac:grpSpMk id="80012" creationId="{80DB36D4-3AE1-4284-C51C-39E51CBF4BA8}"/>
          </ac:grpSpMkLst>
        </pc:grpChg>
        <pc:grpChg chg="mod">
          <ac:chgData name="Soheil Abbasloo" userId="d71572ce-aea6-4a3a-9d7a-c1bc96c12f67" providerId="ADAL" clId="{59270F67-379E-4FBB-B81D-4325566F89EB}" dt="2022-11-13T22:52:58.342" v="1707" actId="1036"/>
          <ac:grpSpMkLst>
            <pc:docMk/>
            <pc:sldMk cId="0" sldId="319"/>
            <ac:grpSpMk id="80019" creationId="{EA9DD656-2516-BADF-1017-0023DD4190E7}"/>
          </ac:grpSpMkLst>
        </pc:grpChg>
        <pc:grpChg chg="mod">
          <ac:chgData name="Soheil Abbasloo" userId="d71572ce-aea6-4a3a-9d7a-c1bc96c12f67" providerId="ADAL" clId="{59270F67-379E-4FBB-B81D-4325566F89EB}" dt="2022-11-13T22:52:58.342" v="1707" actId="1036"/>
          <ac:grpSpMkLst>
            <pc:docMk/>
            <pc:sldMk cId="0" sldId="319"/>
            <ac:grpSpMk id="80020" creationId="{44EB951C-2F30-0EDB-0BB4-06F7A30B52C5}"/>
          </ac:grpSpMkLst>
        </pc:grpChg>
        <pc:grpChg chg="mod">
          <ac:chgData name="Soheil Abbasloo" userId="d71572ce-aea6-4a3a-9d7a-c1bc96c12f67" providerId="ADAL" clId="{59270F67-379E-4FBB-B81D-4325566F89EB}" dt="2022-11-13T22:52:58.342" v="1707" actId="1036"/>
          <ac:grpSpMkLst>
            <pc:docMk/>
            <pc:sldMk cId="0" sldId="319"/>
            <ac:grpSpMk id="80027" creationId="{E3719C2C-F1BE-E69B-8376-94C6A34CF9A6}"/>
          </ac:grpSpMkLst>
        </pc:grpChg>
        <pc:grpChg chg="mod">
          <ac:chgData name="Soheil Abbasloo" userId="d71572ce-aea6-4a3a-9d7a-c1bc96c12f67" providerId="ADAL" clId="{59270F67-379E-4FBB-B81D-4325566F89EB}" dt="2022-11-13T22:52:58.342" v="1707" actId="1036"/>
          <ac:grpSpMkLst>
            <pc:docMk/>
            <pc:sldMk cId="0" sldId="319"/>
            <ac:grpSpMk id="80034" creationId="{AE2B3A9A-04CC-4DCF-FE8A-B1DB39ECC3FF}"/>
          </ac:grpSpMkLst>
        </pc:grpChg>
        <pc:grpChg chg="mod">
          <ac:chgData name="Soheil Abbasloo" userId="d71572ce-aea6-4a3a-9d7a-c1bc96c12f67" providerId="ADAL" clId="{59270F67-379E-4FBB-B81D-4325566F89EB}" dt="2022-11-13T22:52:58.342" v="1707" actId="1036"/>
          <ac:grpSpMkLst>
            <pc:docMk/>
            <pc:sldMk cId="0" sldId="319"/>
            <ac:grpSpMk id="80035" creationId="{DD7C9684-49AC-774A-36C6-5ABEC2D9F3F7}"/>
          </ac:grpSpMkLst>
        </pc:grpChg>
      </pc:sldChg>
      <pc:sldChg chg="addSp delSp modSp mod modClrScheme chgLayout modNotes">
        <pc:chgData name="Soheil Abbasloo" userId="d71572ce-aea6-4a3a-9d7a-c1bc96c12f67" providerId="ADAL" clId="{59270F67-379E-4FBB-B81D-4325566F89EB}" dt="2022-11-14T22:06:52.750" v="4113"/>
        <pc:sldMkLst>
          <pc:docMk/>
          <pc:sldMk cId="0" sldId="320"/>
        </pc:sldMkLst>
        <pc:spChg chg="add del mod ord">
          <ac:chgData name="Soheil Abbasloo" userId="d71572ce-aea6-4a3a-9d7a-c1bc96c12f67" providerId="ADAL" clId="{59270F67-379E-4FBB-B81D-4325566F89EB}" dt="2022-11-13T20:31:11.484" v="125" actId="478"/>
          <ac:spMkLst>
            <pc:docMk/>
            <pc:sldMk cId="0" sldId="320"/>
            <ac:spMk id="2" creationId="{0B0A4B5D-99D1-03EC-49D3-F4AD779D14E8}"/>
          </ac:spMkLst>
        </pc:spChg>
        <pc:spChg chg="mod">
          <ac:chgData name="Soheil Abbasloo" userId="d71572ce-aea6-4a3a-9d7a-c1bc96c12f67" providerId="ADAL" clId="{59270F67-379E-4FBB-B81D-4325566F89EB}" dt="2022-11-13T22:53:39.364" v="1710" actId="1076"/>
          <ac:spMkLst>
            <pc:docMk/>
            <pc:sldMk cId="0" sldId="320"/>
            <ac:spMk id="5" creationId="{B9FC0AE0-5D38-53CA-7EA6-4F11B6C92F6D}"/>
          </ac:spMkLst>
        </pc:spChg>
        <pc:spChg chg="mod">
          <ac:chgData name="Soheil Abbasloo" userId="d71572ce-aea6-4a3a-9d7a-c1bc96c12f67" providerId="ADAL" clId="{59270F67-379E-4FBB-B81D-4325566F89EB}" dt="2022-11-13T22:53:39.364" v="1710" actId="1076"/>
          <ac:spMkLst>
            <pc:docMk/>
            <pc:sldMk cId="0" sldId="320"/>
            <ac:spMk id="6" creationId="{63EA7918-CA4B-61C1-4DF8-A581A499314D}"/>
          </ac:spMkLst>
        </pc:spChg>
        <pc:spChg chg="mod">
          <ac:chgData name="Soheil Abbasloo" userId="d71572ce-aea6-4a3a-9d7a-c1bc96c12f67" providerId="ADAL" clId="{59270F67-379E-4FBB-B81D-4325566F89EB}" dt="2022-11-13T22:53:39.364" v="1710" actId="1076"/>
          <ac:spMkLst>
            <pc:docMk/>
            <pc:sldMk cId="0" sldId="320"/>
            <ac:spMk id="7" creationId="{41EEECA3-7EEC-1466-7FCB-947BA37B7BC7}"/>
          </ac:spMkLst>
        </pc:spChg>
        <pc:spChg chg="mod">
          <ac:chgData name="Soheil Abbasloo" userId="d71572ce-aea6-4a3a-9d7a-c1bc96c12f67" providerId="ADAL" clId="{59270F67-379E-4FBB-B81D-4325566F89EB}" dt="2022-11-13T22:53:39.364" v="1710" actId="1076"/>
          <ac:spMkLst>
            <pc:docMk/>
            <pc:sldMk cId="0" sldId="320"/>
            <ac:spMk id="8" creationId="{7ABFD724-D433-A7B3-44A3-6D6E43089D4F}"/>
          </ac:spMkLst>
        </pc:spChg>
        <pc:spChg chg="mod">
          <ac:chgData name="Soheil Abbasloo" userId="d71572ce-aea6-4a3a-9d7a-c1bc96c12f67" providerId="ADAL" clId="{59270F67-379E-4FBB-B81D-4325566F89EB}" dt="2022-11-13T22:53:39.364" v="1710" actId="1076"/>
          <ac:spMkLst>
            <pc:docMk/>
            <pc:sldMk cId="0" sldId="320"/>
            <ac:spMk id="9" creationId="{4E187A40-61FF-6B81-C533-36370649C264}"/>
          </ac:spMkLst>
        </pc:spChg>
        <pc:spChg chg="mod">
          <ac:chgData name="Soheil Abbasloo" userId="d71572ce-aea6-4a3a-9d7a-c1bc96c12f67" providerId="ADAL" clId="{59270F67-379E-4FBB-B81D-4325566F89EB}" dt="2022-11-13T22:53:39.364" v="1710" actId="1076"/>
          <ac:spMkLst>
            <pc:docMk/>
            <pc:sldMk cId="0" sldId="320"/>
            <ac:spMk id="10" creationId="{C90F5CFD-5176-DD92-6820-89AB21DA6EE6}"/>
          </ac:spMkLst>
        </pc:spChg>
        <pc:spChg chg="mod">
          <ac:chgData name="Soheil Abbasloo" userId="d71572ce-aea6-4a3a-9d7a-c1bc96c12f67" providerId="ADAL" clId="{59270F67-379E-4FBB-B81D-4325566F89EB}" dt="2022-11-13T22:53:39.364" v="1710" actId="1076"/>
          <ac:spMkLst>
            <pc:docMk/>
            <pc:sldMk cId="0" sldId="320"/>
            <ac:spMk id="13" creationId="{4E6212EC-BBF6-7F58-A16C-4DF7C158A281}"/>
          </ac:spMkLst>
        </pc:spChg>
        <pc:spChg chg="mod">
          <ac:chgData name="Soheil Abbasloo" userId="d71572ce-aea6-4a3a-9d7a-c1bc96c12f67" providerId="ADAL" clId="{59270F67-379E-4FBB-B81D-4325566F89EB}" dt="2022-11-13T22:53:39.364" v="1710" actId="1076"/>
          <ac:spMkLst>
            <pc:docMk/>
            <pc:sldMk cId="0" sldId="320"/>
            <ac:spMk id="14" creationId="{D718FB80-DAB2-AC74-1DAB-3EAD1529CD97}"/>
          </ac:spMkLst>
        </pc:spChg>
        <pc:spChg chg="mod">
          <ac:chgData name="Soheil Abbasloo" userId="d71572ce-aea6-4a3a-9d7a-c1bc96c12f67" providerId="ADAL" clId="{59270F67-379E-4FBB-B81D-4325566F89EB}" dt="2022-11-13T22:53:39.364" v="1710" actId="1076"/>
          <ac:spMkLst>
            <pc:docMk/>
            <pc:sldMk cId="0" sldId="320"/>
            <ac:spMk id="15" creationId="{F0E38581-4D59-AD02-A3F6-5632E02CBCE0}"/>
          </ac:spMkLst>
        </pc:spChg>
        <pc:spChg chg="mod">
          <ac:chgData name="Soheil Abbasloo" userId="d71572ce-aea6-4a3a-9d7a-c1bc96c12f67" providerId="ADAL" clId="{59270F67-379E-4FBB-B81D-4325566F89EB}" dt="2022-11-13T22:53:39.364" v="1710" actId="1076"/>
          <ac:spMkLst>
            <pc:docMk/>
            <pc:sldMk cId="0" sldId="320"/>
            <ac:spMk id="16" creationId="{EA7BEB8D-4CBB-3059-D87B-E42D848BC7B5}"/>
          </ac:spMkLst>
        </pc:spChg>
        <pc:spChg chg="mod">
          <ac:chgData name="Soheil Abbasloo" userId="d71572ce-aea6-4a3a-9d7a-c1bc96c12f67" providerId="ADAL" clId="{59270F67-379E-4FBB-B81D-4325566F89EB}" dt="2022-11-13T22:53:39.364" v="1710" actId="1076"/>
          <ac:spMkLst>
            <pc:docMk/>
            <pc:sldMk cId="0" sldId="320"/>
            <ac:spMk id="17" creationId="{9FC64DF8-F705-38A7-E433-DD0CD4CE0DA0}"/>
          </ac:spMkLst>
        </pc:spChg>
        <pc:spChg chg="mod">
          <ac:chgData name="Soheil Abbasloo" userId="d71572ce-aea6-4a3a-9d7a-c1bc96c12f67" providerId="ADAL" clId="{59270F67-379E-4FBB-B81D-4325566F89EB}" dt="2022-11-13T22:53:39.364" v="1710" actId="1076"/>
          <ac:spMkLst>
            <pc:docMk/>
            <pc:sldMk cId="0" sldId="320"/>
            <ac:spMk id="18" creationId="{0372DD21-D5C0-C534-23A0-63A73E1AC692}"/>
          </ac:spMkLst>
        </pc:spChg>
        <pc:spChg chg="mod">
          <ac:chgData name="Soheil Abbasloo" userId="d71572ce-aea6-4a3a-9d7a-c1bc96c12f67" providerId="ADAL" clId="{59270F67-379E-4FBB-B81D-4325566F89EB}" dt="2022-11-13T22:53:39.364" v="1710" actId="1076"/>
          <ac:spMkLst>
            <pc:docMk/>
            <pc:sldMk cId="0" sldId="320"/>
            <ac:spMk id="21" creationId="{A54DC008-6E76-62BD-51AD-C962740760A3}"/>
          </ac:spMkLst>
        </pc:spChg>
        <pc:spChg chg="mod">
          <ac:chgData name="Soheil Abbasloo" userId="d71572ce-aea6-4a3a-9d7a-c1bc96c12f67" providerId="ADAL" clId="{59270F67-379E-4FBB-B81D-4325566F89EB}" dt="2022-11-13T22:53:39.364" v="1710" actId="1076"/>
          <ac:spMkLst>
            <pc:docMk/>
            <pc:sldMk cId="0" sldId="320"/>
            <ac:spMk id="22" creationId="{E5BE1BBF-1EDF-E24E-5434-1B26D04342D8}"/>
          </ac:spMkLst>
        </pc:spChg>
        <pc:spChg chg="mod">
          <ac:chgData name="Soheil Abbasloo" userId="d71572ce-aea6-4a3a-9d7a-c1bc96c12f67" providerId="ADAL" clId="{59270F67-379E-4FBB-B81D-4325566F89EB}" dt="2022-11-13T22:53:39.364" v="1710" actId="1076"/>
          <ac:spMkLst>
            <pc:docMk/>
            <pc:sldMk cId="0" sldId="320"/>
            <ac:spMk id="23" creationId="{1D6EF894-37F8-515F-E04D-5292A1EDCFA6}"/>
          </ac:spMkLst>
        </pc:spChg>
        <pc:spChg chg="mod">
          <ac:chgData name="Soheil Abbasloo" userId="d71572ce-aea6-4a3a-9d7a-c1bc96c12f67" providerId="ADAL" clId="{59270F67-379E-4FBB-B81D-4325566F89EB}" dt="2022-11-13T22:53:39.364" v="1710" actId="1076"/>
          <ac:spMkLst>
            <pc:docMk/>
            <pc:sldMk cId="0" sldId="320"/>
            <ac:spMk id="24" creationId="{08480337-2999-7257-4266-C512560AA16C}"/>
          </ac:spMkLst>
        </pc:spChg>
        <pc:spChg chg="mod">
          <ac:chgData name="Soheil Abbasloo" userId="d71572ce-aea6-4a3a-9d7a-c1bc96c12f67" providerId="ADAL" clId="{59270F67-379E-4FBB-B81D-4325566F89EB}" dt="2022-11-13T22:53:39.364" v="1710" actId="1076"/>
          <ac:spMkLst>
            <pc:docMk/>
            <pc:sldMk cId="0" sldId="320"/>
            <ac:spMk id="25" creationId="{77195549-4F43-A1C2-8FE7-446B51EA3600}"/>
          </ac:spMkLst>
        </pc:spChg>
        <pc:spChg chg="mod">
          <ac:chgData name="Soheil Abbasloo" userId="d71572ce-aea6-4a3a-9d7a-c1bc96c12f67" providerId="ADAL" clId="{59270F67-379E-4FBB-B81D-4325566F89EB}" dt="2022-11-13T22:53:39.364" v="1710" actId="1076"/>
          <ac:spMkLst>
            <pc:docMk/>
            <pc:sldMk cId="0" sldId="320"/>
            <ac:spMk id="26" creationId="{A57FC4D8-8F97-7D46-3059-5446C5E6453A}"/>
          </ac:spMkLst>
        </pc:spChg>
        <pc:spChg chg="mod">
          <ac:chgData name="Soheil Abbasloo" userId="d71572ce-aea6-4a3a-9d7a-c1bc96c12f67" providerId="ADAL" clId="{59270F67-379E-4FBB-B81D-4325566F89EB}" dt="2022-11-13T22:53:39.364" v="1710" actId="1076"/>
          <ac:spMkLst>
            <pc:docMk/>
            <pc:sldMk cId="0" sldId="320"/>
            <ac:spMk id="29" creationId="{5F9E4BB9-1033-2F33-9CEA-76912184C663}"/>
          </ac:spMkLst>
        </pc:spChg>
        <pc:spChg chg="mod">
          <ac:chgData name="Soheil Abbasloo" userId="d71572ce-aea6-4a3a-9d7a-c1bc96c12f67" providerId="ADAL" clId="{59270F67-379E-4FBB-B81D-4325566F89EB}" dt="2022-11-13T22:53:39.364" v="1710" actId="1076"/>
          <ac:spMkLst>
            <pc:docMk/>
            <pc:sldMk cId="0" sldId="320"/>
            <ac:spMk id="30" creationId="{227D92B3-8BE3-CDE5-9926-2F93EEAF773B}"/>
          </ac:spMkLst>
        </pc:spChg>
        <pc:spChg chg="mod">
          <ac:chgData name="Soheil Abbasloo" userId="d71572ce-aea6-4a3a-9d7a-c1bc96c12f67" providerId="ADAL" clId="{59270F67-379E-4FBB-B81D-4325566F89EB}" dt="2022-11-13T22:53:39.364" v="1710" actId="1076"/>
          <ac:spMkLst>
            <pc:docMk/>
            <pc:sldMk cId="0" sldId="320"/>
            <ac:spMk id="31" creationId="{44F92331-62DD-D95A-BAC2-35D7837F59BA}"/>
          </ac:spMkLst>
        </pc:spChg>
        <pc:spChg chg="mod">
          <ac:chgData name="Soheil Abbasloo" userId="d71572ce-aea6-4a3a-9d7a-c1bc96c12f67" providerId="ADAL" clId="{59270F67-379E-4FBB-B81D-4325566F89EB}" dt="2022-11-13T22:53:39.364" v="1710" actId="1076"/>
          <ac:spMkLst>
            <pc:docMk/>
            <pc:sldMk cId="0" sldId="320"/>
            <ac:spMk id="32" creationId="{2BC46F84-9A89-2778-7886-65BA80E1E1E0}"/>
          </ac:spMkLst>
        </pc:spChg>
        <pc:spChg chg="mod">
          <ac:chgData name="Soheil Abbasloo" userId="d71572ce-aea6-4a3a-9d7a-c1bc96c12f67" providerId="ADAL" clId="{59270F67-379E-4FBB-B81D-4325566F89EB}" dt="2022-11-13T22:53:39.364" v="1710" actId="1076"/>
          <ac:spMkLst>
            <pc:docMk/>
            <pc:sldMk cId="0" sldId="320"/>
            <ac:spMk id="33" creationId="{05AFD742-4EA7-141F-0B7F-2B2B4BE64835}"/>
          </ac:spMkLst>
        </pc:spChg>
        <pc:spChg chg="mod">
          <ac:chgData name="Soheil Abbasloo" userId="d71572ce-aea6-4a3a-9d7a-c1bc96c12f67" providerId="ADAL" clId="{59270F67-379E-4FBB-B81D-4325566F89EB}" dt="2022-11-13T22:53:39.364" v="1710" actId="1076"/>
          <ac:spMkLst>
            <pc:docMk/>
            <pc:sldMk cId="0" sldId="320"/>
            <ac:spMk id="34" creationId="{74EA9168-72D7-3127-C74B-496F1C9F79A2}"/>
          </ac:spMkLst>
        </pc:spChg>
        <pc:spChg chg="mod">
          <ac:chgData name="Soheil Abbasloo" userId="d71572ce-aea6-4a3a-9d7a-c1bc96c12f67" providerId="ADAL" clId="{59270F67-379E-4FBB-B81D-4325566F89EB}" dt="2022-11-13T22:53:39.364" v="1710" actId="1076"/>
          <ac:spMkLst>
            <pc:docMk/>
            <pc:sldMk cId="0" sldId="320"/>
            <ac:spMk id="37" creationId="{136190FC-4344-9EE1-3C22-4D6518DF6BC6}"/>
          </ac:spMkLst>
        </pc:spChg>
        <pc:spChg chg="mod">
          <ac:chgData name="Soheil Abbasloo" userId="d71572ce-aea6-4a3a-9d7a-c1bc96c12f67" providerId="ADAL" clId="{59270F67-379E-4FBB-B81D-4325566F89EB}" dt="2022-11-13T22:53:39.364" v="1710" actId="1076"/>
          <ac:spMkLst>
            <pc:docMk/>
            <pc:sldMk cId="0" sldId="320"/>
            <ac:spMk id="38" creationId="{FA8088A3-1ABB-D62B-8493-2F8A8564FAD6}"/>
          </ac:spMkLst>
        </pc:spChg>
        <pc:spChg chg="mod">
          <ac:chgData name="Soheil Abbasloo" userId="d71572ce-aea6-4a3a-9d7a-c1bc96c12f67" providerId="ADAL" clId="{59270F67-379E-4FBB-B81D-4325566F89EB}" dt="2022-11-13T22:53:39.364" v="1710" actId="1076"/>
          <ac:spMkLst>
            <pc:docMk/>
            <pc:sldMk cId="0" sldId="320"/>
            <ac:spMk id="39" creationId="{E0193F8B-7C42-14AD-68F8-5370C2584FC3}"/>
          </ac:spMkLst>
        </pc:spChg>
        <pc:spChg chg="mod">
          <ac:chgData name="Soheil Abbasloo" userId="d71572ce-aea6-4a3a-9d7a-c1bc96c12f67" providerId="ADAL" clId="{59270F67-379E-4FBB-B81D-4325566F89EB}" dt="2022-11-13T22:53:39.364" v="1710" actId="1076"/>
          <ac:spMkLst>
            <pc:docMk/>
            <pc:sldMk cId="0" sldId="320"/>
            <ac:spMk id="40" creationId="{0E1F877A-B095-CA58-5D34-D3321D4730DD}"/>
          </ac:spMkLst>
        </pc:spChg>
        <pc:spChg chg="mod">
          <ac:chgData name="Soheil Abbasloo" userId="d71572ce-aea6-4a3a-9d7a-c1bc96c12f67" providerId="ADAL" clId="{59270F67-379E-4FBB-B81D-4325566F89EB}" dt="2022-11-13T22:53:39.364" v="1710" actId="1076"/>
          <ac:spMkLst>
            <pc:docMk/>
            <pc:sldMk cId="0" sldId="320"/>
            <ac:spMk id="41" creationId="{AFEBAA8C-662A-1370-72B2-34060003FC68}"/>
          </ac:spMkLst>
        </pc:spChg>
        <pc:spChg chg="mod">
          <ac:chgData name="Soheil Abbasloo" userId="d71572ce-aea6-4a3a-9d7a-c1bc96c12f67" providerId="ADAL" clId="{59270F67-379E-4FBB-B81D-4325566F89EB}" dt="2022-11-13T22:53:39.364" v="1710" actId="1076"/>
          <ac:spMkLst>
            <pc:docMk/>
            <pc:sldMk cId="0" sldId="320"/>
            <ac:spMk id="42" creationId="{4418093A-FCB6-E759-4BE1-6D06984A14AC}"/>
          </ac:spMkLst>
        </pc:spChg>
        <pc:spChg chg="mod">
          <ac:chgData name="Soheil Abbasloo" userId="d71572ce-aea6-4a3a-9d7a-c1bc96c12f67" providerId="ADAL" clId="{59270F67-379E-4FBB-B81D-4325566F89EB}" dt="2022-11-13T22:53:39.364" v="1710" actId="1076"/>
          <ac:spMkLst>
            <pc:docMk/>
            <pc:sldMk cId="0" sldId="320"/>
            <ac:spMk id="45" creationId="{B36B4394-A794-2F37-2970-E5CEAB0190D5}"/>
          </ac:spMkLst>
        </pc:spChg>
        <pc:spChg chg="mod">
          <ac:chgData name="Soheil Abbasloo" userId="d71572ce-aea6-4a3a-9d7a-c1bc96c12f67" providerId="ADAL" clId="{59270F67-379E-4FBB-B81D-4325566F89EB}" dt="2022-11-13T22:53:39.364" v="1710" actId="1076"/>
          <ac:spMkLst>
            <pc:docMk/>
            <pc:sldMk cId="0" sldId="320"/>
            <ac:spMk id="46" creationId="{0033E62B-4B3C-0FB3-2073-3E82E8A35A32}"/>
          </ac:spMkLst>
        </pc:spChg>
        <pc:spChg chg="mod">
          <ac:chgData name="Soheil Abbasloo" userId="d71572ce-aea6-4a3a-9d7a-c1bc96c12f67" providerId="ADAL" clId="{59270F67-379E-4FBB-B81D-4325566F89EB}" dt="2022-11-13T22:53:39.364" v="1710" actId="1076"/>
          <ac:spMkLst>
            <pc:docMk/>
            <pc:sldMk cId="0" sldId="320"/>
            <ac:spMk id="47" creationId="{FAD04794-5B2A-BF42-2AF5-A033C16A7936}"/>
          </ac:spMkLst>
        </pc:spChg>
        <pc:spChg chg="mod">
          <ac:chgData name="Soheil Abbasloo" userId="d71572ce-aea6-4a3a-9d7a-c1bc96c12f67" providerId="ADAL" clId="{59270F67-379E-4FBB-B81D-4325566F89EB}" dt="2022-11-13T22:53:39.364" v="1710" actId="1076"/>
          <ac:spMkLst>
            <pc:docMk/>
            <pc:sldMk cId="0" sldId="320"/>
            <ac:spMk id="48" creationId="{EBE58852-6543-F938-3E1B-E7993869BFBD}"/>
          </ac:spMkLst>
        </pc:spChg>
        <pc:spChg chg="mod">
          <ac:chgData name="Soheil Abbasloo" userId="d71572ce-aea6-4a3a-9d7a-c1bc96c12f67" providerId="ADAL" clId="{59270F67-379E-4FBB-B81D-4325566F89EB}" dt="2022-11-13T22:53:39.364" v="1710" actId="1076"/>
          <ac:spMkLst>
            <pc:docMk/>
            <pc:sldMk cId="0" sldId="320"/>
            <ac:spMk id="49" creationId="{90C39527-7C51-ECB9-A5B8-A90CEBE453A8}"/>
          </ac:spMkLst>
        </pc:spChg>
        <pc:spChg chg="mod">
          <ac:chgData name="Soheil Abbasloo" userId="d71572ce-aea6-4a3a-9d7a-c1bc96c12f67" providerId="ADAL" clId="{59270F67-379E-4FBB-B81D-4325566F89EB}" dt="2022-11-13T22:53:39.364" v="1710" actId="1076"/>
          <ac:spMkLst>
            <pc:docMk/>
            <pc:sldMk cId="0" sldId="320"/>
            <ac:spMk id="50" creationId="{FF7AC0C3-BA18-BA72-7C4F-9D7037CF5936}"/>
          </ac:spMkLst>
        </pc:spChg>
        <pc:spChg chg="mod">
          <ac:chgData name="Soheil Abbasloo" userId="d71572ce-aea6-4a3a-9d7a-c1bc96c12f67" providerId="ADAL" clId="{59270F67-379E-4FBB-B81D-4325566F89EB}" dt="2022-11-13T22:53:39.364" v="1710" actId="1076"/>
          <ac:spMkLst>
            <pc:docMk/>
            <pc:sldMk cId="0" sldId="320"/>
            <ac:spMk id="53" creationId="{B3FFC652-B2B5-22DF-A9C2-EC71017402EC}"/>
          </ac:spMkLst>
        </pc:spChg>
        <pc:spChg chg="mod">
          <ac:chgData name="Soheil Abbasloo" userId="d71572ce-aea6-4a3a-9d7a-c1bc96c12f67" providerId="ADAL" clId="{59270F67-379E-4FBB-B81D-4325566F89EB}" dt="2022-11-13T22:53:39.364" v="1710" actId="1076"/>
          <ac:spMkLst>
            <pc:docMk/>
            <pc:sldMk cId="0" sldId="320"/>
            <ac:spMk id="54" creationId="{24313C58-A109-0371-5B8F-7A316B116AFA}"/>
          </ac:spMkLst>
        </pc:spChg>
        <pc:spChg chg="mod">
          <ac:chgData name="Soheil Abbasloo" userId="d71572ce-aea6-4a3a-9d7a-c1bc96c12f67" providerId="ADAL" clId="{59270F67-379E-4FBB-B81D-4325566F89EB}" dt="2022-11-13T22:53:39.364" v="1710" actId="1076"/>
          <ac:spMkLst>
            <pc:docMk/>
            <pc:sldMk cId="0" sldId="320"/>
            <ac:spMk id="55" creationId="{84C65781-8279-C6C2-A8B1-A6506DA18557}"/>
          </ac:spMkLst>
        </pc:spChg>
        <pc:spChg chg="mod">
          <ac:chgData name="Soheil Abbasloo" userId="d71572ce-aea6-4a3a-9d7a-c1bc96c12f67" providerId="ADAL" clId="{59270F67-379E-4FBB-B81D-4325566F89EB}" dt="2022-11-13T22:53:39.364" v="1710" actId="1076"/>
          <ac:spMkLst>
            <pc:docMk/>
            <pc:sldMk cId="0" sldId="320"/>
            <ac:spMk id="56" creationId="{A8E67B6D-3DE0-C6DF-0B74-1EF7BD76DC35}"/>
          </ac:spMkLst>
        </pc:spChg>
        <pc:spChg chg="mod">
          <ac:chgData name="Soheil Abbasloo" userId="d71572ce-aea6-4a3a-9d7a-c1bc96c12f67" providerId="ADAL" clId="{59270F67-379E-4FBB-B81D-4325566F89EB}" dt="2022-11-13T22:53:39.364" v="1710" actId="1076"/>
          <ac:spMkLst>
            <pc:docMk/>
            <pc:sldMk cId="0" sldId="320"/>
            <ac:spMk id="57" creationId="{12396811-63D8-1526-37E3-05BBA5A677A9}"/>
          </ac:spMkLst>
        </pc:spChg>
        <pc:spChg chg="mod">
          <ac:chgData name="Soheil Abbasloo" userId="d71572ce-aea6-4a3a-9d7a-c1bc96c12f67" providerId="ADAL" clId="{59270F67-379E-4FBB-B81D-4325566F89EB}" dt="2022-11-13T22:53:39.364" v="1710" actId="1076"/>
          <ac:spMkLst>
            <pc:docMk/>
            <pc:sldMk cId="0" sldId="320"/>
            <ac:spMk id="58" creationId="{DCCE22AE-8ED7-27C2-42A5-8935053CD594}"/>
          </ac:spMkLst>
        </pc:spChg>
        <pc:spChg chg="mod">
          <ac:chgData name="Soheil Abbasloo" userId="d71572ce-aea6-4a3a-9d7a-c1bc96c12f67" providerId="ADAL" clId="{59270F67-379E-4FBB-B81D-4325566F89EB}" dt="2022-11-13T22:53:39.364" v="1710" actId="1076"/>
          <ac:spMkLst>
            <pc:docMk/>
            <pc:sldMk cId="0" sldId="320"/>
            <ac:spMk id="61" creationId="{AE379374-9817-3A93-56EA-8FB6F1CE8B70}"/>
          </ac:spMkLst>
        </pc:spChg>
        <pc:spChg chg="mod">
          <ac:chgData name="Soheil Abbasloo" userId="d71572ce-aea6-4a3a-9d7a-c1bc96c12f67" providerId="ADAL" clId="{59270F67-379E-4FBB-B81D-4325566F89EB}" dt="2022-11-13T22:53:39.364" v="1710" actId="1076"/>
          <ac:spMkLst>
            <pc:docMk/>
            <pc:sldMk cId="0" sldId="320"/>
            <ac:spMk id="62" creationId="{E22E80D9-52A3-436D-6FC9-D9CA89C68A37}"/>
          </ac:spMkLst>
        </pc:spChg>
        <pc:spChg chg="mod">
          <ac:chgData name="Soheil Abbasloo" userId="d71572ce-aea6-4a3a-9d7a-c1bc96c12f67" providerId="ADAL" clId="{59270F67-379E-4FBB-B81D-4325566F89EB}" dt="2022-11-13T22:53:39.364" v="1710" actId="1076"/>
          <ac:spMkLst>
            <pc:docMk/>
            <pc:sldMk cId="0" sldId="320"/>
            <ac:spMk id="63" creationId="{F71C522D-973E-EFC3-8371-53DFF9CCAAE2}"/>
          </ac:spMkLst>
        </pc:spChg>
        <pc:spChg chg="mod ord">
          <ac:chgData name="Soheil Abbasloo" userId="d71572ce-aea6-4a3a-9d7a-c1bc96c12f67" providerId="ADAL" clId="{59270F67-379E-4FBB-B81D-4325566F89EB}" dt="2022-11-13T23:52:30.328" v="2828" actId="20577"/>
          <ac:spMkLst>
            <pc:docMk/>
            <pc:sldMk cId="0" sldId="320"/>
            <ac:spMk id="81922" creationId="{4B6F5529-6F06-08CF-6FB2-9E29843AA240}"/>
          </ac:spMkLst>
        </pc:spChg>
        <pc:spChg chg="mod ord">
          <ac:chgData name="Soheil Abbasloo" userId="d71572ce-aea6-4a3a-9d7a-c1bc96c12f67" providerId="ADAL" clId="{59270F67-379E-4FBB-B81D-4325566F89EB}" dt="2022-11-13T19:52:39.306" v="12" actId="700"/>
          <ac:spMkLst>
            <pc:docMk/>
            <pc:sldMk cId="0" sldId="320"/>
            <ac:spMk id="81923" creationId="{A866DCEF-BA6E-4114-FA61-F3E4F82B477B}"/>
          </ac:spMkLst>
        </pc:spChg>
        <pc:spChg chg="del mod">
          <ac:chgData name="Soheil Abbasloo" userId="d71572ce-aea6-4a3a-9d7a-c1bc96c12f67" providerId="ADAL" clId="{59270F67-379E-4FBB-B81D-4325566F89EB}" dt="2022-11-13T22:53:31.023" v="1708" actId="478"/>
          <ac:spMkLst>
            <pc:docMk/>
            <pc:sldMk cId="0" sldId="320"/>
            <ac:spMk id="81928" creationId="{A80167CB-05CF-E6E8-E716-4E7E602255C6}"/>
          </ac:spMkLst>
        </pc:spChg>
        <pc:spChg chg="del mod">
          <ac:chgData name="Soheil Abbasloo" userId="d71572ce-aea6-4a3a-9d7a-c1bc96c12f67" providerId="ADAL" clId="{59270F67-379E-4FBB-B81D-4325566F89EB}" dt="2022-11-13T22:53:31.023" v="1708" actId="478"/>
          <ac:spMkLst>
            <pc:docMk/>
            <pc:sldMk cId="0" sldId="320"/>
            <ac:spMk id="81929" creationId="{C3F4FD7A-7801-75F3-0950-DA6BC9086393}"/>
          </ac:spMkLst>
        </pc:spChg>
        <pc:spChg chg="del mod">
          <ac:chgData name="Soheil Abbasloo" userId="d71572ce-aea6-4a3a-9d7a-c1bc96c12f67" providerId="ADAL" clId="{59270F67-379E-4FBB-B81D-4325566F89EB}" dt="2022-11-13T22:53:31.023" v="1708" actId="478"/>
          <ac:spMkLst>
            <pc:docMk/>
            <pc:sldMk cId="0" sldId="320"/>
            <ac:spMk id="81930" creationId="{4A820900-D918-0FD4-99E8-BB10E8827CE7}"/>
          </ac:spMkLst>
        </pc:spChg>
        <pc:spChg chg="del mod">
          <ac:chgData name="Soheil Abbasloo" userId="d71572ce-aea6-4a3a-9d7a-c1bc96c12f67" providerId="ADAL" clId="{59270F67-379E-4FBB-B81D-4325566F89EB}" dt="2022-11-13T22:53:31.023" v="1708" actId="478"/>
          <ac:spMkLst>
            <pc:docMk/>
            <pc:sldMk cId="0" sldId="320"/>
            <ac:spMk id="81931" creationId="{7DFE98F1-A3B9-97DA-7065-3AB83E585EBB}"/>
          </ac:spMkLst>
        </pc:spChg>
        <pc:spChg chg="del mod">
          <ac:chgData name="Soheil Abbasloo" userId="d71572ce-aea6-4a3a-9d7a-c1bc96c12f67" providerId="ADAL" clId="{59270F67-379E-4FBB-B81D-4325566F89EB}" dt="2022-11-13T22:53:31.023" v="1708" actId="478"/>
          <ac:spMkLst>
            <pc:docMk/>
            <pc:sldMk cId="0" sldId="320"/>
            <ac:spMk id="81932" creationId="{E79695A3-621D-6989-51A7-FC931687AD94}"/>
          </ac:spMkLst>
        </pc:spChg>
        <pc:spChg chg="del mod">
          <ac:chgData name="Soheil Abbasloo" userId="d71572ce-aea6-4a3a-9d7a-c1bc96c12f67" providerId="ADAL" clId="{59270F67-379E-4FBB-B81D-4325566F89EB}" dt="2022-11-13T22:53:31.023" v="1708" actId="478"/>
          <ac:spMkLst>
            <pc:docMk/>
            <pc:sldMk cId="0" sldId="320"/>
            <ac:spMk id="81933" creationId="{D2E86B64-447B-29FA-6543-DAE2097A3B60}"/>
          </ac:spMkLst>
        </pc:spChg>
        <pc:spChg chg="del mod">
          <ac:chgData name="Soheil Abbasloo" userId="d71572ce-aea6-4a3a-9d7a-c1bc96c12f67" providerId="ADAL" clId="{59270F67-379E-4FBB-B81D-4325566F89EB}" dt="2022-11-13T22:53:31.023" v="1708" actId="478"/>
          <ac:spMkLst>
            <pc:docMk/>
            <pc:sldMk cId="0" sldId="320"/>
            <ac:spMk id="81934" creationId="{C629E7B0-B8D1-225C-B7C0-B0DF82F40232}"/>
          </ac:spMkLst>
        </pc:spChg>
        <pc:spChg chg="del mod">
          <ac:chgData name="Soheil Abbasloo" userId="d71572ce-aea6-4a3a-9d7a-c1bc96c12f67" providerId="ADAL" clId="{59270F67-379E-4FBB-B81D-4325566F89EB}" dt="2022-11-13T22:53:31.023" v="1708" actId="478"/>
          <ac:spMkLst>
            <pc:docMk/>
            <pc:sldMk cId="0" sldId="320"/>
            <ac:spMk id="81935" creationId="{6813D6BA-9589-D9ED-F071-8674DE089E92}"/>
          </ac:spMkLst>
        </pc:spChg>
        <pc:spChg chg="del mod">
          <ac:chgData name="Soheil Abbasloo" userId="d71572ce-aea6-4a3a-9d7a-c1bc96c12f67" providerId="ADAL" clId="{59270F67-379E-4FBB-B81D-4325566F89EB}" dt="2022-11-13T22:53:31.023" v="1708" actId="478"/>
          <ac:spMkLst>
            <pc:docMk/>
            <pc:sldMk cId="0" sldId="320"/>
            <ac:spMk id="81936" creationId="{D8EF1391-A55D-F76F-07B3-DD5D4C8A9A6E}"/>
          </ac:spMkLst>
        </pc:spChg>
        <pc:spChg chg="del mod">
          <ac:chgData name="Soheil Abbasloo" userId="d71572ce-aea6-4a3a-9d7a-c1bc96c12f67" providerId="ADAL" clId="{59270F67-379E-4FBB-B81D-4325566F89EB}" dt="2022-11-13T22:53:31.023" v="1708" actId="478"/>
          <ac:spMkLst>
            <pc:docMk/>
            <pc:sldMk cId="0" sldId="320"/>
            <ac:spMk id="81937" creationId="{720C9055-160A-05BD-1F3B-3580D847815D}"/>
          </ac:spMkLst>
        </pc:spChg>
        <pc:spChg chg="del mod">
          <ac:chgData name="Soheil Abbasloo" userId="d71572ce-aea6-4a3a-9d7a-c1bc96c12f67" providerId="ADAL" clId="{59270F67-379E-4FBB-B81D-4325566F89EB}" dt="2022-11-13T22:53:31.023" v="1708" actId="478"/>
          <ac:spMkLst>
            <pc:docMk/>
            <pc:sldMk cId="0" sldId="320"/>
            <ac:spMk id="81942" creationId="{1F28827C-D196-DB12-AFC0-0DA75894B230}"/>
          </ac:spMkLst>
        </pc:spChg>
        <pc:spChg chg="del mod">
          <ac:chgData name="Soheil Abbasloo" userId="d71572ce-aea6-4a3a-9d7a-c1bc96c12f67" providerId="ADAL" clId="{59270F67-379E-4FBB-B81D-4325566F89EB}" dt="2022-11-13T22:53:31.023" v="1708" actId="478"/>
          <ac:spMkLst>
            <pc:docMk/>
            <pc:sldMk cId="0" sldId="320"/>
            <ac:spMk id="81943" creationId="{B456720D-4695-B462-4662-052F230577F8}"/>
          </ac:spMkLst>
        </pc:spChg>
        <pc:spChg chg="mod">
          <ac:chgData name="Soheil Abbasloo" userId="d71572ce-aea6-4a3a-9d7a-c1bc96c12f67" providerId="ADAL" clId="{59270F67-379E-4FBB-B81D-4325566F89EB}" dt="2022-11-13T20:31:21.527" v="126" actId="2711"/>
          <ac:spMkLst>
            <pc:docMk/>
            <pc:sldMk cId="0" sldId="320"/>
            <ac:spMk id="81944" creationId="{DA3CAC56-BA89-F54A-77C5-D5E84915C05C}"/>
          </ac:spMkLst>
        </pc:spChg>
        <pc:spChg chg="mod">
          <ac:chgData name="Soheil Abbasloo" userId="d71572ce-aea6-4a3a-9d7a-c1bc96c12f67" providerId="ADAL" clId="{59270F67-379E-4FBB-B81D-4325566F89EB}" dt="2022-11-13T20:31:21.527" v="126" actId="2711"/>
          <ac:spMkLst>
            <pc:docMk/>
            <pc:sldMk cId="0" sldId="320"/>
            <ac:spMk id="81945" creationId="{CCE2F9F1-4089-4597-F182-8CDEC9A1D757}"/>
          </ac:spMkLst>
        </pc:spChg>
        <pc:spChg chg="mod">
          <ac:chgData name="Soheil Abbasloo" userId="d71572ce-aea6-4a3a-9d7a-c1bc96c12f67" providerId="ADAL" clId="{59270F67-379E-4FBB-B81D-4325566F89EB}" dt="2022-11-13T20:31:21.527" v="126" actId="2711"/>
          <ac:spMkLst>
            <pc:docMk/>
            <pc:sldMk cId="0" sldId="320"/>
            <ac:spMk id="81946" creationId="{487D967C-1B37-25B1-9BFA-24007FCDC0D3}"/>
          </ac:spMkLst>
        </pc:spChg>
        <pc:spChg chg="mod">
          <ac:chgData name="Soheil Abbasloo" userId="d71572ce-aea6-4a3a-9d7a-c1bc96c12f67" providerId="ADAL" clId="{59270F67-379E-4FBB-B81D-4325566F89EB}" dt="2022-11-13T20:31:21.527" v="126" actId="2711"/>
          <ac:spMkLst>
            <pc:docMk/>
            <pc:sldMk cId="0" sldId="320"/>
            <ac:spMk id="81947" creationId="{F315287D-E31E-BCE5-5C04-952A75C1606C}"/>
          </ac:spMkLst>
        </pc:spChg>
        <pc:spChg chg="del mod">
          <ac:chgData name="Soheil Abbasloo" userId="d71572ce-aea6-4a3a-9d7a-c1bc96c12f67" providerId="ADAL" clId="{59270F67-379E-4FBB-B81D-4325566F89EB}" dt="2022-11-13T22:53:31.023" v="1708" actId="478"/>
          <ac:spMkLst>
            <pc:docMk/>
            <pc:sldMk cId="0" sldId="320"/>
            <ac:spMk id="81948" creationId="{9A8A6BFC-CF5E-6184-9FF8-9E3D5EDD5F47}"/>
          </ac:spMkLst>
        </pc:spChg>
        <pc:spChg chg="mod">
          <ac:chgData name="Soheil Abbasloo" userId="d71572ce-aea6-4a3a-9d7a-c1bc96c12f67" providerId="ADAL" clId="{59270F67-379E-4FBB-B81D-4325566F89EB}" dt="2022-11-13T20:31:21.527" v="126" actId="2711"/>
          <ac:spMkLst>
            <pc:docMk/>
            <pc:sldMk cId="0" sldId="320"/>
            <ac:spMk id="81951" creationId="{E3950F96-E075-C69B-143D-82456871CD85}"/>
          </ac:spMkLst>
        </pc:spChg>
        <pc:spChg chg="mod">
          <ac:chgData name="Soheil Abbasloo" userId="d71572ce-aea6-4a3a-9d7a-c1bc96c12f67" providerId="ADAL" clId="{59270F67-379E-4FBB-B81D-4325566F89EB}" dt="2022-11-13T20:31:21.527" v="126" actId="2711"/>
          <ac:spMkLst>
            <pc:docMk/>
            <pc:sldMk cId="0" sldId="320"/>
            <ac:spMk id="81952" creationId="{735C327D-BB13-91E8-BDB8-F6D6870D6132}"/>
          </ac:spMkLst>
        </pc:spChg>
        <pc:spChg chg="mod">
          <ac:chgData name="Soheil Abbasloo" userId="d71572ce-aea6-4a3a-9d7a-c1bc96c12f67" providerId="ADAL" clId="{59270F67-379E-4FBB-B81D-4325566F89EB}" dt="2022-11-13T20:31:21.527" v="126" actId="2711"/>
          <ac:spMkLst>
            <pc:docMk/>
            <pc:sldMk cId="0" sldId="320"/>
            <ac:spMk id="81969" creationId="{B4249889-151B-AE83-A7E1-C5775C90E85C}"/>
          </ac:spMkLst>
        </pc:spChg>
        <pc:spChg chg="mod">
          <ac:chgData name="Soheil Abbasloo" userId="d71572ce-aea6-4a3a-9d7a-c1bc96c12f67" providerId="ADAL" clId="{59270F67-379E-4FBB-B81D-4325566F89EB}" dt="2022-11-13T20:31:21.527" v="126" actId="2711"/>
          <ac:spMkLst>
            <pc:docMk/>
            <pc:sldMk cId="0" sldId="320"/>
            <ac:spMk id="81971" creationId="{54A5D67D-6216-27B4-1EE6-6D4024792659}"/>
          </ac:spMkLst>
        </pc:spChg>
        <pc:spChg chg="mod">
          <ac:chgData name="Soheil Abbasloo" userId="d71572ce-aea6-4a3a-9d7a-c1bc96c12f67" providerId="ADAL" clId="{59270F67-379E-4FBB-B81D-4325566F89EB}" dt="2022-11-13T20:31:21.527" v="126" actId="2711"/>
          <ac:spMkLst>
            <pc:docMk/>
            <pc:sldMk cId="0" sldId="320"/>
            <ac:spMk id="81972" creationId="{EFC332B6-E3B4-FF08-8F68-450D150FE144}"/>
          </ac:spMkLst>
        </pc:spChg>
        <pc:spChg chg="mod">
          <ac:chgData name="Soheil Abbasloo" userId="d71572ce-aea6-4a3a-9d7a-c1bc96c12f67" providerId="ADAL" clId="{59270F67-379E-4FBB-B81D-4325566F89EB}" dt="2022-11-13T20:31:21.527" v="126" actId="2711"/>
          <ac:spMkLst>
            <pc:docMk/>
            <pc:sldMk cId="0" sldId="320"/>
            <ac:spMk id="81973" creationId="{B2D8A8DE-8136-FD31-D922-59A683FB2B35}"/>
          </ac:spMkLst>
        </pc:spChg>
        <pc:spChg chg="mod">
          <ac:chgData name="Soheil Abbasloo" userId="d71572ce-aea6-4a3a-9d7a-c1bc96c12f67" providerId="ADAL" clId="{59270F67-379E-4FBB-B81D-4325566F89EB}" dt="2022-11-13T20:31:21.527" v="126" actId="2711"/>
          <ac:spMkLst>
            <pc:docMk/>
            <pc:sldMk cId="0" sldId="320"/>
            <ac:spMk id="81974" creationId="{C47C7ADC-A484-639F-1026-15CA7D1A11ED}"/>
          </ac:spMkLst>
        </pc:spChg>
        <pc:spChg chg="mod">
          <ac:chgData name="Soheil Abbasloo" userId="d71572ce-aea6-4a3a-9d7a-c1bc96c12f67" providerId="ADAL" clId="{59270F67-379E-4FBB-B81D-4325566F89EB}" dt="2022-11-13T20:31:21.527" v="126" actId="2711"/>
          <ac:spMkLst>
            <pc:docMk/>
            <pc:sldMk cId="0" sldId="320"/>
            <ac:spMk id="81976" creationId="{EBB08CB6-E0E4-C90F-7445-ABB46AF6DA47}"/>
          </ac:spMkLst>
        </pc:spChg>
        <pc:spChg chg="mod">
          <ac:chgData name="Soheil Abbasloo" userId="d71572ce-aea6-4a3a-9d7a-c1bc96c12f67" providerId="ADAL" clId="{59270F67-379E-4FBB-B81D-4325566F89EB}" dt="2022-11-13T20:31:21.527" v="126" actId="2711"/>
          <ac:spMkLst>
            <pc:docMk/>
            <pc:sldMk cId="0" sldId="320"/>
            <ac:spMk id="81977" creationId="{5211253A-18CA-BE48-2510-EE23DE0F3A9E}"/>
          </ac:spMkLst>
        </pc:spChg>
        <pc:spChg chg="mod">
          <ac:chgData name="Soheil Abbasloo" userId="d71572ce-aea6-4a3a-9d7a-c1bc96c12f67" providerId="ADAL" clId="{59270F67-379E-4FBB-B81D-4325566F89EB}" dt="2022-11-13T20:31:21.527" v="126" actId="2711"/>
          <ac:spMkLst>
            <pc:docMk/>
            <pc:sldMk cId="0" sldId="320"/>
            <ac:spMk id="81978" creationId="{AF8D10B7-C1EA-6A74-A897-F8FCB156FE21}"/>
          </ac:spMkLst>
        </pc:spChg>
        <pc:spChg chg="mod">
          <ac:chgData name="Soheil Abbasloo" userId="d71572ce-aea6-4a3a-9d7a-c1bc96c12f67" providerId="ADAL" clId="{59270F67-379E-4FBB-B81D-4325566F89EB}" dt="2022-11-13T20:31:21.527" v="126" actId="2711"/>
          <ac:spMkLst>
            <pc:docMk/>
            <pc:sldMk cId="0" sldId="320"/>
            <ac:spMk id="81979" creationId="{70A170D8-172B-716E-32CE-DA88CC6D826D}"/>
          </ac:spMkLst>
        </pc:spChg>
        <pc:spChg chg="mod">
          <ac:chgData name="Soheil Abbasloo" userId="d71572ce-aea6-4a3a-9d7a-c1bc96c12f67" providerId="ADAL" clId="{59270F67-379E-4FBB-B81D-4325566F89EB}" dt="2022-11-13T20:31:21.527" v="126" actId="2711"/>
          <ac:spMkLst>
            <pc:docMk/>
            <pc:sldMk cId="0" sldId="320"/>
            <ac:spMk id="81980" creationId="{A1B6A431-85EA-78F7-90A4-AF823AED56D9}"/>
          </ac:spMkLst>
        </pc:spChg>
        <pc:spChg chg="mod">
          <ac:chgData name="Soheil Abbasloo" userId="d71572ce-aea6-4a3a-9d7a-c1bc96c12f67" providerId="ADAL" clId="{59270F67-379E-4FBB-B81D-4325566F89EB}" dt="2022-11-13T20:31:21.527" v="126" actId="2711"/>
          <ac:spMkLst>
            <pc:docMk/>
            <pc:sldMk cId="0" sldId="320"/>
            <ac:spMk id="81981" creationId="{4CD83A8B-D6EF-04D6-3361-5FFFA3353149}"/>
          </ac:spMkLst>
        </pc:spChg>
        <pc:spChg chg="mod">
          <ac:chgData name="Soheil Abbasloo" userId="d71572ce-aea6-4a3a-9d7a-c1bc96c12f67" providerId="ADAL" clId="{59270F67-379E-4FBB-B81D-4325566F89EB}" dt="2022-11-13T20:31:21.527" v="126" actId="2711"/>
          <ac:spMkLst>
            <pc:docMk/>
            <pc:sldMk cId="0" sldId="320"/>
            <ac:spMk id="81982" creationId="{AE28482A-F876-1F38-108F-D0FEFB201AC4}"/>
          </ac:spMkLst>
        </pc:spChg>
        <pc:spChg chg="mod">
          <ac:chgData name="Soheil Abbasloo" userId="d71572ce-aea6-4a3a-9d7a-c1bc96c12f67" providerId="ADAL" clId="{59270F67-379E-4FBB-B81D-4325566F89EB}" dt="2022-11-13T20:31:21.527" v="126" actId="2711"/>
          <ac:spMkLst>
            <pc:docMk/>
            <pc:sldMk cId="0" sldId="320"/>
            <ac:spMk id="81984" creationId="{DF315E70-002C-2640-5690-8D99840C365C}"/>
          </ac:spMkLst>
        </pc:spChg>
        <pc:spChg chg="mod">
          <ac:chgData name="Soheil Abbasloo" userId="d71572ce-aea6-4a3a-9d7a-c1bc96c12f67" providerId="ADAL" clId="{59270F67-379E-4FBB-B81D-4325566F89EB}" dt="2022-11-13T20:31:21.527" v="126" actId="2711"/>
          <ac:spMkLst>
            <pc:docMk/>
            <pc:sldMk cId="0" sldId="320"/>
            <ac:spMk id="81985" creationId="{B58C8247-B898-5AE9-2A93-06959F75978A}"/>
          </ac:spMkLst>
        </pc:spChg>
        <pc:spChg chg="mod">
          <ac:chgData name="Soheil Abbasloo" userId="d71572ce-aea6-4a3a-9d7a-c1bc96c12f67" providerId="ADAL" clId="{59270F67-379E-4FBB-B81D-4325566F89EB}" dt="2022-11-13T20:31:21.527" v="126" actId="2711"/>
          <ac:spMkLst>
            <pc:docMk/>
            <pc:sldMk cId="0" sldId="320"/>
            <ac:spMk id="81986" creationId="{9E2C9D86-5D14-AA83-6DCD-F39C80C62330}"/>
          </ac:spMkLst>
        </pc:spChg>
        <pc:spChg chg="mod">
          <ac:chgData name="Soheil Abbasloo" userId="d71572ce-aea6-4a3a-9d7a-c1bc96c12f67" providerId="ADAL" clId="{59270F67-379E-4FBB-B81D-4325566F89EB}" dt="2022-11-13T20:31:21.527" v="126" actId="2711"/>
          <ac:spMkLst>
            <pc:docMk/>
            <pc:sldMk cId="0" sldId="320"/>
            <ac:spMk id="81987" creationId="{C41B37AC-3E77-AC31-7749-D931966BB5C3}"/>
          </ac:spMkLst>
        </pc:spChg>
        <pc:spChg chg="mod">
          <ac:chgData name="Soheil Abbasloo" userId="d71572ce-aea6-4a3a-9d7a-c1bc96c12f67" providerId="ADAL" clId="{59270F67-379E-4FBB-B81D-4325566F89EB}" dt="2022-11-13T20:31:21.527" v="126" actId="2711"/>
          <ac:spMkLst>
            <pc:docMk/>
            <pc:sldMk cId="0" sldId="320"/>
            <ac:spMk id="81988" creationId="{D8A227C1-CF61-80EE-599F-3E8024EF76EC}"/>
          </ac:spMkLst>
        </pc:spChg>
        <pc:spChg chg="mod">
          <ac:chgData name="Soheil Abbasloo" userId="d71572ce-aea6-4a3a-9d7a-c1bc96c12f67" providerId="ADAL" clId="{59270F67-379E-4FBB-B81D-4325566F89EB}" dt="2022-11-13T20:31:21.527" v="126" actId="2711"/>
          <ac:spMkLst>
            <pc:docMk/>
            <pc:sldMk cId="0" sldId="320"/>
            <ac:spMk id="81989" creationId="{139BD38C-68A4-0EF4-2ACA-7F82F6FA31C9}"/>
          </ac:spMkLst>
        </pc:spChg>
        <pc:spChg chg="mod">
          <ac:chgData name="Soheil Abbasloo" userId="d71572ce-aea6-4a3a-9d7a-c1bc96c12f67" providerId="ADAL" clId="{59270F67-379E-4FBB-B81D-4325566F89EB}" dt="2022-11-13T20:31:21.527" v="126" actId="2711"/>
          <ac:spMkLst>
            <pc:docMk/>
            <pc:sldMk cId="0" sldId="320"/>
            <ac:spMk id="81992" creationId="{CD7CF512-4E46-B08E-DFDB-24A29EC18A8F}"/>
          </ac:spMkLst>
        </pc:spChg>
        <pc:spChg chg="mod">
          <ac:chgData name="Soheil Abbasloo" userId="d71572ce-aea6-4a3a-9d7a-c1bc96c12f67" providerId="ADAL" clId="{59270F67-379E-4FBB-B81D-4325566F89EB}" dt="2022-11-13T20:31:21.527" v="126" actId="2711"/>
          <ac:spMkLst>
            <pc:docMk/>
            <pc:sldMk cId="0" sldId="320"/>
            <ac:spMk id="81993" creationId="{8CC0CC6B-461E-1E78-2040-90F32448F0DB}"/>
          </ac:spMkLst>
        </pc:spChg>
        <pc:spChg chg="mod">
          <ac:chgData name="Soheil Abbasloo" userId="d71572ce-aea6-4a3a-9d7a-c1bc96c12f67" providerId="ADAL" clId="{59270F67-379E-4FBB-B81D-4325566F89EB}" dt="2022-11-13T20:31:21.527" v="126" actId="2711"/>
          <ac:spMkLst>
            <pc:docMk/>
            <pc:sldMk cId="0" sldId="320"/>
            <ac:spMk id="81994" creationId="{B1377804-91CF-4407-2C93-7F0DF1C136CD}"/>
          </ac:spMkLst>
        </pc:spChg>
        <pc:spChg chg="mod">
          <ac:chgData name="Soheil Abbasloo" userId="d71572ce-aea6-4a3a-9d7a-c1bc96c12f67" providerId="ADAL" clId="{59270F67-379E-4FBB-B81D-4325566F89EB}" dt="2022-11-13T20:31:21.527" v="126" actId="2711"/>
          <ac:spMkLst>
            <pc:docMk/>
            <pc:sldMk cId="0" sldId="320"/>
            <ac:spMk id="81995" creationId="{4CFE617A-8F04-A621-07CA-E8B7664D4AC4}"/>
          </ac:spMkLst>
        </pc:spChg>
        <pc:spChg chg="mod">
          <ac:chgData name="Soheil Abbasloo" userId="d71572ce-aea6-4a3a-9d7a-c1bc96c12f67" providerId="ADAL" clId="{59270F67-379E-4FBB-B81D-4325566F89EB}" dt="2022-11-13T20:31:21.527" v="126" actId="2711"/>
          <ac:spMkLst>
            <pc:docMk/>
            <pc:sldMk cId="0" sldId="320"/>
            <ac:spMk id="81996" creationId="{40D24BC1-B951-CF6C-3C35-BBF25B4A9985}"/>
          </ac:spMkLst>
        </pc:spChg>
        <pc:spChg chg="mod">
          <ac:chgData name="Soheil Abbasloo" userId="d71572ce-aea6-4a3a-9d7a-c1bc96c12f67" providerId="ADAL" clId="{59270F67-379E-4FBB-B81D-4325566F89EB}" dt="2022-11-13T20:31:21.527" v="126" actId="2711"/>
          <ac:spMkLst>
            <pc:docMk/>
            <pc:sldMk cId="0" sldId="320"/>
            <ac:spMk id="81997" creationId="{13679AF9-B902-4B17-F58C-3880C6F9B202}"/>
          </ac:spMkLst>
        </pc:spChg>
        <pc:spChg chg="mod">
          <ac:chgData name="Soheil Abbasloo" userId="d71572ce-aea6-4a3a-9d7a-c1bc96c12f67" providerId="ADAL" clId="{59270F67-379E-4FBB-B81D-4325566F89EB}" dt="2022-11-13T20:31:21.527" v="126" actId="2711"/>
          <ac:spMkLst>
            <pc:docMk/>
            <pc:sldMk cId="0" sldId="320"/>
            <ac:spMk id="81999" creationId="{F3F5EB78-883E-7274-3F22-EDA517A70DCE}"/>
          </ac:spMkLst>
        </pc:spChg>
        <pc:spChg chg="mod">
          <ac:chgData name="Soheil Abbasloo" userId="d71572ce-aea6-4a3a-9d7a-c1bc96c12f67" providerId="ADAL" clId="{59270F67-379E-4FBB-B81D-4325566F89EB}" dt="2022-11-13T20:31:21.527" v="126" actId="2711"/>
          <ac:spMkLst>
            <pc:docMk/>
            <pc:sldMk cId="0" sldId="320"/>
            <ac:spMk id="82000" creationId="{91179737-BAF5-420C-F6A1-B1AF4DC87442}"/>
          </ac:spMkLst>
        </pc:spChg>
        <pc:spChg chg="mod">
          <ac:chgData name="Soheil Abbasloo" userId="d71572ce-aea6-4a3a-9d7a-c1bc96c12f67" providerId="ADAL" clId="{59270F67-379E-4FBB-B81D-4325566F89EB}" dt="2022-11-13T20:31:21.527" v="126" actId="2711"/>
          <ac:spMkLst>
            <pc:docMk/>
            <pc:sldMk cId="0" sldId="320"/>
            <ac:spMk id="82001" creationId="{22476723-80A7-3320-CC67-C72DF09E19D5}"/>
          </ac:spMkLst>
        </pc:spChg>
        <pc:spChg chg="mod">
          <ac:chgData name="Soheil Abbasloo" userId="d71572ce-aea6-4a3a-9d7a-c1bc96c12f67" providerId="ADAL" clId="{59270F67-379E-4FBB-B81D-4325566F89EB}" dt="2022-11-13T20:31:21.527" v="126" actId="2711"/>
          <ac:spMkLst>
            <pc:docMk/>
            <pc:sldMk cId="0" sldId="320"/>
            <ac:spMk id="82002" creationId="{76720F4E-2B0F-C117-C81E-349F8EDEE6BC}"/>
          </ac:spMkLst>
        </pc:spChg>
        <pc:spChg chg="mod">
          <ac:chgData name="Soheil Abbasloo" userId="d71572ce-aea6-4a3a-9d7a-c1bc96c12f67" providerId="ADAL" clId="{59270F67-379E-4FBB-B81D-4325566F89EB}" dt="2022-11-13T20:31:21.527" v="126" actId="2711"/>
          <ac:spMkLst>
            <pc:docMk/>
            <pc:sldMk cId="0" sldId="320"/>
            <ac:spMk id="82003" creationId="{27EC2DB9-EA3E-283F-3767-AB7AE3E12F6D}"/>
          </ac:spMkLst>
        </pc:spChg>
        <pc:spChg chg="mod">
          <ac:chgData name="Soheil Abbasloo" userId="d71572ce-aea6-4a3a-9d7a-c1bc96c12f67" providerId="ADAL" clId="{59270F67-379E-4FBB-B81D-4325566F89EB}" dt="2022-11-13T20:31:21.527" v="126" actId="2711"/>
          <ac:spMkLst>
            <pc:docMk/>
            <pc:sldMk cId="0" sldId="320"/>
            <ac:spMk id="82004" creationId="{F4DDFE89-E2F1-6DEB-ECBB-F706FE97EBE3}"/>
          </ac:spMkLst>
        </pc:spChg>
        <pc:spChg chg="mod">
          <ac:chgData name="Soheil Abbasloo" userId="d71572ce-aea6-4a3a-9d7a-c1bc96c12f67" providerId="ADAL" clId="{59270F67-379E-4FBB-B81D-4325566F89EB}" dt="2022-11-13T20:31:21.527" v="126" actId="2711"/>
          <ac:spMkLst>
            <pc:docMk/>
            <pc:sldMk cId="0" sldId="320"/>
            <ac:spMk id="82007" creationId="{6AD0328E-E06C-B43B-AD25-91279C70F4FD}"/>
          </ac:spMkLst>
        </pc:spChg>
        <pc:spChg chg="mod">
          <ac:chgData name="Soheil Abbasloo" userId="d71572ce-aea6-4a3a-9d7a-c1bc96c12f67" providerId="ADAL" clId="{59270F67-379E-4FBB-B81D-4325566F89EB}" dt="2022-11-13T20:31:21.527" v="126" actId="2711"/>
          <ac:spMkLst>
            <pc:docMk/>
            <pc:sldMk cId="0" sldId="320"/>
            <ac:spMk id="82008" creationId="{2C8503B9-9CB0-9724-F95F-3086306311BC}"/>
          </ac:spMkLst>
        </pc:spChg>
        <pc:spChg chg="mod">
          <ac:chgData name="Soheil Abbasloo" userId="d71572ce-aea6-4a3a-9d7a-c1bc96c12f67" providerId="ADAL" clId="{59270F67-379E-4FBB-B81D-4325566F89EB}" dt="2022-11-13T20:31:21.527" v="126" actId="2711"/>
          <ac:spMkLst>
            <pc:docMk/>
            <pc:sldMk cId="0" sldId="320"/>
            <ac:spMk id="82009" creationId="{390ECE18-F874-3359-C9BC-F03E994DEBF2}"/>
          </ac:spMkLst>
        </pc:spChg>
        <pc:spChg chg="mod">
          <ac:chgData name="Soheil Abbasloo" userId="d71572ce-aea6-4a3a-9d7a-c1bc96c12f67" providerId="ADAL" clId="{59270F67-379E-4FBB-B81D-4325566F89EB}" dt="2022-11-13T20:31:21.527" v="126" actId="2711"/>
          <ac:spMkLst>
            <pc:docMk/>
            <pc:sldMk cId="0" sldId="320"/>
            <ac:spMk id="82010" creationId="{0DF78080-7B97-DA7B-19CF-385C4FFBF9D0}"/>
          </ac:spMkLst>
        </pc:spChg>
        <pc:spChg chg="mod">
          <ac:chgData name="Soheil Abbasloo" userId="d71572ce-aea6-4a3a-9d7a-c1bc96c12f67" providerId="ADAL" clId="{59270F67-379E-4FBB-B81D-4325566F89EB}" dt="2022-11-13T20:31:21.527" v="126" actId="2711"/>
          <ac:spMkLst>
            <pc:docMk/>
            <pc:sldMk cId="0" sldId="320"/>
            <ac:spMk id="82011" creationId="{B16F8FC7-9E67-53E2-0BFF-4DDB63AAE095}"/>
          </ac:spMkLst>
        </pc:spChg>
        <pc:spChg chg="mod">
          <ac:chgData name="Soheil Abbasloo" userId="d71572ce-aea6-4a3a-9d7a-c1bc96c12f67" providerId="ADAL" clId="{59270F67-379E-4FBB-B81D-4325566F89EB}" dt="2022-11-13T20:31:21.527" v="126" actId="2711"/>
          <ac:spMkLst>
            <pc:docMk/>
            <pc:sldMk cId="0" sldId="320"/>
            <ac:spMk id="82012" creationId="{E6FFA0C5-AAD0-7C14-6998-42B33BEB5DAC}"/>
          </ac:spMkLst>
        </pc:spChg>
        <pc:spChg chg="mod">
          <ac:chgData name="Soheil Abbasloo" userId="d71572ce-aea6-4a3a-9d7a-c1bc96c12f67" providerId="ADAL" clId="{59270F67-379E-4FBB-B81D-4325566F89EB}" dt="2022-11-13T20:31:21.527" v="126" actId="2711"/>
          <ac:spMkLst>
            <pc:docMk/>
            <pc:sldMk cId="0" sldId="320"/>
            <ac:spMk id="82014" creationId="{19CC57BB-F657-0C6D-6BC3-08928D3A960A}"/>
          </ac:spMkLst>
        </pc:spChg>
        <pc:spChg chg="mod">
          <ac:chgData name="Soheil Abbasloo" userId="d71572ce-aea6-4a3a-9d7a-c1bc96c12f67" providerId="ADAL" clId="{59270F67-379E-4FBB-B81D-4325566F89EB}" dt="2022-11-13T20:31:21.527" v="126" actId="2711"/>
          <ac:spMkLst>
            <pc:docMk/>
            <pc:sldMk cId="0" sldId="320"/>
            <ac:spMk id="82015" creationId="{F8F159C1-439D-FD3D-9869-5405539C629A}"/>
          </ac:spMkLst>
        </pc:spChg>
        <pc:spChg chg="mod">
          <ac:chgData name="Soheil Abbasloo" userId="d71572ce-aea6-4a3a-9d7a-c1bc96c12f67" providerId="ADAL" clId="{59270F67-379E-4FBB-B81D-4325566F89EB}" dt="2022-11-13T20:31:21.527" v="126" actId="2711"/>
          <ac:spMkLst>
            <pc:docMk/>
            <pc:sldMk cId="0" sldId="320"/>
            <ac:spMk id="82016" creationId="{3ED0DC69-AE5C-E4C6-E520-B82F8A3EDCDB}"/>
          </ac:spMkLst>
        </pc:spChg>
        <pc:spChg chg="mod">
          <ac:chgData name="Soheil Abbasloo" userId="d71572ce-aea6-4a3a-9d7a-c1bc96c12f67" providerId="ADAL" clId="{59270F67-379E-4FBB-B81D-4325566F89EB}" dt="2022-11-13T20:31:21.527" v="126" actId="2711"/>
          <ac:spMkLst>
            <pc:docMk/>
            <pc:sldMk cId="0" sldId="320"/>
            <ac:spMk id="82017" creationId="{D313D517-1684-180D-93F9-4DB6FE9FB02D}"/>
          </ac:spMkLst>
        </pc:spChg>
        <pc:spChg chg="mod">
          <ac:chgData name="Soheil Abbasloo" userId="d71572ce-aea6-4a3a-9d7a-c1bc96c12f67" providerId="ADAL" clId="{59270F67-379E-4FBB-B81D-4325566F89EB}" dt="2022-11-13T20:31:21.527" v="126" actId="2711"/>
          <ac:spMkLst>
            <pc:docMk/>
            <pc:sldMk cId="0" sldId="320"/>
            <ac:spMk id="82018" creationId="{F2CEB4B3-A0AB-26EC-1C1C-1BF012D883DF}"/>
          </ac:spMkLst>
        </pc:spChg>
        <pc:spChg chg="mod">
          <ac:chgData name="Soheil Abbasloo" userId="d71572ce-aea6-4a3a-9d7a-c1bc96c12f67" providerId="ADAL" clId="{59270F67-379E-4FBB-B81D-4325566F89EB}" dt="2022-11-13T20:31:21.527" v="126" actId="2711"/>
          <ac:spMkLst>
            <pc:docMk/>
            <pc:sldMk cId="0" sldId="320"/>
            <ac:spMk id="82019" creationId="{21897941-E2FE-D8BE-CE56-04D3CF4C5D48}"/>
          </ac:spMkLst>
        </pc:spChg>
        <pc:spChg chg="mod">
          <ac:chgData name="Soheil Abbasloo" userId="d71572ce-aea6-4a3a-9d7a-c1bc96c12f67" providerId="ADAL" clId="{59270F67-379E-4FBB-B81D-4325566F89EB}" dt="2022-11-13T20:31:21.527" v="126" actId="2711"/>
          <ac:spMkLst>
            <pc:docMk/>
            <pc:sldMk cId="0" sldId="320"/>
            <ac:spMk id="82022" creationId="{26EAF29A-BE16-B9E1-D16E-F2D03C20ADCC}"/>
          </ac:spMkLst>
        </pc:spChg>
        <pc:spChg chg="mod">
          <ac:chgData name="Soheil Abbasloo" userId="d71572ce-aea6-4a3a-9d7a-c1bc96c12f67" providerId="ADAL" clId="{59270F67-379E-4FBB-B81D-4325566F89EB}" dt="2022-11-13T20:31:21.527" v="126" actId="2711"/>
          <ac:spMkLst>
            <pc:docMk/>
            <pc:sldMk cId="0" sldId="320"/>
            <ac:spMk id="82023" creationId="{241943C2-612D-E8AA-FAF2-467C0FEA14DB}"/>
          </ac:spMkLst>
        </pc:spChg>
        <pc:spChg chg="mod">
          <ac:chgData name="Soheil Abbasloo" userId="d71572ce-aea6-4a3a-9d7a-c1bc96c12f67" providerId="ADAL" clId="{59270F67-379E-4FBB-B81D-4325566F89EB}" dt="2022-11-13T20:31:21.527" v="126" actId="2711"/>
          <ac:spMkLst>
            <pc:docMk/>
            <pc:sldMk cId="0" sldId="320"/>
            <ac:spMk id="82024" creationId="{8B17B6B9-B4D2-9D02-7518-8CADF94B8F17}"/>
          </ac:spMkLst>
        </pc:spChg>
        <pc:spChg chg="mod">
          <ac:chgData name="Soheil Abbasloo" userId="d71572ce-aea6-4a3a-9d7a-c1bc96c12f67" providerId="ADAL" clId="{59270F67-379E-4FBB-B81D-4325566F89EB}" dt="2022-11-13T20:31:21.527" v="126" actId="2711"/>
          <ac:spMkLst>
            <pc:docMk/>
            <pc:sldMk cId="0" sldId="320"/>
            <ac:spMk id="82025" creationId="{56C21EE1-C893-4829-9FEA-B842538A3AEC}"/>
          </ac:spMkLst>
        </pc:spChg>
        <pc:spChg chg="mod">
          <ac:chgData name="Soheil Abbasloo" userId="d71572ce-aea6-4a3a-9d7a-c1bc96c12f67" providerId="ADAL" clId="{59270F67-379E-4FBB-B81D-4325566F89EB}" dt="2022-11-13T20:31:21.527" v="126" actId="2711"/>
          <ac:spMkLst>
            <pc:docMk/>
            <pc:sldMk cId="0" sldId="320"/>
            <ac:spMk id="82026" creationId="{2060BF90-B88D-1990-4483-7674591BE2E2}"/>
          </ac:spMkLst>
        </pc:spChg>
        <pc:spChg chg="mod">
          <ac:chgData name="Soheil Abbasloo" userId="d71572ce-aea6-4a3a-9d7a-c1bc96c12f67" providerId="ADAL" clId="{59270F67-379E-4FBB-B81D-4325566F89EB}" dt="2022-11-13T20:31:21.527" v="126" actId="2711"/>
          <ac:spMkLst>
            <pc:docMk/>
            <pc:sldMk cId="0" sldId="320"/>
            <ac:spMk id="82027" creationId="{2A9DEE47-F702-DF15-FDB4-0FAA5457CFFB}"/>
          </ac:spMkLst>
        </pc:spChg>
        <pc:spChg chg="mod">
          <ac:chgData name="Soheil Abbasloo" userId="d71572ce-aea6-4a3a-9d7a-c1bc96c12f67" providerId="ADAL" clId="{59270F67-379E-4FBB-B81D-4325566F89EB}" dt="2022-11-13T20:31:21.527" v="126" actId="2711"/>
          <ac:spMkLst>
            <pc:docMk/>
            <pc:sldMk cId="0" sldId="320"/>
            <ac:spMk id="82029" creationId="{FB1FC5E1-2361-0A75-B20E-8B581FC0D0D4}"/>
          </ac:spMkLst>
        </pc:spChg>
        <pc:spChg chg="mod">
          <ac:chgData name="Soheil Abbasloo" userId="d71572ce-aea6-4a3a-9d7a-c1bc96c12f67" providerId="ADAL" clId="{59270F67-379E-4FBB-B81D-4325566F89EB}" dt="2022-11-13T20:31:21.527" v="126" actId="2711"/>
          <ac:spMkLst>
            <pc:docMk/>
            <pc:sldMk cId="0" sldId="320"/>
            <ac:spMk id="82030" creationId="{FEA46DFA-29AF-14E3-AD4B-64AF351D99CE}"/>
          </ac:spMkLst>
        </pc:spChg>
        <pc:spChg chg="mod">
          <ac:chgData name="Soheil Abbasloo" userId="d71572ce-aea6-4a3a-9d7a-c1bc96c12f67" providerId="ADAL" clId="{59270F67-379E-4FBB-B81D-4325566F89EB}" dt="2022-11-13T20:31:21.527" v="126" actId="2711"/>
          <ac:spMkLst>
            <pc:docMk/>
            <pc:sldMk cId="0" sldId="320"/>
            <ac:spMk id="82031" creationId="{349BD982-B309-696C-AC67-6827030E2235}"/>
          </ac:spMkLst>
        </pc:spChg>
        <pc:spChg chg="mod">
          <ac:chgData name="Soheil Abbasloo" userId="d71572ce-aea6-4a3a-9d7a-c1bc96c12f67" providerId="ADAL" clId="{59270F67-379E-4FBB-B81D-4325566F89EB}" dt="2022-11-13T20:31:21.527" v="126" actId="2711"/>
          <ac:spMkLst>
            <pc:docMk/>
            <pc:sldMk cId="0" sldId="320"/>
            <ac:spMk id="82032" creationId="{D20F4ED0-1BBC-4D6F-0936-D7E0F8946CB9}"/>
          </ac:spMkLst>
        </pc:spChg>
        <pc:spChg chg="mod">
          <ac:chgData name="Soheil Abbasloo" userId="d71572ce-aea6-4a3a-9d7a-c1bc96c12f67" providerId="ADAL" clId="{59270F67-379E-4FBB-B81D-4325566F89EB}" dt="2022-11-13T20:31:21.527" v="126" actId="2711"/>
          <ac:spMkLst>
            <pc:docMk/>
            <pc:sldMk cId="0" sldId="320"/>
            <ac:spMk id="82033" creationId="{D2C22865-F885-6D1D-3D09-2FAAC60D0A15}"/>
          </ac:spMkLst>
        </pc:spChg>
        <pc:spChg chg="mod">
          <ac:chgData name="Soheil Abbasloo" userId="d71572ce-aea6-4a3a-9d7a-c1bc96c12f67" providerId="ADAL" clId="{59270F67-379E-4FBB-B81D-4325566F89EB}" dt="2022-11-13T20:31:21.527" v="126" actId="2711"/>
          <ac:spMkLst>
            <pc:docMk/>
            <pc:sldMk cId="0" sldId="320"/>
            <ac:spMk id="82034" creationId="{7829BC1C-BD49-D265-ABBA-D30DF7B86D51}"/>
          </ac:spMkLst>
        </pc:spChg>
        <pc:spChg chg="mod">
          <ac:chgData name="Soheil Abbasloo" userId="d71572ce-aea6-4a3a-9d7a-c1bc96c12f67" providerId="ADAL" clId="{59270F67-379E-4FBB-B81D-4325566F89EB}" dt="2022-11-13T20:31:21.527" v="126" actId="2711"/>
          <ac:spMkLst>
            <pc:docMk/>
            <pc:sldMk cId="0" sldId="320"/>
            <ac:spMk id="82037" creationId="{B72299F9-A63A-9E8B-3D1E-84C709D293DF}"/>
          </ac:spMkLst>
        </pc:spChg>
        <pc:spChg chg="mod">
          <ac:chgData name="Soheil Abbasloo" userId="d71572ce-aea6-4a3a-9d7a-c1bc96c12f67" providerId="ADAL" clId="{59270F67-379E-4FBB-B81D-4325566F89EB}" dt="2022-11-13T20:31:21.527" v="126" actId="2711"/>
          <ac:spMkLst>
            <pc:docMk/>
            <pc:sldMk cId="0" sldId="320"/>
            <ac:spMk id="82038" creationId="{21E36260-C2BE-AE96-D892-8A6C2DA99AE7}"/>
          </ac:spMkLst>
        </pc:spChg>
        <pc:spChg chg="mod">
          <ac:chgData name="Soheil Abbasloo" userId="d71572ce-aea6-4a3a-9d7a-c1bc96c12f67" providerId="ADAL" clId="{59270F67-379E-4FBB-B81D-4325566F89EB}" dt="2022-11-13T20:31:21.527" v="126" actId="2711"/>
          <ac:spMkLst>
            <pc:docMk/>
            <pc:sldMk cId="0" sldId="320"/>
            <ac:spMk id="82039" creationId="{9AD2FFF3-D5E2-E877-79A8-6F1A328653A4}"/>
          </ac:spMkLst>
        </pc:spChg>
        <pc:spChg chg="mod">
          <ac:chgData name="Soheil Abbasloo" userId="d71572ce-aea6-4a3a-9d7a-c1bc96c12f67" providerId="ADAL" clId="{59270F67-379E-4FBB-B81D-4325566F89EB}" dt="2022-11-13T20:31:21.527" v="126" actId="2711"/>
          <ac:spMkLst>
            <pc:docMk/>
            <pc:sldMk cId="0" sldId="320"/>
            <ac:spMk id="82040" creationId="{FA764385-C16A-315F-D5D6-4315193A8C6A}"/>
          </ac:spMkLst>
        </pc:spChg>
        <pc:spChg chg="mod">
          <ac:chgData name="Soheil Abbasloo" userId="d71572ce-aea6-4a3a-9d7a-c1bc96c12f67" providerId="ADAL" clId="{59270F67-379E-4FBB-B81D-4325566F89EB}" dt="2022-11-13T20:31:21.527" v="126" actId="2711"/>
          <ac:spMkLst>
            <pc:docMk/>
            <pc:sldMk cId="0" sldId="320"/>
            <ac:spMk id="82041" creationId="{8FF61877-9063-FA3E-AFF4-79F80D14D8D7}"/>
          </ac:spMkLst>
        </pc:spChg>
        <pc:spChg chg="mod">
          <ac:chgData name="Soheil Abbasloo" userId="d71572ce-aea6-4a3a-9d7a-c1bc96c12f67" providerId="ADAL" clId="{59270F67-379E-4FBB-B81D-4325566F89EB}" dt="2022-11-13T20:31:21.527" v="126" actId="2711"/>
          <ac:spMkLst>
            <pc:docMk/>
            <pc:sldMk cId="0" sldId="320"/>
            <ac:spMk id="82042" creationId="{74262DF5-673C-57D8-2880-5B1C3F408CC3}"/>
          </ac:spMkLst>
        </pc:spChg>
        <pc:spChg chg="mod">
          <ac:chgData name="Soheil Abbasloo" userId="d71572ce-aea6-4a3a-9d7a-c1bc96c12f67" providerId="ADAL" clId="{59270F67-379E-4FBB-B81D-4325566F89EB}" dt="2022-11-13T20:31:21.527" v="126" actId="2711"/>
          <ac:spMkLst>
            <pc:docMk/>
            <pc:sldMk cId="0" sldId="320"/>
            <ac:spMk id="82044" creationId="{24FFD7FC-5F26-E431-4568-1518AC9DA738}"/>
          </ac:spMkLst>
        </pc:spChg>
        <pc:spChg chg="mod">
          <ac:chgData name="Soheil Abbasloo" userId="d71572ce-aea6-4a3a-9d7a-c1bc96c12f67" providerId="ADAL" clId="{59270F67-379E-4FBB-B81D-4325566F89EB}" dt="2022-11-13T20:31:21.527" v="126" actId="2711"/>
          <ac:spMkLst>
            <pc:docMk/>
            <pc:sldMk cId="0" sldId="320"/>
            <ac:spMk id="82045" creationId="{0108E157-6542-D152-2856-41CDFC38EFC5}"/>
          </ac:spMkLst>
        </pc:spChg>
        <pc:spChg chg="mod">
          <ac:chgData name="Soheil Abbasloo" userId="d71572ce-aea6-4a3a-9d7a-c1bc96c12f67" providerId="ADAL" clId="{59270F67-379E-4FBB-B81D-4325566F89EB}" dt="2022-11-13T20:31:21.527" v="126" actId="2711"/>
          <ac:spMkLst>
            <pc:docMk/>
            <pc:sldMk cId="0" sldId="320"/>
            <ac:spMk id="82046" creationId="{70D5CCAE-286D-BBB9-A815-6BA3FA8768C1}"/>
          </ac:spMkLst>
        </pc:spChg>
        <pc:spChg chg="mod">
          <ac:chgData name="Soheil Abbasloo" userId="d71572ce-aea6-4a3a-9d7a-c1bc96c12f67" providerId="ADAL" clId="{59270F67-379E-4FBB-B81D-4325566F89EB}" dt="2022-11-13T20:31:21.527" v="126" actId="2711"/>
          <ac:spMkLst>
            <pc:docMk/>
            <pc:sldMk cId="0" sldId="320"/>
            <ac:spMk id="82047" creationId="{424C1132-C2F8-6A20-B8C4-D8540B283E59}"/>
          </ac:spMkLst>
        </pc:spChg>
        <pc:spChg chg="mod">
          <ac:chgData name="Soheil Abbasloo" userId="d71572ce-aea6-4a3a-9d7a-c1bc96c12f67" providerId="ADAL" clId="{59270F67-379E-4FBB-B81D-4325566F89EB}" dt="2022-11-13T20:31:21.527" v="126" actId="2711"/>
          <ac:spMkLst>
            <pc:docMk/>
            <pc:sldMk cId="0" sldId="320"/>
            <ac:spMk id="82048" creationId="{AEFE7E62-4345-2D7F-8A28-4CF73062FC20}"/>
          </ac:spMkLst>
        </pc:spChg>
        <pc:spChg chg="mod">
          <ac:chgData name="Soheil Abbasloo" userId="d71572ce-aea6-4a3a-9d7a-c1bc96c12f67" providerId="ADAL" clId="{59270F67-379E-4FBB-B81D-4325566F89EB}" dt="2022-11-13T20:31:21.527" v="126" actId="2711"/>
          <ac:spMkLst>
            <pc:docMk/>
            <pc:sldMk cId="0" sldId="320"/>
            <ac:spMk id="82049" creationId="{CF4C1DCD-807C-8FF5-39FF-03B224E226DB}"/>
          </ac:spMkLst>
        </pc:spChg>
        <pc:spChg chg="mod">
          <ac:chgData name="Soheil Abbasloo" userId="d71572ce-aea6-4a3a-9d7a-c1bc96c12f67" providerId="ADAL" clId="{59270F67-379E-4FBB-B81D-4325566F89EB}" dt="2022-11-13T20:31:21.527" v="126" actId="2711"/>
          <ac:spMkLst>
            <pc:docMk/>
            <pc:sldMk cId="0" sldId="320"/>
            <ac:spMk id="82052" creationId="{ACA57089-AB7D-5ABF-2B07-A7C843EAB8C8}"/>
          </ac:spMkLst>
        </pc:spChg>
        <pc:spChg chg="mod">
          <ac:chgData name="Soheil Abbasloo" userId="d71572ce-aea6-4a3a-9d7a-c1bc96c12f67" providerId="ADAL" clId="{59270F67-379E-4FBB-B81D-4325566F89EB}" dt="2022-11-13T20:31:21.527" v="126" actId="2711"/>
          <ac:spMkLst>
            <pc:docMk/>
            <pc:sldMk cId="0" sldId="320"/>
            <ac:spMk id="82053" creationId="{DEB01975-E5BB-92CB-D7C0-F7B24ED1FCC1}"/>
          </ac:spMkLst>
        </pc:spChg>
        <pc:spChg chg="mod">
          <ac:chgData name="Soheil Abbasloo" userId="d71572ce-aea6-4a3a-9d7a-c1bc96c12f67" providerId="ADAL" clId="{59270F67-379E-4FBB-B81D-4325566F89EB}" dt="2022-11-13T20:31:21.527" v="126" actId="2711"/>
          <ac:spMkLst>
            <pc:docMk/>
            <pc:sldMk cId="0" sldId="320"/>
            <ac:spMk id="82054" creationId="{352EF086-7823-7E65-08AC-559BD8C78A8B}"/>
          </ac:spMkLst>
        </pc:spChg>
        <pc:spChg chg="mod">
          <ac:chgData name="Soheil Abbasloo" userId="d71572ce-aea6-4a3a-9d7a-c1bc96c12f67" providerId="ADAL" clId="{59270F67-379E-4FBB-B81D-4325566F89EB}" dt="2022-11-13T20:31:21.527" v="126" actId="2711"/>
          <ac:spMkLst>
            <pc:docMk/>
            <pc:sldMk cId="0" sldId="320"/>
            <ac:spMk id="82055" creationId="{F26290CA-3368-942A-81EB-6CB053ABAFF9}"/>
          </ac:spMkLst>
        </pc:spChg>
        <pc:spChg chg="mod">
          <ac:chgData name="Soheil Abbasloo" userId="d71572ce-aea6-4a3a-9d7a-c1bc96c12f67" providerId="ADAL" clId="{59270F67-379E-4FBB-B81D-4325566F89EB}" dt="2022-11-13T20:31:21.527" v="126" actId="2711"/>
          <ac:spMkLst>
            <pc:docMk/>
            <pc:sldMk cId="0" sldId="320"/>
            <ac:spMk id="82056" creationId="{27AFA2E9-5E65-20E6-DE6A-5C11451BF65F}"/>
          </ac:spMkLst>
        </pc:spChg>
        <pc:spChg chg="mod">
          <ac:chgData name="Soheil Abbasloo" userId="d71572ce-aea6-4a3a-9d7a-c1bc96c12f67" providerId="ADAL" clId="{59270F67-379E-4FBB-B81D-4325566F89EB}" dt="2022-11-13T20:31:21.527" v="126" actId="2711"/>
          <ac:spMkLst>
            <pc:docMk/>
            <pc:sldMk cId="0" sldId="320"/>
            <ac:spMk id="82057" creationId="{01D3B4FC-5006-7C89-7BB2-8AEE6D297E79}"/>
          </ac:spMkLst>
        </pc:spChg>
        <pc:spChg chg="mod">
          <ac:chgData name="Soheil Abbasloo" userId="d71572ce-aea6-4a3a-9d7a-c1bc96c12f67" providerId="ADAL" clId="{59270F67-379E-4FBB-B81D-4325566F89EB}" dt="2022-11-13T20:31:21.527" v="126" actId="2711"/>
          <ac:spMkLst>
            <pc:docMk/>
            <pc:sldMk cId="0" sldId="320"/>
            <ac:spMk id="82059" creationId="{59F11CFB-8F5E-F45E-A734-E28CBD22370F}"/>
          </ac:spMkLst>
        </pc:spChg>
        <pc:spChg chg="mod">
          <ac:chgData name="Soheil Abbasloo" userId="d71572ce-aea6-4a3a-9d7a-c1bc96c12f67" providerId="ADAL" clId="{59270F67-379E-4FBB-B81D-4325566F89EB}" dt="2022-11-13T20:31:21.527" v="126" actId="2711"/>
          <ac:spMkLst>
            <pc:docMk/>
            <pc:sldMk cId="0" sldId="320"/>
            <ac:spMk id="82060" creationId="{A16D1E65-6288-BC5C-18B0-C747A49557C3}"/>
          </ac:spMkLst>
        </pc:spChg>
        <pc:spChg chg="mod">
          <ac:chgData name="Soheil Abbasloo" userId="d71572ce-aea6-4a3a-9d7a-c1bc96c12f67" providerId="ADAL" clId="{59270F67-379E-4FBB-B81D-4325566F89EB}" dt="2022-11-13T20:31:21.527" v="126" actId="2711"/>
          <ac:spMkLst>
            <pc:docMk/>
            <pc:sldMk cId="0" sldId="320"/>
            <ac:spMk id="82061" creationId="{6D78E500-4578-A165-3F2A-5CBDD22FD129}"/>
          </ac:spMkLst>
        </pc:spChg>
        <pc:spChg chg="mod">
          <ac:chgData name="Soheil Abbasloo" userId="d71572ce-aea6-4a3a-9d7a-c1bc96c12f67" providerId="ADAL" clId="{59270F67-379E-4FBB-B81D-4325566F89EB}" dt="2022-11-13T20:31:21.527" v="126" actId="2711"/>
          <ac:spMkLst>
            <pc:docMk/>
            <pc:sldMk cId="0" sldId="320"/>
            <ac:spMk id="82062" creationId="{33EDF60E-D9A8-75E0-0E07-0F95B408260B}"/>
          </ac:spMkLst>
        </pc:spChg>
        <pc:spChg chg="mod">
          <ac:chgData name="Soheil Abbasloo" userId="d71572ce-aea6-4a3a-9d7a-c1bc96c12f67" providerId="ADAL" clId="{59270F67-379E-4FBB-B81D-4325566F89EB}" dt="2022-11-13T20:31:21.527" v="126" actId="2711"/>
          <ac:spMkLst>
            <pc:docMk/>
            <pc:sldMk cId="0" sldId="320"/>
            <ac:spMk id="82063" creationId="{525283B6-6F5A-770B-3A8E-9639A15DDB9B}"/>
          </ac:spMkLst>
        </pc:spChg>
        <pc:spChg chg="mod">
          <ac:chgData name="Soheil Abbasloo" userId="d71572ce-aea6-4a3a-9d7a-c1bc96c12f67" providerId="ADAL" clId="{59270F67-379E-4FBB-B81D-4325566F89EB}" dt="2022-11-13T20:31:21.527" v="126" actId="2711"/>
          <ac:spMkLst>
            <pc:docMk/>
            <pc:sldMk cId="0" sldId="320"/>
            <ac:spMk id="82064" creationId="{2F67D21A-AB77-38BD-5949-9A1B1DCFFE4D}"/>
          </ac:spMkLst>
        </pc:spChg>
        <pc:spChg chg="mod">
          <ac:chgData name="Soheil Abbasloo" userId="d71572ce-aea6-4a3a-9d7a-c1bc96c12f67" providerId="ADAL" clId="{59270F67-379E-4FBB-B81D-4325566F89EB}" dt="2022-11-13T20:31:21.527" v="126" actId="2711"/>
          <ac:spMkLst>
            <pc:docMk/>
            <pc:sldMk cId="0" sldId="320"/>
            <ac:spMk id="82067" creationId="{2C5C333E-9CAF-F915-704A-8FF224E30A79}"/>
          </ac:spMkLst>
        </pc:spChg>
        <pc:spChg chg="mod">
          <ac:chgData name="Soheil Abbasloo" userId="d71572ce-aea6-4a3a-9d7a-c1bc96c12f67" providerId="ADAL" clId="{59270F67-379E-4FBB-B81D-4325566F89EB}" dt="2022-11-13T20:31:21.527" v="126" actId="2711"/>
          <ac:spMkLst>
            <pc:docMk/>
            <pc:sldMk cId="0" sldId="320"/>
            <ac:spMk id="82068" creationId="{F56A0CE2-90FF-E30F-4092-6E1FE6764E99}"/>
          </ac:spMkLst>
        </pc:spChg>
        <pc:spChg chg="mod">
          <ac:chgData name="Soheil Abbasloo" userId="d71572ce-aea6-4a3a-9d7a-c1bc96c12f67" providerId="ADAL" clId="{59270F67-379E-4FBB-B81D-4325566F89EB}" dt="2022-11-13T20:31:21.527" v="126" actId="2711"/>
          <ac:spMkLst>
            <pc:docMk/>
            <pc:sldMk cId="0" sldId="320"/>
            <ac:spMk id="82069" creationId="{FD7590F3-BCB9-661E-7C40-297F4D70321C}"/>
          </ac:spMkLst>
        </pc:spChg>
        <pc:spChg chg="mod">
          <ac:chgData name="Soheil Abbasloo" userId="d71572ce-aea6-4a3a-9d7a-c1bc96c12f67" providerId="ADAL" clId="{59270F67-379E-4FBB-B81D-4325566F89EB}" dt="2022-11-13T20:31:21.527" v="126" actId="2711"/>
          <ac:spMkLst>
            <pc:docMk/>
            <pc:sldMk cId="0" sldId="320"/>
            <ac:spMk id="82070" creationId="{B2C3CD0F-C791-ABE0-1AF3-C1910EA1390A}"/>
          </ac:spMkLst>
        </pc:spChg>
        <pc:spChg chg="mod">
          <ac:chgData name="Soheil Abbasloo" userId="d71572ce-aea6-4a3a-9d7a-c1bc96c12f67" providerId="ADAL" clId="{59270F67-379E-4FBB-B81D-4325566F89EB}" dt="2022-11-13T20:31:21.527" v="126" actId="2711"/>
          <ac:spMkLst>
            <pc:docMk/>
            <pc:sldMk cId="0" sldId="320"/>
            <ac:spMk id="82071" creationId="{AE0FA62B-1A2C-7B7A-DE3E-C8E2D5998BFB}"/>
          </ac:spMkLst>
        </pc:spChg>
        <pc:spChg chg="mod">
          <ac:chgData name="Soheil Abbasloo" userId="d71572ce-aea6-4a3a-9d7a-c1bc96c12f67" providerId="ADAL" clId="{59270F67-379E-4FBB-B81D-4325566F89EB}" dt="2022-11-13T20:31:21.527" v="126" actId="2711"/>
          <ac:spMkLst>
            <pc:docMk/>
            <pc:sldMk cId="0" sldId="320"/>
            <ac:spMk id="82072" creationId="{282BBEC8-EBB9-3479-A4FF-F16478DCE532}"/>
          </ac:spMkLst>
        </pc:spChg>
        <pc:spChg chg="mod">
          <ac:chgData name="Soheil Abbasloo" userId="d71572ce-aea6-4a3a-9d7a-c1bc96c12f67" providerId="ADAL" clId="{59270F67-379E-4FBB-B81D-4325566F89EB}" dt="2022-11-13T20:31:21.527" v="126" actId="2711"/>
          <ac:spMkLst>
            <pc:docMk/>
            <pc:sldMk cId="0" sldId="320"/>
            <ac:spMk id="82074" creationId="{2201864B-22CE-79C5-6A03-F9FA69DC2503}"/>
          </ac:spMkLst>
        </pc:spChg>
        <pc:spChg chg="mod">
          <ac:chgData name="Soheil Abbasloo" userId="d71572ce-aea6-4a3a-9d7a-c1bc96c12f67" providerId="ADAL" clId="{59270F67-379E-4FBB-B81D-4325566F89EB}" dt="2022-11-13T20:31:21.527" v="126" actId="2711"/>
          <ac:spMkLst>
            <pc:docMk/>
            <pc:sldMk cId="0" sldId="320"/>
            <ac:spMk id="82075" creationId="{FB0AA304-46F7-4486-1110-6E8857B64DB6}"/>
          </ac:spMkLst>
        </pc:spChg>
        <pc:spChg chg="mod">
          <ac:chgData name="Soheil Abbasloo" userId="d71572ce-aea6-4a3a-9d7a-c1bc96c12f67" providerId="ADAL" clId="{59270F67-379E-4FBB-B81D-4325566F89EB}" dt="2022-11-13T20:31:21.527" v="126" actId="2711"/>
          <ac:spMkLst>
            <pc:docMk/>
            <pc:sldMk cId="0" sldId="320"/>
            <ac:spMk id="82076" creationId="{C470E125-0BA5-FAA8-7F9B-E553BAFB96E3}"/>
          </ac:spMkLst>
        </pc:spChg>
        <pc:spChg chg="mod">
          <ac:chgData name="Soheil Abbasloo" userId="d71572ce-aea6-4a3a-9d7a-c1bc96c12f67" providerId="ADAL" clId="{59270F67-379E-4FBB-B81D-4325566F89EB}" dt="2022-11-13T20:31:21.527" v="126" actId="2711"/>
          <ac:spMkLst>
            <pc:docMk/>
            <pc:sldMk cId="0" sldId="320"/>
            <ac:spMk id="82077" creationId="{4D35C100-60A7-524A-5A3F-791FD1255AE1}"/>
          </ac:spMkLst>
        </pc:spChg>
        <pc:spChg chg="mod">
          <ac:chgData name="Soheil Abbasloo" userId="d71572ce-aea6-4a3a-9d7a-c1bc96c12f67" providerId="ADAL" clId="{59270F67-379E-4FBB-B81D-4325566F89EB}" dt="2022-11-13T20:31:21.527" v="126" actId="2711"/>
          <ac:spMkLst>
            <pc:docMk/>
            <pc:sldMk cId="0" sldId="320"/>
            <ac:spMk id="82078" creationId="{25018959-E7CF-89BC-4534-10017BAD9BED}"/>
          </ac:spMkLst>
        </pc:spChg>
        <pc:spChg chg="mod">
          <ac:chgData name="Soheil Abbasloo" userId="d71572ce-aea6-4a3a-9d7a-c1bc96c12f67" providerId="ADAL" clId="{59270F67-379E-4FBB-B81D-4325566F89EB}" dt="2022-11-13T20:31:21.527" v="126" actId="2711"/>
          <ac:spMkLst>
            <pc:docMk/>
            <pc:sldMk cId="0" sldId="320"/>
            <ac:spMk id="82079" creationId="{B5EDFE45-5032-5CAE-C85F-B08E560FDB05}"/>
          </ac:spMkLst>
        </pc:spChg>
        <pc:spChg chg="mod">
          <ac:chgData name="Soheil Abbasloo" userId="d71572ce-aea6-4a3a-9d7a-c1bc96c12f67" providerId="ADAL" clId="{59270F67-379E-4FBB-B81D-4325566F89EB}" dt="2022-11-13T20:31:21.527" v="126" actId="2711"/>
          <ac:spMkLst>
            <pc:docMk/>
            <pc:sldMk cId="0" sldId="320"/>
            <ac:spMk id="82082" creationId="{FE7768A3-2418-8274-F803-053F33FEF02F}"/>
          </ac:spMkLst>
        </pc:spChg>
        <pc:spChg chg="mod">
          <ac:chgData name="Soheil Abbasloo" userId="d71572ce-aea6-4a3a-9d7a-c1bc96c12f67" providerId="ADAL" clId="{59270F67-379E-4FBB-B81D-4325566F89EB}" dt="2022-11-13T20:31:21.527" v="126" actId="2711"/>
          <ac:spMkLst>
            <pc:docMk/>
            <pc:sldMk cId="0" sldId="320"/>
            <ac:spMk id="82083" creationId="{7C1A5F12-BC0D-F39A-DBCC-82F8086ED607}"/>
          </ac:spMkLst>
        </pc:spChg>
        <pc:spChg chg="mod">
          <ac:chgData name="Soheil Abbasloo" userId="d71572ce-aea6-4a3a-9d7a-c1bc96c12f67" providerId="ADAL" clId="{59270F67-379E-4FBB-B81D-4325566F89EB}" dt="2022-11-13T20:31:21.527" v="126" actId="2711"/>
          <ac:spMkLst>
            <pc:docMk/>
            <pc:sldMk cId="0" sldId="320"/>
            <ac:spMk id="82084" creationId="{60F9A486-A791-9577-1FC5-E67AB326FBFE}"/>
          </ac:spMkLst>
        </pc:spChg>
        <pc:spChg chg="mod">
          <ac:chgData name="Soheil Abbasloo" userId="d71572ce-aea6-4a3a-9d7a-c1bc96c12f67" providerId="ADAL" clId="{59270F67-379E-4FBB-B81D-4325566F89EB}" dt="2022-11-13T20:31:21.527" v="126" actId="2711"/>
          <ac:spMkLst>
            <pc:docMk/>
            <pc:sldMk cId="0" sldId="320"/>
            <ac:spMk id="82085" creationId="{E8DBF907-4CAC-D27D-AE55-A0466E0CDF8F}"/>
          </ac:spMkLst>
        </pc:spChg>
        <pc:spChg chg="mod">
          <ac:chgData name="Soheil Abbasloo" userId="d71572ce-aea6-4a3a-9d7a-c1bc96c12f67" providerId="ADAL" clId="{59270F67-379E-4FBB-B81D-4325566F89EB}" dt="2022-11-13T20:31:21.527" v="126" actId="2711"/>
          <ac:spMkLst>
            <pc:docMk/>
            <pc:sldMk cId="0" sldId="320"/>
            <ac:spMk id="82086" creationId="{A4E97B58-F1CE-9B11-208A-55DE3287CAF5}"/>
          </ac:spMkLst>
        </pc:spChg>
        <pc:spChg chg="mod">
          <ac:chgData name="Soheil Abbasloo" userId="d71572ce-aea6-4a3a-9d7a-c1bc96c12f67" providerId="ADAL" clId="{59270F67-379E-4FBB-B81D-4325566F89EB}" dt="2022-11-13T20:31:21.527" v="126" actId="2711"/>
          <ac:spMkLst>
            <pc:docMk/>
            <pc:sldMk cId="0" sldId="320"/>
            <ac:spMk id="82087" creationId="{5A97F106-E7C7-52D5-9371-C8CD99EF5332}"/>
          </ac:spMkLst>
        </pc:spChg>
        <pc:spChg chg="mod">
          <ac:chgData name="Soheil Abbasloo" userId="d71572ce-aea6-4a3a-9d7a-c1bc96c12f67" providerId="ADAL" clId="{59270F67-379E-4FBB-B81D-4325566F89EB}" dt="2022-11-13T20:31:21.527" v="126" actId="2711"/>
          <ac:spMkLst>
            <pc:docMk/>
            <pc:sldMk cId="0" sldId="320"/>
            <ac:spMk id="82089" creationId="{081CFAFB-38AE-940C-7BBD-5D4284715CFF}"/>
          </ac:spMkLst>
        </pc:spChg>
        <pc:spChg chg="mod">
          <ac:chgData name="Soheil Abbasloo" userId="d71572ce-aea6-4a3a-9d7a-c1bc96c12f67" providerId="ADAL" clId="{59270F67-379E-4FBB-B81D-4325566F89EB}" dt="2022-11-13T20:31:21.527" v="126" actId="2711"/>
          <ac:spMkLst>
            <pc:docMk/>
            <pc:sldMk cId="0" sldId="320"/>
            <ac:spMk id="82090" creationId="{AB005BED-3EAF-0003-5DBD-ABCB1D50BC53}"/>
          </ac:spMkLst>
        </pc:spChg>
        <pc:spChg chg="mod">
          <ac:chgData name="Soheil Abbasloo" userId="d71572ce-aea6-4a3a-9d7a-c1bc96c12f67" providerId="ADAL" clId="{59270F67-379E-4FBB-B81D-4325566F89EB}" dt="2022-11-13T20:31:21.527" v="126" actId="2711"/>
          <ac:spMkLst>
            <pc:docMk/>
            <pc:sldMk cId="0" sldId="320"/>
            <ac:spMk id="82091" creationId="{916F8C15-8BFD-0C5E-6C93-BEBF37E4FAC3}"/>
          </ac:spMkLst>
        </pc:spChg>
        <pc:spChg chg="mod">
          <ac:chgData name="Soheil Abbasloo" userId="d71572ce-aea6-4a3a-9d7a-c1bc96c12f67" providerId="ADAL" clId="{59270F67-379E-4FBB-B81D-4325566F89EB}" dt="2022-11-13T20:31:21.527" v="126" actId="2711"/>
          <ac:spMkLst>
            <pc:docMk/>
            <pc:sldMk cId="0" sldId="320"/>
            <ac:spMk id="82092" creationId="{3B5893C6-643E-CE14-FC1C-5DE5F1EE2EBB}"/>
          </ac:spMkLst>
        </pc:spChg>
        <pc:spChg chg="mod">
          <ac:chgData name="Soheil Abbasloo" userId="d71572ce-aea6-4a3a-9d7a-c1bc96c12f67" providerId="ADAL" clId="{59270F67-379E-4FBB-B81D-4325566F89EB}" dt="2022-11-13T20:31:21.527" v="126" actId="2711"/>
          <ac:spMkLst>
            <pc:docMk/>
            <pc:sldMk cId="0" sldId="320"/>
            <ac:spMk id="82093" creationId="{475EFB85-5484-A15E-F0B9-E2BFFC151921}"/>
          </ac:spMkLst>
        </pc:spChg>
        <pc:spChg chg="mod">
          <ac:chgData name="Soheil Abbasloo" userId="d71572ce-aea6-4a3a-9d7a-c1bc96c12f67" providerId="ADAL" clId="{59270F67-379E-4FBB-B81D-4325566F89EB}" dt="2022-11-13T20:31:21.527" v="126" actId="2711"/>
          <ac:spMkLst>
            <pc:docMk/>
            <pc:sldMk cId="0" sldId="320"/>
            <ac:spMk id="82094" creationId="{2545960C-B148-14BB-C422-82AFA1454994}"/>
          </ac:spMkLst>
        </pc:spChg>
        <pc:spChg chg="mod">
          <ac:chgData name="Soheil Abbasloo" userId="d71572ce-aea6-4a3a-9d7a-c1bc96c12f67" providerId="ADAL" clId="{59270F67-379E-4FBB-B81D-4325566F89EB}" dt="2022-11-13T20:31:21.527" v="126" actId="2711"/>
          <ac:spMkLst>
            <pc:docMk/>
            <pc:sldMk cId="0" sldId="320"/>
            <ac:spMk id="82097" creationId="{FB9AF03C-AD09-237E-3560-CCE9F92E6723}"/>
          </ac:spMkLst>
        </pc:spChg>
        <pc:spChg chg="mod">
          <ac:chgData name="Soheil Abbasloo" userId="d71572ce-aea6-4a3a-9d7a-c1bc96c12f67" providerId="ADAL" clId="{59270F67-379E-4FBB-B81D-4325566F89EB}" dt="2022-11-13T20:31:21.527" v="126" actId="2711"/>
          <ac:spMkLst>
            <pc:docMk/>
            <pc:sldMk cId="0" sldId="320"/>
            <ac:spMk id="82098" creationId="{61395EB1-2618-F6DD-064F-9A9287DEDE12}"/>
          </ac:spMkLst>
        </pc:spChg>
        <pc:spChg chg="mod">
          <ac:chgData name="Soheil Abbasloo" userId="d71572ce-aea6-4a3a-9d7a-c1bc96c12f67" providerId="ADAL" clId="{59270F67-379E-4FBB-B81D-4325566F89EB}" dt="2022-11-13T20:31:21.527" v="126" actId="2711"/>
          <ac:spMkLst>
            <pc:docMk/>
            <pc:sldMk cId="0" sldId="320"/>
            <ac:spMk id="82099" creationId="{C66D67EC-F1E7-5F86-DE40-5EBD0829B146}"/>
          </ac:spMkLst>
        </pc:spChg>
        <pc:spChg chg="mod">
          <ac:chgData name="Soheil Abbasloo" userId="d71572ce-aea6-4a3a-9d7a-c1bc96c12f67" providerId="ADAL" clId="{59270F67-379E-4FBB-B81D-4325566F89EB}" dt="2022-11-13T20:31:21.527" v="126" actId="2711"/>
          <ac:spMkLst>
            <pc:docMk/>
            <pc:sldMk cId="0" sldId="320"/>
            <ac:spMk id="82100" creationId="{6E73BB09-2C70-94FA-26FC-36A4056B1841}"/>
          </ac:spMkLst>
        </pc:spChg>
        <pc:spChg chg="mod">
          <ac:chgData name="Soheil Abbasloo" userId="d71572ce-aea6-4a3a-9d7a-c1bc96c12f67" providerId="ADAL" clId="{59270F67-379E-4FBB-B81D-4325566F89EB}" dt="2022-11-13T20:31:21.527" v="126" actId="2711"/>
          <ac:spMkLst>
            <pc:docMk/>
            <pc:sldMk cId="0" sldId="320"/>
            <ac:spMk id="82101" creationId="{AFC9066B-7896-CE5D-CBAD-D3C1F4533CB2}"/>
          </ac:spMkLst>
        </pc:spChg>
        <pc:spChg chg="mod">
          <ac:chgData name="Soheil Abbasloo" userId="d71572ce-aea6-4a3a-9d7a-c1bc96c12f67" providerId="ADAL" clId="{59270F67-379E-4FBB-B81D-4325566F89EB}" dt="2022-11-13T20:31:21.527" v="126" actId="2711"/>
          <ac:spMkLst>
            <pc:docMk/>
            <pc:sldMk cId="0" sldId="320"/>
            <ac:spMk id="82102" creationId="{90ABB027-CB85-9674-EFD2-009BF29A6A40}"/>
          </ac:spMkLst>
        </pc:spChg>
        <pc:spChg chg="mod">
          <ac:chgData name="Soheil Abbasloo" userId="d71572ce-aea6-4a3a-9d7a-c1bc96c12f67" providerId="ADAL" clId="{59270F67-379E-4FBB-B81D-4325566F89EB}" dt="2022-11-13T20:31:21.527" v="126" actId="2711"/>
          <ac:spMkLst>
            <pc:docMk/>
            <pc:sldMk cId="0" sldId="320"/>
            <ac:spMk id="82104" creationId="{AF1C134A-892D-763C-9AB8-FF60DC9E5F76}"/>
          </ac:spMkLst>
        </pc:spChg>
        <pc:spChg chg="mod">
          <ac:chgData name="Soheil Abbasloo" userId="d71572ce-aea6-4a3a-9d7a-c1bc96c12f67" providerId="ADAL" clId="{59270F67-379E-4FBB-B81D-4325566F89EB}" dt="2022-11-13T20:31:21.527" v="126" actId="2711"/>
          <ac:spMkLst>
            <pc:docMk/>
            <pc:sldMk cId="0" sldId="320"/>
            <ac:spMk id="82105" creationId="{FA774491-DDBD-8432-FBDD-8C59A820D514}"/>
          </ac:spMkLst>
        </pc:spChg>
        <pc:spChg chg="mod">
          <ac:chgData name="Soheil Abbasloo" userId="d71572ce-aea6-4a3a-9d7a-c1bc96c12f67" providerId="ADAL" clId="{59270F67-379E-4FBB-B81D-4325566F89EB}" dt="2022-11-13T20:31:21.527" v="126" actId="2711"/>
          <ac:spMkLst>
            <pc:docMk/>
            <pc:sldMk cId="0" sldId="320"/>
            <ac:spMk id="82106" creationId="{F21E0797-F7C5-91A6-4A80-07BB97FD6AB5}"/>
          </ac:spMkLst>
        </pc:spChg>
        <pc:spChg chg="mod">
          <ac:chgData name="Soheil Abbasloo" userId="d71572ce-aea6-4a3a-9d7a-c1bc96c12f67" providerId="ADAL" clId="{59270F67-379E-4FBB-B81D-4325566F89EB}" dt="2022-11-13T20:31:21.527" v="126" actId="2711"/>
          <ac:spMkLst>
            <pc:docMk/>
            <pc:sldMk cId="0" sldId="320"/>
            <ac:spMk id="82107" creationId="{BBED442B-3CA0-E5BE-0D71-0B4473D22562}"/>
          </ac:spMkLst>
        </pc:spChg>
        <pc:spChg chg="mod">
          <ac:chgData name="Soheil Abbasloo" userId="d71572ce-aea6-4a3a-9d7a-c1bc96c12f67" providerId="ADAL" clId="{59270F67-379E-4FBB-B81D-4325566F89EB}" dt="2022-11-13T20:31:21.527" v="126" actId="2711"/>
          <ac:spMkLst>
            <pc:docMk/>
            <pc:sldMk cId="0" sldId="320"/>
            <ac:spMk id="82108" creationId="{51C37745-6B65-BCEA-A582-972C5D79C85D}"/>
          </ac:spMkLst>
        </pc:spChg>
        <pc:spChg chg="mod">
          <ac:chgData name="Soheil Abbasloo" userId="d71572ce-aea6-4a3a-9d7a-c1bc96c12f67" providerId="ADAL" clId="{59270F67-379E-4FBB-B81D-4325566F89EB}" dt="2022-11-13T20:31:21.527" v="126" actId="2711"/>
          <ac:spMkLst>
            <pc:docMk/>
            <pc:sldMk cId="0" sldId="320"/>
            <ac:spMk id="82109" creationId="{540C4CDF-0F9D-2C87-DB8D-3DD40F1E99F6}"/>
          </ac:spMkLst>
        </pc:spChg>
        <pc:spChg chg="mod">
          <ac:chgData name="Soheil Abbasloo" userId="d71572ce-aea6-4a3a-9d7a-c1bc96c12f67" providerId="ADAL" clId="{59270F67-379E-4FBB-B81D-4325566F89EB}" dt="2022-11-13T20:31:21.527" v="126" actId="2711"/>
          <ac:spMkLst>
            <pc:docMk/>
            <pc:sldMk cId="0" sldId="320"/>
            <ac:spMk id="82112" creationId="{AD2B5A93-6D06-4A3D-38DA-C98C959E70EC}"/>
          </ac:spMkLst>
        </pc:spChg>
        <pc:spChg chg="mod">
          <ac:chgData name="Soheil Abbasloo" userId="d71572ce-aea6-4a3a-9d7a-c1bc96c12f67" providerId="ADAL" clId="{59270F67-379E-4FBB-B81D-4325566F89EB}" dt="2022-11-13T20:31:21.527" v="126" actId="2711"/>
          <ac:spMkLst>
            <pc:docMk/>
            <pc:sldMk cId="0" sldId="320"/>
            <ac:spMk id="82113" creationId="{7D2EB283-85AE-ED25-A90E-F12AFFBFF1C1}"/>
          </ac:spMkLst>
        </pc:spChg>
        <pc:spChg chg="mod">
          <ac:chgData name="Soheil Abbasloo" userId="d71572ce-aea6-4a3a-9d7a-c1bc96c12f67" providerId="ADAL" clId="{59270F67-379E-4FBB-B81D-4325566F89EB}" dt="2022-11-13T20:31:21.527" v="126" actId="2711"/>
          <ac:spMkLst>
            <pc:docMk/>
            <pc:sldMk cId="0" sldId="320"/>
            <ac:spMk id="82114" creationId="{3805DB50-FF54-438D-3075-8381BDD284A6}"/>
          </ac:spMkLst>
        </pc:spChg>
        <pc:spChg chg="mod">
          <ac:chgData name="Soheil Abbasloo" userId="d71572ce-aea6-4a3a-9d7a-c1bc96c12f67" providerId="ADAL" clId="{59270F67-379E-4FBB-B81D-4325566F89EB}" dt="2022-11-13T20:31:21.527" v="126" actId="2711"/>
          <ac:spMkLst>
            <pc:docMk/>
            <pc:sldMk cId="0" sldId="320"/>
            <ac:spMk id="82115" creationId="{778ED5F8-5489-51BA-CADC-992EB42B18AD}"/>
          </ac:spMkLst>
        </pc:spChg>
        <pc:spChg chg="mod">
          <ac:chgData name="Soheil Abbasloo" userId="d71572ce-aea6-4a3a-9d7a-c1bc96c12f67" providerId="ADAL" clId="{59270F67-379E-4FBB-B81D-4325566F89EB}" dt="2022-11-13T20:31:21.527" v="126" actId="2711"/>
          <ac:spMkLst>
            <pc:docMk/>
            <pc:sldMk cId="0" sldId="320"/>
            <ac:spMk id="82116" creationId="{75D43F2F-6C92-3E34-8BC4-BB7850F0CF5E}"/>
          </ac:spMkLst>
        </pc:spChg>
        <pc:spChg chg="mod">
          <ac:chgData name="Soheil Abbasloo" userId="d71572ce-aea6-4a3a-9d7a-c1bc96c12f67" providerId="ADAL" clId="{59270F67-379E-4FBB-B81D-4325566F89EB}" dt="2022-11-13T20:31:21.527" v="126" actId="2711"/>
          <ac:spMkLst>
            <pc:docMk/>
            <pc:sldMk cId="0" sldId="320"/>
            <ac:spMk id="82117" creationId="{0C7FC82D-0FEB-194F-AA6F-4A64115D3321}"/>
          </ac:spMkLst>
        </pc:spChg>
        <pc:spChg chg="mod">
          <ac:chgData name="Soheil Abbasloo" userId="d71572ce-aea6-4a3a-9d7a-c1bc96c12f67" providerId="ADAL" clId="{59270F67-379E-4FBB-B81D-4325566F89EB}" dt="2022-11-13T20:31:21.527" v="126" actId="2711"/>
          <ac:spMkLst>
            <pc:docMk/>
            <pc:sldMk cId="0" sldId="320"/>
            <ac:spMk id="82119" creationId="{5D0D6280-2C17-A0C4-C876-4FED00D055E7}"/>
          </ac:spMkLst>
        </pc:spChg>
        <pc:spChg chg="mod">
          <ac:chgData name="Soheil Abbasloo" userId="d71572ce-aea6-4a3a-9d7a-c1bc96c12f67" providerId="ADAL" clId="{59270F67-379E-4FBB-B81D-4325566F89EB}" dt="2022-11-13T20:31:21.527" v="126" actId="2711"/>
          <ac:spMkLst>
            <pc:docMk/>
            <pc:sldMk cId="0" sldId="320"/>
            <ac:spMk id="82120" creationId="{0CFC9E85-268E-A175-0855-68921065D5DC}"/>
          </ac:spMkLst>
        </pc:spChg>
        <pc:spChg chg="mod">
          <ac:chgData name="Soheil Abbasloo" userId="d71572ce-aea6-4a3a-9d7a-c1bc96c12f67" providerId="ADAL" clId="{59270F67-379E-4FBB-B81D-4325566F89EB}" dt="2022-11-13T20:31:21.527" v="126" actId="2711"/>
          <ac:spMkLst>
            <pc:docMk/>
            <pc:sldMk cId="0" sldId="320"/>
            <ac:spMk id="82121" creationId="{BF4954A4-E786-B0B0-E8AD-E51DD1D08753}"/>
          </ac:spMkLst>
        </pc:spChg>
        <pc:spChg chg="mod">
          <ac:chgData name="Soheil Abbasloo" userId="d71572ce-aea6-4a3a-9d7a-c1bc96c12f67" providerId="ADAL" clId="{59270F67-379E-4FBB-B81D-4325566F89EB}" dt="2022-11-13T20:31:21.527" v="126" actId="2711"/>
          <ac:spMkLst>
            <pc:docMk/>
            <pc:sldMk cId="0" sldId="320"/>
            <ac:spMk id="82122" creationId="{769ED921-FB0E-9152-9AB6-93CAC6E962EB}"/>
          </ac:spMkLst>
        </pc:spChg>
        <pc:spChg chg="mod">
          <ac:chgData name="Soheil Abbasloo" userId="d71572ce-aea6-4a3a-9d7a-c1bc96c12f67" providerId="ADAL" clId="{59270F67-379E-4FBB-B81D-4325566F89EB}" dt="2022-11-13T20:31:21.527" v="126" actId="2711"/>
          <ac:spMkLst>
            <pc:docMk/>
            <pc:sldMk cId="0" sldId="320"/>
            <ac:spMk id="82123" creationId="{E7993AF0-14B3-EC5F-218C-E0449776E2E0}"/>
          </ac:spMkLst>
        </pc:spChg>
        <pc:spChg chg="mod">
          <ac:chgData name="Soheil Abbasloo" userId="d71572ce-aea6-4a3a-9d7a-c1bc96c12f67" providerId="ADAL" clId="{59270F67-379E-4FBB-B81D-4325566F89EB}" dt="2022-11-13T20:31:21.527" v="126" actId="2711"/>
          <ac:spMkLst>
            <pc:docMk/>
            <pc:sldMk cId="0" sldId="320"/>
            <ac:spMk id="82124" creationId="{3CC282A0-E760-DB99-6172-67BDEF2BE472}"/>
          </ac:spMkLst>
        </pc:spChg>
        <pc:spChg chg="mod">
          <ac:chgData name="Soheil Abbasloo" userId="d71572ce-aea6-4a3a-9d7a-c1bc96c12f67" providerId="ADAL" clId="{59270F67-379E-4FBB-B81D-4325566F89EB}" dt="2022-11-13T20:31:21.527" v="126" actId="2711"/>
          <ac:spMkLst>
            <pc:docMk/>
            <pc:sldMk cId="0" sldId="320"/>
            <ac:spMk id="82127" creationId="{22EB96B1-0FC9-9E05-CF0F-822D75E6FDA4}"/>
          </ac:spMkLst>
        </pc:spChg>
        <pc:spChg chg="mod">
          <ac:chgData name="Soheil Abbasloo" userId="d71572ce-aea6-4a3a-9d7a-c1bc96c12f67" providerId="ADAL" clId="{59270F67-379E-4FBB-B81D-4325566F89EB}" dt="2022-11-13T20:31:21.527" v="126" actId="2711"/>
          <ac:spMkLst>
            <pc:docMk/>
            <pc:sldMk cId="0" sldId="320"/>
            <ac:spMk id="82128" creationId="{12138570-C3A3-DB60-50C9-36E598A56A32}"/>
          </ac:spMkLst>
        </pc:spChg>
        <pc:spChg chg="mod">
          <ac:chgData name="Soheil Abbasloo" userId="d71572ce-aea6-4a3a-9d7a-c1bc96c12f67" providerId="ADAL" clId="{59270F67-379E-4FBB-B81D-4325566F89EB}" dt="2022-11-13T20:31:21.527" v="126" actId="2711"/>
          <ac:spMkLst>
            <pc:docMk/>
            <pc:sldMk cId="0" sldId="320"/>
            <ac:spMk id="82129" creationId="{7CBCDC61-1B4F-A238-DE2E-09D682C18D03}"/>
          </ac:spMkLst>
        </pc:spChg>
        <pc:spChg chg="mod">
          <ac:chgData name="Soheil Abbasloo" userId="d71572ce-aea6-4a3a-9d7a-c1bc96c12f67" providerId="ADAL" clId="{59270F67-379E-4FBB-B81D-4325566F89EB}" dt="2022-11-13T20:31:21.527" v="126" actId="2711"/>
          <ac:spMkLst>
            <pc:docMk/>
            <pc:sldMk cId="0" sldId="320"/>
            <ac:spMk id="82130" creationId="{B8317152-444F-D620-E4D9-AFAD6AB8A236}"/>
          </ac:spMkLst>
        </pc:spChg>
        <pc:spChg chg="mod">
          <ac:chgData name="Soheil Abbasloo" userId="d71572ce-aea6-4a3a-9d7a-c1bc96c12f67" providerId="ADAL" clId="{59270F67-379E-4FBB-B81D-4325566F89EB}" dt="2022-11-13T20:31:21.527" v="126" actId="2711"/>
          <ac:spMkLst>
            <pc:docMk/>
            <pc:sldMk cId="0" sldId="320"/>
            <ac:spMk id="82131" creationId="{D265A51D-B4E7-DF71-087D-376D4FA905DD}"/>
          </ac:spMkLst>
        </pc:spChg>
        <pc:spChg chg="mod">
          <ac:chgData name="Soheil Abbasloo" userId="d71572ce-aea6-4a3a-9d7a-c1bc96c12f67" providerId="ADAL" clId="{59270F67-379E-4FBB-B81D-4325566F89EB}" dt="2022-11-13T20:31:21.527" v="126" actId="2711"/>
          <ac:spMkLst>
            <pc:docMk/>
            <pc:sldMk cId="0" sldId="320"/>
            <ac:spMk id="82132" creationId="{CE77F19A-65D8-7986-ABE0-C29566C0A2BA}"/>
          </ac:spMkLst>
        </pc:spChg>
        <pc:spChg chg="mod">
          <ac:chgData name="Soheil Abbasloo" userId="d71572ce-aea6-4a3a-9d7a-c1bc96c12f67" providerId="ADAL" clId="{59270F67-379E-4FBB-B81D-4325566F89EB}" dt="2022-11-13T22:53:39.364" v="1710" actId="1076"/>
          <ac:spMkLst>
            <pc:docMk/>
            <pc:sldMk cId="0" sldId="320"/>
            <ac:spMk id="82133" creationId="{C8E30DEE-D954-3783-9197-6639D3DAE086}"/>
          </ac:spMkLst>
        </pc:spChg>
        <pc:spChg chg="mod">
          <ac:chgData name="Soheil Abbasloo" userId="d71572ce-aea6-4a3a-9d7a-c1bc96c12f67" providerId="ADAL" clId="{59270F67-379E-4FBB-B81D-4325566F89EB}" dt="2022-11-13T22:53:39.364" v="1710" actId="1076"/>
          <ac:spMkLst>
            <pc:docMk/>
            <pc:sldMk cId="0" sldId="320"/>
            <ac:spMk id="82134" creationId="{2D48A7B6-DEC3-4293-C966-DF46DE90CE47}"/>
          </ac:spMkLst>
        </pc:spChg>
        <pc:spChg chg="mod">
          <ac:chgData name="Soheil Abbasloo" userId="d71572ce-aea6-4a3a-9d7a-c1bc96c12f67" providerId="ADAL" clId="{59270F67-379E-4FBB-B81D-4325566F89EB}" dt="2022-11-13T22:53:39.364" v="1710" actId="1076"/>
          <ac:spMkLst>
            <pc:docMk/>
            <pc:sldMk cId="0" sldId="320"/>
            <ac:spMk id="82135" creationId="{C73194B8-039B-2C61-B546-A63D02D5474E}"/>
          </ac:spMkLst>
        </pc:spChg>
        <pc:spChg chg="mod">
          <ac:chgData name="Soheil Abbasloo" userId="d71572ce-aea6-4a3a-9d7a-c1bc96c12f67" providerId="ADAL" clId="{59270F67-379E-4FBB-B81D-4325566F89EB}" dt="2022-11-13T22:53:39.364" v="1710" actId="1076"/>
          <ac:spMkLst>
            <pc:docMk/>
            <pc:sldMk cId="0" sldId="320"/>
            <ac:spMk id="82136" creationId="{67FD4E3D-7EFB-FB5D-30BF-8F1159FAA4D2}"/>
          </ac:spMkLst>
        </pc:spChg>
        <pc:spChg chg="mod">
          <ac:chgData name="Soheil Abbasloo" userId="d71572ce-aea6-4a3a-9d7a-c1bc96c12f67" providerId="ADAL" clId="{59270F67-379E-4FBB-B81D-4325566F89EB}" dt="2022-11-13T22:53:39.364" v="1710" actId="1076"/>
          <ac:spMkLst>
            <pc:docMk/>
            <pc:sldMk cId="0" sldId="320"/>
            <ac:spMk id="82139" creationId="{66570C36-A031-888A-72AF-61CA590E4EAD}"/>
          </ac:spMkLst>
        </pc:spChg>
        <pc:spChg chg="mod">
          <ac:chgData name="Soheil Abbasloo" userId="d71572ce-aea6-4a3a-9d7a-c1bc96c12f67" providerId="ADAL" clId="{59270F67-379E-4FBB-B81D-4325566F89EB}" dt="2022-11-13T22:53:39.364" v="1710" actId="1076"/>
          <ac:spMkLst>
            <pc:docMk/>
            <pc:sldMk cId="0" sldId="320"/>
            <ac:spMk id="82140" creationId="{298D0A73-EDCF-2B6E-3126-565D6B7675E4}"/>
          </ac:spMkLst>
        </pc:spChg>
        <pc:spChg chg="mod">
          <ac:chgData name="Soheil Abbasloo" userId="d71572ce-aea6-4a3a-9d7a-c1bc96c12f67" providerId="ADAL" clId="{59270F67-379E-4FBB-B81D-4325566F89EB}" dt="2022-11-13T22:53:39.364" v="1710" actId="1076"/>
          <ac:spMkLst>
            <pc:docMk/>
            <pc:sldMk cId="0" sldId="320"/>
            <ac:spMk id="82141" creationId="{27BBAC90-6FD2-391C-78CC-62A7B9D8D161}"/>
          </ac:spMkLst>
        </pc:spChg>
        <pc:spChg chg="mod">
          <ac:chgData name="Soheil Abbasloo" userId="d71572ce-aea6-4a3a-9d7a-c1bc96c12f67" providerId="ADAL" clId="{59270F67-379E-4FBB-B81D-4325566F89EB}" dt="2022-11-13T22:53:39.364" v="1710" actId="1076"/>
          <ac:spMkLst>
            <pc:docMk/>
            <pc:sldMk cId="0" sldId="320"/>
            <ac:spMk id="82142" creationId="{955A202F-08CC-855B-9DD5-BF123687B013}"/>
          </ac:spMkLst>
        </pc:spChg>
        <pc:spChg chg="mod">
          <ac:chgData name="Soheil Abbasloo" userId="d71572ce-aea6-4a3a-9d7a-c1bc96c12f67" providerId="ADAL" clId="{59270F67-379E-4FBB-B81D-4325566F89EB}" dt="2022-11-13T22:53:39.364" v="1710" actId="1076"/>
          <ac:spMkLst>
            <pc:docMk/>
            <pc:sldMk cId="0" sldId="320"/>
            <ac:spMk id="82143" creationId="{F73AFD66-AB15-C2F4-F3ED-935B655AC837}"/>
          </ac:spMkLst>
        </pc:spChg>
        <pc:spChg chg="mod">
          <ac:chgData name="Soheil Abbasloo" userId="d71572ce-aea6-4a3a-9d7a-c1bc96c12f67" providerId="ADAL" clId="{59270F67-379E-4FBB-B81D-4325566F89EB}" dt="2022-11-13T22:53:39.364" v="1710" actId="1076"/>
          <ac:spMkLst>
            <pc:docMk/>
            <pc:sldMk cId="0" sldId="320"/>
            <ac:spMk id="82144" creationId="{03C66EB4-0171-FE64-4B46-6027F93BC66D}"/>
          </ac:spMkLst>
        </pc:spChg>
        <pc:spChg chg="add mod">
          <ac:chgData name="Soheil Abbasloo" userId="d71572ce-aea6-4a3a-9d7a-c1bc96c12f67" providerId="ADAL" clId="{59270F67-379E-4FBB-B81D-4325566F89EB}" dt="2022-11-13T22:53:39.364" v="1710" actId="1076"/>
          <ac:spMkLst>
            <pc:docMk/>
            <pc:sldMk cId="0" sldId="320"/>
            <ac:spMk id="82145" creationId="{FC70B058-2E70-3C06-A042-69213B7C7951}"/>
          </ac:spMkLst>
        </pc:spChg>
        <pc:spChg chg="add mod">
          <ac:chgData name="Soheil Abbasloo" userId="d71572ce-aea6-4a3a-9d7a-c1bc96c12f67" providerId="ADAL" clId="{59270F67-379E-4FBB-B81D-4325566F89EB}" dt="2022-11-13T22:53:39.364" v="1710" actId="1076"/>
          <ac:spMkLst>
            <pc:docMk/>
            <pc:sldMk cId="0" sldId="320"/>
            <ac:spMk id="82146" creationId="{F417D39C-78AE-5307-964A-60434D17268F}"/>
          </ac:spMkLst>
        </pc:spChg>
        <pc:spChg chg="add mod">
          <ac:chgData name="Soheil Abbasloo" userId="d71572ce-aea6-4a3a-9d7a-c1bc96c12f67" providerId="ADAL" clId="{59270F67-379E-4FBB-B81D-4325566F89EB}" dt="2022-11-13T22:53:39.364" v="1710" actId="1076"/>
          <ac:spMkLst>
            <pc:docMk/>
            <pc:sldMk cId="0" sldId="320"/>
            <ac:spMk id="82147" creationId="{0F9EC646-DF0B-41B2-33CD-CC3E8CD91339}"/>
          </ac:spMkLst>
        </pc:spChg>
        <pc:spChg chg="mod">
          <ac:chgData name="Soheil Abbasloo" userId="d71572ce-aea6-4a3a-9d7a-c1bc96c12f67" providerId="ADAL" clId="{59270F67-379E-4FBB-B81D-4325566F89EB}" dt="2022-11-13T22:53:39.364" v="1710" actId="1076"/>
          <ac:spMkLst>
            <pc:docMk/>
            <pc:sldMk cId="0" sldId="320"/>
            <ac:spMk id="82149" creationId="{36010D42-B22A-99B5-97F8-CBD3EBF4111F}"/>
          </ac:spMkLst>
        </pc:spChg>
        <pc:spChg chg="mod">
          <ac:chgData name="Soheil Abbasloo" userId="d71572ce-aea6-4a3a-9d7a-c1bc96c12f67" providerId="ADAL" clId="{59270F67-379E-4FBB-B81D-4325566F89EB}" dt="2022-11-13T22:53:39.364" v="1710" actId="1076"/>
          <ac:spMkLst>
            <pc:docMk/>
            <pc:sldMk cId="0" sldId="320"/>
            <ac:spMk id="82150" creationId="{46249C9C-912D-B7E7-23C9-68005D82E856}"/>
          </ac:spMkLst>
        </pc:spChg>
        <pc:spChg chg="mod">
          <ac:chgData name="Soheil Abbasloo" userId="d71572ce-aea6-4a3a-9d7a-c1bc96c12f67" providerId="ADAL" clId="{59270F67-379E-4FBB-B81D-4325566F89EB}" dt="2022-11-13T22:53:39.364" v="1710" actId="1076"/>
          <ac:spMkLst>
            <pc:docMk/>
            <pc:sldMk cId="0" sldId="320"/>
            <ac:spMk id="82151" creationId="{EBE1CBCF-526A-3DAB-E99A-E6C59CB80273}"/>
          </ac:spMkLst>
        </pc:spChg>
        <pc:spChg chg="mod">
          <ac:chgData name="Soheil Abbasloo" userId="d71572ce-aea6-4a3a-9d7a-c1bc96c12f67" providerId="ADAL" clId="{59270F67-379E-4FBB-B81D-4325566F89EB}" dt="2022-11-13T22:53:39.364" v="1710" actId="1076"/>
          <ac:spMkLst>
            <pc:docMk/>
            <pc:sldMk cId="0" sldId="320"/>
            <ac:spMk id="82152" creationId="{1C5C5966-B8D0-89BE-4E41-C1F6BBA3E3AD}"/>
          </ac:spMkLst>
        </pc:spChg>
        <pc:spChg chg="mod">
          <ac:chgData name="Soheil Abbasloo" userId="d71572ce-aea6-4a3a-9d7a-c1bc96c12f67" providerId="ADAL" clId="{59270F67-379E-4FBB-B81D-4325566F89EB}" dt="2022-11-13T22:53:39.364" v="1710" actId="1076"/>
          <ac:spMkLst>
            <pc:docMk/>
            <pc:sldMk cId="0" sldId="320"/>
            <ac:spMk id="82153" creationId="{46C53C2C-ED32-0CFA-6072-0E0CC31899AB}"/>
          </ac:spMkLst>
        </pc:spChg>
        <pc:spChg chg="mod">
          <ac:chgData name="Soheil Abbasloo" userId="d71572ce-aea6-4a3a-9d7a-c1bc96c12f67" providerId="ADAL" clId="{59270F67-379E-4FBB-B81D-4325566F89EB}" dt="2022-11-13T22:53:39.364" v="1710" actId="1076"/>
          <ac:spMkLst>
            <pc:docMk/>
            <pc:sldMk cId="0" sldId="320"/>
            <ac:spMk id="82156" creationId="{CD7D2D0A-29C5-AF24-6200-44B4D23F5847}"/>
          </ac:spMkLst>
        </pc:spChg>
        <pc:spChg chg="mod">
          <ac:chgData name="Soheil Abbasloo" userId="d71572ce-aea6-4a3a-9d7a-c1bc96c12f67" providerId="ADAL" clId="{59270F67-379E-4FBB-B81D-4325566F89EB}" dt="2022-11-13T22:53:39.364" v="1710" actId="1076"/>
          <ac:spMkLst>
            <pc:docMk/>
            <pc:sldMk cId="0" sldId="320"/>
            <ac:spMk id="82157" creationId="{1DAA4BEC-99A3-5980-2A6C-A0D1E3A99858}"/>
          </ac:spMkLst>
        </pc:spChg>
        <pc:spChg chg="mod">
          <ac:chgData name="Soheil Abbasloo" userId="d71572ce-aea6-4a3a-9d7a-c1bc96c12f67" providerId="ADAL" clId="{59270F67-379E-4FBB-B81D-4325566F89EB}" dt="2022-11-13T22:53:39.364" v="1710" actId="1076"/>
          <ac:spMkLst>
            <pc:docMk/>
            <pc:sldMk cId="0" sldId="320"/>
            <ac:spMk id="82158" creationId="{0335A991-944C-08CA-9913-182F06D0A4B6}"/>
          </ac:spMkLst>
        </pc:spChg>
        <pc:spChg chg="mod">
          <ac:chgData name="Soheil Abbasloo" userId="d71572ce-aea6-4a3a-9d7a-c1bc96c12f67" providerId="ADAL" clId="{59270F67-379E-4FBB-B81D-4325566F89EB}" dt="2022-11-13T22:53:39.364" v="1710" actId="1076"/>
          <ac:spMkLst>
            <pc:docMk/>
            <pc:sldMk cId="0" sldId="320"/>
            <ac:spMk id="82159" creationId="{54B9D19F-572D-3A64-8F87-4F697951B247}"/>
          </ac:spMkLst>
        </pc:spChg>
        <pc:spChg chg="mod">
          <ac:chgData name="Soheil Abbasloo" userId="d71572ce-aea6-4a3a-9d7a-c1bc96c12f67" providerId="ADAL" clId="{59270F67-379E-4FBB-B81D-4325566F89EB}" dt="2022-11-13T22:53:39.364" v="1710" actId="1076"/>
          <ac:spMkLst>
            <pc:docMk/>
            <pc:sldMk cId="0" sldId="320"/>
            <ac:spMk id="82160" creationId="{90223E88-A0DA-9A83-3940-83CF1345755C}"/>
          </ac:spMkLst>
        </pc:spChg>
        <pc:spChg chg="mod">
          <ac:chgData name="Soheil Abbasloo" userId="d71572ce-aea6-4a3a-9d7a-c1bc96c12f67" providerId="ADAL" clId="{59270F67-379E-4FBB-B81D-4325566F89EB}" dt="2022-11-13T22:53:39.364" v="1710" actId="1076"/>
          <ac:spMkLst>
            <pc:docMk/>
            <pc:sldMk cId="0" sldId="320"/>
            <ac:spMk id="82161" creationId="{2E1A6974-9C87-9E13-284E-40ECBCB33B63}"/>
          </ac:spMkLst>
        </pc:spChg>
        <pc:spChg chg="mod">
          <ac:chgData name="Soheil Abbasloo" userId="d71572ce-aea6-4a3a-9d7a-c1bc96c12f67" providerId="ADAL" clId="{59270F67-379E-4FBB-B81D-4325566F89EB}" dt="2022-11-13T22:53:39.364" v="1710" actId="1076"/>
          <ac:spMkLst>
            <pc:docMk/>
            <pc:sldMk cId="0" sldId="320"/>
            <ac:spMk id="82163" creationId="{49AB6CF0-A399-741D-794C-40F403A80F2C}"/>
          </ac:spMkLst>
        </pc:spChg>
        <pc:spChg chg="mod">
          <ac:chgData name="Soheil Abbasloo" userId="d71572ce-aea6-4a3a-9d7a-c1bc96c12f67" providerId="ADAL" clId="{59270F67-379E-4FBB-B81D-4325566F89EB}" dt="2022-11-13T22:53:39.364" v="1710" actId="1076"/>
          <ac:spMkLst>
            <pc:docMk/>
            <pc:sldMk cId="0" sldId="320"/>
            <ac:spMk id="82164" creationId="{AC61A760-3260-F23F-F9EA-155F0CE4D746}"/>
          </ac:spMkLst>
        </pc:spChg>
        <pc:spChg chg="mod">
          <ac:chgData name="Soheil Abbasloo" userId="d71572ce-aea6-4a3a-9d7a-c1bc96c12f67" providerId="ADAL" clId="{59270F67-379E-4FBB-B81D-4325566F89EB}" dt="2022-11-13T22:53:39.364" v="1710" actId="1076"/>
          <ac:spMkLst>
            <pc:docMk/>
            <pc:sldMk cId="0" sldId="320"/>
            <ac:spMk id="82165" creationId="{670E3690-4352-80E7-9B5E-A5A9BAB32DEC}"/>
          </ac:spMkLst>
        </pc:spChg>
        <pc:spChg chg="mod">
          <ac:chgData name="Soheil Abbasloo" userId="d71572ce-aea6-4a3a-9d7a-c1bc96c12f67" providerId="ADAL" clId="{59270F67-379E-4FBB-B81D-4325566F89EB}" dt="2022-11-13T22:53:39.364" v="1710" actId="1076"/>
          <ac:spMkLst>
            <pc:docMk/>
            <pc:sldMk cId="0" sldId="320"/>
            <ac:spMk id="82166" creationId="{9D708865-D31B-2A96-5F25-05FB4B813966}"/>
          </ac:spMkLst>
        </pc:spChg>
        <pc:spChg chg="mod">
          <ac:chgData name="Soheil Abbasloo" userId="d71572ce-aea6-4a3a-9d7a-c1bc96c12f67" providerId="ADAL" clId="{59270F67-379E-4FBB-B81D-4325566F89EB}" dt="2022-11-13T22:53:39.364" v="1710" actId="1076"/>
          <ac:spMkLst>
            <pc:docMk/>
            <pc:sldMk cId="0" sldId="320"/>
            <ac:spMk id="82167" creationId="{E7492A02-773D-AD1B-360C-DD41FF41735A}"/>
          </ac:spMkLst>
        </pc:spChg>
        <pc:spChg chg="mod">
          <ac:chgData name="Soheil Abbasloo" userId="d71572ce-aea6-4a3a-9d7a-c1bc96c12f67" providerId="ADAL" clId="{59270F67-379E-4FBB-B81D-4325566F89EB}" dt="2022-11-13T22:53:39.364" v="1710" actId="1076"/>
          <ac:spMkLst>
            <pc:docMk/>
            <pc:sldMk cId="0" sldId="320"/>
            <ac:spMk id="82170" creationId="{861B06B0-C21F-9BBF-43C4-87F492D98412}"/>
          </ac:spMkLst>
        </pc:spChg>
        <pc:spChg chg="mod">
          <ac:chgData name="Soheil Abbasloo" userId="d71572ce-aea6-4a3a-9d7a-c1bc96c12f67" providerId="ADAL" clId="{59270F67-379E-4FBB-B81D-4325566F89EB}" dt="2022-11-13T22:53:39.364" v="1710" actId="1076"/>
          <ac:spMkLst>
            <pc:docMk/>
            <pc:sldMk cId="0" sldId="320"/>
            <ac:spMk id="82171" creationId="{156896C1-DF2F-E0E7-828E-8625BD8EE836}"/>
          </ac:spMkLst>
        </pc:spChg>
        <pc:spChg chg="mod">
          <ac:chgData name="Soheil Abbasloo" userId="d71572ce-aea6-4a3a-9d7a-c1bc96c12f67" providerId="ADAL" clId="{59270F67-379E-4FBB-B81D-4325566F89EB}" dt="2022-11-13T22:53:39.364" v="1710" actId="1076"/>
          <ac:spMkLst>
            <pc:docMk/>
            <pc:sldMk cId="0" sldId="320"/>
            <ac:spMk id="82172" creationId="{D1D5E172-4339-C2DC-1B3E-F4AD789DA892}"/>
          </ac:spMkLst>
        </pc:spChg>
        <pc:spChg chg="mod">
          <ac:chgData name="Soheil Abbasloo" userId="d71572ce-aea6-4a3a-9d7a-c1bc96c12f67" providerId="ADAL" clId="{59270F67-379E-4FBB-B81D-4325566F89EB}" dt="2022-11-13T22:53:39.364" v="1710" actId="1076"/>
          <ac:spMkLst>
            <pc:docMk/>
            <pc:sldMk cId="0" sldId="320"/>
            <ac:spMk id="82173" creationId="{ECA19C31-57A0-A017-BADC-C86A5122455B}"/>
          </ac:spMkLst>
        </pc:spChg>
        <pc:spChg chg="mod">
          <ac:chgData name="Soheil Abbasloo" userId="d71572ce-aea6-4a3a-9d7a-c1bc96c12f67" providerId="ADAL" clId="{59270F67-379E-4FBB-B81D-4325566F89EB}" dt="2022-11-13T22:53:39.364" v="1710" actId="1076"/>
          <ac:spMkLst>
            <pc:docMk/>
            <pc:sldMk cId="0" sldId="320"/>
            <ac:spMk id="82174" creationId="{E9F2B3C5-A207-C376-77DE-1CF3334D9416}"/>
          </ac:spMkLst>
        </pc:spChg>
        <pc:spChg chg="mod">
          <ac:chgData name="Soheil Abbasloo" userId="d71572ce-aea6-4a3a-9d7a-c1bc96c12f67" providerId="ADAL" clId="{59270F67-379E-4FBB-B81D-4325566F89EB}" dt="2022-11-13T22:53:39.364" v="1710" actId="1076"/>
          <ac:spMkLst>
            <pc:docMk/>
            <pc:sldMk cId="0" sldId="320"/>
            <ac:spMk id="82175" creationId="{20D0390C-CF90-162A-80D1-E26005798E73}"/>
          </ac:spMkLst>
        </pc:spChg>
        <pc:spChg chg="mod">
          <ac:chgData name="Soheil Abbasloo" userId="d71572ce-aea6-4a3a-9d7a-c1bc96c12f67" providerId="ADAL" clId="{59270F67-379E-4FBB-B81D-4325566F89EB}" dt="2022-11-13T22:53:39.364" v="1710" actId="1076"/>
          <ac:spMkLst>
            <pc:docMk/>
            <pc:sldMk cId="0" sldId="320"/>
            <ac:spMk id="88256" creationId="{D21B9204-99B4-4F93-65E1-3A601EAC80D7}"/>
          </ac:spMkLst>
        </pc:spChg>
        <pc:spChg chg="mod">
          <ac:chgData name="Soheil Abbasloo" userId="d71572ce-aea6-4a3a-9d7a-c1bc96c12f67" providerId="ADAL" clId="{59270F67-379E-4FBB-B81D-4325566F89EB}" dt="2022-11-13T22:53:39.364" v="1710" actId="1076"/>
          <ac:spMkLst>
            <pc:docMk/>
            <pc:sldMk cId="0" sldId="320"/>
            <ac:spMk id="88257" creationId="{01985D17-B588-098E-207E-995F81C9F5CE}"/>
          </ac:spMkLst>
        </pc:spChg>
        <pc:spChg chg="mod">
          <ac:chgData name="Soheil Abbasloo" userId="d71572ce-aea6-4a3a-9d7a-c1bc96c12f67" providerId="ADAL" clId="{59270F67-379E-4FBB-B81D-4325566F89EB}" dt="2022-11-13T22:53:39.364" v="1710" actId="1076"/>
          <ac:spMkLst>
            <pc:docMk/>
            <pc:sldMk cId="0" sldId="320"/>
            <ac:spMk id="88258" creationId="{3F00F86D-52B1-438E-6F4E-6DBE4D3DA75D}"/>
          </ac:spMkLst>
        </pc:spChg>
        <pc:spChg chg="add mod">
          <ac:chgData name="Soheil Abbasloo" userId="d71572ce-aea6-4a3a-9d7a-c1bc96c12f67" providerId="ADAL" clId="{59270F67-379E-4FBB-B81D-4325566F89EB}" dt="2022-11-13T22:53:39.364" v="1710" actId="1076"/>
          <ac:spMkLst>
            <pc:docMk/>
            <pc:sldMk cId="0" sldId="320"/>
            <ac:spMk id="88259" creationId="{177B58B3-FC42-E2D1-CF41-9630E403E96B}"/>
          </ac:spMkLst>
        </pc:spChg>
        <pc:spChg chg="add mod">
          <ac:chgData name="Soheil Abbasloo" userId="d71572ce-aea6-4a3a-9d7a-c1bc96c12f67" providerId="ADAL" clId="{59270F67-379E-4FBB-B81D-4325566F89EB}" dt="2022-11-13T22:53:39.364" v="1710" actId="1076"/>
          <ac:spMkLst>
            <pc:docMk/>
            <pc:sldMk cId="0" sldId="320"/>
            <ac:spMk id="88260" creationId="{30AFDD08-0002-2E9E-4DE8-A7C262E30463}"/>
          </ac:spMkLst>
        </pc:spChg>
        <pc:spChg chg="add mod">
          <ac:chgData name="Soheil Abbasloo" userId="d71572ce-aea6-4a3a-9d7a-c1bc96c12f67" providerId="ADAL" clId="{59270F67-379E-4FBB-B81D-4325566F89EB}" dt="2022-11-13T22:53:39.364" v="1710" actId="1076"/>
          <ac:spMkLst>
            <pc:docMk/>
            <pc:sldMk cId="0" sldId="320"/>
            <ac:spMk id="88261" creationId="{144A46C0-D98D-8792-3135-8FFE79C85CB9}"/>
          </ac:spMkLst>
        </pc:spChg>
        <pc:spChg chg="add mod">
          <ac:chgData name="Soheil Abbasloo" userId="d71572ce-aea6-4a3a-9d7a-c1bc96c12f67" providerId="ADAL" clId="{59270F67-379E-4FBB-B81D-4325566F89EB}" dt="2022-11-13T22:53:39.364" v="1710" actId="1076"/>
          <ac:spMkLst>
            <pc:docMk/>
            <pc:sldMk cId="0" sldId="320"/>
            <ac:spMk id="88262" creationId="{70612545-6675-877D-D28E-0021841C7217}"/>
          </ac:spMkLst>
        </pc:spChg>
        <pc:spChg chg="add mod">
          <ac:chgData name="Soheil Abbasloo" userId="d71572ce-aea6-4a3a-9d7a-c1bc96c12f67" providerId="ADAL" clId="{59270F67-379E-4FBB-B81D-4325566F89EB}" dt="2022-11-13T22:53:39.364" v="1710" actId="1076"/>
          <ac:spMkLst>
            <pc:docMk/>
            <pc:sldMk cId="0" sldId="320"/>
            <ac:spMk id="88263" creationId="{259EC91F-9A49-4C9F-C236-EC7F8CAA0693}"/>
          </ac:spMkLst>
        </pc:spChg>
        <pc:spChg chg="add mod">
          <ac:chgData name="Soheil Abbasloo" userId="d71572ce-aea6-4a3a-9d7a-c1bc96c12f67" providerId="ADAL" clId="{59270F67-379E-4FBB-B81D-4325566F89EB}" dt="2022-11-13T22:53:39.364" v="1710" actId="1076"/>
          <ac:spMkLst>
            <pc:docMk/>
            <pc:sldMk cId="0" sldId="320"/>
            <ac:spMk id="88264" creationId="{ABCA7A96-F09B-8B78-8A70-C8E6DF9FEFC3}"/>
          </ac:spMkLst>
        </pc:spChg>
        <pc:spChg chg="mod">
          <ac:chgData name="Soheil Abbasloo" userId="d71572ce-aea6-4a3a-9d7a-c1bc96c12f67" providerId="ADAL" clId="{59270F67-379E-4FBB-B81D-4325566F89EB}" dt="2022-11-13T22:53:39.364" v="1710" actId="1076"/>
          <ac:spMkLst>
            <pc:docMk/>
            <pc:sldMk cId="0" sldId="320"/>
            <ac:spMk id="88267" creationId="{D6CE25C8-3FBE-B213-F32C-A3850F401C35}"/>
          </ac:spMkLst>
        </pc:spChg>
        <pc:spChg chg="mod">
          <ac:chgData name="Soheil Abbasloo" userId="d71572ce-aea6-4a3a-9d7a-c1bc96c12f67" providerId="ADAL" clId="{59270F67-379E-4FBB-B81D-4325566F89EB}" dt="2022-11-13T22:53:39.364" v="1710" actId="1076"/>
          <ac:spMkLst>
            <pc:docMk/>
            <pc:sldMk cId="0" sldId="320"/>
            <ac:spMk id="88268" creationId="{49CFBF60-637A-AD40-70C4-4EBF5B1E898C}"/>
          </ac:spMkLst>
        </pc:spChg>
        <pc:spChg chg="mod">
          <ac:chgData name="Soheil Abbasloo" userId="d71572ce-aea6-4a3a-9d7a-c1bc96c12f67" providerId="ADAL" clId="{59270F67-379E-4FBB-B81D-4325566F89EB}" dt="2022-11-13T22:53:39.364" v="1710" actId="1076"/>
          <ac:spMkLst>
            <pc:docMk/>
            <pc:sldMk cId="0" sldId="320"/>
            <ac:spMk id="88269" creationId="{ECD9EC1E-DEBE-DFC7-02E8-8D5B649925AA}"/>
          </ac:spMkLst>
        </pc:spChg>
        <pc:spChg chg="mod">
          <ac:chgData name="Soheil Abbasloo" userId="d71572ce-aea6-4a3a-9d7a-c1bc96c12f67" providerId="ADAL" clId="{59270F67-379E-4FBB-B81D-4325566F89EB}" dt="2022-11-13T22:53:39.364" v="1710" actId="1076"/>
          <ac:spMkLst>
            <pc:docMk/>
            <pc:sldMk cId="0" sldId="320"/>
            <ac:spMk id="88270" creationId="{40971F92-9164-4FC0-F80B-5785C58A02BA}"/>
          </ac:spMkLst>
        </pc:spChg>
        <pc:spChg chg="mod">
          <ac:chgData name="Soheil Abbasloo" userId="d71572ce-aea6-4a3a-9d7a-c1bc96c12f67" providerId="ADAL" clId="{59270F67-379E-4FBB-B81D-4325566F89EB}" dt="2022-11-13T22:53:39.364" v="1710" actId="1076"/>
          <ac:spMkLst>
            <pc:docMk/>
            <pc:sldMk cId="0" sldId="320"/>
            <ac:spMk id="88271" creationId="{F6F662B0-2916-2A44-6C54-27C12412769C}"/>
          </ac:spMkLst>
        </pc:spChg>
        <pc:spChg chg="mod">
          <ac:chgData name="Soheil Abbasloo" userId="d71572ce-aea6-4a3a-9d7a-c1bc96c12f67" providerId="ADAL" clId="{59270F67-379E-4FBB-B81D-4325566F89EB}" dt="2022-11-13T22:53:39.364" v="1710" actId="1076"/>
          <ac:spMkLst>
            <pc:docMk/>
            <pc:sldMk cId="0" sldId="320"/>
            <ac:spMk id="88272" creationId="{72D90A07-A8A8-65B2-0B2A-6C556F18D7EE}"/>
          </ac:spMkLst>
        </pc:spChg>
        <pc:spChg chg="mod">
          <ac:chgData name="Soheil Abbasloo" userId="d71572ce-aea6-4a3a-9d7a-c1bc96c12f67" providerId="ADAL" clId="{59270F67-379E-4FBB-B81D-4325566F89EB}" dt="2022-11-13T22:53:39.364" v="1710" actId="1076"/>
          <ac:spMkLst>
            <pc:docMk/>
            <pc:sldMk cId="0" sldId="320"/>
            <ac:spMk id="88275" creationId="{D1FBF991-3905-87D4-F5F7-92821DF3EC36}"/>
          </ac:spMkLst>
        </pc:spChg>
        <pc:spChg chg="mod">
          <ac:chgData name="Soheil Abbasloo" userId="d71572ce-aea6-4a3a-9d7a-c1bc96c12f67" providerId="ADAL" clId="{59270F67-379E-4FBB-B81D-4325566F89EB}" dt="2022-11-13T22:53:39.364" v="1710" actId="1076"/>
          <ac:spMkLst>
            <pc:docMk/>
            <pc:sldMk cId="0" sldId="320"/>
            <ac:spMk id="88276" creationId="{6B594995-1759-63C8-2FB8-0B2CB2DCF0F8}"/>
          </ac:spMkLst>
        </pc:spChg>
        <pc:spChg chg="mod">
          <ac:chgData name="Soheil Abbasloo" userId="d71572ce-aea6-4a3a-9d7a-c1bc96c12f67" providerId="ADAL" clId="{59270F67-379E-4FBB-B81D-4325566F89EB}" dt="2022-11-13T22:53:39.364" v="1710" actId="1076"/>
          <ac:spMkLst>
            <pc:docMk/>
            <pc:sldMk cId="0" sldId="320"/>
            <ac:spMk id="88277" creationId="{925B9CEE-E53E-DD18-F959-78CDECF197F3}"/>
          </ac:spMkLst>
        </pc:spChg>
        <pc:spChg chg="mod">
          <ac:chgData name="Soheil Abbasloo" userId="d71572ce-aea6-4a3a-9d7a-c1bc96c12f67" providerId="ADAL" clId="{59270F67-379E-4FBB-B81D-4325566F89EB}" dt="2022-11-13T22:53:39.364" v="1710" actId="1076"/>
          <ac:spMkLst>
            <pc:docMk/>
            <pc:sldMk cId="0" sldId="320"/>
            <ac:spMk id="88278" creationId="{CAA712E4-AE47-C72D-9318-B23056CDEC53}"/>
          </ac:spMkLst>
        </pc:spChg>
        <pc:spChg chg="mod">
          <ac:chgData name="Soheil Abbasloo" userId="d71572ce-aea6-4a3a-9d7a-c1bc96c12f67" providerId="ADAL" clId="{59270F67-379E-4FBB-B81D-4325566F89EB}" dt="2022-11-13T22:53:39.364" v="1710" actId="1076"/>
          <ac:spMkLst>
            <pc:docMk/>
            <pc:sldMk cId="0" sldId="320"/>
            <ac:spMk id="88279" creationId="{BF429097-EA70-60D4-C7F1-B69D2EBF80B5}"/>
          </ac:spMkLst>
        </pc:spChg>
        <pc:spChg chg="mod">
          <ac:chgData name="Soheil Abbasloo" userId="d71572ce-aea6-4a3a-9d7a-c1bc96c12f67" providerId="ADAL" clId="{59270F67-379E-4FBB-B81D-4325566F89EB}" dt="2022-11-13T22:53:39.364" v="1710" actId="1076"/>
          <ac:spMkLst>
            <pc:docMk/>
            <pc:sldMk cId="0" sldId="320"/>
            <ac:spMk id="88280" creationId="{DA2D9F11-C947-C2A0-8137-B09C9BC8EF9C}"/>
          </ac:spMkLst>
        </pc:spChg>
        <pc:spChg chg="mod">
          <ac:chgData name="Soheil Abbasloo" userId="d71572ce-aea6-4a3a-9d7a-c1bc96c12f67" providerId="ADAL" clId="{59270F67-379E-4FBB-B81D-4325566F89EB}" dt="2022-11-13T22:53:39.364" v="1710" actId="1076"/>
          <ac:spMkLst>
            <pc:docMk/>
            <pc:sldMk cId="0" sldId="320"/>
            <ac:spMk id="88283" creationId="{6772569E-4530-2D90-9833-9165FF11B99D}"/>
          </ac:spMkLst>
        </pc:spChg>
        <pc:spChg chg="mod">
          <ac:chgData name="Soheil Abbasloo" userId="d71572ce-aea6-4a3a-9d7a-c1bc96c12f67" providerId="ADAL" clId="{59270F67-379E-4FBB-B81D-4325566F89EB}" dt="2022-11-13T22:53:39.364" v="1710" actId="1076"/>
          <ac:spMkLst>
            <pc:docMk/>
            <pc:sldMk cId="0" sldId="320"/>
            <ac:spMk id="88287" creationId="{A8B72B58-CBA7-565F-0FB4-FE0776BDE29A}"/>
          </ac:spMkLst>
        </pc:spChg>
        <pc:spChg chg="mod">
          <ac:chgData name="Soheil Abbasloo" userId="d71572ce-aea6-4a3a-9d7a-c1bc96c12f67" providerId="ADAL" clId="{59270F67-379E-4FBB-B81D-4325566F89EB}" dt="2022-11-13T22:53:39.364" v="1710" actId="1076"/>
          <ac:spMkLst>
            <pc:docMk/>
            <pc:sldMk cId="0" sldId="320"/>
            <ac:spMk id="88288" creationId="{5E2ED7FA-6F38-E6C2-7347-44DF308A54C6}"/>
          </ac:spMkLst>
        </pc:spChg>
        <pc:spChg chg="mod">
          <ac:chgData name="Soheil Abbasloo" userId="d71572ce-aea6-4a3a-9d7a-c1bc96c12f67" providerId="ADAL" clId="{59270F67-379E-4FBB-B81D-4325566F89EB}" dt="2022-11-13T22:53:39.364" v="1710" actId="1076"/>
          <ac:spMkLst>
            <pc:docMk/>
            <pc:sldMk cId="0" sldId="320"/>
            <ac:spMk id="88289" creationId="{5D2C2831-EB95-45A9-AD1A-E22465CCAFDB}"/>
          </ac:spMkLst>
        </pc:spChg>
        <pc:spChg chg="mod">
          <ac:chgData name="Soheil Abbasloo" userId="d71572ce-aea6-4a3a-9d7a-c1bc96c12f67" providerId="ADAL" clId="{59270F67-379E-4FBB-B81D-4325566F89EB}" dt="2022-11-13T22:53:39.364" v="1710" actId="1076"/>
          <ac:spMkLst>
            <pc:docMk/>
            <pc:sldMk cId="0" sldId="320"/>
            <ac:spMk id="88290" creationId="{0F4CB71C-3B3C-6141-C38E-A1FA25284D4B}"/>
          </ac:spMkLst>
        </pc:spChg>
        <pc:spChg chg="mod">
          <ac:chgData name="Soheil Abbasloo" userId="d71572ce-aea6-4a3a-9d7a-c1bc96c12f67" providerId="ADAL" clId="{59270F67-379E-4FBB-B81D-4325566F89EB}" dt="2022-11-13T22:53:39.364" v="1710" actId="1076"/>
          <ac:spMkLst>
            <pc:docMk/>
            <pc:sldMk cId="0" sldId="320"/>
            <ac:spMk id="88291" creationId="{5785AB7A-C3BC-0575-BE9B-E4B5AFA6EDE2}"/>
          </ac:spMkLst>
        </pc:spChg>
        <pc:spChg chg="mod">
          <ac:chgData name="Soheil Abbasloo" userId="d71572ce-aea6-4a3a-9d7a-c1bc96c12f67" providerId="ADAL" clId="{59270F67-379E-4FBB-B81D-4325566F89EB}" dt="2022-11-13T22:53:39.364" v="1710" actId="1076"/>
          <ac:spMkLst>
            <pc:docMk/>
            <pc:sldMk cId="0" sldId="320"/>
            <ac:spMk id="88294" creationId="{C45747FA-2D7B-76BB-D205-D93BDA99E6B1}"/>
          </ac:spMkLst>
        </pc:spChg>
        <pc:spChg chg="mod">
          <ac:chgData name="Soheil Abbasloo" userId="d71572ce-aea6-4a3a-9d7a-c1bc96c12f67" providerId="ADAL" clId="{59270F67-379E-4FBB-B81D-4325566F89EB}" dt="2022-11-13T22:53:39.364" v="1710" actId="1076"/>
          <ac:spMkLst>
            <pc:docMk/>
            <pc:sldMk cId="0" sldId="320"/>
            <ac:spMk id="88295" creationId="{0905A3B9-61E0-AFFC-9C8F-333F7AF1B730}"/>
          </ac:spMkLst>
        </pc:spChg>
        <pc:spChg chg="mod">
          <ac:chgData name="Soheil Abbasloo" userId="d71572ce-aea6-4a3a-9d7a-c1bc96c12f67" providerId="ADAL" clId="{59270F67-379E-4FBB-B81D-4325566F89EB}" dt="2022-11-13T22:53:39.364" v="1710" actId="1076"/>
          <ac:spMkLst>
            <pc:docMk/>
            <pc:sldMk cId="0" sldId="320"/>
            <ac:spMk id="88296" creationId="{0E793754-0D01-E0FB-76C0-F984F1B46455}"/>
          </ac:spMkLst>
        </pc:spChg>
        <pc:spChg chg="mod">
          <ac:chgData name="Soheil Abbasloo" userId="d71572ce-aea6-4a3a-9d7a-c1bc96c12f67" providerId="ADAL" clId="{59270F67-379E-4FBB-B81D-4325566F89EB}" dt="2022-11-13T22:53:39.364" v="1710" actId="1076"/>
          <ac:spMkLst>
            <pc:docMk/>
            <pc:sldMk cId="0" sldId="320"/>
            <ac:spMk id="88297" creationId="{FB342F39-8C69-B95F-A0F4-CCD30E5ABF23}"/>
          </ac:spMkLst>
        </pc:spChg>
        <pc:spChg chg="mod">
          <ac:chgData name="Soheil Abbasloo" userId="d71572ce-aea6-4a3a-9d7a-c1bc96c12f67" providerId="ADAL" clId="{59270F67-379E-4FBB-B81D-4325566F89EB}" dt="2022-11-13T22:53:39.364" v="1710" actId="1076"/>
          <ac:spMkLst>
            <pc:docMk/>
            <pc:sldMk cId="0" sldId="320"/>
            <ac:spMk id="88298" creationId="{329A4158-B2F3-A457-4D0E-A4CD8096AA20}"/>
          </ac:spMkLst>
        </pc:spChg>
        <pc:spChg chg="mod">
          <ac:chgData name="Soheil Abbasloo" userId="d71572ce-aea6-4a3a-9d7a-c1bc96c12f67" providerId="ADAL" clId="{59270F67-379E-4FBB-B81D-4325566F89EB}" dt="2022-11-13T22:53:39.364" v="1710" actId="1076"/>
          <ac:spMkLst>
            <pc:docMk/>
            <pc:sldMk cId="0" sldId="320"/>
            <ac:spMk id="88299" creationId="{FC25B3EB-ABA6-FB31-DB8D-294587547BB5}"/>
          </ac:spMkLst>
        </pc:spChg>
        <pc:spChg chg="mod">
          <ac:chgData name="Soheil Abbasloo" userId="d71572ce-aea6-4a3a-9d7a-c1bc96c12f67" providerId="ADAL" clId="{59270F67-379E-4FBB-B81D-4325566F89EB}" dt="2022-11-13T22:53:39.364" v="1710" actId="1076"/>
          <ac:spMkLst>
            <pc:docMk/>
            <pc:sldMk cId="0" sldId="320"/>
            <ac:spMk id="88302" creationId="{D9F5FF92-DE76-BB04-45B9-21DE2BD83F23}"/>
          </ac:spMkLst>
        </pc:spChg>
        <pc:spChg chg="mod">
          <ac:chgData name="Soheil Abbasloo" userId="d71572ce-aea6-4a3a-9d7a-c1bc96c12f67" providerId="ADAL" clId="{59270F67-379E-4FBB-B81D-4325566F89EB}" dt="2022-11-13T22:53:39.364" v="1710" actId="1076"/>
          <ac:spMkLst>
            <pc:docMk/>
            <pc:sldMk cId="0" sldId="320"/>
            <ac:spMk id="88303" creationId="{94FF4EF7-CE8B-646E-3DF7-3322AF820851}"/>
          </ac:spMkLst>
        </pc:spChg>
        <pc:spChg chg="mod">
          <ac:chgData name="Soheil Abbasloo" userId="d71572ce-aea6-4a3a-9d7a-c1bc96c12f67" providerId="ADAL" clId="{59270F67-379E-4FBB-B81D-4325566F89EB}" dt="2022-11-13T22:53:39.364" v="1710" actId="1076"/>
          <ac:spMkLst>
            <pc:docMk/>
            <pc:sldMk cId="0" sldId="320"/>
            <ac:spMk id="88304" creationId="{11050ADF-36AF-FD58-10A3-4F561349D088}"/>
          </ac:spMkLst>
        </pc:spChg>
        <pc:spChg chg="mod">
          <ac:chgData name="Soheil Abbasloo" userId="d71572ce-aea6-4a3a-9d7a-c1bc96c12f67" providerId="ADAL" clId="{59270F67-379E-4FBB-B81D-4325566F89EB}" dt="2022-11-13T22:53:39.364" v="1710" actId="1076"/>
          <ac:spMkLst>
            <pc:docMk/>
            <pc:sldMk cId="0" sldId="320"/>
            <ac:spMk id="88305" creationId="{905259D3-BC2A-8D23-A240-1EF471C7B5A9}"/>
          </ac:spMkLst>
        </pc:spChg>
        <pc:spChg chg="mod">
          <ac:chgData name="Soheil Abbasloo" userId="d71572ce-aea6-4a3a-9d7a-c1bc96c12f67" providerId="ADAL" clId="{59270F67-379E-4FBB-B81D-4325566F89EB}" dt="2022-11-13T22:53:39.364" v="1710" actId="1076"/>
          <ac:spMkLst>
            <pc:docMk/>
            <pc:sldMk cId="0" sldId="320"/>
            <ac:spMk id="88306" creationId="{7DBB592E-7B16-4940-080C-26905E65F7D8}"/>
          </ac:spMkLst>
        </pc:spChg>
        <pc:spChg chg="mod">
          <ac:chgData name="Soheil Abbasloo" userId="d71572ce-aea6-4a3a-9d7a-c1bc96c12f67" providerId="ADAL" clId="{59270F67-379E-4FBB-B81D-4325566F89EB}" dt="2022-11-13T22:53:39.364" v="1710" actId="1076"/>
          <ac:spMkLst>
            <pc:docMk/>
            <pc:sldMk cId="0" sldId="320"/>
            <ac:spMk id="88307" creationId="{AB9795E1-9D28-FEE6-A94A-973512848147}"/>
          </ac:spMkLst>
        </pc:spChg>
        <pc:spChg chg="mod">
          <ac:chgData name="Soheil Abbasloo" userId="d71572ce-aea6-4a3a-9d7a-c1bc96c12f67" providerId="ADAL" clId="{59270F67-379E-4FBB-B81D-4325566F89EB}" dt="2022-11-13T22:53:39.364" v="1710" actId="1076"/>
          <ac:spMkLst>
            <pc:docMk/>
            <pc:sldMk cId="0" sldId="320"/>
            <ac:spMk id="88310" creationId="{8C8F6995-2231-75A9-39AE-058A96671946}"/>
          </ac:spMkLst>
        </pc:spChg>
        <pc:spChg chg="mod">
          <ac:chgData name="Soheil Abbasloo" userId="d71572ce-aea6-4a3a-9d7a-c1bc96c12f67" providerId="ADAL" clId="{59270F67-379E-4FBB-B81D-4325566F89EB}" dt="2022-11-13T22:53:39.364" v="1710" actId="1076"/>
          <ac:spMkLst>
            <pc:docMk/>
            <pc:sldMk cId="0" sldId="320"/>
            <ac:spMk id="88311" creationId="{CC9FEB45-30B3-9DF6-7B5C-C8128D20A9D2}"/>
          </ac:spMkLst>
        </pc:spChg>
        <pc:spChg chg="mod">
          <ac:chgData name="Soheil Abbasloo" userId="d71572ce-aea6-4a3a-9d7a-c1bc96c12f67" providerId="ADAL" clId="{59270F67-379E-4FBB-B81D-4325566F89EB}" dt="2022-11-13T22:53:39.364" v="1710" actId="1076"/>
          <ac:spMkLst>
            <pc:docMk/>
            <pc:sldMk cId="0" sldId="320"/>
            <ac:spMk id="88312" creationId="{48CFC80C-8E6A-CA8E-4D90-145AFB112FFC}"/>
          </ac:spMkLst>
        </pc:spChg>
        <pc:spChg chg="mod">
          <ac:chgData name="Soheil Abbasloo" userId="d71572ce-aea6-4a3a-9d7a-c1bc96c12f67" providerId="ADAL" clId="{59270F67-379E-4FBB-B81D-4325566F89EB}" dt="2022-11-13T22:53:39.364" v="1710" actId="1076"/>
          <ac:spMkLst>
            <pc:docMk/>
            <pc:sldMk cId="0" sldId="320"/>
            <ac:spMk id="88313" creationId="{7BB07B9B-9F35-9826-F0D1-AC9CC5463E51}"/>
          </ac:spMkLst>
        </pc:spChg>
        <pc:spChg chg="mod">
          <ac:chgData name="Soheil Abbasloo" userId="d71572ce-aea6-4a3a-9d7a-c1bc96c12f67" providerId="ADAL" clId="{59270F67-379E-4FBB-B81D-4325566F89EB}" dt="2022-11-13T22:53:39.364" v="1710" actId="1076"/>
          <ac:spMkLst>
            <pc:docMk/>
            <pc:sldMk cId="0" sldId="320"/>
            <ac:spMk id="88314" creationId="{758FE9C7-91B8-52D9-46EE-D50BC0A0561A}"/>
          </ac:spMkLst>
        </pc:spChg>
        <pc:spChg chg="mod">
          <ac:chgData name="Soheil Abbasloo" userId="d71572ce-aea6-4a3a-9d7a-c1bc96c12f67" providerId="ADAL" clId="{59270F67-379E-4FBB-B81D-4325566F89EB}" dt="2022-11-13T22:53:39.364" v="1710" actId="1076"/>
          <ac:spMkLst>
            <pc:docMk/>
            <pc:sldMk cId="0" sldId="320"/>
            <ac:spMk id="88315" creationId="{5C3DDC08-E418-B6BD-C052-3EAE65729AB4}"/>
          </ac:spMkLst>
        </pc:spChg>
        <pc:spChg chg="mod">
          <ac:chgData name="Soheil Abbasloo" userId="d71572ce-aea6-4a3a-9d7a-c1bc96c12f67" providerId="ADAL" clId="{59270F67-379E-4FBB-B81D-4325566F89EB}" dt="2022-11-13T22:53:39.364" v="1710" actId="1076"/>
          <ac:spMkLst>
            <pc:docMk/>
            <pc:sldMk cId="0" sldId="320"/>
            <ac:spMk id="88318" creationId="{78796950-F176-3967-A37F-2B65444E9B89}"/>
          </ac:spMkLst>
        </pc:spChg>
        <pc:spChg chg="mod">
          <ac:chgData name="Soheil Abbasloo" userId="d71572ce-aea6-4a3a-9d7a-c1bc96c12f67" providerId="ADAL" clId="{59270F67-379E-4FBB-B81D-4325566F89EB}" dt="2022-11-13T22:53:39.364" v="1710" actId="1076"/>
          <ac:spMkLst>
            <pc:docMk/>
            <pc:sldMk cId="0" sldId="320"/>
            <ac:spMk id="88319" creationId="{FA59C2F1-54C1-CAE3-FC1B-77F7381EC8E6}"/>
          </ac:spMkLst>
        </pc:spChg>
        <pc:spChg chg="mod">
          <ac:chgData name="Soheil Abbasloo" userId="d71572ce-aea6-4a3a-9d7a-c1bc96c12f67" providerId="ADAL" clId="{59270F67-379E-4FBB-B81D-4325566F89EB}" dt="2022-11-13T20:31:21.527" v="126" actId="2711"/>
          <ac:spMkLst>
            <pc:docMk/>
            <pc:sldMk cId="0" sldId="320"/>
            <ac:spMk id="1922242" creationId="{8F013DEE-951F-8DAA-3C6D-8D2A56A66320}"/>
          </ac:spMkLst>
        </pc:spChg>
        <pc:spChg chg="mod">
          <ac:chgData name="Soheil Abbasloo" userId="d71572ce-aea6-4a3a-9d7a-c1bc96c12f67" providerId="ADAL" clId="{59270F67-379E-4FBB-B81D-4325566F89EB}" dt="2022-11-13T20:31:21.527" v="126" actId="2711"/>
          <ac:spMkLst>
            <pc:docMk/>
            <pc:sldMk cId="0" sldId="320"/>
            <ac:spMk id="1922243" creationId="{9B281B2F-6463-A919-7054-96FAC8D879D2}"/>
          </ac:spMkLst>
        </pc:spChg>
        <pc:spChg chg="mod">
          <ac:chgData name="Soheil Abbasloo" userId="d71572ce-aea6-4a3a-9d7a-c1bc96c12f67" providerId="ADAL" clId="{59270F67-379E-4FBB-B81D-4325566F89EB}" dt="2022-11-13T20:31:21.527" v="126" actId="2711"/>
          <ac:spMkLst>
            <pc:docMk/>
            <pc:sldMk cId="0" sldId="320"/>
            <ac:spMk id="1922244" creationId="{D510460F-F63C-8091-710A-73907A0C9B83}"/>
          </ac:spMkLst>
        </pc:spChg>
        <pc:spChg chg="mod">
          <ac:chgData name="Soheil Abbasloo" userId="d71572ce-aea6-4a3a-9d7a-c1bc96c12f67" providerId="ADAL" clId="{59270F67-379E-4FBB-B81D-4325566F89EB}" dt="2022-11-13T20:31:21.527" v="126" actId="2711"/>
          <ac:spMkLst>
            <pc:docMk/>
            <pc:sldMk cId="0" sldId="320"/>
            <ac:spMk id="1922245" creationId="{FEC0FC83-1317-A53D-D917-F75106EF1EA5}"/>
          </ac:spMkLst>
        </pc:spChg>
        <pc:spChg chg="mod">
          <ac:chgData name="Soheil Abbasloo" userId="d71572ce-aea6-4a3a-9d7a-c1bc96c12f67" providerId="ADAL" clId="{59270F67-379E-4FBB-B81D-4325566F89EB}" dt="2022-11-13T20:31:21.527" v="126" actId="2711"/>
          <ac:spMkLst>
            <pc:docMk/>
            <pc:sldMk cId="0" sldId="320"/>
            <ac:spMk id="1922252" creationId="{E57F2692-8323-B90F-CE05-BA629E701C86}"/>
          </ac:spMkLst>
        </pc:spChg>
        <pc:spChg chg="mod">
          <ac:chgData name="Soheil Abbasloo" userId="d71572ce-aea6-4a3a-9d7a-c1bc96c12f67" providerId="ADAL" clId="{59270F67-379E-4FBB-B81D-4325566F89EB}" dt="2022-11-13T20:31:21.527" v="126" actId="2711"/>
          <ac:spMkLst>
            <pc:docMk/>
            <pc:sldMk cId="0" sldId="320"/>
            <ac:spMk id="1922253" creationId="{65403DE5-8E43-6E2B-8355-4A90ECA17E75}"/>
          </ac:spMkLst>
        </pc:spChg>
        <pc:spChg chg="mod">
          <ac:chgData name="Soheil Abbasloo" userId="d71572ce-aea6-4a3a-9d7a-c1bc96c12f67" providerId="ADAL" clId="{59270F67-379E-4FBB-B81D-4325566F89EB}" dt="2022-11-13T20:31:21.527" v="126" actId="2711"/>
          <ac:spMkLst>
            <pc:docMk/>
            <pc:sldMk cId="0" sldId="320"/>
            <ac:spMk id="1922254" creationId="{5A13A585-42D2-60D5-B0E6-842DE5313734}"/>
          </ac:spMkLst>
        </pc:spChg>
        <pc:spChg chg="mod">
          <ac:chgData name="Soheil Abbasloo" userId="d71572ce-aea6-4a3a-9d7a-c1bc96c12f67" providerId="ADAL" clId="{59270F67-379E-4FBB-B81D-4325566F89EB}" dt="2022-11-13T20:31:21.527" v="126" actId="2711"/>
          <ac:spMkLst>
            <pc:docMk/>
            <pc:sldMk cId="0" sldId="320"/>
            <ac:spMk id="1922255" creationId="{5ACAD2DF-DBD6-A926-C867-BC20D83AE34E}"/>
          </ac:spMkLst>
        </pc:spChg>
        <pc:spChg chg="mod">
          <ac:chgData name="Soheil Abbasloo" userId="d71572ce-aea6-4a3a-9d7a-c1bc96c12f67" providerId="ADAL" clId="{59270F67-379E-4FBB-B81D-4325566F89EB}" dt="2022-11-13T20:31:21.527" v="126" actId="2711"/>
          <ac:spMkLst>
            <pc:docMk/>
            <pc:sldMk cId="0" sldId="320"/>
            <ac:spMk id="1922256" creationId="{C79637FF-4B3A-588F-01E5-E15FA7DCE6E7}"/>
          </ac:spMkLst>
        </pc:spChg>
        <pc:spChg chg="mod">
          <ac:chgData name="Soheil Abbasloo" userId="d71572ce-aea6-4a3a-9d7a-c1bc96c12f67" providerId="ADAL" clId="{59270F67-379E-4FBB-B81D-4325566F89EB}" dt="2022-11-13T20:31:21.527" v="126" actId="2711"/>
          <ac:spMkLst>
            <pc:docMk/>
            <pc:sldMk cId="0" sldId="320"/>
            <ac:spMk id="1922257" creationId="{6DAE31AF-A7C0-E946-C82B-9D4DD9598A8C}"/>
          </ac:spMkLst>
        </pc:spChg>
        <pc:spChg chg="mod">
          <ac:chgData name="Soheil Abbasloo" userId="d71572ce-aea6-4a3a-9d7a-c1bc96c12f67" providerId="ADAL" clId="{59270F67-379E-4FBB-B81D-4325566F89EB}" dt="2022-11-13T20:31:21.527" v="126" actId="2711"/>
          <ac:spMkLst>
            <pc:docMk/>
            <pc:sldMk cId="0" sldId="320"/>
            <ac:spMk id="1922258" creationId="{B691D167-6041-B1E6-60A3-303A267CCCBA}"/>
          </ac:spMkLst>
        </pc:spChg>
        <pc:spChg chg="mod">
          <ac:chgData name="Soheil Abbasloo" userId="d71572ce-aea6-4a3a-9d7a-c1bc96c12f67" providerId="ADAL" clId="{59270F67-379E-4FBB-B81D-4325566F89EB}" dt="2022-11-13T20:31:21.527" v="126" actId="2711"/>
          <ac:spMkLst>
            <pc:docMk/>
            <pc:sldMk cId="0" sldId="320"/>
            <ac:spMk id="1922259" creationId="{B9F4F00D-2909-7176-0A07-1402876C1165}"/>
          </ac:spMkLst>
        </pc:spChg>
        <pc:grpChg chg="add mod">
          <ac:chgData name="Soheil Abbasloo" userId="d71572ce-aea6-4a3a-9d7a-c1bc96c12f67" providerId="ADAL" clId="{59270F67-379E-4FBB-B81D-4325566F89EB}" dt="2022-11-13T22:53:39.364" v="1710" actId="1076"/>
          <ac:grpSpMkLst>
            <pc:docMk/>
            <pc:sldMk cId="0" sldId="320"/>
            <ac:grpSpMk id="3" creationId="{BB3A1F05-E9A0-4CC4-6B42-F66427D9919A}"/>
          </ac:grpSpMkLst>
        </pc:grpChg>
        <pc:grpChg chg="mod">
          <ac:chgData name="Soheil Abbasloo" userId="d71572ce-aea6-4a3a-9d7a-c1bc96c12f67" providerId="ADAL" clId="{59270F67-379E-4FBB-B81D-4325566F89EB}" dt="2022-11-13T22:53:39.364" v="1710" actId="1076"/>
          <ac:grpSpMkLst>
            <pc:docMk/>
            <pc:sldMk cId="0" sldId="320"/>
            <ac:grpSpMk id="4" creationId="{01587177-75EE-9975-D003-356CB95AF31D}"/>
          </ac:grpSpMkLst>
        </pc:grpChg>
        <pc:grpChg chg="mod">
          <ac:chgData name="Soheil Abbasloo" userId="d71572ce-aea6-4a3a-9d7a-c1bc96c12f67" providerId="ADAL" clId="{59270F67-379E-4FBB-B81D-4325566F89EB}" dt="2022-11-13T22:53:39.364" v="1710" actId="1076"/>
          <ac:grpSpMkLst>
            <pc:docMk/>
            <pc:sldMk cId="0" sldId="320"/>
            <ac:grpSpMk id="11" creationId="{3B77E898-4AE6-6519-9050-6BBC202E3F33}"/>
          </ac:grpSpMkLst>
        </pc:grpChg>
        <pc:grpChg chg="mod">
          <ac:chgData name="Soheil Abbasloo" userId="d71572ce-aea6-4a3a-9d7a-c1bc96c12f67" providerId="ADAL" clId="{59270F67-379E-4FBB-B81D-4325566F89EB}" dt="2022-11-13T22:53:39.364" v="1710" actId="1076"/>
          <ac:grpSpMkLst>
            <pc:docMk/>
            <pc:sldMk cId="0" sldId="320"/>
            <ac:grpSpMk id="12" creationId="{EA0D2BFB-6A48-72C9-C64A-C75FA60E27B6}"/>
          </ac:grpSpMkLst>
        </pc:grpChg>
        <pc:grpChg chg="add mod">
          <ac:chgData name="Soheil Abbasloo" userId="d71572ce-aea6-4a3a-9d7a-c1bc96c12f67" providerId="ADAL" clId="{59270F67-379E-4FBB-B81D-4325566F89EB}" dt="2022-11-13T22:53:39.364" v="1710" actId="1076"/>
          <ac:grpSpMkLst>
            <pc:docMk/>
            <pc:sldMk cId="0" sldId="320"/>
            <ac:grpSpMk id="19" creationId="{5CB5C2E0-4FF4-B17C-C130-3BC386F5AD88}"/>
          </ac:grpSpMkLst>
        </pc:grpChg>
        <pc:grpChg chg="mod">
          <ac:chgData name="Soheil Abbasloo" userId="d71572ce-aea6-4a3a-9d7a-c1bc96c12f67" providerId="ADAL" clId="{59270F67-379E-4FBB-B81D-4325566F89EB}" dt="2022-11-13T22:53:39.364" v="1710" actId="1076"/>
          <ac:grpSpMkLst>
            <pc:docMk/>
            <pc:sldMk cId="0" sldId="320"/>
            <ac:grpSpMk id="20" creationId="{8A72CD22-2461-C200-7D20-124F40DAF444}"/>
          </ac:grpSpMkLst>
        </pc:grpChg>
        <pc:grpChg chg="mod">
          <ac:chgData name="Soheil Abbasloo" userId="d71572ce-aea6-4a3a-9d7a-c1bc96c12f67" providerId="ADAL" clId="{59270F67-379E-4FBB-B81D-4325566F89EB}" dt="2022-11-13T22:53:39.364" v="1710" actId="1076"/>
          <ac:grpSpMkLst>
            <pc:docMk/>
            <pc:sldMk cId="0" sldId="320"/>
            <ac:grpSpMk id="27" creationId="{AF98C6AD-AABC-468D-97D1-8A459A4110B9}"/>
          </ac:grpSpMkLst>
        </pc:grpChg>
        <pc:grpChg chg="mod">
          <ac:chgData name="Soheil Abbasloo" userId="d71572ce-aea6-4a3a-9d7a-c1bc96c12f67" providerId="ADAL" clId="{59270F67-379E-4FBB-B81D-4325566F89EB}" dt="2022-11-13T22:53:39.364" v="1710" actId="1076"/>
          <ac:grpSpMkLst>
            <pc:docMk/>
            <pc:sldMk cId="0" sldId="320"/>
            <ac:grpSpMk id="28" creationId="{5D4FC1C3-3B1A-6130-ED75-D5269B75E28D}"/>
          </ac:grpSpMkLst>
        </pc:grpChg>
        <pc:grpChg chg="add mod">
          <ac:chgData name="Soheil Abbasloo" userId="d71572ce-aea6-4a3a-9d7a-c1bc96c12f67" providerId="ADAL" clId="{59270F67-379E-4FBB-B81D-4325566F89EB}" dt="2022-11-13T22:53:39.364" v="1710" actId="1076"/>
          <ac:grpSpMkLst>
            <pc:docMk/>
            <pc:sldMk cId="0" sldId="320"/>
            <ac:grpSpMk id="35" creationId="{EF01DF13-FA0C-41EF-C7F6-61CD35FF2DD0}"/>
          </ac:grpSpMkLst>
        </pc:grpChg>
        <pc:grpChg chg="mod">
          <ac:chgData name="Soheil Abbasloo" userId="d71572ce-aea6-4a3a-9d7a-c1bc96c12f67" providerId="ADAL" clId="{59270F67-379E-4FBB-B81D-4325566F89EB}" dt="2022-11-13T22:53:39.364" v="1710" actId="1076"/>
          <ac:grpSpMkLst>
            <pc:docMk/>
            <pc:sldMk cId="0" sldId="320"/>
            <ac:grpSpMk id="36" creationId="{72FA07AD-6F59-D2A5-6135-DE3C0B8A20C0}"/>
          </ac:grpSpMkLst>
        </pc:grpChg>
        <pc:grpChg chg="mod">
          <ac:chgData name="Soheil Abbasloo" userId="d71572ce-aea6-4a3a-9d7a-c1bc96c12f67" providerId="ADAL" clId="{59270F67-379E-4FBB-B81D-4325566F89EB}" dt="2022-11-13T22:53:39.364" v="1710" actId="1076"/>
          <ac:grpSpMkLst>
            <pc:docMk/>
            <pc:sldMk cId="0" sldId="320"/>
            <ac:grpSpMk id="43" creationId="{8BC5E23F-7CF2-2A8F-914C-C1FA33BAAB8E}"/>
          </ac:grpSpMkLst>
        </pc:grpChg>
        <pc:grpChg chg="mod">
          <ac:chgData name="Soheil Abbasloo" userId="d71572ce-aea6-4a3a-9d7a-c1bc96c12f67" providerId="ADAL" clId="{59270F67-379E-4FBB-B81D-4325566F89EB}" dt="2022-11-13T22:53:39.364" v="1710" actId="1076"/>
          <ac:grpSpMkLst>
            <pc:docMk/>
            <pc:sldMk cId="0" sldId="320"/>
            <ac:grpSpMk id="44" creationId="{16B44E45-BC6D-C6E1-877F-FB470A893F33}"/>
          </ac:grpSpMkLst>
        </pc:grpChg>
        <pc:grpChg chg="add mod">
          <ac:chgData name="Soheil Abbasloo" userId="d71572ce-aea6-4a3a-9d7a-c1bc96c12f67" providerId="ADAL" clId="{59270F67-379E-4FBB-B81D-4325566F89EB}" dt="2022-11-13T22:53:39.364" v="1710" actId="1076"/>
          <ac:grpSpMkLst>
            <pc:docMk/>
            <pc:sldMk cId="0" sldId="320"/>
            <ac:grpSpMk id="51" creationId="{6BA5F651-71B9-764E-82B5-EDFA36A294EF}"/>
          </ac:grpSpMkLst>
        </pc:grpChg>
        <pc:grpChg chg="mod">
          <ac:chgData name="Soheil Abbasloo" userId="d71572ce-aea6-4a3a-9d7a-c1bc96c12f67" providerId="ADAL" clId="{59270F67-379E-4FBB-B81D-4325566F89EB}" dt="2022-11-13T22:53:39.364" v="1710" actId="1076"/>
          <ac:grpSpMkLst>
            <pc:docMk/>
            <pc:sldMk cId="0" sldId="320"/>
            <ac:grpSpMk id="52" creationId="{3874FA3A-34E3-80C2-C7CD-820A8D5F7860}"/>
          </ac:grpSpMkLst>
        </pc:grpChg>
        <pc:grpChg chg="mod">
          <ac:chgData name="Soheil Abbasloo" userId="d71572ce-aea6-4a3a-9d7a-c1bc96c12f67" providerId="ADAL" clId="{59270F67-379E-4FBB-B81D-4325566F89EB}" dt="2022-11-13T22:53:39.364" v="1710" actId="1076"/>
          <ac:grpSpMkLst>
            <pc:docMk/>
            <pc:sldMk cId="0" sldId="320"/>
            <ac:grpSpMk id="59" creationId="{21568EA5-1B03-804A-886A-E6E450F164B6}"/>
          </ac:grpSpMkLst>
        </pc:grpChg>
        <pc:grpChg chg="mod">
          <ac:chgData name="Soheil Abbasloo" userId="d71572ce-aea6-4a3a-9d7a-c1bc96c12f67" providerId="ADAL" clId="{59270F67-379E-4FBB-B81D-4325566F89EB}" dt="2022-11-13T22:53:39.364" v="1710" actId="1076"/>
          <ac:grpSpMkLst>
            <pc:docMk/>
            <pc:sldMk cId="0" sldId="320"/>
            <ac:grpSpMk id="60" creationId="{A640C60D-80AB-CB61-7ADC-3AB9A19CE68E}"/>
          </ac:grpSpMkLst>
        </pc:grpChg>
        <pc:grpChg chg="del mod">
          <ac:chgData name="Soheil Abbasloo" userId="d71572ce-aea6-4a3a-9d7a-c1bc96c12f67" providerId="ADAL" clId="{59270F67-379E-4FBB-B81D-4325566F89EB}" dt="2022-11-13T22:53:31.023" v="1708" actId="478"/>
          <ac:grpSpMkLst>
            <pc:docMk/>
            <pc:sldMk cId="0" sldId="320"/>
            <ac:grpSpMk id="81924" creationId="{7586E778-14B2-FFAC-2ED3-BECEABD8BE41}"/>
          </ac:grpSpMkLst>
        </pc:grpChg>
        <pc:grpChg chg="del mod">
          <ac:chgData name="Soheil Abbasloo" userId="d71572ce-aea6-4a3a-9d7a-c1bc96c12f67" providerId="ADAL" clId="{59270F67-379E-4FBB-B81D-4325566F89EB}" dt="2022-11-13T22:53:31.023" v="1708" actId="478"/>
          <ac:grpSpMkLst>
            <pc:docMk/>
            <pc:sldMk cId="0" sldId="320"/>
            <ac:grpSpMk id="81925" creationId="{9C633A77-BA27-8930-59E1-8CE36F8175C6}"/>
          </ac:grpSpMkLst>
        </pc:grpChg>
        <pc:grpChg chg="del mod">
          <ac:chgData name="Soheil Abbasloo" userId="d71572ce-aea6-4a3a-9d7a-c1bc96c12f67" providerId="ADAL" clId="{59270F67-379E-4FBB-B81D-4325566F89EB}" dt="2022-11-13T22:53:31.023" v="1708" actId="478"/>
          <ac:grpSpMkLst>
            <pc:docMk/>
            <pc:sldMk cId="0" sldId="320"/>
            <ac:grpSpMk id="81926" creationId="{AE7E08C1-2D0D-8E32-2799-39ACA11FDCC5}"/>
          </ac:grpSpMkLst>
        </pc:grpChg>
        <pc:grpChg chg="del mod">
          <ac:chgData name="Soheil Abbasloo" userId="d71572ce-aea6-4a3a-9d7a-c1bc96c12f67" providerId="ADAL" clId="{59270F67-379E-4FBB-B81D-4325566F89EB}" dt="2022-11-13T22:53:31.023" v="1708" actId="478"/>
          <ac:grpSpMkLst>
            <pc:docMk/>
            <pc:sldMk cId="0" sldId="320"/>
            <ac:grpSpMk id="81927" creationId="{E4C5A705-DF76-6B71-700C-B05539FB2A6A}"/>
          </ac:grpSpMkLst>
        </pc:grpChg>
        <pc:grpChg chg="del mod">
          <ac:chgData name="Soheil Abbasloo" userId="d71572ce-aea6-4a3a-9d7a-c1bc96c12f67" providerId="ADAL" clId="{59270F67-379E-4FBB-B81D-4325566F89EB}" dt="2022-11-13T22:53:31.023" v="1708" actId="478"/>
          <ac:grpSpMkLst>
            <pc:docMk/>
            <pc:sldMk cId="0" sldId="320"/>
            <ac:grpSpMk id="81938" creationId="{80925CCA-84E0-2563-4558-E5F51E8C4B15}"/>
          </ac:grpSpMkLst>
        </pc:grpChg>
        <pc:grpChg chg="del mod">
          <ac:chgData name="Soheil Abbasloo" userId="d71572ce-aea6-4a3a-9d7a-c1bc96c12f67" providerId="ADAL" clId="{59270F67-379E-4FBB-B81D-4325566F89EB}" dt="2022-11-13T22:53:31.023" v="1708" actId="478"/>
          <ac:grpSpMkLst>
            <pc:docMk/>
            <pc:sldMk cId="0" sldId="320"/>
            <ac:grpSpMk id="81939" creationId="{7053327F-0480-253C-9836-842DEB3F6084}"/>
          </ac:grpSpMkLst>
        </pc:grpChg>
        <pc:grpChg chg="del mod">
          <ac:chgData name="Soheil Abbasloo" userId="d71572ce-aea6-4a3a-9d7a-c1bc96c12f67" providerId="ADAL" clId="{59270F67-379E-4FBB-B81D-4325566F89EB}" dt="2022-11-13T22:53:31.023" v="1708" actId="478"/>
          <ac:grpSpMkLst>
            <pc:docMk/>
            <pc:sldMk cId="0" sldId="320"/>
            <ac:grpSpMk id="81940" creationId="{EAA3724D-BA2B-DCC7-7F86-8D5BF1043692}"/>
          </ac:grpSpMkLst>
        </pc:grpChg>
        <pc:grpChg chg="del mod">
          <ac:chgData name="Soheil Abbasloo" userId="d71572ce-aea6-4a3a-9d7a-c1bc96c12f67" providerId="ADAL" clId="{59270F67-379E-4FBB-B81D-4325566F89EB}" dt="2022-11-13T22:53:31.023" v="1708" actId="478"/>
          <ac:grpSpMkLst>
            <pc:docMk/>
            <pc:sldMk cId="0" sldId="320"/>
            <ac:grpSpMk id="81941" creationId="{9B8039F0-7644-55B7-B163-9C1370AC9CAF}"/>
          </ac:grpSpMkLst>
        </pc:grpChg>
        <pc:grpChg chg="del mod">
          <ac:chgData name="Soheil Abbasloo" userId="d71572ce-aea6-4a3a-9d7a-c1bc96c12f67" providerId="ADAL" clId="{59270F67-379E-4FBB-B81D-4325566F89EB}" dt="2022-11-13T22:53:31.023" v="1708" actId="478"/>
          <ac:grpSpMkLst>
            <pc:docMk/>
            <pc:sldMk cId="0" sldId="320"/>
            <ac:grpSpMk id="81949" creationId="{9555DE19-8B31-FE58-F57B-41FCDC09B2E8}"/>
          </ac:grpSpMkLst>
        </pc:grpChg>
        <pc:grpChg chg="del mod">
          <ac:chgData name="Soheil Abbasloo" userId="d71572ce-aea6-4a3a-9d7a-c1bc96c12f67" providerId="ADAL" clId="{59270F67-379E-4FBB-B81D-4325566F89EB}" dt="2022-11-13T22:53:31.023" v="1708" actId="478"/>
          <ac:grpSpMkLst>
            <pc:docMk/>
            <pc:sldMk cId="0" sldId="320"/>
            <ac:grpSpMk id="81950" creationId="{158A3A35-A67D-F06A-B931-16B59F5E904E}"/>
          </ac:grpSpMkLst>
        </pc:grpChg>
        <pc:grpChg chg="mod">
          <ac:chgData name="Soheil Abbasloo" userId="d71572ce-aea6-4a3a-9d7a-c1bc96c12f67" providerId="ADAL" clId="{59270F67-379E-4FBB-B81D-4325566F89EB}" dt="2022-11-13T20:31:21.527" v="126" actId="2711"/>
          <ac:grpSpMkLst>
            <pc:docMk/>
            <pc:sldMk cId="0" sldId="320"/>
            <ac:grpSpMk id="81970" creationId="{8ACEF185-6581-39D2-BFB9-3AAF27A3E6EC}"/>
          </ac:grpSpMkLst>
        </pc:grpChg>
        <pc:grpChg chg="mod">
          <ac:chgData name="Soheil Abbasloo" userId="d71572ce-aea6-4a3a-9d7a-c1bc96c12f67" providerId="ADAL" clId="{59270F67-379E-4FBB-B81D-4325566F89EB}" dt="2022-11-13T20:31:21.527" v="126" actId="2711"/>
          <ac:grpSpMkLst>
            <pc:docMk/>
            <pc:sldMk cId="0" sldId="320"/>
            <ac:grpSpMk id="81975" creationId="{C7DF6DB9-DC92-F02B-6C63-0AA8106F5952}"/>
          </ac:grpSpMkLst>
        </pc:grpChg>
        <pc:grpChg chg="mod">
          <ac:chgData name="Soheil Abbasloo" userId="d71572ce-aea6-4a3a-9d7a-c1bc96c12f67" providerId="ADAL" clId="{59270F67-379E-4FBB-B81D-4325566F89EB}" dt="2022-11-13T20:31:21.527" v="126" actId="2711"/>
          <ac:grpSpMkLst>
            <pc:docMk/>
            <pc:sldMk cId="0" sldId="320"/>
            <ac:grpSpMk id="81983" creationId="{7CEE53A1-4E2F-5645-FD56-533A874A6E81}"/>
          </ac:grpSpMkLst>
        </pc:grpChg>
        <pc:grpChg chg="mod">
          <ac:chgData name="Soheil Abbasloo" userId="d71572ce-aea6-4a3a-9d7a-c1bc96c12f67" providerId="ADAL" clId="{59270F67-379E-4FBB-B81D-4325566F89EB}" dt="2022-11-13T20:31:21.527" v="126" actId="2711"/>
          <ac:grpSpMkLst>
            <pc:docMk/>
            <pc:sldMk cId="0" sldId="320"/>
            <ac:grpSpMk id="81990" creationId="{41AC7D08-21DB-60B7-F8C1-DBAB555F2716}"/>
          </ac:grpSpMkLst>
        </pc:grpChg>
        <pc:grpChg chg="mod">
          <ac:chgData name="Soheil Abbasloo" userId="d71572ce-aea6-4a3a-9d7a-c1bc96c12f67" providerId="ADAL" clId="{59270F67-379E-4FBB-B81D-4325566F89EB}" dt="2022-11-13T20:31:21.527" v="126" actId="2711"/>
          <ac:grpSpMkLst>
            <pc:docMk/>
            <pc:sldMk cId="0" sldId="320"/>
            <ac:grpSpMk id="81991" creationId="{7B65727E-9130-6E42-4B8F-36266176AAF5}"/>
          </ac:grpSpMkLst>
        </pc:grpChg>
        <pc:grpChg chg="mod">
          <ac:chgData name="Soheil Abbasloo" userId="d71572ce-aea6-4a3a-9d7a-c1bc96c12f67" providerId="ADAL" clId="{59270F67-379E-4FBB-B81D-4325566F89EB}" dt="2022-11-13T20:31:21.527" v="126" actId="2711"/>
          <ac:grpSpMkLst>
            <pc:docMk/>
            <pc:sldMk cId="0" sldId="320"/>
            <ac:grpSpMk id="81998" creationId="{4FBC2445-1F06-31D2-D16B-09754842394A}"/>
          </ac:grpSpMkLst>
        </pc:grpChg>
        <pc:grpChg chg="mod">
          <ac:chgData name="Soheil Abbasloo" userId="d71572ce-aea6-4a3a-9d7a-c1bc96c12f67" providerId="ADAL" clId="{59270F67-379E-4FBB-B81D-4325566F89EB}" dt="2022-11-13T20:31:21.527" v="126" actId="2711"/>
          <ac:grpSpMkLst>
            <pc:docMk/>
            <pc:sldMk cId="0" sldId="320"/>
            <ac:grpSpMk id="82005" creationId="{06CCBC7A-0C26-7890-7D0E-94CC216FDAF5}"/>
          </ac:grpSpMkLst>
        </pc:grpChg>
        <pc:grpChg chg="mod">
          <ac:chgData name="Soheil Abbasloo" userId="d71572ce-aea6-4a3a-9d7a-c1bc96c12f67" providerId="ADAL" clId="{59270F67-379E-4FBB-B81D-4325566F89EB}" dt="2022-11-13T20:31:21.527" v="126" actId="2711"/>
          <ac:grpSpMkLst>
            <pc:docMk/>
            <pc:sldMk cId="0" sldId="320"/>
            <ac:grpSpMk id="82006" creationId="{56CC1FF7-F413-5F01-2678-CF69257D4B41}"/>
          </ac:grpSpMkLst>
        </pc:grpChg>
        <pc:grpChg chg="mod">
          <ac:chgData name="Soheil Abbasloo" userId="d71572ce-aea6-4a3a-9d7a-c1bc96c12f67" providerId="ADAL" clId="{59270F67-379E-4FBB-B81D-4325566F89EB}" dt="2022-11-13T20:31:21.527" v="126" actId="2711"/>
          <ac:grpSpMkLst>
            <pc:docMk/>
            <pc:sldMk cId="0" sldId="320"/>
            <ac:grpSpMk id="82013" creationId="{A034C509-7F42-0700-2202-5009B46C700F}"/>
          </ac:grpSpMkLst>
        </pc:grpChg>
        <pc:grpChg chg="mod">
          <ac:chgData name="Soheil Abbasloo" userId="d71572ce-aea6-4a3a-9d7a-c1bc96c12f67" providerId="ADAL" clId="{59270F67-379E-4FBB-B81D-4325566F89EB}" dt="2022-11-13T20:31:21.527" v="126" actId="2711"/>
          <ac:grpSpMkLst>
            <pc:docMk/>
            <pc:sldMk cId="0" sldId="320"/>
            <ac:grpSpMk id="82020" creationId="{8643757F-3E5E-4DE9-932A-DC6D8974F16E}"/>
          </ac:grpSpMkLst>
        </pc:grpChg>
        <pc:grpChg chg="mod">
          <ac:chgData name="Soheil Abbasloo" userId="d71572ce-aea6-4a3a-9d7a-c1bc96c12f67" providerId="ADAL" clId="{59270F67-379E-4FBB-B81D-4325566F89EB}" dt="2022-11-13T20:31:21.527" v="126" actId="2711"/>
          <ac:grpSpMkLst>
            <pc:docMk/>
            <pc:sldMk cId="0" sldId="320"/>
            <ac:grpSpMk id="82021" creationId="{EF8C71AE-908D-3281-4A41-A02EE34646A8}"/>
          </ac:grpSpMkLst>
        </pc:grpChg>
        <pc:grpChg chg="mod">
          <ac:chgData name="Soheil Abbasloo" userId="d71572ce-aea6-4a3a-9d7a-c1bc96c12f67" providerId="ADAL" clId="{59270F67-379E-4FBB-B81D-4325566F89EB}" dt="2022-11-13T20:31:21.527" v="126" actId="2711"/>
          <ac:grpSpMkLst>
            <pc:docMk/>
            <pc:sldMk cId="0" sldId="320"/>
            <ac:grpSpMk id="82028" creationId="{A490FF8E-7EA1-1258-0CDC-7E1D16E6D1A1}"/>
          </ac:grpSpMkLst>
        </pc:grpChg>
        <pc:grpChg chg="mod">
          <ac:chgData name="Soheil Abbasloo" userId="d71572ce-aea6-4a3a-9d7a-c1bc96c12f67" providerId="ADAL" clId="{59270F67-379E-4FBB-B81D-4325566F89EB}" dt="2022-11-13T20:31:21.527" v="126" actId="2711"/>
          <ac:grpSpMkLst>
            <pc:docMk/>
            <pc:sldMk cId="0" sldId="320"/>
            <ac:grpSpMk id="82035" creationId="{C6C3BBB5-A216-57B8-194D-A9FCA22D2C3B}"/>
          </ac:grpSpMkLst>
        </pc:grpChg>
        <pc:grpChg chg="mod">
          <ac:chgData name="Soheil Abbasloo" userId="d71572ce-aea6-4a3a-9d7a-c1bc96c12f67" providerId="ADAL" clId="{59270F67-379E-4FBB-B81D-4325566F89EB}" dt="2022-11-13T20:31:21.527" v="126" actId="2711"/>
          <ac:grpSpMkLst>
            <pc:docMk/>
            <pc:sldMk cId="0" sldId="320"/>
            <ac:grpSpMk id="82036" creationId="{907D1A11-2CC6-1EAF-97E0-9B0C56DCF264}"/>
          </ac:grpSpMkLst>
        </pc:grpChg>
        <pc:grpChg chg="mod">
          <ac:chgData name="Soheil Abbasloo" userId="d71572ce-aea6-4a3a-9d7a-c1bc96c12f67" providerId="ADAL" clId="{59270F67-379E-4FBB-B81D-4325566F89EB}" dt="2022-11-13T20:31:21.527" v="126" actId="2711"/>
          <ac:grpSpMkLst>
            <pc:docMk/>
            <pc:sldMk cId="0" sldId="320"/>
            <ac:grpSpMk id="82043" creationId="{D94A049A-3A0C-FE7E-D92F-B4C592ED34EC}"/>
          </ac:grpSpMkLst>
        </pc:grpChg>
        <pc:grpChg chg="mod">
          <ac:chgData name="Soheil Abbasloo" userId="d71572ce-aea6-4a3a-9d7a-c1bc96c12f67" providerId="ADAL" clId="{59270F67-379E-4FBB-B81D-4325566F89EB}" dt="2022-11-13T20:31:21.527" v="126" actId="2711"/>
          <ac:grpSpMkLst>
            <pc:docMk/>
            <pc:sldMk cId="0" sldId="320"/>
            <ac:grpSpMk id="82050" creationId="{3F266F5B-DADB-583D-D3D5-CD8318917768}"/>
          </ac:grpSpMkLst>
        </pc:grpChg>
        <pc:grpChg chg="mod">
          <ac:chgData name="Soheil Abbasloo" userId="d71572ce-aea6-4a3a-9d7a-c1bc96c12f67" providerId="ADAL" clId="{59270F67-379E-4FBB-B81D-4325566F89EB}" dt="2022-11-13T20:31:21.527" v="126" actId="2711"/>
          <ac:grpSpMkLst>
            <pc:docMk/>
            <pc:sldMk cId="0" sldId="320"/>
            <ac:grpSpMk id="82051" creationId="{5B644208-BE40-627B-87F3-4CDFDC2D25B8}"/>
          </ac:grpSpMkLst>
        </pc:grpChg>
        <pc:grpChg chg="mod">
          <ac:chgData name="Soheil Abbasloo" userId="d71572ce-aea6-4a3a-9d7a-c1bc96c12f67" providerId="ADAL" clId="{59270F67-379E-4FBB-B81D-4325566F89EB}" dt="2022-11-13T20:31:21.527" v="126" actId="2711"/>
          <ac:grpSpMkLst>
            <pc:docMk/>
            <pc:sldMk cId="0" sldId="320"/>
            <ac:grpSpMk id="82058" creationId="{4798879D-0346-32D6-3910-7B23A87A41AF}"/>
          </ac:grpSpMkLst>
        </pc:grpChg>
        <pc:grpChg chg="mod">
          <ac:chgData name="Soheil Abbasloo" userId="d71572ce-aea6-4a3a-9d7a-c1bc96c12f67" providerId="ADAL" clId="{59270F67-379E-4FBB-B81D-4325566F89EB}" dt="2022-11-13T20:31:21.527" v="126" actId="2711"/>
          <ac:grpSpMkLst>
            <pc:docMk/>
            <pc:sldMk cId="0" sldId="320"/>
            <ac:grpSpMk id="82065" creationId="{E55C36EC-EB43-8612-C8DF-108339232D27}"/>
          </ac:grpSpMkLst>
        </pc:grpChg>
        <pc:grpChg chg="mod">
          <ac:chgData name="Soheil Abbasloo" userId="d71572ce-aea6-4a3a-9d7a-c1bc96c12f67" providerId="ADAL" clId="{59270F67-379E-4FBB-B81D-4325566F89EB}" dt="2022-11-13T20:31:21.527" v="126" actId="2711"/>
          <ac:grpSpMkLst>
            <pc:docMk/>
            <pc:sldMk cId="0" sldId="320"/>
            <ac:grpSpMk id="82066" creationId="{D028E348-2AD2-70FB-13F9-72D9B5E40BDA}"/>
          </ac:grpSpMkLst>
        </pc:grpChg>
        <pc:grpChg chg="mod">
          <ac:chgData name="Soheil Abbasloo" userId="d71572ce-aea6-4a3a-9d7a-c1bc96c12f67" providerId="ADAL" clId="{59270F67-379E-4FBB-B81D-4325566F89EB}" dt="2022-11-13T20:31:21.527" v="126" actId="2711"/>
          <ac:grpSpMkLst>
            <pc:docMk/>
            <pc:sldMk cId="0" sldId="320"/>
            <ac:grpSpMk id="82073" creationId="{B079A33B-C8FD-F0B1-ED82-8678CCE52F39}"/>
          </ac:grpSpMkLst>
        </pc:grpChg>
        <pc:grpChg chg="mod">
          <ac:chgData name="Soheil Abbasloo" userId="d71572ce-aea6-4a3a-9d7a-c1bc96c12f67" providerId="ADAL" clId="{59270F67-379E-4FBB-B81D-4325566F89EB}" dt="2022-11-13T20:31:21.527" v="126" actId="2711"/>
          <ac:grpSpMkLst>
            <pc:docMk/>
            <pc:sldMk cId="0" sldId="320"/>
            <ac:grpSpMk id="82080" creationId="{96BEC7DE-87AA-3E9B-DB7C-09FB6E471BA9}"/>
          </ac:grpSpMkLst>
        </pc:grpChg>
        <pc:grpChg chg="mod">
          <ac:chgData name="Soheil Abbasloo" userId="d71572ce-aea6-4a3a-9d7a-c1bc96c12f67" providerId="ADAL" clId="{59270F67-379E-4FBB-B81D-4325566F89EB}" dt="2022-11-13T20:31:21.527" v="126" actId="2711"/>
          <ac:grpSpMkLst>
            <pc:docMk/>
            <pc:sldMk cId="0" sldId="320"/>
            <ac:grpSpMk id="82081" creationId="{76565A7A-8AF3-ACC0-8D36-8DEF388C65C8}"/>
          </ac:grpSpMkLst>
        </pc:grpChg>
        <pc:grpChg chg="mod">
          <ac:chgData name="Soheil Abbasloo" userId="d71572ce-aea6-4a3a-9d7a-c1bc96c12f67" providerId="ADAL" clId="{59270F67-379E-4FBB-B81D-4325566F89EB}" dt="2022-11-13T20:31:21.527" v="126" actId="2711"/>
          <ac:grpSpMkLst>
            <pc:docMk/>
            <pc:sldMk cId="0" sldId="320"/>
            <ac:grpSpMk id="82088" creationId="{7C57CFF1-C6D6-BE3F-4FD8-E8ED4C1B8031}"/>
          </ac:grpSpMkLst>
        </pc:grpChg>
        <pc:grpChg chg="mod">
          <ac:chgData name="Soheil Abbasloo" userId="d71572ce-aea6-4a3a-9d7a-c1bc96c12f67" providerId="ADAL" clId="{59270F67-379E-4FBB-B81D-4325566F89EB}" dt="2022-11-13T20:31:21.527" v="126" actId="2711"/>
          <ac:grpSpMkLst>
            <pc:docMk/>
            <pc:sldMk cId="0" sldId="320"/>
            <ac:grpSpMk id="82095" creationId="{941BAF3C-8844-3479-7B6C-F1E4B3687802}"/>
          </ac:grpSpMkLst>
        </pc:grpChg>
        <pc:grpChg chg="mod">
          <ac:chgData name="Soheil Abbasloo" userId="d71572ce-aea6-4a3a-9d7a-c1bc96c12f67" providerId="ADAL" clId="{59270F67-379E-4FBB-B81D-4325566F89EB}" dt="2022-11-13T20:31:21.527" v="126" actId="2711"/>
          <ac:grpSpMkLst>
            <pc:docMk/>
            <pc:sldMk cId="0" sldId="320"/>
            <ac:grpSpMk id="82096" creationId="{028A6170-5606-14A3-9404-6B4AB706016C}"/>
          </ac:grpSpMkLst>
        </pc:grpChg>
        <pc:grpChg chg="mod">
          <ac:chgData name="Soheil Abbasloo" userId="d71572ce-aea6-4a3a-9d7a-c1bc96c12f67" providerId="ADAL" clId="{59270F67-379E-4FBB-B81D-4325566F89EB}" dt="2022-11-13T20:31:21.527" v="126" actId="2711"/>
          <ac:grpSpMkLst>
            <pc:docMk/>
            <pc:sldMk cId="0" sldId="320"/>
            <ac:grpSpMk id="82103" creationId="{F73163E2-9C69-0483-6A51-64C00305F067}"/>
          </ac:grpSpMkLst>
        </pc:grpChg>
        <pc:grpChg chg="mod">
          <ac:chgData name="Soheil Abbasloo" userId="d71572ce-aea6-4a3a-9d7a-c1bc96c12f67" providerId="ADAL" clId="{59270F67-379E-4FBB-B81D-4325566F89EB}" dt="2022-11-13T20:31:21.527" v="126" actId="2711"/>
          <ac:grpSpMkLst>
            <pc:docMk/>
            <pc:sldMk cId="0" sldId="320"/>
            <ac:grpSpMk id="82110" creationId="{5EE6B16A-AF27-5FE7-A57E-DEFDF6D82122}"/>
          </ac:grpSpMkLst>
        </pc:grpChg>
        <pc:grpChg chg="mod">
          <ac:chgData name="Soheil Abbasloo" userId="d71572ce-aea6-4a3a-9d7a-c1bc96c12f67" providerId="ADAL" clId="{59270F67-379E-4FBB-B81D-4325566F89EB}" dt="2022-11-13T20:31:21.527" v="126" actId="2711"/>
          <ac:grpSpMkLst>
            <pc:docMk/>
            <pc:sldMk cId="0" sldId="320"/>
            <ac:grpSpMk id="82111" creationId="{856EFFDF-4D8B-322A-1236-975FCEFD60DE}"/>
          </ac:grpSpMkLst>
        </pc:grpChg>
        <pc:grpChg chg="mod">
          <ac:chgData name="Soheil Abbasloo" userId="d71572ce-aea6-4a3a-9d7a-c1bc96c12f67" providerId="ADAL" clId="{59270F67-379E-4FBB-B81D-4325566F89EB}" dt="2022-11-13T20:31:21.527" v="126" actId="2711"/>
          <ac:grpSpMkLst>
            <pc:docMk/>
            <pc:sldMk cId="0" sldId="320"/>
            <ac:grpSpMk id="82118" creationId="{AAFC689B-8666-309F-CF9A-36361FAFA2D5}"/>
          </ac:grpSpMkLst>
        </pc:grpChg>
        <pc:grpChg chg="mod">
          <ac:chgData name="Soheil Abbasloo" userId="d71572ce-aea6-4a3a-9d7a-c1bc96c12f67" providerId="ADAL" clId="{59270F67-379E-4FBB-B81D-4325566F89EB}" dt="2022-11-13T20:31:21.527" v="126" actId="2711"/>
          <ac:grpSpMkLst>
            <pc:docMk/>
            <pc:sldMk cId="0" sldId="320"/>
            <ac:grpSpMk id="82125" creationId="{F8E8BF78-08AF-759A-27C9-74BD4E64AAD3}"/>
          </ac:grpSpMkLst>
        </pc:grpChg>
        <pc:grpChg chg="mod">
          <ac:chgData name="Soheil Abbasloo" userId="d71572ce-aea6-4a3a-9d7a-c1bc96c12f67" providerId="ADAL" clId="{59270F67-379E-4FBB-B81D-4325566F89EB}" dt="2022-11-13T20:31:21.527" v="126" actId="2711"/>
          <ac:grpSpMkLst>
            <pc:docMk/>
            <pc:sldMk cId="0" sldId="320"/>
            <ac:grpSpMk id="82126" creationId="{7FCE5FF0-EB48-ED29-AC18-62346B029CFD}"/>
          </ac:grpSpMkLst>
        </pc:grpChg>
        <pc:grpChg chg="mod">
          <ac:chgData name="Soheil Abbasloo" userId="d71572ce-aea6-4a3a-9d7a-c1bc96c12f67" providerId="ADAL" clId="{59270F67-379E-4FBB-B81D-4325566F89EB}" dt="2022-11-13T22:53:39.364" v="1710" actId="1076"/>
          <ac:grpSpMkLst>
            <pc:docMk/>
            <pc:sldMk cId="0" sldId="320"/>
            <ac:grpSpMk id="82137" creationId="{9A39D331-5A3B-E70B-7E01-7380D3BFED5C}"/>
          </ac:grpSpMkLst>
        </pc:grpChg>
        <pc:grpChg chg="mod">
          <ac:chgData name="Soheil Abbasloo" userId="d71572ce-aea6-4a3a-9d7a-c1bc96c12f67" providerId="ADAL" clId="{59270F67-379E-4FBB-B81D-4325566F89EB}" dt="2022-11-13T22:53:39.364" v="1710" actId="1076"/>
          <ac:grpSpMkLst>
            <pc:docMk/>
            <pc:sldMk cId="0" sldId="320"/>
            <ac:grpSpMk id="82138" creationId="{8971E04A-1C73-2985-B8F9-52C7148F0C2B}"/>
          </ac:grpSpMkLst>
        </pc:grpChg>
        <pc:grpChg chg="add mod">
          <ac:chgData name="Soheil Abbasloo" userId="d71572ce-aea6-4a3a-9d7a-c1bc96c12f67" providerId="ADAL" clId="{59270F67-379E-4FBB-B81D-4325566F89EB}" dt="2022-11-13T22:53:53.854" v="1711" actId="207"/>
          <ac:grpSpMkLst>
            <pc:docMk/>
            <pc:sldMk cId="0" sldId="320"/>
            <ac:grpSpMk id="82148" creationId="{8BC3623B-0452-C907-C3A6-E50B386D73FB}"/>
          </ac:grpSpMkLst>
        </pc:grpChg>
        <pc:grpChg chg="mod">
          <ac:chgData name="Soheil Abbasloo" userId="d71572ce-aea6-4a3a-9d7a-c1bc96c12f67" providerId="ADAL" clId="{59270F67-379E-4FBB-B81D-4325566F89EB}" dt="2022-11-13T22:53:39.364" v="1710" actId="1076"/>
          <ac:grpSpMkLst>
            <pc:docMk/>
            <pc:sldMk cId="0" sldId="320"/>
            <ac:grpSpMk id="82154" creationId="{26EB93C5-4D8B-3AAF-8B28-19F8C799AD60}"/>
          </ac:grpSpMkLst>
        </pc:grpChg>
        <pc:grpChg chg="mod">
          <ac:chgData name="Soheil Abbasloo" userId="d71572ce-aea6-4a3a-9d7a-c1bc96c12f67" providerId="ADAL" clId="{59270F67-379E-4FBB-B81D-4325566F89EB}" dt="2022-11-13T22:53:39.364" v="1710" actId="1076"/>
          <ac:grpSpMkLst>
            <pc:docMk/>
            <pc:sldMk cId="0" sldId="320"/>
            <ac:grpSpMk id="82155" creationId="{DBD729B6-BE7B-46B9-D7ED-CD48D870216D}"/>
          </ac:grpSpMkLst>
        </pc:grpChg>
        <pc:grpChg chg="add mod">
          <ac:chgData name="Soheil Abbasloo" userId="d71572ce-aea6-4a3a-9d7a-c1bc96c12f67" providerId="ADAL" clId="{59270F67-379E-4FBB-B81D-4325566F89EB}" dt="2022-11-13T22:53:53.854" v="1711" actId="207"/>
          <ac:grpSpMkLst>
            <pc:docMk/>
            <pc:sldMk cId="0" sldId="320"/>
            <ac:grpSpMk id="82162" creationId="{B297FBED-EF8C-F7D7-C249-DE79D1C635D2}"/>
          </ac:grpSpMkLst>
        </pc:grpChg>
        <pc:grpChg chg="mod">
          <ac:chgData name="Soheil Abbasloo" userId="d71572ce-aea6-4a3a-9d7a-c1bc96c12f67" providerId="ADAL" clId="{59270F67-379E-4FBB-B81D-4325566F89EB}" dt="2022-11-13T22:53:39.364" v="1710" actId="1076"/>
          <ac:grpSpMkLst>
            <pc:docMk/>
            <pc:sldMk cId="0" sldId="320"/>
            <ac:grpSpMk id="82168" creationId="{5930B809-795E-8C88-2C0E-4948D26A0CDD}"/>
          </ac:grpSpMkLst>
        </pc:grpChg>
        <pc:grpChg chg="mod">
          <ac:chgData name="Soheil Abbasloo" userId="d71572ce-aea6-4a3a-9d7a-c1bc96c12f67" providerId="ADAL" clId="{59270F67-379E-4FBB-B81D-4325566F89EB}" dt="2022-11-13T22:53:39.364" v="1710" actId="1076"/>
          <ac:grpSpMkLst>
            <pc:docMk/>
            <pc:sldMk cId="0" sldId="320"/>
            <ac:grpSpMk id="82169" creationId="{493C3F4D-AE29-08BD-1220-03BDDF32FB79}"/>
          </ac:grpSpMkLst>
        </pc:grpChg>
        <pc:grpChg chg="mod">
          <ac:chgData name="Soheil Abbasloo" userId="d71572ce-aea6-4a3a-9d7a-c1bc96c12f67" providerId="ADAL" clId="{59270F67-379E-4FBB-B81D-4325566F89EB}" dt="2022-11-13T20:31:21.527" v="126" actId="2711"/>
          <ac:grpSpMkLst>
            <pc:docMk/>
            <pc:sldMk cId="0" sldId="320"/>
            <ac:grpSpMk id="88064" creationId="{5D82D59D-734D-210C-ABFF-0D3C7BB894F7}"/>
          </ac:grpSpMkLst>
        </pc:grpChg>
        <pc:grpChg chg="add mod">
          <ac:chgData name="Soheil Abbasloo" userId="d71572ce-aea6-4a3a-9d7a-c1bc96c12f67" providerId="ADAL" clId="{59270F67-379E-4FBB-B81D-4325566F89EB}" dt="2022-11-13T22:53:39.364" v="1710" actId="1076"/>
          <ac:grpSpMkLst>
            <pc:docMk/>
            <pc:sldMk cId="0" sldId="320"/>
            <ac:grpSpMk id="88265" creationId="{143F27CD-25C2-A254-B155-F434CB5FB406}"/>
          </ac:grpSpMkLst>
        </pc:grpChg>
        <pc:grpChg chg="mod">
          <ac:chgData name="Soheil Abbasloo" userId="d71572ce-aea6-4a3a-9d7a-c1bc96c12f67" providerId="ADAL" clId="{59270F67-379E-4FBB-B81D-4325566F89EB}" dt="2022-11-13T22:53:39.364" v="1710" actId="1076"/>
          <ac:grpSpMkLst>
            <pc:docMk/>
            <pc:sldMk cId="0" sldId="320"/>
            <ac:grpSpMk id="88266" creationId="{32793F88-0460-6288-88D1-CC96E805CC1C}"/>
          </ac:grpSpMkLst>
        </pc:grpChg>
        <pc:grpChg chg="mod">
          <ac:chgData name="Soheil Abbasloo" userId="d71572ce-aea6-4a3a-9d7a-c1bc96c12f67" providerId="ADAL" clId="{59270F67-379E-4FBB-B81D-4325566F89EB}" dt="2022-11-13T22:53:39.364" v="1710" actId="1076"/>
          <ac:grpSpMkLst>
            <pc:docMk/>
            <pc:sldMk cId="0" sldId="320"/>
            <ac:grpSpMk id="88273" creationId="{7A79A1AA-387A-B062-6379-6B14FFF0CCE1}"/>
          </ac:grpSpMkLst>
        </pc:grpChg>
        <pc:grpChg chg="mod">
          <ac:chgData name="Soheil Abbasloo" userId="d71572ce-aea6-4a3a-9d7a-c1bc96c12f67" providerId="ADAL" clId="{59270F67-379E-4FBB-B81D-4325566F89EB}" dt="2022-11-13T22:53:39.364" v="1710" actId="1076"/>
          <ac:grpSpMkLst>
            <pc:docMk/>
            <pc:sldMk cId="0" sldId="320"/>
            <ac:grpSpMk id="88274" creationId="{987462D4-01E3-5B14-662F-7B4DF6B9200C}"/>
          </ac:grpSpMkLst>
        </pc:grpChg>
        <pc:grpChg chg="add mod">
          <ac:chgData name="Soheil Abbasloo" userId="d71572ce-aea6-4a3a-9d7a-c1bc96c12f67" providerId="ADAL" clId="{59270F67-379E-4FBB-B81D-4325566F89EB}" dt="2022-11-13T22:53:39.364" v="1710" actId="1076"/>
          <ac:grpSpMkLst>
            <pc:docMk/>
            <pc:sldMk cId="0" sldId="320"/>
            <ac:grpSpMk id="88281" creationId="{CF4809A5-4183-EF63-B89C-311E9B1017C5}"/>
          </ac:grpSpMkLst>
        </pc:grpChg>
        <pc:grpChg chg="mod">
          <ac:chgData name="Soheil Abbasloo" userId="d71572ce-aea6-4a3a-9d7a-c1bc96c12f67" providerId="ADAL" clId="{59270F67-379E-4FBB-B81D-4325566F89EB}" dt="2022-11-13T22:53:39.364" v="1710" actId="1076"/>
          <ac:grpSpMkLst>
            <pc:docMk/>
            <pc:sldMk cId="0" sldId="320"/>
            <ac:grpSpMk id="88282" creationId="{1B4D80D2-8A6C-DC30-5DC2-A04D667A3550}"/>
          </ac:grpSpMkLst>
        </pc:grpChg>
        <pc:grpChg chg="mod">
          <ac:chgData name="Soheil Abbasloo" userId="d71572ce-aea6-4a3a-9d7a-c1bc96c12f67" providerId="ADAL" clId="{59270F67-379E-4FBB-B81D-4325566F89EB}" dt="2022-11-13T20:31:21.527" v="126" actId="2711"/>
          <ac:grpSpMkLst>
            <pc:docMk/>
            <pc:sldMk cId="0" sldId="320"/>
            <ac:grpSpMk id="88284" creationId="{28DD6733-2F8F-EB8E-A0F9-0C544F045F98}"/>
          </ac:grpSpMkLst>
        </pc:grpChg>
        <pc:grpChg chg="mod">
          <ac:chgData name="Soheil Abbasloo" userId="d71572ce-aea6-4a3a-9d7a-c1bc96c12f67" providerId="ADAL" clId="{59270F67-379E-4FBB-B81D-4325566F89EB}" dt="2022-11-13T20:31:21.527" v="126" actId="2711"/>
          <ac:grpSpMkLst>
            <pc:docMk/>
            <pc:sldMk cId="0" sldId="320"/>
            <ac:grpSpMk id="88285" creationId="{4318D178-2392-555E-449C-F2DAF33C5F71}"/>
          </ac:grpSpMkLst>
        </pc:grpChg>
        <pc:grpChg chg="mod">
          <ac:chgData name="Soheil Abbasloo" userId="d71572ce-aea6-4a3a-9d7a-c1bc96c12f67" providerId="ADAL" clId="{59270F67-379E-4FBB-B81D-4325566F89EB}" dt="2022-11-13T20:31:21.527" v="126" actId="2711"/>
          <ac:grpSpMkLst>
            <pc:docMk/>
            <pc:sldMk cId="0" sldId="320"/>
            <ac:grpSpMk id="88286" creationId="{3251B5F8-3E54-42D0-90AF-5863C34B2A4B}"/>
          </ac:grpSpMkLst>
        </pc:grpChg>
        <pc:grpChg chg="mod">
          <ac:chgData name="Soheil Abbasloo" userId="d71572ce-aea6-4a3a-9d7a-c1bc96c12f67" providerId="ADAL" clId="{59270F67-379E-4FBB-B81D-4325566F89EB}" dt="2022-11-13T22:53:39.364" v="1710" actId="1076"/>
          <ac:grpSpMkLst>
            <pc:docMk/>
            <pc:sldMk cId="0" sldId="320"/>
            <ac:grpSpMk id="88292" creationId="{67B231CA-F7FB-5F05-020B-1E8C89F3D99C}"/>
          </ac:grpSpMkLst>
        </pc:grpChg>
        <pc:grpChg chg="mod">
          <ac:chgData name="Soheil Abbasloo" userId="d71572ce-aea6-4a3a-9d7a-c1bc96c12f67" providerId="ADAL" clId="{59270F67-379E-4FBB-B81D-4325566F89EB}" dt="2022-11-13T22:53:39.364" v="1710" actId="1076"/>
          <ac:grpSpMkLst>
            <pc:docMk/>
            <pc:sldMk cId="0" sldId="320"/>
            <ac:grpSpMk id="88293" creationId="{8B12A314-AAF9-57C2-5F1E-53EDD85050A0}"/>
          </ac:grpSpMkLst>
        </pc:grpChg>
        <pc:grpChg chg="add mod">
          <ac:chgData name="Soheil Abbasloo" userId="d71572ce-aea6-4a3a-9d7a-c1bc96c12f67" providerId="ADAL" clId="{59270F67-379E-4FBB-B81D-4325566F89EB}" dt="2022-11-13T22:53:39.364" v="1710" actId="1076"/>
          <ac:grpSpMkLst>
            <pc:docMk/>
            <pc:sldMk cId="0" sldId="320"/>
            <ac:grpSpMk id="88300" creationId="{45E0D760-3A5F-D766-9F45-5F57C4DF419B}"/>
          </ac:grpSpMkLst>
        </pc:grpChg>
        <pc:grpChg chg="mod">
          <ac:chgData name="Soheil Abbasloo" userId="d71572ce-aea6-4a3a-9d7a-c1bc96c12f67" providerId="ADAL" clId="{59270F67-379E-4FBB-B81D-4325566F89EB}" dt="2022-11-13T22:53:39.364" v="1710" actId="1076"/>
          <ac:grpSpMkLst>
            <pc:docMk/>
            <pc:sldMk cId="0" sldId="320"/>
            <ac:grpSpMk id="88301" creationId="{AA0D2A9B-5706-8D8D-9FBC-F7FEE2E14B45}"/>
          </ac:grpSpMkLst>
        </pc:grpChg>
        <pc:grpChg chg="mod">
          <ac:chgData name="Soheil Abbasloo" userId="d71572ce-aea6-4a3a-9d7a-c1bc96c12f67" providerId="ADAL" clId="{59270F67-379E-4FBB-B81D-4325566F89EB}" dt="2022-11-13T22:53:39.364" v="1710" actId="1076"/>
          <ac:grpSpMkLst>
            <pc:docMk/>
            <pc:sldMk cId="0" sldId="320"/>
            <ac:grpSpMk id="88308" creationId="{F02D05BE-7FC2-6582-D10F-F650EAC0F7BB}"/>
          </ac:grpSpMkLst>
        </pc:grpChg>
        <pc:grpChg chg="mod">
          <ac:chgData name="Soheil Abbasloo" userId="d71572ce-aea6-4a3a-9d7a-c1bc96c12f67" providerId="ADAL" clId="{59270F67-379E-4FBB-B81D-4325566F89EB}" dt="2022-11-13T22:53:39.364" v="1710" actId="1076"/>
          <ac:grpSpMkLst>
            <pc:docMk/>
            <pc:sldMk cId="0" sldId="320"/>
            <ac:grpSpMk id="88309" creationId="{641381BE-0449-E42A-CDC1-96CFB7D7CFCD}"/>
          </ac:grpSpMkLst>
        </pc:grpChg>
        <pc:grpChg chg="add mod">
          <ac:chgData name="Soheil Abbasloo" userId="d71572ce-aea6-4a3a-9d7a-c1bc96c12f67" providerId="ADAL" clId="{59270F67-379E-4FBB-B81D-4325566F89EB}" dt="2022-11-13T22:53:39.364" v="1710" actId="1076"/>
          <ac:grpSpMkLst>
            <pc:docMk/>
            <pc:sldMk cId="0" sldId="320"/>
            <ac:grpSpMk id="88316" creationId="{5EC85E61-F574-9DEB-4D2B-7B69C4B2892D}"/>
          </ac:grpSpMkLst>
        </pc:grpChg>
        <pc:grpChg chg="mod">
          <ac:chgData name="Soheil Abbasloo" userId="d71572ce-aea6-4a3a-9d7a-c1bc96c12f67" providerId="ADAL" clId="{59270F67-379E-4FBB-B81D-4325566F89EB}" dt="2022-11-13T22:53:39.364" v="1710" actId="1076"/>
          <ac:grpSpMkLst>
            <pc:docMk/>
            <pc:sldMk cId="0" sldId="320"/>
            <ac:grpSpMk id="88317" creationId="{15415926-5691-B014-E972-283BD8730CEC}"/>
          </ac:grpSpMkLst>
        </pc:grpChg>
      </pc:sldChg>
      <pc:sldChg chg="addSp delSp modSp mod ord modClrScheme modAnim chgLayout">
        <pc:chgData name="Soheil Abbasloo" userId="d71572ce-aea6-4a3a-9d7a-c1bc96c12f67" providerId="ADAL" clId="{59270F67-379E-4FBB-B81D-4325566F89EB}" dt="2022-11-15T16:25:05.031" v="4514"/>
        <pc:sldMkLst>
          <pc:docMk/>
          <pc:sldMk cId="0" sldId="321"/>
        </pc:sldMkLst>
        <pc:spChg chg="mod">
          <ac:chgData name="Soheil Abbasloo" userId="d71572ce-aea6-4a3a-9d7a-c1bc96c12f67" providerId="ADAL" clId="{59270F67-379E-4FBB-B81D-4325566F89EB}" dt="2022-11-13T20:31:52.359" v="128" actId="2711"/>
          <ac:spMkLst>
            <pc:docMk/>
            <pc:sldMk cId="0" sldId="321"/>
            <ac:spMk id="6" creationId="{84ACC277-5D59-FED1-DD11-78CC7D75535F}"/>
          </ac:spMkLst>
        </pc:spChg>
        <pc:spChg chg="mod">
          <ac:chgData name="Soheil Abbasloo" userId="d71572ce-aea6-4a3a-9d7a-c1bc96c12f67" providerId="ADAL" clId="{59270F67-379E-4FBB-B81D-4325566F89EB}" dt="2022-11-13T20:31:52.359" v="128" actId="2711"/>
          <ac:spMkLst>
            <pc:docMk/>
            <pc:sldMk cId="0" sldId="321"/>
            <ac:spMk id="34" creationId="{4C522817-46FF-B933-3167-A2C61934049F}"/>
          </ac:spMkLst>
        </pc:spChg>
        <pc:spChg chg="mod">
          <ac:chgData name="Soheil Abbasloo" userId="d71572ce-aea6-4a3a-9d7a-c1bc96c12f67" providerId="ADAL" clId="{59270F67-379E-4FBB-B81D-4325566F89EB}" dt="2022-11-13T20:31:52.359" v="128" actId="2711"/>
          <ac:spMkLst>
            <pc:docMk/>
            <pc:sldMk cId="0" sldId="321"/>
            <ac:spMk id="35" creationId="{0A1EA964-A433-3FDF-CA4B-DF8F6BF4834F}"/>
          </ac:spMkLst>
        </pc:spChg>
        <pc:spChg chg="mod">
          <ac:chgData name="Soheil Abbasloo" userId="d71572ce-aea6-4a3a-9d7a-c1bc96c12f67" providerId="ADAL" clId="{59270F67-379E-4FBB-B81D-4325566F89EB}" dt="2022-11-13T20:31:52.359" v="128" actId="2711"/>
          <ac:spMkLst>
            <pc:docMk/>
            <pc:sldMk cId="0" sldId="321"/>
            <ac:spMk id="38" creationId="{DBA5925E-4662-6580-7C28-E45D35296B22}"/>
          </ac:spMkLst>
        </pc:spChg>
        <pc:spChg chg="mod ord">
          <ac:chgData name="Soheil Abbasloo" userId="d71572ce-aea6-4a3a-9d7a-c1bc96c12f67" providerId="ADAL" clId="{59270F67-379E-4FBB-B81D-4325566F89EB}" dt="2022-11-13T19:52:39.306" v="12" actId="700"/>
          <ac:spMkLst>
            <pc:docMk/>
            <pc:sldMk cId="0" sldId="321"/>
            <ac:spMk id="83970" creationId="{7DC5B36A-058A-2585-D733-DDD5B17855A9}"/>
          </ac:spMkLst>
        </pc:spChg>
        <pc:spChg chg="mod ord">
          <ac:chgData name="Soheil Abbasloo" userId="d71572ce-aea6-4a3a-9d7a-c1bc96c12f67" providerId="ADAL" clId="{59270F67-379E-4FBB-B81D-4325566F89EB}" dt="2022-11-13T19:56:32.587" v="113" actId="20577"/>
          <ac:spMkLst>
            <pc:docMk/>
            <pc:sldMk cId="0" sldId="321"/>
            <ac:spMk id="83971" creationId="{03AA9F9D-8926-E5DB-BF1F-E3BB20445C82}"/>
          </ac:spMkLst>
        </pc:spChg>
        <pc:spChg chg="mod ord">
          <ac:chgData name="Soheil Abbasloo" userId="d71572ce-aea6-4a3a-9d7a-c1bc96c12f67" providerId="ADAL" clId="{59270F67-379E-4FBB-B81D-4325566F89EB}" dt="2022-11-13T19:52:39.306" v="12" actId="700"/>
          <ac:spMkLst>
            <pc:docMk/>
            <pc:sldMk cId="0" sldId="321"/>
            <ac:spMk id="83972" creationId="{E08250CB-5CB9-557F-2F59-B016B671BDFD}"/>
          </ac:spMkLst>
        </pc:spChg>
        <pc:spChg chg="mod">
          <ac:chgData name="Soheil Abbasloo" userId="d71572ce-aea6-4a3a-9d7a-c1bc96c12f67" providerId="ADAL" clId="{59270F67-379E-4FBB-B81D-4325566F89EB}" dt="2022-11-13T20:31:52.359" v="128" actId="2711"/>
          <ac:spMkLst>
            <pc:docMk/>
            <pc:sldMk cId="0" sldId="321"/>
            <ac:spMk id="83977" creationId="{A3AD0DE8-6DB0-1DF9-90E2-870BF0676316}"/>
          </ac:spMkLst>
        </pc:spChg>
        <pc:spChg chg="mod">
          <ac:chgData name="Soheil Abbasloo" userId="d71572ce-aea6-4a3a-9d7a-c1bc96c12f67" providerId="ADAL" clId="{59270F67-379E-4FBB-B81D-4325566F89EB}" dt="2022-11-13T20:31:52.359" v="128" actId="2711"/>
          <ac:spMkLst>
            <pc:docMk/>
            <pc:sldMk cId="0" sldId="321"/>
            <ac:spMk id="83982" creationId="{356CDF47-70B0-AFEA-6D02-97A3ADCCC29F}"/>
          </ac:spMkLst>
        </pc:spChg>
        <pc:spChg chg="mod">
          <ac:chgData name="Soheil Abbasloo" userId="d71572ce-aea6-4a3a-9d7a-c1bc96c12f67" providerId="ADAL" clId="{59270F67-379E-4FBB-B81D-4325566F89EB}" dt="2022-11-13T20:31:52.359" v="128" actId="2711"/>
          <ac:spMkLst>
            <pc:docMk/>
            <pc:sldMk cId="0" sldId="321"/>
            <ac:spMk id="83983" creationId="{F15CE7C7-FE01-B93F-FF09-EA96E3855C69}"/>
          </ac:spMkLst>
        </pc:spChg>
        <pc:spChg chg="mod">
          <ac:chgData name="Soheil Abbasloo" userId="d71572ce-aea6-4a3a-9d7a-c1bc96c12f67" providerId="ADAL" clId="{59270F67-379E-4FBB-B81D-4325566F89EB}" dt="2022-11-13T20:31:52.359" v="128" actId="2711"/>
          <ac:spMkLst>
            <pc:docMk/>
            <pc:sldMk cId="0" sldId="321"/>
            <ac:spMk id="83984" creationId="{8F6BE689-5062-22C9-D308-0A1E5447006D}"/>
          </ac:spMkLst>
        </pc:spChg>
        <pc:spChg chg="mod">
          <ac:chgData name="Soheil Abbasloo" userId="d71572ce-aea6-4a3a-9d7a-c1bc96c12f67" providerId="ADAL" clId="{59270F67-379E-4FBB-B81D-4325566F89EB}" dt="2022-11-13T20:31:52.359" v="128" actId="2711"/>
          <ac:spMkLst>
            <pc:docMk/>
            <pc:sldMk cId="0" sldId="321"/>
            <ac:spMk id="83985" creationId="{2469F338-5413-30B3-492D-70A7EF0C5500}"/>
          </ac:spMkLst>
        </pc:spChg>
        <pc:picChg chg="add del mod">
          <ac:chgData name="Soheil Abbasloo" userId="d71572ce-aea6-4a3a-9d7a-c1bc96c12f67" providerId="ADAL" clId="{59270F67-379E-4FBB-B81D-4325566F89EB}" dt="2022-11-13T22:56:39.618" v="1716" actId="478"/>
          <ac:picMkLst>
            <pc:docMk/>
            <pc:sldMk cId="0" sldId="321"/>
            <ac:picMk id="2" creationId="{A7E5E30D-6DA7-D095-118D-EB452E9AAFA6}"/>
          </ac:picMkLst>
        </pc:picChg>
        <pc:picChg chg="add mod">
          <ac:chgData name="Soheil Abbasloo" userId="d71572ce-aea6-4a3a-9d7a-c1bc96c12f67" providerId="ADAL" clId="{59270F67-379E-4FBB-B81D-4325566F89EB}" dt="2022-11-13T22:56:54.273" v="1723" actId="1076"/>
          <ac:picMkLst>
            <pc:docMk/>
            <pc:sldMk cId="0" sldId="321"/>
            <ac:picMk id="4" creationId="{1558551E-F7C4-6A7D-CF73-7703881F0FA7}"/>
          </ac:picMkLst>
        </pc:picChg>
        <pc:picChg chg="del mod">
          <ac:chgData name="Soheil Abbasloo" userId="d71572ce-aea6-4a3a-9d7a-c1bc96c12f67" providerId="ADAL" clId="{59270F67-379E-4FBB-B81D-4325566F89EB}" dt="2022-11-13T22:54:10.548" v="1712" actId="478"/>
          <ac:picMkLst>
            <pc:docMk/>
            <pc:sldMk cId="0" sldId="321"/>
            <ac:picMk id="83974" creationId="{AE4627BA-32FE-912B-A47D-F9409C5FCC96}"/>
          </ac:picMkLst>
        </pc:picChg>
        <pc:cxnChg chg="mod">
          <ac:chgData name="Soheil Abbasloo" userId="d71572ce-aea6-4a3a-9d7a-c1bc96c12f67" providerId="ADAL" clId="{59270F67-379E-4FBB-B81D-4325566F89EB}" dt="2022-11-13T20:31:52.359" v="128" actId="2711"/>
          <ac:cxnSpMkLst>
            <pc:docMk/>
            <pc:sldMk cId="0" sldId="321"/>
            <ac:cxnSpMk id="26" creationId="{B1112B0F-6B18-01EA-A1C4-9719DACF9592}"/>
          </ac:cxnSpMkLst>
        </pc:cxnChg>
        <pc:cxnChg chg="mod">
          <ac:chgData name="Soheil Abbasloo" userId="d71572ce-aea6-4a3a-9d7a-c1bc96c12f67" providerId="ADAL" clId="{59270F67-379E-4FBB-B81D-4325566F89EB}" dt="2022-11-13T20:31:52.359" v="128" actId="2711"/>
          <ac:cxnSpMkLst>
            <pc:docMk/>
            <pc:sldMk cId="0" sldId="321"/>
            <ac:cxnSpMk id="29" creationId="{1B5D08DB-DD24-BFE3-61B8-7FF525772587}"/>
          </ac:cxnSpMkLst>
        </pc:cxnChg>
        <pc:cxnChg chg="mod">
          <ac:chgData name="Soheil Abbasloo" userId="d71572ce-aea6-4a3a-9d7a-c1bc96c12f67" providerId="ADAL" clId="{59270F67-379E-4FBB-B81D-4325566F89EB}" dt="2022-11-13T20:31:52.359" v="128" actId="2711"/>
          <ac:cxnSpMkLst>
            <pc:docMk/>
            <pc:sldMk cId="0" sldId="321"/>
            <ac:cxnSpMk id="36" creationId="{5AAD47EE-220A-4791-3C41-ADE793455666}"/>
          </ac:cxnSpMkLst>
        </pc:cxnChg>
      </pc:sldChg>
      <pc:sldChg chg="modSp del mod">
        <pc:chgData name="Soheil Abbasloo" userId="d71572ce-aea6-4a3a-9d7a-c1bc96c12f67" providerId="ADAL" clId="{59270F67-379E-4FBB-B81D-4325566F89EB}" dt="2022-11-13T23:45:55.451" v="2738" actId="47"/>
        <pc:sldMkLst>
          <pc:docMk/>
          <pc:sldMk cId="0" sldId="330"/>
        </pc:sldMkLst>
        <pc:spChg chg="mod">
          <ac:chgData name="Soheil Abbasloo" userId="d71572ce-aea6-4a3a-9d7a-c1bc96c12f67" providerId="ADAL" clId="{59270F67-379E-4FBB-B81D-4325566F89EB}" dt="2022-11-13T19:49:23.262" v="1" actId="6549"/>
          <ac:spMkLst>
            <pc:docMk/>
            <pc:sldMk cId="0" sldId="330"/>
            <ac:spMk id="68611" creationId="{B01032BB-FF65-6AC5-281D-77C147690625}"/>
          </ac:spMkLst>
        </pc:spChg>
      </pc:sldChg>
      <pc:sldChg chg="ord">
        <pc:chgData name="Soheil Abbasloo" userId="d71572ce-aea6-4a3a-9d7a-c1bc96c12f67" providerId="ADAL" clId="{59270F67-379E-4FBB-B81D-4325566F89EB}" dt="2022-11-13T21:06:25.181" v="535"/>
        <pc:sldMkLst>
          <pc:docMk/>
          <pc:sldMk cId="0" sldId="332"/>
        </pc:sldMkLst>
      </pc:sldChg>
      <pc:sldChg chg="addSp delSp modSp mod modAnim">
        <pc:chgData name="Soheil Abbasloo" userId="d71572ce-aea6-4a3a-9d7a-c1bc96c12f67" providerId="ADAL" clId="{59270F67-379E-4FBB-B81D-4325566F89EB}" dt="2022-11-14T21:35:34.479" v="3878"/>
        <pc:sldMkLst>
          <pc:docMk/>
          <pc:sldMk cId="0" sldId="333"/>
        </pc:sldMkLst>
        <pc:spChg chg="add mod">
          <ac:chgData name="Soheil Abbasloo" userId="d71572ce-aea6-4a3a-9d7a-c1bc96c12f67" providerId="ADAL" clId="{59270F67-379E-4FBB-B81D-4325566F89EB}" dt="2022-11-14T21:35:25.857" v="3877" actId="1036"/>
          <ac:spMkLst>
            <pc:docMk/>
            <pc:sldMk cId="0" sldId="333"/>
            <ac:spMk id="2" creationId="{7690FFB2-F285-5B13-7E70-81CD52F849BF}"/>
          </ac:spMkLst>
        </pc:spChg>
        <pc:spChg chg="add mod">
          <ac:chgData name="Soheil Abbasloo" userId="d71572ce-aea6-4a3a-9d7a-c1bc96c12f67" providerId="ADAL" clId="{59270F67-379E-4FBB-B81D-4325566F89EB}" dt="2022-11-14T21:35:25.857" v="3877" actId="1036"/>
          <ac:spMkLst>
            <pc:docMk/>
            <pc:sldMk cId="0" sldId="333"/>
            <ac:spMk id="3" creationId="{6F718B60-050A-83E3-E1D6-B220756922B1}"/>
          </ac:spMkLst>
        </pc:spChg>
        <pc:spChg chg="add mod">
          <ac:chgData name="Soheil Abbasloo" userId="d71572ce-aea6-4a3a-9d7a-c1bc96c12f67" providerId="ADAL" clId="{59270F67-379E-4FBB-B81D-4325566F89EB}" dt="2022-11-14T21:35:25.857" v="3877" actId="1036"/>
          <ac:spMkLst>
            <pc:docMk/>
            <pc:sldMk cId="0" sldId="333"/>
            <ac:spMk id="4" creationId="{A086F339-5BC7-A43B-332C-0AD9E39AB8F3}"/>
          </ac:spMkLst>
        </pc:spChg>
        <pc:spChg chg="add mod">
          <ac:chgData name="Soheil Abbasloo" userId="d71572ce-aea6-4a3a-9d7a-c1bc96c12f67" providerId="ADAL" clId="{59270F67-379E-4FBB-B81D-4325566F89EB}" dt="2022-11-14T21:35:25.857" v="3877" actId="1036"/>
          <ac:spMkLst>
            <pc:docMk/>
            <pc:sldMk cId="0" sldId="333"/>
            <ac:spMk id="5" creationId="{D4564284-6D17-7677-685E-BC3608E53192}"/>
          </ac:spMkLst>
        </pc:spChg>
        <pc:spChg chg="add mod">
          <ac:chgData name="Soheil Abbasloo" userId="d71572ce-aea6-4a3a-9d7a-c1bc96c12f67" providerId="ADAL" clId="{59270F67-379E-4FBB-B81D-4325566F89EB}" dt="2022-11-14T21:35:25.857" v="3877" actId="1036"/>
          <ac:spMkLst>
            <pc:docMk/>
            <pc:sldMk cId="0" sldId="333"/>
            <ac:spMk id="6" creationId="{8CE7C089-FA84-6089-2219-6CD79E52B2FC}"/>
          </ac:spMkLst>
        </pc:spChg>
        <pc:spChg chg="add mod">
          <ac:chgData name="Soheil Abbasloo" userId="d71572ce-aea6-4a3a-9d7a-c1bc96c12f67" providerId="ADAL" clId="{59270F67-379E-4FBB-B81D-4325566F89EB}" dt="2022-11-14T21:35:25.857" v="3877" actId="1036"/>
          <ac:spMkLst>
            <pc:docMk/>
            <pc:sldMk cId="0" sldId="333"/>
            <ac:spMk id="7" creationId="{05C9265B-DECC-42BA-5757-B0528A6E0A9A}"/>
          </ac:spMkLst>
        </pc:spChg>
        <pc:spChg chg="add del mod">
          <ac:chgData name="Soheil Abbasloo" userId="d71572ce-aea6-4a3a-9d7a-c1bc96c12f67" providerId="ADAL" clId="{59270F67-379E-4FBB-B81D-4325566F89EB}" dt="2022-11-13T23:56:44.192" v="2849" actId="478"/>
          <ac:spMkLst>
            <pc:docMk/>
            <pc:sldMk cId="0" sldId="333"/>
            <ac:spMk id="8" creationId="{23F3B14A-7BC6-458E-D019-0728F1EBEB59}"/>
          </ac:spMkLst>
        </pc:spChg>
        <pc:spChg chg="mod">
          <ac:chgData name="Soheil Abbasloo" userId="d71572ce-aea6-4a3a-9d7a-c1bc96c12f67" providerId="ADAL" clId="{59270F67-379E-4FBB-B81D-4325566F89EB}" dt="2022-11-14T21:35:19.237" v="3867" actId="20577"/>
          <ac:spMkLst>
            <pc:docMk/>
            <pc:sldMk cId="0" sldId="333"/>
            <ac:spMk id="34819" creationId="{7D30E199-6014-3FC8-7A02-E389FCDFBB27}"/>
          </ac:spMkLst>
        </pc:spChg>
        <pc:spChg chg="mod topLvl">
          <ac:chgData name="Soheil Abbasloo" userId="d71572ce-aea6-4a3a-9d7a-c1bc96c12f67" providerId="ADAL" clId="{59270F67-379E-4FBB-B81D-4325566F89EB}" dt="2022-11-14T21:35:25.857" v="3877" actId="1036"/>
          <ac:spMkLst>
            <pc:docMk/>
            <pc:sldMk cId="0" sldId="333"/>
            <ac:spMk id="34823" creationId="{D84A4102-BE07-6DD6-A67A-F9DA9E2098AF}"/>
          </ac:spMkLst>
        </pc:spChg>
        <pc:spChg chg="mod topLvl">
          <ac:chgData name="Soheil Abbasloo" userId="d71572ce-aea6-4a3a-9d7a-c1bc96c12f67" providerId="ADAL" clId="{59270F67-379E-4FBB-B81D-4325566F89EB}" dt="2022-11-14T21:35:25.857" v="3877" actId="1036"/>
          <ac:spMkLst>
            <pc:docMk/>
            <pc:sldMk cId="0" sldId="333"/>
            <ac:spMk id="34824" creationId="{65A742B4-EC87-C627-1D03-57A53B559389}"/>
          </ac:spMkLst>
        </pc:spChg>
        <pc:spChg chg="mod topLvl">
          <ac:chgData name="Soheil Abbasloo" userId="d71572ce-aea6-4a3a-9d7a-c1bc96c12f67" providerId="ADAL" clId="{59270F67-379E-4FBB-B81D-4325566F89EB}" dt="2022-11-14T21:35:25.857" v="3877" actId="1036"/>
          <ac:spMkLst>
            <pc:docMk/>
            <pc:sldMk cId="0" sldId="333"/>
            <ac:spMk id="34825" creationId="{0E773DB6-826F-27F9-DADC-50FE2BCA5A1B}"/>
          </ac:spMkLst>
        </pc:spChg>
        <pc:spChg chg="mod topLvl">
          <ac:chgData name="Soheil Abbasloo" userId="d71572ce-aea6-4a3a-9d7a-c1bc96c12f67" providerId="ADAL" clId="{59270F67-379E-4FBB-B81D-4325566F89EB}" dt="2022-11-14T21:35:25.857" v="3877" actId="1036"/>
          <ac:spMkLst>
            <pc:docMk/>
            <pc:sldMk cId="0" sldId="333"/>
            <ac:spMk id="34826" creationId="{C8E28688-F1D0-5568-33D5-6659390052AF}"/>
          </ac:spMkLst>
        </pc:spChg>
        <pc:spChg chg="mod">
          <ac:chgData name="Soheil Abbasloo" userId="d71572ce-aea6-4a3a-9d7a-c1bc96c12f67" providerId="ADAL" clId="{59270F67-379E-4FBB-B81D-4325566F89EB}" dt="2022-11-13T23:56:18.702" v="2829" actId="165"/>
          <ac:spMkLst>
            <pc:docMk/>
            <pc:sldMk cId="0" sldId="333"/>
            <ac:spMk id="34827" creationId="{1FEEE62A-9ADB-A690-3C28-878D143E8BD1}"/>
          </ac:spMkLst>
        </pc:spChg>
        <pc:spChg chg="mod">
          <ac:chgData name="Soheil Abbasloo" userId="d71572ce-aea6-4a3a-9d7a-c1bc96c12f67" providerId="ADAL" clId="{59270F67-379E-4FBB-B81D-4325566F89EB}" dt="2022-11-13T23:56:18.702" v="2829" actId="165"/>
          <ac:spMkLst>
            <pc:docMk/>
            <pc:sldMk cId="0" sldId="333"/>
            <ac:spMk id="34828" creationId="{C52D59AE-59E8-D4C3-D4FE-F097CDF952A8}"/>
          </ac:spMkLst>
        </pc:spChg>
        <pc:spChg chg="mod">
          <ac:chgData name="Soheil Abbasloo" userId="d71572ce-aea6-4a3a-9d7a-c1bc96c12f67" providerId="ADAL" clId="{59270F67-379E-4FBB-B81D-4325566F89EB}" dt="2022-11-13T23:56:18.702" v="2829" actId="165"/>
          <ac:spMkLst>
            <pc:docMk/>
            <pc:sldMk cId="0" sldId="333"/>
            <ac:spMk id="34829" creationId="{C04A258D-3186-0A47-2A42-976F05EE6A49}"/>
          </ac:spMkLst>
        </pc:spChg>
        <pc:spChg chg="mod">
          <ac:chgData name="Soheil Abbasloo" userId="d71572ce-aea6-4a3a-9d7a-c1bc96c12f67" providerId="ADAL" clId="{59270F67-379E-4FBB-B81D-4325566F89EB}" dt="2022-11-13T23:56:18.702" v="2829" actId="165"/>
          <ac:spMkLst>
            <pc:docMk/>
            <pc:sldMk cId="0" sldId="333"/>
            <ac:spMk id="34830" creationId="{BCA9E2EF-1FA7-9114-0344-B6838A2740A9}"/>
          </ac:spMkLst>
        </pc:spChg>
        <pc:spChg chg="mod">
          <ac:chgData name="Soheil Abbasloo" userId="d71572ce-aea6-4a3a-9d7a-c1bc96c12f67" providerId="ADAL" clId="{59270F67-379E-4FBB-B81D-4325566F89EB}" dt="2022-11-13T23:56:18.702" v="2829" actId="165"/>
          <ac:spMkLst>
            <pc:docMk/>
            <pc:sldMk cId="0" sldId="333"/>
            <ac:spMk id="34831" creationId="{21878F04-B16A-EF1D-EC67-5AF42359F918}"/>
          </ac:spMkLst>
        </pc:spChg>
        <pc:spChg chg="mod">
          <ac:chgData name="Soheil Abbasloo" userId="d71572ce-aea6-4a3a-9d7a-c1bc96c12f67" providerId="ADAL" clId="{59270F67-379E-4FBB-B81D-4325566F89EB}" dt="2022-11-13T23:56:18.702" v="2829" actId="165"/>
          <ac:spMkLst>
            <pc:docMk/>
            <pc:sldMk cId="0" sldId="333"/>
            <ac:spMk id="34832" creationId="{00D67943-EF1B-56B6-6F17-D60F88F580E9}"/>
          </ac:spMkLst>
        </pc:spChg>
        <pc:spChg chg="mod">
          <ac:chgData name="Soheil Abbasloo" userId="d71572ce-aea6-4a3a-9d7a-c1bc96c12f67" providerId="ADAL" clId="{59270F67-379E-4FBB-B81D-4325566F89EB}" dt="2022-11-13T23:56:18.702" v="2829" actId="165"/>
          <ac:spMkLst>
            <pc:docMk/>
            <pc:sldMk cId="0" sldId="333"/>
            <ac:spMk id="34833" creationId="{5E77BCA3-5F5A-5AFB-E0BA-A194299939A8}"/>
          </ac:spMkLst>
        </pc:spChg>
        <pc:spChg chg="mod">
          <ac:chgData name="Soheil Abbasloo" userId="d71572ce-aea6-4a3a-9d7a-c1bc96c12f67" providerId="ADAL" clId="{59270F67-379E-4FBB-B81D-4325566F89EB}" dt="2022-11-13T23:56:18.702" v="2829" actId="165"/>
          <ac:spMkLst>
            <pc:docMk/>
            <pc:sldMk cId="0" sldId="333"/>
            <ac:spMk id="34834" creationId="{5C1C7873-23AC-907A-B501-9B518B7F6BE3}"/>
          </ac:spMkLst>
        </pc:spChg>
        <pc:spChg chg="mod">
          <ac:chgData name="Soheil Abbasloo" userId="d71572ce-aea6-4a3a-9d7a-c1bc96c12f67" providerId="ADAL" clId="{59270F67-379E-4FBB-B81D-4325566F89EB}" dt="2022-11-13T23:56:18.702" v="2829" actId="165"/>
          <ac:spMkLst>
            <pc:docMk/>
            <pc:sldMk cId="0" sldId="333"/>
            <ac:spMk id="34835" creationId="{ED9759B2-8CCB-D190-24A2-2ACC58AF8633}"/>
          </ac:spMkLst>
        </pc:spChg>
        <pc:spChg chg="mod">
          <ac:chgData name="Soheil Abbasloo" userId="d71572ce-aea6-4a3a-9d7a-c1bc96c12f67" providerId="ADAL" clId="{59270F67-379E-4FBB-B81D-4325566F89EB}" dt="2022-11-13T23:56:18.702" v="2829" actId="165"/>
          <ac:spMkLst>
            <pc:docMk/>
            <pc:sldMk cId="0" sldId="333"/>
            <ac:spMk id="34836" creationId="{CCC64E60-6839-5A22-0E01-B997B3E67D55}"/>
          </ac:spMkLst>
        </pc:spChg>
        <pc:spChg chg="mod">
          <ac:chgData name="Soheil Abbasloo" userId="d71572ce-aea6-4a3a-9d7a-c1bc96c12f67" providerId="ADAL" clId="{59270F67-379E-4FBB-B81D-4325566F89EB}" dt="2022-11-13T23:56:18.702" v="2829" actId="165"/>
          <ac:spMkLst>
            <pc:docMk/>
            <pc:sldMk cId="0" sldId="333"/>
            <ac:spMk id="34837" creationId="{796B7C8D-55EC-A564-B4DD-0F32668E9E78}"/>
          </ac:spMkLst>
        </pc:spChg>
        <pc:grpChg chg="add mod">
          <ac:chgData name="Soheil Abbasloo" userId="d71572ce-aea6-4a3a-9d7a-c1bc96c12f67" providerId="ADAL" clId="{59270F67-379E-4FBB-B81D-4325566F89EB}" dt="2022-11-14T21:35:25.857" v="3877" actId="1036"/>
          <ac:grpSpMkLst>
            <pc:docMk/>
            <pc:sldMk cId="0" sldId="333"/>
            <ac:grpSpMk id="9" creationId="{2B2C3021-C1E6-98DD-0413-EF577AB02B14}"/>
          </ac:grpSpMkLst>
        </pc:grpChg>
        <pc:grpChg chg="del">
          <ac:chgData name="Soheil Abbasloo" userId="d71572ce-aea6-4a3a-9d7a-c1bc96c12f67" providerId="ADAL" clId="{59270F67-379E-4FBB-B81D-4325566F89EB}" dt="2022-11-13T23:56:18.702" v="2829" actId="165"/>
          <ac:grpSpMkLst>
            <pc:docMk/>
            <pc:sldMk cId="0" sldId="333"/>
            <ac:grpSpMk id="34821" creationId="{016B5D1B-959B-29F4-5398-6200144E3E27}"/>
          </ac:grpSpMkLst>
        </pc:grpChg>
        <pc:grpChg chg="del mod topLvl">
          <ac:chgData name="Soheil Abbasloo" userId="d71572ce-aea6-4a3a-9d7a-c1bc96c12f67" providerId="ADAL" clId="{59270F67-379E-4FBB-B81D-4325566F89EB}" dt="2022-11-13T23:56:21.242" v="2830" actId="478"/>
          <ac:grpSpMkLst>
            <pc:docMk/>
            <pc:sldMk cId="0" sldId="333"/>
            <ac:grpSpMk id="34822" creationId="{2C3ECEB9-5E1B-FBD9-B79D-C1945B89572C}"/>
          </ac:grpSpMkLst>
        </pc:grpChg>
      </pc:sldChg>
      <pc:sldChg chg="addSp delSp modSp mod ord modAnim">
        <pc:chgData name="Soheil Abbasloo" userId="d71572ce-aea6-4a3a-9d7a-c1bc96c12f67" providerId="ADAL" clId="{59270F67-379E-4FBB-B81D-4325566F89EB}" dt="2022-11-14T21:36:39.722" v="3880"/>
        <pc:sldMkLst>
          <pc:docMk/>
          <pc:sldMk cId="0" sldId="334"/>
        </pc:sldMkLst>
        <pc:spChg chg="add mod">
          <ac:chgData name="Soheil Abbasloo" userId="d71572ce-aea6-4a3a-9d7a-c1bc96c12f67" providerId="ADAL" clId="{59270F67-379E-4FBB-B81D-4325566F89EB}" dt="2022-11-13T23:57:56.954" v="2860" actId="164"/>
          <ac:spMkLst>
            <pc:docMk/>
            <pc:sldMk cId="0" sldId="334"/>
            <ac:spMk id="2" creationId="{495A0C96-B11E-FA35-F979-6EF0636275A8}"/>
          </ac:spMkLst>
        </pc:spChg>
        <pc:spChg chg="add mod">
          <ac:chgData name="Soheil Abbasloo" userId="d71572ce-aea6-4a3a-9d7a-c1bc96c12f67" providerId="ADAL" clId="{59270F67-379E-4FBB-B81D-4325566F89EB}" dt="2022-11-13T23:57:56.954" v="2860" actId="164"/>
          <ac:spMkLst>
            <pc:docMk/>
            <pc:sldMk cId="0" sldId="334"/>
            <ac:spMk id="3" creationId="{556F7F07-E52C-E1D5-7BDA-D5ECCB5B5008}"/>
          </ac:spMkLst>
        </pc:spChg>
        <pc:spChg chg="add mod">
          <ac:chgData name="Soheil Abbasloo" userId="d71572ce-aea6-4a3a-9d7a-c1bc96c12f67" providerId="ADAL" clId="{59270F67-379E-4FBB-B81D-4325566F89EB}" dt="2022-11-13T23:57:56.954" v="2860" actId="164"/>
          <ac:spMkLst>
            <pc:docMk/>
            <pc:sldMk cId="0" sldId="334"/>
            <ac:spMk id="4" creationId="{4AF67E6F-3240-A786-35B6-A15AF71AAA3E}"/>
          </ac:spMkLst>
        </pc:spChg>
        <pc:spChg chg="add mod">
          <ac:chgData name="Soheil Abbasloo" userId="d71572ce-aea6-4a3a-9d7a-c1bc96c12f67" providerId="ADAL" clId="{59270F67-379E-4FBB-B81D-4325566F89EB}" dt="2022-11-13T23:57:56.954" v="2860" actId="164"/>
          <ac:spMkLst>
            <pc:docMk/>
            <pc:sldMk cId="0" sldId="334"/>
            <ac:spMk id="5" creationId="{A500B2FB-F3A3-0C20-E568-9A8BD2E8E13B}"/>
          </ac:spMkLst>
        </pc:spChg>
        <pc:spChg chg="mod">
          <ac:chgData name="Soheil Abbasloo" userId="d71572ce-aea6-4a3a-9d7a-c1bc96c12f67" providerId="ADAL" clId="{59270F67-379E-4FBB-B81D-4325566F89EB}" dt="2022-11-13T23:57:08.963" v="2856"/>
          <ac:spMkLst>
            <pc:docMk/>
            <pc:sldMk cId="0" sldId="334"/>
            <ac:spMk id="7" creationId="{290CC5B6-7EFE-21B9-5CDC-30FA65701E64}"/>
          </ac:spMkLst>
        </pc:spChg>
        <pc:spChg chg="mod">
          <ac:chgData name="Soheil Abbasloo" userId="d71572ce-aea6-4a3a-9d7a-c1bc96c12f67" providerId="ADAL" clId="{59270F67-379E-4FBB-B81D-4325566F89EB}" dt="2022-11-13T23:57:08.963" v="2856"/>
          <ac:spMkLst>
            <pc:docMk/>
            <pc:sldMk cId="0" sldId="334"/>
            <ac:spMk id="8" creationId="{2D176DD4-3114-4730-7148-90317BF64FD5}"/>
          </ac:spMkLst>
        </pc:spChg>
        <pc:spChg chg="mod">
          <ac:chgData name="Soheil Abbasloo" userId="d71572ce-aea6-4a3a-9d7a-c1bc96c12f67" providerId="ADAL" clId="{59270F67-379E-4FBB-B81D-4325566F89EB}" dt="2022-11-13T23:57:08.963" v="2856"/>
          <ac:spMkLst>
            <pc:docMk/>
            <pc:sldMk cId="0" sldId="334"/>
            <ac:spMk id="9" creationId="{E7C144C2-E5C4-FE22-CAEB-AF00753C52BE}"/>
          </ac:spMkLst>
        </pc:spChg>
        <pc:spChg chg="mod">
          <ac:chgData name="Soheil Abbasloo" userId="d71572ce-aea6-4a3a-9d7a-c1bc96c12f67" providerId="ADAL" clId="{59270F67-379E-4FBB-B81D-4325566F89EB}" dt="2022-11-13T23:57:08.963" v="2856"/>
          <ac:spMkLst>
            <pc:docMk/>
            <pc:sldMk cId="0" sldId="334"/>
            <ac:spMk id="10" creationId="{6ED302B7-D609-2826-2148-0BEE26269893}"/>
          </ac:spMkLst>
        </pc:spChg>
        <pc:spChg chg="mod">
          <ac:chgData name="Soheil Abbasloo" userId="d71572ce-aea6-4a3a-9d7a-c1bc96c12f67" providerId="ADAL" clId="{59270F67-379E-4FBB-B81D-4325566F89EB}" dt="2022-11-13T23:57:08.963" v="2856"/>
          <ac:spMkLst>
            <pc:docMk/>
            <pc:sldMk cId="0" sldId="334"/>
            <ac:spMk id="11" creationId="{AE17A1A8-8425-524B-A74A-86F852E02CDC}"/>
          </ac:spMkLst>
        </pc:spChg>
        <pc:spChg chg="mod">
          <ac:chgData name="Soheil Abbasloo" userId="d71572ce-aea6-4a3a-9d7a-c1bc96c12f67" providerId="ADAL" clId="{59270F67-379E-4FBB-B81D-4325566F89EB}" dt="2022-11-13T23:57:08.963" v="2856"/>
          <ac:spMkLst>
            <pc:docMk/>
            <pc:sldMk cId="0" sldId="334"/>
            <ac:spMk id="12" creationId="{4588A27D-97AC-B8C4-B05B-145F9CB3E07E}"/>
          </ac:spMkLst>
        </pc:spChg>
        <pc:spChg chg="mod">
          <ac:chgData name="Soheil Abbasloo" userId="d71572ce-aea6-4a3a-9d7a-c1bc96c12f67" providerId="ADAL" clId="{59270F67-379E-4FBB-B81D-4325566F89EB}" dt="2022-11-13T23:59:39.090" v="3016" actId="1036"/>
          <ac:spMkLst>
            <pc:docMk/>
            <pc:sldMk cId="0" sldId="334"/>
            <ac:spMk id="14" creationId="{F7F42D2F-D00C-F4BF-4277-D1AAA46A3DBA}"/>
          </ac:spMkLst>
        </pc:spChg>
        <pc:spChg chg="mod">
          <ac:chgData name="Soheil Abbasloo" userId="d71572ce-aea6-4a3a-9d7a-c1bc96c12f67" providerId="ADAL" clId="{59270F67-379E-4FBB-B81D-4325566F89EB}" dt="2022-11-13T23:59:39.090" v="3016" actId="1036"/>
          <ac:spMkLst>
            <pc:docMk/>
            <pc:sldMk cId="0" sldId="334"/>
            <ac:spMk id="15" creationId="{E7D2840F-F95E-F4B1-B120-586FBAA2DD1C}"/>
          </ac:spMkLst>
        </pc:spChg>
        <pc:spChg chg="mod">
          <ac:chgData name="Soheil Abbasloo" userId="d71572ce-aea6-4a3a-9d7a-c1bc96c12f67" providerId="ADAL" clId="{59270F67-379E-4FBB-B81D-4325566F89EB}" dt="2022-11-13T23:59:39.090" v="3016" actId="1036"/>
          <ac:spMkLst>
            <pc:docMk/>
            <pc:sldMk cId="0" sldId="334"/>
            <ac:spMk id="16" creationId="{E2DBEC90-F035-9F80-9CCD-00F99CFC5F0B}"/>
          </ac:spMkLst>
        </pc:spChg>
        <pc:spChg chg="mod">
          <ac:chgData name="Soheil Abbasloo" userId="d71572ce-aea6-4a3a-9d7a-c1bc96c12f67" providerId="ADAL" clId="{59270F67-379E-4FBB-B81D-4325566F89EB}" dt="2022-11-13T23:59:39.090" v="3016" actId="1036"/>
          <ac:spMkLst>
            <pc:docMk/>
            <pc:sldMk cId="0" sldId="334"/>
            <ac:spMk id="17" creationId="{C0705A33-E3DD-3CD1-CFC7-A5C4F6813492}"/>
          </ac:spMkLst>
        </pc:spChg>
        <pc:spChg chg="mod">
          <ac:chgData name="Soheil Abbasloo" userId="d71572ce-aea6-4a3a-9d7a-c1bc96c12f67" providerId="ADAL" clId="{59270F67-379E-4FBB-B81D-4325566F89EB}" dt="2022-11-13T23:59:39.090" v="3016" actId="1036"/>
          <ac:spMkLst>
            <pc:docMk/>
            <pc:sldMk cId="0" sldId="334"/>
            <ac:spMk id="18" creationId="{18B9F3A7-C923-876B-8A7E-413E9A57D09F}"/>
          </ac:spMkLst>
        </pc:spChg>
        <pc:spChg chg="mod">
          <ac:chgData name="Soheil Abbasloo" userId="d71572ce-aea6-4a3a-9d7a-c1bc96c12f67" providerId="ADAL" clId="{59270F67-379E-4FBB-B81D-4325566F89EB}" dt="2022-11-13T23:59:39.090" v="3016" actId="1036"/>
          <ac:spMkLst>
            <pc:docMk/>
            <pc:sldMk cId="0" sldId="334"/>
            <ac:spMk id="19" creationId="{E17701B9-93B0-266F-3EA1-1AC54D60CEAD}"/>
          </ac:spMkLst>
        </pc:spChg>
        <pc:spChg chg="mod">
          <ac:chgData name="Soheil Abbasloo" userId="d71572ce-aea6-4a3a-9d7a-c1bc96c12f67" providerId="ADAL" clId="{59270F67-379E-4FBB-B81D-4325566F89EB}" dt="2022-11-13T23:59:39.090" v="3016" actId="1036"/>
          <ac:spMkLst>
            <pc:docMk/>
            <pc:sldMk cId="0" sldId="334"/>
            <ac:spMk id="22" creationId="{C97E57B9-CD4D-579C-9874-91E66BA291E1}"/>
          </ac:spMkLst>
        </pc:spChg>
        <pc:spChg chg="mod">
          <ac:chgData name="Soheil Abbasloo" userId="d71572ce-aea6-4a3a-9d7a-c1bc96c12f67" providerId="ADAL" clId="{59270F67-379E-4FBB-B81D-4325566F89EB}" dt="2022-11-13T23:59:39.090" v="3016" actId="1036"/>
          <ac:spMkLst>
            <pc:docMk/>
            <pc:sldMk cId="0" sldId="334"/>
            <ac:spMk id="23" creationId="{E6035F79-B893-90F5-02FF-70FCC4D5513F}"/>
          </ac:spMkLst>
        </pc:spChg>
        <pc:spChg chg="mod">
          <ac:chgData name="Soheil Abbasloo" userId="d71572ce-aea6-4a3a-9d7a-c1bc96c12f67" providerId="ADAL" clId="{59270F67-379E-4FBB-B81D-4325566F89EB}" dt="2022-11-13T23:59:39.090" v="3016" actId="1036"/>
          <ac:spMkLst>
            <pc:docMk/>
            <pc:sldMk cId="0" sldId="334"/>
            <ac:spMk id="24" creationId="{FC42D2FF-558D-6FE2-102D-831774468C51}"/>
          </ac:spMkLst>
        </pc:spChg>
        <pc:spChg chg="mod">
          <ac:chgData name="Soheil Abbasloo" userId="d71572ce-aea6-4a3a-9d7a-c1bc96c12f67" providerId="ADAL" clId="{59270F67-379E-4FBB-B81D-4325566F89EB}" dt="2022-11-13T23:59:39.090" v="3016" actId="1036"/>
          <ac:spMkLst>
            <pc:docMk/>
            <pc:sldMk cId="0" sldId="334"/>
            <ac:spMk id="25" creationId="{E00E081C-BAE8-938E-011A-0DBCD6AE490A}"/>
          </ac:spMkLst>
        </pc:spChg>
        <pc:spChg chg="mod">
          <ac:chgData name="Soheil Abbasloo" userId="d71572ce-aea6-4a3a-9d7a-c1bc96c12f67" providerId="ADAL" clId="{59270F67-379E-4FBB-B81D-4325566F89EB}" dt="2022-11-13T23:59:39.090" v="3016" actId="1036"/>
          <ac:spMkLst>
            <pc:docMk/>
            <pc:sldMk cId="0" sldId="334"/>
            <ac:spMk id="26" creationId="{879FF014-139A-9A1D-32D0-B437043CE2BB}"/>
          </ac:spMkLst>
        </pc:spChg>
        <pc:spChg chg="mod">
          <ac:chgData name="Soheil Abbasloo" userId="d71572ce-aea6-4a3a-9d7a-c1bc96c12f67" providerId="ADAL" clId="{59270F67-379E-4FBB-B81D-4325566F89EB}" dt="2022-11-13T23:59:39.090" v="3016" actId="1036"/>
          <ac:spMkLst>
            <pc:docMk/>
            <pc:sldMk cId="0" sldId="334"/>
            <ac:spMk id="27" creationId="{83CCCA2B-6D26-21C6-DE2A-6F8BD23EB569}"/>
          </ac:spMkLst>
        </pc:spChg>
        <pc:spChg chg="mod">
          <ac:chgData name="Soheil Abbasloo" userId="d71572ce-aea6-4a3a-9d7a-c1bc96c12f67" providerId="ADAL" clId="{59270F67-379E-4FBB-B81D-4325566F89EB}" dt="2022-11-13T23:59:39.090" v="3016" actId="1036"/>
          <ac:spMkLst>
            <pc:docMk/>
            <pc:sldMk cId="0" sldId="334"/>
            <ac:spMk id="29" creationId="{F70C5306-7B2D-1E30-7387-F7525FA87F59}"/>
          </ac:spMkLst>
        </pc:spChg>
        <pc:spChg chg="mod">
          <ac:chgData name="Soheil Abbasloo" userId="d71572ce-aea6-4a3a-9d7a-c1bc96c12f67" providerId="ADAL" clId="{59270F67-379E-4FBB-B81D-4325566F89EB}" dt="2022-11-13T23:59:39.090" v="3016" actId="1036"/>
          <ac:spMkLst>
            <pc:docMk/>
            <pc:sldMk cId="0" sldId="334"/>
            <ac:spMk id="30" creationId="{BC29A19B-3CAE-D55F-4752-DC841754153E}"/>
          </ac:spMkLst>
        </pc:spChg>
        <pc:spChg chg="mod">
          <ac:chgData name="Soheil Abbasloo" userId="d71572ce-aea6-4a3a-9d7a-c1bc96c12f67" providerId="ADAL" clId="{59270F67-379E-4FBB-B81D-4325566F89EB}" dt="2022-11-13T23:59:39.090" v="3016" actId="1036"/>
          <ac:spMkLst>
            <pc:docMk/>
            <pc:sldMk cId="0" sldId="334"/>
            <ac:spMk id="31" creationId="{47254B7B-A196-CF0C-EEA6-0D3B847EE7F6}"/>
          </ac:spMkLst>
        </pc:spChg>
        <pc:spChg chg="mod">
          <ac:chgData name="Soheil Abbasloo" userId="d71572ce-aea6-4a3a-9d7a-c1bc96c12f67" providerId="ADAL" clId="{59270F67-379E-4FBB-B81D-4325566F89EB}" dt="2022-11-13T23:59:39.090" v="3016" actId="1036"/>
          <ac:spMkLst>
            <pc:docMk/>
            <pc:sldMk cId="0" sldId="334"/>
            <ac:spMk id="32" creationId="{1E3CD94A-47EF-AA36-CD15-F2FE0CC3D641}"/>
          </ac:spMkLst>
        </pc:spChg>
        <pc:spChg chg="mod">
          <ac:chgData name="Soheil Abbasloo" userId="d71572ce-aea6-4a3a-9d7a-c1bc96c12f67" providerId="ADAL" clId="{59270F67-379E-4FBB-B81D-4325566F89EB}" dt="2022-11-13T23:59:39.090" v="3016" actId="1036"/>
          <ac:spMkLst>
            <pc:docMk/>
            <pc:sldMk cId="0" sldId="334"/>
            <ac:spMk id="33" creationId="{BDE537E9-DA50-5B40-6E23-05E2D7D3F43D}"/>
          </ac:spMkLst>
        </pc:spChg>
        <pc:spChg chg="mod">
          <ac:chgData name="Soheil Abbasloo" userId="d71572ce-aea6-4a3a-9d7a-c1bc96c12f67" providerId="ADAL" clId="{59270F67-379E-4FBB-B81D-4325566F89EB}" dt="2022-11-13T23:59:39.090" v="3016" actId="1036"/>
          <ac:spMkLst>
            <pc:docMk/>
            <pc:sldMk cId="0" sldId="334"/>
            <ac:spMk id="34" creationId="{478CA202-2D3E-B492-7FCA-EACA0E34B2F8}"/>
          </ac:spMkLst>
        </pc:spChg>
        <pc:spChg chg="mod">
          <ac:chgData name="Soheil Abbasloo" userId="d71572ce-aea6-4a3a-9d7a-c1bc96c12f67" providerId="ADAL" clId="{59270F67-379E-4FBB-B81D-4325566F89EB}" dt="2022-11-13T23:59:39.090" v="3016" actId="1036"/>
          <ac:spMkLst>
            <pc:docMk/>
            <pc:sldMk cId="0" sldId="334"/>
            <ac:spMk id="36" creationId="{159820E6-D0A5-5223-7478-DCB857C06202}"/>
          </ac:spMkLst>
        </pc:spChg>
        <pc:spChg chg="mod">
          <ac:chgData name="Soheil Abbasloo" userId="d71572ce-aea6-4a3a-9d7a-c1bc96c12f67" providerId="ADAL" clId="{59270F67-379E-4FBB-B81D-4325566F89EB}" dt="2022-11-13T23:59:39.090" v="3016" actId="1036"/>
          <ac:spMkLst>
            <pc:docMk/>
            <pc:sldMk cId="0" sldId="334"/>
            <ac:spMk id="37" creationId="{CA008967-822D-EB55-4E1A-2DDCBF73BF42}"/>
          </ac:spMkLst>
        </pc:spChg>
        <pc:spChg chg="mod">
          <ac:chgData name="Soheil Abbasloo" userId="d71572ce-aea6-4a3a-9d7a-c1bc96c12f67" providerId="ADAL" clId="{59270F67-379E-4FBB-B81D-4325566F89EB}" dt="2022-11-13T23:59:39.090" v="3016" actId="1036"/>
          <ac:spMkLst>
            <pc:docMk/>
            <pc:sldMk cId="0" sldId="334"/>
            <ac:spMk id="38" creationId="{D4EEE10F-7FCD-9256-BABF-90525E3C2EBF}"/>
          </ac:spMkLst>
        </pc:spChg>
        <pc:spChg chg="mod">
          <ac:chgData name="Soheil Abbasloo" userId="d71572ce-aea6-4a3a-9d7a-c1bc96c12f67" providerId="ADAL" clId="{59270F67-379E-4FBB-B81D-4325566F89EB}" dt="2022-11-13T23:59:39.090" v="3016" actId="1036"/>
          <ac:spMkLst>
            <pc:docMk/>
            <pc:sldMk cId="0" sldId="334"/>
            <ac:spMk id="39" creationId="{9F3343BD-C306-5413-B0C3-DCA28E4E9BB6}"/>
          </ac:spMkLst>
        </pc:spChg>
        <pc:spChg chg="mod">
          <ac:chgData name="Soheil Abbasloo" userId="d71572ce-aea6-4a3a-9d7a-c1bc96c12f67" providerId="ADAL" clId="{59270F67-379E-4FBB-B81D-4325566F89EB}" dt="2022-11-13T23:59:39.090" v="3016" actId="1036"/>
          <ac:spMkLst>
            <pc:docMk/>
            <pc:sldMk cId="0" sldId="334"/>
            <ac:spMk id="40" creationId="{EE35FAA8-4F74-1686-2AFD-99F4FDC1ABC0}"/>
          </ac:spMkLst>
        </pc:spChg>
        <pc:spChg chg="mod">
          <ac:chgData name="Soheil Abbasloo" userId="d71572ce-aea6-4a3a-9d7a-c1bc96c12f67" providerId="ADAL" clId="{59270F67-379E-4FBB-B81D-4325566F89EB}" dt="2022-11-13T23:59:39.090" v="3016" actId="1036"/>
          <ac:spMkLst>
            <pc:docMk/>
            <pc:sldMk cId="0" sldId="334"/>
            <ac:spMk id="41" creationId="{E061907E-3B2C-21C9-9AD0-07FC8DED5EB1}"/>
          </ac:spMkLst>
        </pc:spChg>
        <pc:spChg chg="add mod">
          <ac:chgData name="Soheil Abbasloo" userId="d71572ce-aea6-4a3a-9d7a-c1bc96c12f67" providerId="ADAL" clId="{59270F67-379E-4FBB-B81D-4325566F89EB}" dt="2022-11-13T23:59:39.090" v="3016" actId="1036"/>
          <ac:spMkLst>
            <pc:docMk/>
            <pc:sldMk cId="0" sldId="334"/>
            <ac:spMk id="42" creationId="{62DD09FD-9DB1-4082-3A0B-24A06AFBA19D}"/>
          </ac:spMkLst>
        </pc:spChg>
        <pc:spChg chg="add mod">
          <ac:chgData name="Soheil Abbasloo" userId="d71572ce-aea6-4a3a-9d7a-c1bc96c12f67" providerId="ADAL" clId="{59270F67-379E-4FBB-B81D-4325566F89EB}" dt="2022-11-13T23:59:39.090" v="3016" actId="1036"/>
          <ac:spMkLst>
            <pc:docMk/>
            <pc:sldMk cId="0" sldId="334"/>
            <ac:spMk id="43" creationId="{78912B71-F5BD-169C-EB89-6A06ACEE456C}"/>
          </ac:spMkLst>
        </pc:spChg>
        <pc:spChg chg="add mod">
          <ac:chgData name="Soheil Abbasloo" userId="d71572ce-aea6-4a3a-9d7a-c1bc96c12f67" providerId="ADAL" clId="{59270F67-379E-4FBB-B81D-4325566F89EB}" dt="2022-11-13T23:59:39.090" v="3016" actId="1036"/>
          <ac:spMkLst>
            <pc:docMk/>
            <pc:sldMk cId="0" sldId="334"/>
            <ac:spMk id="44" creationId="{E4FBE54F-CF95-0099-CAFF-8842312EEF6F}"/>
          </ac:spMkLst>
        </pc:spChg>
        <pc:spChg chg="add mod">
          <ac:chgData name="Soheil Abbasloo" userId="d71572ce-aea6-4a3a-9d7a-c1bc96c12f67" providerId="ADAL" clId="{59270F67-379E-4FBB-B81D-4325566F89EB}" dt="2022-11-13T23:59:39.090" v="3016" actId="1036"/>
          <ac:spMkLst>
            <pc:docMk/>
            <pc:sldMk cId="0" sldId="334"/>
            <ac:spMk id="45" creationId="{7F92B3D7-2E0B-18FF-BE19-34BB95DF2CB0}"/>
          </ac:spMkLst>
        </pc:spChg>
        <pc:spChg chg="mod">
          <ac:chgData name="Soheil Abbasloo" userId="d71572ce-aea6-4a3a-9d7a-c1bc96c12f67" providerId="ADAL" clId="{59270F67-379E-4FBB-B81D-4325566F89EB}" dt="2022-11-14T21:36:07.610" v="3879" actId="20577"/>
          <ac:spMkLst>
            <pc:docMk/>
            <pc:sldMk cId="0" sldId="334"/>
            <ac:spMk id="36867" creationId="{618D4074-02C7-8978-EE7F-341B3988CA86}"/>
          </ac:spMkLst>
        </pc:spChg>
        <pc:grpChg chg="add mod">
          <ac:chgData name="Soheil Abbasloo" userId="d71572ce-aea6-4a3a-9d7a-c1bc96c12f67" providerId="ADAL" clId="{59270F67-379E-4FBB-B81D-4325566F89EB}" dt="2022-11-13T23:57:56.954" v="2860" actId="164"/>
          <ac:grpSpMkLst>
            <pc:docMk/>
            <pc:sldMk cId="0" sldId="334"/>
            <ac:grpSpMk id="6" creationId="{49F4144F-8369-8A7F-54F2-B445D601881A}"/>
          </ac:grpSpMkLst>
        </pc:grpChg>
        <pc:grpChg chg="add mod">
          <ac:chgData name="Soheil Abbasloo" userId="d71572ce-aea6-4a3a-9d7a-c1bc96c12f67" providerId="ADAL" clId="{59270F67-379E-4FBB-B81D-4325566F89EB}" dt="2022-11-13T23:59:39.090" v="3016" actId="1036"/>
          <ac:grpSpMkLst>
            <pc:docMk/>
            <pc:sldMk cId="0" sldId="334"/>
            <ac:grpSpMk id="13" creationId="{66AD0ECC-0B79-8745-B110-9057344715B3}"/>
          </ac:grpSpMkLst>
        </pc:grpChg>
        <pc:grpChg chg="add mod">
          <ac:chgData name="Soheil Abbasloo" userId="d71572ce-aea6-4a3a-9d7a-c1bc96c12f67" providerId="ADAL" clId="{59270F67-379E-4FBB-B81D-4325566F89EB}" dt="2022-11-13T23:57:56.954" v="2860" actId="164"/>
          <ac:grpSpMkLst>
            <pc:docMk/>
            <pc:sldMk cId="0" sldId="334"/>
            <ac:grpSpMk id="20" creationId="{7F39F751-D9DC-05AE-D83A-476697124A24}"/>
          </ac:grpSpMkLst>
        </pc:grpChg>
        <pc:grpChg chg="add mod">
          <ac:chgData name="Soheil Abbasloo" userId="d71572ce-aea6-4a3a-9d7a-c1bc96c12f67" providerId="ADAL" clId="{59270F67-379E-4FBB-B81D-4325566F89EB}" dt="2022-11-13T23:59:39.090" v="3016" actId="1036"/>
          <ac:grpSpMkLst>
            <pc:docMk/>
            <pc:sldMk cId="0" sldId="334"/>
            <ac:grpSpMk id="21" creationId="{A817F7C9-9799-A662-1667-C47AE150C8A3}"/>
          </ac:grpSpMkLst>
        </pc:grpChg>
        <pc:grpChg chg="add mod">
          <ac:chgData name="Soheil Abbasloo" userId="d71572ce-aea6-4a3a-9d7a-c1bc96c12f67" providerId="ADAL" clId="{59270F67-379E-4FBB-B81D-4325566F89EB}" dt="2022-11-13T23:59:39.090" v="3016" actId="1036"/>
          <ac:grpSpMkLst>
            <pc:docMk/>
            <pc:sldMk cId="0" sldId="334"/>
            <ac:grpSpMk id="28" creationId="{A09B3D3E-42D8-E696-B09D-9BFA626329FA}"/>
          </ac:grpSpMkLst>
        </pc:grpChg>
        <pc:grpChg chg="add mod">
          <ac:chgData name="Soheil Abbasloo" userId="d71572ce-aea6-4a3a-9d7a-c1bc96c12f67" providerId="ADAL" clId="{59270F67-379E-4FBB-B81D-4325566F89EB}" dt="2022-11-13T23:59:39.090" v="3016" actId="1036"/>
          <ac:grpSpMkLst>
            <pc:docMk/>
            <pc:sldMk cId="0" sldId="334"/>
            <ac:grpSpMk id="35" creationId="{2441AF6B-13E8-7231-5C23-461861BA32CA}"/>
          </ac:grpSpMkLst>
        </pc:grpChg>
        <pc:grpChg chg="add mod">
          <ac:chgData name="Soheil Abbasloo" userId="d71572ce-aea6-4a3a-9d7a-c1bc96c12f67" providerId="ADAL" clId="{59270F67-379E-4FBB-B81D-4325566F89EB}" dt="2022-11-13T23:59:39.090" v="3016" actId="1036"/>
          <ac:grpSpMkLst>
            <pc:docMk/>
            <pc:sldMk cId="0" sldId="334"/>
            <ac:grpSpMk id="46" creationId="{97E37503-A757-02D4-3BCA-FF337EFE9203}"/>
          </ac:grpSpMkLst>
        </pc:grpChg>
        <pc:grpChg chg="del">
          <ac:chgData name="Soheil Abbasloo" userId="d71572ce-aea6-4a3a-9d7a-c1bc96c12f67" providerId="ADAL" clId="{59270F67-379E-4FBB-B81D-4325566F89EB}" dt="2022-11-13T23:57:08.319" v="2855" actId="478"/>
          <ac:grpSpMkLst>
            <pc:docMk/>
            <pc:sldMk cId="0" sldId="334"/>
            <ac:grpSpMk id="36869" creationId="{8FBBCB2C-6DE2-32D6-880F-14D0AE502A1D}"/>
          </ac:grpSpMkLst>
        </pc:grpChg>
      </pc:sldChg>
      <pc:sldChg chg="modSp mod modAnim">
        <pc:chgData name="Soheil Abbasloo" userId="d71572ce-aea6-4a3a-9d7a-c1bc96c12f67" providerId="ADAL" clId="{59270F67-379E-4FBB-B81D-4325566F89EB}" dt="2022-11-14T21:40:29.713" v="3891"/>
        <pc:sldMkLst>
          <pc:docMk/>
          <pc:sldMk cId="0" sldId="335"/>
        </pc:sldMkLst>
        <pc:spChg chg="mod">
          <ac:chgData name="Soheil Abbasloo" userId="d71572ce-aea6-4a3a-9d7a-c1bc96c12f67" providerId="ADAL" clId="{59270F67-379E-4FBB-B81D-4325566F89EB}" dt="2022-11-13T21:14:23.934" v="841" actId="207"/>
          <ac:spMkLst>
            <pc:docMk/>
            <pc:sldMk cId="0" sldId="335"/>
            <ac:spMk id="38914" creationId="{E7F597B5-FB07-07C2-6B33-D8F3116DE21D}"/>
          </ac:spMkLst>
        </pc:spChg>
        <pc:spChg chg="mod">
          <ac:chgData name="Soheil Abbasloo" userId="d71572ce-aea6-4a3a-9d7a-c1bc96c12f67" providerId="ADAL" clId="{59270F67-379E-4FBB-B81D-4325566F89EB}" dt="2022-11-14T21:40:10.416" v="3888" actId="20577"/>
          <ac:spMkLst>
            <pc:docMk/>
            <pc:sldMk cId="0" sldId="335"/>
            <ac:spMk id="38915" creationId="{C5D35823-4947-B44A-992B-E126CB010881}"/>
          </ac:spMkLst>
        </pc:spChg>
        <pc:spChg chg="mod">
          <ac:chgData name="Soheil Abbasloo" userId="d71572ce-aea6-4a3a-9d7a-c1bc96c12f67" providerId="ADAL" clId="{59270F67-379E-4FBB-B81D-4325566F89EB}" dt="2022-11-13T21:11:07.225" v="717" actId="1036"/>
          <ac:spMkLst>
            <pc:docMk/>
            <pc:sldMk cId="0" sldId="335"/>
            <ac:spMk id="38917" creationId="{08132BD4-EEBF-2D5C-D2BE-CD6F79024BF8}"/>
          </ac:spMkLst>
        </pc:spChg>
        <pc:spChg chg="mod">
          <ac:chgData name="Soheil Abbasloo" userId="d71572ce-aea6-4a3a-9d7a-c1bc96c12f67" providerId="ADAL" clId="{59270F67-379E-4FBB-B81D-4325566F89EB}" dt="2022-11-13T21:11:07.225" v="717" actId="1036"/>
          <ac:spMkLst>
            <pc:docMk/>
            <pc:sldMk cId="0" sldId="335"/>
            <ac:spMk id="38918" creationId="{E6F7E0DD-8BE5-AFA4-D4BE-1B7F171BEA70}"/>
          </ac:spMkLst>
        </pc:spChg>
        <pc:spChg chg="mod">
          <ac:chgData name="Soheil Abbasloo" userId="d71572ce-aea6-4a3a-9d7a-c1bc96c12f67" providerId="ADAL" clId="{59270F67-379E-4FBB-B81D-4325566F89EB}" dt="2022-11-13T21:11:07.225" v="717" actId="1036"/>
          <ac:spMkLst>
            <pc:docMk/>
            <pc:sldMk cId="0" sldId="335"/>
            <ac:spMk id="38919" creationId="{0D628FC9-D240-976D-C998-D902954E7FBC}"/>
          </ac:spMkLst>
        </pc:spChg>
        <pc:spChg chg="mod">
          <ac:chgData name="Soheil Abbasloo" userId="d71572ce-aea6-4a3a-9d7a-c1bc96c12f67" providerId="ADAL" clId="{59270F67-379E-4FBB-B81D-4325566F89EB}" dt="2022-11-13T21:11:07.225" v="717" actId="1036"/>
          <ac:spMkLst>
            <pc:docMk/>
            <pc:sldMk cId="0" sldId="335"/>
            <ac:spMk id="38920" creationId="{A91B9EFA-FF98-0369-9873-18FC837A7190}"/>
          </ac:spMkLst>
        </pc:spChg>
        <pc:spChg chg="mod">
          <ac:chgData name="Soheil Abbasloo" userId="d71572ce-aea6-4a3a-9d7a-c1bc96c12f67" providerId="ADAL" clId="{59270F67-379E-4FBB-B81D-4325566F89EB}" dt="2022-11-13T21:11:07.225" v="717" actId="1036"/>
          <ac:spMkLst>
            <pc:docMk/>
            <pc:sldMk cId="0" sldId="335"/>
            <ac:spMk id="38921" creationId="{BC5DBEA4-C75E-617E-BBEA-1F8384D87F62}"/>
          </ac:spMkLst>
        </pc:spChg>
        <pc:spChg chg="mod">
          <ac:chgData name="Soheil Abbasloo" userId="d71572ce-aea6-4a3a-9d7a-c1bc96c12f67" providerId="ADAL" clId="{59270F67-379E-4FBB-B81D-4325566F89EB}" dt="2022-11-13T21:11:07.225" v="717" actId="1036"/>
          <ac:spMkLst>
            <pc:docMk/>
            <pc:sldMk cId="0" sldId="335"/>
            <ac:spMk id="38922" creationId="{00515F36-73A0-5623-E601-7353DB382DA3}"/>
          </ac:spMkLst>
        </pc:spChg>
        <pc:spChg chg="mod">
          <ac:chgData name="Soheil Abbasloo" userId="d71572ce-aea6-4a3a-9d7a-c1bc96c12f67" providerId="ADAL" clId="{59270F67-379E-4FBB-B81D-4325566F89EB}" dt="2022-11-13T21:11:07.225" v="717" actId="1036"/>
          <ac:spMkLst>
            <pc:docMk/>
            <pc:sldMk cId="0" sldId="335"/>
            <ac:spMk id="38923" creationId="{DB87FAE6-7497-6B3E-A84D-79A1A242B9FA}"/>
          </ac:spMkLst>
        </pc:spChg>
      </pc:sldChg>
      <pc:sldChg chg="modSp mod ord modAnim">
        <pc:chgData name="Soheil Abbasloo" userId="d71572ce-aea6-4a3a-9d7a-c1bc96c12f67" providerId="ADAL" clId="{59270F67-379E-4FBB-B81D-4325566F89EB}" dt="2022-11-15T14:56:01.257" v="4442"/>
        <pc:sldMkLst>
          <pc:docMk/>
          <pc:sldMk cId="0" sldId="337"/>
        </pc:sldMkLst>
        <pc:spChg chg="mod">
          <ac:chgData name="Soheil Abbasloo" userId="d71572ce-aea6-4a3a-9d7a-c1bc96c12f67" providerId="ADAL" clId="{59270F67-379E-4FBB-B81D-4325566F89EB}" dt="2022-11-15T14:52:56.416" v="4398" actId="20577"/>
          <ac:spMkLst>
            <pc:docMk/>
            <pc:sldMk cId="0" sldId="337"/>
            <ac:spMk id="1022979" creationId="{53CEB1F4-0A31-63DC-113C-D3712D729961}"/>
          </ac:spMkLst>
        </pc:spChg>
      </pc:sldChg>
      <pc:sldChg chg="modSp modAnim">
        <pc:chgData name="Soheil Abbasloo" userId="d71572ce-aea6-4a3a-9d7a-c1bc96c12f67" providerId="ADAL" clId="{59270F67-379E-4FBB-B81D-4325566F89EB}" dt="2022-11-14T21:54:48.979" v="4090" actId="404"/>
        <pc:sldMkLst>
          <pc:docMk/>
          <pc:sldMk cId="0" sldId="338"/>
        </pc:sldMkLst>
        <pc:spChg chg="mod">
          <ac:chgData name="Soheil Abbasloo" userId="d71572ce-aea6-4a3a-9d7a-c1bc96c12f67" providerId="ADAL" clId="{59270F67-379E-4FBB-B81D-4325566F89EB}" dt="2022-11-14T21:54:48.979" v="4090" actId="404"/>
          <ac:spMkLst>
            <pc:docMk/>
            <pc:sldMk cId="0" sldId="338"/>
            <ac:spMk id="1024003" creationId="{5308FEF0-0869-8CAC-FA03-1B9CD51D563D}"/>
          </ac:spMkLst>
        </pc:spChg>
      </pc:sldChg>
      <pc:sldChg chg="addSp delSp modSp mod modAnim">
        <pc:chgData name="Soheil Abbasloo" userId="d71572ce-aea6-4a3a-9d7a-c1bc96c12f67" providerId="ADAL" clId="{59270F67-379E-4FBB-B81D-4325566F89EB}" dt="2022-11-14T21:56:38.917" v="4094"/>
        <pc:sldMkLst>
          <pc:docMk/>
          <pc:sldMk cId="0" sldId="339"/>
        </pc:sldMkLst>
        <pc:spChg chg="add mod">
          <ac:chgData name="Soheil Abbasloo" userId="d71572ce-aea6-4a3a-9d7a-c1bc96c12f67" providerId="ADAL" clId="{59270F67-379E-4FBB-B81D-4325566F89EB}" dt="2022-11-14T00:20:23.401" v="3533" actId="208"/>
          <ac:spMkLst>
            <pc:docMk/>
            <pc:sldMk cId="0" sldId="339"/>
            <ac:spMk id="4" creationId="{5774AE80-C01D-286F-F42A-FFCA1E954052}"/>
          </ac:spMkLst>
        </pc:spChg>
        <pc:spChg chg="add del mod">
          <ac:chgData name="Soheil Abbasloo" userId="d71572ce-aea6-4a3a-9d7a-c1bc96c12f67" providerId="ADAL" clId="{59270F67-379E-4FBB-B81D-4325566F89EB}" dt="2022-11-14T00:19:50.185" v="3518" actId="478"/>
          <ac:spMkLst>
            <pc:docMk/>
            <pc:sldMk cId="0" sldId="339"/>
            <ac:spMk id="5" creationId="{47917AD0-62E9-C593-FBB8-EBB006205496}"/>
          </ac:spMkLst>
        </pc:spChg>
        <pc:spChg chg="add mod">
          <ac:chgData name="Soheil Abbasloo" userId="d71572ce-aea6-4a3a-9d7a-c1bc96c12f67" providerId="ADAL" clId="{59270F67-379E-4FBB-B81D-4325566F89EB}" dt="2022-11-14T00:21:36.289" v="3556" actId="1038"/>
          <ac:spMkLst>
            <pc:docMk/>
            <pc:sldMk cId="0" sldId="339"/>
            <ac:spMk id="6" creationId="{B2721A60-84CA-0874-F991-98ABB649CC25}"/>
          </ac:spMkLst>
        </pc:spChg>
        <pc:spChg chg="add mod">
          <ac:chgData name="Soheil Abbasloo" userId="d71572ce-aea6-4a3a-9d7a-c1bc96c12f67" providerId="ADAL" clId="{59270F67-379E-4FBB-B81D-4325566F89EB}" dt="2022-11-14T00:21:44.032" v="3568" actId="1036"/>
          <ac:spMkLst>
            <pc:docMk/>
            <pc:sldMk cId="0" sldId="339"/>
            <ac:spMk id="7" creationId="{FD3A0619-FAAD-9A14-12A6-EC736A4FD20A}"/>
          </ac:spMkLst>
        </pc:spChg>
        <pc:spChg chg="mod">
          <ac:chgData name="Soheil Abbasloo" userId="d71572ce-aea6-4a3a-9d7a-c1bc96c12f67" providerId="ADAL" clId="{59270F67-379E-4FBB-B81D-4325566F89EB}" dt="2022-11-14T00:17:40.720" v="3501" actId="1076"/>
          <ac:spMkLst>
            <pc:docMk/>
            <pc:sldMk cId="0" sldId="339"/>
            <ac:spMk id="49156" creationId="{DAA0143A-292E-9BD9-5756-F9DECDA3C15D}"/>
          </ac:spMkLst>
        </pc:spChg>
        <pc:spChg chg="mod ord">
          <ac:chgData name="Soheil Abbasloo" userId="d71572ce-aea6-4a3a-9d7a-c1bc96c12f67" providerId="ADAL" clId="{59270F67-379E-4FBB-B81D-4325566F89EB}" dt="2022-11-14T00:21:00.250" v="3547" actId="1036"/>
          <ac:spMkLst>
            <pc:docMk/>
            <pc:sldMk cId="0" sldId="339"/>
            <ac:spMk id="49158" creationId="{92A24160-0FFD-675C-81D8-A426597C3169}"/>
          </ac:spMkLst>
        </pc:spChg>
        <pc:spChg chg="mod">
          <ac:chgData name="Soheil Abbasloo" userId="d71572ce-aea6-4a3a-9d7a-c1bc96c12f67" providerId="ADAL" clId="{59270F67-379E-4FBB-B81D-4325566F89EB}" dt="2022-11-14T00:20:12.599" v="3531" actId="1037"/>
          <ac:spMkLst>
            <pc:docMk/>
            <pc:sldMk cId="0" sldId="339"/>
            <ac:spMk id="49160" creationId="{E829F4F7-C9EA-0E7D-8F0B-6D1AC1F824A8}"/>
          </ac:spMkLst>
        </pc:spChg>
        <pc:spChg chg="mod">
          <ac:chgData name="Soheil Abbasloo" userId="d71572ce-aea6-4a3a-9d7a-c1bc96c12f67" providerId="ADAL" clId="{59270F67-379E-4FBB-B81D-4325566F89EB}" dt="2022-11-14T00:20:23.401" v="3533" actId="208"/>
          <ac:spMkLst>
            <pc:docMk/>
            <pc:sldMk cId="0" sldId="339"/>
            <ac:spMk id="49161" creationId="{A98CA689-A3CB-BCFF-5F6E-E227C5B79E62}"/>
          </ac:spMkLst>
        </pc:spChg>
        <pc:spChg chg="del">
          <ac:chgData name="Soheil Abbasloo" userId="d71572ce-aea6-4a3a-9d7a-c1bc96c12f67" providerId="ADAL" clId="{59270F67-379E-4FBB-B81D-4325566F89EB}" dt="2022-11-14T00:19:33.427" v="3505" actId="478"/>
          <ac:spMkLst>
            <pc:docMk/>
            <pc:sldMk cId="0" sldId="339"/>
            <ac:spMk id="49162" creationId="{6F18D224-6DDB-CC80-6617-D44A17874262}"/>
          </ac:spMkLst>
        </pc:spChg>
        <pc:spChg chg="mod">
          <ac:chgData name="Soheil Abbasloo" userId="d71572ce-aea6-4a3a-9d7a-c1bc96c12f67" providerId="ADAL" clId="{59270F67-379E-4FBB-B81D-4325566F89EB}" dt="2022-11-14T00:20:12.599" v="3531" actId="1037"/>
          <ac:spMkLst>
            <pc:docMk/>
            <pc:sldMk cId="0" sldId="339"/>
            <ac:spMk id="49163" creationId="{81948B6F-DE27-6B41-71F4-EC2E3DF7A4E6}"/>
          </ac:spMkLst>
        </pc:spChg>
        <pc:spChg chg="mod">
          <ac:chgData name="Soheil Abbasloo" userId="d71572ce-aea6-4a3a-9d7a-c1bc96c12f67" providerId="ADAL" clId="{59270F67-379E-4FBB-B81D-4325566F89EB}" dt="2022-11-14T00:18:53.233" v="3504" actId="207"/>
          <ac:spMkLst>
            <pc:docMk/>
            <pc:sldMk cId="0" sldId="339"/>
            <ac:spMk id="49164" creationId="{239DEC3A-3C23-440B-5853-5E53D3842A2F}"/>
          </ac:spMkLst>
        </pc:spChg>
        <pc:spChg chg="del">
          <ac:chgData name="Soheil Abbasloo" userId="d71572ce-aea6-4a3a-9d7a-c1bc96c12f67" providerId="ADAL" clId="{59270F67-379E-4FBB-B81D-4325566F89EB}" dt="2022-11-14T00:19:33.427" v="3505" actId="478"/>
          <ac:spMkLst>
            <pc:docMk/>
            <pc:sldMk cId="0" sldId="339"/>
            <ac:spMk id="49166" creationId="{12B7FFA9-02EA-EC95-395F-C7EB2ABF98FD}"/>
          </ac:spMkLst>
        </pc:spChg>
        <pc:spChg chg="mod">
          <ac:chgData name="Soheil Abbasloo" userId="d71572ce-aea6-4a3a-9d7a-c1bc96c12f67" providerId="ADAL" clId="{59270F67-379E-4FBB-B81D-4325566F89EB}" dt="2022-11-14T00:20:12.599" v="3531" actId="1037"/>
          <ac:spMkLst>
            <pc:docMk/>
            <pc:sldMk cId="0" sldId="339"/>
            <ac:spMk id="49167" creationId="{4B8F5737-B325-BA0B-0C62-89564086CDA2}"/>
          </ac:spMkLst>
        </pc:spChg>
        <pc:spChg chg="mod">
          <ac:chgData name="Soheil Abbasloo" userId="d71572ce-aea6-4a3a-9d7a-c1bc96c12f67" providerId="ADAL" clId="{59270F67-379E-4FBB-B81D-4325566F89EB}" dt="2022-11-14T00:20:12.599" v="3531" actId="1037"/>
          <ac:spMkLst>
            <pc:docMk/>
            <pc:sldMk cId="0" sldId="339"/>
            <ac:spMk id="49168" creationId="{491FA3CA-77BB-006D-B661-4BFF5DADBECE}"/>
          </ac:spMkLst>
        </pc:spChg>
        <pc:spChg chg="del">
          <ac:chgData name="Soheil Abbasloo" userId="d71572ce-aea6-4a3a-9d7a-c1bc96c12f67" providerId="ADAL" clId="{59270F67-379E-4FBB-B81D-4325566F89EB}" dt="2022-11-14T00:19:33.427" v="3505" actId="478"/>
          <ac:spMkLst>
            <pc:docMk/>
            <pc:sldMk cId="0" sldId="339"/>
            <ac:spMk id="49169" creationId="{54A2461E-24F1-7008-F448-13A1BB8E20E9}"/>
          </ac:spMkLst>
        </pc:spChg>
        <pc:spChg chg="del">
          <ac:chgData name="Soheil Abbasloo" userId="d71572ce-aea6-4a3a-9d7a-c1bc96c12f67" providerId="ADAL" clId="{59270F67-379E-4FBB-B81D-4325566F89EB}" dt="2022-11-14T00:19:33.427" v="3505" actId="478"/>
          <ac:spMkLst>
            <pc:docMk/>
            <pc:sldMk cId="0" sldId="339"/>
            <ac:spMk id="49170" creationId="{140D2982-0243-E67F-6E6B-F8C63DB637F3}"/>
          </ac:spMkLst>
        </pc:spChg>
        <pc:spChg chg="mod">
          <ac:chgData name="Soheil Abbasloo" userId="d71572ce-aea6-4a3a-9d7a-c1bc96c12f67" providerId="ADAL" clId="{59270F67-379E-4FBB-B81D-4325566F89EB}" dt="2022-11-14T00:20:25.012" v="3534" actId="1037"/>
          <ac:spMkLst>
            <pc:docMk/>
            <pc:sldMk cId="0" sldId="339"/>
            <ac:spMk id="49171" creationId="{2E4A1233-2AED-317E-A7E0-1234B51CDC7F}"/>
          </ac:spMkLst>
        </pc:spChg>
        <pc:spChg chg="mod">
          <ac:chgData name="Soheil Abbasloo" userId="d71572ce-aea6-4a3a-9d7a-c1bc96c12f67" providerId="ADAL" clId="{59270F67-379E-4FBB-B81D-4325566F89EB}" dt="2022-11-14T00:18:53.233" v="3504" actId="207"/>
          <ac:spMkLst>
            <pc:docMk/>
            <pc:sldMk cId="0" sldId="339"/>
            <ac:spMk id="49172" creationId="{27CB4467-BB79-8148-A219-410D90C82EBD}"/>
          </ac:spMkLst>
        </pc:spChg>
        <pc:spChg chg="mod">
          <ac:chgData name="Soheil Abbasloo" userId="d71572ce-aea6-4a3a-9d7a-c1bc96c12f67" providerId="ADAL" clId="{59270F67-379E-4FBB-B81D-4325566F89EB}" dt="2022-11-14T00:19:52.527" v="3519" actId="1037"/>
          <ac:spMkLst>
            <pc:docMk/>
            <pc:sldMk cId="0" sldId="339"/>
            <ac:spMk id="49173" creationId="{49FBD983-1071-47BF-5B6B-A1E9A502A32C}"/>
          </ac:spMkLst>
        </pc:spChg>
        <pc:spChg chg="del">
          <ac:chgData name="Soheil Abbasloo" userId="d71572ce-aea6-4a3a-9d7a-c1bc96c12f67" providerId="ADAL" clId="{59270F67-379E-4FBB-B81D-4325566F89EB}" dt="2022-11-14T00:19:33.427" v="3505" actId="478"/>
          <ac:spMkLst>
            <pc:docMk/>
            <pc:sldMk cId="0" sldId="339"/>
            <ac:spMk id="49174" creationId="{F8C02875-BE07-A015-DA39-CED28F7C6706}"/>
          </ac:spMkLst>
        </pc:spChg>
        <pc:spChg chg="mod">
          <ac:chgData name="Soheil Abbasloo" userId="d71572ce-aea6-4a3a-9d7a-c1bc96c12f67" providerId="ADAL" clId="{59270F67-379E-4FBB-B81D-4325566F89EB}" dt="2022-11-14T00:18:53.233" v="3504" actId="207"/>
          <ac:spMkLst>
            <pc:docMk/>
            <pc:sldMk cId="0" sldId="339"/>
            <ac:spMk id="49175" creationId="{B71C505F-33D8-6BF1-A62D-A2260F74C7FB}"/>
          </ac:spMkLst>
        </pc:spChg>
        <pc:spChg chg="del">
          <ac:chgData name="Soheil Abbasloo" userId="d71572ce-aea6-4a3a-9d7a-c1bc96c12f67" providerId="ADAL" clId="{59270F67-379E-4FBB-B81D-4325566F89EB}" dt="2022-11-14T00:19:33.427" v="3505" actId="478"/>
          <ac:spMkLst>
            <pc:docMk/>
            <pc:sldMk cId="0" sldId="339"/>
            <ac:spMk id="49176" creationId="{99D2B229-8F9A-6CFE-32D8-92DE25210C5C}"/>
          </ac:spMkLst>
        </pc:spChg>
        <pc:spChg chg="mod">
          <ac:chgData name="Soheil Abbasloo" userId="d71572ce-aea6-4a3a-9d7a-c1bc96c12f67" providerId="ADAL" clId="{59270F67-379E-4FBB-B81D-4325566F89EB}" dt="2022-11-14T00:20:12.599" v="3531" actId="1037"/>
          <ac:spMkLst>
            <pc:docMk/>
            <pc:sldMk cId="0" sldId="339"/>
            <ac:spMk id="49177" creationId="{E1A4635D-7935-C2C8-E8EF-93844A61FEF0}"/>
          </ac:spMkLst>
        </pc:spChg>
        <pc:spChg chg="ord">
          <ac:chgData name="Soheil Abbasloo" userId="d71572ce-aea6-4a3a-9d7a-c1bc96c12f67" providerId="ADAL" clId="{59270F67-379E-4FBB-B81D-4325566F89EB}" dt="2022-11-14T00:21:53.978" v="3569" actId="166"/>
          <ac:spMkLst>
            <pc:docMk/>
            <pc:sldMk cId="0" sldId="339"/>
            <ac:spMk id="49178" creationId="{AAAD974E-D13B-3E92-2E41-4B549CD6F718}"/>
          </ac:spMkLst>
        </pc:spChg>
        <pc:spChg chg="ord">
          <ac:chgData name="Soheil Abbasloo" userId="d71572ce-aea6-4a3a-9d7a-c1bc96c12f67" providerId="ADAL" clId="{59270F67-379E-4FBB-B81D-4325566F89EB}" dt="2022-11-14T00:21:53.978" v="3569" actId="166"/>
          <ac:spMkLst>
            <pc:docMk/>
            <pc:sldMk cId="0" sldId="339"/>
            <ac:spMk id="49179" creationId="{F963DE09-BD0C-34B3-F038-C0C933020A9D}"/>
          </ac:spMkLst>
        </pc:spChg>
        <pc:spChg chg="mod">
          <ac:chgData name="Soheil Abbasloo" userId="d71572ce-aea6-4a3a-9d7a-c1bc96c12f67" providerId="ADAL" clId="{59270F67-379E-4FBB-B81D-4325566F89EB}" dt="2022-11-14T00:20:36.443" v="3536" actId="1582"/>
          <ac:spMkLst>
            <pc:docMk/>
            <pc:sldMk cId="0" sldId="339"/>
            <ac:spMk id="49181" creationId="{FBB561CC-802D-DA6C-3E41-9D2ABB8A6161}"/>
          </ac:spMkLst>
        </pc:spChg>
        <pc:spChg chg="mod">
          <ac:chgData name="Soheil Abbasloo" userId="d71572ce-aea6-4a3a-9d7a-c1bc96c12f67" providerId="ADAL" clId="{59270F67-379E-4FBB-B81D-4325566F89EB}" dt="2022-11-14T00:20:42.796" v="3537" actId="1582"/>
          <ac:spMkLst>
            <pc:docMk/>
            <pc:sldMk cId="0" sldId="339"/>
            <ac:spMk id="49182" creationId="{877995E9-ABAA-8889-7BC4-DA6A8E17AA6F}"/>
          </ac:spMkLst>
        </pc:spChg>
        <pc:picChg chg="add mod">
          <ac:chgData name="Soheil Abbasloo" userId="d71572ce-aea6-4a3a-9d7a-c1bc96c12f67" providerId="ADAL" clId="{59270F67-379E-4FBB-B81D-4325566F89EB}" dt="2022-11-14T00:17:25.453" v="3496" actId="1076"/>
          <ac:picMkLst>
            <pc:docMk/>
            <pc:sldMk cId="0" sldId="339"/>
            <ac:picMk id="2" creationId="{5D6A1382-112D-79E4-0B1D-9DEDE7581076}"/>
          </ac:picMkLst>
        </pc:picChg>
        <pc:picChg chg="add mod">
          <ac:chgData name="Soheil Abbasloo" userId="d71572ce-aea6-4a3a-9d7a-c1bc96c12f67" providerId="ADAL" clId="{59270F67-379E-4FBB-B81D-4325566F89EB}" dt="2022-11-14T00:17:27.386" v="3497" actId="1076"/>
          <ac:picMkLst>
            <pc:docMk/>
            <pc:sldMk cId="0" sldId="339"/>
            <ac:picMk id="3" creationId="{3CAE98FC-6895-9B9B-A125-930F22F5F09C}"/>
          </ac:picMkLst>
        </pc:picChg>
        <pc:picChg chg="del">
          <ac:chgData name="Soheil Abbasloo" userId="d71572ce-aea6-4a3a-9d7a-c1bc96c12f67" providerId="ADAL" clId="{59270F67-379E-4FBB-B81D-4325566F89EB}" dt="2022-11-14T00:17:23.215" v="3494" actId="478"/>
          <ac:picMkLst>
            <pc:docMk/>
            <pc:sldMk cId="0" sldId="339"/>
            <ac:picMk id="49180" creationId="{055C9DE5-FFEF-C48A-AD92-EBFDF2492C3A}"/>
          </ac:picMkLst>
        </pc:picChg>
        <pc:picChg chg="del">
          <ac:chgData name="Soheil Abbasloo" userId="d71572ce-aea6-4a3a-9d7a-c1bc96c12f67" providerId="ADAL" clId="{59270F67-379E-4FBB-B81D-4325566F89EB}" dt="2022-11-14T00:17:24.057" v="3495" actId="478"/>
          <ac:picMkLst>
            <pc:docMk/>
            <pc:sldMk cId="0" sldId="339"/>
            <ac:picMk id="49183" creationId="{6EF9E874-8AB4-D423-83E2-5EABFED1C454}"/>
          </ac:picMkLst>
        </pc:picChg>
      </pc:sldChg>
      <pc:sldChg chg="modSp mod modAnim">
        <pc:chgData name="Soheil Abbasloo" userId="d71572ce-aea6-4a3a-9d7a-c1bc96c12f67" providerId="ADAL" clId="{59270F67-379E-4FBB-B81D-4325566F89EB}" dt="2022-11-15T15:09:55.538" v="4493"/>
        <pc:sldMkLst>
          <pc:docMk/>
          <pc:sldMk cId="0" sldId="340"/>
        </pc:sldMkLst>
        <pc:spChg chg="mod">
          <ac:chgData name="Soheil Abbasloo" userId="d71572ce-aea6-4a3a-9d7a-c1bc96c12f67" providerId="ADAL" clId="{59270F67-379E-4FBB-B81D-4325566F89EB}" dt="2022-11-15T15:09:23.836" v="4488" actId="20577"/>
          <ac:spMkLst>
            <pc:docMk/>
            <pc:sldMk cId="0" sldId="340"/>
            <ac:spMk id="51204" creationId="{60B5D282-8E24-FD21-8365-E9766DFC14F2}"/>
          </ac:spMkLst>
        </pc:spChg>
      </pc:sldChg>
      <pc:sldChg chg="modSp mod modAnim">
        <pc:chgData name="Soheil Abbasloo" userId="d71572ce-aea6-4a3a-9d7a-c1bc96c12f67" providerId="ADAL" clId="{59270F67-379E-4FBB-B81D-4325566F89EB}" dt="2022-11-14T21:58:04.677" v="4102"/>
        <pc:sldMkLst>
          <pc:docMk/>
          <pc:sldMk cId="0" sldId="341"/>
        </pc:sldMkLst>
        <pc:spChg chg="mod">
          <ac:chgData name="Soheil Abbasloo" userId="d71572ce-aea6-4a3a-9d7a-c1bc96c12f67" providerId="ADAL" clId="{59270F67-379E-4FBB-B81D-4325566F89EB}" dt="2022-11-14T21:57:55.445" v="4101" actId="1076"/>
          <ac:spMkLst>
            <pc:docMk/>
            <pc:sldMk cId="0" sldId="341"/>
            <ac:spMk id="53252" creationId="{6A467621-24BF-3DCB-2ECA-C95717F4D3CF}"/>
          </ac:spMkLst>
        </pc:spChg>
      </pc:sldChg>
      <pc:sldChg chg="modSp mod">
        <pc:chgData name="Soheil Abbasloo" userId="d71572ce-aea6-4a3a-9d7a-c1bc96c12f67" providerId="ADAL" clId="{59270F67-379E-4FBB-B81D-4325566F89EB}" dt="2022-11-14T21:58:28.442" v="4104" actId="20577"/>
        <pc:sldMkLst>
          <pc:docMk/>
          <pc:sldMk cId="0" sldId="342"/>
        </pc:sldMkLst>
        <pc:spChg chg="mod">
          <ac:chgData name="Soheil Abbasloo" userId="d71572ce-aea6-4a3a-9d7a-c1bc96c12f67" providerId="ADAL" clId="{59270F67-379E-4FBB-B81D-4325566F89EB}" dt="2022-11-14T21:58:28.442" v="4104" actId="20577"/>
          <ac:spMkLst>
            <pc:docMk/>
            <pc:sldMk cId="0" sldId="342"/>
            <ac:spMk id="55300" creationId="{4F4D82FA-C17F-E41D-7AE2-586A74D69548}"/>
          </ac:spMkLst>
        </pc:spChg>
      </pc:sldChg>
      <pc:sldChg chg="addSp delSp modSp mod modClrScheme chgLayout">
        <pc:chgData name="Soheil Abbasloo" userId="d71572ce-aea6-4a3a-9d7a-c1bc96c12f67" providerId="ADAL" clId="{59270F67-379E-4FBB-B81D-4325566F89EB}" dt="2022-11-13T19:49:54.836" v="8" actId="404"/>
        <pc:sldMkLst>
          <pc:docMk/>
          <pc:sldMk cId="0" sldId="343"/>
        </pc:sldMkLst>
        <pc:spChg chg="add del mod ord">
          <ac:chgData name="Soheil Abbasloo" userId="d71572ce-aea6-4a3a-9d7a-c1bc96c12f67" providerId="ADAL" clId="{59270F67-379E-4FBB-B81D-4325566F89EB}" dt="2022-11-13T19:49:47.715" v="3" actId="700"/>
          <ac:spMkLst>
            <pc:docMk/>
            <pc:sldMk cId="0" sldId="343"/>
            <ac:spMk id="2" creationId="{69A0CBF7-65BC-F6B8-83A6-33FAA9F408A1}"/>
          </ac:spMkLst>
        </pc:spChg>
        <pc:spChg chg="add del mod ord">
          <ac:chgData name="Soheil Abbasloo" userId="d71572ce-aea6-4a3a-9d7a-c1bc96c12f67" providerId="ADAL" clId="{59270F67-379E-4FBB-B81D-4325566F89EB}" dt="2022-11-13T19:49:51.933" v="4" actId="700"/>
          <ac:spMkLst>
            <pc:docMk/>
            <pc:sldMk cId="0" sldId="343"/>
            <ac:spMk id="3" creationId="{FCE85B20-8C9C-EADD-BFFE-3F3AC3D0F283}"/>
          </ac:spMkLst>
        </pc:spChg>
        <pc:spChg chg="del">
          <ac:chgData name="Soheil Abbasloo" userId="d71572ce-aea6-4a3a-9d7a-c1bc96c12f67" providerId="ADAL" clId="{59270F67-379E-4FBB-B81D-4325566F89EB}" dt="2022-11-13T19:49:42.769" v="2" actId="700"/>
          <ac:spMkLst>
            <pc:docMk/>
            <pc:sldMk cId="0" sldId="343"/>
            <ac:spMk id="4" creationId="{84A27046-59D0-37A0-74BE-F26A869E9D89}"/>
          </ac:spMkLst>
        </pc:spChg>
        <pc:spChg chg="add mod ord">
          <ac:chgData name="Soheil Abbasloo" userId="d71572ce-aea6-4a3a-9d7a-c1bc96c12f67" providerId="ADAL" clId="{59270F67-379E-4FBB-B81D-4325566F89EB}" dt="2022-11-13T19:49:51.933" v="4" actId="700"/>
          <ac:spMkLst>
            <pc:docMk/>
            <pc:sldMk cId="0" sldId="343"/>
            <ac:spMk id="5" creationId="{235E2507-C2D7-D7F4-FF59-2558660323C9}"/>
          </ac:spMkLst>
        </pc:spChg>
        <pc:spChg chg="mod ord">
          <ac:chgData name="Soheil Abbasloo" userId="d71572ce-aea6-4a3a-9d7a-c1bc96c12f67" providerId="ADAL" clId="{59270F67-379E-4FBB-B81D-4325566F89EB}" dt="2022-11-13T19:49:54.836" v="8" actId="404"/>
          <ac:spMkLst>
            <pc:docMk/>
            <pc:sldMk cId="0" sldId="343"/>
            <ac:spMk id="57346" creationId="{EBA5EBD4-1ECB-C1F4-B720-CA4798D1C994}"/>
          </ac:spMkLst>
        </pc:spChg>
        <pc:spChg chg="mod ord">
          <ac:chgData name="Soheil Abbasloo" userId="d71572ce-aea6-4a3a-9d7a-c1bc96c12f67" providerId="ADAL" clId="{59270F67-379E-4FBB-B81D-4325566F89EB}" dt="2022-11-13T19:49:51.933" v="4" actId="700"/>
          <ac:spMkLst>
            <pc:docMk/>
            <pc:sldMk cId="0" sldId="343"/>
            <ac:spMk id="57348" creationId="{836F0053-083D-3B53-9D88-9F0920FFCDC0}"/>
          </ac:spMkLst>
        </pc:spChg>
      </pc:sldChg>
      <pc:sldChg chg="addSp delSp modSp mod modAnim">
        <pc:chgData name="Soheil Abbasloo" userId="d71572ce-aea6-4a3a-9d7a-c1bc96c12f67" providerId="ADAL" clId="{59270F67-379E-4FBB-B81D-4325566F89EB}" dt="2022-11-14T22:13:35.896" v="4117" actId="113"/>
        <pc:sldMkLst>
          <pc:docMk/>
          <pc:sldMk cId="0" sldId="345"/>
        </pc:sldMkLst>
        <pc:spChg chg="add mod">
          <ac:chgData name="Soheil Abbasloo" userId="d71572ce-aea6-4a3a-9d7a-c1bc96c12f67" providerId="ADAL" clId="{59270F67-379E-4FBB-B81D-4325566F89EB}" dt="2022-11-14T00:04:59.281" v="3192" actId="20577"/>
          <ac:spMkLst>
            <pc:docMk/>
            <pc:sldMk cId="0" sldId="345"/>
            <ac:spMk id="13" creationId="{B7355A29-362C-5841-4AFD-51CB0DB5E4AB}"/>
          </ac:spMkLst>
        </pc:spChg>
        <pc:spChg chg="mod">
          <ac:chgData name="Soheil Abbasloo" userId="d71572ce-aea6-4a3a-9d7a-c1bc96c12f67" providerId="ADAL" clId="{59270F67-379E-4FBB-B81D-4325566F89EB}" dt="2022-11-14T22:13:35.896" v="4117" actId="113"/>
          <ac:spMkLst>
            <pc:docMk/>
            <pc:sldMk cId="0" sldId="345"/>
            <ac:spMk id="58371" creationId="{37CB2741-986C-6AD9-8B57-29BA69E1B930}"/>
          </ac:spMkLst>
        </pc:spChg>
        <pc:grpChg chg="add del mod">
          <ac:chgData name="Soheil Abbasloo" userId="d71572ce-aea6-4a3a-9d7a-c1bc96c12f67" providerId="ADAL" clId="{59270F67-379E-4FBB-B81D-4325566F89EB}" dt="2022-11-13T23:39:55.159" v="2410" actId="1076"/>
          <ac:grpSpMkLst>
            <pc:docMk/>
            <pc:sldMk cId="0" sldId="345"/>
            <ac:grpSpMk id="10" creationId="{73334AA3-2358-0EA6-E2DA-857347D2D196}"/>
          </ac:grpSpMkLst>
        </pc:grpChg>
        <pc:picChg chg="add mod topLvl">
          <ac:chgData name="Soheil Abbasloo" userId="d71572ce-aea6-4a3a-9d7a-c1bc96c12f67" providerId="ADAL" clId="{59270F67-379E-4FBB-B81D-4325566F89EB}" dt="2022-11-13T23:39:55.159" v="2410" actId="1076"/>
          <ac:picMkLst>
            <pc:docMk/>
            <pc:sldMk cId="0" sldId="345"/>
            <ac:picMk id="3" creationId="{7F10B894-ED52-2D07-A03A-999FC6907B97}"/>
          </ac:picMkLst>
        </pc:picChg>
        <pc:picChg chg="add del mod">
          <ac:chgData name="Soheil Abbasloo" userId="d71572ce-aea6-4a3a-9d7a-c1bc96c12f67" providerId="ADAL" clId="{59270F67-379E-4FBB-B81D-4325566F89EB}" dt="2022-11-13T23:34:28.622" v="2215" actId="478"/>
          <ac:picMkLst>
            <pc:docMk/>
            <pc:sldMk cId="0" sldId="345"/>
            <ac:picMk id="4" creationId="{811C819E-48DF-0CF9-4F36-1479B3572EB9}"/>
          </ac:picMkLst>
        </pc:picChg>
        <pc:picChg chg="add mod topLvl modCrop">
          <ac:chgData name="Soheil Abbasloo" userId="d71572ce-aea6-4a3a-9d7a-c1bc96c12f67" providerId="ADAL" clId="{59270F67-379E-4FBB-B81D-4325566F89EB}" dt="2022-11-13T23:39:55.159" v="2410" actId="1076"/>
          <ac:picMkLst>
            <pc:docMk/>
            <pc:sldMk cId="0" sldId="345"/>
            <ac:picMk id="6" creationId="{7B135256-8C1D-96E2-E6FD-FA1067142FDD}"/>
          </ac:picMkLst>
        </pc:picChg>
        <pc:picChg chg="add mod topLvl modCrop">
          <ac:chgData name="Soheil Abbasloo" userId="d71572ce-aea6-4a3a-9d7a-c1bc96c12f67" providerId="ADAL" clId="{59270F67-379E-4FBB-B81D-4325566F89EB}" dt="2022-11-13T23:39:55.159" v="2410" actId="1076"/>
          <ac:picMkLst>
            <pc:docMk/>
            <pc:sldMk cId="0" sldId="345"/>
            <ac:picMk id="8" creationId="{C98BA4E9-8DCC-2659-5DA0-6A419E4DD7DD}"/>
          </ac:picMkLst>
        </pc:picChg>
        <pc:picChg chg="add mod topLvl modCrop">
          <ac:chgData name="Soheil Abbasloo" userId="d71572ce-aea6-4a3a-9d7a-c1bc96c12f67" providerId="ADAL" clId="{59270F67-379E-4FBB-B81D-4325566F89EB}" dt="2022-11-13T23:39:55.159" v="2410" actId="1076"/>
          <ac:picMkLst>
            <pc:docMk/>
            <pc:sldMk cId="0" sldId="345"/>
            <ac:picMk id="9" creationId="{5B22CED5-972A-851F-AD08-31DEFE4317EF}"/>
          </ac:picMkLst>
        </pc:picChg>
        <pc:picChg chg="add del mod">
          <ac:chgData name="Soheil Abbasloo" userId="d71572ce-aea6-4a3a-9d7a-c1bc96c12f67" providerId="ADAL" clId="{59270F67-379E-4FBB-B81D-4325566F89EB}" dt="2022-11-13T23:39:13.059" v="2399" actId="21"/>
          <ac:picMkLst>
            <pc:docMk/>
            <pc:sldMk cId="0" sldId="345"/>
            <ac:picMk id="11" creationId="{DD49283B-EBDD-EF04-82F3-260330730864}"/>
          </ac:picMkLst>
        </pc:picChg>
        <pc:picChg chg="mod topLvl">
          <ac:chgData name="Soheil Abbasloo" userId="d71572ce-aea6-4a3a-9d7a-c1bc96c12f67" providerId="ADAL" clId="{59270F67-379E-4FBB-B81D-4325566F89EB}" dt="2022-11-13T23:39:55.159" v="2410" actId="1076"/>
          <ac:picMkLst>
            <pc:docMk/>
            <pc:sldMk cId="0" sldId="345"/>
            <ac:picMk id="58373" creationId="{58AF08D9-FB3B-0FC1-1A3D-BF40B2AC6BEB}"/>
          </ac:picMkLst>
        </pc:picChg>
      </pc:sldChg>
      <pc:sldChg chg="addSp delSp modSp mod modAnim modNotes">
        <pc:chgData name="Soheil Abbasloo" userId="d71572ce-aea6-4a3a-9d7a-c1bc96c12f67" providerId="ADAL" clId="{59270F67-379E-4FBB-B81D-4325566F89EB}" dt="2022-11-14T22:07:03.918" v="4114" actId="6549"/>
        <pc:sldMkLst>
          <pc:docMk/>
          <pc:sldMk cId="0" sldId="346"/>
        </pc:sldMkLst>
        <pc:spChg chg="add mod">
          <ac:chgData name="Soheil Abbasloo" userId="d71572ce-aea6-4a3a-9d7a-c1bc96c12f67" providerId="ADAL" clId="{59270F67-379E-4FBB-B81D-4325566F89EB}" dt="2022-11-14T22:06:41.151" v="4112" actId="207"/>
          <ac:spMkLst>
            <pc:docMk/>
            <pc:sldMk cId="0" sldId="346"/>
            <ac:spMk id="2" creationId="{9E481CCD-A334-636A-4F91-DF160FAA6936}"/>
          </ac:spMkLst>
        </pc:spChg>
        <pc:spChg chg="mod">
          <ac:chgData name="Soheil Abbasloo" userId="d71572ce-aea6-4a3a-9d7a-c1bc96c12f67" providerId="ADAL" clId="{59270F67-379E-4FBB-B81D-4325566F89EB}" dt="2022-11-14T22:07:03.918" v="4114" actId="6549"/>
          <ac:spMkLst>
            <pc:docMk/>
            <pc:sldMk cId="0" sldId="346"/>
            <ac:spMk id="60420" creationId="{71F998E4-BFF6-4E9A-6A31-05D28F22C9BA}"/>
          </ac:spMkLst>
        </pc:spChg>
        <pc:grpChg chg="add del mod">
          <ac:chgData name="Soheil Abbasloo" userId="d71572ce-aea6-4a3a-9d7a-c1bc96c12f67" providerId="ADAL" clId="{59270F67-379E-4FBB-B81D-4325566F89EB}" dt="2022-11-13T23:38:42.230" v="2313"/>
          <ac:grpSpMkLst>
            <pc:docMk/>
            <pc:sldMk cId="0" sldId="346"/>
            <ac:grpSpMk id="2" creationId="{E2CE3F04-DE3F-6D41-8106-DB92B8F73E5C}"/>
          </ac:grpSpMkLst>
        </pc:grpChg>
        <pc:grpChg chg="add del mod">
          <ac:chgData name="Soheil Abbasloo" userId="d71572ce-aea6-4a3a-9d7a-c1bc96c12f67" providerId="ADAL" clId="{59270F67-379E-4FBB-B81D-4325566F89EB}" dt="2022-11-13T23:40:00.148" v="2414"/>
          <ac:grpSpMkLst>
            <pc:docMk/>
            <pc:sldMk cId="0" sldId="346"/>
            <ac:grpSpMk id="9" creationId="{CEBD6A45-B77A-69BD-F07A-BB47C0C9C7E5}"/>
          </ac:grpSpMkLst>
        </pc:grpChg>
        <pc:grpChg chg="add del mod">
          <ac:chgData name="Soheil Abbasloo" userId="d71572ce-aea6-4a3a-9d7a-c1bc96c12f67" providerId="ADAL" clId="{59270F67-379E-4FBB-B81D-4325566F89EB}" dt="2022-11-13T23:40:10.420" v="2417" actId="478"/>
          <ac:grpSpMkLst>
            <pc:docMk/>
            <pc:sldMk cId="0" sldId="346"/>
            <ac:grpSpMk id="15" creationId="{483B5B87-CD7C-CA39-F960-7159CC5C0C90}"/>
          </ac:grpSpMkLst>
        </pc:grpChg>
        <pc:grpChg chg="add mod">
          <ac:chgData name="Soheil Abbasloo" userId="d71572ce-aea6-4a3a-9d7a-c1bc96c12f67" providerId="ADAL" clId="{59270F67-379E-4FBB-B81D-4325566F89EB}" dt="2022-11-13T23:40:50.738" v="2483" actId="164"/>
          <ac:grpSpMkLst>
            <pc:docMk/>
            <pc:sldMk cId="0" sldId="346"/>
            <ac:grpSpMk id="25" creationId="{32C3E1FC-3D71-482C-C786-76079714844A}"/>
          </ac:grpSpMkLst>
        </pc:grpChg>
        <pc:picChg chg="mod">
          <ac:chgData name="Soheil Abbasloo" userId="d71572ce-aea6-4a3a-9d7a-c1bc96c12f67" providerId="ADAL" clId="{59270F67-379E-4FBB-B81D-4325566F89EB}" dt="2022-11-13T23:38:41.727" v="2312" actId="1076"/>
          <ac:picMkLst>
            <pc:docMk/>
            <pc:sldMk cId="0" sldId="346"/>
            <ac:picMk id="3" creationId="{D053CE4E-9F3F-CDF4-BA97-BE731054771C}"/>
          </ac:picMkLst>
        </pc:picChg>
        <pc:picChg chg="mod">
          <ac:chgData name="Soheil Abbasloo" userId="d71572ce-aea6-4a3a-9d7a-c1bc96c12f67" providerId="ADAL" clId="{59270F67-379E-4FBB-B81D-4325566F89EB}" dt="2022-11-13T23:38:41.727" v="2312" actId="1076"/>
          <ac:picMkLst>
            <pc:docMk/>
            <pc:sldMk cId="0" sldId="346"/>
            <ac:picMk id="4" creationId="{CA2461DF-C837-F2D9-4899-2603423786BA}"/>
          </ac:picMkLst>
        </pc:picChg>
        <pc:picChg chg="mod">
          <ac:chgData name="Soheil Abbasloo" userId="d71572ce-aea6-4a3a-9d7a-c1bc96c12f67" providerId="ADAL" clId="{59270F67-379E-4FBB-B81D-4325566F89EB}" dt="2022-11-13T23:38:41.727" v="2312" actId="1076"/>
          <ac:picMkLst>
            <pc:docMk/>
            <pc:sldMk cId="0" sldId="346"/>
            <ac:picMk id="5" creationId="{4DFB2F47-64F4-7F6A-00B5-7A5F2C52844F}"/>
          </ac:picMkLst>
        </pc:picChg>
        <pc:picChg chg="mod">
          <ac:chgData name="Soheil Abbasloo" userId="d71572ce-aea6-4a3a-9d7a-c1bc96c12f67" providerId="ADAL" clId="{59270F67-379E-4FBB-B81D-4325566F89EB}" dt="2022-11-13T23:38:41.727" v="2312" actId="1076"/>
          <ac:picMkLst>
            <pc:docMk/>
            <pc:sldMk cId="0" sldId="346"/>
            <ac:picMk id="6" creationId="{D6B099B6-026D-CD38-22C6-7876DDAE897C}"/>
          </ac:picMkLst>
        </pc:picChg>
        <pc:picChg chg="mod">
          <ac:chgData name="Soheil Abbasloo" userId="d71572ce-aea6-4a3a-9d7a-c1bc96c12f67" providerId="ADAL" clId="{59270F67-379E-4FBB-B81D-4325566F89EB}" dt="2022-11-13T23:38:41.727" v="2312" actId="1076"/>
          <ac:picMkLst>
            <pc:docMk/>
            <pc:sldMk cId="0" sldId="346"/>
            <ac:picMk id="7" creationId="{9600F5CE-AFF7-91CA-5522-72B8C87228FC}"/>
          </ac:picMkLst>
        </pc:picChg>
        <pc:picChg chg="add del mod">
          <ac:chgData name="Soheil Abbasloo" userId="d71572ce-aea6-4a3a-9d7a-c1bc96c12f67" providerId="ADAL" clId="{59270F67-379E-4FBB-B81D-4325566F89EB}" dt="2022-11-13T23:39:56.605" v="2412"/>
          <ac:picMkLst>
            <pc:docMk/>
            <pc:sldMk cId="0" sldId="346"/>
            <ac:picMk id="8" creationId="{AAC945B5-56C9-0BBC-73C7-C82B38E196AB}"/>
          </ac:picMkLst>
        </pc:picChg>
        <pc:picChg chg="mod">
          <ac:chgData name="Soheil Abbasloo" userId="d71572ce-aea6-4a3a-9d7a-c1bc96c12f67" providerId="ADAL" clId="{59270F67-379E-4FBB-B81D-4325566F89EB}" dt="2022-11-13T23:39:57.780" v="2413"/>
          <ac:picMkLst>
            <pc:docMk/>
            <pc:sldMk cId="0" sldId="346"/>
            <ac:picMk id="10" creationId="{DD1C5B76-03CA-93CD-5C5F-B9C7E2FA0EB0}"/>
          </ac:picMkLst>
        </pc:picChg>
        <pc:picChg chg="mod">
          <ac:chgData name="Soheil Abbasloo" userId="d71572ce-aea6-4a3a-9d7a-c1bc96c12f67" providerId="ADAL" clId="{59270F67-379E-4FBB-B81D-4325566F89EB}" dt="2022-11-13T23:39:57.780" v="2413"/>
          <ac:picMkLst>
            <pc:docMk/>
            <pc:sldMk cId="0" sldId="346"/>
            <ac:picMk id="11" creationId="{90E0960A-0F31-303E-9796-AEA9BC970F8D}"/>
          </ac:picMkLst>
        </pc:picChg>
        <pc:picChg chg="mod">
          <ac:chgData name="Soheil Abbasloo" userId="d71572ce-aea6-4a3a-9d7a-c1bc96c12f67" providerId="ADAL" clId="{59270F67-379E-4FBB-B81D-4325566F89EB}" dt="2022-11-13T23:39:57.780" v="2413"/>
          <ac:picMkLst>
            <pc:docMk/>
            <pc:sldMk cId="0" sldId="346"/>
            <ac:picMk id="12" creationId="{DBD9526E-8E95-AE12-5F05-C30E13643DEE}"/>
          </ac:picMkLst>
        </pc:picChg>
        <pc:picChg chg="mod">
          <ac:chgData name="Soheil Abbasloo" userId="d71572ce-aea6-4a3a-9d7a-c1bc96c12f67" providerId="ADAL" clId="{59270F67-379E-4FBB-B81D-4325566F89EB}" dt="2022-11-13T23:39:57.780" v="2413"/>
          <ac:picMkLst>
            <pc:docMk/>
            <pc:sldMk cId="0" sldId="346"/>
            <ac:picMk id="13" creationId="{8EF2A150-20A6-0C9A-F4AD-737A8D30CEF0}"/>
          </ac:picMkLst>
        </pc:picChg>
        <pc:picChg chg="mod">
          <ac:chgData name="Soheil Abbasloo" userId="d71572ce-aea6-4a3a-9d7a-c1bc96c12f67" providerId="ADAL" clId="{59270F67-379E-4FBB-B81D-4325566F89EB}" dt="2022-11-13T23:39:57.780" v="2413"/>
          <ac:picMkLst>
            <pc:docMk/>
            <pc:sldMk cId="0" sldId="346"/>
            <ac:picMk id="14" creationId="{34FF2B41-A64F-1644-43E3-920CFC63CD27}"/>
          </ac:picMkLst>
        </pc:picChg>
        <pc:picChg chg="mod">
          <ac:chgData name="Soheil Abbasloo" userId="d71572ce-aea6-4a3a-9d7a-c1bc96c12f67" providerId="ADAL" clId="{59270F67-379E-4FBB-B81D-4325566F89EB}" dt="2022-11-13T23:40:02.015" v="2416"/>
          <ac:picMkLst>
            <pc:docMk/>
            <pc:sldMk cId="0" sldId="346"/>
            <ac:picMk id="16" creationId="{096EED4F-40E6-790E-1612-E685F14EE29B}"/>
          </ac:picMkLst>
        </pc:picChg>
        <pc:picChg chg="mod">
          <ac:chgData name="Soheil Abbasloo" userId="d71572ce-aea6-4a3a-9d7a-c1bc96c12f67" providerId="ADAL" clId="{59270F67-379E-4FBB-B81D-4325566F89EB}" dt="2022-11-13T23:40:02.015" v="2416"/>
          <ac:picMkLst>
            <pc:docMk/>
            <pc:sldMk cId="0" sldId="346"/>
            <ac:picMk id="17" creationId="{E2B55A98-E737-158C-2B8F-2A7298FDE88A}"/>
          </ac:picMkLst>
        </pc:picChg>
        <pc:picChg chg="mod">
          <ac:chgData name="Soheil Abbasloo" userId="d71572ce-aea6-4a3a-9d7a-c1bc96c12f67" providerId="ADAL" clId="{59270F67-379E-4FBB-B81D-4325566F89EB}" dt="2022-11-13T23:40:02.015" v="2416"/>
          <ac:picMkLst>
            <pc:docMk/>
            <pc:sldMk cId="0" sldId="346"/>
            <ac:picMk id="18" creationId="{C2182B32-4184-05CA-9FDE-B12D01B201F5}"/>
          </ac:picMkLst>
        </pc:picChg>
        <pc:picChg chg="mod">
          <ac:chgData name="Soheil Abbasloo" userId="d71572ce-aea6-4a3a-9d7a-c1bc96c12f67" providerId="ADAL" clId="{59270F67-379E-4FBB-B81D-4325566F89EB}" dt="2022-11-13T23:40:02.015" v="2416"/>
          <ac:picMkLst>
            <pc:docMk/>
            <pc:sldMk cId="0" sldId="346"/>
            <ac:picMk id="19" creationId="{47B4BF03-D7E3-1288-22FE-475C7E9EE649}"/>
          </ac:picMkLst>
        </pc:picChg>
        <pc:picChg chg="mod">
          <ac:chgData name="Soheil Abbasloo" userId="d71572ce-aea6-4a3a-9d7a-c1bc96c12f67" providerId="ADAL" clId="{59270F67-379E-4FBB-B81D-4325566F89EB}" dt="2022-11-13T23:40:02.015" v="2416"/>
          <ac:picMkLst>
            <pc:docMk/>
            <pc:sldMk cId="0" sldId="346"/>
            <ac:picMk id="20" creationId="{F8B47C61-866D-D440-B6A7-452784C2CE39}"/>
          </ac:picMkLst>
        </pc:picChg>
        <pc:picChg chg="add mod">
          <ac:chgData name="Soheil Abbasloo" userId="d71572ce-aea6-4a3a-9d7a-c1bc96c12f67" providerId="ADAL" clId="{59270F67-379E-4FBB-B81D-4325566F89EB}" dt="2022-11-13T23:40:50.738" v="2483" actId="164"/>
          <ac:picMkLst>
            <pc:docMk/>
            <pc:sldMk cId="0" sldId="346"/>
            <ac:picMk id="21" creationId="{2E1595AE-32A9-E2D8-96DC-2E75BE3A5D97}"/>
          </ac:picMkLst>
        </pc:picChg>
        <pc:picChg chg="add mod">
          <ac:chgData name="Soheil Abbasloo" userId="d71572ce-aea6-4a3a-9d7a-c1bc96c12f67" providerId="ADAL" clId="{59270F67-379E-4FBB-B81D-4325566F89EB}" dt="2022-11-13T23:40:50.738" v="2483" actId="164"/>
          <ac:picMkLst>
            <pc:docMk/>
            <pc:sldMk cId="0" sldId="346"/>
            <ac:picMk id="22" creationId="{24C51AFD-9816-7711-12D7-865572F76622}"/>
          </ac:picMkLst>
        </pc:picChg>
        <pc:picChg chg="add mod">
          <ac:chgData name="Soheil Abbasloo" userId="d71572ce-aea6-4a3a-9d7a-c1bc96c12f67" providerId="ADAL" clId="{59270F67-379E-4FBB-B81D-4325566F89EB}" dt="2022-11-13T23:40:50.738" v="2483" actId="164"/>
          <ac:picMkLst>
            <pc:docMk/>
            <pc:sldMk cId="0" sldId="346"/>
            <ac:picMk id="23" creationId="{805AB513-63CA-17BE-13F8-8ED1ACAD9955}"/>
          </ac:picMkLst>
        </pc:picChg>
        <pc:picChg chg="add mod">
          <ac:chgData name="Soheil Abbasloo" userId="d71572ce-aea6-4a3a-9d7a-c1bc96c12f67" providerId="ADAL" clId="{59270F67-379E-4FBB-B81D-4325566F89EB}" dt="2022-11-13T23:40:50.738" v="2483" actId="164"/>
          <ac:picMkLst>
            <pc:docMk/>
            <pc:sldMk cId="0" sldId="346"/>
            <ac:picMk id="24" creationId="{44BE8F7B-163B-7B44-9135-F798486A57AF}"/>
          </ac:picMkLst>
        </pc:picChg>
        <pc:picChg chg="add del mod">
          <ac:chgData name="Soheil Abbasloo" userId="d71572ce-aea6-4a3a-9d7a-c1bc96c12f67" providerId="ADAL" clId="{59270F67-379E-4FBB-B81D-4325566F89EB}" dt="2022-11-13T23:40:50.738" v="2483" actId="164"/>
          <ac:picMkLst>
            <pc:docMk/>
            <pc:sldMk cId="0" sldId="346"/>
            <ac:picMk id="60421" creationId="{119DDE66-6A31-546A-E82A-F3D1185FC795}"/>
          </ac:picMkLst>
        </pc:picChg>
      </pc:sldChg>
      <pc:sldChg chg="addSp modSp mod">
        <pc:chgData name="Soheil Abbasloo" userId="d71572ce-aea6-4a3a-9d7a-c1bc96c12f67" providerId="ADAL" clId="{59270F67-379E-4FBB-B81D-4325566F89EB}" dt="2022-11-13T23:44:37.419" v="2734" actId="207"/>
        <pc:sldMkLst>
          <pc:docMk/>
          <pc:sldMk cId="0" sldId="347"/>
        </pc:sldMkLst>
        <pc:spChg chg="mod">
          <ac:chgData name="Soheil Abbasloo" userId="d71572ce-aea6-4a3a-9d7a-c1bc96c12f67" providerId="ADAL" clId="{59270F67-379E-4FBB-B81D-4325566F89EB}" dt="2022-11-13T23:44:37.419" v="2734" actId="207"/>
          <ac:spMkLst>
            <pc:docMk/>
            <pc:sldMk cId="0" sldId="347"/>
            <ac:spMk id="62468" creationId="{799BF57A-9A9A-F952-FA7E-D39FD4D1942A}"/>
          </ac:spMkLst>
        </pc:spChg>
        <pc:grpChg chg="add mod">
          <ac:chgData name="Soheil Abbasloo" userId="d71572ce-aea6-4a3a-9d7a-c1bc96c12f67" providerId="ADAL" clId="{59270F67-379E-4FBB-B81D-4325566F89EB}" dt="2022-11-13T23:41:51.586" v="2614" actId="1036"/>
          <ac:grpSpMkLst>
            <pc:docMk/>
            <pc:sldMk cId="0" sldId="347"/>
            <ac:grpSpMk id="6" creationId="{3692DD54-BAA7-C127-FFA2-0F5E739FBCA2}"/>
          </ac:grpSpMkLst>
        </pc:grpChg>
        <pc:picChg chg="add mod">
          <ac:chgData name="Soheil Abbasloo" userId="d71572ce-aea6-4a3a-9d7a-c1bc96c12f67" providerId="ADAL" clId="{59270F67-379E-4FBB-B81D-4325566F89EB}" dt="2022-11-13T23:41:51.586" v="2614" actId="1036"/>
          <ac:picMkLst>
            <pc:docMk/>
            <pc:sldMk cId="0" sldId="347"/>
            <ac:picMk id="2" creationId="{B10E3A27-C3A3-2AB0-1077-A747124C3624}"/>
          </ac:picMkLst>
        </pc:picChg>
        <pc:picChg chg="add mod">
          <ac:chgData name="Soheil Abbasloo" userId="d71572ce-aea6-4a3a-9d7a-c1bc96c12f67" providerId="ADAL" clId="{59270F67-379E-4FBB-B81D-4325566F89EB}" dt="2022-11-13T23:41:51.586" v="2614" actId="1036"/>
          <ac:picMkLst>
            <pc:docMk/>
            <pc:sldMk cId="0" sldId="347"/>
            <ac:picMk id="3" creationId="{16EC8CBB-7D7A-1F14-E2CC-BFF1AFE98964}"/>
          </ac:picMkLst>
        </pc:picChg>
        <pc:picChg chg="add mod">
          <ac:chgData name="Soheil Abbasloo" userId="d71572ce-aea6-4a3a-9d7a-c1bc96c12f67" providerId="ADAL" clId="{59270F67-379E-4FBB-B81D-4325566F89EB}" dt="2022-11-13T23:41:51.586" v="2614" actId="1036"/>
          <ac:picMkLst>
            <pc:docMk/>
            <pc:sldMk cId="0" sldId="347"/>
            <ac:picMk id="4" creationId="{12E83DC4-84CA-F12C-D74A-E538928B2E9E}"/>
          </ac:picMkLst>
        </pc:picChg>
        <pc:picChg chg="add mod">
          <ac:chgData name="Soheil Abbasloo" userId="d71572ce-aea6-4a3a-9d7a-c1bc96c12f67" providerId="ADAL" clId="{59270F67-379E-4FBB-B81D-4325566F89EB}" dt="2022-11-13T23:41:51.586" v="2614" actId="1036"/>
          <ac:picMkLst>
            <pc:docMk/>
            <pc:sldMk cId="0" sldId="347"/>
            <ac:picMk id="5" creationId="{6600F353-68A7-A92F-BFBC-B668DB266946}"/>
          </ac:picMkLst>
        </pc:picChg>
        <pc:picChg chg="mod">
          <ac:chgData name="Soheil Abbasloo" userId="d71572ce-aea6-4a3a-9d7a-c1bc96c12f67" providerId="ADAL" clId="{59270F67-379E-4FBB-B81D-4325566F89EB}" dt="2022-11-13T23:41:51.586" v="2614" actId="1036"/>
          <ac:picMkLst>
            <pc:docMk/>
            <pc:sldMk cId="0" sldId="347"/>
            <ac:picMk id="62469" creationId="{3DF2EB52-6E2F-4081-3BFA-85610D7EB444}"/>
          </ac:picMkLst>
        </pc:picChg>
      </pc:sldChg>
      <pc:sldChg chg="addSp delSp modSp mod modAnim">
        <pc:chgData name="Soheil Abbasloo" userId="d71572ce-aea6-4a3a-9d7a-c1bc96c12f67" providerId="ADAL" clId="{59270F67-379E-4FBB-B81D-4325566F89EB}" dt="2022-11-14T22:13:13.173" v="4116"/>
        <pc:sldMkLst>
          <pc:docMk/>
          <pc:sldMk cId="0" sldId="348"/>
        </pc:sldMkLst>
        <pc:spChg chg="add del">
          <ac:chgData name="Soheil Abbasloo" userId="d71572ce-aea6-4a3a-9d7a-c1bc96c12f67" providerId="ADAL" clId="{59270F67-379E-4FBB-B81D-4325566F89EB}" dt="2022-11-13T23:43:47.032" v="2720" actId="22"/>
          <ac:spMkLst>
            <pc:docMk/>
            <pc:sldMk cId="0" sldId="348"/>
            <ac:spMk id="3" creationId="{9585DE43-578E-1C72-F1F1-C6E575F83733}"/>
          </ac:spMkLst>
        </pc:spChg>
        <pc:spChg chg="mod">
          <ac:chgData name="Soheil Abbasloo" userId="d71572ce-aea6-4a3a-9d7a-c1bc96c12f67" providerId="ADAL" clId="{59270F67-379E-4FBB-B81D-4325566F89EB}" dt="2022-11-13T23:44:31.762" v="2732" actId="207"/>
          <ac:spMkLst>
            <pc:docMk/>
            <pc:sldMk cId="0" sldId="348"/>
            <ac:spMk id="64516" creationId="{79AAE1A6-528C-13DA-88A8-FF72980A99DA}"/>
          </ac:spMkLst>
        </pc:spChg>
        <pc:grpChg chg="add mod">
          <ac:chgData name="Soheil Abbasloo" userId="d71572ce-aea6-4a3a-9d7a-c1bc96c12f67" providerId="ADAL" clId="{59270F67-379E-4FBB-B81D-4325566F89EB}" dt="2022-11-13T23:44:17.153" v="2730" actId="1038"/>
          <ac:grpSpMkLst>
            <pc:docMk/>
            <pc:sldMk cId="0" sldId="348"/>
            <ac:grpSpMk id="8" creationId="{F3FB6CBB-6457-534F-5760-F2D0ED23D43F}"/>
          </ac:grpSpMkLst>
        </pc:grpChg>
        <pc:picChg chg="add mod">
          <ac:chgData name="Soheil Abbasloo" userId="d71572ce-aea6-4a3a-9d7a-c1bc96c12f67" providerId="ADAL" clId="{59270F67-379E-4FBB-B81D-4325566F89EB}" dt="2022-11-13T23:44:17.153" v="2730" actId="1038"/>
          <ac:picMkLst>
            <pc:docMk/>
            <pc:sldMk cId="0" sldId="348"/>
            <ac:picMk id="4" creationId="{8F62FA80-8448-EE56-E2CF-FC593656483A}"/>
          </ac:picMkLst>
        </pc:picChg>
        <pc:picChg chg="add mod">
          <ac:chgData name="Soheil Abbasloo" userId="d71572ce-aea6-4a3a-9d7a-c1bc96c12f67" providerId="ADAL" clId="{59270F67-379E-4FBB-B81D-4325566F89EB}" dt="2022-11-13T23:44:17.153" v="2730" actId="1038"/>
          <ac:picMkLst>
            <pc:docMk/>
            <pc:sldMk cId="0" sldId="348"/>
            <ac:picMk id="5" creationId="{BAB17E48-744A-8A6B-EE28-DC9A2EE989A2}"/>
          </ac:picMkLst>
        </pc:picChg>
        <pc:picChg chg="add mod">
          <ac:chgData name="Soheil Abbasloo" userId="d71572ce-aea6-4a3a-9d7a-c1bc96c12f67" providerId="ADAL" clId="{59270F67-379E-4FBB-B81D-4325566F89EB}" dt="2022-11-13T23:44:17.153" v="2730" actId="1038"/>
          <ac:picMkLst>
            <pc:docMk/>
            <pc:sldMk cId="0" sldId="348"/>
            <ac:picMk id="6" creationId="{CBC8BAC9-BBC7-2227-9624-364B8B61BFC2}"/>
          </ac:picMkLst>
        </pc:picChg>
        <pc:picChg chg="add mod">
          <ac:chgData name="Soheil Abbasloo" userId="d71572ce-aea6-4a3a-9d7a-c1bc96c12f67" providerId="ADAL" clId="{59270F67-379E-4FBB-B81D-4325566F89EB}" dt="2022-11-13T23:44:17.153" v="2730" actId="1038"/>
          <ac:picMkLst>
            <pc:docMk/>
            <pc:sldMk cId="0" sldId="348"/>
            <ac:picMk id="7" creationId="{174C4330-93D3-82DE-596A-24DC21023027}"/>
          </ac:picMkLst>
        </pc:picChg>
        <pc:picChg chg="mod">
          <ac:chgData name="Soheil Abbasloo" userId="d71572ce-aea6-4a3a-9d7a-c1bc96c12f67" providerId="ADAL" clId="{59270F67-379E-4FBB-B81D-4325566F89EB}" dt="2022-11-13T23:44:17.153" v="2730" actId="1038"/>
          <ac:picMkLst>
            <pc:docMk/>
            <pc:sldMk cId="0" sldId="348"/>
            <ac:picMk id="64517" creationId="{77AB4A4E-6C38-AFD5-A2E5-4152DD679F59}"/>
          </ac:picMkLst>
        </pc:picChg>
      </pc:sldChg>
      <pc:sldChg chg="modSp mod">
        <pc:chgData name="Soheil Abbasloo" userId="d71572ce-aea6-4a3a-9d7a-c1bc96c12f67" providerId="ADAL" clId="{59270F67-379E-4FBB-B81D-4325566F89EB}" dt="2022-11-13T23:45:33.926" v="2737" actId="20577"/>
        <pc:sldMkLst>
          <pc:docMk/>
          <pc:sldMk cId="0" sldId="349"/>
        </pc:sldMkLst>
        <pc:spChg chg="mod">
          <ac:chgData name="Soheil Abbasloo" userId="d71572ce-aea6-4a3a-9d7a-c1bc96c12f67" providerId="ADAL" clId="{59270F67-379E-4FBB-B81D-4325566F89EB}" dt="2022-11-13T23:45:33.926" v="2737" actId="20577"/>
          <ac:spMkLst>
            <pc:docMk/>
            <pc:sldMk cId="0" sldId="349"/>
            <ac:spMk id="1829891" creationId="{731BDB29-9CC7-6342-EAD7-1DA0EAA0AD36}"/>
          </ac:spMkLst>
        </pc:spChg>
      </pc:sldChg>
      <pc:sldChg chg="addSp delSp modSp add del mod modClrScheme chgLayout">
        <pc:chgData name="Soheil Abbasloo" userId="d71572ce-aea6-4a3a-9d7a-c1bc96c12f67" providerId="ADAL" clId="{59270F67-379E-4FBB-B81D-4325566F89EB}" dt="2022-11-15T14:54:19.501" v="4409" actId="1038"/>
        <pc:sldMkLst>
          <pc:docMk/>
          <pc:sldMk cId="0" sldId="373"/>
        </pc:sldMkLst>
        <pc:spChg chg="add del mod ord">
          <ac:chgData name="Soheil Abbasloo" userId="d71572ce-aea6-4a3a-9d7a-c1bc96c12f67" providerId="ADAL" clId="{59270F67-379E-4FBB-B81D-4325566F89EB}" dt="2022-11-14T00:10:48.590" v="3275" actId="478"/>
          <ac:spMkLst>
            <pc:docMk/>
            <pc:sldMk cId="0" sldId="373"/>
            <ac:spMk id="8" creationId="{187FBFE4-E0B2-8207-BFF9-2BEFDD43F480}"/>
          </ac:spMkLst>
        </pc:spChg>
        <pc:spChg chg="del mod ord">
          <ac:chgData name="Soheil Abbasloo" userId="d71572ce-aea6-4a3a-9d7a-c1bc96c12f67" providerId="ADAL" clId="{59270F67-379E-4FBB-B81D-4325566F89EB}" dt="2022-11-14T00:10:34.811" v="3271" actId="478"/>
          <ac:spMkLst>
            <pc:docMk/>
            <pc:sldMk cId="0" sldId="373"/>
            <ac:spMk id="52" creationId="{00000000-0000-0000-0000-000000000000}"/>
          </ac:spMkLst>
        </pc:spChg>
        <pc:spChg chg="mod ord">
          <ac:chgData name="Soheil Abbasloo" userId="d71572ce-aea6-4a3a-9d7a-c1bc96c12f67" providerId="ADAL" clId="{59270F67-379E-4FBB-B81D-4325566F89EB}" dt="2022-11-14T00:10:28.406" v="3269" actId="700"/>
          <ac:spMkLst>
            <pc:docMk/>
            <pc:sldMk cId="0" sldId="373"/>
            <ac:spMk id="53" creationId="{00000000-0000-0000-0000-000000000000}"/>
          </ac:spMkLst>
        </pc:spChg>
        <pc:spChg chg="del mod ord">
          <ac:chgData name="Soheil Abbasloo" userId="d71572ce-aea6-4a3a-9d7a-c1bc96c12f67" providerId="ADAL" clId="{59270F67-379E-4FBB-B81D-4325566F89EB}" dt="2022-11-14T00:10:33.935" v="3270" actId="478"/>
          <ac:spMkLst>
            <pc:docMk/>
            <pc:sldMk cId="0" sldId="373"/>
            <ac:spMk id="54" creationId="{00000000-0000-0000-0000-000000000000}"/>
          </ac:spMkLst>
        </pc:spChg>
        <pc:spChg chg="mod ord">
          <ac:chgData name="Soheil Abbasloo" userId="d71572ce-aea6-4a3a-9d7a-c1bc96c12f67" providerId="ADAL" clId="{59270F67-379E-4FBB-B81D-4325566F89EB}" dt="2022-11-14T00:10:28.406" v="3269" actId="700"/>
          <ac:spMkLst>
            <pc:docMk/>
            <pc:sldMk cId="0" sldId="373"/>
            <ac:spMk id="2100226" creationId="{00000000-0000-0000-0000-000000000000}"/>
          </ac:spMkLst>
        </pc:spChg>
        <pc:spChg chg="del">
          <ac:chgData name="Soheil Abbasloo" userId="d71572ce-aea6-4a3a-9d7a-c1bc96c12f67" providerId="ADAL" clId="{59270F67-379E-4FBB-B81D-4325566F89EB}" dt="2022-11-14T21:52:30.673" v="3995" actId="478"/>
          <ac:spMkLst>
            <pc:docMk/>
            <pc:sldMk cId="0" sldId="373"/>
            <ac:spMk id="2100234" creationId="{00000000-0000-0000-0000-000000000000}"/>
          </ac:spMkLst>
        </pc:spChg>
        <pc:spChg chg="del">
          <ac:chgData name="Soheil Abbasloo" userId="d71572ce-aea6-4a3a-9d7a-c1bc96c12f67" providerId="ADAL" clId="{59270F67-379E-4FBB-B81D-4325566F89EB}" dt="2022-11-14T21:52:32.441" v="3996" actId="478"/>
          <ac:spMkLst>
            <pc:docMk/>
            <pc:sldMk cId="0" sldId="373"/>
            <ac:spMk id="2100235" creationId="{00000000-0000-0000-0000-000000000000}"/>
          </ac:spMkLst>
        </pc:spChg>
        <pc:spChg chg="mod">
          <ac:chgData name="Soheil Abbasloo" userId="d71572ce-aea6-4a3a-9d7a-c1bc96c12f67" providerId="ADAL" clId="{59270F67-379E-4FBB-B81D-4325566F89EB}" dt="2022-11-15T14:54:19.501" v="4409" actId="1038"/>
          <ac:spMkLst>
            <pc:docMk/>
            <pc:sldMk cId="0" sldId="373"/>
            <ac:spMk id="2100236" creationId="{00000000-0000-0000-0000-000000000000}"/>
          </ac:spMkLst>
        </pc:spChg>
        <pc:spChg chg="del">
          <ac:chgData name="Soheil Abbasloo" userId="d71572ce-aea6-4a3a-9d7a-c1bc96c12f67" providerId="ADAL" clId="{59270F67-379E-4FBB-B81D-4325566F89EB}" dt="2022-11-14T21:52:29.619" v="3994" actId="478"/>
          <ac:spMkLst>
            <pc:docMk/>
            <pc:sldMk cId="0" sldId="373"/>
            <ac:spMk id="2100238" creationId="{00000000-0000-0000-0000-000000000000}"/>
          </ac:spMkLst>
        </pc:spChg>
        <pc:graphicFrameChg chg="del">
          <ac:chgData name="Soheil Abbasloo" userId="d71572ce-aea6-4a3a-9d7a-c1bc96c12f67" providerId="ADAL" clId="{59270F67-379E-4FBB-B81D-4325566F89EB}" dt="2022-11-14T21:52:28.938" v="3993" actId="478"/>
          <ac:graphicFrameMkLst>
            <pc:docMk/>
            <pc:sldMk cId="0" sldId="373"/>
            <ac:graphicFrameMk id="2100274" creationId="{00000000-0000-0000-0000-000000000000}"/>
          </ac:graphicFrameMkLst>
        </pc:graphicFrameChg>
      </pc:sldChg>
      <pc:sldChg chg="addSp delSp modSp add del mod modClrScheme chgLayout">
        <pc:chgData name="Soheil Abbasloo" userId="d71572ce-aea6-4a3a-9d7a-c1bc96c12f67" providerId="ADAL" clId="{59270F67-379E-4FBB-B81D-4325566F89EB}" dt="2022-11-14T21:52:37.879" v="4000" actId="478"/>
        <pc:sldMkLst>
          <pc:docMk/>
          <pc:sldMk cId="0" sldId="374"/>
        </pc:sldMkLst>
        <pc:spChg chg="add del mod ord">
          <ac:chgData name="Soheil Abbasloo" userId="d71572ce-aea6-4a3a-9d7a-c1bc96c12f67" providerId="ADAL" clId="{59270F67-379E-4FBB-B81D-4325566F89EB}" dt="2022-11-14T00:10:44.359" v="3274" actId="478"/>
          <ac:spMkLst>
            <pc:docMk/>
            <pc:sldMk cId="0" sldId="374"/>
            <ac:spMk id="10" creationId="{B8F99272-3467-4E59-6FD4-53904D62765D}"/>
          </ac:spMkLst>
        </pc:spChg>
        <pc:spChg chg="del mod ord">
          <ac:chgData name="Soheil Abbasloo" userId="d71572ce-aea6-4a3a-9d7a-c1bc96c12f67" providerId="ADAL" clId="{59270F67-379E-4FBB-B81D-4325566F89EB}" dt="2022-11-14T00:10:41.621" v="3273" actId="478"/>
          <ac:spMkLst>
            <pc:docMk/>
            <pc:sldMk cId="0" sldId="374"/>
            <ac:spMk id="60" creationId="{00000000-0000-0000-0000-000000000000}"/>
          </ac:spMkLst>
        </pc:spChg>
        <pc:spChg chg="mod ord">
          <ac:chgData name="Soheil Abbasloo" userId="d71572ce-aea6-4a3a-9d7a-c1bc96c12f67" providerId="ADAL" clId="{59270F67-379E-4FBB-B81D-4325566F89EB}" dt="2022-11-14T00:10:28.406" v="3269" actId="700"/>
          <ac:spMkLst>
            <pc:docMk/>
            <pc:sldMk cId="0" sldId="374"/>
            <ac:spMk id="61" creationId="{00000000-0000-0000-0000-000000000000}"/>
          </ac:spMkLst>
        </pc:spChg>
        <pc:spChg chg="del mod ord">
          <ac:chgData name="Soheil Abbasloo" userId="d71572ce-aea6-4a3a-9d7a-c1bc96c12f67" providerId="ADAL" clId="{59270F67-379E-4FBB-B81D-4325566F89EB}" dt="2022-11-14T00:10:40.377" v="3272" actId="478"/>
          <ac:spMkLst>
            <pc:docMk/>
            <pc:sldMk cId="0" sldId="374"/>
            <ac:spMk id="62" creationId="{00000000-0000-0000-0000-000000000000}"/>
          </ac:spMkLst>
        </pc:spChg>
        <pc:spChg chg="mod ord">
          <ac:chgData name="Soheil Abbasloo" userId="d71572ce-aea6-4a3a-9d7a-c1bc96c12f67" providerId="ADAL" clId="{59270F67-379E-4FBB-B81D-4325566F89EB}" dt="2022-11-14T00:10:28.406" v="3269" actId="700"/>
          <ac:spMkLst>
            <pc:docMk/>
            <pc:sldMk cId="0" sldId="374"/>
            <ac:spMk id="2102274" creationId="{00000000-0000-0000-0000-000000000000}"/>
          </ac:spMkLst>
        </pc:spChg>
        <pc:spChg chg="del">
          <ac:chgData name="Soheil Abbasloo" userId="d71572ce-aea6-4a3a-9d7a-c1bc96c12f67" providerId="ADAL" clId="{59270F67-379E-4FBB-B81D-4325566F89EB}" dt="2022-11-14T21:52:35.248" v="3997" actId="478"/>
          <ac:spMkLst>
            <pc:docMk/>
            <pc:sldMk cId="0" sldId="374"/>
            <ac:spMk id="2102276" creationId="{00000000-0000-0000-0000-000000000000}"/>
          </ac:spMkLst>
        </pc:spChg>
        <pc:spChg chg="del">
          <ac:chgData name="Soheil Abbasloo" userId="d71572ce-aea6-4a3a-9d7a-c1bc96c12f67" providerId="ADAL" clId="{59270F67-379E-4FBB-B81D-4325566F89EB}" dt="2022-11-14T21:52:37.879" v="4000" actId="478"/>
          <ac:spMkLst>
            <pc:docMk/>
            <pc:sldMk cId="0" sldId="374"/>
            <ac:spMk id="2102277" creationId="{00000000-0000-0000-0000-000000000000}"/>
          </ac:spMkLst>
        </pc:spChg>
        <pc:spChg chg="del">
          <ac:chgData name="Soheil Abbasloo" userId="d71572ce-aea6-4a3a-9d7a-c1bc96c12f67" providerId="ADAL" clId="{59270F67-379E-4FBB-B81D-4325566F89EB}" dt="2022-11-14T21:52:37.030" v="3999" actId="478"/>
          <ac:spMkLst>
            <pc:docMk/>
            <pc:sldMk cId="0" sldId="374"/>
            <ac:spMk id="2102280" creationId="{00000000-0000-0000-0000-000000000000}"/>
          </ac:spMkLst>
        </pc:spChg>
        <pc:spChg chg="del">
          <ac:chgData name="Soheil Abbasloo" userId="d71572ce-aea6-4a3a-9d7a-c1bc96c12f67" providerId="ADAL" clId="{59270F67-379E-4FBB-B81D-4325566F89EB}" dt="2022-11-14T21:52:36.299" v="3998" actId="478"/>
          <ac:spMkLst>
            <pc:docMk/>
            <pc:sldMk cId="0" sldId="374"/>
            <ac:spMk id="2102281" creationId="{00000000-0000-0000-0000-000000000000}"/>
          </ac:spMkLst>
        </pc:spChg>
      </pc:sldChg>
      <pc:sldChg chg="addSp delSp modSp add del mod modClrScheme chgLayout">
        <pc:chgData name="Soheil Abbasloo" userId="d71572ce-aea6-4a3a-9d7a-c1bc96c12f67" providerId="ADAL" clId="{59270F67-379E-4FBB-B81D-4325566F89EB}" dt="2022-11-15T14:54:57.891" v="4440" actId="1037"/>
        <pc:sldMkLst>
          <pc:docMk/>
          <pc:sldMk cId="0" sldId="375"/>
        </pc:sldMkLst>
        <pc:spChg chg="add del mod ord">
          <ac:chgData name="Soheil Abbasloo" userId="d71572ce-aea6-4a3a-9d7a-c1bc96c12f67" providerId="ADAL" clId="{59270F67-379E-4FBB-B81D-4325566F89EB}" dt="2022-11-14T00:10:58.667" v="3278" actId="478"/>
          <ac:spMkLst>
            <pc:docMk/>
            <pc:sldMk cId="0" sldId="375"/>
            <ac:spMk id="8" creationId="{93186857-49C2-818D-6DEF-91BD40272E4C}"/>
          </ac:spMkLst>
        </pc:spChg>
        <pc:spChg chg="del mod ord">
          <ac:chgData name="Soheil Abbasloo" userId="d71572ce-aea6-4a3a-9d7a-c1bc96c12f67" providerId="ADAL" clId="{59270F67-379E-4FBB-B81D-4325566F89EB}" dt="2022-11-14T00:10:57.105" v="3277" actId="478"/>
          <ac:spMkLst>
            <pc:docMk/>
            <pc:sldMk cId="0" sldId="375"/>
            <ac:spMk id="51" creationId="{00000000-0000-0000-0000-000000000000}"/>
          </ac:spMkLst>
        </pc:spChg>
        <pc:spChg chg="mod ord">
          <ac:chgData name="Soheil Abbasloo" userId="d71572ce-aea6-4a3a-9d7a-c1bc96c12f67" providerId="ADAL" clId="{59270F67-379E-4FBB-B81D-4325566F89EB}" dt="2022-11-14T00:10:28.406" v="3269" actId="700"/>
          <ac:spMkLst>
            <pc:docMk/>
            <pc:sldMk cId="0" sldId="375"/>
            <ac:spMk id="52" creationId="{00000000-0000-0000-0000-000000000000}"/>
          </ac:spMkLst>
        </pc:spChg>
        <pc:spChg chg="del mod ord">
          <ac:chgData name="Soheil Abbasloo" userId="d71572ce-aea6-4a3a-9d7a-c1bc96c12f67" providerId="ADAL" clId="{59270F67-379E-4FBB-B81D-4325566F89EB}" dt="2022-11-14T00:10:56.351" v="3276" actId="478"/>
          <ac:spMkLst>
            <pc:docMk/>
            <pc:sldMk cId="0" sldId="375"/>
            <ac:spMk id="53" creationId="{00000000-0000-0000-0000-000000000000}"/>
          </ac:spMkLst>
        </pc:spChg>
        <pc:spChg chg="mod ord">
          <ac:chgData name="Soheil Abbasloo" userId="d71572ce-aea6-4a3a-9d7a-c1bc96c12f67" providerId="ADAL" clId="{59270F67-379E-4FBB-B81D-4325566F89EB}" dt="2022-11-14T00:10:28.406" v="3269" actId="700"/>
          <ac:spMkLst>
            <pc:docMk/>
            <pc:sldMk cId="0" sldId="375"/>
            <ac:spMk id="2104322" creationId="{00000000-0000-0000-0000-000000000000}"/>
          </ac:spMkLst>
        </pc:spChg>
        <pc:spChg chg="del">
          <ac:chgData name="Soheil Abbasloo" userId="d71572ce-aea6-4a3a-9d7a-c1bc96c12f67" providerId="ADAL" clId="{59270F67-379E-4FBB-B81D-4325566F89EB}" dt="2022-11-14T21:52:43.093" v="4003" actId="478"/>
          <ac:spMkLst>
            <pc:docMk/>
            <pc:sldMk cId="0" sldId="375"/>
            <ac:spMk id="2104324" creationId="{00000000-0000-0000-0000-000000000000}"/>
          </ac:spMkLst>
        </pc:spChg>
        <pc:spChg chg="del">
          <ac:chgData name="Soheil Abbasloo" userId="d71572ce-aea6-4a3a-9d7a-c1bc96c12f67" providerId="ADAL" clId="{59270F67-379E-4FBB-B81D-4325566F89EB}" dt="2022-11-14T21:52:44.164" v="4004" actId="478"/>
          <ac:spMkLst>
            <pc:docMk/>
            <pc:sldMk cId="0" sldId="375"/>
            <ac:spMk id="2104325" creationId="{00000000-0000-0000-0000-000000000000}"/>
          </ac:spMkLst>
        </pc:spChg>
        <pc:spChg chg="mod">
          <ac:chgData name="Soheil Abbasloo" userId="d71572ce-aea6-4a3a-9d7a-c1bc96c12f67" providerId="ADAL" clId="{59270F67-379E-4FBB-B81D-4325566F89EB}" dt="2022-11-15T14:54:57.891" v="4440" actId="1037"/>
          <ac:spMkLst>
            <pc:docMk/>
            <pc:sldMk cId="0" sldId="375"/>
            <ac:spMk id="2104326" creationId="{00000000-0000-0000-0000-000000000000}"/>
          </ac:spMkLst>
        </pc:spChg>
        <pc:spChg chg="mod">
          <ac:chgData name="Soheil Abbasloo" userId="d71572ce-aea6-4a3a-9d7a-c1bc96c12f67" providerId="ADAL" clId="{59270F67-379E-4FBB-B81D-4325566F89EB}" dt="2022-11-15T14:54:57.891" v="4440" actId="1037"/>
          <ac:spMkLst>
            <pc:docMk/>
            <pc:sldMk cId="0" sldId="375"/>
            <ac:spMk id="2104327" creationId="{00000000-0000-0000-0000-000000000000}"/>
          </ac:spMkLst>
        </pc:spChg>
        <pc:spChg chg="del">
          <ac:chgData name="Soheil Abbasloo" userId="d71572ce-aea6-4a3a-9d7a-c1bc96c12f67" providerId="ADAL" clId="{59270F67-379E-4FBB-B81D-4325566F89EB}" dt="2022-11-14T21:52:41.420" v="4001" actId="478"/>
          <ac:spMkLst>
            <pc:docMk/>
            <pc:sldMk cId="0" sldId="375"/>
            <ac:spMk id="2104328" creationId="{00000000-0000-0000-0000-000000000000}"/>
          </ac:spMkLst>
        </pc:spChg>
        <pc:graphicFrameChg chg="del">
          <ac:chgData name="Soheil Abbasloo" userId="d71572ce-aea6-4a3a-9d7a-c1bc96c12f67" providerId="ADAL" clId="{59270F67-379E-4FBB-B81D-4325566F89EB}" dt="2022-11-14T21:52:41.974" v="4002" actId="478"/>
          <ac:graphicFrameMkLst>
            <pc:docMk/>
            <pc:sldMk cId="0" sldId="375"/>
            <ac:graphicFrameMk id="2104369" creationId="{00000000-0000-0000-0000-000000000000}"/>
          </ac:graphicFrameMkLst>
        </pc:graphicFrameChg>
      </pc:sldChg>
      <pc:sldChg chg="addSp delSp modSp add del mod modClrScheme chgLayout">
        <pc:chgData name="Soheil Abbasloo" userId="d71572ce-aea6-4a3a-9d7a-c1bc96c12f67" providerId="ADAL" clId="{59270F67-379E-4FBB-B81D-4325566F89EB}" dt="2022-11-14T21:52:49.931" v="4008" actId="478"/>
        <pc:sldMkLst>
          <pc:docMk/>
          <pc:sldMk cId="0" sldId="376"/>
        </pc:sldMkLst>
        <pc:spChg chg="add del mod ord">
          <ac:chgData name="Soheil Abbasloo" userId="d71572ce-aea6-4a3a-9d7a-c1bc96c12f67" providerId="ADAL" clId="{59270F67-379E-4FBB-B81D-4325566F89EB}" dt="2022-11-14T00:11:04.187" v="3281" actId="478"/>
          <ac:spMkLst>
            <pc:docMk/>
            <pc:sldMk cId="0" sldId="376"/>
            <ac:spMk id="9" creationId="{9809DED2-F3A3-EE97-AF78-746429D17D0D}"/>
          </ac:spMkLst>
        </pc:spChg>
        <pc:spChg chg="del mod ord">
          <ac:chgData name="Soheil Abbasloo" userId="d71572ce-aea6-4a3a-9d7a-c1bc96c12f67" providerId="ADAL" clId="{59270F67-379E-4FBB-B81D-4325566F89EB}" dt="2022-11-14T00:11:02.739" v="3280" actId="478"/>
          <ac:spMkLst>
            <pc:docMk/>
            <pc:sldMk cId="0" sldId="376"/>
            <ac:spMk id="59" creationId="{00000000-0000-0000-0000-000000000000}"/>
          </ac:spMkLst>
        </pc:spChg>
        <pc:spChg chg="mod ord">
          <ac:chgData name="Soheil Abbasloo" userId="d71572ce-aea6-4a3a-9d7a-c1bc96c12f67" providerId="ADAL" clId="{59270F67-379E-4FBB-B81D-4325566F89EB}" dt="2022-11-14T00:10:28.406" v="3269" actId="700"/>
          <ac:spMkLst>
            <pc:docMk/>
            <pc:sldMk cId="0" sldId="376"/>
            <ac:spMk id="60" creationId="{00000000-0000-0000-0000-000000000000}"/>
          </ac:spMkLst>
        </pc:spChg>
        <pc:spChg chg="del mod ord">
          <ac:chgData name="Soheil Abbasloo" userId="d71572ce-aea6-4a3a-9d7a-c1bc96c12f67" providerId="ADAL" clId="{59270F67-379E-4FBB-B81D-4325566F89EB}" dt="2022-11-14T00:11:02.226" v="3279" actId="478"/>
          <ac:spMkLst>
            <pc:docMk/>
            <pc:sldMk cId="0" sldId="376"/>
            <ac:spMk id="61" creationId="{00000000-0000-0000-0000-000000000000}"/>
          </ac:spMkLst>
        </pc:spChg>
        <pc:spChg chg="mod ord">
          <ac:chgData name="Soheil Abbasloo" userId="d71572ce-aea6-4a3a-9d7a-c1bc96c12f67" providerId="ADAL" clId="{59270F67-379E-4FBB-B81D-4325566F89EB}" dt="2022-11-14T00:10:28.406" v="3269" actId="700"/>
          <ac:spMkLst>
            <pc:docMk/>
            <pc:sldMk cId="0" sldId="376"/>
            <ac:spMk id="2106370" creationId="{00000000-0000-0000-0000-000000000000}"/>
          </ac:spMkLst>
        </pc:spChg>
        <pc:spChg chg="del">
          <ac:chgData name="Soheil Abbasloo" userId="d71572ce-aea6-4a3a-9d7a-c1bc96c12f67" providerId="ADAL" clId="{59270F67-379E-4FBB-B81D-4325566F89EB}" dt="2022-11-14T21:52:48.804" v="4007" actId="478"/>
          <ac:spMkLst>
            <pc:docMk/>
            <pc:sldMk cId="0" sldId="376"/>
            <ac:spMk id="2106372" creationId="{00000000-0000-0000-0000-000000000000}"/>
          </ac:spMkLst>
        </pc:spChg>
        <pc:spChg chg="del">
          <ac:chgData name="Soheil Abbasloo" userId="d71572ce-aea6-4a3a-9d7a-c1bc96c12f67" providerId="ADAL" clId="{59270F67-379E-4FBB-B81D-4325566F89EB}" dt="2022-11-14T21:52:49.931" v="4008" actId="478"/>
          <ac:spMkLst>
            <pc:docMk/>
            <pc:sldMk cId="0" sldId="376"/>
            <ac:spMk id="2106373" creationId="{00000000-0000-0000-0000-000000000000}"/>
          </ac:spMkLst>
        </pc:spChg>
        <pc:spChg chg="del">
          <ac:chgData name="Soheil Abbasloo" userId="d71572ce-aea6-4a3a-9d7a-c1bc96c12f67" providerId="ADAL" clId="{59270F67-379E-4FBB-B81D-4325566F89EB}" dt="2022-11-14T21:52:47.347" v="4005" actId="478"/>
          <ac:spMkLst>
            <pc:docMk/>
            <pc:sldMk cId="0" sldId="376"/>
            <ac:spMk id="2106376" creationId="{00000000-0000-0000-0000-000000000000}"/>
          </ac:spMkLst>
        </pc:spChg>
        <pc:graphicFrameChg chg="del">
          <ac:chgData name="Soheil Abbasloo" userId="d71572ce-aea6-4a3a-9d7a-c1bc96c12f67" providerId="ADAL" clId="{59270F67-379E-4FBB-B81D-4325566F89EB}" dt="2022-11-14T21:52:47.747" v="4006" actId="478"/>
          <ac:graphicFrameMkLst>
            <pc:docMk/>
            <pc:sldMk cId="0" sldId="376"/>
            <ac:graphicFrameMk id="2106425" creationId="{00000000-0000-0000-0000-000000000000}"/>
          </ac:graphicFrameMkLst>
        </pc:graphicFrameChg>
      </pc:sldChg>
      <pc:sldChg chg="modSp mod">
        <pc:chgData name="Soheil Abbasloo" userId="d71572ce-aea6-4a3a-9d7a-c1bc96c12f67" providerId="ADAL" clId="{59270F67-379E-4FBB-B81D-4325566F89EB}" dt="2022-11-14T00:03:10.687" v="3166" actId="242"/>
        <pc:sldMkLst>
          <pc:docMk/>
          <pc:sldMk cId="3161953703" sldId="451"/>
        </pc:sldMkLst>
        <pc:spChg chg="mod">
          <ac:chgData name="Soheil Abbasloo" userId="d71572ce-aea6-4a3a-9d7a-c1bc96c12f67" providerId="ADAL" clId="{59270F67-379E-4FBB-B81D-4325566F89EB}" dt="2022-11-14T00:03:10.687" v="3166" actId="242"/>
          <ac:spMkLst>
            <pc:docMk/>
            <pc:sldMk cId="3161953703" sldId="451"/>
            <ac:spMk id="4" creationId="{F1551E79-EF51-67B4-3408-70520B3D4315}"/>
          </ac:spMkLst>
        </pc:spChg>
      </pc:sldChg>
      <pc:sldChg chg="modSp mod modClrScheme chgLayout modNotes">
        <pc:chgData name="Soheil Abbasloo" userId="d71572ce-aea6-4a3a-9d7a-c1bc96c12f67" providerId="ADAL" clId="{59270F67-379E-4FBB-B81D-4325566F89EB}" dt="2022-11-14T22:06:52.750" v="4113"/>
        <pc:sldMkLst>
          <pc:docMk/>
          <pc:sldMk cId="0" sldId="452"/>
        </pc:sldMkLst>
        <pc:spChg chg="mod ord">
          <ac:chgData name="Soheil Abbasloo" userId="d71572ce-aea6-4a3a-9d7a-c1bc96c12f67" providerId="ADAL" clId="{59270F67-379E-4FBB-B81D-4325566F89EB}" dt="2022-11-13T19:53:51.302" v="27" actId="14100"/>
          <ac:spMkLst>
            <pc:docMk/>
            <pc:sldMk cId="0" sldId="452"/>
            <ac:spMk id="8" creationId="{7739BFDF-7CFC-86D0-FF75-0859C60CF684}"/>
          </ac:spMkLst>
        </pc:spChg>
        <pc:spChg chg="mod ord">
          <ac:chgData name="Soheil Abbasloo" userId="d71572ce-aea6-4a3a-9d7a-c1bc96c12f67" providerId="ADAL" clId="{59270F67-379E-4FBB-B81D-4325566F89EB}" dt="2022-11-13T19:53:56.370" v="42" actId="1037"/>
          <ac:spMkLst>
            <pc:docMk/>
            <pc:sldMk cId="0" sldId="452"/>
            <ac:spMk id="20483" creationId="{CD30620E-2A71-3320-C085-AB3351DA779F}"/>
          </ac:spMkLst>
        </pc:spChg>
        <pc:spChg chg="mod ord">
          <ac:chgData name="Soheil Abbasloo" userId="d71572ce-aea6-4a3a-9d7a-c1bc96c12f67" providerId="ADAL" clId="{59270F67-379E-4FBB-B81D-4325566F89EB}" dt="2022-11-13T19:52:39.306" v="12" actId="700"/>
          <ac:spMkLst>
            <pc:docMk/>
            <pc:sldMk cId="0" sldId="452"/>
            <ac:spMk id="22530" creationId="{5FD97A41-5074-2654-1902-065714986F51}"/>
          </ac:spMkLst>
        </pc:spChg>
        <pc:spChg chg="mod ord">
          <ac:chgData name="Soheil Abbasloo" userId="d71572ce-aea6-4a3a-9d7a-c1bc96c12f67" providerId="ADAL" clId="{59270F67-379E-4FBB-B81D-4325566F89EB}" dt="2022-11-13T19:52:39.306" v="12" actId="700"/>
          <ac:spMkLst>
            <pc:docMk/>
            <pc:sldMk cId="0" sldId="452"/>
            <ac:spMk id="22533" creationId="{FB259C26-0AF9-1673-AC36-B834CFBF0346}"/>
          </ac:spMkLst>
        </pc:spChg>
      </pc:sldChg>
      <pc:sldChg chg="addSp delSp modSp mod modClrScheme chgLayout">
        <pc:chgData name="Soheil Abbasloo" userId="d71572ce-aea6-4a3a-9d7a-c1bc96c12f67" providerId="ADAL" clId="{59270F67-379E-4FBB-B81D-4325566F89EB}" dt="2022-11-13T19:56:05.639" v="104" actId="404"/>
        <pc:sldMkLst>
          <pc:docMk/>
          <pc:sldMk cId="1894795117" sldId="453"/>
        </pc:sldMkLst>
        <pc:spChg chg="add del mod ord">
          <ac:chgData name="Soheil Abbasloo" userId="d71572ce-aea6-4a3a-9d7a-c1bc96c12f67" providerId="ADAL" clId="{59270F67-379E-4FBB-B81D-4325566F89EB}" dt="2022-11-13T19:55:49.393" v="93" actId="700"/>
          <ac:spMkLst>
            <pc:docMk/>
            <pc:sldMk cId="1894795117" sldId="453"/>
            <ac:spMk id="2" creationId="{66D0DCE7-B3F7-1B65-C689-77BF43B5CDFF}"/>
          </ac:spMkLst>
        </pc:spChg>
        <pc:spChg chg="add mod ord">
          <ac:chgData name="Soheil Abbasloo" userId="d71572ce-aea6-4a3a-9d7a-c1bc96c12f67" providerId="ADAL" clId="{59270F67-379E-4FBB-B81D-4325566F89EB}" dt="2022-11-13T19:55:49.393" v="93" actId="700"/>
          <ac:spMkLst>
            <pc:docMk/>
            <pc:sldMk cId="1894795117" sldId="453"/>
            <ac:spMk id="3" creationId="{2E9254D2-DF8A-0AC2-A20A-30569E23D141}"/>
          </ac:spMkLst>
        </pc:spChg>
        <pc:spChg chg="del mod ord">
          <ac:chgData name="Soheil Abbasloo" userId="d71572ce-aea6-4a3a-9d7a-c1bc96c12f67" providerId="ADAL" clId="{59270F67-379E-4FBB-B81D-4325566F89EB}" dt="2022-11-13T19:52:39.306" v="12" actId="700"/>
          <ac:spMkLst>
            <pc:docMk/>
            <pc:sldMk cId="1894795117" sldId="453"/>
            <ac:spMk id="6" creationId="{C23CB240-07B5-DECE-8CF6-03A3A0AFD32A}"/>
          </ac:spMkLst>
        </pc:spChg>
        <pc:spChg chg="mod ord">
          <ac:chgData name="Soheil Abbasloo" userId="d71572ce-aea6-4a3a-9d7a-c1bc96c12f67" providerId="ADAL" clId="{59270F67-379E-4FBB-B81D-4325566F89EB}" dt="2022-11-13T19:56:05.639" v="104" actId="404"/>
          <ac:spMkLst>
            <pc:docMk/>
            <pc:sldMk cId="1894795117" sldId="453"/>
            <ac:spMk id="62466" creationId="{86A121BC-303F-E3D6-C225-1BBC316C9370}"/>
          </ac:spMkLst>
        </pc:spChg>
        <pc:spChg chg="mod ord">
          <ac:chgData name="Soheil Abbasloo" userId="d71572ce-aea6-4a3a-9d7a-c1bc96c12f67" providerId="ADAL" clId="{59270F67-379E-4FBB-B81D-4325566F89EB}" dt="2022-11-13T19:55:49.393" v="93" actId="700"/>
          <ac:spMkLst>
            <pc:docMk/>
            <pc:sldMk cId="1894795117" sldId="453"/>
            <ac:spMk id="62468" creationId="{D3A2503C-E736-FD81-726F-4791DBB476B2}"/>
          </ac:spMkLst>
        </pc:spChg>
      </pc:sldChg>
      <pc:sldChg chg="addSp delSp modSp mod modClrScheme modAnim chgLayout">
        <pc:chgData name="Soheil Abbasloo" userId="d71572ce-aea6-4a3a-9d7a-c1bc96c12f67" providerId="ADAL" clId="{59270F67-379E-4FBB-B81D-4325566F89EB}" dt="2022-11-14T23:37:38.031" v="4164"/>
        <pc:sldMkLst>
          <pc:docMk/>
          <pc:sldMk cId="3622899995" sldId="454"/>
        </pc:sldMkLst>
        <pc:spChg chg="mod ord">
          <ac:chgData name="Soheil Abbasloo" userId="d71572ce-aea6-4a3a-9d7a-c1bc96c12f67" providerId="ADAL" clId="{59270F67-379E-4FBB-B81D-4325566F89EB}" dt="2022-11-13T22:25:56.775" v="1590" actId="1076"/>
          <ac:spMkLst>
            <pc:docMk/>
            <pc:sldMk cId="3622899995" sldId="454"/>
            <ac:spMk id="63490" creationId="{29AC7B3C-8212-51EF-8354-95CFB488A27E}"/>
          </ac:spMkLst>
        </pc:spChg>
        <pc:spChg chg="mod ord">
          <ac:chgData name="Soheil Abbasloo" userId="d71572ce-aea6-4a3a-9d7a-c1bc96c12f67" providerId="ADAL" clId="{59270F67-379E-4FBB-B81D-4325566F89EB}" dt="2022-11-14T23:35:34.598" v="4163" actId="20577"/>
          <ac:spMkLst>
            <pc:docMk/>
            <pc:sldMk cId="3622899995" sldId="454"/>
            <ac:spMk id="63491" creationId="{0B3501E1-9E91-A307-8009-0967151C235D}"/>
          </ac:spMkLst>
        </pc:spChg>
        <pc:spChg chg="mod ord">
          <ac:chgData name="Soheil Abbasloo" userId="d71572ce-aea6-4a3a-9d7a-c1bc96c12f67" providerId="ADAL" clId="{59270F67-379E-4FBB-B81D-4325566F89EB}" dt="2022-11-13T19:52:39.306" v="12" actId="700"/>
          <ac:spMkLst>
            <pc:docMk/>
            <pc:sldMk cId="3622899995" sldId="454"/>
            <ac:spMk id="63492" creationId="{4184A8A1-F8D9-E034-A51E-FFB86491BF59}"/>
          </ac:spMkLst>
        </pc:spChg>
        <pc:picChg chg="add mod">
          <ac:chgData name="Soheil Abbasloo" userId="d71572ce-aea6-4a3a-9d7a-c1bc96c12f67" providerId="ADAL" clId="{59270F67-379E-4FBB-B81D-4325566F89EB}" dt="2022-11-13T22:20:20.915" v="1549" actId="1076"/>
          <ac:picMkLst>
            <pc:docMk/>
            <pc:sldMk cId="3622899995" sldId="454"/>
            <ac:picMk id="2" creationId="{DD4B1F3B-A803-34AC-872B-37C1CA8BF57C}"/>
          </ac:picMkLst>
        </pc:picChg>
        <pc:picChg chg="add mod">
          <ac:chgData name="Soheil Abbasloo" userId="d71572ce-aea6-4a3a-9d7a-c1bc96c12f67" providerId="ADAL" clId="{59270F67-379E-4FBB-B81D-4325566F89EB}" dt="2022-11-13T22:20:25.724" v="1552" actId="1076"/>
          <ac:picMkLst>
            <pc:docMk/>
            <pc:sldMk cId="3622899995" sldId="454"/>
            <ac:picMk id="3" creationId="{08B0D136-4762-841F-04F7-850D68D9396D}"/>
          </ac:picMkLst>
        </pc:picChg>
        <pc:picChg chg="add mod">
          <ac:chgData name="Soheil Abbasloo" userId="d71572ce-aea6-4a3a-9d7a-c1bc96c12f67" providerId="ADAL" clId="{59270F67-379E-4FBB-B81D-4325566F89EB}" dt="2022-11-13T22:20:30.601" v="1555" actId="1076"/>
          <ac:picMkLst>
            <pc:docMk/>
            <pc:sldMk cId="3622899995" sldId="454"/>
            <ac:picMk id="4" creationId="{F6836B0B-0324-A31D-BC1D-A0B2195338D6}"/>
          </ac:picMkLst>
        </pc:picChg>
        <pc:picChg chg="add del mod">
          <ac:chgData name="Soheil Abbasloo" userId="d71572ce-aea6-4a3a-9d7a-c1bc96c12f67" providerId="ADAL" clId="{59270F67-379E-4FBB-B81D-4325566F89EB}" dt="2022-11-13T22:22:27.702" v="1560" actId="478"/>
          <ac:picMkLst>
            <pc:docMk/>
            <pc:sldMk cId="3622899995" sldId="454"/>
            <ac:picMk id="6" creationId="{6EC44C74-20B1-E215-9B76-0263A95AECA3}"/>
          </ac:picMkLst>
        </pc:picChg>
        <pc:picChg chg="add mod">
          <ac:chgData name="Soheil Abbasloo" userId="d71572ce-aea6-4a3a-9d7a-c1bc96c12f67" providerId="ADAL" clId="{59270F67-379E-4FBB-B81D-4325566F89EB}" dt="2022-11-13T22:22:55.293" v="1576" actId="14100"/>
          <ac:picMkLst>
            <pc:docMk/>
            <pc:sldMk cId="3622899995" sldId="454"/>
            <ac:picMk id="8" creationId="{27629478-75E1-4854-D96F-1E26AFA7D835}"/>
          </ac:picMkLst>
        </pc:picChg>
        <pc:picChg chg="add del mod">
          <ac:chgData name="Soheil Abbasloo" userId="d71572ce-aea6-4a3a-9d7a-c1bc96c12f67" providerId="ADAL" clId="{59270F67-379E-4FBB-B81D-4325566F89EB}" dt="2022-11-13T22:25:36.313" v="1585" actId="21"/>
          <ac:picMkLst>
            <pc:docMk/>
            <pc:sldMk cId="3622899995" sldId="454"/>
            <ac:picMk id="10" creationId="{9193E08D-316E-2D4E-0419-5E4C4BDE4B4F}"/>
          </ac:picMkLst>
        </pc:picChg>
        <pc:picChg chg="del">
          <ac:chgData name="Soheil Abbasloo" userId="d71572ce-aea6-4a3a-9d7a-c1bc96c12f67" providerId="ADAL" clId="{59270F67-379E-4FBB-B81D-4325566F89EB}" dt="2022-11-13T22:20:11.296" v="1544" actId="478"/>
          <ac:picMkLst>
            <pc:docMk/>
            <pc:sldMk cId="3622899995" sldId="454"/>
            <ac:picMk id="63493" creationId="{4869E1F7-D961-8C29-9DB7-E030E3CADDB3}"/>
          </ac:picMkLst>
        </pc:picChg>
        <pc:picChg chg="del">
          <ac:chgData name="Soheil Abbasloo" userId="d71572ce-aea6-4a3a-9d7a-c1bc96c12f67" providerId="ADAL" clId="{59270F67-379E-4FBB-B81D-4325566F89EB}" dt="2022-11-13T22:20:21.765" v="1550" actId="478"/>
          <ac:picMkLst>
            <pc:docMk/>
            <pc:sldMk cId="3622899995" sldId="454"/>
            <ac:picMk id="63494" creationId="{97AEC62C-6E2E-FDF3-3368-CCA50C5F8BF9}"/>
          </ac:picMkLst>
        </pc:picChg>
        <pc:picChg chg="del">
          <ac:chgData name="Soheil Abbasloo" userId="d71572ce-aea6-4a3a-9d7a-c1bc96c12f67" providerId="ADAL" clId="{59270F67-379E-4FBB-B81D-4325566F89EB}" dt="2022-11-13T22:20:26.508" v="1553" actId="478"/>
          <ac:picMkLst>
            <pc:docMk/>
            <pc:sldMk cId="3622899995" sldId="454"/>
            <ac:picMk id="63495" creationId="{E84E37F6-1644-C4D9-21B7-BDD0076EBC9B}"/>
          </ac:picMkLst>
        </pc:picChg>
        <pc:picChg chg="del">
          <ac:chgData name="Soheil Abbasloo" userId="d71572ce-aea6-4a3a-9d7a-c1bc96c12f67" providerId="ADAL" clId="{59270F67-379E-4FBB-B81D-4325566F89EB}" dt="2022-11-13T22:20:38.260" v="1557" actId="478"/>
          <ac:picMkLst>
            <pc:docMk/>
            <pc:sldMk cId="3622899995" sldId="454"/>
            <ac:picMk id="63496" creationId="{999108F8-1B52-E4E7-D51E-6F70E76FDD22}"/>
          </ac:picMkLst>
        </pc:picChg>
        <pc:cxnChg chg="mod">
          <ac:chgData name="Soheil Abbasloo" userId="d71572ce-aea6-4a3a-9d7a-c1bc96c12f67" providerId="ADAL" clId="{59270F67-379E-4FBB-B81D-4325566F89EB}" dt="2022-11-13T22:20:34.036" v="1556" actId="14100"/>
          <ac:cxnSpMkLst>
            <pc:docMk/>
            <pc:sldMk cId="3622899995" sldId="454"/>
            <ac:cxnSpMk id="17" creationId="{15BA3162-0FD4-FB47-C1B3-0C326A4641CB}"/>
          </ac:cxnSpMkLst>
        </pc:cxnChg>
      </pc:sldChg>
      <pc:sldChg chg="modSp mod modClrScheme modAnim chgLayout modNotes">
        <pc:chgData name="Soheil Abbasloo" userId="d71572ce-aea6-4a3a-9d7a-c1bc96c12f67" providerId="ADAL" clId="{59270F67-379E-4FBB-B81D-4325566F89EB}" dt="2022-11-16T13:20:09.476" v="4516" actId="20577"/>
        <pc:sldMkLst>
          <pc:docMk/>
          <pc:sldMk cId="0" sldId="455"/>
        </pc:sldMkLst>
        <pc:spChg chg="mod ord">
          <ac:chgData name="Soheil Abbasloo" userId="d71572ce-aea6-4a3a-9d7a-c1bc96c12f67" providerId="ADAL" clId="{59270F67-379E-4FBB-B81D-4325566F89EB}" dt="2022-11-15T00:00:20.347" v="4208" actId="20577"/>
          <ac:spMkLst>
            <pc:docMk/>
            <pc:sldMk cId="0" sldId="455"/>
            <ac:spMk id="84994" creationId="{6ACDD19E-4878-8037-4AD0-C1A3987BDBC1}"/>
          </ac:spMkLst>
        </pc:spChg>
        <pc:spChg chg="mod ord">
          <ac:chgData name="Soheil Abbasloo" userId="d71572ce-aea6-4a3a-9d7a-c1bc96c12f67" providerId="ADAL" clId="{59270F67-379E-4FBB-B81D-4325566F89EB}" dt="2022-11-16T13:17:38.346" v="4515" actId="20577"/>
          <ac:spMkLst>
            <pc:docMk/>
            <pc:sldMk cId="0" sldId="455"/>
            <ac:spMk id="84995" creationId="{2DDD68AC-5DA3-3503-3EB9-2B3EA656538A}"/>
          </ac:spMkLst>
        </pc:spChg>
        <pc:spChg chg="mod ord">
          <ac:chgData name="Soheil Abbasloo" userId="d71572ce-aea6-4a3a-9d7a-c1bc96c12f67" providerId="ADAL" clId="{59270F67-379E-4FBB-B81D-4325566F89EB}" dt="2022-11-13T19:52:39.306" v="12" actId="700"/>
          <ac:spMkLst>
            <pc:docMk/>
            <pc:sldMk cId="0" sldId="455"/>
            <ac:spMk id="84996" creationId="{ACFA2E85-DAD9-6448-880C-49D3C46A505B}"/>
          </ac:spMkLst>
        </pc:spChg>
      </pc:sldChg>
      <pc:sldChg chg="addSp delSp modSp new mod modClrScheme chgLayout">
        <pc:chgData name="Soheil Abbasloo" userId="d71572ce-aea6-4a3a-9d7a-c1bc96c12f67" providerId="ADAL" clId="{59270F67-379E-4FBB-B81D-4325566F89EB}" dt="2022-11-13T20:34:27.910" v="157" actId="404"/>
        <pc:sldMkLst>
          <pc:docMk/>
          <pc:sldMk cId="864025344" sldId="456"/>
        </pc:sldMkLst>
        <pc:spChg chg="mod ord">
          <ac:chgData name="Soheil Abbasloo" userId="d71572ce-aea6-4a3a-9d7a-c1bc96c12f67" providerId="ADAL" clId="{59270F67-379E-4FBB-B81D-4325566F89EB}" dt="2022-11-13T20:34:19.833" v="141" actId="700"/>
          <ac:spMkLst>
            <pc:docMk/>
            <pc:sldMk cId="864025344" sldId="456"/>
            <ac:spMk id="2" creationId="{91E5088A-D350-3BC2-EB6A-2494DBB3F702}"/>
          </ac:spMkLst>
        </pc:spChg>
        <pc:spChg chg="del mod ord">
          <ac:chgData name="Soheil Abbasloo" userId="d71572ce-aea6-4a3a-9d7a-c1bc96c12f67" providerId="ADAL" clId="{59270F67-379E-4FBB-B81D-4325566F89EB}" dt="2022-11-13T20:34:19.833" v="141" actId="700"/>
          <ac:spMkLst>
            <pc:docMk/>
            <pc:sldMk cId="864025344" sldId="456"/>
            <ac:spMk id="3" creationId="{8C66A7DE-0C9F-70E7-5531-82B3ACD0BA5D}"/>
          </ac:spMkLst>
        </pc:spChg>
        <pc:spChg chg="del mod ord">
          <ac:chgData name="Soheil Abbasloo" userId="d71572ce-aea6-4a3a-9d7a-c1bc96c12f67" providerId="ADAL" clId="{59270F67-379E-4FBB-B81D-4325566F89EB}" dt="2022-11-13T20:34:19.833" v="141" actId="700"/>
          <ac:spMkLst>
            <pc:docMk/>
            <pc:sldMk cId="864025344" sldId="456"/>
            <ac:spMk id="4" creationId="{8796160B-56DF-0B4D-93B4-4ACB650BB14F}"/>
          </ac:spMkLst>
        </pc:spChg>
        <pc:spChg chg="add mod ord">
          <ac:chgData name="Soheil Abbasloo" userId="d71572ce-aea6-4a3a-9d7a-c1bc96c12f67" providerId="ADAL" clId="{59270F67-379E-4FBB-B81D-4325566F89EB}" dt="2022-11-13T20:34:27.910" v="157" actId="404"/>
          <ac:spMkLst>
            <pc:docMk/>
            <pc:sldMk cId="864025344" sldId="456"/>
            <ac:spMk id="5" creationId="{9BDCB92E-D251-2689-E37D-00F5E9B06B18}"/>
          </ac:spMkLst>
        </pc:spChg>
        <pc:spChg chg="add mod ord">
          <ac:chgData name="Soheil Abbasloo" userId="d71572ce-aea6-4a3a-9d7a-c1bc96c12f67" providerId="ADAL" clId="{59270F67-379E-4FBB-B81D-4325566F89EB}" dt="2022-11-13T20:34:19.833" v="141" actId="700"/>
          <ac:spMkLst>
            <pc:docMk/>
            <pc:sldMk cId="864025344" sldId="456"/>
            <ac:spMk id="6" creationId="{32E66269-3999-7BB1-FD25-784A00B26200}"/>
          </ac:spMkLst>
        </pc:spChg>
      </pc:sldChg>
      <pc:sldChg chg="new del">
        <pc:chgData name="Soheil Abbasloo" userId="d71572ce-aea6-4a3a-9d7a-c1bc96c12f67" providerId="ADAL" clId="{59270F67-379E-4FBB-B81D-4325566F89EB}" dt="2022-11-13T19:54:47.816" v="82" actId="680"/>
        <pc:sldMkLst>
          <pc:docMk/>
          <pc:sldMk cId="1590276090" sldId="456"/>
        </pc:sldMkLst>
      </pc:sldChg>
      <pc:sldChg chg="addSp delSp modSp add mod delAnim modAnim">
        <pc:chgData name="Soheil Abbasloo" userId="d71572ce-aea6-4a3a-9d7a-c1bc96c12f67" providerId="ADAL" clId="{59270F67-379E-4FBB-B81D-4325566F89EB}" dt="2022-11-14T21:33:49.351" v="3856"/>
        <pc:sldMkLst>
          <pc:docMk/>
          <pc:sldMk cId="1585318462" sldId="457"/>
        </pc:sldMkLst>
        <pc:spChg chg="del mod">
          <ac:chgData name="Soheil Abbasloo" userId="d71572ce-aea6-4a3a-9d7a-c1bc96c12f67" providerId="ADAL" clId="{59270F67-379E-4FBB-B81D-4325566F89EB}" dt="2022-11-13T20:45:51.656" v="292" actId="478"/>
          <ac:spMkLst>
            <pc:docMk/>
            <pc:sldMk cId="1585318462" sldId="457"/>
            <ac:spMk id="3" creationId="{B88F05D1-8F2C-4C11-D0E6-B82CC59BEC12}"/>
          </ac:spMkLst>
        </pc:spChg>
        <pc:spChg chg="del">
          <ac:chgData name="Soheil Abbasloo" userId="d71572ce-aea6-4a3a-9d7a-c1bc96c12f67" providerId="ADAL" clId="{59270F67-379E-4FBB-B81D-4325566F89EB}" dt="2022-11-13T20:42:55.572" v="176" actId="478"/>
          <ac:spMkLst>
            <pc:docMk/>
            <pc:sldMk cId="1585318462" sldId="457"/>
            <ac:spMk id="4" creationId="{56F152BA-5CAD-0016-A9E6-9E1E30A7386B}"/>
          </ac:spMkLst>
        </pc:spChg>
        <pc:spChg chg="del mod">
          <ac:chgData name="Soheil Abbasloo" userId="d71572ce-aea6-4a3a-9d7a-c1bc96c12f67" providerId="ADAL" clId="{59270F67-379E-4FBB-B81D-4325566F89EB}" dt="2022-11-13T20:45:45.780" v="290" actId="478"/>
          <ac:spMkLst>
            <pc:docMk/>
            <pc:sldMk cId="1585318462" sldId="457"/>
            <ac:spMk id="5" creationId="{508AC34F-432A-E111-0A29-E6143558165E}"/>
          </ac:spMkLst>
        </pc:spChg>
        <pc:spChg chg="del mod">
          <ac:chgData name="Soheil Abbasloo" userId="d71572ce-aea6-4a3a-9d7a-c1bc96c12f67" providerId="ADAL" clId="{59270F67-379E-4FBB-B81D-4325566F89EB}" dt="2022-11-13T20:44:06.568" v="217" actId="478"/>
          <ac:spMkLst>
            <pc:docMk/>
            <pc:sldMk cId="1585318462" sldId="457"/>
            <ac:spMk id="6" creationId="{9E17F9C4-1420-9095-DE9F-C1F596ABF041}"/>
          </ac:spMkLst>
        </pc:spChg>
        <pc:spChg chg="mod ord">
          <ac:chgData name="Soheil Abbasloo" userId="d71572ce-aea6-4a3a-9d7a-c1bc96c12f67" providerId="ADAL" clId="{59270F67-379E-4FBB-B81D-4325566F89EB}" dt="2022-11-13T20:46:31.564" v="320" actId="1076"/>
          <ac:spMkLst>
            <pc:docMk/>
            <pc:sldMk cId="1585318462" sldId="457"/>
            <ac:spMk id="7" creationId="{DBE42691-5E75-F421-061B-F4A2A9A308B0}"/>
          </ac:spMkLst>
        </pc:spChg>
        <pc:spChg chg="mod">
          <ac:chgData name="Soheil Abbasloo" userId="d71572ce-aea6-4a3a-9d7a-c1bc96c12f67" providerId="ADAL" clId="{59270F67-379E-4FBB-B81D-4325566F89EB}" dt="2022-11-13T20:46:22.883" v="319" actId="166"/>
          <ac:spMkLst>
            <pc:docMk/>
            <pc:sldMk cId="1585318462" sldId="457"/>
            <ac:spMk id="8" creationId="{240A4873-F26D-C5B9-322A-59D825A50B38}"/>
          </ac:spMkLst>
        </pc:spChg>
        <pc:spChg chg="del mod">
          <ac:chgData name="Soheil Abbasloo" userId="d71572ce-aea6-4a3a-9d7a-c1bc96c12f67" providerId="ADAL" clId="{59270F67-379E-4FBB-B81D-4325566F89EB}" dt="2022-11-13T20:44:06.568" v="217" actId="478"/>
          <ac:spMkLst>
            <pc:docMk/>
            <pc:sldMk cId="1585318462" sldId="457"/>
            <ac:spMk id="9" creationId="{942AB217-A643-BD63-449A-7CD1FAF91CCE}"/>
          </ac:spMkLst>
        </pc:spChg>
        <pc:spChg chg="del mod">
          <ac:chgData name="Soheil Abbasloo" userId="d71572ce-aea6-4a3a-9d7a-c1bc96c12f67" providerId="ADAL" clId="{59270F67-379E-4FBB-B81D-4325566F89EB}" dt="2022-11-13T20:44:06.568" v="217" actId="478"/>
          <ac:spMkLst>
            <pc:docMk/>
            <pc:sldMk cId="1585318462" sldId="457"/>
            <ac:spMk id="10" creationId="{86445FF6-B2CB-17D4-FE01-B7A42517E16B}"/>
          </ac:spMkLst>
        </pc:spChg>
        <pc:spChg chg="del">
          <ac:chgData name="Soheil Abbasloo" userId="d71572ce-aea6-4a3a-9d7a-c1bc96c12f67" providerId="ADAL" clId="{59270F67-379E-4FBB-B81D-4325566F89EB}" dt="2022-11-13T20:42:57.382" v="179" actId="478"/>
          <ac:spMkLst>
            <pc:docMk/>
            <pc:sldMk cId="1585318462" sldId="457"/>
            <ac:spMk id="11" creationId="{E72F3716-49FD-BA6E-759B-D9FB95B93D09}"/>
          </ac:spMkLst>
        </pc:spChg>
        <pc:spChg chg="del">
          <ac:chgData name="Soheil Abbasloo" userId="d71572ce-aea6-4a3a-9d7a-c1bc96c12f67" providerId="ADAL" clId="{59270F67-379E-4FBB-B81D-4325566F89EB}" dt="2022-11-13T20:42:56.881" v="178" actId="478"/>
          <ac:spMkLst>
            <pc:docMk/>
            <pc:sldMk cId="1585318462" sldId="457"/>
            <ac:spMk id="12" creationId="{A0CC5AA4-5FBB-F32E-5B0F-4981C98ACC51}"/>
          </ac:spMkLst>
        </pc:spChg>
        <pc:spChg chg="del">
          <ac:chgData name="Soheil Abbasloo" userId="d71572ce-aea6-4a3a-9d7a-c1bc96c12f67" providerId="ADAL" clId="{59270F67-379E-4FBB-B81D-4325566F89EB}" dt="2022-11-13T20:42:56.310" v="177" actId="478"/>
          <ac:spMkLst>
            <pc:docMk/>
            <pc:sldMk cId="1585318462" sldId="457"/>
            <ac:spMk id="14" creationId="{9311BC7E-8EF7-5BE3-A6BB-6B9AED18C3B6}"/>
          </ac:spMkLst>
        </pc:spChg>
        <pc:spChg chg="mod">
          <ac:chgData name="Soheil Abbasloo" userId="d71572ce-aea6-4a3a-9d7a-c1bc96c12f67" providerId="ADAL" clId="{59270F67-379E-4FBB-B81D-4325566F89EB}" dt="2022-11-13T20:44:25.575" v="254" actId="1035"/>
          <ac:spMkLst>
            <pc:docMk/>
            <pc:sldMk cId="1585318462" sldId="457"/>
            <ac:spMk id="18" creationId="{A50AF3A0-07A7-8BE9-BD60-F94C40654F4D}"/>
          </ac:spMkLst>
        </pc:spChg>
        <pc:spChg chg="mod">
          <ac:chgData name="Soheil Abbasloo" userId="d71572ce-aea6-4a3a-9d7a-c1bc96c12f67" providerId="ADAL" clId="{59270F67-379E-4FBB-B81D-4325566F89EB}" dt="2022-11-13T20:44:25.575" v="254" actId="1035"/>
          <ac:spMkLst>
            <pc:docMk/>
            <pc:sldMk cId="1585318462" sldId="457"/>
            <ac:spMk id="21" creationId="{BB2DD11C-9E8C-AE16-B1CF-CC49DAA9D7FB}"/>
          </ac:spMkLst>
        </pc:spChg>
        <pc:spChg chg="del">
          <ac:chgData name="Soheil Abbasloo" userId="d71572ce-aea6-4a3a-9d7a-c1bc96c12f67" providerId="ADAL" clId="{59270F67-379E-4FBB-B81D-4325566F89EB}" dt="2022-11-13T20:42:16.788" v="162" actId="478"/>
          <ac:spMkLst>
            <pc:docMk/>
            <pc:sldMk cId="1585318462" sldId="457"/>
            <ac:spMk id="22" creationId="{2895E545-C85C-39FB-10D7-47A40539C2E8}"/>
          </ac:spMkLst>
        </pc:spChg>
        <pc:spChg chg="del mod">
          <ac:chgData name="Soheil Abbasloo" userId="d71572ce-aea6-4a3a-9d7a-c1bc96c12f67" providerId="ADAL" clId="{59270F67-379E-4FBB-B81D-4325566F89EB}" dt="2022-11-13T20:44:21.487" v="220" actId="478"/>
          <ac:spMkLst>
            <pc:docMk/>
            <pc:sldMk cId="1585318462" sldId="457"/>
            <ac:spMk id="23" creationId="{3A077D9A-E55D-587A-6A8B-9694198FB0A3}"/>
          </ac:spMkLst>
        </pc:spChg>
        <pc:spChg chg="mod">
          <ac:chgData name="Soheil Abbasloo" userId="d71572ce-aea6-4a3a-9d7a-c1bc96c12f67" providerId="ADAL" clId="{59270F67-379E-4FBB-B81D-4325566F89EB}" dt="2022-11-13T20:44:25.575" v="254" actId="1035"/>
          <ac:spMkLst>
            <pc:docMk/>
            <pc:sldMk cId="1585318462" sldId="457"/>
            <ac:spMk id="27" creationId="{1BCA92C1-E51D-F391-C314-83B3BC7A82E0}"/>
          </ac:spMkLst>
        </pc:spChg>
        <pc:spChg chg="mod">
          <ac:chgData name="Soheil Abbasloo" userId="d71572ce-aea6-4a3a-9d7a-c1bc96c12f67" providerId="ADAL" clId="{59270F67-379E-4FBB-B81D-4325566F89EB}" dt="2022-11-13T20:44:25.575" v="254" actId="1035"/>
          <ac:spMkLst>
            <pc:docMk/>
            <pc:sldMk cId="1585318462" sldId="457"/>
            <ac:spMk id="31" creationId="{192B7963-5C67-6F87-E254-559C783F2BB0}"/>
          </ac:spMkLst>
        </pc:spChg>
        <pc:spChg chg="mod">
          <ac:chgData name="Soheil Abbasloo" userId="d71572ce-aea6-4a3a-9d7a-c1bc96c12f67" providerId="ADAL" clId="{59270F67-379E-4FBB-B81D-4325566F89EB}" dt="2022-11-13T20:44:25.575" v="254" actId="1035"/>
          <ac:spMkLst>
            <pc:docMk/>
            <pc:sldMk cId="1585318462" sldId="457"/>
            <ac:spMk id="33" creationId="{8A01E5A0-F740-E959-D306-72FDCD87F975}"/>
          </ac:spMkLst>
        </pc:spChg>
        <pc:spChg chg="mod">
          <ac:chgData name="Soheil Abbasloo" userId="d71572ce-aea6-4a3a-9d7a-c1bc96c12f67" providerId="ADAL" clId="{59270F67-379E-4FBB-B81D-4325566F89EB}" dt="2022-11-13T20:44:25.575" v="254" actId="1035"/>
          <ac:spMkLst>
            <pc:docMk/>
            <pc:sldMk cId="1585318462" sldId="457"/>
            <ac:spMk id="34" creationId="{67249107-9B7D-72C7-875F-DADC01979573}"/>
          </ac:spMkLst>
        </pc:spChg>
        <pc:spChg chg="add del">
          <ac:chgData name="Soheil Abbasloo" userId="d71572ce-aea6-4a3a-9d7a-c1bc96c12f67" providerId="ADAL" clId="{59270F67-379E-4FBB-B81D-4325566F89EB}" dt="2022-11-13T20:45:46.749" v="291" actId="478"/>
          <ac:spMkLst>
            <pc:docMk/>
            <pc:sldMk cId="1585318462" sldId="457"/>
            <ac:spMk id="37" creationId="{65BD0D0C-5026-4E1B-48F1-404CE7437CDD}"/>
          </ac:spMkLst>
        </pc:spChg>
        <pc:spChg chg="del">
          <ac:chgData name="Soheil Abbasloo" userId="d71572ce-aea6-4a3a-9d7a-c1bc96c12f67" providerId="ADAL" clId="{59270F67-379E-4FBB-B81D-4325566F89EB}" dt="2022-11-13T20:42:51.933" v="173" actId="478"/>
          <ac:spMkLst>
            <pc:docMk/>
            <pc:sldMk cId="1585318462" sldId="457"/>
            <ac:spMk id="38" creationId="{2DDD24DC-45C0-6ED9-3A06-C1ABEDFFC583}"/>
          </ac:spMkLst>
        </pc:spChg>
        <pc:spChg chg="del">
          <ac:chgData name="Soheil Abbasloo" userId="d71572ce-aea6-4a3a-9d7a-c1bc96c12f67" providerId="ADAL" clId="{59270F67-379E-4FBB-B81D-4325566F89EB}" dt="2022-11-13T20:42:51.293" v="172" actId="478"/>
          <ac:spMkLst>
            <pc:docMk/>
            <pc:sldMk cId="1585318462" sldId="457"/>
            <ac:spMk id="39" creationId="{EDA0D03C-504C-AC14-B47F-F0FA1ED62D1A}"/>
          </ac:spMkLst>
        </pc:spChg>
        <pc:spChg chg="del">
          <ac:chgData name="Soheil Abbasloo" userId="d71572ce-aea6-4a3a-9d7a-c1bc96c12f67" providerId="ADAL" clId="{59270F67-379E-4FBB-B81D-4325566F89EB}" dt="2022-11-13T20:42:50.759" v="171" actId="478"/>
          <ac:spMkLst>
            <pc:docMk/>
            <pc:sldMk cId="1585318462" sldId="457"/>
            <ac:spMk id="40" creationId="{E8A69755-733F-D848-AEF2-4198B63CE5CE}"/>
          </ac:spMkLst>
        </pc:spChg>
        <pc:spChg chg="del">
          <ac:chgData name="Soheil Abbasloo" userId="d71572ce-aea6-4a3a-9d7a-c1bc96c12f67" providerId="ADAL" clId="{59270F67-379E-4FBB-B81D-4325566F89EB}" dt="2022-11-13T20:42:50.100" v="170" actId="478"/>
          <ac:spMkLst>
            <pc:docMk/>
            <pc:sldMk cId="1585318462" sldId="457"/>
            <ac:spMk id="41" creationId="{16D75681-E63B-EB0B-63B1-042F80E03853}"/>
          </ac:spMkLst>
        </pc:spChg>
        <pc:spChg chg="del">
          <ac:chgData name="Soheil Abbasloo" userId="d71572ce-aea6-4a3a-9d7a-c1bc96c12f67" providerId="ADAL" clId="{59270F67-379E-4FBB-B81D-4325566F89EB}" dt="2022-11-13T20:44:13.665" v="218" actId="478"/>
          <ac:spMkLst>
            <pc:docMk/>
            <pc:sldMk cId="1585318462" sldId="457"/>
            <ac:spMk id="42" creationId="{FD7409BE-CC64-0561-0F5D-F0476C6EA78F}"/>
          </ac:spMkLst>
        </pc:spChg>
        <pc:spChg chg="add mod">
          <ac:chgData name="Soheil Abbasloo" userId="d71572ce-aea6-4a3a-9d7a-c1bc96c12f67" providerId="ADAL" clId="{59270F67-379E-4FBB-B81D-4325566F89EB}" dt="2022-11-13T20:50:21.893" v="465" actId="1076"/>
          <ac:spMkLst>
            <pc:docMk/>
            <pc:sldMk cId="1585318462" sldId="457"/>
            <ac:spMk id="52" creationId="{DB4D624E-5577-07A6-EE80-86C5F068F98A}"/>
          </ac:spMkLst>
        </pc:spChg>
        <pc:spChg chg="mod">
          <ac:chgData name="Soheil Abbasloo" userId="d71572ce-aea6-4a3a-9d7a-c1bc96c12f67" providerId="ADAL" clId="{59270F67-379E-4FBB-B81D-4325566F89EB}" dt="2022-11-13T20:48:59.959" v="440" actId="20577"/>
          <ac:spMkLst>
            <pc:docMk/>
            <pc:sldMk cId="1585318462" sldId="457"/>
            <ac:spMk id="19458" creationId="{D388B32E-B2E4-DD78-D919-1864CBE2F75D}"/>
          </ac:spMkLst>
        </pc:spChg>
        <pc:spChg chg="del">
          <ac:chgData name="Soheil Abbasloo" userId="d71572ce-aea6-4a3a-9d7a-c1bc96c12f67" providerId="ADAL" clId="{59270F67-379E-4FBB-B81D-4325566F89EB}" dt="2022-11-13T20:45:06.999" v="277" actId="478"/>
          <ac:spMkLst>
            <pc:docMk/>
            <pc:sldMk cId="1585318462" sldId="457"/>
            <ac:spMk id="19472" creationId="{6946992B-8101-C78B-876A-25FADC361BF6}"/>
          </ac:spMkLst>
        </pc:spChg>
        <pc:spChg chg="mod">
          <ac:chgData name="Soheil Abbasloo" userId="d71572ce-aea6-4a3a-9d7a-c1bc96c12f67" providerId="ADAL" clId="{59270F67-379E-4FBB-B81D-4325566F89EB}" dt="2022-11-13T20:46:22.883" v="319" actId="166"/>
          <ac:spMkLst>
            <pc:docMk/>
            <pc:sldMk cId="1585318462" sldId="457"/>
            <ac:spMk id="19473" creationId="{267DF987-09E8-1192-8667-9C58B5B3E5FA}"/>
          </ac:spMkLst>
        </pc:spChg>
        <pc:spChg chg="mod">
          <ac:chgData name="Soheil Abbasloo" userId="d71572ce-aea6-4a3a-9d7a-c1bc96c12f67" providerId="ADAL" clId="{59270F67-379E-4FBB-B81D-4325566F89EB}" dt="2022-11-13T20:46:00.803" v="293" actId="1076"/>
          <ac:spMkLst>
            <pc:docMk/>
            <pc:sldMk cId="1585318462" sldId="457"/>
            <ac:spMk id="19474" creationId="{1A66D841-2CAD-B17F-5796-EA720631EC98}"/>
          </ac:spMkLst>
        </pc:spChg>
        <pc:spChg chg="del mod">
          <ac:chgData name="Soheil Abbasloo" userId="d71572ce-aea6-4a3a-9d7a-c1bc96c12f67" providerId="ADAL" clId="{59270F67-379E-4FBB-B81D-4325566F89EB}" dt="2022-11-13T20:48:19.888" v="418" actId="478"/>
          <ac:spMkLst>
            <pc:docMk/>
            <pc:sldMk cId="1585318462" sldId="457"/>
            <ac:spMk id="19476" creationId="{E1B71887-8BBA-40B4-68DE-E14FFE038AB0}"/>
          </ac:spMkLst>
        </pc:spChg>
        <pc:grpChg chg="mod">
          <ac:chgData name="Soheil Abbasloo" userId="d71572ce-aea6-4a3a-9d7a-c1bc96c12f67" providerId="ADAL" clId="{59270F67-379E-4FBB-B81D-4325566F89EB}" dt="2022-11-13T20:44:25.575" v="254" actId="1035"/>
          <ac:grpSpMkLst>
            <pc:docMk/>
            <pc:sldMk cId="1585318462" sldId="457"/>
            <ac:grpSpMk id="15" creationId="{07FAB24D-A827-A936-3BA2-683435978D19}"/>
          </ac:grpSpMkLst>
        </pc:grpChg>
        <pc:picChg chg="del mod">
          <ac:chgData name="Soheil Abbasloo" userId="d71572ce-aea6-4a3a-9d7a-c1bc96c12f67" providerId="ADAL" clId="{59270F67-379E-4FBB-B81D-4325566F89EB}" dt="2022-11-13T21:40:38.281" v="1186" actId="478"/>
          <ac:picMkLst>
            <pc:docMk/>
            <pc:sldMk cId="1585318462" sldId="457"/>
            <ac:picMk id="36" creationId="{9EBC635E-481A-CE39-A952-7EB940EC5729}"/>
          </ac:picMkLst>
        </pc:picChg>
        <pc:picChg chg="add mod modCrop">
          <ac:chgData name="Soheil Abbasloo" userId="d71572ce-aea6-4a3a-9d7a-c1bc96c12f67" providerId="ADAL" clId="{59270F67-379E-4FBB-B81D-4325566F89EB}" dt="2022-11-13T21:40:49.048" v="1190" actId="1076"/>
          <ac:picMkLst>
            <pc:docMk/>
            <pc:sldMk cId="1585318462" sldId="457"/>
            <ac:picMk id="53" creationId="{7A7B3BA4-BD7E-A621-AFCE-91D69B121DE7}"/>
          </ac:picMkLst>
        </pc:picChg>
        <pc:cxnChg chg="del mod">
          <ac:chgData name="Soheil Abbasloo" userId="d71572ce-aea6-4a3a-9d7a-c1bc96c12f67" providerId="ADAL" clId="{59270F67-379E-4FBB-B81D-4325566F89EB}" dt="2022-11-13T20:44:06.568" v="217" actId="478"/>
          <ac:cxnSpMkLst>
            <pc:docMk/>
            <pc:sldMk cId="1585318462" sldId="457"/>
            <ac:cxnSpMk id="13" creationId="{5FF22A51-D44F-88B5-72CF-DF8C35EAE69E}"/>
          </ac:cxnSpMkLst>
        </pc:cxnChg>
        <pc:cxnChg chg="mod">
          <ac:chgData name="Soheil Abbasloo" userId="d71572ce-aea6-4a3a-9d7a-c1bc96c12f67" providerId="ADAL" clId="{59270F67-379E-4FBB-B81D-4325566F89EB}" dt="2022-11-13T20:46:06.307" v="294" actId="14100"/>
          <ac:cxnSpMkLst>
            <pc:docMk/>
            <pc:sldMk cId="1585318462" sldId="457"/>
            <ac:cxnSpMk id="16" creationId="{D38980B2-D8C4-AB3B-AFF9-E0F5A7395A03}"/>
          </ac:cxnSpMkLst>
        </pc:cxnChg>
        <pc:cxnChg chg="del mod">
          <ac:chgData name="Soheil Abbasloo" userId="d71572ce-aea6-4a3a-9d7a-c1bc96c12f67" providerId="ADAL" clId="{59270F67-379E-4FBB-B81D-4325566F89EB}" dt="2022-11-13T20:44:06.568" v="217" actId="478"/>
          <ac:cxnSpMkLst>
            <pc:docMk/>
            <pc:sldMk cId="1585318462" sldId="457"/>
            <ac:cxnSpMk id="17" creationId="{8EA2F25C-C411-C36B-21DC-D977AC031F80}"/>
          </ac:cxnSpMkLst>
        </pc:cxnChg>
        <pc:cxnChg chg="mod">
          <ac:chgData name="Soheil Abbasloo" userId="d71572ce-aea6-4a3a-9d7a-c1bc96c12f67" providerId="ADAL" clId="{59270F67-379E-4FBB-B81D-4325566F89EB}" dt="2022-11-13T20:44:25.575" v="254" actId="1035"/>
          <ac:cxnSpMkLst>
            <pc:docMk/>
            <pc:sldMk cId="1585318462" sldId="457"/>
            <ac:cxnSpMk id="19" creationId="{5DFC14F7-6A9A-5B4A-03E3-88AC62C33940}"/>
          </ac:cxnSpMkLst>
        </pc:cxnChg>
        <pc:cxnChg chg="mod">
          <ac:chgData name="Soheil Abbasloo" userId="d71572ce-aea6-4a3a-9d7a-c1bc96c12f67" providerId="ADAL" clId="{59270F67-379E-4FBB-B81D-4325566F89EB}" dt="2022-11-13T20:50:18.624" v="464" actId="208"/>
          <ac:cxnSpMkLst>
            <pc:docMk/>
            <pc:sldMk cId="1585318462" sldId="457"/>
            <ac:cxnSpMk id="20" creationId="{EDC54FD9-18F4-855F-D8D7-E001EC05A3CD}"/>
          </ac:cxnSpMkLst>
        </pc:cxnChg>
        <pc:cxnChg chg="mod">
          <ac:chgData name="Soheil Abbasloo" userId="d71572ce-aea6-4a3a-9d7a-c1bc96c12f67" providerId="ADAL" clId="{59270F67-379E-4FBB-B81D-4325566F89EB}" dt="2022-11-13T20:44:25.575" v="254" actId="1035"/>
          <ac:cxnSpMkLst>
            <pc:docMk/>
            <pc:sldMk cId="1585318462" sldId="457"/>
            <ac:cxnSpMk id="24" creationId="{56BAA708-85D0-A0F9-C4CB-DDCA695E373F}"/>
          </ac:cxnSpMkLst>
        </pc:cxnChg>
        <pc:cxnChg chg="mod">
          <ac:chgData name="Soheil Abbasloo" userId="d71572ce-aea6-4a3a-9d7a-c1bc96c12f67" providerId="ADAL" clId="{59270F67-379E-4FBB-B81D-4325566F89EB}" dt="2022-11-13T20:50:18.624" v="464" actId="208"/>
          <ac:cxnSpMkLst>
            <pc:docMk/>
            <pc:sldMk cId="1585318462" sldId="457"/>
            <ac:cxnSpMk id="25" creationId="{A86008BF-45C7-1C7F-6276-539EE1037A11}"/>
          </ac:cxnSpMkLst>
        </pc:cxnChg>
        <pc:cxnChg chg="mod">
          <ac:chgData name="Soheil Abbasloo" userId="d71572ce-aea6-4a3a-9d7a-c1bc96c12f67" providerId="ADAL" clId="{59270F67-379E-4FBB-B81D-4325566F89EB}" dt="2022-11-13T20:46:31.564" v="320" actId="1076"/>
          <ac:cxnSpMkLst>
            <pc:docMk/>
            <pc:sldMk cId="1585318462" sldId="457"/>
            <ac:cxnSpMk id="26" creationId="{CC0E0C72-3EC4-9EE2-58E7-435DDE49335E}"/>
          </ac:cxnSpMkLst>
        </pc:cxnChg>
        <pc:cxnChg chg="del mod">
          <ac:chgData name="Soheil Abbasloo" userId="d71572ce-aea6-4a3a-9d7a-c1bc96c12f67" providerId="ADAL" clId="{59270F67-379E-4FBB-B81D-4325566F89EB}" dt="2022-11-13T20:43:17.481" v="192" actId="478"/>
          <ac:cxnSpMkLst>
            <pc:docMk/>
            <pc:sldMk cId="1585318462" sldId="457"/>
            <ac:cxnSpMk id="28" creationId="{A18EF9ED-23E7-C044-756A-9656CD0D43E6}"/>
          </ac:cxnSpMkLst>
        </pc:cxnChg>
        <pc:cxnChg chg="del">
          <ac:chgData name="Soheil Abbasloo" userId="d71572ce-aea6-4a3a-9d7a-c1bc96c12f67" providerId="ADAL" clId="{59270F67-379E-4FBB-B81D-4325566F89EB}" dt="2022-11-13T20:43:18.705" v="193" actId="478"/>
          <ac:cxnSpMkLst>
            <pc:docMk/>
            <pc:sldMk cId="1585318462" sldId="457"/>
            <ac:cxnSpMk id="29" creationId="{A4917DA6-3347-99EF-5BE4-772AA00D7314}"/>
          </ac:cxnSpMkLst>
        </pc:cxnChg>
        <pc:cxnChg chg="mod">
          <ac:chgData name="Soheil Abbasloo" userId="d71572ce-aea6-4a3a-9d7a-c1bc96c12f67" providerId="ADAL" clId="{59270F67-379E-4FBB-B81D-4325566F89EB}" dt="2022-11-13T20:44:25.575" v="254" actId="1035"/>
          <ac:cxnSpMkLst>
            <pc:docMk/>
            <pc:sldMk cId="1585318462" sldId="457"/>
            <ac:cxnSpMk id="30" creationId="{400DD2DB-B817-3092-F277-08C5BA116FC4}"/>
          </ac:cxnSpMkLst>
        </pc:cxnChg>
        <pc:cxnChg chg="mod">
          <ac:chgData name="Soheil Abbasloo" userId="d71572ce-aea6-4a3a-9d7a-c1bc96c12f67" providerId="ADAL" clId="{59270F67-379E-4FBB-B81D-4325566F89EB}" dt="2022-11-13T20:44:25.575" v="254" actId="1035"/>
          <ac:cxnSpMkLst>
            <pc:docMk/>
            <pc:sldMk cId="1585318462" sldId="457"/>
            <ac:cxnSpMk id="32" creationId="{BD435D70-B648-E4DD-966B-BF83BA1B954A}"/>
          </ac:cxnSpMkLst>
        </pc:cxnChg>
        <pc:cxnChg chg="mod">
          <ac:chgData name="Soheil Abbasloo" userId="d71572ce-aea6-4a3a-9d7a-c1bc96c12f67" providerId="ADAL" clId="{59270F67-379E-4FBB-B81D-4325566F89EB}" dt="2022-11-13T20:46:11.824" v="295" actId="14100"/>
          <ac:cxnSpMkLst>
            <pc:docMk/>
            <pc:sldMk cId="1585318462" sldId="457"/>
            <ac:cxnSpMk id="35" creationId="{4F399F5F-87F4-31F9-02EE-3397FABE1425}"/>
          </ac:cxnSpMkLst>
        </pc:cxnChg>
      </pc:sldChg>
      <pc:sldChg chg="addSp modSp add mod modAnim">
        <pc:chgData name="Soheil Abbasloo" userId="d71572ce-aea6-4a3a-9d7a-c1bc96c12f67" providerId="ADAL" clId="{59270F67-379E-4FBB-B81D-4325566F89EB}" dt="2022-11-14T21:34:22.531" v="3859"/>
        <pc:sldMkLst>
          <pc:docMk/>
          <pc:sldMk cId="1306301088" sldId="458"/>
        </pc:sldMkLst>
        <pc:spChg chg="add mod">
          <ac:chgData name="Soheil Abbasloo" userId="d71572ce-aea6-4a3a-9d7a-c1bc96c12f67" providerId="ADAL" clId="{59270F67-379E-4FBB-B81D-4325566F89EB}" dt="2022-11-13T20:49:50.993" v="460" actId="207"/>
          <ac:spMkLst>
            <pc:docMk/>
            <pc:sldMk cId="1306301088" sldId="458"/>
            <ac:spMk id="3" creationId="{033ABCD2-70AD-D65C-8B98-F111A29CAB72}"/>
          </ac:spMkLst>
        </pc:spChg>
        <pc:spChg chg="mod">
          <ac:chgData name="Soheil Abbasloo" userId="d71572ce-aea6-4a3a-9d7a-c1bc96c12f67" providerId="ADAL" clId="{59270F67-379E-4FBB-B81D-4325566F89EB}" dt="2022-11-13T20:50:42.404" v="470" actId="1076"/>
          <ac:spMkLst>
            <pc:docMk/>
            <pc:sldMk cId="1306301088" sldId="458"/>
            <ac:spMk id="52" creationId="{DB4D624E-5577-07A6-EE80-86C5F068F98A}"/>
          </ac:spMkLst>
        </pc:spChg>
        <pc:spChg chg="mod">
          <ac:chgData name="Soheil Abbasloo" userId="d71572ce-aea6-4a3a-9d7a-c1bc96c12f67" providerId="ADAL" clId="{59270F67-379E-4FBB-B81D-4325566F89EB}" dt="2022-11-13T20:48:54.200" v="429"/>
          <ac:spMkLst>
            <pc:docMk/>
            <pc:sldMk cId="1306301088" sldId="458"/>
            <ac:spMk id="19458" creationId="{D388B32E-B2E4-DD78-D919-1864CBE2F75D}"/>
          </ac:spMkLst>
        </pc:spChg>
        <pc:spChg chg="mod">
          <ac:chgData name="Soheil Abbasloo" userId="d71572ce-aea6-4a3a-9d7a-c1bc96c12f67" providerId="ADAL" clId="{59270F67-379E-4FBB-B81D-4325566F89EB}" dt="2022-11-13T20:48:45.574" v="428" actId="14100"/>
          <ac:spMkLst>
            <pc:docMk/>
            <pc:sldMk cId="1306301088" sldId="458"/>
            <ac:spMk id="19477" creationId="{06810992-54B2-9F1F-F856-C2AF399F011B}"/>
          </ac:spMkLst>
        </pc:spChg>
        <pc:picChg chg="mod">
          <ac:chgData name="Soheil Abbasloo" userId="d71572ce-aea6-4a3a-9d7a-c1bc96c12f67" providerId="ADAL" clId="{59270F67-379E-4FBB-B81D-4325566F89EB}" dt="2022-11-13T20:50:32.755" v="468" actId="1076"/>
          <ac:picMkLst>
            <pc:docMk/>
            <pc:sldMk cId="1306301088" sldId="458"/>
            <ac:picMk id="36" creationId="{9EBC635E-481A-CE39-A952-7EB940EC5729}"/>
          </ac:picMkLst>
        </pc:picChg>
        <pc:cxnChg chg="mod">
          <ac:chgData name="Soheil Abbasloo" userId="d71572ce-aea6-4a3a-9d7a-c1bc96c12f67" providerId="ADAL" clId="{59270F67-379E-4FBB-B81D-4325566F89EB}" dt="2022-11-13T20:50:08.962" v="461" actId="208"/>
          <ac:cxnSpMkLst>
            <pc:docMk/>
            <pc:sldMk cId="1306301088" sldId="458"/>
            <ac:cxnSpMk id="20" creationId="{EDC54FD9-18F4-855F-D8D7-E001EC05A3CD}"/>
          </ac:cxnSpMkLst>
        </pc:cxnChg>
        <pc:cxnChg chg="mod">
          <ac:chgData name="Soheil Abbasloo" userId="d71572ce-aea6-4a3a-9d7a-c1bc96c12f67" providerId="ADAL" clId="{59270F67-379E-4FBB-B81D-4325566F89EB}" dt="2022-11-13T20:50:11.536" v="462" actId="208"/>
          <ac:cxnSpMkLst>
            <pc:docMk/>
            <pc:sldMk cId="1306301088" sldId="458"/>
            <ac:cxnSpMk id="25" creationId="{A86008BF-45C7-1C7F-6276-539EE1037A11}"/>
          </ac:cxnSpMkLst>
        </pc:cxnChg>
      </pc:sldChg>
      <pc:sldChg chg="delSp modSp new mod ord">
        <pc:chgData name="Soheil Abbasloo" userId="d71572ce-aea6-4a3a-9d7a-c1bc96c12f67" providerId="ADAL" clId="{59270F67-379E-4FBB-B81D-4325566F89EB}" dt="2022-11-15T14:02:16.005" v="4386" actId="6549"/>
        <pc:sldMkLst>
          <pc:docMk/>
          <pc:sldMk cId="1703442278" sldId="459"/>
        </pc:sldMkLst>
        <pc:spChg chg="mod">
          <ac:chgData name="Soheil Abbasloo" userId="d71572ce-aea6-4a3a-9d7a-c1bc96c12f67" providerId="ADAL" clId="{59270F67-379E-4FBB-B81D-4325566F89EB}" dt="2022-11-15T14:02:16.005" v="4386" actId="6549"/>
          <ac:spMkLst>
            <pc:docMk/>
            <pc:sldMk cId="1703442278" sldId="459"/>
            <ac:spMk id="3" creationId="{116BBD81-396F-F33D-FCEC-016F0443EBBF}"/>
          </ac:spMkLst>
        </pc:spChg>
        <pc:spChg chg="del mod">
          <ac:chgData name="Soheil Abbasloo" userId="d71572ce-aea6-4a3a-9d7a-c1bc96c12f67" providerId="ADAL" clId="{59270F67-379E-4FBB-B81D-4325566F89EB}" dt="2022-11-15T14:00:35.840" v="4345" actId="478"/>
          <ac:spMkLst>
            <pc:docMk/>
            <pc:sldMk cId="1703442278" sldId="459"/>
            <ac:spMk id="4" creationId="{A22A61A4-CF1A-27D5-1B2E-67687912C29C}"/>
          </ac:spMkLst>
        </pc:spChg>
      </pc:sldChg>
      <pc:sldChg chg="addSp delSp modSp add mod ord">
        <pc:chgData name="Soheil Abbasloo" userId="d71572ce-aea6-4a3a-9d7a-c1bc96c12f67" providerId="ADAL" clId="{59270F67-379E-4FBB-B81D-4325566F89EB}" dt="2022-11-14T21:38:56.148" v="3882" actId="207"/>
        <pc:sldMkLst>
          <pc:docMk/>
          <pc:sldMk cId="2347609420" sldId="460"/>
        </pc:sldMkLst>
        <pc:spChg chg="add mod">
          <ac:chgData name="Soheil Abbasloo" userId="d71572ce-aea6-4a3a-9d7a-c1bc96c12f67" providerId="ADAL" clId="{59270F67-379E-4FBB-B81D-4325566F89EB}" dt="2022-11-14T00:12:14.691" v="3283"/>
          <ac:spMkLst>
            <pc:docMk/>
            <pc:sldMk cId="2347609420" sldId="460"/>
            <ac:spMk id="2" creationId="{33213C53-3E00-9742-2AE7-A43A21AAE721}"/>
          </ac:spMkLst>
        </pc:spChg>
        <pc:spChg chg="add mod">
          <ac:chgData name="Soheil Abbasloo" userId="d71572ce-aea6-4a3a-9d7a-c1bc96c12f67" providerId="ADAL" clId="{59270F67-379E-4FBB-B81D-4325566F89EB}" dt="2022-11-14T00:12:14.691" v="3283"/>
          <ac:spMkLst>
            <pc:docMk/>
            <pc:sldMk cId="2347609420" sldId="460"/>
            <ac:spMk id="3" creationId="{6B3A39C8-E65A-2343-03D8-B336010D269E}"/>
          </ac:spMkLst>
        </pc:spChg>
        <pc:spChg chg="add mod">
          <ac:chgData name="Soheil Abbasloo" userId="d71572ce-aea6-4a3a-9d7a-c1bc96c12f67" providerId="ADAL" clId="{59270F67-379E-4FBB-B81D-4325566F89EB}" dt="2022-11-14T00:12:14.691" v="3283"/>
          <ac:spMkLst>
            <pc:docMk/>
            <pc:sldMk cId="2347609420" sldId="460"/>
            <ac:spMk id="4" creationId="{7102F96F-9AFD-3303-B482-E4D848D93BA9}"/>
          </ac:spMkLst>
        </pc:spChg>
        <pc:spChg chg="add mod">
          <ac:chgData name="Soheil Abbasloo" userId="d71572ce-aea6-4a3a-9d7a-c1bc96c12f67" providerId="ADAL" clId="{59270F67-379E-4FBB-B81D-4325566F89EB}" dt="2022-11-14T00:12:14.691" v="3283"/>
          <ac:spMkLst>
            <pc:docMk/>
            <pc:sldMk cId="2347609420" sldId="460"/>
            <ac:spMk id="5" creationId="{B2D6965F-9E24-1A39-729E-B6A34042E9A2}"/>
          </ac:spMkLst>
        </pc:spChg>
        <pc:spChg chg="mod">
          <ac:chgData name="Soheil Abbasloo" userId="d71572ce-aea6-4a3a-9d7a-c1bc96c12f67" providerId="ADAL" clId="{59270F67-379E-4FBB-B81D-4325566F89EB}" dt="2022-11-14T00:12:14.691" v="3283"/>
          <ac:spMkLst>
            <pc:docMk/>
            <pc:sldMk cId="2347609420" sldId="460"/>
            <ac:spMk id="7" creationId="{E60DC856-DA99-D3CD-054F-B0A46417CB15}"/>
          </ac:spMkLst>
        </pc:spChg>
        <pc:spChg chg="mod">
          <ac:chgData name="Soheil Abbasloo" userId="d71572ce-aea6-4a3a-9d7a-c1bc96c12f67" providerId="ADAL" clId="{59270F67-379E-4FBB-B81D-4325566F89EB}" dt="2022-11-14T00:12:14.691" v="3283"/>
          <ac:spMkLst>
            <pc:docMk/>
            <pc:sldMk cId="2347609420" sldId="460"/>
            <ac:spMk id="8" creationId="{58CEB7FE-0048-63C3-7069-063D4F4649AE}"/>
          </ac:spMkLst>
        </pc:spChg>
        <pc:spChg chg="mod">
          <ac:chgData name="Soheil Abbasloo" userId="d71572ce-aea6-4a3a-9d7a-c1bc96c12f67" providerId="ADAL" clId="{59270F67-379E-4FBB-B81D-4325566F89EB}" dt="2022-11-14T00:12:14.691" v="3283"/>
          <ac:spMkLst>
            <pc:docMk/>
            <pc:sldMk cId="2347609420" sldId="460"/>
            <ac:spMk id="9" creationId="{094FCC24-2755-985F-C548-E7B5CDE99F03}"/>
          </ac:spMkLst>
        </pc:spChg>
        <pc:spChg chg="mod">
          <ac:chgData name="Soheil Abbasloo" userId="d71572ce-aea6-4a3a-9d7a-c1bc96c12f67" providerId="ADAL" clId="{59270F67-379E-4FBB-B81D-4325566F89EB}" dt="2022-11-14T00:12:14.691" v="3283"/>
          <ac:spMkLst>
            <pc:docMk/>
            <pc:sldMk cId="2347609420" sldId="460"/>
            <ac:spMk id="10" creationId="{6B072883-292E-A072-A77C-73231CE89A72}"/>
          </ac:spMkLst>
        </pc:spChg>
        <pc:spChg chg="mod">
          <ac:chgData name="Soheil Abbasloo" userId="d71572ce-aea6-4a3a-9d7a-c1bc96c12f67" providerId="ADAL" clId="{59270F67-379E-4FBB-B81D-4325566F89EB}" dt="2022-11-14T00:12:14.691" v="3283"/>
          <ac:spMkLst>
            <pc:docMk/>
            <pc:sldMk cId="2347609420" sldId="460"/>
            <ac:spMk id="11" creationId="{94A4F9D9-82EA-0C26-9608-6524486040C2}"/>
          </ac:spMkLst>
        </pc:spChg>
        <pc:spChg chg="mod">
          <ac:chgData name="Soheil Abbasloo" userId="d71572ce-aea6-4a3a-9d7a-c1bc96c12f67" providerId="ADAL" clId="{59270F67-379E-4FBB-B81D-4325566F89EB}" dt="2022-11-14T00:12:14.691" v="3283"/>
          <ac:spMkLst>
            <pc:docMk/>
            <pc:sldMk cId="2347609420" sldId="460"/>
            <ac:spMk id="12" creationId="{123C4686-F2CB-D729-6C2F-261E7E6A99C9}"/>
          </ac:spMkLst>
        </pc:spChg>
        <pc:spChg chg="mod">
          <ac:chgData name="Soheil Abbasloo" userId="d71572ce-aea6-4a3a-9d7a-c1bc96c12f67" providerId="ADAL" clId="{59270F67-379E-4FBB-B81D-4325566F89EB}" dt="2022-11-14T21:38:56.148" v="3882" actId="207"/>
          <ac:spMkLst>
            <pc:docMk/>
            <pc:sldMk cId="2347609420" sldId="460"/>
            <ac:spMk id="36867" creationId="{618D4074-02C7-8978-EE7F-341B3988CA86}"/>
          </ac:spMkLst>
        </pc:spChg>
        <pc:grpChg chg="add mod">
          <ac:chgData name="Soheil Abbasloo" userId="d71572ce-aea6-4a3a-9d7a-c1bc96c12f67" providerId="ADAL" clId="{59270F67-379E-4FBB-B81D-4325566F89EB}" dt="2022-11-14T00:12:14.691" v="3283"/>
          <ac:grpSpMkLst>
            <pc:docMk/>
            <pc:sldMk cId="2347609420" sldId="460"/>
            <ac:grpSpMk id="6" creationId="{444369B9-E9A8-42FC-2605-7022BE374C82}"/>
          </ac:grpSpMkLst>
        </pc:grpChg>
        <pc:grpChg chg="del">
          <ac:chgData name="Soheil Abbasloo" userId="d71572ce-aea6-4a3a-9d7a-c1bc96c12f67" providerId="ADAL" clId="{59270F67-379E-4FBB-B81D-4325566F89EB}" dt="2022-11-14T00:12:14.081" v="3282" actId="478"/>
          <ac:grpSpMkLst>
            <pc:docMk/>
            <pc:sldMk cId="2347609420" sldId="460"/>
            <ac:grpSpMk id="36869" creationId="{8FBBCB2C-6DE2-32D6-880F-14D0AE502A1D}"/>
          </ac:grpSpMkLst>
        </pc:grpChg>
      </pc:sldChg>
      <pc:sldChg chg="addSp delSp modSp new mod modAnim">
        <pc:chgData name="Soheil Abbasloo" userId="d71572ce-aea6-4a3a-9d7a-c1bc96c12f67" providerId="ADAL" clId="{59270F67-379E-4FBB-B81D-4325566F89EB}" dt="2022-11-14T22:18:09.791" v="4134"/>
        <pc:sldMkLst>
          <pc:docMk/>
          <pc:sldMk cId="3089792970" sldId="461"/>
        </pc:sldMkLst>
        <pc:spChg chg="del">
          <ac:chgData name="Soheil Abbasloo" userId="d71572ce-aea6-4a3a-9d7a-c1bc96c12f67" providerId="ADAL" clId="{59270F67-379E-4FBB-B81D-4325566F89EB}" dt="2022-11-13T22:09:55.723" v="1349" actId="478"/>
          <ac:spMkLst>
            <pc:docMk/>
            <pc:sldMk cId="3089792970" sldId="461"/>
            <ac:spMk id="3" creationId="{19BE170D-3296-E075-DEF1-C226FA4DA434}"/>
          </ac:spMkLst>
        </pc:spChg>
        <pc:spChg chg="mod">
          <ac:chgData name="Soheil Abbasloo" userId="d71572ce-aea6-4a3a-9d7a-c1bc96c12f67" providerId="ADAL" clId="{59270F67-379E-4FBB-B81D-4325566F89EB}" dt="2022-11-13T21:46:43.612" v="1321" actId="20577"/>
          <ac:spMkLst>
            <pc:docMk/>
            <pc:sldMk cId="3089792970" sldId="461"/>
            <ac:spMk id="4" creationId="{C33BAFA8-D78B-D203-AB5F-DFD947201E99}"/>
          </ac:spMkLst>
        </pc:spChg>
        <pc:spChg chg="add mod">
          <ac:chgData name="Soheil Abbasloo" userId="d71572ce-aea6-4a3a-9d7a-c1bc96c12f67" providerId="ADAL" clId="{59270F67-379E-4FBB-B81D-4325566F89EB}" dt="2022-11-13T23:46:15.615" v="2741" actId="6549"/>
          <ac:spMkLst>
            <pc:docMk/>
            <pc:sldMk cId="3089792970" sldId="461"/>
            <ac:spMk id="8" creationId="{2F3FE591-25C2-3FE4-B792-644F7B6AA89D}"/>
          </ac:spMkLst>
        </pc:spChg>
        <pc:spChg chg="add mod">
          <ac:chgData name="Soheil Abbasloo" userId="d71572ce-aea6-4a3a-9d7a-c1bc96c12f67" providerId="ADAL" clId="{59270F67-379E-4FBB-B81D-4325566F89EB}" dt="2022-11-13T23:46:18.283" v="2743" actId="20577"/>
          <ac:spMkLst>
            <pc:docMk/>
            <pc:sldMk cId="3089792970" sldId="461"/>
            <ac:spMk id="12" creationId="{51ECADEB-1C4A-1FF5-A2A7-D0B4E55AD51D}"/>
          </ac:spMkLst>
        </pc:spChg>
        <pc:spChg chg="add mod">
          <ac:chgData name="Soheil Abbasloo" userId="d71572ce-aea6-4a3a-9d7a-c1bc96c12f67" providerId="ADAL" clId="{59270F67-379E-4FBB-B81D-4325566F89EB}" dt="2022-11-13T22:15:03.871" v="1394" actId="12"/>
          <ac:spMkLst>
            <pc:docMk/>
            <pc:sldMk cId="3089792970" sldId="461"/>
            <ac:spMk id="14" creationId="{A3BBA75A-967A-D994-9C44-3AC9CE5DABFE}"/>
          </ac:spMkLst>
        </pc:spChg>
        <pc:picChg chg="add mod">
          <ac:chgData name="Soheil Abbasloo" userId="d71572ce-aea6-4a3a-9d7a-c1bc96c12f67" providerId="ADAL" clId="{59270F67-379E-4FBB-B81D-4325566F89EB}" dt="2022-11-13T22:14:03.062" v="1380" actId="1076"/>
          <ac:picMkLst>
            <pc:docMk/>
            <pc:sldMk cId="3089792970" sldId="461"/>
            <ac:picMk id="6" creationId="{D86EBDC3-CA12-4217-A80C-FBA14D9E14AD}"/>
          </ac:picMkLst>
        </pc:picChg>
        <pc:picChg chg="add del mod">
          <ac:chgData name="Soheil Abbasloo" userId="d71572ce-aea6-4a3a-9d7a-c1bc96c12f67" providerId="ADAL" clId="{59270F67-379E-4FBB-B81D-4325566F89EB}" dt="2022-11-13T22:10:25.802" v="1355" actId="478"/>
          <ac:picMkLst>
            <pc:docMk/>
            <pc:sldMk cId="3089792970" sldId="461"/>
            <ac:picMk id="9" creationId="{241E7ED0-7B95-8C54-4C3F-9465FBB15181}"/>
          </ac:picMkLst>
        </pc:picChg>
        <pc:picChg chg="add mod modCrop">
          <ac:chgData name="Soheil Abbasloo" userId="d71572ce-aea6-4a3a-9d7a-c1bc96c12f67" providerId="ADAL" clId="{59270F67-379E-4FBB-B81D-4325566F89EB}" dt="2022-11-13T22:13:50.513" v="1371" actId="732"/>
          <ac:picMkLst>
            <pc:docMk/>
            <pc:sldMk cId="3089792970" sldId="461"/>
            <ac:picMk id="11" creationId="{A97FD3EF-69DC-7E23-FE3C-97B4698954D7}"/>
          </ac:picMkLst>
        </pc:picChg>
      </pc:sldChg>
      <pc:sldChg chg="addSp delSp modSp add mod ord modAnim">
        <pc:chgData name="Soheil Abbasloo" userId="d71572ce-aea6-4a3a-9d7a-c1bc96c12f67" providerId="ADAL" clId="{59270F67-379E-4FBB-B81D-4325566F89EB}" dt="2022-11-15T16:24:03.272" v="4512"/>
        <pc:sldMkLst>
          <pc:docMk/>
          <pc:sldMk cId="1082122962" sldId="462"/>
        </pc:sldMkLst>
        <pc:spChg chg="add del mod">
          <ac:chgData name="Soheil Abbasloo" userId="d71572ce-aea6-4a3a-9d7a-c1bc96c12f67" providerId="ADAL" clId="{59270F67-379E-4FBB-B81D-4325566F89EB}" dt="2022-11-14T00:30:59.305" v="3645" actId="478"/>
          <ac:spMkLst>
            <pc:docMk/>
            <pc:sldMk cId="1082122962" sldId="462"/>
            <ac:spMk id="2" creationId="{490B44B9-CE78-26D6-21AA-D966B1A18F1E}"/>
          </ac:spMkLst>
        </pc:spChg>
        <pc:spChg chg="add mod">
          <ac:chgData name="Soheil Abbasloo" userId="d71572ce-aea6-4a3a-9d7a-c1bc96c12f67" providerId="ADAL" clId="{59270F67-379E-4FBB-B81D-4325566F89EB}" dt="2022-11-14T23:57:56.335" v="4187" actId="20577"/>
          <ac:spMkLst>
            <pc:docMk/>
            <pc:sldMk cId="1082122962" sldId="462"/>
            <ac:spMk id="2" creationId="{7F599067-E5FA-985D-833F-BB50078463A6}"/>
          </ac:spMkLst>
        </pc:spChg>
        <pc:spChg chg="mod">
          <ac:chgData name="Soheil Abbasloo" userId="d71572ce-aea6-4a3a-9d7a-c1bc96c12f67" providerId="ADAL" clId="{59270F67-379E-4FBB-B81D-4325566F89EB}" dt="2022-11-14T00:34:04.690" v="3749" actId="1037"/>
          <ac:spMkLst>
            <pc:docMk/>
            <pc:sldMk cId="1082122962" sldId="462"/>
            <ac:spMk id="6" creationId="{84ACC277-5D59-FED1-DD11-78CC7D75535F}"/>
          </ac:spMkLst>
        </pc:spChg>
        <pc:spChg chg="mod">
          <ac:chgData name="Soheil Abbasloo" userId="d71572ce-aea6-4a3a-9d7a-c1bc96c12f67" providerId="ADAL" clId="{59270F67-379E-4FBB-B81D-4325566F89EB}" dt="2022-11-14T00:34:04.690" v="3749" actId="1037"/>
          <ac:spMkLst>
            <pc:docMk/>
            <pc:sldMk cId="1082122962" sldId="462"/>
            <ac:spMk id="34" creationId="{4C522817-46FF-B933-3167-A2C61934049F}"/>
          </ac:spMkLst>
        </pc:spChg>
        <pc:spChg chg="del">
          <ac:chgData name="Soheil Abbasloo" userId="d71572ce-aea6-4a3a-9d7a-c1bc96c12f67" providerId="ADAL" clId="{59270F67-379E-4FBB-B81D-4325566F89EB}" dt="2022-11-13T23:27:17.909" v="2075" actId="478"/>
          <ac:spMkLst>
            <pc:docMk/>
            <pc:sldMk cId="1082122962" sldId="462"/>
            <ac:spMk id="35" creationId="{0A1EA964-A433-3FDF-CA4B-DF8F6BF4834F}"/>
          </ac:spMkLst>
        </pc:spChg>
        <pc:spChg chg="del mod">
          <ac:chgData name="Soheil Abbasloo" userId="d71572ce-aea6-4a3a-9d7a-c1bc96c12f67" providerId="ADAL" clId="{59270F67-379E-4FBB-B81D-4325566F89EB}" dt="2022-11-14T00:29:25.084" v="3626" actId="478"/>
          <ac:spMkLst>
            <pc:docMk/>
            <pc:sldMk cId="1082122962" sldId="462"/>
            <ac:spMk id="38" creationId="{DBA5925E-4662-6580-7C28-E45D35296B22}"/>
          </ac:spMkLst>
        </pc:spChg>
        <pc:spChg chg="mod">
          <ac:chgData name="Soheil Abbasloo" userId="d71572ce-aea6-4a3a-9d7a-c1bc96c12f67" providerId="ADAL" clId="{59270F67-379E-4FBB-B81D-4325566F89EB}" dt="2022-11-14T00:28:42.459" v="3617" actId="1076"/>
          <ac:spMkLst>
            <pc:docMk/>
            <pc:sldMk cId="1082122962" sldId="462"/>
            <ac:spMk id="83970" creationId="{7DC5B36A-058A-2585-D733-DDD5B17855A9}"/>
          </ac:spMkLst>
        </pc:spChg>
        <pc:spChg chg="mod">
          <ac:chgData name="Soheil Abbasloo" userId="d71572ce-aea6-4a3a-9d7a-c1bc96c12f67" providerId="ADAL" clId="{59270F67-379E-4FBB-B81D-4325566F89EB}" dt="2022-11-14T23:59:02.913" v="4200" actId="207"/>
          <ac:spMkLst>
            <pc:docMk/>
            <pc:sldMk cId="1082122962" sldId="462"/>
            <ac:spMk id="83971" creationId="{03AA9F9D-8926-E5DB-BF1F-E3BB20445C82}"/>
          </ac:spMkLst>
        </pc:spChg>
        <pc:spChg chg="mod">
          <ac:chgData name="Soheil Abbasloo" userId="d71572ce-aea6-4a3a-9d7a-c1bc96c12f67" providerId="ADAL" clId="{59270F67-379E-4FBB-B81D-4325566F89EB}" dt="2022-11-14T00:34:04.690" v="3749" actId="1037"/>
          <ac:spMkLst>
            <pc:docMk/>
            <pc:sldMk cId="1082122962" sldId="462"/>
            <ac:spMk id="83977" creationId="{A3AD0DE8-6DB0-1DF9-90E2-870BF0676316}"/>
          </ac:spMkLst>
        </pc:spChg>
        <pc:spChg chg="mod">
          <ac:chgData name="Soheil Abbasloo" userId="d71572ce-aea6-4a3a-9d7a-c1bc96c12f67" providerId="ADAL" clId="{59270F67-379E-4FBB-B81D-4325566F89EB}" dt="2022-11-14T00:34:04.690" v="3749" actId="1037"/>
          <ac:spMkLst>
            <pc:docMk/>
            <pc:sldMk cId="1082122962" sldId="462"/>
            <ac:spMk id="83982" creationId="{356CDF47-70B0-AFEA-6D02-97A3ADCCC29F}"/>
          </ac:spMkLst>
        </pc:spChg>
        <pc:spChg chg="del">
          <ac:chgData name="Soheil Abbasloo" userId="d71572ce-aea6-4a3a-9d7a-c1bc96c12f67" providerId="ADAL" clId="{59270F67-379E-4FBB-B81D-4325566F89EB}" dt="2022-11-13T23:28:42.851" v="2123" actId="478"/>
          <ac:spMkLst>
            <pc:docMk/>
            <pc:sldMk cId="1082122962" sldId="462"/>
            <ac:spMk id="83983" creationId="{F15CE7C7-FE01-B93F-FF09-EA96E3855C69}"/>
          </ac:spMkLst>
        </pc:spChg>
        <pc:spChg chg="mod">
          <ac:chgData name="Soheil Abbasloo" userId="d71572ce-aea6-4a3a-9d7a-c1bc96c12f67" providerId="ADAL" clId="{59270F67-379E-4FBB-B81D-4325566F89EB}" dt="2022-11-14T00:34:04.690" v="3749" actId="1037"/>
          <ac:spMkLst>
            <pc:docMk/>
            <pc:sldMk cId="1082122962" sldId="462"/>
            <ac:spMk id="83984" creationId="{8F6BE689-5062-22C9-D308-0A1E5447006D}"/>
          </ac:spMkLst>
        </pc:spChg>
        <pc:spChg chg="mod">
          <ac:chgData name="Soheil Abbasloo" userId="d71572ce-aea6-4a3a-9d7a-c1bc96c12f67" providerId="ADAL" clId="{59270F67-379E-4FBB-B81D-4325566F89EB}" dt="2022-11-14T00:34:04.690" v="3749" actId="1037"/>
          <ac:spMkLst>
            <pc:docMk/>
            <pc:sldMk cId="1082122962" sldId="462"/>
            <ac:spMk id="83985" creationId="{2469F338-5413-30B3-492D-70A7EF0C5500}"/>
          </ac:spMkLst>
        </pc:spChg>
        <pc:grpChg chg="mod">
          <ac:chgData name="Soheil Abbasloo" userId="d71572ce-aea6-4a3a-9d7a-c1bc96c12f67" providerId="ADAL" clId="{59270F67-379E-4FBB-B81D-4325566F89EB}" dt="2022-11-14T00:34:04.690" v="3749" actId="1037"/>
          <ac:grpSpMkLst>
            <pc:docMk/>
            <pc:sldMk cId="1082122962" sldId="462"/>
            <ac:grpSpMk id="15" creationId="{37561EF0-6FBF-4B42-22B9-1FB8640C2129}"/>
          </ac:grpSpMkLst>
        </pc:grpChg>
        <pc:grpChg chg="add del mod">
          <ac:chgData name="Soheil Abbasloo" userId="d71572ce-aea6-4a3a-9d7a-c1bc96c12f67" providerId="ADAL" clId="{59270F67-379E-4FBB-B81D-4325566F89EB}" dt="2022-11-14T00:31:29.864" v="3662"/>
          <ac:grpSpMkLst>
            <pc:docMk/>
            <pc:sldMk cId="1082122962" sldId="462"/>
            <ac:grpSpMk id="18" creationId="{2617A661-2373-A092-D3E5-43759A2A1766}"/>
          </ac:grpSpMkLst>
        </pc:grpChg>
        <pc:picChg chg="mod">
          <ac:chgData name="Soheil Abbasloo" userId="d71572ce-aea6-4a3a-9d7a-c1bc96c12f67" providerId="ADAL" clId="{59270F67-379E-4FBB-B81D-4325566F89EB}" dt="2022-11-14T00:34:04.690" v="3749" actId="1037"/>
          <ac:picMkLst>
            <pc:docMk/>
            <pc:sldMk cId="1082122962" sldId="462"/>
            <ac:picMk id="4" creationId="{1558551E-F7C4-6A7D-CF73-7703881F0FA7}"/>
          </ac:picMkLst>
        </pc:picChg>
        <pc:picChg chg="add mod">
          <ac:chgData name="Soheil Abbasloo" userId="d71572ce-aea6-4a3a-9d7a-c1bc96c12f67" providerId="ADAL" clId="{59270F67-379E-4FBB-B81D-4325566F89EB}" dt="2022-11-14T00:34:04.690" v="3749" actId="1037"/>
          <ac:picMkLst>
            <pc:docMk/>
            <pc:sldMk cId="1082122962" sldId="462"/>
            <ac:picMk id="25" creationId="{73D8FAF5-C0E3-D6E9-E576-E682E0C3BBDD}"/>
          </ac:picMkLst>
        </pc:picChg>
        <pc:inkChg chg="add del">
          <ac:chgData name="Soheil Abbasloo" userId="d71572ce-aea6-4a3a-9d7a-c1bc96c12f67" providerId="ADAL" clId="{59270F67-379E-4FBB-B81D-4325566F89EB}" dt="2022-11-14T00:30:34.983" v="3639"/>
          <ac:inkMkLst>
            <pc:docMk/>
            <pc:sldMk cId="1082122962" sldId="462"/>
            <ac:inkMk id="11" creationId="{1024364D-83C6-2339-3A99-B557D5790701}"/>
          </ac:inkMkLst>
        </pc:inkChg>
        <pc:inkChg chg="add del">
          <ac:chgData name="Soheil Abbasloo" userId="d71572ce-aea6-4a3a-9d7a-c1bc96c12f67" providerId="ADAL" clId="{59270F67-379E-4FBB-B81D-4325566F89EB}" dt="2022-11-14T00:30:40.281" v="3641"/>
          <ac:inkMkLst>
            <pc:docMk/>
            <pc:sldMk cId="1082122962" sldId="462"/>
            <ac:inkMk id="12" creationId="{B1996805-CCEB-70F0-D362-AA32E17AD0D0}"/>
          </ac:inkMkLst>
        </pc:inkChg>
        <pc:inkChg chg="add mod">
          <ac:chgData name="Soheil Abbasloo" userId="d71572ce-aea6-4a3a-9d7a-c1bc96c12f67" providerId="ADAL" clId="{59270F67-379E-4FBB-B81D-4325566F89EB}" dt="2022-11-14T00:34:04.690" v="3749" actId="1037"/>
          <ac:inkMkLst>
            <pc:docMk/>
            <pc:sldMk cId="1082122962" sldId="462"/>
            <ac:inkMk id="13" creationId="{2FCE9473-2967-B403-729E-21C764E8F599}"/>
          </ac:inkMkLst>
        </pc:inkChg>
        <pc:inkChg chg="add mod">
          <ac:chgData name="Soheil Abbasloo" userId="d71572ce-aea6-4a3a-9d7a-c1bc96c12f67" providerId="ADAL" clId="{59270F67-379E-4FBB-B81D-4325566F89EB}" dt="2022-11-14T00:34:04.690" v="3749" actId="1037"/>
          <ac:inkMkLst>
            <pc:docMk/>
            <pc:sldMk cId="1082122962" sldId="462"/>
            <ac:inkMk id="14" creationId="{E8E54B6F-844F-68AA-6876-D5BAD4864DA2}"/>
          </ac:inkMkLst>
        </pc:inkChg>
        <pc:inkChg chg="add del mod">
          <ac:chgData name="Soheil Abbasloo" userId="d71572ce-aea6-4a3a-9d7a-c1bc96c12f67" providerId="ADAL" clId="{59270F67-379E-4FBB-B81D-4325566F89EB}" dt="2022-11-14T23:45:50.985" v="4177" actId="208"/>
          <ac:inkMkLst>
            <pc:docMk/>
            <pc:sldMk cId="1082122962" sldId="462"/>
            <ac:inkMk id="16" creationId="{3CA567C3-4F42-8F95-8451-77926024AC4B}"/>
          </ac:inkMkLst>
        </pc:inkChg>
        <pc:inkChg chg="add del mod">
          <ac:chgData name="Soheil Abbasloo" userId="d71572ce-aea6-4a3a-9d7a-c1bc96c12f67" providerId="ADAL" clId="{59270F67-379E-4FBB-B81D-4325566F89EB}" dt="2022-11-14T00:31:29.864" v="3662"/>
          <ac:inkMkLst>
            <pc:docMk/>
            <pc:sldMk cId="1082122962" sldId="462"/>
            <ac:inkMk id="17" creationId="{D8C09CFB-D55E-B861-74F0-BCAA7B538BA9}"/>
          </ac:inkMkLst>
        </pc:inkChg>
        <pc:inkChg chg="add del">
          <ac:chgData name="Soheil Abbasloo" userId="d71572ce-aea6-4a3a-9d7a-c1bc96c12f67" providerId="ADAL" clId="{59270F67-379E-4FBB-B81D-4325566F89EB}" dt="2022-11-14T00:31:24.931" v="3660" actId="9405"/>
          <ac:inkMkLst>
            <pc:docMk/>
            <pc:sldMk cId="1082122962" sldId="462"/>
            <ac:inkMk id="19" creationId="{2B180321-DDA1-5043-DBDB-604581E8154E}"/>
          </ac:inkMkLst>
        </pc:inkChg>
        <pc:inkChg chg="add del">
          <ac:chgData name="Soheil Abbasloo" userId="d71572ce-aea6-4a3a-9d7a-c1bc96c12f67" providerId="ADAL" clId="{59270F67-379E-4FBB-B81D-4325566F89EB}" dt="2022-11-14T00:31:24.546" v="3659" actId="9405"/>
          <ac:inkMkLst>
            <pc:docMk/>
            <pc:sldMk cId="1082122962" sldId="462"/>
            <ac:inkMk id="20" creationId="{F6E6B238-B808-A65E-ED2B-4427370DAAD4}"/>
          </ac:inkMkLst>
        </pc:inkChg>
        <pc:inkChg chg="add del">
          <ac:chgData name="Soheil Abbasloo" userId="d71572ce-aea6-4a3a-9d7a-c1bc96c12f67" providerId="ADAL" clId="{59270F67-379E-4FBB-B81D-4325566F89EB}" dt="2022-11-14T00:31:23.806" v="3657" actId="9405"/>
          <ac:inkMkLst>
            <pc:docMk/>
            <pc:sldMk cId="1082122962" sldId="462"/>
            <ac:inkMk id="21" creationId="{CDCC2D5C-3839-D46A-3824-731266B6D18A}"/>
          </ac:inkMkLst>
        </pc:inkChg>
        <pc:inkChg chg="add mod">
          <ac:chgData name="Soheil Abbasloo" userId="d71572ce-aea6-4a3a-9d7a-c1bc96c12f67" providerId="ADAL" clId="{59270F67-379E-4FBB-B81D-4325566F89EB}" dt="2022-11-14T23:45:50.985" v="4177" actId="208"/>
          <ac:inkMkLst>
            <pc:docMk/>
            <pc:sldMk cId="1082122962" sldId="462"/>
            <ac:inkMk id="22" creationId="{F4165A2C-ECAA-3DA4-21FB-2502834D0F24}"/>
          </ac:inkMkLst>
        </pc:inkChg>
        <pc:inkChg chg="add del mod">
          <ac:chgData name="Soheil Abbasloo" userId="d71572ce-aea6-4a3a-9d7a-c1bc96c12f67" providerId="ADAL" clId="{59270F67-379E-4FBB-B81D-4325566F89EB}" dt="2022-11-14T23:45:50.985" v="4177" actId="208"/>
          <ac:inkMkLst>
            <pc:docMk/>
            <pc:sldMk cId="1082122962" sldId="462"/>
            <ac:inkMk id="23" creationId="{9D9F5294-47F3-7013-DCB2-51DA82E7938C}"/>
          </ac:inkMkLst>
        </pc:inkChg>
        <pc:inkChg chg="add del">
          <ac:chgData name="Soheil Abbasloo" userId="d71572ce-aea6-4a3a-9d7a-c1bc96c12f67" providerId="ADAL" clId="{59270F67-379E-4FBB-B81D-4325566F89EB}" dt="2022-11-14T00:31:52.652" v="3669" actId="9405"/>
          <ac:inkMkLst>
            <pc:docMk/>
            <pc:sldMk cId="1082122962" sldId="462"/>
            <ac:inkMk id="24" creationId="{C6C7576C-83B1-16BB-8C90-B014219A8F50}"/>
          </ac:inkMkLst>
        </pc:inkChg>
        <pc:cxnChg chg="add del mod">
          <ac:chgData name="Soheil Abbasloo" userId="d71572ce-aea6-4a3a-9d7a-c1bc96c12f67" providerId="ADAL" clId="{59270F67-379E-4FBB-B81D-4325566F89EB}" dt="2022-11-14T00:30:07.514" v="3637" actId="478"/>
          <ac:cxnSpMkLst>
            <pc:docMk/>
            <pc:sldMk cId="1082122962" sldId="462"/>
            <ac:cxnSpMk id="5" creationId="{95311999-F416-FF30-71AA-8CD5C7F63CE8}"/>
          </ac:cxnSpMkLst>
        </pc:cxnChg>
        <pc:cxnChg chg="add del mod">
          <ac:chgData name="Soheil Abbasloo" userId="d71572ce-aea6-4a3a-9d7a-c1bc96c12f67" providerId="ADAL" clId="{59270F67-379E-4FBB-B81D-4325566F89EB}" dt="2022-11-14T00:34:04.690" v="3749" actId="1037"/>
          <ac:cxnSpMkLst>
            <pc:docMk/>
            <pc:sldMk cId="1082122962" sldId="462"/>
            <ac:cxnSpMk id="26" creationId="{B1112B0F-6B18-01EA-A1C4-9719DACF9592}"/>
          </ac:cxnSpMkLst>
        </pc:cxnChg>
        <pc:cxnChg chg="del">
          <ac:chgData name="Soheil Abbasloo" userId="d71572ce-aea6-4a3a-9d7a-c1bc96c12f67" providerId="ADAL" clId="{59270F67-379E-4FBB-B81D-4325566F89EB}" dt="2022-11-14T00:33:28.807" v="3682" actId="478"/>
          <ac:cxnSpMkLst>
            <pc:docMk/>
            <pc:sldMk cId="1082122962" sldId="462"/>
            <ac:cxnSpMk id="29" creationId="{1B5D08DB-DD24-BFE3-61B8-7FF525772587}"/>
          </ac:cxnSpMkLst>
        </pc:cxnChg>
        <pc:cxnChg chg="del mod">
          <ac:chgData name="Soheil Abbasloo" userId="d71572ce-aea6-4a3a-9d7a-c1bc96c12f67" providerId="ADAL" clId="{59270F67-379E-4FBB-B81D-4325566F89EB}" dt="2022-11-13T23:28:30.480" v="2121" actId="478"/>
          <ac:cxnSpMkLst>
            <pc:docMk/>
            <pc:sldMk cId="1082122962" sldId="462"/>
            <ac:cxnSpMk id="36" creationId="{5AAD47EE-220A-4791-3C41-ADE793455666}"/>
          </ac:cxnSpMkLst>
        </pc:cxnChg>
      </pc:sldChg>
      <pc:sldChg chg="delSp add mod modAnim">
        <pc:chgData name="Soheil Abbasloo" userId="d71572ce-aea6-4a3a-9d7a-c1bc96c12f67" providerId="ADAL" clId="{59270F67-379E-4FBB-B81D-4325566F89EB}" dt="2022-11-15T15:20:45.048" v="4496"/>
        <pc:sldMkLst>
          <pc:docMk/>
          <pc:sldMk cId="4032347882" sldId="463"/>
        </pc:sldMkLst>
        <pc:spChg chg="del">
          <ac:chgData name="Soheil Abbasloo" userId="d71572ce-aea6-4a3a-9d7a-c1bc96c12f67" providerId="ADAL" clId="{59270F67-379E-4FBB-B81D-4325566F89EB}" dt="2022-11-14T22:07:08.140" v="4115" actId="478"/>
          <ac:spMkLst>
            <pc:docMk/>
            <pc:sldMk cId="4032347882" sldId="463"/>
            <ac:spMk id="2" creationId="{9E481CCD-A334-636A-4F91-DF160FAA6936}"/>
          </ac:spMkLst>
        </pc:spChg>
      </pc:sldChg>
      <pc:sldChg chg="modSp new mod">
        <pc:chgData name="Soheil Abbasloo" userId="d71572ce-aea6-4a3a-9d7a-c1bc96c12f67" providerId="ADAL" clId="{59270F67-379E-4FBB-B81D-4325566F89EB}" dt="2022-11-15T14:00:06.124" v="4343" actId="20577"/>
        <pc:sldMkLst>
          <pc:docMk/>
          <pc:sldMk cId="3907478959" sldId="464"/>
        </pc:sldMkLst>
        <pc:spChg chg="mod">
          <ac:chgData name="Soheil Abbasloo" userId="d71572ce-aea6-4a3a-9d7a-c1bc96c12f67" providerId="ADAL" clId="{59270F67-379E-4FBB-B81D-4325566F89EB}" dt="2022-11-15T14:00:06.124" v="4343" actId="20577"/>
          <ac:spMkLst>
            <pc:docMk/>
            <pc:sldMk cId="3907478959" sldId="464"/>
            <ac:spMk id="3" creationId="{A2721846-C30B-2B46-018D-A388956870F1}"/>
          </ac:spMkLst>
        </pc:spChg>
        <pc:spChg chg="mod">
          <ac:chgData name="Soheil Abbasloo" userId="d71572ce-aea6-4a3a-9d7a-c1bc96c12f67" providerId="ADAL" clId="{59270F67-379E-4FBB-B81D-4325566F89EB}" dt="2022-11-15T00:14:30.885" v="4251" actId="20577"/>
          <ac:spMkLst>
            <pc:docMk/>
            <pc:sldMk cId="3907478959" sldId="464"/>
            <ac:spMk id="4" creationId="{936278DE-23B4-F40A-14A2-0BF435C0BE2C}"/>
          </ac:spMkLst>
        </pc:spChg>
      </pc:sldChg>
      <pc:sldMasterChg chg="addSldLayout modSldLayout">
        <pc:chgData name="Soheil Abbasloo" userId="d71572ce-aea6-4a3a-9d7a-c1bc96c12f67" providerId="ADAL" clId="{59270F67-379E-4FBB-B81D-4325566F89EB}" dt="2022-11-13T19:57:24.593" v="116" actId="242"/>
        <pc:sldMasterMkLst>
          <pc:docMk/>
          <pc:sldMasterMk cId="4216264492" sldId="2147483701"/>
        </pc:sldMasterMkLst>
        <pc:sldLayoutChg chg="modSp add mod modTransition">
          <pc:chgData name="Soheil Abbasloo" userId="d71572ce-aea6-4a3a-9d7a-c1bc96c12f67" providerId="ADAL" clId="{59270F67-379E-4FBB-B81D-4325566F89EB}" dt="2022-11-13T19:57:24.593" v="116" actId="242"/>
          <pc:sldLayoutMkLst>
            <pc:docMk/>
            <pc:sldMasterMk cId="4216264492" sldId="2147483701"/>
            <pc:sldLayoutMk cId="2597375569" sldId="2147483735"/>
          </pc:sldLayoutMkLst>
          <pc:spChg chg="mod">
            <ac:chgData name="Soheil Abbasloo" userId="d71572ce-aea6-4a3a-9d7a-c1bc96c12f67" providerId="ADAL" clId="{59270F67-379E-4FBB-B81D-4325566F89EB}" dt="2022-11-13T19:57:24.593" v="116" actId="242"/>
            <ac:spMkLst>
              <pc:docMk/>
              <pc:sldMasterMk cId="4216264492" sldId="2147483701"/>
              <pc:sldLayoutMk cId="2597375569" sldId="2147483735"/>
              <ac:spMk id="5" creationId="{ACCA5D96-A59D-F5DD-3AEB-62BCD59A022B}"/>
            </ac:spMkLst>
          </pc:spChg>
        </pc:sldLayoutChg>
      </pc:sldMasterChg>
      <pc:sldMasterChg chg="del delSldLayout">
        <pc:chgData name="Soheil Abbasloo" userId="d71572ce-aea6-4a3a-9d7a-c1bc96c12f67" providerId="ADAL" clId="{59270F67-379E-4FBB-B81D-4325566F89EB}" dt="2022-11-14T00:10:28.406" v="3269" actId="700"/>
        <pc:sldMasterMkLst>
          <pc:docMk/>
          <pc:sldMasterMk cId="196542572" sldId="2147483736"/>
        </pc:sldMasterMkLst>
        <pc:sldLayoutChg chg="del">
          <pc:chgData name="Soheil Abbasloo" userId="d71572ce-aea6-4a3a-9d7a-c1bc96c12f67" providerId="ADAL" clId="{59270F67-379E-4FBB-B81D-4325566F89EB}" dt="2022-11-14T00:10:28.406" v="3269" actId="700"/>
          <pc:sldLayoutMkLst>
            <pc:docMk/>
            <pc:sldMasterMk cId="196542572" sldId="2147483736"/>
            <pc:sldLayoutMk cId="2448937385" sldId="2147483737"/>
          </pc:sldLayoutMkLst>
        </pc:sldLayoutChg>
        <pc:sldLayoutChg chg="del">
          <pc:chgData name="Soheil Abbasloo" userId="d71572ce-aea6-4a3a-9d7a-c1bc96c12f67" providerId="ADAL" clId="{59270F67-379E-4FBB-B81D-4325566F89EB}" dt="2022-11-14T00:10:28.406" v="3269" actId="700"/>
          <pc:sldLayoutMkLst>
            <pc:docMk/>
            <pc:sldMasterMk cId="196542572" sldId="2147483736"/>
            <pc:sldLayoutMk cId="164686407" sldId="2147483738"/>
          </pc:sldLayoutMkLst>
        </pc:sldLayoutChg>
        <pc:sldLayoutChg chg="del">
          <pc:chgData name="Soheil Abbasloo" userId="d71572ce-aea6-4a3a-9d7a-c1bc96c12f67" providerId="ADAL" clId="{59270F67-379E-4FBB-B81D-4325566F89EB}" dt="2022-11-14T00:10:28.406" v="3269" actId="700"/>
          <pc:sldLayoutMkLst>
            <pc:docMk/>
            <pc:sldMasterMk cId="196542572" sldId="2147483736"/>
            <pc:sldLayoutMk cId="4048460937" sldId="2147483739"/>
          </pc:sldLayoutMkLst>
        </pc:sldLayoutChg>
        <pc:sldLayoutChg chg="del">
          <pc:chgData name="Soheil Abbasloo" userId="d71572ce-aea6-4a3a-9d7a-c1bc96c12f67" providerId="ADAL" clId="{59270F67-379E-4FBB-B81D-4325566F89EB}" dt="2022-11-14T00:10:28.406" v="3269" actId="700"/>
          <pc:sldLayoutMkLst>
            <pc:docMk/>
            <pc:sldMasterMk cId="196542572" sldId="2147483736"/>
            <pc:sldLayoutMk cId="2652508659" sldId="2147483740"/>
          </pc:sldLayoutMkLst>
        </pc:sldLayoutChg>
        <pc:sldLayoutChg chg="del">
          <pc:chgData name="Soheil Abbasloo" userId="d71572ce-aea6-4a3a-9d7a-c1bc96c12f67" providerId="ADAL" clId="{59270F67-379E-4FBB-B81D-4325566F89EB}" dt="2022-11-14T00:10:28.406" v="3269" actId="700"/>
          <pc:sldLayoutMkLst>
            <pc:docMk/>
            <pc:sldMasterMk cId="196542572" sldId="2147483736"/>
            <pc:sldLayoutMk cId="919277954" sldId="2147483741"/>
          </pc:sldLayoutMkLst>
        </pc:sldLayoutChg>
        <pc:sldLayoutChg chg="del">
          <pc:chgData name="Soheil Abbasloo" userId="d71572ce-aea6-4a3a-9d7a-c1bc96c12f67" providerId="ADAL" clId="{59270F67-379E-4FBB-B81D-4325566F89EB}" dt="2022-11-14T00:10:28.406" v="3269" actId="700"/>
          <pc:sldLayoutMkLst>
            <pc:docMk/>
            <pc:sldMasterMk cId="196542572" sldId="2147483736"/>
            <pc:sldLayoutMk cId="1255353639" sldId="2147483742"/>
          </pc:sldLayoutMkLst>
        </pc:sldLayoutChg>
        <pc:sldLayoutChg chg="del">
          <pc:chgData name="Soheil Abbasloo" userId="d71572ce-aea6-4a3a-9d7a-c1bc96c12f67" providerId="ADAL" clId="{59270F67-379E-4FBB-B81D-4325566F89EB}" dt="2022-11-14T00:10:28.406" v="3269" actId="700"/>
          <pc:sldLayoutMkLst>
            <pc:docMk/>
            <pc:sldMasterMk cId="196542572" sldId="2147483736"/>
            <pc:sldLayoutMk cId="3972540916" sldId="2147483743"/>
          </pc:sldLayoutMkLst>
        </pc:sldLayoutChg>
        <pc:sldLayoutChg chg="del">
          <pc:chgData name="Soheil Abbasloo" userId="d71572ce-aea6-4a3a-9d7a-c1bc96c12f67" providerId="ADAL" clId="{59270F67-379E-4FBB-B81D-4325566F89EB}" dt="2022-11-14T00:10:28.406" v="3269" actId="700"/>
          <pc:sldLayoutMkLst>
            <pc:docMk/>
            <pc:sldMasterMk cId="196542572" sldId="2147483736"/>
            <pc:sldLayoutMk cId="2496531435" sldId="2147483744"/>
          </pc:sldLayoutMkLst>
        </pc:sldLayoutChg>
        <pc:sldLayoutChg chg="del">
          <pc:chgData name="Soheil Abbasloo" userId="d71572ce-aea6-4a3a-9d7a-c1bc96c12f67" providerId="ADAL" clId="{59270F67-379E-4FBB-B81D-4325566F89EB}" dt="2022-11-14T00:10:28.406" v="3269" actId="700"/>
          <pc:sldLayoutMkLst>
            <pc:docMk/>
            <pc:sldMasterMk cId="196542572" sldId="2147483736"/>
            <pc:sldLayoutMk cId="1149868191" sldId="2147483745"/>
          </pc:sldLayoutMkLst>
        </pc:sldLayoutChg>
        <pc:sldLayoutChg chg="del">
          <pc:chgData name="Soheil Abbasloo" userId="d71572ce-aea6-4a3a-9d7a-c1bc96c12f67" providerId="ADAL" clId="{59270F67-379E-4FBB-B81D-4325566F89EB}" dt="2022-11-14T00:10:28.406" v="3269" actId="700"/>
          <pc:sldLayoutMkLst>
            <pc:docMk/>
            <pc:sldMasterMk cId="196542572" sldId="2147483736"/>
            <pc:sldLayoutMk cId="2053109053" sldId="2147483746"/>
          </pc:sldLayoutMkLst>
        </pc:sldLayoutChg>
        <pc:sldLayoutChg chg="del">
          <pc:chgData name="Soheil Abbasloo" userId="d71572ce-aea6-4a3a-9d7a-c1bc96c12f67" providerId="ADAL" clId="{59270F67-379E-4FBB-B81D-4325566F89EB}" dt="2022-11-14T00:10:28.406" v="3269" actId="700"/>
          <pc:sldLayoutMkLst>
            <pc:docMk/>
            <pc:sldMasterMk cId="196542572" sldId="2147483736"/>
            <pc:sldLayoutMk cId="4263405132" sldId="2147483747"/>
          </pc:sldLayoutMkLst>
        </pc:sldLayoutChg>
        <pc:sldLayoutChg chg="del">
          <pc:chgData name="Soheil Abbasloo" userId="d71572ce-aea6-4a3a-9d7a-c1bc96c12f67" providerId="ADAL" clId="{59270F67-379E-4FBB-B81D-4325566F89EB}" dt="2022-11-14T00:10:28.406" v="3269" actId="700"/>
          <pc:sldLayoutMkLst>
            <pc:docMk/>
            <pc:sldMasterMk cId="196542572" sldId="2147483736"/>
            <pc:sldLayoutMk cId="3429952165" sldId="2147483748"/>
          </pc:sldLayoutMkLst>
        </pc:sldLayoutChg>
        <pc:sldLayoutChg chg="del">
          <pc:chgData name="Soheil Abbasloo" userId="d71572ce-aea6-4a3a-9d7a-c1bc96c12f67" providerId="ADAL" clId="{59270F67-379E-4FBB-B81D-4325566F89EB}" dt="2022-11-14T00:10:28.406" v="3269" actId="700"/>
          <pc:sldLayoutMkLst>
            <pc:docMk/>
            <pc:sldMasterMk cId="196542572" sldId="2147483736"/>
            <pc:sldLayoutMk cId="1602132023" sldId="2147483749"/>
          </pc:sldLayoutMkLst>
        </pc:sldLayoutChg>
        <pc:sldLayoutChg chg="del">
          <pc:chgData name="Soheil Abbasloo" userId="d71572ce-aea6-4a3a-9d7a-c1bc96c12f67" providerId="ADAL" clId="{59270F67-379E-4FBB-B81D-4325566F89EB}" dt="2022-11-14T00:10:28.406" v="3269" actId="700"/>
          <pc:sldLayoutMkLst>
            <pc:docMk/>
            <pc:sldMasterMk cId="196542572" sldId="2147483736"/>
            <pc:sldLayoutMk cId="3755235754" sldId="2147483750"/>
          </pc:sldLayoutMkLst>
        </pc:sldLayoutChg>
        <pc:sldLayoutChg chg="del">
          <pc:chgData name="Soheil Abbasloo" userId="d71572ce-aea6-4a3a-9d7a-c1bc96c12f67" providerId="ADAL" clId="{59270F67-379E-4FBB-B81D-4325566F89EB}" dt="2022-11-14T00:10:28.406" v="3269" actId="700"/>
          <pc:sldLayoutMkLst>
            <pc:docMk/>
            <pc:sldMasterMk cId="196542572" sldId="2147483736"/>
            <pc:sldLayoutMk cId="3321798792" sldId="2147483751"/>
          </pc:sldLayoutMkLst>
        </pc:sldLayoutChg>
        <pc:sldLayoutChg chg="del">
          <pc:chgData name="Soheil Abbasloo" userId="d71572ce-aea6-4a3a-9d7a-c1bc96c12f67" providerId="ADAL" clId="{59270F67-379E-4FBB-B81D-4325566F89EB}" dt="2022-11-14T00:10:28.406" v="3269" actId="700"/>
          <pc:sldLayoutMkLst>
            <pc:docMk/>
            <pc:sldMasterMk cId="196542572" sldId="2147483736"/>
            <pc:sldLayoutMk cId="3812199825" sldId="2147483752"/>
          </pc:sldLayoutMkLst>
        </pc:sldLayoutChg>
      </pc:sldMasterChg>
    </pc:docChg>
  </pc:docChgLst>
  <pc:docChgLst>
    <pc:chgData name="Soheil Abbasloo" userId="d71572ce-aea6-4a3a-9d7a-c1bc96c12f67" providerId="ADAL" clId="{7BF43ACD-6BC8-4014-A066-B4B9D43D72FC}"/>
    <pc:docChg chg="undo redo custSel addSld delSld modSld sldOrd modShowInfo">
      <pc:chgData name="Soheil Abbasloo" userId="d71572ce-aea6-4a3a-9d7a-c1bc96c12f67" providerId="ADAL" clId="{7BF43ACD-6BC8-4014-A066-B4B9D43D72FC}" dt="2022-10-11T14:56:43.333" v="782"/>
      <pc:docMkLst>
        <pc:docMk/>
      </pc:docMkLst>
      <pc:sldChg chg="modSp mod">
        <pc:chgData name="Soheil Abbasloo" userId="d71572ce-aea6-4a3a-9d7a-c1bc96c12f67" providerId="ADAL" clId="{7BF43ACD-6BC8-4014-A066-B4B9D43D72FC}" dt="2022-10-10T16:39:56.969" v="634" actId="6549"/>
        <pc:sldMkLst>
          <pc:docMk/>
          <pc:sldMk cId="880369482" sldId="450"/>
        </pc:sldMkLst>
        <pc:spChg chg="mod">
          <ac:chgData name="Soheil Abbasloo" userId="d71572ce-aea6-4a3a-9d7a-c1bc96c12f67" providerId="ADAL" clId="{7BF43ACD-6BC8-4014-A066-B4B9D43D72FC}" dt="2022-10-10T16:39:56.969" v="634" actId="6549"/>
          <ac:spMkLst>
            <pc:docMk/>
            <pc:sldMk cId="880369482" sldId="450"/>
            <ac:spMk id="2" creationId="{09C2587D-5EB9-081D-E718-EE8DC906049E}"/>
          </ac:spMkLst>
        </pc:spChg>
      </pc:sldChg>
      <pc:sldChg chg="del">
        <pc:chgData name="Soheil Abbasloo" userId="d71572ce-aea6-4a3a-9d7a-c1bc96c12f67" providerId="ADAL" clId="{7BF43ACD-6BC8-4014-A066-B4B9D43D72FC}" dt="2022-10-10T16:36:48.849" v="603" actId="47"/>
        <pc:sldMkLst>
          <pc:docMk/>
          <pc:sldMk cId="209406910" sldId="632"/>
        </pc:sldMkLst>
      </pc:sldChg>
      <pc:sldChg chg="modSp add del mod">
        <pc:chgData name="Soheil Abbasloo" userId="d71572ce-aea6-4a3a-9d7a-c1bc96c12f67" providerId="ADAL" clId="{7BF43ACD-6BC8-4014-A066-B4B9D43D72FC}" dt="2022-10-10T16:38:15.355" v="616" actId="20577"/>
        <pc:sldMkLst>
          <pc:docMk/>
          <pc:sldMk cId="1152535195" sldId="632"/>
        </pc:sldMkLst>
        <pc:spChg chg="mod">
          <ac:chgData name="Soheil Abbasloo" userId="d71572ce-aea6-4a3a-9d7a-c1bc96c12f67" providerId="ADAL" clId="{7BF43ACD-6BC8-4014-A066-B4B9D43D72FC}" dt="2022-10-10T16:38:15.355" v="616" actId="20577"/>
          <ac:spMkLst>
            <pc:docMk/>
            <pc:sldMk cId="1152535195" sldId="632"/>
            <ac:spMk id="6" creationId="{50C74F9B-550E-FB6B-2565-4F3F1411F090}"/>
          </ac:spMkLst>
        </pc:spChg>
      </pc:sldChg>
      <pc:sldChg chg="del">
        <pc:chgData name="Soheil Abbasloo" userId="d71572ce-aea6-4a3a-9d7a-c1bc96c12f67" providerId="ADAL" clId="{7BF43ACD-6BC8-4014-A066-B4B9D43D72FC}" dt="2022-10-10T16:38:56.282" v="625" actId="47"/>
        <pc:sldMkLst>
          <pc:docMk/>
          <pc:sldMk cId="662723052" sldId="633"/>
        </pc:sldMkLst>
      </pc:sldChg>
      <pc:sldChg chg="delSp modSp mod setBg modAnim">
        <pc:chgData name="Soheil Abbasloo" userId="d71572ce-aea6-4a3a-9d7a-c1bc96c12f67" providerId="ADAL" clId="{7BF43ACD-6BC8-4014-A066-B4B9D43D72FC}" dt="2022-10-11T14:56:43.333" v="782"/>
        <pc:sldMkLst>
          <pc:docMk/>
          <pc:sldMk cId="1484619680" sldId="635"/>
        </pc:sldMkLst>
        <pc:spChg chg="mod">
          <ac:chgData name="Soheil Abbasloo" userId="d71572ce-aea6-4a3a-9d7a-c1bc96c12f67" providerId="ADAL" clId="{7BF43ACD-6BC8-4014-A066-B4B9D43D72FC}" dt="2022-10-10T16:39:18.908" v="627" actId="207"/>
          <ac:spMkLst>
            <pc:docMk/>
            <pc:sldMk cId="1484619680" sldId="635"/>
            <ac:spMk id="3" creationId="{A40A24A4-FE10-6368-D67B-BC498304C90F}"/>
          </ac:spMkLst>
        </pc:spChg>
        <pc:spChg chg="del">
          <ac:chgData name="Soheil Abbasloo" userId="d71572ce-aea6-4a3a-9d7a-c1bc96c12f67" providerId="ADAL" clId="{7BF43ACD-6BC8-4014-A066-B4B9D43D72FC}" dt="2022-10-03T21:35:56.977" v="19" actId="478"/>
          <ac:spMkLst>
            <pc:docMk/>
            <pc:sldMk cId="1484619680" sldId="635"/>
            <ac:spMk id="4" creationId="{2E13240E-DC4F-D66B-60A8-2B86126067D9}"/>
          </ac:spMkLst>
        </pc:spChg>
        <pc:spChg chg="del">
          <ac:chgData name="Soheil Abbasloo" userId="d71572ce-aea6-4a3a-9d7a-c1bc96c12f67" providerId="ADAL" clId="{7BF43ACD-6BC8-4014-A066-B4B9D43D72FC}" dt="2022-10-03T21:35:56.977" v="19" actId="478"/>
          <ac:spMkLst>
            <pc:docMk/>
            <pc:sldMk cId="1484619680" sldId="635"/>
            <ac:spMk id="5" creationId="{BC8A5ED3-B810-C42F-3182-B9747F2E4993}"/>
          </ac:spMkLst>
        </pc:spChg>
        <pc:spChg chg="del mod">
          <ac:chgData name="Soheil Abbasloo" userId="d71572ce-aea6-4a3a-9d7a-c1bc96c12f67" providerId="ADAL" clId="{7BF43ACD-6BC8-4014-A066-B4B9D43D72FC}" dt="2022-10-03T21:35:58.778" v="21" actId="478"/>
          <ac:spMkLst>
            <pc:docMk/>
            <pc:sldMk cId="1484619680" sldId="635"/>
            <ac:spMk id="6" creationId="{D6A8B7AC-5DE4-553B-E0D8-92F6C3F4845D}"/>
          </ac:spMkLst>
        </pc:spChg>
        <pc:spChg chg="del">
          <ac:chgData name="Soheil Abbasloo" userId="d71572ce-aea6-4a3a-9d7a-c1bc96c12f67" providerId="ADAL" clId="{7BF43ACD-6BC8-4014-A066-B4B9D43D72FC}" dt="2022-10-03T21:35:56.977" v="19" actId="478"/>
          <ac:spMkLst>
            <pc:docMk/>
            <pc:sldMk cId="1484619680" sldId="635"/>
            <ac:spMk id="7" creationId="{1C9D851F-5910-3F7F-A1F4-1A075FC9C65B}"/>
          </ac:spMkLst>
        </pc:spChg>
        <pc:spChg chg="del">
          <ac:chgData name="Soheil Abbasloo" userId="d71572ce-aea6-4a3a-9d7a-c1bc96c12f67" providerId="ADAL" clId="{7BF43ACD-6BC8-4014-A066-B4B9D43D72FC}" dt="2022-10-03T21:35:56.977" v="19" actId="478"/>
          <ac:spMkLst>
            <pc:docMk/>
            <pc:sldMk cId="1484619680" sldId="635"/>
            <ac:spMk id="8" creationId="{3BD75822-0C33-A35D-5131-ED557CA34970}"/>
          </ac:spMkLst>
        </pc:spChg>
        <pc:spChg chg="del">
          <ac:chgData name="Soheil Abbasloo" userId="d71572ce-aea6-4a3a-9d7a-c1bc96c12f67" providerId="ADAL" clId="{7BF43ACD-6BC8-4014-A066-B4B9D43D72FC}" dt="2022-10-03T21:36:01.160" v="23" actId="478"/>
          <ac:spMkLst>
            <pc:docMk/>
            <pc:sldMk cId="1484619680" sldId="635"/>
            <ac:spMk id="9" creationId="{03882599-093A-2100-3F22-C02513872542}"/>
          </ac:spMkLst>
        </pc:spChg>
        <pc:spChg chg="del">
          <ac:chgData name="Soheil Abbasloo" userId="d71572ce-aea6-4a3a-9d7a-c1bc96c12f67" providerId="ADAL" clId="{7BF43ACD-6BC8-4014-A066-B4B9D43D72FC}" dt="2022-10-03T21:36:00.080" v="22" actId="478"/>
          <ac:spMkLst>
            <pc:docMk/>
            <pc:sldMk cId="1484619680" sldId="635"/>
            <ac:spMk id="80" creationId="{45FDBF63-FC23-E206-9BD7-1F1897331373}"/>
          </ac:spMkLst>
        </pc:spChg>
        <pc:picChg chg="mod">
          <ac:chgData name="Soheil Abbasloo" userId="d71572ce-aea6-4a3a-9d7a-c1bc96c12f67" providerId="ADAL" clId="{7BF43ACD-6BC8-4014-A066-B4B9D43D72FC}" dt="2022-10-03T21:37:40.576" v="41" actId="14100"/>
          <ac:picMkLst>
            <pc:docMk/>
            <pc:sldMk cId="1484619680" sldId="635"/>
            <ac:picMk id="84" creationId="{32C7949B-15E5-D36C-C903-D887811559CB}"/>
          </ac:picMkLst>
        </pc:picChg>
        <pc:cxnChg chg="del mod">
          <ac:chgData name="Soheil Abbasloo" userId="d71572ce-aea6-4a3a-9d7a-c1bc96c12f67" providerId="ADAL" clId="{7BF43ACD-6BC8-4014-A066-B4B9D43D72FC}" dt="2022-10-03T21:35:56.977" v="19" actId="478"/>
          <ac:cxnSpMkLst>
            <pc:docMk/>
            <pc:sldMk cId="1484619680" sldId="635"/>
            <ac:cxnSpMk id="11" creationId="{0708362C-9AFF-5A7E-3AEE-46C59A916FC1}"/>
          </ac:cxnSpMkLst>
        </pc:cxnChg>
        <pc:cxnChg chg="del mod">
          <ac:chgData name="Soheil Abbasloo" userId="d71572ce-aea6-4a3a-9d7a-c1bc96c12f67" providerId="ADAL" clId="{7BF43ACD-6BC8-4014-A066-B4B9D43D72FC}" dt="2022-10-03T21:35:56.977" v="19" actId="478"/>
          <ac:cxnSpMkLst>
            <pc:docMk/>
            <pc:sldMk cId="1484619680" sldId="635"/>
            <ac:cxnSpMk id="15" creationId="{0A8C1188-BC9F-B606-A832-2EA4869FAEC8}"/>
          </ac:cxnSpMkLst>
        </pc:cxnChg>
        <pc:cxnChg chg="del mod">
          <ac:chgData name="Soheil Abbasloo" userId="d71572ce-aea6-4a3a-9d7a-c1bc96c12f67" providerId="ADAL" clId="{7BF43ACD-6BC8-4014-A066-B4B9D43D72FC}" dt="2022-10-03T21:35:56.977" v="19" actId="478"/>
          <ac:cxnSpMkLst>
            <pc:docMk/>
            <pc:sldMk cId="1484619680" sldId="635"/>
            <ac:cxnSpMk id="17" creationId="{E4F2F560-2225-BF2A-7F6D-8C532B3EA997}"/>
          </ac:cxnSpMkLst>
        </pc:cxnChg>
        <pc:cxnChg chg="del mod">
          <ac:chgData name="Soheil Abbasloo" userId="d71572ce-aea6-4a3a-9d7a-c1bc96c12f67" providerId="ADAL" clId="{7BF43ACD-6BC8-4014-A066-B4B9D43D72FC}" dt="2022-10-03T21:35:56.977" v="19" actId="478"/>
          <ac:cxnSpMkLst>
            <pc:docMk/>
            <pc:sldMk cId="1484619680" sldId="635"/>
            <ac:cxnSpMk id="23" creationId="{371DE4BC-E696-15A2-11A4-609F3DBA431E}"/>
          </ac:cxnSpMkLst>
        </pc:cxnChg>
        <pc:cxnChg chg="del mod">
          <ac:chgData name="Soheil Abbasloo" userId="d71572ce-aea6-4a3a-9d7a-c1bc96c12f67" providerId="ADAL" clId="{7BF43ACD-6BC8-4014-A066-B4B9D43D72FC}" dt="2022-10-03T21:35:56.977" v="19" actId="478"/>
          <ac:cxnSpMkLst>
            <pc:docMk/>
            <pc:sldMk cId="1484619680" sldId="635"/>
            <ac:cxnSpMk id="29" creationId="{E674C527-99ED-A2E4-7602-BE8E117DA4B1}"/>
          </ac:cxnSpMkLst>
        </pc:cxnChg>
        <pc:cxnChg chg="del mod">
          <ac:chgData name="Soheil Abbasloo" userId="d71572ce-aea6-4a3a-9d7a-c1bc96c12f67" providerId="ADAL" clId="{7BF43ACD-6BC8-4014-A066-B4B9D43D72FC}" dt="2022-10-03T21:35:56.977" v="19" actId="478"/>
          <ac:cxnSpMkLst>
            <pc:docMk/>
            <pc:sldMk cId="1484619680" sldId="635"/>
            <ac:cxnSpMk id="73" creationId="{6A171FDF-7A1B-55C6-13DE-0B2F424651DF}"/>
          </ac:cxnSpMkLst>
        </pc:cxnChg>
        <pc:cxnChg chg="del mod">
          <ac:chgData name="Soheil Abbasloo" userId="d71572ce-aea6-4a3a-9d7a-c1bc96c12f67" providerId="ADAL" clId="{7BF43ACD-6BC8-4014-A066-B4B9D43D72FC}" dt="2022-10-03T21:35:56.977" v="19" actId="478"/>
          <ac:cxnSpMkLst>
            <pc:docMk/>
            <pc:sldMk cId="1484619680" sldId="635"/>
            <ac:cxnSpMk id="82" creationId="{AE992855-3CBA-34EC-8A81-7E968E5B643E}"/>
          </ac:cxnSpMkLst>
        </pc:cxnChg>
      </pc:sldChg>
      <pc:sldChg chg="modAnim">
        <pc:chgData name="Soheil Abbasloo" userId="d71572ce-aea6-4a3a-9d7a-c1bc96c12f67" providerId="ADAL" clId="{7BF43ACD-6BC8-4014-A066-B4B9D43D72FC}" dt="2022-10-11T12:31:47.205" v="691"/>
        <pc:sldMkLst>
          <pc:docMk/>
          <pc:sldMk cId="2467590447" sldId="928"/>
        </pc:sldMkLst>
      </pc:sldChg>
      <pc:sldChg chg="modSp mod modAnim">
        <pc:chgData name="Soheil Abbasloo" userId="d71572ce-aea6-4a3a-9d7a-c1bc96c12f67" providerId="ADAL" clId="{7BF43ACD-6BC8-4014-A066-B4B9D43D72FC}" dt="2022-10-11T12:37:22.654" v="764" actId="1038"/>
        <pc:sldMkLst>
          <pc:docMk/>
          <pc:sldMk cId="3301903470" sldId="929"/>
        </pc:sldMkLst>
        <pc:spChg chg="mod">
          <ac:chgData name="Soheil Abbasloo" userId="d71572ce-aea6-4a3a-9d7a-c1bc96c12f67" providerId="ADAL" clId="{7BF43ACD-6BC8-4014-A066-B4B9D43D72FC}" dt="2022-10-11T12:35:19.869" v="692" actId="1076"/>
          <ac:spMkLst>
            <pc:docMk/>
            <pc:sldMk cId="3301903470" sldId="929"/>
            <ac:spMk id="3" creationId="{73CD0FE9-CF07-8668-923F-376850938B3A}"/>
          </ac:spMkLst>
        </pc:spChg>
        <pc:spChg chg="mod">
          <ac:chgData name="Soheil Abbasloo" userId="d71572ce-aea6-4a3a-9d7a-c1bc96c12f67" providerId="ADAL" clId="{7BF43ACD-6BC8-4014-A066-B4B9D43D72FC}" dt="2022-10-11T12:35:19.869" v="692" actId="1076"/>
          <ac:spMkLst>
            <pc:docMk/>
            <pc:sldMk cId="3301903470" sldId="929"/>
            <ac:spMk id="6" creationId="{EFB84096-602C-5921-9396-E0CC064E6CF9}"/>
          </ac:spMkLst>
        </pc:spChg>
        <pc:spChg chg="mod">
          <ac:chgData name="Soheil Abbasloo" userId="d71572ce-aea6-4a3a-9d7a-c1bc96c12f67" providerId="ADAL" clId="{7BF43ACD-6BC8-4014-A066-B4B9D43D72FC}" dt="2022-10-11T12:37:22.654" v="764" actId="1038"/>
          <ac:spMkLst>
            <pc:docMk/>
            <pc:sldMk cId="3301903470" sldId="929"/>
            <ac:spMk id="7" creationId="{72650A22-9897-5C19-1597-D827295BE664}"/>
          </ac:spMkLst>
        </pc:spChg>
        <pc:spChg chg="mod">
          <ac:chgData name="Soheil Abbasloo" userId="d71572ce-aea6-4a3a-9d7a-c1bc96c12f67" providerId="ADAL" clId="{7BF43ACD-6BC8-4014-A066-B4B9D43D72FC}" dt="2022-10-11T12:37:19.394" v="744" actId="1038"/>
          <ac:spMkLst>
            <pc:docMk/>
            <pc:sldMk cId="3301903470" sldId="929"/>
            <ac:spMk id="8" creationId="{7CC7AB0D-632B-07BB-FDF5-A7D6DA4BB321}"/>
          </ac:spMkLst>
        </pc:spChg>
      </pc:sldChg>
      <pc:sldChg chg="modSp">
        <pc:chgData name="Soheil Abbasloo" userId="d71572ce-aea6-4a3a-9d7a-c1bc96c12f67" providerId="ADAL" clId="{7BF43ACD-6BC8-4014-A066-B4B9D43D72FC}" dt="2022-10-10T13:54:29.374" v="44" actId="114"/>
        <pc:sldMkLst>
          <pc:docMk/>
          <pc:sldMk cId="1621410699" sldId="938"/>
        </pc:sldMkLst>
        <pc:spChg chg="mod">
          <ac:chgData name="Soheil Abbasloo" userId="d71572ce-aea6-4a3a-9d7a-c1bc96c12f67" providerId="ADAL" clId="{7BF43ACD-6BC8-4014-A066-B4B9D43D72FC}" dt="2022-10-10T13:54:29.374" v="44" actId="114"/>
          <ac:spMkLst>
            <pc:docMk/>
            <pc:sldMk cId="1621410699" sldId="938"/>
            <ac:spMk id="1818627" creationId="{00000000-0000-0000-0000-000000000000}"/>
          </ac:spMkLst>
        </pc:spChg>
      </pc:sldChg>
      <pc:sldChg chg="modAnim">
        <pc:chgData name="Soheil Abbasloo" userId="d71572ce-aea6-4a3a-9d7a-c1bc96c12f67" providerId="ADAL" clId="{7BF43ACD-6BC8-4014-A066-B4B9D43D72FC}" dt="2022-10-10T14:59:45.584" v="68"/>
        <pc:sldMkLst>
          <pc:docMk/>
          <pc:sldMk cId="3799088749" sldId="1012"/>
        </pc:sldMkLst>
      </pc:sldChg>
      <pc:sldChg chg="modSp">
        <pc:chgData name="Soheil Abbasloo" userId="d71572ce-aea6-4a3a-9d7a-c1bc96c12f67" providerId="ADAL" clId="{7BF43ACD-6BC8-4014-A066-B4B9D43D72FC}" dt="2022-10-10T14:05:56.619" v="54" actId="404"/>
        <pc:sldMkLst>
          <pc:docMk/>
          <pc:sldMk cId="119696529" sldId="1021"/>
        </pc:sldMkLst>
        <pc:spChg chg="mod">
          <ac:chgData name="Soheil Abbasloo" userId="d71572ce-aea6-4a3a-9d7a-c1bc96c12f67" providerId="ADAL" clId="{7BF43ACD-6BC8-4014-A066-B4B9D43D72FC}" dt="2022-10-10T14:05:56.619" v="54" actId="404"/>
          <ac:spMkLst>
            <pc:docMk/>
            <pc:sldMk cId="119696529" sldId="1021"/>
            <ac:spMk id="20" creationId="{00000000-0000-0000-0000-000000000000}"/>
          </ac:spMkLst>
        </pc:spChg>
      </pc:sldChg>
      <pc:sldChg chg="modSp mod">
        <pc:chgData name="Soheil Abbasloo" userId="d71572ce-aea6-4a3a-9d7a-c1bc96c12f67" providerId="ADAL" clId="{7BF43ACD-6BC8-4014-A066-B4B9D43D72FC}" dt="2022-10-10T14:06:06.778" v="56" actId="404"/>
        <pc:sldMkLst>
          <pc:docMk/>
          <pc:sldMk cId="478231768" sldId="1022"/>
        </pc:sldMkLst>
        <pc:spChg chg="mod">
          <ac:chgData name="Soheil Abbasloo" userId="d71572ce-aea6-4a3a-9d7a-c1bc96c12f67" providerId="ADAL" clId="{7BF43ACD-6BC8-4014-A066-B4B9D43D72FC}" dt="2022-10-10T14:06:06.778" v="56" actId="404"/>
          <ac:spMkLst>
            <pc:docMk/>
            <pc:sldMk cId="478231768" sldId="1022"/>
            <ac:spMk id="20" creationId="{00000000-0000-0000-0000-000000000000}"/>
          </ac:spMkLst>
        </pc:spChg>
      </pc:sldChg>
      <pc:sldChg chg="modSp">
        <pc:chgData name="Soheil Abbasloo" userId="d71572ce-aea6-4a3a-9d7a-c1bc96c12f67" providerId="ADAL" clId="{7BF43ACD-6BC8-4014-A066-B4B9D43D72FC}" dt="2022-10-10T14:06:18.420" v="58" actId="404"/>
        <pc:sldMkLst>
          <pc:docMk/>
          <pc:sldMk cId="391168170" sldId="1025"/>
        </pc:sldMkLst>
        <pc:spChg chg="mod">
          <ac:chgData name="Soheil Abbasloo" userId="d71572ce-aea6-4a3a-9d7a-c1bc96c12f67" providerId="ADAL" clId="{7BF43ACD-6BC8-4014-A066-B4B9D43D72FC}" dt="2022-10-10T14:06:18.420" v="58" actId="404"/>
          <ac:spMkLst>
            <pc:docMk/>
            <pc:sldMk cId="391168170" sldId="1025"/>
            <ac:spMk id="20" creationId="{00000000-0000-0000-0000-000000000000}"/>
          </ac:spMkLst>
        </pc:spChg>
      </pc:sldChg>
      <pc:sldChg chg="modSp mod">
        <pc:chgData name="Soheil Abbasloo" userId="d71572ce-aea6-4a3a-9d7a-c1bc96c12f67" providerId="ADAL" clId="{7BF43ACD-6BC8-4014-A066-B4B9D43D72FC}" dt="2022-10-10T13:58:53.906" v="47" actId="113"/>
        <pc:sldMkLst>
          <pc:docMk/>
          <pc:sldMk cId="140515326" sldId="1033"/>
        </pc:sldMkLst>
        <pc:spChg chg="mod">
          <ac:chgData name="Soheil Abbasloo" userId="d71572ce-aea6-4a3a-9d7a-c1bc96c12f67" providerId="ADAL" clId="{7BF43ACD-6BC8-4014-A066-B4B9D43D72FC}" dt="2022-10-10T13:58:53.906" v="47" actId="113"/>
          <ac:spMkLst>
            <pc:docMk/>
            <pc:sldMk cId="140515326" sldId="1033"/>
            <ac:spMk id="46088" creationId="{00000000-0000-0000-0000-000000000000}"/>
          </ac:spMkLst>
        </pc:spChg>
      </pc:sldChg>
      <pc:sldChg chg="mod modShow">
        <pc:chgData name="Soheil Abbasloo" userId="d71572ce-aea6-4a3a-9d7a-c1bc96c12f67" providerId="ADAL" clId="{7BF43ACD-6BC8-4014-A066-B4B9D43D72FC}" dt="2022-10-11T12:51:36.983" v="765" actId="729"/>
        <pc:sldMkLst>
          <pc:docMk/>
          <pc:sldMk cId="3478666986" sldId="1034"/>
        </pc:sldMkLst>
      </pc:sldChg>
      <pc:sldChg chg="modSp mod">
        <pc:chgData name="Soheil Abbasloo" userId="d71572ce-aea6-4a3a-9d7a-c1bc96c12f67" providerId="ADAL" clId="{7BF43ACD-6BC8-4014-A066-B4B9D43D72FC}" dt="2022-10-10T14:00:22.246" v="48"/>
        <pc:sldMkLst>
          <pc:docMk/>
          <pc:sldMk cId="2059918243" sldId="1038"/>
        </pc:sldMkLst>
        <pc:spChg chg="mod">
          <ac:chgData name="Soheil Abbasloo" userId="d71572ce-aea6-4a3a-9d7a-c1bc96c12f67" providerId="ADAL" clId="{7BF43ACD-6BC8-4014-A066-B4B9D43D72FC}" dt="2022-10-10T14:00:22.246" v="48"/>
          <ac:spMkLst>
            <pc:docMk/>
            <pc:sldMk cId="2059918243" sldId="1038"/>
            <ac:spMk id="46088" creationId="{00000000-0000-0000-0000-000000000000}"/>
          </ac:spMkLst>
        </pc:spChg>
      </pc:sldChg>
      <pc:sldChg chg="modSp mod">
        <pc:chgData name="Soheil Abbasloo" userId="d71572ce-aea6-4a3a-9d7a-c1bc96c12f67" providerId="ADAL" clId="{7BF43ACD-6BC8-4014-A066-B4B9D43D72FC}" dt="2022-10-10T15:45:53.389" v="270" actId="6549"/>
        <pc:sldMkLst>
          <pc:docMk/>
          <pc:sldMk cId="804436738" sldId="1039"/>
        </pc:sldMkLst>
        <pc:spChg chg="mod">
          <ac:chgData name="Soheil Abbasloo" userId="d71572ce-aea6-4a3a-9d7a-c1bc96c12f67" providerId="ADAL" clId="{7BF43ACD-6BC8-4014-A066-B4B9D43D72FC}" dt="2022-10-10T14:00:26.105" v="49"/>
          <ac:spMkLst>
            <pc:docMk/>
            <pc:sldMk cId="804436738" sldId="1039"/>
            <ac:spMk id="46088" creationId="{00000000-0000-0000-0000-000000000000}"/>
          </ac:spMkLst>
        </pc:spChg>
        <pc:spChg chg="mod">
          <ac:chgData name="Soheil Abbasloo" userId="d71572ce-aea6-4a3a-9d7a-c1bc96c12f67" providerId="ADAL" clId="{7BF43ACD-6BC8-4014-A066-B4B9D43D72FC}" dt="2022-10-10T15:45:53.389" v="270" actId="6549"/>
          <ac:spMkLst>
            <pc:docMk/>
            <pc:sldMk cId="804436738" sldId="1039"/>
            <ac:spMk id="46089" creationId="{00000000-0000-0000-0000-000000000000}"/>
          </ac:spMkLst>
        </pc:spChg>
      </pc:sldChg>
      <pc:sldChg chg="modSp mod">
        <pc:chgData name="Soheil Abbasloo" userId="d71572ce-aea6-4a3a-9d7a-c1bc96c12f67" providerId="ADAL" clId="{7BF43ACD-6BC8-4014-A066-B4B9D43D72FC}" dt="2022-10-10T14:05:32.653" v="53" actId="404"/>
        <pc:sldMkLst>
          <pc:docMk/>
          <pc:sldMk cId="2257511476" sldId="1041"/>
        </pc:sldMkLst>
        <pc:spChg chg="mod">
          <ac:chgData name="Soheil Abbasloo" userId="d71572ce-aea6-4a3a-9d7a-c1bc96c12f67" providerId="ADAL" clId="{7BF43ACD-6BC8-4014-A066-B4B9D43D72FC}" dt="2022-10-10T14:05:32.653" v="53" actId="404"/>
          <ac:spMkLst>
            <pc:docMk/>
            <pc:sldMk cId="2257511476" sldId="1041"/>
            <ac:spMk id="3" creationId="{00000000-0000-0000-0000-000000000000}"/>
          </ac:spMkLst>
        </pc:spChg>
      </pc:sldChg>
      <pc:sldChg chg="modSp mod">
        <pc:chgData name="Soheil Abbasloo" userId="d71572ce-aea6-4a3a-9d7a-c1bc96c12f67" providerId="ADAL" clId="{7BF43ACD-6BC8-4014-A066-B4B9D43D72FC}" dt="2022-10-10T14:05:11.912" v="51" actId="404"/>
        <pc:sldMkLst>
          <pc:docMk/>
          <pc:sldMk cId="1529437553" sldId="1042"/>
        </pc:sldMkLst>
        <pc:spChg chg="mod">
          <ac:chgData name="Soheil Abbasloo" userId="d71572ce-aea6-4a3a-9d7a-c1bc96c12f67" providerId="ADAL" clId="{7BF43ACD-6BC8-4014-A066-B4B9D43D72FC}" dt="2022-10-10T14:05:11.912" v="51" actId="404"/>
          <ac:spMkLst>
            <pc:docMk/>
            <pc:sldMk cId="1529437553" sldId="1042"/>
            <ac:spMk id="3" creationId="{00000000-0000-0000-0000-000000000000}"/>
          </ac:spMkLst>
        </pc:spChg>
      </pc:sldChg>
      <pc:sldChg chg="modSp mod">
        <pc:chgData name="Soheil Abbasloo" userId="d71572ce-aea6-4a3a-9d7a-c1bc96c12f67" providerId="ADAL" clId="{7BF43ACD-6BC8-4014-A066-B4B9D43D72FC}" dt="2022-10-10T14:06:30.064" v="62" actId="404"/>
        <pc:sldMkLst>
          <pc:docMk/>
          <pc:sldMk cId="3443503454" sldId="1043"/>
        </pc:sldMkLst>
        <pc:spChg chg="mod">
          <ac:chgData name="Soheil Abbasloo" userId="d71572ce-aea6-4a3a-9d7a-c1bc96c12f67" providerId="ADAL" clId="{7BF43ACD-6BC8-4014-A066-B4B9D43D72FC}" dt="2022-10-10T14:06:30.064" v="62" actId="404"/>
          <ac:spMkLst>
            <pc:docMk/>
            <pc:sldMk cId="3443503454" sldId="1043"/>
            <ac:spMk id="3" creationId="{00000000-0000-0000-0000-000000000000}"/>
          </ac:spMkLst>
        </pc:spChg>
      </pc:sldChg>
      <pc:sldChg chg="modSp mod">
        <pc:chgData name="Soheil Abbasloo" userId="d71572ce-aea6-4a3a-9d7a-c1bc96c12f67" providerId="ADAL" clId="{7BF43ACD-6BC8-4014-A066-B4B9D43D72FC}" dt="2022-10-10T16:31:34.112" v="498" actId="20577"/>
        <pc:sldMkLst>
          <pc:docMk/>
          <pc:sldMk cId="472346919" sldId="1050"/>
        </pc:sldMkLst>
        <pc:spChg chg="mod">
          <ac:chgData name="Soheil Abbasloo" userId="d71572ce-aea6-4a3a-9d7a-c1bc96c12f67" providerId="ADAL" clId="{7BF43ACD-6BC8-4014-A066-B4B9D43D72FC}" dt="2022-10-10T16:31:34.112" v="498" actId="20577"/>
          <ac:spMkLst>
            <pc:docMk/>
            <pc:sldMk cId="472346919" sldId="1050"/>
            <ac:spMk id="4" creationId="{277953C3-598A-B7BE-DE85-1520EB109404}"/>
          </ac:spMkLst>
        </pc:spChg>
      </pc:sldChg>
      <pc:sldChg chg="modSp">
        <pc:chgData name="Soheil Abbasloo" userId="d71572ce-aea6-4a3a-9d7a-c1bc96c12f67" providerId="ADAL" clId="{7BF43ACD-6BC8-4014-A066-B4B9D43D72FC}" dt="2022-10-10T14:07:00.393" v="63" actId="20577"/>
        <pc:sldMkLst>
          <pc:docMk/>
          <pc:sldMk cId="899325350" sldId="1053"/>
        </pc:sldMkLst>
        <pc:spChg chg="mod">
          <ac:chgData name="Soheil Abbasloo" userId="d71572ce-aea6-4a3a-9d7a-c1bc96c12f67" providerId="ADAL" clId="{7BF43ACD-6BC8-4014-A066-B4B9D43D72FC}" dt="2022-10-10T14:07:00.393" v="63" actId="20577"/>
          <ac:spMkLst>
            <pc:docMk/>
            <pc:sldMk cId="899325350" sldId="1053"/>
            <ac:spMk id="3" creationId="{00000000-0000-0000-0000-000000000000}"/>
          </ac:spMkLst>
        </pc:spChg>
      </pc:sldChg>
      <pc:sldChg chg="modSp mod">
        <pc:chgData name="Soheil Abbasloo" userId="d71572ce-aea6-4a3a-9d7a-c1bc96c12f67" providerId="ADAL" clId="{7BF43ACD-6BC8-4014-A066-B4B9D43D72FC}" dt="2022-10-10T14:07:21.253" v="67" actId="166"/>
        <pc:sldMkLst>
          <pc:docMk/>
          <pc:sldMk cId="3810144935" sldId="1054"/>
        </pc:sldMkLst>
        <pc:cxnChg chg="ord">
          <ac:chgData name="Soheil Abbasloo" userId="d71572ce-aea6-4a3a-9d7a-c1bc96c12f67" providerId="ADAL" clId="{7BF43ACD-6BC8-4014-A066-B4B9D43D72FC}" dt="2022-10-10T14:07:21.253" v="67" actId="166"/>
          <ac:cxnSpMkLst>
            <pc:docMk/>
            <pc:sldMk cId="3810144935" sldId="1054"/>
            <ac:cxnSpMk id="73" creationId="{00000000-0000-0000-0000-000000000000}"/>
          </ac:cxnSpMkLst>
        </pc:cxnChg>
      </pc:sldChg>
      <pc:sldChg chg="addSp modSp mod">
        <pc:chgData name="Soheil Abbasloo" userId="d71572ce-aea6-4a3a-9d7a-c1bc96c12f67" providerId="ADAL" clId="{7BF43ACD-6BC8-4014-A066-B4B9D43D72FC}" dt="2022-10-11T14:01:46.781" v="781" actId="166"/>
        <pc:sldMkLst>
          <pc:docMk/>
          <pc:sldMk cId="1395678931" sldId="1055"/>
        </pc:sldMkLst>
        <pc:grpChg chg="ord">
          <ac:chgData name="Soheil Abbasloo" userId="d71572ce-aea6-4a3a-9d7a-c1bc96c12f67" providerId="ADAL" clId="{7BF43ACD-6BC8-4014-A066-B4B9D43D72FC}" dt="2022-10-11T14:01:28.775" v="779" actId="167"/>
          <ac:grpSpMkLst>
            <pc:docMk/>
            <pc:sldMk cId="1395678931" sldId="1055"/>
            <ac:grpSpMk id="36877" creationId="{00000000-0000-0000-0000-000000000000}"/>
          </ac:grpSpMkLst>
        </pc:grpChg>
        <pc:grpChg chg="ord">
          <ac:chgData name="Soheil Abbasloo" userId="d71572ce-aea6-4a3a-9d7a-c1bc96c12f67" providerId="ADAL" clId="{7BF43ACD-6BC8-4014-A066-B4B9D43D72FC}" dt="2022-10-11T14:01:28.775" v="779" actId="167"/>
          <ac:grpSpMkLst>
            <pc:docMk/>
            <pc:sldMk cId="1395678931" sldId="1055"/>
            <ac:grpSpMk id="36878" creationId="{00000000-0000-0000-0000-000000000000}"/>
          </ac:grpSpMkLst>
        </pc:grpChg>
        <pc:graphicFrameChg chg="add mod">
          <ac:chgData name="Soheil Abbasloo" userId="d71572ce-aea6-4a3a-9d7a-c1bc96c12f67" providerId="ADAL" clId="{7BF43ACD-6BC8-4014-A066-B4B9D43D72FC}" dt="2022-10-11T14:01:39.581" v="780"/>
          <ac:graphicFrameMkLst>
            <pc:docMk/>
            <pc:sldMk cId="1395678931" sldId="1055"/>
            <ac:graphicFrameMk id="3" creationId="{1F83813A-72E2-6C92-DC88-9177FA7C4FC5}"/>
          </ac:graphicFrameMkLst>
        </pc:graphicFrameChg>
        <pc:graphicFrameChg chg="add mod">
          <ac:chgData name="Soheil Abbasloo" userId="d71572ce-aea6-4a3a-9d7a-c1bc96c12f67" providerId="ADAL" clId="{7BF43ACD-6BC8-4014-A066-B4B9D43D72FC}" dt="2022-10-11T14:01:39.581" v="780"/>
          <ac:graphicFrameMkLst>
            <pc:docMk/>
            <pc:sldMk cId="1395678931" sldId="1055"/>
            <ac:graphicFrameMk id="5" creationId="{0F447B0B-A54E-82D7-6443-2A06037505DE}"/>
          </ac:graphicFrameMkLst>
        </pc:graphicFrameChg>
        <pc:cxnChg chg="ord">
          <ac:chgData name="Soheil Abbasloo" userId="d71572ce-aea6-4a3a-9d7a-c1bc96c12f67" providerId="ADAL" clId="{7BF43ACD-6BC8-4014-A066-B4B9D43D72FC}" dt="2022-10-11T14:01:46.781" v="781" actId="166"/>
          <ac:cxnSpMkLst>
            <pc:docMk/>
            <pc:sldMk cId="1395678931" sldId="1055"/>
            <ac:cxnSpMk id="73" creationId="{00000000-0000-0000-0000-000000000000}"/>
          </ac:cxnSpMkLst>
        </pc:cxnChg>
        <pc:cxnChg chg="ord">
          <ac:chgData name="Soheil Abbasloo" userId="d71572ce-aea6-4a3a-9d7a-c1bc96c12f67" providerId="ADAL" clId="{7BF43ACD-6BC8-4014-A066-B4B9D43D72FC}" dt="2022-10-11T14:01:46.781" v="781" actId="166"/>
          <ac:cxnSpMkLst>
            <pc:docMk/>
            <pc:sldMk cId="1395678931" sldId="1055"/>
            <ac:cxnSpMk id="74" creationId="{00000000-0000-0000-0000-000000000000}"/>
          </ac:cxnSpMkLst>
        </pc:cxnChg>
      </pc:sldChg>
      <pc:sldChg chg="modSp">
        <pc:chgData name="Soheil Abbasloo" userId="d71572ce-aea6-4a3a-9d7a-c1bc96c12f67" providerId="ADAL" clId="{7BF43ACD-6BC8-4014-A066-B4B9D43D72FC}" dt="2022-10-10T15:08:16.497" v="69" actId="403"/>
        <pc:sldMkLst>
          <pc:docMk/>
          <pc:sldMk cId="3708707512" sldId="1057"/>
        </pc:sldMkLst>
        <pc:spChg chg="mod">
          <ac:chgData name="Soheil Abbasloo" userId="d71572ce-aea6-4a3a-9d7a-c1bc96c12f67" providerId="ADAL" clId="{7BF43ACD-6BC8-4014-A066-B4B9D43D72FC}" dt="2022-10-10T15:08:16.497" v="69" actId="403"/>
          <ac:spMkLst>
            <pc:docMk/>
            <pc:sldMk cId="3708707512" sldId="1057"/>
            <ac:spMk id="1053701" creationId="{00000000-0000-0000-0000-000000000000}"/>
          </ac:spMkLst>
        </pc:spChg>
      </pc:sldChg>
      <pc:sldChg chg="modSp mod modAnim">
        <pc:chgData name="Soheil Abbasloo" userId="d71572ce-aea6-4a3a-9d7a-c1bc96c12f67" providerId="ADAL" clId="{7BF43ACD-6BC8-4014-A066-B4B9D43D72FC}" dt="2022-10-11T12:26:51.397" v="689" actId="20577"/>
        <pc:sldMkLst>
          <pc:docMk/>
          <pc:sldMk cId="2680595294" sldId="1059"/>
        </pc:sldMkLst>
        <pc:spChg chg="mod">
          <ac:chgData name="Soheil Abbasloo" userId="d71572ce-aea6-4a3a-9d7a-c1bc96c12f67" providerId="ADAL" clId="{7BF43ACD-6BC8-4014-A066-B4B9D43D72FC}" dt="2022-10-10T15:14:23.631" v="112" actId="404"/>
          <ac:spMkLst>
            <pc:docMk/>
            <pc:sldMk cId="2680595294" sldId="1059"/>
            <ac:spMk id="132100" creationId="{00000000-0000-0000-0000-000000000000}"/>
          </ac:spMkLst>
        </pc:spChg>
        <pc:spChg chg="mod">
          <ac:chgData name="Soheil Abbasloo" userId="d71572ce-aea6-4a3a-9d7a-c1bc96c12f67" providerId="ADAL" clId="{7BF43ACD-6BC8-4014-A066-B4B9D43D72FC}" dt="2022-10-10T15:11:04.014" v="71" actId="403"/>
          <ac:spMkLst>
            <pc:docMk/>
            <pc:sldMk cId="2680595294" sldId="1059"/>
            <ac:spMk id="132102" creationId="{00000000-0000-0000-0000-000000000000}"/>
          </ac:spMkLst>
        </pc:spChg>
        <pc:spChg chg="mod">
          <ac:chgData name="Soheil Abbasloo" userId="d71572ce-aea6-4a3a-9d7a-c1bc96c12f67" providerId="ADAL" clId="{7BF43ACD-6BC8-4014-A066-B4B9D43D72FC}" dt="2022-10-10T15:13:11.601" v="91" actId="1076"/>
          <ac:spMkLst>
            <pc:docMk/>
            <pc:sldMk cId="2680595294" sldId="1059"/>
            <ac:spMk id="132103" creationId="{00000000-0000-0000-0000-000000000000}"/>
          </ac:spMkLst>
        </pc:spChg>
        <pc:spChg chg="mod">
          <ac:chgData name="Soheil Abbasloo" userId="d71572ce-aea6-4a3a-9d7a-c1bc96c12f67" providerId="ADAL" clId="{7BF43ACD-6BC8-4014-A066-B4B9D43D72FC}" dt="2022-10-10T15:19:14.319" v="193" actId="20577"/>
          <ac:spMkLst>
            <pc:docMk/>
            <pc:sldMk cId="2680595294" sldId="1059"/>
            <ac:spMk id="132104" creationId="{00000000-0000-0000-0000-000000000000}"/>
          </ac:spMkLst>
        </pc:spChg>
        <pc:spChg chg="mod">
          <ac:chgData name="Soheil Abbasloo" userId="d71572ce-aea6-4a3a-9d7a-c1bc96c12f67" providerId="ADAL" clId="{7BF43ACD-6BC8-4014-A066-B4B9D43D72FC}" dt="2022-10-10T15:13:52.472" v="95" actId="1076"/>
          <ac:spMkLst>
            <pc:docMk/>
            <pc:sldMk cId="2680595294" sldId="1059"/>
            <ac:spMk id="132106" creationId="{00000000-0000-0000-0000-000000000000}"/>
          </ac:spMkLst>
        </pc:spChg>
        <pc:spChg chg="mod">
          <ac:chgData name="Soheil Abbasloo" userId="d71572ce-aea6-4a3a-9d7a-c1bc96c12f67" providerId="ADAL" clId="{7BF43ACD-6BC8-4014-A066-B4B9D43D72FC}" dt="2022-10-11T12:26:32.867" v="677" actId="1037"/>
          <ac:spMkLst>
            <pc:docMk/>
            <pc:sldMk cId="2680595294" sldId="1059"/>
            <ac:spMk id="132107" creationId="{00000000-0000-0000-0000-000000000000}"/>
          </ac:spMkLst>
        </pc:spChg>
        <pc:spChg chg="mod">
          <ac:chgData name="Soheil Abbasloo" userId="d71572ce-aea6-4a3a-9d7a-c1bc96c12f67" providerId="ADAL" clId="{7BF43ACD-6BC8-4014-A066-B4B9D43D72FC}" dt="2022-10-11T12:26:51.397" v="689" actId="20577"/>
          <ac:spMkLst>
            <pc:docMk/>
            <pc:sldMk cId="2680595294" sldId="1059"/>
            <ac:spMk id="132120" creationId="{00000000-0000-0000-0000-000000000000}"/>
          </ac:spMkLst>
        </pc:spChg>
      </pc:sldChg>
      <pc:sldChg chg="modSp">
        <pc:chgData name="Soheil Abbasloo" userId="d71572ce-aea6-4a3a-9d7a-c1bc96c12f67" providerId="ADAL" clId="{7BF43ACD-6BC8-4014-A066-B4B9D43D72FC}" dt="2022-10-10T15:14:32.803" v="116" actId="403"/>
        <pc:sldMkLst>
          <pc:docMk/>
          <pc:sldMk cId="240730703" sldId="1060"/>
        </pc:sldMkLst>
        <pc:spChg chg="mod">
          <ac:chgData name="Soheil Abbasloo" userId="d71572ce-aea6-4a3a-9d7a-c1bc96c12f67" providerId="ADAL" clId="{7BF43ACD-6BC8-4014-A066-B4B9D43D72FC}" dt="2022-10-10T15:14:32.803" v="116" actId="403"/>
          <ac:spMkLst>
            <pc:docMk/>
            <pc:sldMk cId="240730703" sldId="1060"/>
            <ac:spMk id="136197" creationId="{00000000-0000-0000-0000-000000000000}"/>
          </ac:spMkLst>
        </pc:spChg>
      </pc:sldChg>
      <pc:sldChg chg="del">
        <pc:chgData name="Soheil Abbasloo" userId="d71572ce-aea6-4a3a-9d7a-c1bc96c12f67" providerId="ADAL" clId="{7BF43ACD-6BC8-4014-A066-B4B9D43D72FC}" dt="2022-10-10T15:44:43.034" v="248" actId="47"/>
        <pc:sldMkLst>
          <pc:docMk/>
          <pc:sldMk cId="1097766653" sldId="1061"/>
        </pc:sldMkLst>
      </pc:sldChg>
      <pc:sldChg chg="modSp mod modAnim">
        <pc:chgData name="Soheil Abbasloo" userId="d71572ce-aea6-4a3a-9d7a-c1bc96c12f67" providerId="ADAL" clId="{7BF43ACD-6BC8-4014-A066-B4B9D43D72FC}" dt="2022-10-10T15:15:21.253" v="184" actId="20577"/>
        <pc:sldMkLst>
          <pc:docMk/>
          <pc:sldMk cId="4294946445" sldId="1062"/>
        </pc:sldMkLst>
        <pc:spChg chg="mod">
          <ac:chgData name="Soheil Abbasloo" userId="d71572ce-aea6-4a3a-9d7a-c1bc96c12f67" providerId="ADAL" clId="{7BF43ACD-6BC8-4014-A066-B4B9D43D72FC}" dt="2022-10-10T15:15:03.371" v="177" actId="1038"/>
          <ac:spMkLst>
            <pc:docMk/>
            <pc:sldMk cId="4294946445" sldId="1062"/>
            <ac:spMk id="2" creationId="{00000000-0000-0000-0000-000000000000}"/>
          </ac:spMkLst>
        </pc:spChg>
        <pc:spChg chg="mod">
          <ac:chgData name="Soheil Abbasloo" userId="d71572ce-aea6-4a3a-9d7a-c1bc96c12f67" providerId="ADAL" clId="{7BF43ACD-6BC8-4014-A066-B4B9D43D72FC}" dt="2022-10-10T15:15:21.253" v="184" actId="20577"/>
          <ac:spMkLst>
            <pc:docMk/>
            <pc:sldMk cId="4294946445" sldId="1062"/>
            <ac:spMk id="142340"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41"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42"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43"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44"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45"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46"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47"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48"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49"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50"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51"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52"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57"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58"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59"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62"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142364"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2052112"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2052113"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2052114" creationId="{00000000-0000-0000-0000-000000000000}"/>
          </ac:spMkLst>
        </pc:spChg>
        <pc:spChg chg="mod">
          <ac:chgData name="Soheil Abbasloo" userId="d71572ce-aea6-4a3a-9d7a-c1bc96c12f67" providerId="ADAL" clId="{7BF43ACD-6BC8-4014-A066-B4B9D43D72FC}" dt="2022-10-10T15:15:03.371" v="177" actId="1038"/>
          <ac:spMkLst>
            <pc:docMk/>
            <pc:sldMk cId="4294946445" sldId="1062"/>
            <ac:spMk id="2052115" creationId="{00000000-0000-0000-0000-000000000000}"/>
          </ac:spMkLst>
        </pc:spChg>
      </pc:sldChg>
      <pc:sldChg chg="addSp delSp modSp mod delAnim modAnim">
        <pc:chgData name="Soheil Abbasloo" userId="d71572ce-aea6-4a3a-9d7a-c1bc96c12f67" providerId="ADAL" clId="{7BF43ACD-6BC8-4014-A066-B4B9D43D72FC}" dt="2022-10-10T15:39:50.421" v="246"/>
        <pc:sldMkLst>
          <pc:docMk/>
          <pc:sldMk cId="3620782179" sldId="1063"/>
        </pc:sldMkLst>
        <pc:spChg chg="del">
          <ac:chgData name="Soheil Abbasloo" userId="d71572ce-aea6-4a3a-9d7a-c1bc96c12f67" providerId="ADAL" clId="{7BF43ACD-6BC8-4014-A066-B4B9D43D72FC}" dt="2022-10-10T15:26:43.675" v="213" actId="478"/>
          <ac:spMkLst>
            <pc:docMk/>
            <pc:sldMk cId="3620782179" sldId="1063"/>
            <ac:spMk id="144391" creationId="{00000000-0000-0000-0000-000000000000}"/>
          </ac:spMkLst>
        </pc:spChg>
        <pc:picChg chg="add del mod modCrop">
          <ac:chgData name="Soheil Abbasloo" userId="d71572ce-aea6-4a3a-9d7a-c1bc96c12f67" providerId="ADAL" clId="{7BF43ACD-6BC8-4014-A066-B4B9D43D72FC}" dt="2022-10-10T15:30:59.389" v="229" actId="478"/>
          <ac:picMkLst>
            <pc:docMk/>
            <pc:sldMk cId="3620782179" sldId="1063"/>
            <ac:picMk id="3" creationId="{7260A5AC-FC98-285D-42D6-5931AB44ECEC}"/>
          </ac:picMkLst>
        </pc:picChg>
        <pc:picChg chg="add del mod modCrop">
          <ac:chgData name="Soheil Abbasloo" userId="d71572ce-aea6-4a3a-9d7a-c1bc96c12f67" providerId="ADAL" clId="{7BF43ACD-6BC8-4014-A066-B4B9D43D72FC}" dt="2022-10-10T15:39:23.734" v="237" actId="478"/>
          <ac:picMkLst>
            <pc:docMk/>
            <pc:sldMk cId="3620782179" sldId="1063"/>
            <ac:picMk id="5" creationId="{D28BA206-F608-1E7A-7FB9-E8F1CC07BB06}"/>
          </ac:picMkLst>
        </pc:picChg>
        <pc:picChg chg="add mod modCrop">
          <ac:chgData name="Soheil Abbasloo" userId="d71572ce-aea6-4a3a-9d7a-c1bc96c12f67" providerId="ADAL" clId="{7BF43ACD-6BC8-4014-A066-B4B9D43D72FC}" dt="2022-10-10T15:39:38.905" v="244" actId="1076"/>
          <ac:picMkLst>
            <pc:docMk/>
            <pc:sldMk cId="3620782179" sldId="1063"/>
            <ac:picMk id="7" creationId="{4539642B-83B4-D1F6-0C3E-7669E3957A71}"/>
          </ac:picMkLst>
        </pc:picChg>
        <pc:picChg chg="del">
          <ac:chgData name="Soheil Abbasloo" userId="d71572ce-aea6-4a3a-9d7a-c1bc96c12f67" providerId="ADAL" clId="{7BF43ACD-6BC8-4014-A066-B4B9D43D72FC}" dt="2022-10-10T15:26:31.029" v="207" actId="478"/>
          <ac:picMkLst>
            <pc:docMk/>
            <pc:sldMk cId="3620782179" sldId="1063"/>
            <ac:picMk id="144389" creationId="{00000000-0000-0000-0000-000000000000}"/>
          </ac:picMkLst>
        </pc:picChg>
      </pc:sldChg>
      <pc:sldChg chg="del">
        <pc:chgData name="Soheil Abbasloo" userId="d71572ce-aea6-4a3a-9d7a-c1bc96c12f67" providerId="ADAL" clId="{7BF43ACD-6BC8-4014-A066-B4B9D43D72FC}" dt="2022-10-10T15:44:41.160" v="247" actId="47"/>
        <pc:sldMkLst>
          <pc:docMk/>
          <pc:sldMk cId="1321410433" sldId="1064"/>
        </pc:sldMkLst>
      </pc:sldChg>
      <pc:sldChg chg="modSp">
        <pc:chgData name="Soheil Abbasloo" userId="d71572ce-aea6-4a3a-9d7a-c1bc96c12f67" providerId="ADAL" clId="{7BF43ACD-6BC8-4014-A066-B4B9D43D72FC}" dt="2022-10-10T16:43:07.722" v="653" actId="20577"/>
        <pc:sldMkLst>
          <pc:docMk/>
          <pc:sldMk cId="2170694978" sldId="1066"/>
        </pc:sldMkLst>
        <pc:spChg chg="mod">
          <ac:chgData name="Soheil Abbasloo" userId="d71572ce-aea6-4a3a-9d7a-c1bc96c12f67" providerId="ADAL" clId="{7BF43ACD-6BC8-4014-A066-B4B9D43D72FC}" dt="2022-10-10T16:43:07.722" v="653" actId="20577"/>
          <ac:spMkLst>
            <pc:docMk/>
            <pc:sldMk cId="2170694978" sldId="1066"/>
            <ac:spMk id="3" creationId="{00000000-0000-0000-0000-000000000000}"/>
          </ac:spMkLst>
        </pc:spChg>
      </pc:sldChg>
      <pc:sldChg chg="modAnim">
        <pc:chgData name="Soheil Abbasloo" userId="d71572ce-aea6-4a3a-9d7a-c1bc96c12f67" providerId="ADAL" clId="{7BF43ACD-6BC8-4014-A066-B4B9D43D72FC}" dt="2022-10-10T15:52:47.845" v="276"/>
        <pc:sldMkLst>
          <pc:docMk/>
          <pc:sldMk cId="2499371956" sldId="1085"/>
        </pc:sldMkLst>
      </pc:sldChg>
      <pc:sldChg chg="modSp">
        <pc:chgData name="Soheil Abbasloo" userId="d71572ce-aea6-4a3a-9d7a-c1bc96c12f67" providerId="ADAL" clId="{7BF43ACD-6BC8-4014-A066-B4B9D43D72FC}" dt="2022-10-10T15:54:20.206" v="279" actId="113"/>
        <pc:sldMkLst>
          <pc:docMk/>
          <pc:sldMk cId="1540537792" sldId="1087"/>
        </pc:sldMkLst>
        <pc:spChg chg="mod">
          <ac:chgData name="Soheil Abbasloo" userId="d71572ce-aea6-4a3a-9d7a-c1bc96c12f67" providerId="ADAL" clId="{7BF43ACD-6BC8-4014-A066-B4B9D43D72FC}" dt="2022-10-10T15:54:20.206" v="279" actId="113"/>
          <ac:spMkLst>
            <pc:docMk/>
            <pc:sldMk cId="1540537792" sldId="1087"/>
            <ac:spMk id="71684" creationId="{00000000-0000-0000-0000-000000000000}"/>
          </ac:spMkLst>
        </pc:spChg>
      </pc:sldChg>
      <pc:sldChg chg="addSp delSp modSp mod delAnim modAnim">
        <pc:chgData name="Soheil Abbasloo" userId="d71572ce-aea6-4a3a-9d7a-c1bc96c12f67" providerId="ADAL" clId="{7BF43ACD-6BC8-4014-A066-B4B9D43D72FC}" dt="2022-10-10T16:30:41.678" v="483"/>
        <pc:sldMkLst>
          <pc:docMk/>
          <pc:sldMk cId="2001985724" sldId="1088"/>
        </pc:sldMkLst>
        <pc:spChg chg="add mod">
          <ac:chgData name="Soheil Abbasloo" userId="d71572ce-aea6-4a3a-9d7a-c1bc96c12f67" providerId="ADAL" clId="{7BF43ACD-6BC8-4014-A066-B4B9D43D72FC}" dt="2022-10-10T16:30:12.502" v="480" actId="1036"/>
          <ac:spMkLst>
            <pc:docMk/>
            <pc:sldMk cId="2001985724" sldId="1088"/>
            <ac:spMk id="3" creationId="{53D10E06-4FA8-5D73-3303-041151BE42EA}"/>
          </ac:spMkLst>
        </pc:spChg>
        <pc:spChg chg="del mod">
          <ac:chgData name="Soheil Abbasloo" userId="d71572ce-aea6-4a3a-9d7a-c1bc96c12f67" providerId="ADAL" clId="{7BF43ACD-6BC8-4014-A066-B4B9D43D72FC}" dt="2022-10-10T16:26:33.775" v="420" actId="478"/>
          <ac:spMkLst>
            <pc:docMk/>
            <pc:sldMk cId="2001985724" sldId="1088"/>
            <ac:spMk id="4" creationId="{00000000-0000-0000-0000-000000000000}"/>
          </ac:spMkLst>
        </pc:spChg>
        <pc:spChg chg="mod">
          <ac:chgData name="Soheil Abbasloo" userId="d71572ce-aea6-4a3a-9d7a-c1bc96c12f67" providerId="ADAL" clId="{7BF43ACD-6BC8-4014-A066-B4B9D43D72FC}" dt="2022-10-10T16:29:02.886" v="454" actId="20577"/>
          <ac:spMkLst>
            <pc:docMk/>
            <pc:sldMk cId="2001985724" sldId="1088"/>
            <ac:spMk id="71684" creationId="{00000000-0000-0000-0000-000000000000}"/>
          </ac:spMkLst>
        </pc:spChg>
      </pc:sldChg>
      <pc:sldChg chg="modSp mod">
        <pc:chgData name="Soheil Abbasloo" userId="d71572ce-aea6-4a3a-9d7a-c1bc96c12f67" providerId="ADAL" clId="{7BF43ACD-6BC8-4014-A066-B4B9D43D72FC}" dt="2022-10-10T16:35:53.096" v="602" actId="6549"/>
        <pc:sldMkLst>
          <pc:docMk/>
          <pc:sldMk cId="1049531296" sldId="1093"/>
        </pc:sldMkLst>
        <pc:spChg chg="mod">
          <ac:chgData name="Soheil Abbasloo" userId="d71572ce-aea6-4a3a-9d7a-c1bc96c12f67" providerId="ADAL" clId="{7BF43ACD-6BC8-4014-A066-B4B9D43D72FC}" dt="2022-10-10T16:35:53.096" v="602" actId="6549"/>
          <ac:spMkLst>
            <pc:docMk/>
            <pc:sldMk cId="1049531296" sldId="1093"/>
            <ac:spMk id="3" creationId="{00000000-0000-0000-0000-000000000000}"/>
          </ac:spMkLst>
        </pc:spChg>
      </pc:sldChg>
      <pc:sldChg chg="modSp mod">
        <pc:chgData name="Soheil Abbasloo" userId="d71572ce-aea6-4a3a-9d7a-c1bc96c12f67" providerId="ADAL" clId="{7BF43ACD-6BC8-4014-A066-B4B9D43D72FC}" dt="2022-10-10T15:45:29.228" v="268" actId="1036"/>
        <pc:sldMkLst>
          <pc:docMk/>
          <pc:sldMk cId="507723271" sldId="1094"/>
        </pc:sldMkLst>
        <pc:spChg chg="mod">
          <ac:chgData name="Soheil Abbasloo" userId="d71572ce-aea6-4a3a-9d7a-c1bc96c12f67" providerId="ADAL" clId="{7BF43ACD-6BC8-4014-A066-B4B9D43D72FC}" dt="2022-10-10T15:45:29.228" v="268" actId="1036"/>
          <ac:spMkLst>
            <pc:docMk/>
            <pc:sldMk cId="507723271" sldId="1094"/>
            <ac:spMk id="128030" creationId="{00000000-0000-0000-0000-000000000000}"/>
          </ac:spMkLst>
        </pc:spChg>
      </pc:sldChg>
      <pc:sldChg chg="addSp delSp modSp new mod ord modClrScheme modAnim chgLayout">
        <pc:chgData name="Soheil Abbasloo" userId="d71572ce-aea6-4a3a-9d7a-c1bc96c12f67" providerId="ADAL" clId="{7BF43ACD-6BC8-4014-A066-B4B9D43D72FC}" dt="2022-10-10T16:32:16.057" v="500" actId="14100"/>
        <pc:sldMkLst>
          <pc:docMk/>
          <pc:sldMk cId="1119315437" sldId="1100"/>
        </pc:sldMkLst>
        <pc:spChg chg="mod ord">
          <ac:chgData name="Soheil Abbasloo" userId="d71572ce-aea6-4a3a-9d7a-c1bc96c12f67" providerId="ADAL" clId="{7BF43ACD-6BC8-4014-A066-B4B9D43D72FC}" dt="2022-10-10T16:10:25.336" v="293" actId="700"/>
          <ac:spMkLst>
            <pc:docMk/>
            <pc:sldMk cId="1119315437" sldId="1100"/>
            <ac:spMk id="2" creationId="{9198F3D9-6C01-0449-8672-5A37084E5042}"/>
          </ac:spMkLst>
        </pc:spChg>
        <pc:spChg chg="add del">
          <ac:chgData name="Soheil Abbasloo" userId="d71572ce-aea6-4a3a-9d7a-c1bc96c12f67" providerId="ADAL" clId="{7BF43ACD-6BC8-4014-A066-B4B9D43D72FC}" dt="2022-10-10T16:06:25.595" v="282" actId="22"/>
          <ac:spMkLst>
            <pc:docMk/>
            <pc:sldMk cId="1119315437" sldId="1100"/>
            <ac:spMk id="4" creationId="{295E9267-4F36-5525-DB71-CCE340EAED07}"/>
          </ac:spMkLst>
        </pc:spChg>
        <pc:spChg chg="add mod ord">
          <ac:chgData name="Soheil Abbasloo" userId="d71572ce-aea6-4a3a-9d7a-c1bc96c12f67" providerId="ADAL" clId="{7BF43ACD-6BC8-4014-A066-B4B9D43D72FC}" dt="2022-10-10T16:24:27.264" v="417" actId="207"/>
          <ac:spMkLst>
            <pc:docMk/>
            <pc:sldMk cId="1119315437" sldId="1100"/>
            <ac:spMk id="9" creationId="{D107B9A0-3867-EFCE-9EE7-F393FFE51F28}"/>
          </ac:spMkLst>
        </pc:spChg>
        <pc:spChg chg="add del mod ord">
          <ac:chgData name="Soheil Abbasloo" userId="d71572ce-aea6-4a3a-9d7a-c1bc96c12f67" providerId="ADAL" clId="{7BF43ACD-6BC8-4014-A066-B4B9D43D72FC}" dt="2022-10-10T16:11:35.405" v="359" actId="478"/>
          <ac:spMkLst>
            <pc:docMk/>
            <pc:sldMk cId="1119315437" sldId="1100"/>
            <ac:spMk id="10" creationId="{7B35DC4E-3461-7CFF-7C6A-750126353C6A}"/>
          </ac:spMkLst>
        </pc:spChg>
        <pc:spChg chg="add mod">
          <ac:chgData name="Soheil Abbasloo" userId="d71572ce-aea6-4a3a-9d7a-c1bc96c12f67" providerId="ADAL" clId="{7BF43ACD-6BC8-4014-A066-B4B9D43D72FC}" dt="2022-10-10T16:32:16.057" v="500" actId="14100"/>
          <ac:spMkLst>
            <pc:docMk/>
            <pc:sldMk cId="1119315437" sldId="1100"/>
            <ac:spMk id="12" creationId="{4FF8E106-2DF9-B97A-BB7D-D64BCCD78934}"/>
          </ac:spMkLst>
        </pc:spChg>
        <pc:picChg chg="add del mod">
          <ac:chgData name="Soheil Abbasloo" userId="d71572ce-aea6-4a3a-9d7a-c1bc96c12f67" providerId="ADAL" clId="{7BF43ACD-6BC8-4014-A066-B4B9D43D72FC}" dt="2022-10-10T16:10:19.769" v="291" actId="478"/>
          <ac:picMkLst>
            <pc:docMk/>
            <pc:sldMk cId="1119315437" sldId="1100"/>
            <ac:picMk id="6" creationId="{71B40FF3-7C7D-AF2E-B774-BC3B847AA5AD}"/>
          </ac:picMkLst>
        </pc:picChg>
        <pc:picChg chg="add mod">
          <ac:chgData name="Soheil Abbasloo" userId="d71572ce-aea6-4a3a-9d7a-c1bc96c12f67" providerId="ADAL" clId="{7BF43ACD-6BC8-4014-A066-B4B9D43D72FC}" dt="2022-10-10T16:11:43.502" v="364" actId="1076"/>
          <ac:picMkLst>
            <pc:docMk/>
            <pc:sldMk cId="1119315437" sldId="1100"/>
            <ac:picMk id="8" creationId="{2EC98F10-1550-E6F4-443D-6D7BAEF25B81}"/>
          </ac:picMkLst>
        </pc:picChg>
      </pc:sldChg>
      <pc:sldChg chg="add del mod modShow">
        <pc:chgData name="Soheil Abbasloo" userId="d71572ce-aea6-4a3a-9d7a-c1bc96c12f67" providerId="ADAL" clId="{7BF43ACD-6BC8-4014-A066-B4B9D43D72FC}" dt="2022-10-03T21:37:47.613" v="42" actId="47"/>
        <pc:sldMkLst>
          <pc:docMk/>
          <pc:sldMk cId="2881541040" sldId="1100"/>
        </pc:sldMkLst>
      </pc:sldChg>
      <pc:sldChg chg="add del setBg">
        <pc:chgData name="Soheil Abbasloo" userId="d71572ce-aea6-4a3a-9d7a-c1bc96c12f67" providerId="ADAL" clId="{7BF43ACD-6BC8-4014-A066-B4B9D43D72FC}" dt="2022-10-03T21:35:33.659" v="7"/>
        <pc:sldMkLst>
          <pc:docMk/>
          <pc:sldMk cId="3399472010" sldId="1100"/>
        </pc:sldMkLst>
      </pc:sldChg>
      <pc:sldChg chg="new del">
        <pc:chgData name="Soheil Abbasloo" userId="d71572ce-aea6-4a3a-9d7a-c1bc96c12f67" providerId="ADAL" clId="{7BF43ACD-6BC8-4014-A066-B4B9D43D72FC}" dt="2022-10-10T16:38:11.996" v="607" actId="47"/>
        <pc:sldMkLst>
          <pc:docMk/>
          <pc:sldMk cId="1976351306" sldId="1101"/>
        </pc:sldMkLst>
      </pc:sldChg>
      <pc:sldChg chg="modSp add del mod modAnim">
        <pc:chgData name="Soheil Abbasloo" userId="d71572ce-aea6-4a3a-9d7a-c1bc96c12f67" providerId="ADAL" clId="{7BF43ACD-6BC8-4014-A066-B4B9D43D72FC}" dt="2022-10-10T16:39:38.906" v="628"/>
        <pc:sldMkLst>
          <pc:docMk/>
          <pc:sldMk cId="380996824" sldId="1102"/>
        </pc:sldMkLst>
        <pc:spChg chg="mod">
          <ac:chgData name="Soheil Abbasloo" userId="d71572ce-aea6-4a3a-9d7a-c1bc96c12f67" providerId="ADAL" clId="{7BF43ACD-6BC8-4014-A066-B4B9D43D72FC}" dt="2022-10-10T16:38:35.382" v="624"/>
          <ac:spMkLst>
            <pc:docMk/>
            <pc:sldMk cId="380996824" sldId="1102"/>
            <ac:spMk id="8" creationId="{BA0AE907-7F3D-F79B-EF77-EBD9B1EC44F8}"/>
          </ac:spMkLst>
        </pc:spChg>
      </pc:sldChg>
    </pc:docChg>
  </pc:docChgLst>
  <pc:docChgLst>
    <pc:chgData name="Soheil Abbasloo" userId="d71572ce-aea6-4a3a-9d7a-c1bc96c12f67" providerId="ADAL" clId="{7E68F4BF-FF22-41AB-94A0-2E1A5D2A4CCE}"/>
    <pc:docChg chg="undo redo custSel addSld delSld modSld sldOrd delMainMaster modSection">
      <pc:chgData name="Soheil Abbasloo" userId="d71572ce-aea6-4a3a-9d7a-c1bc96c12f67" providerId="ADAL" clId="{7E68F4BF-FF22-41AB-94A0-2E1A5D2A4CCE}" dt="2022-11-22T16:19:34.033" v="5687" actId="14"/>
      <pc:docMkLst>
        <pc:docMk/>
      </pc:docMkLst>
      <pc:sldChg chg="del">
        <pc:chgData name="Soheil Abbasloo" userId="d71572ce-aea6-4a3a-9d7a-c1bc96c12f67" providerId="ADAL" clId="{7E68F4BF-FF22-41AB-94A0-2E1A5D2A4CCE}" dt="2022-11-21T15:22:22.085" v="29" actId="47"/>
        <pc:sldMkLst>
          <pc:docMk/>
          <pc:sldMk cId="0" sldId="259"/>
        </pc:sldMkLst>
      </pc:sldChg>
      <pc:sldChg chg="del">
        <pc:chgData name="Soheil Abbasloo" userId="d71572ce-aea6-4a3a-9d7a-c1bc96c12f67" providerId="ADAL" clId="{7E68F4BF-FF22-41AB-94A0-2E1A5D2A4CCE}" dt="2022-11-21T15:22:22.085" v="29" actId="47"/>
        <pc:sldMkLst>
          <pc:docMk/>
          <pc:sldMk cId="0" sldId="261"/>
        </pc:sldMkLst>
      </pc:sldChg>
      <pc:sldChg chg="del">
        <pc:chgData name="Soheil Abbasloo" userId="d71572ce-aea6-4a3a-9d7a-c1bc96c12f67" providerId="ADAL" clId="{7E68F4BF-FF22-41AB-94A0-2E1A5D2A4CCE}" dt="2022-11-21T15:22:22.085" v="29" actId="47"/>
        <pc:sldMkLst>
          <pc:docMk/>
          <pc:sldMk cId="0" sldId="262"/>
        </pc:sldMkLst>
      </pc:sldChg>
      <pc:sldChg chg="del">
        <pc:chgData name="Soheil Abbasloo" userId="d71572ce-aea6-4a3a-9d7a-c1bc96c12f67" providerId="ADAL" clId="{7E68F4BF-FF22-41AB-94A0-2E1A5D2A4CCE}" dt="2022-11-21T15:22:22.085" v="29" actId="47"/>
        <pc:sldMkLst>
          <pc:docMk/>
          <pc:sldMk cId="0" sldId="263"/>
        </pc:sldMkLst>
      </pc:sldChg>
      <pc:sldChg chg="del">
        <pc:chgData name="Soheil Abbasloo" userId="d71572ce-aea6-4a3a-9d7a-c1bc96c12f67" providerId="ADAL" clId="{7E68F4BF-FF22-41AB-94A0-2E1A5D2A4CCE}" dt="2022-11-21T15:22:22.085" v="29" actId="47"/>
        <pc:sldMkLst>
          <pc:docMk/>
          <pc:sldMk cId="0" sldId="264"/>
        </pc:sldMkLst>
      </pc:sldChg>
      <pc:sldChg chg="del">
        <pc:chgData name="Soheil Abbasloo" userId="d71572ce-aea6-4a3a-9d7a-c1bc96c12f67" providerId="ADAL" clId="{7E68F4BF-FF22-41AB-94A0-2E1A5D2A4CCE}" dt="2022-11-21T15:22:22.085" v="29" actId="47"/>
        <pc:sldMkLst>
          <pc:docMk/>
          <pc:sldMk cId="0" sldId="265"/>
        </pc:sldMkLst>
      </pc:sldChg>
      <pc:sldChg chg="del">
        <pc:chgData name="Soheil Abbasloo" userId="d71572ce-aea6-4a3a-9d7a-c1bc96c12f67" providerId="ADAL" clId="{7E68F4BF-FF22-41AB-94A0-2E1A5D2A4CCE}" dt="2022-11-21T15:22:22.085" v="29" actId="47"/>
        <pc:sldMkLst>
          <pc:docMk/>
          <pc:sldMk cId="0" sldId="266"/>
        </pc:sldMkLst>
      </pc:sldChg>
      <pc:sldChg chg="del">
        <pc:chgData name="Soheil Abbasloo" userId="d71572ce-aea6-4a3a-9d7a-c1bc96c12f67" providerId="ADAL" clId="{7E68F4BF-FF22-41AB-94A0-2E1A5D2A4CCE}" dt="2022-11-21T15:22:22.085" v="29" actId="47"/>
        <pc:sldMkLst>
          <pc:docMk/>
          <pc:sldMk cId="0" sldId="267"/>
        </pc:sldMkLst>
      </pc:sldChg>
      <pc:sldChg chg="del">
        <pc:chgData name="Soheil Abbasloo" userId="d71572ce-aea6-4a3a-9d7a-c1bc96c12f67" providerId="ADAL" clId="{7E68F4BF-FF22-41AB-94A0-2E1A5D2A4CCE}" dt="2022-11-21T15:22:22.085" v="29" actId="47"/>
        <pc:sldMkLst>
          <pc:docMk/>
          <pc:sldMk cId="0" sldId="268"/>
        </pc:sldMkLst>
      </pc:sldChg>
      <pc:sldChg chg="del">
        <pc:chgData name="Soheil Abbasloo" userId="d71572ce-aea6-4a3a-9d7a-c1bc96c12f67" providerId="ADAL" clId="{7E68F4BF-FF22-41AB-94A0-2E1A5D2A4CCE}" dt="2022-11-21T15:22:22.085" v="29" actId="47"/>
        <pc:sldMkLst>
          <pc:docMk/>
          <pc:sldMk cId="0" sldId="269"/>
        </pc:sldMkLst>
      </pc:sldChg>
      <pc:sldChg chg="del">
        <pc:chgData name="Soheil Abbasloo" userId="d71572ce-aea6-4a3a-9d7a-c1bc96c12f67" providerId="ADAL" clId="{7E68F4BF-FF22-41AB-94A0-2E1A5D2A4CCE}" dt="2022-11-21T15:22:22.085" v="29" actId="47"/>
        <pc:sldMkLst>
          <pc:docMk/>
          <pc:sldMk cId="0" sldId="270"/>
        </pc:sldMkLst>
      </pc:sldChg>
      <pc:sldChg chg="del">
        <pc:chgData name="Soheil Abbasloo" userId="d71572ce-aea6-4a3a-9d7a-c1bc96c12f67" providerId="ADAL" clId="{7E68F4BF-FF22-41AB-94A0-2E1A5D2A4CCE}" dt="2022-11-21T15:22:22.085" v="29" actId="47"/>
        <pc:sldMkLst>
          <pc:docMk/>
          <pc:sldMk cId="0" sldId="287"/>
        </pc:sldMkLst>
      </pc:sldChg>
      <pc:sldChg chg="del">
        <pc:chgData name="Soheil Abbasloo" userId="d71572ce-aea6-4a3a-9d7a-c1bc96c12f67" providerId="ADAL" clId="{7E68F4BF-FF22-41AB-94A0-2E1A5D2A4CCE}" dt="2022-11-21T15:22:22.085" v="29" actId="47"/>
        <pc:sldMkLst>
          <pc:docMk/>
          <pc:sldMk cId="0" sldId="301"/>
        </pc:sldMkLst>
      </pc:sldChg>
      <pc:sldChg chg="del">
        <pc:chgData name="Soheil Abbasloo" userId="d71572ce-aea6-4a3a-9d7a-c1bc96c12f67" providerId="ADAL" clId="{7E68F4BF-FF22-41AB-94A0-2E1A5D2A4CCE}" dt="2022-11-21T15:22:22.085" v="29" actId="47"/>
        <pc:sldMkLst>
          <pc:docMk/>
          <pc:sldMk cId="0" sldId="302"/>
        </pc:sldMkLst>
      </pc:sldChg>
      <pc:sldChg chg="del">
        <pc:chgData name="Soheil Abbasloo" userId="d71572ce-aea6-4a3a-9d7a-c1bc96c12f67" providerId="ADAL" clId="{7E68F4BF-FF22-41AB-94A0-2E1A5D2A4CCE}" dt="2022-11-21T15:22:22.085" v="29" actId="47"/>
        <pc:sldMkLst>
          <pc:docMk/>
          <pc:sldMk cId="0" sldId="303"/>
        </pc:sldMkLst>
      </pc:sldChg>
      <pc:sldChg chg="del">
        <pc:chgData name="Soheil Abbasloo" userId="d71572ce-aea6-4a3a-9d7a-c1bc96c12f67" providerId="ADAL" clId="{7E68F4BF-FF22-41AB-94A0-2E1A5D2A4CCE}" dt="2022-11-21T15:22:22.085" v="29" actId="47"/>
        <pc:sldMkLst>
          <pc:docMk/>
          <pc:sldMk cId="0" sldId="304"/>
        </pc:sldMkLst>
      </pc:sldChg>
      <pc:sldChg chg="del">
        <pc:chgData name="Soheil Abbasloo" userId="d71572ce-aea6-4a3a-9d7a-c1bc96c12f67" providerId="ADAL" clId="{7E68F4BF-FF22-41AB-94A0-2E1A5D2A4CCE}" dt="2022-11-21T15:22:22.085" v="29" actId="47"/>
        <pc:sldMkLst>
          <pc:docMk/>
          <pc:sldMk cId="0" sldId="305"/>
        </pc:sldMkLst>
      </pc:sldChg>
      <pc:sldChg chg="del">
        <pc:chgData name="Soheil Abbasloo" userId="d71572ce-aea6-4a3a-9d7a-c1bc96c12f67" providerId="ADAL" clId="{7E68F4BF-FF22-41AB-94A0-2E1A5D2A4CCE}" dt="2022-11-21T15:22:22.085" v="29" actId="47"/>
        <pc:sldMkLst>
          <pc:docMk/>
          <pc:sldMk cId="0" sldId="307"/>
        </pc:sldMkLst>
      </pc:sldChg>
      <pc:sldChg chg="del">
        <pc:chgData name="Soheil Abbasloo" userId="d71572ce-aea6-4a3a-9d7a-c1bc96c12f67" providerId="ADAL" clId="{7E68F4BF-FF22-41AB-94A0-2E1A5D2A4CCE}" dt="2022-11-21T15:22:22.085" v="29" actId="47"/>
        <pc:sldMkLst>
          <pc:docMk/>
          <pc:sldMk cId="0" sldId="308"/>
        </pc:sldMkLst>
      </pc:sldChg>
      <pc:sldChg chg="del">
        <pc:chgData name="Soheil Abbasloo" userId="d71572ce-aea6-4a3a-9d7a-c1bc96c12f67" providerId="ADAL" clId="{7E68F4BF-FF22-41AB-94A0-2E1A5D2A4CCE}" dt="2022-11-21T15:22:22.085" v="29" actId="47"/>
        <pc:sldMkLst>
          <pc:docMk/>
          <pc:sldMk cId="0" sldId="309"/>
        </pc:sldMkLst>
      </pc:sldChg>
      <pc:sldChg chg="del">
        <pc:chgData name="Soheil Abbasloo" userId="d71572ce-aea6-4a3a-9d7a-c1bc96c12f67" providerId="ADAL" clId="{7E68F4BF-FF22-41AB-94A0-2E1A5D2A4CCE}" dt="2022-11-21T15:22:22.085" v="29" actId="47"/>
        <pc:sldMkLst>
          <pc:docMk/>
          <pc:sldMk cId="0" sldId="310"/>
        </pc:sldMkLst>
      </pc:sldChg>
      <pc:sldChg chg="del">
        <pc:chgData name="Soheil Abbasloo" userId="d71572ce-aea6-4a3a-9d7a-c1bc96c12f67" providerId="ADAL" clId="{7E68F4BF-FF22-41AB-94A0-2E1A5D2A4CCE}" dt="2022-11-21T15:22:22.085" v="29" actId="47"/>
        <pc:sldMkLst>
          <pc:docMk/>
          <pc:sldMk cId="0" sldId="311"/>
        </pc:sldMkLst>
      </pc:sldChg>
      <pc:sldChg chg="del">
        <pc:chgData name="Soheil Abbasloo" userId="d71572ce-aea6-4a3a-9d7a-c1bc96c12f67" providerId="ADAL" clId="{7E68F4BF-FF22-41AB-94A0-2E1A5D2A4CCE}" dt="2022-11-21T15:22:22.085" v="29" actId="47"/>
        <pc:sldMkLst>
          <pc:docMk/>
          <pc:sldMk cId="0" sldId="312"/>
        </pc:sldMkLst>
      </pc:sldChg>
      <pc:sldChg chg="del">
        <pc:chgData name="Soheil Abbasloo" userId="d71572ce-aea6-4a3a-9d7a-c1bc96c12f67" providerId="ADAL" clId="{7E68F4BF-FF22-41AB-94A0-2E1A5D2A4CCE}" dt="2022-11-21T15:22:22.085" v="29" actId="47"/>
        <pc:sldMkLst>
          <pc:docMk/>
          <pc:sldMk cId="0" sldId="313"/>
        </pc:sldMkLst>
      </pc:sldChg>
      <pc:sldChg chg="del">
        <pc:chgData name="Soheil Abbasloo" userId="d71572ce-aea6-4a3a-9d7a-c1bc96c12f67" providerId="ADAL" clId="{7E68F4BF-FF22-41AB-94A0-2E1A5D2A4CCE}" dt="2022-11-21T15:22:22.085" v="29" actId="47"/>
        <pc:sldMkLst>
          <pc:docMk/>
          <pc:sldMk cId="0" sldId="314"/>
        </pc:sldMkLst>
      </pc:sldChg>
      <pc:sldChg chg="del">
        <pc:chgData name="Soheil Abbasloo" userId="d71572ce-aea6-4a3a-9d7a-c1bc96c12f67" providerId="ADAL" clId="{7E68F4BF-FF22-41AB-94A0-2E1A5D2A4CCE}" dt="2022-11-21T15:22:22.085" v="29" actId="47"/>
        <pc:sldMkLst>
          <pc:docMk/>
          <pc:sldMk cId="0" sldId="315"/>
        </pc:sldMkLst>
      </pc:sldChg>
      <pc:sldChg chg="del">
        <pc:chgData name="Soheil Abbasloo" userId="d71572ce-aea6-4a3a-9d7a-c1bc96c12f67" providerId="ADAL" clId="{7E68F4BF-FF22-41AB-94A0-2E1A5D2A4CCE}" dt="2022-11-21T15:22:22.085" v="29" actId="47"/>
        <pc:sldMkLst>
          <pc:docMk/>
          <pc:sldMk cId="0" sldId="316"/>
        </pc:sldMkLst>
      </pc:sldChg>
      <pc:sldChg chg="del">
        <pc:chgData name="Soheil Abbasloo" userId="d71572ce-aea6-4a3a-9d7a-c1bc96c12f67" providerId="ADAL" clId="{7E68F4BF-FF22-41AB-94A0-2E1A5D2A4CCE}" dt="2022-11-21T15:22:22.085" v="29" actId="47"/>
        <pc:sldMkLst>
          <pc:docMk/>
          <pc:sldMk cId="0" sldId="317"/>
        </pc:sldMkLst>
      </pc:sldChg>
      <pc:sldChg chg="del">
        <pc:chgData name="Soheil Abbasloo" userId="d71572ce-aea6-4a3a-9d7a-c1bc96c12f67" providerId="ADAL" clId="{7E68F4BF-FF22-41AB-94A0-2E1A5D2A4CCE}" dt="2022-11-21T15:22:22.085" v="29" actId="47"/>
        <pc:sldMkLst>
          <pc:docMk/>
          <pc:sldMk cId="0" sldId="319"/>
        </pc:sldMkLst>
      </pc:sldChg>
      <pc:sldChg chg="del">
        <pc:chgData name="Soheil Abbasloo" userId="d71572ce-aea6-4a3a-9d7a-c1bc96c12f67" providerId="ADAL" clId="{7E68F4BF-FF22-41AB-94A0-2E1A5D2A4CCE}" dt="2022-11-21T15:22:22.085" v="29" actId="47"/>
        <pc:sldMkLst>
          <pc:docMk/>
          <pc:sldMk cId="0" sldId="320"/>
        </pc:sldMkLst>
      </pc:sldChg>
      <pc:sldChg chg="del">
        <pc:chgData name="Soheil Abbasloo" userId="d71572ce-aea6-4a3a-9d7a-c1bc96c12f67" providerId="ADAL" clId="{7E68F4BF-FF22-41AB-94A0-2E1A5D2A4CCE}" dt="2022-11-21T15:22:22.085" v="29" actId="47"/>
        <pc:sldMkLst>
          <pc:docMk/>
          <pc:sldMk cId="0" sldId="321"/>
        </pc:sldMkLst>
      </pc:sldChg>
      <pc:sldChg chg="del">
        <pc:chgData name="Soheil Abbasloo" userId="d71572ce-aea6-4a3a-9d7a-c1bc96c12f67" providerId="ADAL" clId="{7E68F4BF-FF22-41AB-94A0-2E1A5D2A4CCE}" dt="2022-11-21T15:22:22.085" v="29" actId="47"/>
        <pc:sldMkLst>
          <pc:docMk/>
          <pc:sldMk cId="0" sldId="331"/>
        </pc:sldMkLst>
      </pc:sldChg>
      <pc:sldChg chg="del">
        <pc:chgData name="Soheil Abbasloo" userId="d71572ce-aea6-4a3a-9d7a-c1bc96c12f67" providerId="ADAL" clId="{7E68F4BF-FF22-41AB-94A0-2E1A5D2A4CCE}" dt="2022-11-21T15:22:22.085" v="29" actId="47"/>
        <pc:sldMkLst>
          <pc:docMk/>
          <pc:sldMk cId="0" sldId="332"/>
        </pc:sldMkLst>
      </pc:sldChg>
      <pc:sldChg chg="del">
        <pc:chgData name="Soheil Abbasloo" userId="d71572ce-aea6-4a3a-9d7a-c1bc96c12f67" providerId="ADAL" clId="{7E68F4BF-FF22-41AB-94A0-2E1A5D2A4CCE}" dt="2022-11-21T15:22:22.085" v="29" actId="47"/>
        <pc:sldMkLst>
          <pc:docMk/>
          <pc:sldMk cId="0" sldId="333"/>
        </pc:sldMkLst>
      </pc:sldChg>
      <pc:sldChg chg="del">
        <pc:chgData name="Soheil Abbasloo" userId="d71572ce-aea6-4a3a-9d7a-c1bc96c12f67" providerId="ADAL" clId="{7E68F4BF-FF22-41AB-94A0-2E1A5D2A4CCE}" dt="2022-11-21T15:22:22.085" v="29" actId="47"/>
        <pc:sldMkLst>
          <pc:docMk/>
          <pc:sldMk cId="0" sldId="334"/>
        </pc:sldMkLst>
      </pc:sldChg>
      <pc:sldChg chg="del">
        <pc:chgData name="Soheil Abbasloo" userId="d71572ce-aea6-4a3a-9d7a-c1bc96c12f67" providerId="ADAL" clId="{7E68F4BF-FF22-41AB-94A0-2E1A5D2A4CCE}" dt="2022-11-21T15:22:22.085" v="29" actId="47"/>
        <pc:sldMkLst>
          <pc:docMk/>
          <pc:sldMk cId="0" sldId="335"/>
        </pc:sldMkLst>
      </pc:sldChg>
      <pc:sldChg chg="del">
        <pc:chgData name="Soheil Abbasloo" userId="d71572ce-aea6-4a3a-9d7a-c1bc96c12f67" providerId="ADAL" clId="{7E68F4BF-FF22-41AB-94A0-2E1A5D2A4CCE}" dt="2022-11-21T15:22:22.085" v="29" actId="47"/>
        <pc:sldMkLst>
          <pc:docMk/>
          <pc:sldMk cId="0" sldId="336"/>
        </pc:sldMkLst>
      </pc:sldChg>
      <pc:sldChg chg="del">
        <pc:chgData name="Soheil Abbasloo" userId="d71572ce-aea6-4a3a-9d7a-c1bc96c12f67" providerId="ADAL" clId="{7E68F4BF-FF22-41AB-94A0-2E1A5D2A4CCE}" dt="2022-11-21T15:22:22.085" v="29" actId="47"/>
        <pc:sldMkLst>
          <pc:docMk/>
          <pc:sldMk cId="0" sldId="337"/>
        </pc:sldMkLst>
      </pc:sldChg>
      <pc:sldChg chg="del">
        <pc:chgData name="Soheil Abbasloo" userId="d71572ce-aea6-4a3a-9d7a-c1bc96c12f67" providerId="ADAL" clId="{7E68F4BF-FF22-41AB-94A0-2E1A5D2A4CCE}" dt="2022-11-21T15:22:22.085" v="29" actId="47"/>
        <pc:sldMkLst>
          <pc:docMk/>
          <pc:sldMk cId="0" sldId="338"/>
        </pc:sldMkLst>
      </pc:sldChg>
      <pc:sldChg chg="del">
        <pc:chgData name="Soheil Abbasloo" userId="d71572ce-aea6-4a3a-9d7a-c1bc96c12f67" providerId="ADAL" clId="{7E68F4BF-FF22-41AB-94A0-2E1A5D2A4CCE}" dt="2022-11-21T15:22:22.085" v="29" actId="47"/>
        <pc:sldMkLst>
          <pc:docMk/>
          <pc:sldMk cId="0" sldId="339"/>
        </pc:sldMkLst>
      </pc:sldChg>
      <pc:sldChg chg="del">
        <pc:chgData name="Soheil Abbasloo" userId="d71572ce-aea6-4a3a-9d7a-c1bc96c12f67" providerId="ADAL" clId="{7E68F4BF-FF22-41AB-94A0-2E1A5D2A4CCE}" dt="2022-11-21T15:22:22.085" v="29" actId="47"/>
        <pc:sldMkLst>
          <pc:docMk/>
          <pc:sldMk cId="0" sldId="340"/>
        </pc:sldMkLst>
      </pc:sldChg>
      <pc:sldChg chg="del">
        <pc:chgData name="Soheil Abbasloo" userId="d71572ce-aea6-4a3a-9d7a-c1bc96c12f67" providerId="ADAL" clId="{7E68F4BF-FF22-41AB-94A0-2E1A5D2A4CCE}" dt="2022-11-21T15:22:22.085" v="29" actId="47"/>
        <pc:sldMkLst>
          <pc:docMk/>
          <pc:sldMk cId="0" sldId="341"/>
        </pc:sldMkLst>
      </pc:sldChg>
      <pc:sldChg chg="del">
        <pc:chgData name="Soheil Abbasloo" userId="d71572ce-aea6-4a3a-9d7a-c1bc96c12f67" providerId="ADAL" clId="{7E68F4BF-FF22-41AB-94A0-2E1A5D2A4CCE}" dt="2022-11-21T15:22:22.085" v="29" actId="47"/>
        <pc:sldMkLst>
          <pc:docMk/>
          <pc:sldMk cId="0" sldId="342"/>
        </pc:sldMkLst>
      </pc:sldChg>
      <pc:sldChg chg="del">
        <pc:chgData name="Soheil Abbasloo" userId="d71572ce-aea6-4a3a-9d7a-c1bc96c12f67" providerId="ADAL" clId="{7E68F4BF-FF22-41AB-94A0-2E1A5D2A4CCE}" dt="2022-11-21T15:22:22.085" v="29" actId="47"/>
        <pc:sldMkLst>
          <pc:docMk/>
          <pc:sldMk cId="0" sldId="343"/>
        </pc:sldMkLst>
      </pc:sldChg>
      <pc:sldChg chg="del">
        <pc:chgData name="Soheil Abbasloo" userId="d71572ce-aea6-4a3a-9d7a-c1bc96c12f67" providerId="ADAL" clId="{7E68F4BF-FF22-41AB-94A0-2E1A5D2A4CCE}" dt="2022-11-21T15:22:22.085" v="29" actId="47"/>
        <pc:sldMkLst>
          <pc:docMk/>
          <pc:sldMk cId="0" sldId="345"/>
        </pc:sldMkLst>
      </pc:sldChg>
      <pc:sldChg chg="del">
        <pc:chgData name="Soheil Abbasloo" userId="d71572ce-aea6-4a3a-9d7a-c1bc96c12f67" providerId="ADAL" clId="{7E68F4BF-FF22-41AB-94A0-2E1A5D2A4CCE}" dt="2022-11-21T15:22:22.085" v="29" actId="47"/>
        <pc:sldMkLst>
          <pc:docMk/>
          <pc:sldMk cId="0" sldId="346"/>
        </pc:sldMkLst>
      </pc:sldChg>
      <pc:sldChg chg="del">
        <pc:chgData name="Soheil Abbasloo" userId="d71572ce-aea6-4a3a-9d7a-c1bc96c12f67" providerId="ADAL" clId="{7E68F4BF-FF22-41AB-94A0-2E1A5D2A4CCE}" dt="2022-11-21T15:22:22.085" v="29" actId="47"/>
        <pc:sldMkLst>
          <pc:docMk/>
          <pc:sldMk cId="0" sldId="347"/>
        </pc:sldMkLst>
      </pc:sldChg>
      <pc:sldChg chg="del">
        <pc:chgData name="Soheil Abbasloo" userId="d71572ce-aea6-4a3a-9d7a-c1bc96c12f67" providerId="ADAL" clId="{7E68F4BF-FF22-41AB-94A0-2E1A5D2A4CCE}" dt="2022-11-21T15:22:22.085" v="29" actId="47"/>
        <pc:sldMkLst>
          <pc:docMk/>
          <pc:sldMk cId="0" sldId="348"/>
        </pc:sldMkLst>
      </pc:sldChg>
      <pc:sldChg chg="del">
        <pc:chgData name="Soheil Abbasloo" userId="d71572ce-aea6-4a3a-9d7a-c1bc96c12f67" providerId="ADAL" clId="{7E68F4BF-FF22-41AB-94A0-2E1A5D2A4CCE}" dt="2022-11-21T15:22:22.085" v="29" actId="47"/>
        <pc:sldMkLst>
          <pc:docMk/>
          <pc:sldMk cId="0" sldId="349"/>
        </pc:sldMkLst>
      </pc:sldChg>
      <pc:sldChg chg="del">
        <pc:chgData name="Soheil Abbasloo" userId="d71572ce-aea6-4a3a-9d7a-c1bc96c12f67" providerId="ADAL" clId="{7E68F4BF-FF22-41AB-94A0-2E1A5D2A4CCE}" dt="2022-11-21T15:22:22.085" v="29" actId="47"/>
        <pc:sldMkLst>
          <pc:docMk/>
          <pc:sldMk cId="0" sldId="373"/>
        </pc:sldMkLst>
      </pc:sldChg>
      <pc:sldChg chg="del">
        <pc:chgData name="Soheil Abbasloo" userId="d71572ce-aea6-4a3a-9d7a-c1bc96c12f67" providerId="ADAL" clId="{7E68F4BF-FF22-41AB-94A0-2E1A5D2A4CCE}" dt="2022-11-21T15:22:22.085" v="29" actId="47"/>
        <pc:sldMkLst>
          <pc:docMk/>
          <pc:sldMk cId="0" sldId="374"/>
        </pc:sldMkLst>
      </pc:sldChg>
      <pc:sldChg chg="del">
        <pc:chgData name="Soheil Abbasloo" userId="d71572ce-aea6-4a3a-9d7a-c1bc96c12f67" providerId="ADAL" clId="{7E68F4BF-FF22-41AB-94A0-2E1A5D2A4CCE}" dt="2022-11-21T15:22:22.085" v="29" actId="47"/>
        <pc:sldMkLst>
          <pc:docMk/>
          <pc:sldMk cId="0" sldId="375"/>
        </pc:sldMkLst>
      </pc:sldChg>
      <pc:sldChg chg="del">
        <pc:chgData name="Soheil Abbasloo" userId="d71572ce-aea6-4a3a-9d7a-c1bc96c12f67" providerId="ADAL" clId="{7E68F4BF-FF22-41AB-94A0-2E1A5D2A4CCE}" dt="2022-11-21T15:22:22.085" v="29" actId="47"/>
        <pc:sldMkLst>
          <pc:docMk/>
          <pc:sldMk cId="0" sldId="376"/>
        </pc:sldMkLst>
      </pc:sldChg>
      <pc:sldChg chg="addSp delSp modSp add del mod modClrScheme chgLayout modNotesTx">
        <pc:chgData name="Soheil Abbasloo" userId="d71572ce-aea6-4a3a-9d7a-c1bc96c12f67" providerId="ADAL" clId="{7E68F4BF-FF22-41AB-94A0-2E1A5D2A4CCE}" dt="2022-11-21T17:46:22.968" v="1505" actId="20577"/>
        <pc:sldMkLst>
          <pc:docMk/>
          <pc:sldMk cId="2757646832" sldId="405"/>
        </pc:sldMkLst>
        <pc:spChg chg="add mod ord">
          <ac:chgData name="Soheil Abbasloo" userId="d71572ce-aea6-4a3a-9d7a-c1bc96c12f67" providerId="ADAL" clId="{7E68F4BF-FF22-41AB-94A0-2E1A5D2A4CCE}" dt="2022-11-21T15:19:52.418" v="22" actId="700"/>
          <ac:spMkLst>
            <pc:docMk/>
            <pc:sldMk cId="2757646832" sldId="405"/>
            <ac:spMk id="2" creationId="{5722A472-A81C-F831-9D89-28E16B7795A6}"/>
          </ac:spMkLst>
        </pc:spChg>
        <pc:spChg chg="add del mod ord">
          <ac:chgData name="Soheil Abbasloo" userId="d71572ce-aea6-4a3a-9d7a-c1bc96c12f67" providerId="ADAL" clId="{7E68F4BF-FF22-41AB-94A0-2E1A5D2A4CCE}" dt="2022-11-21T15:23:20.636" v="85" actId="478"/>
          <ac:spMkLst>
            <pc:docMk/>
            <pc:sldMk cId="2757646832" sldId="405"/>
            <ac:spMk id="2" creationId="{9AC2BE74-FAE6-0E52-C4B4-7CCE5CB310F1}"/>
          </ac:spMkLst>
        </pc:spChg>
        <pc:spChg chg="mod ord">
          <ac:chgData name="Soheil Abbasloo" userId="d71572ce-aea6-4a3a-9d7a-c1bc96c12f67" providerId="ADAL" clId="{7E68F4BF-FF22-41AB-94A0-2E1A5D2A4CCE}" dt="2022-11-21T15:20:09.408" v="26" actId="6549"/>
          <ac:spMkLst>
            <pc:docMk/>
            <pc:sldMk cId="2757646832" sldId="405"/>
            <ac:spMk id="5" creationId="{00000000-0000-0000-0000-000000000000}"/>
          </ac:spMkLst>
        </pc:spChg>
        <pc:spChg chg="mod ord">
          <ac:chgData name="Soheil Abbasloo" userId="d71572ce-aea6-4a3a-9d7a-c1bc96c12f67" providerId="ADAL" clId="{7E68F4BF-FF22-41AB-94A0-2E1A5D2A4CCE}" dt="2022-11-21T15:22:56.147" v="42" actId="700"/>
          <ac:spMkLst>
            <pc:docMk/>
            <pc:sldMk cId="2757646832" sldId="405"/>
            <ac:spMk id="6" creationId="{00000000-0000-0000-0000-000000000000}"/>
          </ac:spMkLst>
        </pc:spChg>
        <pc:spChg chg="mod ord">
          <ac:chgData name="Soheil Abbasloo" userId="d71572ce-aea6-4a3a-9d7a-c1bc96c12f67" providerId="ADAL" clId="{7E68F4BF-FF22-41AB-94A0-2E1A5D2A4CCE}" dt="2022-11-21T15:20:12.431" v="28" actId="6549"/>
          <ac:spMkLst>
            <pc:docMk/>
            <pc:sldMk cId="2757646832" sldId="405"/>
            <ac:spMk id="7" creationId="{00000000-0000-0000-0000-000000000000}"/>
          </ac:spMkLst>
        </pc:spChg>
        <pc:spChg chg="mod ord">
          <ac:chgData name="Soheil Abbasloo" userId="d71572ce-aea6-4a3a-9d7a-c1bc96c12f67" providerId="ADAL" clId="{7E68F4BF-FF22-41AB-94A0-2E1A5D2A4CCE}" dt="2022-11-21T17:46:22.968" v="1505" actId="20577"/>
          <ac:spMkLst>
            <pc:docMk/>
            <pc:sldMk cId="2757646832" sldId="405"/>
            <ac:spMk id="2112514" creationId="{00000000-0000-0000-0000-000000000000}"/>
          </ac:spMkLst>
        </pc:spChg>
        <pc:picChg chg="mod ord">
          <ac:chgData name="Soheil Abbasloo" userId="d71572ce-aea6-4a3a-9d7a-c1bc96c12f67" providerId="ADAL" clId="{7E68F4BF-FF22-41AB-94A0-2E1A5D2A4CCE}" dt="2022-11-21T15:23:54.714" v="210" actId="1036"/>
          <ac:picMkLst>
            <pc:docMk/>
            <pc:sldMk cId="2757646832" sldId="405"/>
            <ac:picMk id="11" creationId="{00000000-0000-0000-0000-000000000000}"/>
          </ac:picMkLst>
        </pc:picChg>
      </pc:sldChg>
      <pc:sldChg chg="addSp delSp modSp add del mod modClrScheme chgLayout">
        <pc:chgData name="Soheil Abbasloo" userId="d71572ce-aea6-4a3a-9d7a-c1bc96c12f67" providerId="ADAL" clId="{7E68F4BF-FF22-41AB-94A0-2E1A5D2A4CCE}" dt="2022-11-22T00:08:46.537" v="5174" actId="1035"/>
        <pc:sldMkLst>
          <pc:docMk/>
          <pc:sldMk cId="1308733015" sldId="406"/>
        </pc:sldMkLst>
        <pc:spChg chg="add del mod ord">
          <ac:chgData name="Soheil Abbasloo" userId="d71572ce-aea6-4a3a-9d7a-c1bc96c12f67" providerId="ADAL" clId="{7E68F4BF-FF22-41AB-94A0-2E1A5D2A4CCE}" dt="2022-11-21T15:24:41.548" v="246" actId="478"/>
          <ac:spMkLst>
            <pc:docMk/>
            <pc:sldMk cId="1308733015" sldId="406"/>
            <ac:spMk id="2" creationId="{A975BB0C-1568-99A3-0B6F-A76EAEB634AF}"/>
          </ac:spMkLst>
        </pc:spChg>
        <pc:spChg chg="add mod ord">
          <ac:chgData name="Soheil Abbasloo" userId="d71572ce-aea6-4a3a-9d7a-c1bc96c12f67" providerId="ADAL" clId="{7E68F4BF-FF22-41AB-94A0-2E1A5D2A4CCE}" dt="2022-11-21T15:19:52.418" v="22" actId="700"/>
          <ac:spMkLst>
            <pc:docMk/>
            <pc:sldMk cId="1308733015" sldId="406"/>
            <ac:spMk id="2" creationId="{E3FCB43C-2D0C-3297-66A3-7194782C1D77}"/>
          </ac:spMkLst>
        </pc:spChg>
        <pc:spChg chg="mod ord">
          <ac:chgData name="Soheil Abbasloo" userId="d71572ce-aea6-4a3a-9d7a-c1bc96c12f67" providerId="ADAL" clId="{7E68F4BF-FF22-41AB-94A0-2E1A5D2A4CCE}" dt="2022-11-21T15:19:52.418" v="22" actId="700"/>
          <ac:spMkLst>
            <pc:docMk/>
            <pc:sldMk cId="1308733015" sldId="406"/>
            <ac:spMk id="6" creationId="{00000000-0000-0000-0000-000000000000}"/>
          </ac:spMkLst>
        </pc:spChg>
        <pc:spChg chg="mod ord">
          <ac:chgData name="Soheil Abbasloo" userId="d71572ce-aea6-4a3a-9d7a-c1bc96c12f67" providerId="ADAL" clId="{7E68F4BF-FF22-41AB-94A0-2E1A5D2A4CCE}" dt="2022-11-21T15:22:56.147" v="42" actId="700"/>
          <ac:spMkLst>
            <pc:docMk/>
            <pc:sldMk cId="1308733015" sldId="406"/>
            <ac:spMk id="7" creationId="{00000000-0000-0000-0000-000000000000}"/>
          </ac:spMkLst>
        </pc:spChg>
        <pc:spChg chg="mod ord">
          <ac:chgData name="Soheil Abbasloo" userId="d71572ce-aea6-4a3a-9d7a-c1bc96c12f67" providerId="ADAL" clId="{7E68F4BF-FF22-41AB-94A0-2E1A5D2A4CCE}" dt="2022-11-21T15:19:52.418" v="22" actId="700"/>
          <ac:spMkLst>
            <pc:docMk/>
            <pc:sldMk cId="1308733015" sldId="406"/>
            <ac:spMk id="8" creationId="{00000000-0000-0000-0000-000000000000}"/>
          </ac:spMkLst>
        </pc:spChg>
        <pc:spChg chg="mod ord">
          <ac:chgData name="Soheil Abbasloo" userId="d71572ce-aea6-4a3a-9d7a-c1bc96c12f67" providerId="ADAL" clId="{7E68F4BF-FF22-41AB-94A0-2E1A5D2A4CCE}" dt="2022-11-21T17:46:30.480" v="1509" actId="20577"/>
          <ac:spMkLst>
            <pc:docMk/>
            <pc:sldMk cId="1308733015" sldId="406"/>
            <ac:spMk id="2114562" creationId="{00000000-0000-0000-0000-000000000000}"/>
          </ac:spMkLst>
        </pc:spChg>
        <pc:spChg chg="mod">
          <ac:chgData name="Soheil Abbasloo" userId="d71572ce-aea6-4a3a-9d7a-c1bc96c12f67" providerId="ADAL" clId="{7E68F4BF-FF22-41AB-94A0-2E1A5D2A4CCE}" dt="2022-11-22T00:08:46.537" v="5174" actId="1035"/>
          <ac:spMkLst>
            <pc:docMk/>
            <pc:sldMk cId="1308733015" sldId="406"/>
            <ac:spMk id="2114564" creationId="{00000000-0000-0000-0000-000000000000}"/>
          </ac:spMkLst>
        </pc:spChg>
        <pc:spChg chg="mod">
          <ac:chgData name="Soheil Abbasloo" userId="d71572ce-aea6-4a3a-9d7a-c1bc96c12f67" providerId="ADAL" clId="{7E68F4BF-FF22-41AB-94A0-2E1A5D2A4CCE}" dt="2022-11-22T00:08:46.537" v="5174" actId="1035"/>
          <ac:spMkLst>
            <pc:docMk/>
            <pc:sldMk cId="1308733015" sldId="406"/>
            <ac:spMk id="2114565" creationId="{00000000-0000-0000-0000-000000000000}"/>
          </ac:spMkLst>
        </pc:spChg>
        <pc:picChg chg="add del mod ord">
          <ac:chgData name="Soheil Abbasloo" userId="d71572ce-aea6-4a3a-9d7a-c1bc96c12f67" providerId="ADAL" clId="{7E68F4BF-FF22-41AB-94A0-2E1A5D2A4CCE}" dt="2022-11-21T15:24:43.259" v="247" actId="478"/>
          <ac:picMkLst>
            <pc:docMk/>
            <pc:sldMk cId="1308733015" sldId="406"/>
            <ac:picMk id="3" creationId="{3FAA529E-877E-3542-852C-A60A857338D6}"/>
          </ac:picMkLst>
        </pc:picChg>
        <pc:picChg chg="mod ord">
          <ac:chgData name="Soheil Abbasloo" userId="d71572ce-aea6-4a3a-9d7a-c1bc96c12f67" providerId="ADAL" clId="{7E68F4BF-FF22-41AB-94A0-2E1A5D2A4CCE}" dt="2022-11-21T15:24:37.561" v="245" actId="167"/>
          <ac:picMkLst>
            <pc:docMk/>
            <pc:sldMk cId="1308733015" sldId="406"/>
            <ac:picMk id="2114563" creationId="{00000000-0000-0000-0000-000000000000}"/>
          </ac:picMkLst>
        </pc:picChg>
      </pc:sldChg>
      <pc:sldChg chg="modSp add del mod modClrScheme chgLayout">
        <pc:chgData name="Soheil Abbasloo" userId="d71572ce-aea6-4a3a-9d7a-c1bc96c12f67" providerId="ADAL" clId="{7E68F4BF-FF22-41AB-94A0-2E1A5D2A4CCE}" dt="2022-11-21T16:07:10.930" v="339" actId="47"/>
        <pc:sldMkLst>
          <pc:docMk/>
          <pc:sldMk cId="1359038947" sldId="407"/>
        </pc:sldMkLst>
        <pc:spChg chg="mod ord">
          <ac:chgData name="Soheil Abbasloo" userId="d71572ce-aea6-4a3a-9d7a-c1bc96c12f67" providerId="ADAL" clId="{7E68F4BF-FF22-41AB-94A0-2E1A5D2A4CCE}" dt="2022-11-21T15:19:52.418" v="22" actId="700"/>
          <ac:spMkLst>
            <pc:docMk/>
            <pc:sldMk cId="1359038947" sldId="407"/>
            <ac:spMk id="4" creationId="{00000000-0000-0000-0000-000000000000}"/>
          </ac:spMkLst>
        </pc:spChg>
        <pc:spChg chg="mod ord">
          <ac:chgData name="Soheil Abbasloo" userId="d71572ce-aea6-4a3a-9d7a-c1bc96c12f67" providerId="ADAL" clId="{7E68F4BF-FF22-41AB-94A0-2E1A5D2A4CCE}" dt="2022-11-21T15:22:56.147" v="42" actId="700"/>
          <ac:spMkLst>
            <pc:docMk/>
            <pc:sldMk cId="1359038947" sldId="407"/>
            <ac:spMk id="5" creationId="{00000000-0000-0000-0000-000000000000}"/>
          </ac:spMkLst>
        </pc:spChg>
        <pc:spChg chg="mod ord">
          <ac:chgData name="Soheil Abbasloo" userId="d71572ce-aea6-4a3a-9d7a-c1bc96c12f67" providerId="ADAL" clId="{7E68F4BF-FF22-41AB-94A0-2E1A5D2A4CCE}" dt="2022-11-21T15:19:52.418" v="22" actId="700"/>
          <ac:spMkLst>
            <pc:docMk/>
            <pc:sldMk cId="1359038947" sldId="407"/>
            <ac:spMk id="6" creationId="{00000000-0000-0000-0000-000000000000}"/>
          </ac:spMkLst>
        </pc:spChg>
        <pc:spChg chg="mod ord">
          <ac:chgData name="Soheil Abbasloo" userId="d71572ce-aea6-4a3a-9d7a-c1bc96c12f67" providerId="ADAL" clId="{7E68F4BF-FF22-41AB-94A0-2E1A5D2A4CCE}" dt="2022-11-21T15:22:56.147" v="42" actId="700"/>
          <ac:spMkLst>
            <pc:docMk/>
            <pc:sldMk cId="1359038947" sldId="407"/>
            <ac:spMk id="2116613" creationId="{00000000-0000-0000-0000-000000000000}"/>
          </ac:spMkLst>
        </pc:spChg>
        <pc:spChg chg="mod ord">
          <ac:chgData name="Soheil Abbasloo" userId="d71572ce-aea6-4a3a-9d7a-c1bc96c12f67" providerId="ADAL" clId="{7E68F4BF-FF22-41AB-94A0-2E1A5D2A4CCE}" dt="2022-11-21T15:22:56.147" v="42" actId="700"/>
          <ac:spMkLst>
            <pc:docMk/>
            <pc:sldMk cId="1359038947" sldId="407"/>
            <ac:spMk id="2116615" creationId="{00000000-0000-0000-0000-000000000000}"/>
          </ac:spMkLst>
        </pc:spChg>
      </pc:sldChg>
      <pc:sldChg chg="modSp add del mod modClrScheme chgLayout modNotesTx">
        <pc:chgData name="Soheil Abbasloo" userId="d71572ce-aea6-4a3a-9d7a-c1bc96c12f67" providerId="ADAL" clId="{7E68F4BF-FF22-41AB-94A0-2E1A5D2A4CCE}" dt="2022-11-22T00:09:39.347" v="5210" actId="404"/>
        <pc:sldMkLst>
          <pc:docMk/>
          <pc:sldMk cId="3569073443" sldId="408"/>
        </pc:sldMkLst>
        <pc:spChg chg="mod ord">
          <ac:chgData name="Soheil Abbasloo" userId="d71572ce-aea6-4a3a-9d7a-c1bc96c12f67" providerId="ADAL" clId="{7E68F4BF-FF22-41AB-94A0-2E1A5D2A4CCE}" dt="2022-11-21T15:19:52.418" v="22" actId="700"/>
          <ac:spMkLst>
            <pc:docMk/>
            <pc:sldMk cId="3569073443" sldId="408"/>
            <ac:spMk id="4" creationId="{00000000-0000-0000-0000-000000000000}"/>
          </ac:spMkLst>
        </pc:spChg>
        <pc:spChg chg="mod ord">
          <ac:chgData name="Soheil Abbasloo" userId="d71572ce-aea6-4a3a-9d7a-c1bc96c12f67" providerId="ADAL" clId="{7E68F4BF-FF22-41AB-94A0-2E1A5D2A4CCE}" dt="2022-11-21T15:22:56.147" v="42" actId="700"/>
          <ac:spMkLst>
            <pc:docMk/>
            <pc:sldMk cId="3569073443" sldId="408"/>
            <ac:spMk id="5" creationId="{00000000-0000-0000-0000-000000000000}"/>
          </ac:spMkLst>
        </pc:spChg>
        <pc:spChg chg="mod ord">
          <ac:chgData name="Soheil Abbasloo" userId="d71572ce-aea6-4a3a-9d7a-c1bc96c12f67" providerId="ADAL" clId="{7E68F4BF-FF22-41AB-94A0-2E1A5D2A4CCE}" dt="2022-11-21T15:19:52.418" v="22" actId="700"/>
          <ac:spMkLst>
            <pc:docMk/>
            <pc:sldMk cId="3569073443" sldId="408"/>
            <ac:spMk id="6" creationId="{00000000-0000-0000-0000-000000000000}"/>
          </ac:spMkLst>
        </pc:spChg>
        <pc:spChg chg="mod ord">
          <ac:chgData name="Soheil Abbasloo" userId="d71572ce-aea6-4a3a-9d7a-c1bc96c12f67" providerId="ADAL" clId="{7E68F4BF-FF22-41AB-94A0-2E1A5D2A4CCE}" dt="2022-11-21T15:22:56.147" v="42" actId="700"/>
          <ac:spMkLst>
            <pc:docMk/>
            <pc:sldMk cId="3569073443" sldId="408"/>
            <ac:spMk id="2118658" creationId="{00000000-0000-0000-0000-000000000000}"/>
          </ac:spMkLst>
        </pc:spChg>
        <pc:spChg chg="mod ord">
          <ac:chgData name="Soheil Abbasloo" userId="d71572ce-aea6-4a3a-9d7a-c1bc96c12f67" providerId="ADAL" clId="{7E68F4BF-FF22-41AB-94A0-2E1A5D2A4CCE}" dt="2022-11-22T00:09:39.347" v="5210" actId="404"/>
          <ac:spMkLst>
            <pc:docMk/>
            <pc:sldMk cId="3569073443" sldId="408"/>
            <ac:spMk id="2118660" creationId="{00000000-0000-0000-0000-000000000000}"/>
          </ac:spMkLst>
        </pc:spChg>
      </pc:sldChg>
      <pc:sldChg chg="addSp delSp modSp add del mod modClrScheme chgLayout modNotesTx">
        <pc:chgData name="Soheil Abbasloo" userId="d71572ce-aea6-4a3a-9d7a-c1bc96c12f67" providerId="ADAL" clId="{7E68F4BF-FF22-41AB-94A0-2E1A5D2A4CCE}" dt="2022-11-22T00:09:56.787" v="5211" actId="6549"/>
        <pc:sldMkLst>
          <pc:docMk/>
          <pc:sldMk cId="2539686606" sldId="409"/>
        </pc:sldMkLst>
        <pc:spChg chg="add mod ord">
          <ac:chgData name="Soheil Abbasloo" userId="d71572ce-aea6-4a3a-9d7a-c1bc96c12f67" providerId="ADAL" clId="{7E68F4BF-FF22-41AB-94A0-2E1A5D2A4CCE}" dt="2022-11-21T15:19:52.418" v="22" actId="700"/>
          <ac:spMkLst>
            <pc:docMk/>
            <pc:sldMk cId="2539686606" sldId="409"/>
            <ac:spMk id="2" creationId="{72731C51-449B-C06F-7BF3-E706C63FC7B5}"/>
          </ac:spMkLst>
        </pc:spChg>
        <pc:spChg chg="add del mod ord">
          <ac:chgData name="Soheil Abbasloo" userId="d71572ce-aea6-4a3a-9d7a-c1bc96c12f67" providerId="ADAL" clId="{7E68F4BF-FF22-41AB-94A0-2E1A5D2A4CCE}" dt="2022-11-21T16:08:12.367" v="394" actId="478"/>
          <ac:spMkLst>
            <pc:docMk/>
            <pc:sldMk cId="2539686606" sldId="409"/>
            <ac:spMk id="2" creationId="{B8A0FE74-DB0D-4111-6D0D-73F8A0A4B447}"/>
          </ac:spMkLst>
        </pc:spChg>
        <pc:spChg chg="mod ord">
          <ac:chgData name="Soheil Abbasloo" userId="d71572ce-aea6-4a3a-9d7a-c1bc96c12f67" providerId="ADAL" clId="{7E68F4BF-FF22-41AB-94A0-2E1A5D2A4CCE}" dt="2022-11-21T15:19:52.418" v="22" actId="700"/>
          <ac:spMkLst>
            <pc:docMk/>
            <pc:sldMk cId="2539686606" sldId="409"/>
            <ac:spMk id="4" creationId="{00000000-0000-0000-0000-000000000000}"/>
          </ac:spMkLst>
        </pc:spChg>
        <pc:spChg chg="mod ord">
          <ac:chgData name="Soheil Abbasloo" userId="d71572ce-aea6-4a3a-9d7a-c1bc96c12f67" providerId="ADAL" clId="{7E68F4BF-FF22-41AB-94A0-2E1A5D2A4CCE}" dt="2022-11-21T15:22:56.147" v="42" actId="700"/>
          <ac:spMkLst>
            <pc:docMk/>
            <pc:sldMk cId="2539686606" sldId="409"/>
            <ac:spMk id="5" creationId="{00000000-0000-0000-0000-000000000000}"/>
          </ac:spMkLst>
        </pc:spChg>
        <pc:spChg chg="mod ord">
          <ac:chgData name="Soheil Abbasloo" userId="d71572ce-aea6-4a3a-9d7a-c1bc96c12f67" providerId="ADAL" clId="{7E68F4BF-FF22-41AB-94A0-2E1A5D2A4CCE}" dt="2022-11-21T15:19:52.418" v="22" actId="700"/>
          <ac:spMkLst>
            <pc:docMk/>
            <pc:sldMk cId="2539686606" sldId="409"/>
            <ac:spMk id="6" creationId="{00000000-0000-0000-0000-000000000000}"/>
          </ac:spMkLst>
        </pc:spChg>
        <pc:spChg chg="mod ord">
          <ac:chgData name="Soheil Abbasloo" userId="d71572ce-aea6-4a3a-9d7a-c1bc96c12f67" providerId="ADAL" clId="{7E68F4BF-FF22-41AB-94A0-2E1A5D2A4CCE}" dt="2022-11-21T15:22:56.147" v="42" actId="700"/>
          <ac:spMkLst>
            <pc:docMk/>
            <pc:sldMk cId="2539686606" sldId="409"/>
            <ac:spMk id="2120706" creationId="{00000000-0000-0000-0000-000000000000}"/>
          </ac:spMkLst>
        </pc:spChg>
        <pc:picChg chg="mod ord">
          <ac:chgData name="Soheil Abbasloo" userId="d71572ce-aea6-4a3a-9d7a-c1bc96c12f67" providerId="ADAL" clId="{7E68F4BF-FF22-41AB-94A0-2E1A5D2A4CCE}" dt="2022-11-21T16:08:10.474" v="393" actId="1037"/>
          <ac:picMkLst>
            <pc:docMk/>
            <pc:sldMk cId="2539686606" sldId="409"/>
            <ac:picMk id="2120707" creationId="{00000000-0000-0000-0000-000000000000}"/>
          </ac:picMkLst>
        </pc:picChg>
      </pc:sldChg>
      <pc:sldChg chg="modSp add del mod modClrScheme chgLayout">
        <pc:chgData name="Soheil Abbasloo" userId="d71572ce-aea6-4a3a-9d7a-c1bc96c12f67" providerId="ADAL" clId="{7E68F4BF-FF22-41AB-94A0-2E1A5D2A4CCE}" dt="2022-11-22T00:10:29.139" v="5239" actId="20577"/>
        <pc:sldMkLst>
          <pc:docMk/>
          <pc:sldMk cId="1681585974" sldId="410"/>
        </pc:sldMkLst>
        <pc:spChg chg="mod ord">
          <ac:chgData name="Soheil Abbasloo" userId="d71572ce-aea6-4a3a-9d7a-c1bc96c12f67" providerId="ADAL" clId="{7E68F4BF-FF22-41AB-94A0-2E1A5D2A4CCE}" dt="2022-11-21T15:19:52.418" v="22" actId="700"/>
          <ac:spMkLst>
            <pc:docMk/>
            <pc:sldMk cId="1681585974" sldId="410"/>
            <ac:spMk id="4" creationId="{00000000-0000-0000-0000-000000000000}"/>
          </ac:spMkLst>
        </pc:spChg>
        <pc:spChg chg="mod ord">
          <ac:chgData name="Soheil Abbasloo" userId="d71572ce-aea6-4a3a-9d7a-c1bc96c12f67" providerId="ADAL" clId="{7E68F4BF-FF22-41AB-94A0-2E1A5D2A4CCE}" dt="2022-11-21T15:22:56.147" v="42" actId="700"/>
          <ac:spMkLst>
            <pc:docMk/>
            <pc:sldMk cId="1681585974" sldId="410"/>
            <ac:spMk id="5" creationId="{00000000-0000-0000-0000-000000000000}"/>
          </ac:spMkLst>
        </pc:spChg>
        <pc:spChg chg="mod ord">
          <ac:chgData name="Soheil Abbasloo" userId="d71572ce-aea6-4a3a-9d7a-c1bc96c12f67" providerId="ADAL" clId="{7E68F4BF-FF22-41AB-94A0-2E1A5D2A4CCE}" dt="2022-11-21T15:19:52.418" v="22" actId="700"/>
          <ac:spMkLst>
            <pc:docMk/>
            <pc:sldMk cId="1681585974" sldId="410"/>
            <ac:spMk id="6" creationId="{00000000-0000-0000-0000-000000000000}"/>
          </ac:spMkLst>
        </pc:spChg>
        <pc:spChg chg="mod ord">
          <ac:chgData name="Soheil Abbasloo" userId="d71572ce-aea6-4a3a-9d7a-c1bc96c12f67" providerId="ADAL" clId="{7E68F4BF-FF22-41AB-94A0-2E1A5D2A4CCE}" dt="2022-11-21T16:14:41.484" v="458" actId="6549"/>
          <ac:spMkLst>
            <pc:docMk/>
            <pc:sldMk cId="1681585974" sldId="410"/>
            <ac:spMk id="2345986" creationId="{00000000-0000-0000-0000-000000000000}"/>
          </ac:spMkLst>
        </pc:spChg>
        <pc:spChg chg="mod ord">
          <ac:chgData name="Soheil Abbasloo" userId="d71572ce-aea6-4a3a-9d7a-c1bc96c12f67" providerId="ADAL" clId="{7E68F4BF-FF22-41AB-94A0-2E1A5D2A4CCE}" dt="2022-11-22T00:10:29.139" v="5239" actId="20577"/>
          <ac:spMkLst>
            <pc:docMk/>
            <pc:sldMk cId="1681585974" sldId="410"/>
            <ac:spMk id="2345987" creationId="{00000000-0000-0000-0000-000000000000}"/>
          </ac:spMkLst>
        </pc:spChg>
      </pc:sldChg>
      <pc:sldChg chg="modSp add del mod modClrScheme chgLayout">
        <pc:chgData name="Soheil Abbasloo" userId="d71572ce-aea6-4a3a-9d7a-c1bc96c12f67" providerId="ADAL" clId="{7E68F4BF-FF22-41AB-94A0-2E1A5D2A4CCE}" dt="2022-11-21T16:19:18.018" v="459" actId="47"/>
        <pc:sldMkLst>
          <pc:docMk/>
          <pc:sldMk cId="1467067780" sldId="411"/>
        </pc:sldMkLst>
        <pc:spChg chg="mod ord">
          <ac:chgData name="Soheil Abbasloo" userId="d71572ce-aea6-4a3a-9d7a-c1bc96c12f67" providerId="ADAL" clId="{7E68F4BF-FF22-41AB-94A0-2E1A5D2A4CCE}" dt="2022-11-21T15:19:52.418" v="22" actId="700"/>
          <ac:spMkLst>
            <pc:docMk/>
            <pc:sldMk cId="1467067780" sldId="411"/>
            <ac:spMk id="4" creationId="{00000000-0000-0000-0000-000000000000}"/>
          </ac:spMkLst>
        </pc:spChg>
        <pc:spChg chg="mod ord">
          <ac:chgData name="Soheil Abbasloo" userId="d71572ce-aea6-4a3a-9d7a-c1bc96c12f67" providerId="ADAL" clId="{7E68F4BF-FF22-41AB-94A0-2E1A5D2A4CCE}" dt="2022-11-21T15:22:56.147" v="42" actId="700"/>
          <ac:spMkLst>
            <pc:docMk/>
            <pc:sldMk cId="1467067780" sldId="411"/>
            <ac:spMk id="5" creationId="{00000000-0000-0000-0000-000000000000}"/>
          </ac:spMkLst>
        </pc:spChg>
        <pc:spChg chg="mod ord">
          <ac:chgData name="Soheil Abbasloo" userId="d71572ce-aea6-4a3a-9d7a-c1bc96c12f67" providerId="ADAL" clId="{7E68F4BF-FF22-41AB-94A0-2E1A5D2A4CCE}" dt="2022-11-21T15:19:52.418" v="22" actId="700"/>
          <ac:spMkLst>
            <pc:docMk/>
            <pc:sldMk cId="1467067780" sldId="411"/>
            <ac:spMk id="6" creationId="{00000000-0000-0000-0000-000000000000}"/>
          </ac:spMkLst>
        </pc:spChg>
        <pc:spChg chg="mod ord">
          <ac:chgData name="Soheil Abbasloo" userId="d71572ce-aea6-4a3a-9d7a-c1bc96c12f67" providerId="ADAL" clId="{7E68F4BF-FF22-41AB-94A0-2E1A5D2A4CCE}" dt="2022-11-21T15:22:56.147" v="42" actId="700"/>
          <ac:spMkLst>
            <pc:docMk/>
            <pc:sldMk cId="1467067780" sldId="411"/>
            <ac:spMk id="2348034" creationId="{00000000-0000-0000-0000-000000000000}"/>
          </ac:spMkLst>
        </pc:spChg>
        <pc:spChg chg="mod ord">
          <ac:chgData name="Soheil Abbasloo" userId="d71572ce-aea6-4a3a-9d7a-c1bc96c12f67" providerId="ADAL" clId="{7E68F4BF-FF22-41AB-94A0-2E1A5D2A4CCE}" dt="2022-11-21T15:22:56.147" v="42" actId="700"/>
          <ac:spMkLst>
            <pc:docMk/>
            <pc:sldMk cId="1467067780" sldId="411"/>
            <ac:spMk id="2348035" creationId="{00000000-0000-0000-0000-000000000000}"/>
          </ac:spMkLst>
        </pc:spChg>
      </pc:sldChg>
      <pc:sldChg chg="modSp add del mod modClrScheme chgLayout">
        <pc:chgData name="Soheil Abbasloo" userId="d71572ce-aea6-4a3a-9d7a-c1bc96c12f67" providerId="ADAL" clId="{7E68F4BF-FF22-41AB-94A0-2E1A5D2A4CCE}" dt="2022-11-21T16:35:42.679" v="512" actId="47"/>
        <pc:sldMkLst>
          <pc:docMk/>
          <pc:sldMk cId="1277170388" sldId="412"/>
        </pc:sldMkLst>
        <pc:spChg chg="mod ord">
          <ac:chgData name="Soheil Abbasloo" userId="d71572ce-aea6-4a3a-9d7a-c1bc96c12f67" providerId="ADAL" clId="{7E68F4BF-FF22-41AB-94A0-2E1A5D2A4CCE}" dt="2022-11-21T15:19:52.418" v="22" actId="700"/>
          <ac:spMkLst>
            <pc:docMk/>
            <pc:sldMk cId="1277170388" sldId="412"/>
            <ac:spMk id="5" creationId="{00000000-0000-0000-0000-000000000000}"/>
          </ac:spMkLst>
        </pc:spChg>
        <pc:spChg chg="mod ord">
          <ac:chgData name="Soheil Abbasloo" userId="d71572ce-aea6-4a3a-9d7a-c1bc96c12f67" providerId="ADAL" clId="{7E68F4BF-FF22-41AB-94A0-2E1A5D2A4CCE}" dt="2022-11-21T15:22:56.147" v="42" actId="700"/>
          <ac:spMkLst>
            <pc:docMk/>
            <pc:sldMk cId="1277170388" sldId="412"/>
            <ac:spMk id="6" creationId="{00000000-0000-0000-0000-000000000000}"/>
          </ac:spMkLst>
        </pc:spChg>
        <pc:spChg chg="mod ord">
          <ac:chgData name="Soheil Abbasloo" userId="d71572ce-aea6-4a3a-9d7a-c1bc96c12f67" providerId="ADAL" clId="{7E68F4BF-FF22-41AB-94A0-2E1A5D2A4CCE}" dt="2022-11-21T15:19:52.418" v="22" actId="700"/>
          <ac:spMkLst>
            <pc:docMk/>
            <pc:sldMk cId="1277170388" sldId="412"/>
            <ac:spMk id="7" creationId="{00000000-0000-0000-0000-000000000000}"/>
          </ac:spMkLst>
        </pc:spChg>
        <pc:spChg chg="mod ord">
          <ac:chgData name="Soheil Abbasloo" userId="d71572ce-aea6-4a3a-9d7a-c1bc96c12f67" providerId="ADAL" clId="{7E68F4BF-FF22-41AB-94A0-2E1A5D2A4CCE}" dt="2022-11-21T15:22:56.147" v="42" actId="700"/>
          <ac:spMkLst>
            <pc:docMk/>
            <pc:sldMk cId="1277170388" sldId="412"/>
            <ac:spMk id="2122754" creationId="{00000000-0000-0000-0000-000000000000}"/>
          </ac:spMkLst>
        </pc:spChg>
        <pc:spChg chg="mod ord">
          <ac:chgData name="Soheil Abbasloo" userId="d71572ce-aea6-4a3a-9d7a-c1bc96c12f67" providerId="ADAL" clId="{7E68F4BF-FF22-41AB-94A0-2E1A5D2A4CCE}" dt="2022-11-21T15:22:56.147" v="42" actId="700"/>
          <ac:spMkLst>
            <pc:docMk/>
            <pc:sldMk cId="1277170388" sldId="412"/>
            <ac:spMk id="2122757" creationId="{00000000-0000-0000-0000-000000000000}"/>
          </ac:spMkLst>
        </pc:spChg>
      </pc:sldChg>
      <pc:sldChg chg="modSp add del mod ord modClrScheme modAnim chgLayout">
        <pc:chgData name="Soheil Abbasloo" userId="d71572ce-aea6-4a3a-9d7a-c1bc96c12f67" providerId="ADAL" clId="{7E68F4BF-FF22-41AB-94A0-2E1A5D2A4CCE}" dt="2022-11-22T00:13:40.670" v="5260" actId="20577"/>
        <pc:sldMkLst>
          <pc:docMk/>
          <pc:sldMk cId="3372136214" sldId="413"/>
        </pc:sldMkLst>
        <pc:spChg chg="mod ord">
          <ac:chgData name="Soheil Abbasloo" userId="d71572ce-aea6-4a3a-9d7a-c1bc96c12f67" providerId="ADAL" clId="{7E68F4BF-FF22-41AB-94A0-2E1A5D2A4CCE}" dt="2022-11-21T15:19:52.418" v="22" actId="700"/>
          <ac:spMkLst>
            <pc:docMk/>
            <pc:sldMk cId="3372136214" sldId="413"/>
            <ac:spMk id="4" creationId="{00000000-0000-0000-0000-000000000000}"/>
          </ac:spMkLst>
        </pc:spChg>
        <pc:spChg chg="mod ord">
          <ac:chgData name="Soheil Abbasloo" userId="d71572ce-aea6-4a3a-9d7a-c1bc96c12f67" providerId="ADAL" clId="{7E68F4BF-FF22-41AB-94A0-2E1A5D2A4CCE}" dt="2022-11-21T15:22:56.147" v="42" actId="700"/>
          <ac:spMkLst>
            <pc:docMk/>
            <pc:sldMk cId="3372136214" sldId="413"/>
            <ac:spMk id="5" creationId="{00000000-0000-0000-0000-000000000000}"/>
          </ac:spMkLst>
        </pc:spChg>
        <pc:spChg chg="mod ord">
          <ac:chgData name="Soheil Abbasloo" userId="d71572ce-aea6-4a3a-9d7a-c1bc96c12f67" providerId="ADAL" clId="{7E68F4BF-FF22-41AB-94A0-2E1A5D2A4CCE}" dt="2022-11-21T15:19:52.418" v="22" actId="700"/>
          <ac:spMkLst>
            <pc:docMk/>
            <pc:sldMk cId="3372136214" sldId="413"/>
            <ac:spMk id="6" creationId="{00000000-0000-0000-0000-000000000000}"/>
          </ac:spMkLst>
        </pc:spChg>
        <pc:spChg chg="mod ord">
          <ac:chgData name="Soheil Abbasloo" userId="d71572ce-aea6-4a3a-9d7a-c1bc96c12f67" providerId="ADAL" clId="{7E68F4BF-FF22-41AB-94A0-2E1A5D2A4CCE}" dt="2022-11-21T17:30:23.335" v="1322" actId="20577"/>
          <ac:spMkLst>
            <pc:docMk/>
            <pc:sldMk cId="3372136214" sldId="413"/>
            <ac:spMk id="2124802" creationId="{00000000-0000-0000-0000-000000000000}"/>
          </ac:spMkLst>
        </pc:spChg>
        <pc:spChg chg="mod ord">
          <ac:chgData name="Soheil Abbasloo" userId="d71572ce-aea6-4a3a-9d7a-c1bc96c12f67" providerId="ADAL" clId="{7E68F4BF-FF22-41AB-94A0-2E1A5D2A4CCE}" dt="2022-11-22T00:13:39.804" v="5259" actId="20577"/>
          <ac:spMkLst>
            <pc:docMk/>
            <pc:sldMk cId="3372136214" sldId="413"/>
            <ac:spMk id="2124804" creationId="{00000000-0000-0000-0000-000000000000}"/>
          </ac:spMkLst>
        </pc:spChg>
      </pc:sldChg>
      <pc:sldChg chg="modSp add del mod modClrScheme chgLayout">
        <pc:chgData name="Soheil Abbasloo" userId="d71572ce-aea6-4a3a-9d7a-c1bc96c12f67" providerId="ADAL" clId="{7E68F4BF-FF22-41AB-94A0-2E1A5D2A4CCE}" dt="2022-11-21T16:35:36.110" v="511" actId="47"/>
        <pc:sldMkLst>
          <pc:docMk/>
          <pc:sldMk cId="1339503235" sldId="414"/>
        </pc:sldMkLst>
        <pc:spChg chg="mod ord">
          <ac:chgData name="Soheil Abbasloo" userId="d71572ce-aea6-4a3a-9d7a-c1bc96c12f67" providerId="ADAL" clId="{7E68F4BF-FF22-41AB-94A0-2E1A5D2A4CCE}" dt="2022-11-21T15:19:52.418" v="22" actId="700"/>
          <ac:spMkLst>
            <pc:docMk/>
            <pc:sldMk cId="1339503235" sldId="414"/>
            <ac:spMk id="5" creationId="{00000000-0000-0000-0000-000000000000}"/>
          </ac:spMkLst>
        </pc:spChg>
        <pc:spChg chg="mod ord">
          <ac:chgData name="Soheil Abbasloo" userId="d71572ce-aea6-4a3a-9d7a-c1bc96c12f67" providerId="ADAL" clId="{7E68F4BF-FF22-41AB-94A0-2E1A5D2A4CCE}" dt="2022-11-21T15:22:56.147" v="42" actId="700"/>
          <ac:spMkLst>
            <pc:docMk/>
            <pc:sldMk cId="1339503235" sldId="414"/>
            <ac:spMk id="6" creationId="{00000000-0000-0000-0000-000000000000}"/>
          </ac:spMkLst>
        </pc:spChg>
        <pc:spChg chg="mod ord">
          <ac:chgData name="Soheil Abbasloo" userId="d71572ce-aea6-4a3a-9d7a-c1bc96c12f67" providerId="ADAL" clId="{7E68F4BF-FF22-41AB-94A0-2E1A5D2A4CCE}" dt="2022-11-21T15:19:52.418" v="22" actId="700"/>
          <ac:spMkLst>
            <pc:docMk/>
            <pc:sldMk cId="1339503235" sldId="414"/>
            <ac:spMk id="7" creationId="{00000000-0000-0000-0000-000000000000}"/>
          </ac:spMkLst>
        </pc:spChg>
        <pc:spChg chg="mod ord">
          <ac:chgData name="Soheil Abbasloo" userId="d71572ce-aea6-4a3a-9d7a-c1bc96c12f67" providerId="ADAL" clId="{7E68F4BF-FF22-41AB-94A0-2E1A5D2A4CCE}" dt="2022-11-21T15:22:56.147" v="42" actId="700"/>
          <ac:spMkLst>
            <pc:docMk/>
            <pc:sldMk cId="1339503235" sldId="414"/>
            <ac:spMk id="2233346" creationId="{00000000-0000-0000-0000-000000000000}"/>
          </ac:spMkLst>
        </pc:spChg>
        <pc:spChg chg="mod ord">
          <ac:chgData name="Soheil Abbasloo" userId="d71572ce-aea6-4a3a-9d7a-c1bc96c12f67" providerId="ADAL" clId="{7E68F4BF-FF22-41AB-94A0-2E1A5D2A4CCE}" dt="2022-11-21T15:22:56.147" v="42" actId="700"/>
          <ac:spMkLst>
            <pc:docMk/>
            <pc:sldMk cId="1339503235" sldId="414"/>
            <ac:spMk id="2233347" creationId="{00000000-0000-0000-0000-000000000000}"/>
          </ac:spMkLst>
        </pc:spChg>
      </pc:sldChg>
      <pc:sldChg chg="modSp add del mod modClrScheme chgLayout">
        <pc:chgData name="Soheil Abbasloo" userId="d71572ce-aea6-4a3a-9d7a-c1bc96c12f67" providerId="ADAL" clId="{7E68F4BF-FF22-41AB-94A0-2E1A5D2A4CCE}" dt="2022-11-22T00:16:23.840" v="5274" actId="21"/>
        <pc:sldMkLst>
          <pc:docMk/>
          <pc:sldMk cId="731358406" sldId="415"/>
        </pc:sldMkLst>
        <pc:spChg chg="mod ord">
          <ac:chgData name="Soheil Abbasloo" userId="d71572ce-aea6-4a3a-9d7a-c1bc96c12f67" providerId="ADAL" clId="{7E68F4BF-FF22-41AB-94A0-2E1A5D2A4CCE}" dt="2022-11-21T15:19:52.418" v="22" actId="700"/>
          <ac:spMkLst>
            <pc:docMk/>
            <pc:sldMk cId="731358406" sldId="415"/>
            <ac:spMk id="4" creationId="{00000000-0000-0000-0000-000000000000}"/>
          </ac:spMkLst>
        </pc:spChg>
        <pc:spChg chg="mod ord">
          <ac:chgData name="Soheil Abbasloo" userId="d71572ce-aea6-4a3a-9d7a-c1bc96c12f67" providerId="ADAL" clId="{7E68F4BF-FF22-41AB-94A0-2E1A5D2A4CCE}" dt="2022-11-21T15:22:56.147" v="42" actId="700"/>
          <ac:spMkLst>
            <pc:docMk/>
            <pc:sldMk cId="731358406" sldId="415"/>
            <ac:spMk id="5" creationId="{00000000-0000-0000-0000-000000000000}"/>
          </ac:spMkLst>
        </pc:spChg>
        <pc:spChg chg="mod ord">
          <ac:chgData name="Soheil Abbasloo" userId="d71572ce-aea6-4a3a-9d7a-c1bc96c12f67" providerId="ADAL" clId="{7E68F4BF-FF22-41AB-94A0-2E1A5D2A4CCE}" dt="2022-11-21T15:19:52.418" v="22" actId="700"/>
          <ac:spMkLst>
            <pc:docMk/>
            <pc:sldMk cId="731358406" sldId="415"/>
            <ac:spMk id="6" creationId="{00000000-0000-0000-0000-000000000000}"/>
          </ac:spMkLst>
        </pc:spChg>
        <pc:spChg chg="mod ord">
          <ac:chgData name="Soheil Abbasloo" userId="d71572ce-aea6-4a3a-9d7a-c1bc96c12f67" providerId="ADAL" clId="{7E68F4BF-FF22-41AB-94A0-2E1A5D2A4CCE}" dt="2022-11-21T15:22:56.147" v="42" actId="700"/>
          <ac:spMkLst>
            <pc:docMk/>
            <pc:sldMk cId="731358406" sldId="415"/>
            <ac:spMk id="2130946" creationId="{00000000-0000-0000-0000-000000000000}"/>
          </ac:spMkLst>
        </pc:spChg>
        <pc:spChg chg="mod ord">
          <ac:chgData name="Soheil Abbasloo" userId="d71572ce-aea6-4a3a-9d7a-c1bc96c12f67" providerId="ADAL" clId="{7E68F4BF-FF22-41AB-94A0-2E1A5D2A4CCE}" dt="2022-11-22T00:16:23.840" v="5274" actId="21"/>
          <ac:spMkLst>
            <pc:docMk/>
            <pc:sldMk cId="731358406" sldId="415"/>
            <ac:spMk id="2130948" creationId="{00000000-0000-0000-0000-000000000000}"/>
          </ac:spMkLst>
        </pc:spChg>
      </pc:sldChg>
      <pc:sldChg chg="modSp add del mod modClrScheme chgLayout">
        <pc:chgData name="Soheil Abbasloo" userId="d71572ce-aea6-4a3a-9d7a-c1bc96c12f67" providerId="ADAL" clId="{7E68F4BF-FF22-41AB-94A0-2E1A5D2A4CCE}" dt="2022-11-22T00:16:19.719" v="5273" actId="6549"/>
        <pc:sldMkLst>
          <pc:docMk/>
          <pc:sldMk cId="2510068840" sldId="416"/>
        </pc:sldMkLst>
        <pc:spChg chg="mod ord">
          <ac:chgData name="Soheil Abbasloo" userId="d71572ce-aea6-4a3a-9d7a-c1bc96c12f67" providerId="ADAL" clId="{7E68F4BF-FF22-41AB-94A0-2E1A5D2A4CCE}" dt="2022-11-21T15:19:52.418" v="22" actId="700"/>
          <ac:spMkLst>
            <pc:docMk/>
            <pc:sldMk cId="2510068840" sldId="416"/>
            <ac:spMk id="4" creationId="{00000000-0000-0000-0000-000000000000}"/>
          </ac:spMkLst>
        </pc:spChg>
        <pc:spChg chg="mod ord">
          <ac:chgData name="Soheil Abbasloo" userId="d71572ce-aea6-4a3a-9d7a-c1bc96c12f67" providerId="ADAL" clId="{7E68F4BF-FF22-41AB-94A0-2E1A5D2A4CCE}" dt="2022-11-21T15:22:56.147" v="42" actId="700"/>
          <ac:spMkLst>
            <pc:docMk/>
            <pc:sldMk cId="2510068840" sldId="416"/>
            <ac:spMk id="5" creationId="{00000000-0000-0000-0000-000000000000}"/>
          </ac:spMkLst>
        </pc:spChg>
        <pc:spChg chg="mod ord">
          <ac:chgData name="Soheil Abbasloo" userId="d71572ce-aea6-4a3a-9d7a-c1bc96c12f67" providerId="ADAL" clId="{7E68F4BF-FF22-41AB-94A0-2E1A5D2A4CCE}" dt="2022-11-21T15:19:52.418" v="22" actId="700"/>
          <ac:spMkLst>
            <pc:docMk/>
            <pc:sldMk cId="2510068840" sldId="416"/>
            <ac:spMk id="6" creationId="{00000000-0000-0000-0000-000000000000}"/>
          </ac:spMkLst>
        </pc:spChg>
        <pc:spChg chg="mod ord">
          <ac:chgData name="Soheil Abbasloo" userId="d71572ce-aea6-4a3a-9d7a-c1bc96c12f67" providerId="ADAL" clId="{7E68F4BF-FF22-41AB-94A0-2E1A5D2A4CCE}" dt="2022-11-21T15:22:56.147" v="42" actId="700"/>
          <ac:spMkLst>
            <pc:docMk/>
            <pc:sldMk cId="2510068840" sldId="416"/>
            <ac:spMk id="2132994" creationId="{00000000-0000-0000-0000-000000000000}"/>
          </ac:spMkLst>
        </pc:spChg>
        <pc:spChg chg="mod ord">
          <ac:chgData name="Soheil Abbasloo" userId="d71572ce-aea6-4a3a-9d7a-c1bc96c12f67" providerId="ADAL" clId="{7E68F4BF-FF22-41AB-94A0-2E1A5D2A4CCE}" dt="2022-11-22T00:16:19.719" v="5273" actId="6549"/>
          <ac:spMkLst>
            <pc:docMk/>
            <pc:sldMk cId="2510068840" sldId="416"/>
            <ac:spMk id="2132996" creationId="{00000000-0000-0000-0000-000000000000}"/>
          </ac:spMkLst>
        </pc:spChg>
      </pc:sldChg>
      <pc:sldChg chg="modSp add del mod modClrScheme chgLayout">
        <pc:chgData name="Soheil Abbasloo" userId="d71572ce-aea6-4a3a-9d7a-c1bc96c12f67" providerId="ADAL" clId="{7E68F4BF-FF22-41AB-94A0-2E1A5D2A4CCE}" dt="2022-11-22T00:16:16.116" v="5272" actId="21"/>
        <pc:sldMkLst>
          <pc:docMk/>
          <pc:sldMk cId="1180877007" sldId="417"/>
        </pc:sldMkLst>
        <pc:spChg chg="mod ord">
          <ac:chgData name="Soheil Abbasloo" userId="d71572ce-aea6-4a3a-9d7a-c1bc96c12f67" providerId="ADAL" clId="{7E68F4BF-FF22-41AB-94A0-2E1A5D2A4CCE}" dt="2022-11-21T15:19:52.418" v="22" actId="700"/>
          <ac:spMkLst>
            <pc:docMk/>
            <pc:sldMk cId="1180877007" sldId="417"/>
            <ac:spMk id="4" creationId="{00000000-0000-0000-0000-000000000000}"/>
          </ac:spMkLst>
        </pc:spChg>
        <pc:spChg chg="mod ord">
          <ac:chgData name="Soheil Abbasloo" userId="d71572ce-aea6-4a3a-9d7a-c1bc96c12f67" providerId="ADAL" clId="{7E68F4BF-FF22-41AB-94A0-2E1A5D2A4CCE}" dt="2022-11-21T15:22:56.147" v="42" actId="700"/>
          <ac:spMkLst>
            <pc:docMk/>
            <pc:sldMk cId="1180877007" sldId="417"/>
            <ac:spMk id="5" creationId="{00000000-0000-0000-0000-000000000000}"/>
          </ac:spMkLst>
        </pc:spChg>
        <pc:spChg chg="mod ord">
          <ac:chgData name="Soheil Abbasloo" userId="d71572ce-aea6-4a3a-9d7a-c1bc96c12f67" providerId="ADAL" clId="{7E68F4BF-FF22-41AB-94A0-2E1A5D2A4CCE}" dt="2022-11-21T15:19:52.418" v="22" actId="700"/>
          <ac:spMkLst>
            <pc:docMk/>
            <pc:sldMk cId="1180877007" sldId="417"/>
            <ac:spMk id="6" creationId="{00000000-0000-0000-0000-000000000000}"/>
          </ac:spMkLst>
        </pc:spChg>
        <pc:spChg chg="mod ord">
          <ac:chgData name="Soheil Abbasloo" userId="d71572ce-aea6-4a3a-9d7a-c1bc96c12f67" providerId="ADAL" clId="{7E68F4BF-FF22-41AB-94A0-2E1A5D2A4CCE}" dt="2022-11-21T15:22:56.147" v="42" actId="700"/>
          <ac:spMkLst>
            <pc:docMk/>
            <pc:sldMk cId="1180877007" sldId="417"/>
            <ac:spMk id="2135042" creationId="{00000000-0000-0000-0000-000000000000}"/>
          </ac:spMkLst>
        </pc:spChg>
        <pc:spChg chg="mod ord">
          <ac:chgData name="Soheil Abbasloo" userId="d71572ce-aea6-4a3a-9d7a-c1bc96c12f67" providerId="ADAL" clId="{7E68F4BF-FF22-41AB-94A0-2E1A5D2A4CCE}" dt="2022-11-22T00:16:16.116" v="5272" actId="21"/>
          <ac:spMkLst>
            <pc:docMk/>
            <pc:sldMk cId="1180877007" sldId="417"/>
            <ac:spMk id="2135044" creationId="{00000000-0000-0000-0000-000000000000}"/>
          </ac:spMkLst>
        </pc:spChg>
      </pc:sldChg>
      <pc:sldChg chg="modSp add del mod modClrScheme chgLayout">
        <pc:chgData name="Soheil Abbasloo" userId="d71572ce-aea6-4a3a-9d7a-c1bc96c12f67" providerId="ADAL" clId="{7E68F4BF-FF22-41AB-94A0-2E1A5D2A4CCE}" dt="2022-11-22T00:16:09.817" v="5271" actId="20577"/>
        <pc:sldMkLst>
          <pc:docMk/>
          <pc:sldMk cId="2709582454" sldId="418"/>
        </pc:sldMkLst>
        <pc:spChg chg="mod ord">
          <ac:chgData name="Soheil Abbasloo" userId="d71572ce-aea6-4a3a-9d7a-c1bc96c12f67" providerId="ADAL" clId="{7E68F4BF-FF22-41AB-94A0-2E1A5D2A4CCE}" dt="2022-11-21T15:19:52.418" v="22" actId="700"/>
          <ac:spMkLst>
            <pc:docMk/>
            <pc:sldMk cId="2709582454" sldId="418"/>
            <ac:spMk id="4" creationId="{00000000-0000-0000-0000-000000000000}"/>
          </ac:spMkLst>
        </pc:spChg>
        <pc:spChg chg="mod ord">
          <ac:chgData name="Soheil Abbasloo" userId="d71572ce-aea6-4a3a-9d7a-c1bc96c12f67" providerId="ADAL" clId="{7E68F4BF-FF22-41AB-94A0-2E1A5D2A4CCE}" dt="2022-11-21T15:22:56.147" v="42" actId="700"/>
          <ac:spMkLst>
            <pc:docMk/>
            <pc:sldMk cId="2709582454" sldId="418"/>
            <ac:spMk id="5" creationId="{00000000-0000-0000-0000-000000000000}"/>
          </ac:spMkLst>
        </pc:spChg>
        <pc:spChg chg="mod ord">
          <ac:chgData name="Soheil Abbasloo" userId="d71572ce-aea6-4a3a-9d7a-c1bc96c12f67" providerId="ADAL" clId="{7E68F4BF-FF22-41AB-94A0-2E1A5D2A4CCE}" dt="2022-11-21T15:19:52.418" v="22" actId="700"/>
          <ac:spMkLst>
            <pc:docMk/>
            <pc:sldMk cId="2709582454" sldId="418"/>
            <ac:spMk id="6" creationId="{00000000-0000-0000-0000-000000000000}"/>
          </ac:spMkLst>
        </pc:spChg>
        <pc:spChg chg="mod ord">
          <ac:chgData name="Soheil Abbasloo" userId="d71572ce-aea6-4a3a-9d7a-c1bc96c12f67" providerId="ADAL" clId="{7E68F4BF-FF22-41AB-94A0-2E1A5D2A4CCE}" dt="2022-11-21T15:22:56.147" v="42" actId="700"/>
          <ac:spMkLst>
            <pc:docMk/>
            <pc:sldMk cId="2709582454" sldId="418"/>
            <ac:spMk id="2137090" creationId="{00000000-0000-0000-0000-000000000000}"/>
          </ac:spMkLst>
        </pc:spChg>
        <pc:spChg chg="mod ord">
          <ac:chgData name="Soheil Abbasloo" userId="d71572ce-aea6-4a3a-9d7a-c1bc96c12f67" providerId="ADAL" clId="{7E68F4BF-FF22-41AB-94A0-2E1A5D2A4CCE}" dt="2022-11-22T00:16:09.817" v="5271" actId="20577"/>
          <ac:spMkLst>
            <pc:docMk/>
            <pc:sldMk cId="2709582454" sldId="418"/>
            <ac:spMk id="2137092" creationId="{00000000-0000-0000-0000-000000000000}"/>
          </ac:spMkLst>
        </pc:spChg>
      </pc:sldChg>
      <pc:sldChg chg="modSp add del mod modClrScheme chgLayout">
        <pc:chgData name="Soheil Abbasloo" userId="d71572ce-aea6-4a3a-9d7a-c1bc96c12f67" providerId="ADAL" clId="{7E68F4BF-FF22-41AB-94A0-2E1A5D2A4CCE}" dt="2022-11-22T00:16:04.590" v="5268" actId="6549"/>
        <pc:sldMkLst>
          <pc:docMk/>
          <pc:sldMk cId="3915647419" sldId="419"/>
        </pc:sldMkLst>
        <pc:spChg chg="mod ord">
          <ac:chgData name="Soheil Abbasloo" userId="d71572ce-aea6-4a3a-9d7a-c1bc96c12f67" providerId="ADAL" clId="{7E68F4BF-FF22-41AB-94A0-2E1A5D2A4CCE}" dt="2022-11-21T15:19:52.418" v="22" actId="700"/>
          <ac:spMkLst>
            <pc:docMk/>
            <pc:sldMk cId="3915647419" sldId="419"/>
            <ac:spMk id="4" creationId="{00000000-0000-0000-0000-000000000000}"/>
          </ac:spMkLst>
        </pc:spChg>
        <pc:spChg chg="mod ord">
          <ac:chgData name="Soheil Abbasloo" userId="d71572ce-aea6-4a3a-9d7a-c1bc96c12f67" providerId="ADAL" clId="{7E68F4BF-FF22-41AB-94A0-2E1A5D2A4CCE}" dt="2022-11-21T15:22:56.147" v="42" actId="700"/>
          <ac:spMkLst>
            <pc:docMk/>
            <pc:sldMk cId="3915647419" sldId="419"/>
            <ac:spMk id="5" creationId="{00000000-0000-0000-0000-000000000000}"/>
          </ac:spMkLst>
        </pc:spChg>
        <pc:spChg chg="mod ord">
          <ac:chgData name="Soheil Abbasloo" userId="d71572ce-aea6-4a3a-9d7a-c1bc96c12f67" providerId="ADAL" clId="{7E68F4BF-FF22-41AB-94A0-2E1A5D2A4CCE}" dt="2022-11-21T15:19:52.418" v="22" actId="700"/>
          <ac:spMkLst>
            <pc:docMk/>
            <pc:sldMk cId="3915647419" sldId="419"/>
            <ac:spMk id="6" creationId="{00000000-0000-0000-0000-000000000000}"/>
          </ac:spMkLst>
        </pc:spChg>
        <pc:spChg chg="mod ord">
          <ac:chgData name="Soheil Abbasloo" userId="d71572ce-aea6-4a3a-9d7a-c1bc96c12f67" providerId="ADAL" clId="{7E68F4BF-FF22-41AB-94A0-2E1A5D2A4CCE}" dt="2022-11-21T15:22:56.147" v="42" actId="700"/>
          <ac:spMkLst>
            <pc:docMk/>
            <pc:sldMk cId="3915647419" sldId="419"/>
            <ac:spMk id="2139138" creationId="{00000000-0000-0000-0000-000000000000}"/>
          </ac:spMkLst>
        </pc:spChg>
        <pc:spChg chg="mod ord">
          <ac:chgData name="Soheil Abbasloo" userId="d71572ce-aea6-4a3a-9d7a-c1bc96c12f67" providerId="ADAL" clId="{7E68F4BF-FF22-41AB-94A0-2E1A5D2A4CCE}" dt="2022-11-22T00:16:04.590" v="5268" actId="6549"/>
          <ac:spMkLst>
            <pc:docMk/>
            <pc:sldMk cId="3915647419" sldId="419"/>
            <ac:spMk id="2139140" creationId="{00000000-0000-0000-0000-000000000000}"/>
          </ac:spMkLst>
        </pc:spChg>
      </pc:sldChg>
      <pc:sldChg chg="modSp add del mod modClrScheme chgLayout">
        <pc:chgData name="Soheil Abbasloo" userId="d71572ce-aea6-4a3a-9d7a-c1bc96c12f67" providerId="ADAL" clId="{7E68F4BF-FF22-41AB-94A0-2E1A5D2A4CCE}" dt="2022-11-22T00:16:01.394" v="5267" actId="6549"/>
        <pc:sldMkLst>
          <pc:docMk/>
          <pc:sldMk cId="3663788" sldId="420"/>
        </pc:sldMkLst>
        <pc:spChg chg="mod ord">
          <ac:chgData name="Soheil Abbasloo" userId="d71572ce-aea6-4a3a-9d7a-c1bc96c12f67" providerId="ADAL" clId="{7E68F4BF-FF22-41AB-94A0-2E1A5D2A4CCE}" dt="2022-11-21T15:19:52.418" v="22" actId="700"/>
          <ac:spMkLst>
            <pc:docMk/>
            <pc:sldMk cId="3663788" sldId="420"/>
            <ac:spMk id="4" creationId="{00000000-0000-0000-0000-000000000000}"/>
          </ac:spMkLst>
        </pc:spChg>
        <pc:spChg chg="mod ord">
          <ac:chgData name="Soheil Abbasloo" userId="d71572ce-aea6-4a3a-9d7a-c1bc96c12f67" providerId="ADAL" clId="{7E68F4BF-FF22-41AB-94A0-2E1A5D2A4CCE}" dt="2022-11-21T15:22:56.147" v="42" actId="700"/>
          <ac:spMkLst>
            <pc:docMk/>
            <pc:sldMk cId="3663788" sldId="420"/>
            <ac:spMk id="5" creationId="{00000000-0000-0000-0000-000000000000}"/>
          </ac:spMkLst>
        </pc:spChg>
        <pc:spChg chg="mod ord">
          <ac:chgData name="Soheil Abbasloo" userId="d71572ce-aea6-4a3a-9d7a-c1bc96c12f67" providerId="ADAL" clId="{7E68F4BF-FF22-41AB-94A0-2E1A5D2A4CCE}" dt="2022-11-21T15:19:52.418" v="22" actId="700"/>
          <ac:spMkLst>
            <pc:docMk/>
            <pc:sldMk cId="3663788" sldId="420"/>
            <ac:spMk id="6" creationId="{00000000-0000-0000-0000-000000000000}"/>
          </ac:spMkLst>
        </pc:spChg>
        <pc:spChg chg="mod ord">
          <ac:chgData name="Soheil Abbasloo" userId="d71572ce-aea6-4a3a-9d7a-c1bc96c12f67" providerId="ADAL" clId="{7E68F4BF-FF22-41AB-94A0-2E1A5D2A4CCE}" dt="2022-11-21T15:22:56.147" v="42" actId="700"/>
          <ac:spMkLst>
            <pc:docMk/>
            <pc:sldMk cId="3663788" sldId="420"/>
            <ac:spMk id="2141186" creationId="{00000000-0000-0000-0000-000000000000}"/>
          </ac:spMkLst>
        </pc:spChg>
        <pc:spChg chg="mod ord">
          <ac:chgData name="Soheil Abbasloo" userId="d71572ce-aea6-4a3a-9d7a-c1bc96c12f67" providerId="ADAL" clId="{7E68F4BF-FF22-41AB-94A0-2E1A5D2A4CCE}" dt="2022-11-22T00:16:01.394" v="5267" actId="6549"/>
          <ac:spMkLst>
            <pc:docMk/>
            <pc:sldMk cId="3663788" sldId="420"/>
            <ac:spMk id="2141188" creationId="{00000000-0000-0000-0000-000000000000}"/>
          </ac:spMkLst>
        </pc:spChg>
      </pc:sldChg>
      <pc:sldChg chg="modSp add del mod modClrScheme chgLayout">
        <pc:chgData name="Soheil Abbasloo" userId="d71572ce-aea6-4a3a-9d7a-c1bc96c12f67" providerId="ADAL" clId="{7E68F4BF-FF22-41AB-94A0-2E1A5D2A4CCE}" dt="2022-11-22T00:16:36.059" v="5275" actId="47"/>
        <pc:sldMkLst>
          <pc:docMk/>
          <pc:sldMk cId="3301177295" sldId="421"/>
        </pc:sldMkLst>
        <pc:spChg chg="mod ord">
          <ac:chgData name="Soheil Abbasloo" userId="d71572ce-aea6-4a3a-9d7a-c1bc96c12f67" providerId="ADAL" clId="{7E68F4BF-FF22-41AB-94A0-2E1A5D2A4CCE}" dt="2022-11-21T15:19:52.418" v="22" actId="700"/>
          <ac:spMkLst>
            <pc:docMk/>
            <pc:sldMk cId="3301177295" sldId="421"/>
            <ac:spMk id="4" creationId="{00000000-0000-0000-0000-000000000000}"/>
          </ac:spMkLst>
        </pc:spChg>
        <pc:spChg chg="mod ord">
          <ac:chgData name="Soheil Abbasloo" userId="d71572ce-aea6-4a3a-9d7a-c1bc96c12f67" providerId="ADAL" clId="{7E68F4BF-FF22-41AB-94A0-2E1A5D2A4CCE}" dt="2022-11-21T15:22:56.147" v="42" actId="700"/>
          <ac:spMkLst>
            <pc:docMk/>
            <pc:sldMk cId="3301177295" sldId="421"/>
            <ac:spMk id="5" creationId="{00000000-0000-0000-0000-000000000000}"/>
          </ac:spMkLst>
        </pc:spChg>
        <pc:spChg chg="mod ord">
          <ac:chgData name="Soheil Abbasloo" userId="d71572ce-aea6-4a3a-9d7a-c1bc96c12f67" providerId="ADAL" clId="{7E68F4BF-FF22-41AB-94A0-2E1A5D2A4CCE}" dt="2022-11-21T15:19:52.418" v="22" actId="700"/>
          <ac:spMkLst>
            <pc:docMk/>
            <pc:sldMk cId="3301177295" sldId="421"/>
            <ac:spMk id="6" creationId="{00000000-0000-0000-0000-000000000000}"/>
          </ac:spMkLst>
        </pc:spChg>
        <pc:spChg chg="mod ord">
          <ac:chgData name="Soheil Abbasloo" userId="d71572ce-aea6-4a3a-9d7a-c1bc96c12f67" providerId="ADAL" clId="{7E68F4BF-FF22-41AB-94A0-2E1A5D2A4CCE}" dt="2022-11-21T15:22:56.147" v="42" actId="700"/>
          <ac:spMkLst>
            <pc:docMk/>
            <pc:sldMk cId="3301177295" sldId="421"/>
            <ac:spMk id="2143234" creationId="{00000000-0000-0000-0000-000000000000}"/>
          </ac:spMkLst>
        </pc:spChg>
        <pc:spChg chg="mod ord">
          <ac:chgData name="Soheil Abbasloo" userId="d71572ce-aea6-4a3a-9d7a-c1bc96c12f67" providerId="ADAL" clId="{7E68F4BF-FF22-41AB-94A0-2E1A5D2A4CCE}" dt="2022-11-22T00:15:56.890" v="5266" actId="6549"/>
          <ac:spMkLst>
            <pc:docMk/>
            <pc:sldMk cId="3301177295" sldId="421"/>
            <ac:spMk id="2143237" creationId="{00000000-0000-0000-0000-000000000000}"/>
          </ac:spMkLst>
        </pc:spChg>
      </pc:sldChg>
      <pc:sldChg chg="modSp add del mod modClrScheme chgLayout">
        <pc:chgData name="Soheil Abbasloo" userId="d71572ce-aea6-4a3a-9d7a-c1bc96c12f67" providerId="ADAL" clId="{7E68F4BF-FF22-41AB-94A0-2E1A5D2A4CCE}" dt="2022-11-21T23:52:58.283" v="4979" actId="47"/>
        <pc:sldMkLst>
          <pc:docMk/>
          <pc:sldMk cId="3345998664" sldId="422"/>
        </pc:sldMkLst>
        <pc:spChg chg="mod ord">
          <ac:chgData name="Soheil Abbasloo" userId="d71572ce-aea6-4a3a-9d7a-c1bc96c12f67" providerId="ADAL" clId="{7E68F4BF-FF22-41AB-94A0-2E1A5D2A4CCE}" dt="2022-11-21T15:19:52.418" v="22" actId="700"/>
          <ac:spMkLst>
            <pc:docMk/>
            <pc:sldMk cId="3345998664" sldId="422"/>
            <ac:spMk id="5" creationId="{00000000-0000-0000-0000-000000000000}"/>
          </ac:spMkLst>
        </pc:spChg>
        <pc:spChg chg="mod ord">
          <ac:chgData name="Soheil Abbasloo" userId="d71572ce-aea6-4a3a-9d7a-c1bc96c12f67" providerId="ADAL" clId="{7E68F4BF-FF22-41AB-94A0-2E1A5D2A4CCE}" dt="2022-11-21T15:22:56.147" v="42" actId="700"/>
          <ac:spMkLst>
            <pc:docMk/>
            <pc:sldMk cId="3345998664" sldId="422"/>
            <ac:spMk id="6" creationId="{00000000-0000-0000-0000-000000000000}"/>
          </ac:spMkLst>
        </pc:spChg>
        <pc:spChg chg="mod ord">
          <ac:chgData name="Soheil Abbasloo" userId="d71572ce-aea6-4a3a-9d7a-c1bc96c12f67" providerId="ADAL" clId="{7E68F4BF-FF22-41AB-94A0-2E1A5D2A4CCE}" dt="2022-11-21T15:19:52.418" v="22" actId="700"/>
          <ac:spMkLst>
            <pc:docMk/>
            <pc:sldMk cId="3345998664" sldId="422"/>
            <ac:spMk id="7" creationId="{00000000-0000-0000-0000-000000000000}"/>
          </ac:spMkLst>
        </pc:spChg>
        <pc:spChg chg="mod ord">
          <ac:chgData name="Soheil Abbasloo" userId="d71572ce-aea6-4a3a-9d7a-c1bc96c12f67" providerId="ADAL" clId="{7E68F4BF-FF22-41AB-94A0-2E1A5D2A4CCE}" dt="2022-11-21T15:22:56.147" v="42" actId="700"/>
          <ac:spMkLst>
            <pc:docMk/>
            <pc:sldMk cId="3345998664" sldId="422"/>
            <ac:spMk id="2350082" creationId="{00000000-0000-0000-0000-000000000000}"/>
          </ac:spMkLst>
        </pc:spChg>
        <pc:spChg chg="mod ord">
          <ac:chgData name="Soheil Abbasloo" userId="d71572ce-aea6-4a3a-9d7a-c1bc96c12f67" providerId="ADAL" clId="{7E68F4BF-FF22-41AB-94A0-2E1A5D2A4CCE}" dt="2022-11-21T15:22:56.147" v="42" actId="700"/>
          <ac:spMkLst>
            <pc:docMk/>
            <pc:sldMk cId="3345998664" sldId="422"/>
            <ac:spMk id="2350083" creationId="{00000000-0000-0000-0000-000000000000}"/>
          </ac:spMkLst>
        </pc:spChg>
      </pc:sldChg>
      <pc:sldChg chg="addSp delSp modSp add del mod ord modClrScheme modAnim chgLayout modNotesTx">
        <pc:chgData name="Soheil Abbasloo" userId="d71572ce-aea6-4a3a-9d7a-c1bc96c12f67" providerId="ADAL" clId="{7E68F4BF-FF22-41AB-94A0-2E1A5D2A4CCE}" dt="2022-11-22T00:20:43.967" v="5334" actId="6549"/>
        <pc:sldMkLst>
          <pc:docMk/>
          <pc:sldMk cId="174042549" sldId="423"/>
        </pc:sldMkLst>
        <pc:spChg chg="add del mod ord">
          <ac:chgData name="Soheil Abbasloo" userId="d71572ce-aea6-4a3a-9d7a-c1bc96c12f67" providerId="ADAL" clId="{7E68F4BF-FF22-41AB-94A0-2E1A5D2A4CCE}" dt="2022-11-21T17:51:58.451" v="1559" actId="478"/>
          <ac:spMkLst>
            <pc:docMk/>
            <pc:sldMk cId="174042549" sldId="423"/>
            <ac:spMk id="2" creationId="{9134E179-4458-ACD4-9105-DE56FC3CD95A}"/>
          </ac:spMkLst>
        </pc:spChg>
        <pc:spChg chg="add mod ord">
          <ac:chgData name="Soheil Abbasloo" userId="d71572ce-aea6-4a3a-9d7a-c1bc96c12f67" providerId="ADAL" clId="{7E68F4BF-FF22-41AB-94A0-2E1A5D2A4CCE}" dt="2022-11-21T15:19:52.418" v="22" actId="700"/>
          <ac:spMkLst>
            <pc:docMk/>
            <pc:sldMk cId="174042549" sldId="423"/>
            <ac:spMk id="2" creationId="{9DCA1DC2-B539-A52A-7917-92D8ED85148A}"/>
          </ac:spMkLst>
        </pc:spChg>
        <pc:spChg chg="add mod ord">
          <ac:chgData name="Soheil Abbasloo" userId="d71572ce-aea6-4a3a-9d7a-c1bc96c12f67" providerId="ADAL" clId="{7E68F4BF-FF22-41AB-94A0-2E1A5D2A4CCE}" dt="2022-11-21T20:03:37.233" v="1861" actId="6549"/>
          <ac:spMkLst>
            <pc:docMk/>
            <pc:sldMk cId="174042549" sldId="423"/>
            <ac:spMk id="4" creationId="{088D4668-B627-39FF-5E6B-9D13EDD5EFBA}"/>
          </ac:spMkLst>
        </pc:spChg>
        <pc:spChg chg="mod ord">
          <ac:chgData name="Soheil Abbasloo" userId="d71572ce-aea6-4a3a-9d7a-c1bc96c12f67" providerId="ADAL" clId="{7E68F4BF-FF22-41AB-94A0-2E1A5D2A4CCE}" dt="2022-11-21T15:19:52.418" v="22" actId="700"/>
          <ac:spMkLst>
            <pc:docMk/>
            <pc:sldMk cId="174042549" sldId="423"/>
            <ac:spMk id="11" creationId="{00000000-0000-0000-0000-000000000000}"/>
          </ac:spMkLst>
        </pc:spChg>
        <pc:spChg chg="mod ord">
          <ac:chgData name="Soheil Abbasloo" userId="d71572ce-aea6-4a3a-9d7a-c1bc96c12f67" providerId="ADAL" clId="{7E68F4BF-FF22-41AB-94A0-2E1A5D2A4CCE}" dt="2022-11-21T17:52:50.936" v="1604" actId="700"/>
          <ac:spMkLst>
            <pc:docMk/>
            <pc:sldMk cId="174042549" sldId="423"/>
            <ac:spMk id="12" creationId="{00000000-0000-0000-0000-000000000000}"/>
          </ac:spMkLst>
        </pc:spChg>
        <pc:spChg chg="mod ord">
          <ac:chgData name="Soheil Abbasloo" userId="d71572ce-aea6-4a3a-9d7a-c1bc96c12f67" providerId="ADAL" clId="{7E68F4BF-FF22-41AB-94A0-2E1A5D2A4CCE}" dt="2022-11-21T15:19:52.418" v="22" actId="700"/>
          <ac:spMkLst>
            <pc:docMk/>
            <pc:sldMk cId="174042549" sldId="423"/>
            <ac:spMk id="13" creationId="{00000000-0000-0000-0000-000000000000}"/>
          </ac:spMkLst>
        </pc:spChg>
        <pc:spChg chg="mod ord">
          <ac:chgData name="Soheil Abbasloo" userId="d71572ce-aea6-4a3a-9d7a-c1bc96c12f67" providerId="ADAL" clId="{7E68F4BF-FF22-41AB-94A0-2E1A5D2A4CCE}" dt="2022-11-21T17:55:25.059" v="1740" actId="207"/>
          <ac:spMkLst>
            <pc:docMk/>
            <pc:sldMk cId="174042549" sldId="423"/>
            <ac:spMk id="2147330" creationId="{00000000-0000-0000-0000-000000000000}"/>
          </ac:spMkLst>
        </pc:spChg>
        <pc:spChg chg="del mod">
          <ac:chgData name="Soheil Abbasloo" userId="d71572ce-aea6-4a3a-9d7a-c1bc96c12f67" providerId="ADAL" clId="{7E68F4BF-FF22-41AB-94A0-2E1A5D2A4CCE}" dt="2022-11-21T17:58:44.331" v="1812" actId="478"/>
          <ac:spMkLst>
            <pc:docMk/>
            <pc:sldMk cId="174042549" sldId="423"/>
            <ac:spMk id="2147332" creationId="{00000000-0000-0000-0000-000000000000}"/>
          </ac:spMkLst>
        </pc:spChg>
        <pc:spChg chg="del mod">
          <ac:chgData name="Soheil Abbasloo" userId="d71572ce-aea6-4a3a-9d7a-c1bc96c12f67" providerId="ADAL" clId="{7E68F4BF-FF22-41AB-94A0-2E1A5D2A4CCE}" dt="2022-11-21T17:58:43.804" v="1811" actId="478"/>
          <ac:spMkLst>
            <pc:docMk/>
            <pc:sldMk cId="174042549" sldId="423"/>
            <ac:spMk id="2147333" creationId="{00000000-0000-0000-0000-000000000000}"/>
          </ac:spMkLst>
        </pc:spChg>
        <pc:spChg chg="del mod">
          <ac:chgData name="Soheil Abbasloo" userId="d71572ce-aea6-4a3a-9d7a-c1bc96c12f67" providerId="ADAL" clId="{7E68F4BF-FF22-41AB-94A0-2E1A5D2A4CCE}" dt="2022-11-21T17:58:46.924" v="1814" actId="478"/>
          <ac:spMkLst>
            <pc:docMk/>
            <pc:sldMk cId="174042549" sldId="423"/>
            <ac:spMk id="2147334" creationId="{00000000-0000-0000-0000-000000000000}"/>
          </ac:spMkLst>
        </pc:spChg>
        <pc:spChg chg="del mod">
          <ac:chgData name="Soheil Abbasloo" userId="d71572ce-aea6-4a3a-9d7a-c1bc96c12f67" providerId="ADAL" clId="{7E68F4BF-FF22-41AB-94A0-2E1A5D2A4CCE}" dt="2022-11-21T17:58:45.514" v="1813" actId="478"/>
          <ac:spMkLst>
            <pc:docMk/>
            <pc:sldMk cId="174042549" sldId="423"/>
            <ac:spMk id="2147335" creationId="{00000000-0000-0000-0000-000000000000}"/>
          </ac:spMkLst>
        </pc:spChg>
        <pc:spChg chg="del mod">
          <ac:chgData name="Soheil Abbasloo" userId="d71572ce-aea6-4a3a-9d7a-c1bc96c12f67" providerId="ADAL" clId="{7E68F4BF-FF22-41AB-94A0-2E1A5D2A4CCE}" dt="2022-11-21T17:57:23.897" v="1800" actId="478"/>
          <ac:spMkLst>
            <pc:docMk/>
            <pc:sldMk cId="174042549" sldId="423"/>
            <ac:spMk id="2147336" creationId="{00000000-0000-0000-0000-000000000000}"/>
          </ac:spMkLst>
        </pc:spChg>
        <pc:spChg chg="del mod">
          <ac:chgData name="Soheil Abbasloo" userId="d71572ce-aea6-4a3a-9d7a-c1bc96c12f67" providerId="ADAL" clId="{7E68F4BF-FF22-41AB-94A0-2E1A5D2A4CCE}" dt="2022-11-21T17:55:31.974" v="1743" actId="478"/>
          <ac:spMkLst>
            <pc:docMk/>
            <pc:sldMk cId="174042549" sldId="423"/>
            <ac:spMk id="2147337" creationId="{00000000-0000-0000-0000-000000000000}"/>
          </ac:spMkLst>
        </pc:spChg>
        <pc:spChg chg="del mod">
          <ac:chgData name="Soheil Abbasloo" userId="d71572ce-aea6-4a3a-9d7a-c1bc96c12f67" providerId="ADAL" clId="{7E68F4BF-FF22-41AB-94A0-2E1A5D2A4CCE}" dt="2022-11-21T17:57:32.151" v="1801" actId="478"/>
          <ac:spMkLst>
            <pc:docMk/>
            <pc:sldMk cId="174042549" sldId="423"/>
            <ac:spMk id="2147338" creationId="{00000000-0000-0000-0000-000000000000}"/>
          </ac:spMkLst>
        </pc:spChg>
        <pc:picChg chg="add del mod">
          <ac:chgData name="Soheil Abbasloo" userId="d71572ce-aea6-4a3a-9d7a-c1bc96c12f67" providerId="ADAL" clId="{7E68F4BF-FF22-41AB-94A0-2E1A5D2A4CCE}" dt="2022-11-21T17:57:12.299" v="1797" actId="478"/>
          <ac:picMkLst>
            <pc:docMk/>
            <pc:sldMk cId="174042549" sldId="423"/>
            <ac:picMk id="3" creationId="{8ACC92CF-1785-8D93-FF19-A1D1EE7F4DF3}"/>
          </ac:picMkLst>
        </pc:picChg>
        <pc:picChg chg="add mod">
          <ac:chgData name="Soheil Abbasloo" userId="d71572ce-aea6-4a3a-9d7a-c1bc96c12f67" providerId="ADAL" clId="{7E68F4BF-FF22-41AB-94A0-2E1A5D2A4CCE}" dt="2022-11-21T18:06:16.581" v="1860" actId="1076"/>
          <ac:picMkLst>
            <pc:docMk/>
            <pc:sldMk cId="174042549" sldId="423"/>
            <ac:picMk id="6" creationId="{D2E805C0-2EE7-E699-A9C5-7BDAA00FEDB8}"/>
          </ac:picMkLst>
        </pc:picChg>
        <pc:picChg chg="add del mod">
          <ac:chgData name="Soheil Abbasloo" userId="d71572ce-aea6-4a3a-9d7a-c1bc96c12f67" providerId="ADAL" clId="{7E68F4BF-FF22-41AB-94A0-2E1A5D2A4CCE}" dt="2022-11-21T17:56:10.933" v="1750" actId="478"/>
          <ac:picMkLst>
            <pc:docMk/>
            <pc:sldMk cId="174042549" sldId="423"/>
            <ac:picMk id="8" creationId="{E9D470D1-E5AA-B74F-A20D-B7BE67001F26}"/>
          </ac:picMkLst>
        </pc:picChg>
        <pc:picChg chg="add mod">
          <ac:chgData name="Soheil Abbasloo" userId="d71572ce-aea6-4a3a-9d7a-c1bc96c12f67" providerId="ADAL" clId="{7E68F4BF-FF22-41AB-94A0-2E1A5D2A4CCE}" dt="2022-11-21T18:06:12.908" v="1859" actId="1076"/>
          <ac:picMkLst>
            <pc:docMk/>
            <pc:sldMk cId="174042549" sldId="423"/>
            <ac:picMk id="10" creationId="{26FF7FE1-F8AF-1A13-3972-8175AAF2A128}"/>
          </ac:picMkLst>
        </pc:picChg>
        <pc:picChg chg="add mod modCrop">
          <ac:chgData name="Soheil Abbasloo" userId="d71572ce-aea6-4a3a-9d7a-c1bc96c12f67" providerId="ADAL" clId="{7E68F4BF-FF22-41AB-94A0-2E1A5D2A4CCE}" dt="2022-11-21T17:58:50.793" v="1816" actId="1076"/>
          <ac:picMkLst>
            <pc:docMk/>
            <pc:sldMk cId="174042549" sldId="423"/>
            <ac:picMk id="13" creationId="{92848A22-AF0A-6C1F-8C75-7CE9C7AF3FDF}"/>
          </ac:picMkLst>
        </pc:picChg>
        <pc:picChg chg="add del mod">
          <ac:chgData name="Soheil Abbasloo" userId="d71572ce-aea6-4a3a-9d7a-c1bc96c12f67" providerId="ADAL" clId="{7E68F4BF-FF22-41AB-94A0-2E1A5D2A4CCE}" dt="2022-11-21T18:04:56.005" v="1835" actId="478"/>
          <ac:picMkLst>
            <pc:docMk/>
            <pc:sldMk cId="174042549" sldId="423"/>
            <ac:picMk id="15" creationId="{01188AF2-ECC7-B715-D7ED-C55F226C658C}"/>
          </ac:picMkLst>
        </pc:picChg>
        <pc:picChg chg="del mod">
          <ac:chgData name="Soheil Abbasloo" userId="d71572ce-aea6-4a3a-9d7a-c1bc96c12f67" providerId="ADAL" clId="{7E68F4BF-FF22-41AB-94A0-2E1A5D2A4CCE}" dt="2022-11-21T17:52:34.146" v="1596" actId="478"/>
          <ac:picMkLst>
            <pc:docMk/>
            <pc:sldMk cId="174042549" sldId="423"/>
            <ac:picMk id="2147331" creationId="{00000000-0000-0000-0000-000000000000}"/>
          </ac:picMkLst>
        </pc:picChg>
      </pc:sldChg>
      <pc:sldChg chg="modSp add del mod modClrScheme chgLayout">
        <pc:chgData name="Soheil Abbasloo" userId="d71572ce-aea6-4a3a-9d7a-c1bc96c12f67" providerId="ADAL" clId="{7E68F4BF-FF22-41AB-94A0-2E1A5D2A4CCE}" dt="2022-11-21T20:03:42.197" v="1862" actId="47"/>
        <pc:sldMkLst>
          <pc:docMk/>
          <pc:sldMk cId="1018845512" sldId="424"/>
        </pc:sldMkLst>
        <pc:spChg chg="mod ord">
          <ac:chgData name="Soheil Abbasloo" userId="d71572ce-aea6-4a3a-9d7a-c1bc96c12f67" providerId="ADAL" clId="{7E68F4BF-FF22-41AB-94A0-2E1A5D2A4CCE}" dt="2022-11-21T15:19:52.418" v="22" actId="700"/>
          <ac:spMkLst>
            <pc:docMk/>
            <pc:sldMk cId="1018845512" sldId="424"/>
            <ac:spMk id="4" creationId="{00000000-0000-0000-0000-000000000000}"/>
          </ac:spMkLst>
        </pc:spChg>
        <pc:spChg chg="mod ord">
          <ac:chgData name="Soheil Abbasloo" userId="d71572ce-aea6-4a3a-9d7a-c1bc96c12f67" providerId="ADAL" clId="{7E68F4BF-FF22-41AB-94A0-2E1A5D2A4CCE}" dt="2022-11-21T15:22:56.147" v="42" actId="700"/>
          <ac:spMkLst>
            <pc:docMk/>
            <pc:sldMk cId="1018845512" sldId="424"/>
            <ac:spMk id="5" creationId="{00000000-0000-0000-0000-000000000000}"/>
          </ac:spMkLst>
        </pc:spChg>
        <pc:spChg chg="mod ord">
          <ac:chgData name="Soheil Abbasloo" userId="d71572ce-aea6-4a3a-9d7a-c1bc96c12f67" providerId="ADAL" clId="{7E68F4BF-FF22-41AB-94A0-2E1A5D2A4CCE}" dt="2022-11-21T15:19:52.418" v="22" actId="700"/>
          <ac:spMkLst>
            <pc:docMk/>
            <pc:sldMk cId="1018845512" sldId="424"/>
            <ac:spMk id="6" creationId="{00000000-0000-0000-0000-000000000000}"/>
          </ac:spMkLst>
        </pc:spChg>
        <pc:spChg chg="mod ord">
          <ac:chgData name="Soheil Abbasloo" userId="d71572ce-aea6-4a3a-9d7a-c1bc96c12f67" providerId="ADAL" clId="{7E68F4BF-FF22-41AB-94A0-2E1A5D2A4CCE}" dt="2022-11-21T18:00:30.893" v="1828" actId="207"/>
          <ac:spMkLst>
            <pc:docMk/>
            <pc:sldMk cId="1018845512" sldId="424"/>
            <ac:spMk id="2149378" creationId="{00000000-0000-0000-0000-000000000000}"/>
          </ac:spMkLst>
        </pc:spChg>
        <pc:spChg chg="mod ord">
          <ac:chgData name="Soheil Abbasloo" userId="d71572ce-aea6-4a3a-9d7a-c1bc96c12f67" providerId="ADAL" clId="{7E68F4BF-FF22-41AB-94A0-2E1A5D2A4CCE}" dt="2022-11-21T18:04:00.964" v="1833" actId="6549"/>
          <ac:spMkLst>
            <pc:docMk/>
            <pc:sldMk cId="1018845512" sldId="424"/>
            <ac:spMk id="2149380" creationId="{00000000-0000-0000-0000-000000000000}"/>
          </ac:spMkLst>
        </pc:spChg>
      </pc:sldChg>
      <pc:sldChg chg="addSp modSp add del mod modClrScheme modAnim chgLayout">
        <pc:chgData name="Soheil Abbasloo" userId="d71572ce-aea6-4a3a-9d7a-c1bc96c12f67" providerId="ADAL" clId="{7E68F4BF-FF22-41AB-94A0-2E1A5D2A4CCE}" dt="2022-11-22T00:21:36.574" v="5338"/>
        <pc:sldMkLst>
          <pc:docMk/>
          <pc:sldMk cId="1207365400" sldId="425"/>
        </pc:sldMkLst>
        <pc:spChg chg="add mod ord">
          <ac:chgData name="Soheil Abbasloo" userId="d71572ce-aea6-4a3a-9d7a-c1bc96c12f67" providerId="ADAL" clId="{7E68F4BF-FF22-41AB-94A0-2E1A5D2A4CCE}" dt="2022-11-21T15:22:56.147" v="42" actId="700"/>
          <ac:spMkLst>
            <pc:docMk/>
            <pc:sldMk cId="1207365400" sldId="425"/>
            <ac:spMk id="2" creationId="{22C720B6-B592-F715-3B50-AA35260BF891}"/>
          </ac:spMkLst>
        </pc:spChg>
        <pc:spChg chg="add mod ord">
          <ac:chgData name="Soheil Abbasloo" userId="d71572ce-aea6-4a3a-9d7a-c1bc96c12f67" providerId="ADAL" clId="{7E68F4BF-FF22-41AB-94A0-2E1A5D2A4CCE}" dt="2022-11-21T15:19:52.418" v="22" actId="700"/>
          <ac:spMkLst>
            <pc:docMk/>
            <pc:sldMk cId="1207365400" sldId="425"/>
            <ac:spMk id="2" creationId="{C5E8BC25-FFA5-06AC-52D8-40BD844CCFBB}"/>
          </ac:spMkLst>
        </pc:spChg>
        <pc:spChg chg="add mod">
          <ac:chgData name="Soheil Abbasloo" userId="d71572ce-aea6-4a3a-9d7a-c1bc96c12f67" providerId="ADAL" clId="{7E68F4BF-FF22-41AB-94A0-2E1A5D2A4CCE}" dt="2022-11-21T20:30:09.524" v="2042" actId="14100"/>
          <ac:spMkLst>
            <pc:docMk/>
            <pc:sldMk cId="1207365400" sldId="425"/>
            <ac:spMk id="4" creationId="{9A0FC1B4-B472-941C-D818-17B9874C9699}"/>
          </ac:spMkLst>
        </pc:spChg>
        <pc:spChg chg="mod ord">
          <ac:chgData name="Soheil Abbasloo" userId="d71572ce-aea6-4a3a-9d7a-c1bc96c12f67" providerId="ADAL" clId="{7E68F4BF-FF22-41AB-94A0-2E1A5D2A4CCE}" dt="2022-11-21T15:19:52.418" v="22" actId="700"/>
          <ac:spMkLst>
            <pc:docMk/>
            <pc:sldMk cId="1207365400" sldId="425"/>
            <ac:spMk id="23" creationId="{00000000-0000-0000-0000-000000000000}"/>
          </ac:spMkLst>
        </pc:spChg>
        <pc:spChg chg="mod ord">
          <ac:chgData name="Soheil Abbasloo" userId="d71572ce-aea6-4a3a-9d7a-c1bc96c12f67" providerId="ADAL" clId="{7E68F4BF-FF22-41AB-94A0-2E1A5D2A4CCE}" dt="2022-11-21T15:22:56.147" v="42" actId="700"/>
          <ac:spMkLst>
            <pc:docMk/>
            <pc:sldMk cId="1207365400" sldId="425"/>
            <ac:spMk id="24" creationId="{00000000-0000-0000-0000-000000000000}"/>
          </ac:spMkLst>
        </pc:spChg>
        <pc:spChg chg="mod ord">
          <ac:chgData name="Soheil Abbasloo" userId="d71572ce-aea6-4a3a-9d7a-c1bc96c12f67" providerId="ADAL" clId="{7E68F4BF-FF22-41AB-94A0-2E1A5D2A4CCE}" dt="2022-11-21T15:19:52.418" v="22" actId="700"/>
          <ac:spMkLst>
            <pc:docMk/>
            <pc:sldMk cId="1207365400" sldId="425"/>
            <ac:spMk id="25" creationId="{00000000-0000-0000-0000-000000000000}"/>
          </ac:spMkLst>
        </pc:spChg>
        <pc:spChg chg="mod ord">
          <ac:chgData name="Soheil Abbasloo" userId="d71572ce-aea6-4a3a-9d7a-c1bc96c12f67" providerId="ADAL" clId="{7E68F4BF-FF22-41AB-94A0-2E1A5D2A4CCE}" dt="2022-11-21T15:22:56.147" v="42" actId="700"/>
          <ac:spMkLst>
            <pc:docMk/>
            <pc:sldMk cId="1207365400" sldId="425"/>
            <ac:spMk id="2151426" creationId="{00000000-0000-0000-0000-000000000000}"/>
          </ac:spMkLst>
        </pc:spChg>
      </pc:sldChg>
      <pc:sldChg chg="addSp delSp modSp add del mod modClrScheme modAnim chgLayout modNotesTx">
        <pc:chgData name="Soheil Abbasloo" userId="d71572ce-aea6-4a3a-9d7a-c1bc96c12f67" providerId="ADAL" clId="{7E68F4BF-FF22-41AB-94A0-2E1A5D2A4CCE}" dt="2022-11-22T00:22:24.721" v="5344"/>
        <pc:sldMkLst>
          <pc:docMk/>
          <pc:sldMk cId="1806541672" sldId="426"/>
        </pc:sldMkLst>
        <pc:spChg chg="add mod ord">
          <ac:chgData name="Soheil Abbasloo" userId="d71572ce-aea6-4a3a-9d7a-c1bc96c12f67" providerId="ADAL" clId="{7E68F4BF-FF22-41AB-94A0-2E1A5D2A4CCE}" dt="2022-11-21T15:19:52.418" v="22" actId="700"/>
          <ac:spMkLst>
            <pc:docMk/>
            <pc:sldMk cId="1806541672" sldId="426"/>
            <ac:spMk id="2" creationId="{865178D2-4E66-B456-4819-E2D9D0D23099}"/>
          </ac:spMkLst>
        </pc:spChg>
        <pc:spChg chg="add del mod ord">
          <ac:chgData name="Soheil Abbasloo" userId="d71572ce-aea6-4a3a-9d7a-c1bc96c12f67" providerId="ADAL" clId="{7E68F4BF-FF22-41AB-94A0-2E1A5D2A4CCE}" dt="2022-11-21T21:20:09.638" v="2649" actId="1035"/>
          <ac:spMkLst>
            <pc:docMk/>
            <pc:sldMk cId="1806541672" sldId="426"/>
            <ac:spMk id="2" creationId="{E2E8ED23-A026-C074-8117-5A32AD173B63}"/>
          </ac:spMkLst>
        </pc:spChg>
        <pc:spChg chg="add mod">
          <ac:chgData name="Soheil Abbasloo" userId="d71572ce-aea6-4a3a-9d7a-c1bc96c12f67" providerId="ADAL" clId="{7E68F4BF-FF22-41AB-94A0-2E1A5D2A4CCE}" dt="2022-11-21T21:20:44.766" v="2653" actId="404"/>
          <ac:spMkLst>
            <pc:docMk/>
            <pc:sldMk cId="1806541672" sldId="426"/>
            <ac:spMk id="4" creationId="{BC0C0B1B-316C-6CF6-2012-31740257E332}"/>
          </ac:spMkLst>
        </pc:spChg>
        <pc:spChg chg="mod ord">
          <ac:chgData name="Soheil Abbasloo" userId="d71572ce-aea6-4a3a-9d7a-c1bc96c12f67" providerId="ADAL" clId="{7E68F4BF-FF22-41AB-94A0-2E1A5D2A4CCE}" dt="2022-11-21T15:19:52.418" v="22" actId="700"/>
          <ac:spMkLst>
            <pc:docMk/>
            <pc:sldMk cId="1806541672" sldId="426"/>
            <ac:spMk id="24" creationId="{00000000-0000-0000-0000-000000000000}"/>
          </ac:spMkLst>
        </pc:spChg>
        <pc:spChg chg="mod ord">
          <ac:chgData name="Soheil Abbasloo" userId="d71572ce-aea6-4a3a-9d7a-c1bc96c12f67" providerId="ADAL" clId="{7E68F4BF-FF22-41AB-94A0-2E1A5D2A4CCE}" dt="2022-11-21T21:19:59.355" v="2588" actId="1076"/>
          <ac:spMkLst>
            <pc:docMk/>
            <pc:sldMk cId="1806541672" sldId="426"/>
            <ac:spMk id="25" creationId="{00000000-0000-0000-0000-000000000000}"/>
          </ac:spMkLst>
        </pc:spChg>
        <pc:spChg chg="mod ord">
          <ac:chgData name="Soheil Abbasloo" userId="d71572ce-aea6-4a3a-9d7a-c1bc96c12f67" providerId="ADAL" clId="{7E68F4BF-FF22-41AB-94A0-2E1A5D2A4CCE}" dt="2022-11-21T15:19:52.418" v="22" actId="700"/>
          <ac:spMkLst>
            <pc:docMk/>
            <pc:sldMk cId="1806541672" sldId="426"/>
            <ac:spMk id="26" creationId="{00000000-0000-0000-0000-000000000000}"/>
          </ac:spMkLst>
        </pc:spChg>
        <pc:spChg chg="mod ord">
          <ac:chgData name="Soheil Abbasloo" userId="d71572ce-aea6-4a3a-9d7a-c1bc96c12f67" providerId="ADAL" clId="{7E68F4BF-FF22-41AB-94A0-2E1A5D2A4CCE}" dt="2022-11-21T15:22:56.147" v="42" actId="700"/>
          <ac:spMkLst>
            <pc:docMk/>
            <pc:sldMk cId="1806541672" sldId="426"/>
            <ac:spMk id="2153474" creationId="{00000000-0000-0000-0000-000000000000}"/>
          </ac:spMkLst>
        </pc:spChg>
        <pc:spChg chg="mod">
          <ac:chgData name="Soheil Abbasloo" userId="d71572ce-aea6-4a3a-9d7a-c1bc96c12f67" providerId="ADAL" clId="{7E68F4BF-FF22-41AB-94A0-2E1A5D2A4CCE}" dt="2022-11-21T21:20:04.566" v="2616" actId="1037"/>
          <ac:spMkLst>
            <pc:docMk/>
            <pc:sldMk cId="1806541672" sldId="426"/>
            <ac:spMk id="2153475" creationId="{00000000-0000-0000-0000-000000000000}"/>
          </ac:spMkLst>
        </pc:spChg>
        <pc:spChg chg="mod">
          <ac:chgData name="Soheil Abbasloo" userId="d71572ce-aea6-4a3a-9d7a-c1bc96c12f67" providerId="ADAL" clId="{7E68F4BF-FF22-41AB-94A0-2E1A5D2A4CCE}" dt="2022-11-21T21:20:04.566" v="2616" actId="1037"/>
          <ac:spMkLst>
            <pc:docMk/>
            <pc:sldMk cId="1806541672" sldId="426"/>
            <ac:spMk id="2153476" creationId="{00000000-0000-0000-0000-000000000000}"/>
          </ac:spMkLst>
        </pc:spChg>
        <pc:spChg chg="mod">
          <ac:chgData name="Soheil Abbasloo" userId="d71572ce-aea6-4a3a-9d7a-c1bc96c12f67" providerId="ADAL" clId="{7E68F4BF-FF22-41AB-94A0-2E1A5D2A4CCE}" dt="2022-11-21T21:20:04.566" v="2616" actId="1037"/>
          <ac:spMkLst>
            <pc:docMk/>
            <pc:sldMk cId="1806541672" sldId="426"/>
            <ac:spMk id="2153477" creationId="{00000000-0000-0000-0000-000000000000}"/>
          </ac:spMkLst>
        </pc:spChg>
        <pc:spChg chg="mod">
          <ac:chgData name="Soheil Abbasloo" userId="d71572ce-aea6-4a3a-9d7a-c1bc96c12f67" providerId="ADAL" clId="{7E68F4BF-FF22-41AB-94A0-2E1A5D2A4CCE}" dt="2022-11-21T21:20:04.566" v="2616" actId="1037"/>
          <ac:spMkLst>
            <pc:docMk/>
            <pc:sldMk cId="1806541672" sldId="426"/>
            <ac:spMk id="2153478" creationId="{00000000-0000-0000-0000-000000000000}"/>
          </ac:spMkLst>
        </pc:spChg>
        <pc:spChg chg="mod">
          <ac:chgData name="Soheil Abbasloo" userId="d71572ce-aea6-4a3a-9d7a-c1bc96c12f67" providerId="ADAL" clId="{7E68F4BF-FF22-41AB-94A0-2E1A5D2A4CCE}" dt="2022-11-21T21:20:04.566" v="2616" actId="1037"/>
          <ac:spMkLst>
            <pc:docMk/>
            <pc:sldMk cId="1806541672" sldId="426"/>
            <ac:spMk id="2153479" creationId="{00000000-0000-0000-0000-000000000000}"/>
          </ac:spMkLst>
        </pc:spChg>
        <pc:spChg chg="mod">
          <ac:chgData name="Soheil Abbasloo" userId="d71572ce-aea6-4a3a-9d7a-c1bc96c12f67" providerId="ADAL" clId="{7E68F4BF-FF22-41AB-94A0-2E1A5D2A4CCE}" dt="2022-11-21T21:20:04.566" v="2616" actId="1037"/>
          <ac:spMkLst>
            <pc:docMk/>
            <pc:sldMk cId="1806541672" sldId="426"/>
            <ac:spMk id="2153480" creationId="{00000000-0000-0000-0000-000000000000}"/>
          </ac:spMkLst>
        </pc:spChg>
        <pc:spChg chg="mod">
          <ac:chgData name="Soheil Abbasloo" userId="d71572ce-aea6-4a3a-9d7a-c1bc96c12f67" providerId="ADAL" clId="{7E68F4BF-FF22-41AB-94A0-2E1A5D2A4CCE}" dt="2022-11-21T21:20:04.566" v="2616" actId="1037"/>
          <ac:spMkLst>
            <pc:docMk/>
            <pc:sldMk cId="1806541672" sldId="426"/>
            <ac:spMk id="2153481" creationId="{00000000-0000-0000-0000-000000000000}"/>
          </ac:spMkLst>
        </pc:spChg>
        <pc:spChg chg="mod">
          <ac:chgData name="Soheil Abbasloo" userId="d71572ce-aea6-4a3a-9d7a-c1bc96c12f67" providerId="ADAL" clId="{7E68F4BF-FF22-41AB-94A0-2E1A5D2A4CCE}" dt="2022-11-21T21:20:04.566" v="2616" actId="1037"/>
          <ac:spMkLst>
            <pc:docMk/>
            <pc:sldMk cId="1806541672" sldId="426"/>
            <ac:spMk id="2153482" creationId="{00000000-0000-0000-0000-000000000000}"/>
          </ac:spMkLst>
        </pc:spChg>
        <pc:spChg chg="mod">
          <ac:chgData name="Soheil Abbasloo" userId="d71572ce-aea6-4a3a-9d7a-c1bc96c12f67" providerId="ADAL" clId="{7E68F4BF-FF22-41AB-94A0-2E1A5D2A4CCE}" dt="2022-11-21T21:20:04.566" v="2616" actId="1037"/>
          <ac:spMkLst>
            <pc:docMk/>
            <pc:sldMk cId="1806541672" sldId="426"/>
            <ac:spMk id="2153483" creationId="{00000000-0000-0000-0000-000000000000}"/>
          </ac:spMkLst>
        </pc:spChg>
        <pc:spChg chg="mod">
          <ac:chgData name="Soheil Abbasloo" userId="d71572ce-aea6-4a3a-9d7a-c1bc96c12f67" providerId="ADAL" clId="{7E68F4BF-FF22-41AB-94A0-2E1A5D2A4CCE}" dt="2022-11-21T21:20:04.566" v="2616" actId="1037"/>
          <ac:spMkLst>
            <pc:docMk/>
            <pc:sldMk cId="1806541672" sldId="426"/>
            <ac:spMk id="2153484" creationId="{00000000-0000-0000-0000-000000000000}"/>
          </ac:spMkLst>
        </pc:spChg>
        <pc:spChg chg="mod">
          <ac:chgData name="Soheil Abbasloo" userId="d71572ce-aea6-4a3a-9d7a-c1bc96c12f67" providerId="ADAL" clId="{7E68F4BF-FF22-41AB-94A0-2E1A5D2A4CCE}" dt="2022-11-21T21:20:04.566" v="2616" actId="1037"/>
          <ac:spMkLst>
            <pc:docMk/>
            <pc:sldMk cId="1806541672" sldId="426"/>
            <ac:spMk id="2153485" creationId="{00000000-0000-0000-0000-000000000000}"/>
          </ac:spMkLst>
        </pc:spChg>
        <pc:spChg chg="mod">
          <ac:chgData name="Soheil Abbasloo" userId="d71572ce-aea6-4a3a-9d7a-c1bc96c12f67" providerId="ADAL" clId="{7E68F4BF-FF22-41AB-94A0-2E1A5D2A4CCE}" dt="2022-11-21T21:20:04.566" v="2616" actId="1037"/>
          <ac:spMkLst>
            <pc:docMk/>
            <pc:sldMk cId="1806541672" sldId="426"/>
            <ac:spMk id="2153486" creationId="{00000000-0000-0000-0000-000000000000}"/>
          </ac:spMkLst>
        </pc:spChg>
        <pc:spChg chg="mod">
          <ac:chgData name="Soheil Abbasloo" userId="d71572ce-aea6-4a3a-9d7a-c1bc96c12f67" providerId="ADAL" clId="{7E68F4BF-FF22-41AB-94A0-2E1A5D2A4CCE}" dt="2022-11-21T21:20:04.566" v="2616" actId="1037"/>
          <ac:spMkLst>
            <pc:docMk/>
            <pc:sldMk cId="1806541672" sldId="426"/>
            <ac:spMk id="2153487" creationId="{00000000-0000-0000-0000-000000000000}"/>
          </ac:spMkLst>
        </pc:spChg>
        <pc:spChg chg="mod">
          <ac:chgData name="Soheil Abbasloo" userId="d71572ce-aea6-4a3a-9d7a-c1bc96c12f67" providerId="ADAL" clId="{7E68F4BF-FF22-41AB-94A0-2E1A5D2A4CCE}" dt="2022-11-21T21:20:04.566" v="2616" actId="1037"/>
          <ac:spMkLst>
            <pc:docMk/>
            <pc:sldMk cId="1806541672" sldId="426"/>
            <ac:spMk id="2153488" creationId="{00000000-0000-0000-0000-000000000000}"/>
          </ac:spMkLst>
        </pc:spChg>
        <pc:spChg chg="mod">
          <ac:chgData name="Soheil Abbasloo" userId="d71572ce-aea6-4a3a-9d7a-c1bc96c12f67" providerId="ADAL" clId="{7E68F4BF-FF22-41AB-94A0-2E1A5D2A4CCE}" dt="2022-11-21T21:20:04.566" v="2616" actId="1037"/>
          <ac:spMkLst>
            <pc:docMk/>
            <pc:sldMk cId="1806541672" sldId="426"/>
            <ac:spMk id="2153489" creationId="{00000000-0000-0000-0000-000000000000}"/>
          </ac:spMkLst>
        </pc:spChg>
        <pc:spChg chg="mod">
          <ac:chgData name="Soheil Abbasloo" userId="d71572ce-aea6-4a3a-9d7a-c1bc96c12f67" providerId="ADAL" clId="{7E68F4BF-FF22-41AB-94A0-2E1A5D2A4CCE}" dt="2022-11-21T21:20:04.566" v="2616" actId="1037"/>
          <ac:spMkLst>
            <pc:docMk/>
            <pc:sldMk cId="1806541672" sldId="426"/>
            <ac:spMk id="2153490" creationId="{00000000-0000-0000-0000-000000000000}"/>
          </ac:spMkLst>
        </pc:spChg>
        <pc:spChg chg="mod">
          <ac:chgData name="Soheil Abbasloo" userId="d71572ce-aea6-4a3a-9d7a-c1bc96c12f67" providerId="ADAL" clId="{7E68F4BF-FF22-41AB-94A0-2E1A5D2A4CCE}" dt="2022-11-21T21:20:04.566" v="2616" actId="1037"/>
          <ac:spMkLst>
            <pc:docMk/>
            <pc:sldMk cId="1806541672" sldId="426"/>
            <ac:spMk id="2153491" creationId="{00000000-0000-0000-0000-000000000000}"/>
          </ac:spMkLst>
        </pc:spChg>
        <pc:spChg chg="mod">
          <ac:chgData name="Soheil Abbasloo" userId="d71572ce-aea6-4a3a-9d7a-c1bc96c12f67" providerId="ADAL" clId="{7E68F4BF-FF22-41AB-94A0-2E1A5D2A4CCE}" dt="2022-11-21T21:20:04.566" v="2616" actId="1037"/>
          <ac:spMkLst>
            <pc:docMk/>
            <pc:sldMk cId="1806541672" sldId="426"/>
            <ac:spMk id="2153492" creationId="{00000000-0000-0000-0000-000000000000}"/>
          </ac:spMkLst>
        </pc:spChg>
        <pc:spChg chg="mod">
          <ac:chgData name="Soheil Abbasloo" userId="d71572ce-aea6-4a3a-9d7a-c1bc96c12f67" providerId="ADAL" clId="{7E68F4BF-FF22-41AB-94A0-2E1A5D2A4CCE}" dt="2022-11-21T21:20:04.566" v="2616" actId="1037"/>
          <ac:spMkLst>
            <pc:docMk/>
            <pc:sldMk cId="1806541672" sldId="426"/>
            <ac:spMk id="2153493" creationId="{00000000-0000-0000-0000-000000000000}"/>
          </ac:spMkLst>
        </pc:spChg>
        <pc:spChg chg="mod">
          <ac:chgData name="Soheil Abbasloo" userId="d71572ce-aea6-4a3a-9d7a-c1bc96c12f67" providerId="ADAL" clId="{7E68F4BF-FF22-41AB-94A0-2E1A5D2A4CCE}" dt="2022-11-21T21:20:04.566" v="2616" actId="1037"/>
          <ac:spMkLst>
            <pc:docMk/>
            <pc:sldMk cId="1806541672" sldId="426"/>
            <ac:spMk id="2153494" creationId="{00000000-0000-0000-0000-000000000000}"/>
          </ac:spMkLst>
        </pc:spChg>
        <pc:spChg chg="mod">
          <ac:chgData name="Soheil Abbasloo" userId="d71572ce-aea6-4a3a-9d7a-c1bc96c12f67" providerId="ADAL" clId="{7E68F4BF-FF22-41AB-94A0-2E1A5D2A4CCE}" dt="2022-11-21T21:20:04.566" v="2616" actId="1037"/>
          <ac:spMkLst>
            <pc:docMk/>
            <pc:sldMk cId="1806541672" sldId="426"/>
            <ac:spMk id="2153495" creationId="{00000000-0000-0000-0000-000000000000}"/>
          </ac:spMkLst>
        </pc:spChg>
      </pc:sldChg>
      <pc:sldChg chg="addSp delSp modSp add del mod modClrScheme modAnim chgLayout modNotesTx">
        <pc:chgData name="Soheil Abbasloo" userId="d71572ce-aea6-4a3a-9d7a-c1bc96c12f67" providerId="ADAL" clId="{7E68F4BF-FF22-41AB-94A0-2E1A5D2A4CCE}" dt="2022-11-22T00:52:52.035" v="5565" actId="20577"/>
        <pc:sldMkLst>
          <pc:docMk/>
          <pc:sldMk cId="3901619285" sldId="427"/>
        </pc:sldMkLst>
        <pc:spChg chg="add del mod">
          <ac:chgData name="Soheil Abbasloo" userId="d71572ce-aea6-4a3a-9d7a-c1bc96c12f67" providerId="ADAL" clId="{7E68F4BF-FF22-41AB-94A0-2E1A5D2A4CCE}" dt="2022-11-22T00:23:47.851" v="5355" actId="478"/>
          <ac:spMkLst>
            <pc:docMk/>
            <pc:sldMk cId="3901619285" sldId="427"/>
            <ac:spMk id="2" creationId="{A8F37AF0-0050-0554-2A82-0537FB0C342A}"/>
          </ac:spMkLst>
        </pc:spChg>
        <pc:spChg chg="add mod">
          <ac:chgData name="Soheil Abbasloo" userId="d71572ce-aea6-4a3a-9d7a-c1bc96c12f67" providerId="ADAL" clId="{7E68F4BF-FF22-41AB-94A0-2E1A5D2A4CCE}" dt="2022-11-22T00:25:26.374" v="5443" actId="1076"/>
          <ac:spMkLst>
            <pc:docMk/>
            <pc:sldMk cId="3901619285" sldId="427"/>
            <ac:spMk id="4" creationId="{C7B98EE4-8FE9-EC48-AC3C-69733384A064}"/>
          </ac:spMkLst>
        </pc:spChg>
        <pc:spChg chg="mod ord">
          <ac:chgData name="Soheil Abbasloo" userId="d71572ce-aea6-4a3a-9d7a-c1bc96c12f67" providerId="ADAL" clId="{7E68F4BF-FF22-41AB-94A0-2E1A5D2A4CCE}" dt="2022-11-21T15:19:52.418" v="22" actId="700"/>
          <ac:spMkLst>
            <pc:docMk/>
            <pc:sldMk cId="3901619285" sldId="427"/>
            <ac:spMk id="5" creationId="{00000000-0000-0000-0000-000000000000}"/>
          </ac:spMkLst>
        </pc:spChg>
        <pc:spChg chg="mod ord">
          <ac:chgData name="Soheil Abbasloo" userId="d71572ce-aea6-4a3a-9d7a-c1bc96c12f67" providerId="ADAL" clId="{7E68F4BF-FF22-41AB-94A0-2E1A5D2A4CCE}" dt="2022-11-21T15:22:56.147" v="42" actId="700"/>
          <ac:spMkLst>
            <pc:docMk/>
            <pc:sldMk cId="3901619285" sldId="427"/>
            <ac:spMk id="6" creationId="{00000000-0000-0000-0000-000000000000}"/>
          </ac:spMkLst>
        </pc:spChg>
        <pc:spChg chg="mod ord">
          <ac:chgData name="Soheil Abbasloo" userId="d71572ce-aea6-4a3a-9d7a-c1bc96c12f67" providerId="ADAL" clId="{7E68F4BF-FF22-41AB-94A0-2E1A5D2A4CCE}" dt="2022-11-21T15:19:52.418" v="22" actId="700"/>
          <ac:spMkLst>
            <pc:docMk/>
            <pc:sldMk cId="3901619285" sldId="427"/>
            <ac:spMk id="7" creationId="{00000000-0000-0000-0000-000000000000}"/>
          </ac:spMkLst>
        </pc:spChg>
        <pc:spChg chg="mod ord">
          <ac:chgData name="Soheil Abbasloo" userId="d71572ce-aea6-4a3a-9d7a-c1bc96c12f67" providerId="ADAL" clId="{7E68F4BF-FF22-41AB-94A0-2E1A5D2A4CCE}" dt="2022-11-21T20:15:51.877" v="1877" actId="207"/>
          <ac:spMkLst>
            <pc:docMk/>
            <pc:sldMk cId="3901619285" sldId="427"/>
            <ac:spMk id="2155522" creationId="{00000000-0000-0000-0000-000000000000}"/>
          </ac:spMkLst>
        </pc:spChg>
        <pc:spChg chg="del mod">
          <ac:chgData name="Soheil Abbasloo" userId="d71572ce-aea6-4a3a-9d7a-c1bc96c12f67" providerId="ADAL" clId="{7E68F4BF-FF22-41AB-94A0-2E1A5D2A4CCE}" dt="2022-11-21T20:22:53.005" v="1879"/>
          <ac:spMkLst>
            <pc:docMk/>
            <pc:sldMk cId="3901619285" sldId="427"/>
            <ac:spMk id="2155524" creationId="{00000000-0000-0000-0000-000000000000}"/>
          </ac:spMkLst>
        </pc:spChg>
        <pc:spChg chg="mod ord">
          <ac:chgData name="Soheil Abbasloo" userId="d71572ce-aea6-4a3a-9d7a-c1bc96c12f67" providerId="ADAL" clId="{7E68F4BF-FF22-41AB-94A0-2E1A5D2A4CCE}" dt="2022-11-22T00:25:09.030" v="5434" actId="6549"/>
          <ac:spMkLst>
            <pc:docMk/>
            <pc:sldMk cId="3901619285" sldId="427"/>
            <ac:spMk id="2155525" creationId="{00000000-0000-0000-0000-000000000000}"/>
          </ac:spMkLst>
        </pc:spChg>
      </pc:sldChg>
      <pc:sldChg chg="addSp delSp modSp add del mod ord modClrScheme modAnim chgLayout modNotesTx">
        <pc:chgData name="Soheil Abbasloo" userId="d71572ce-aea6-4a3a-9d7a-c1bc96c12f67" providerId="ADAL" clId="{7E68F4BF-FF22-41AB-94A0-2E1A5D2A4CCE}" dt="2022-11-22T15:16:33.917" v="5622" actId="6549"/>
        <pc:sldMkLst>
          <pc:docMk/>
          <pc:sldMk cId="692970175" sldId="428"/>
        </pc:sldMkLst>
        <pc:spChg chg="add mod ord">
          <ac:chgData name="Soheil Abbasloo" userId="d71572ce-aea6-4a3a-9d7a-c1bc96c12f67" providerId="ADAL" clId="{7E68F4BF-FF22-41AB-94A0-2E1A5D2A4CCE}" dt="2022-11-22T15:16:33.917" v="5622" actId="6549"/>
          <ac:spMkLst>
            <pc:docMk/>
            <pc:sldMk cId="692970175" sldId="428"/>
            <ac:spMk id="3" creationId="{08149571-5560-D956-F5CB-FB839999C555}"/>
          </ac:spMkLst>
        </pc:spChg>
        <pc:spChg chg="mod ord">
          <ac:chgData name="Soheil Abbasloo" userId="d71572ce-aea6-4a3a-9d7a-c1bc96c12f67" providerId="ADAL" clId="{7E68F4BF-FF22-41AB-94A0-2E1A5D2A4CCE}" dt="2022-11-21T15:19:52.418" v="22" actId="700"/>
          <ac:spMkLst>
            <pc:docMk/>
            <pc:sldMk cId="692970175" sldId="428"/>
            <ac:spMk id="4" creationId="{00000000-0000-0000-0000-000000000000}"/>
          </ac:spMkLst>
        </pc:spChg>
        <pc:spChg chg="mod ord">
          <ac:chgData name="Soheil Abbasloo" userId="d71572ce-aea6-4a3a-9d7a-c1bc96c12f67" providerId="ADAL" clId="{7E68F4BF-FF22-41AB-94A0-2E1A5D2A4CCE}" dt="2022-11-21T21:25:17.197" v="2770" actId="700"/>
          <ac:spMkLst>
            <pc:docMk/>
            <pc:sldMk cId="692970175" sldId="428"/>
            <ac:spMk id="5" creationId="{00000000-0000-0000-0000-000000000000}"/>
          </ac:spMkLst>
        </pc:spChg>
        <pc:spChg chg="mod ord">
          <ac:chgData name="Soheil Abbasloo" userId="d71572ce-aea6-4a3a-9d7a-c1bc96c12f67" providerId="ADAL" clId="{7E68F4BF-FF22-41AB-94A0-2E1A5D2A4CCE}" dt="2022-11-21T15:19:52.418" v="22" actId="700"/>
          <ac:spMkLst>
            <pc:docMk/>
            <pc:sldMk cId="692970175" sldId="428"/>
            <ac:spMk id="6" creationId="{00000000-0000-0000-0000-000000000000}"/>
          </ac:spMkLst>
        </pc:spChg>
        <pc:spChg chg="mod ord">
          <ac:chgData name="Soheil Abbasloo" userId="d71572ce-aea6-4a3a-9d7a-c1bc96c12f67" providerId="ADAL" clId="{7E68F4BF-FF22-41AB-94A0-2E1A5D2A4CCE}" dt="2022-11-21T21:43:00.073" v="3166" actId="207"/>
          <ac:spMkLst>
            <pc:docMk/>
            <pc:sldMk cId="692970175" sldId="428"/>
            <ac:spMk id="2157570" creationId="{00000000-0000-0000-0000-000000000000}"/>
          </ac:spMkLst>
        </pc:spChg>
        <pc:spChg chg="del mod ord">
          <ac:chgData name="Soheil Abbasloo" userId="d71572ce-aea6-4a3a-9d7a-c1bc96c12f67" providerId="ADAL" clId="{7E68F4BF-FF22-41AB-94A0-2E1A5D2A4CCE}" dt="2022-11-21T21:25:05.650" v="2710" actId="478"/>
          <ac:spMkLst>
            <pc:docMk/>
            <pc:sldMk cId="692970175" sldId="428"/>
            <ac:spMk id="2157571" creationId="{00000000-0000-0000-0000-000000000000}"/>
          </ac:spMkLst>
        </pc:spChg>
        <pc:picChg chg="add mod">
          <ac:chgData name="Soheil Abbasloo" userId="d71572ce-aea6-4a3a-9d7a-c1bc96c12f67" providerId="ADAL" clId="{7E68F4BF-FF22-41AB-94A0-2E1A5D2A4CCE}" dt="2022-11-21T21:26:08.213" v="2783" actId="1038"/>
          <ac:picMkLst>
            <pc:docMk/>
            <pc:sldMk cId="692970175" sldId="428"/>
            <ac:picMk id="2" creationId="{812EE5F3-DE14-C2FF-60F3-712ACB39FA6C}"/>
          </ac:picMkLst>
        </pc:picChg>
      </pc:sldChg>
      <pc:sldChg chg="modSp add del mod modClrScheme chgLayout">
        <pc:chgData name="Soheil Abbasloo" userId="d71572ce-aea6-4a3a-9d7a-c1bc96c12f67" providerId="ADAL" clId="{7E68F4BF-FF22-41AB-94A0-2E1A5D2A4CCE}" dt="2022-11-21T20:47:14.494" v="2116" actId="47"/>
        <pc:sldMkLst>
          <pc:docMk/>
          <pc:sldMk cId="1131629052" sldId="429"/>
        </pc:sldMkLst>
        <pc:spChg chg="mod ord">
          <ac:chgData name="Soheil Abbasloo" userId="d71572ce-aea6-4a3a-9d7a-c1bc96c12f67" providerId="ADAL" clId="{7E68F4BF-FF22-41AB-94A0-2E1A5D2A4CCE}" dt="2022-11-21T15:19:52.418" v="22" actId="700"/>
          <ac:spMkLst>
            <pc:docMk/>
            <pc:sldMk cId="1131629052" sldId="429"/>
            <ac:spMk id="4" creationId="{00000000-0000-0000-0000-000000000000}"/>
          </ac:spMkLst>
        </pc:spChg>
        <pc:spChg chg="mod ord">
          <ac:chgData name="Soheil Abbasloo" userId="d71572ce-aea6-4a3a-9d7a-c1bc96c12f67" providerId="ADAL" clId="{7E68F4BF-FF22-41AB-94A0-2E1A5D2A4CCE}" dt="2022-11-21T15:22:56.147" v="42" actId="700"/>
          <ac:spMkLst>
            <pc:docMk/>
            <pc:sldMk cId="1131629052" sldId="429"/>
            <ac:spMk id="5" creationId="{00000000-0000-0000-0000-000000000000}"/>
          </ac:spMkLst>
        </pc:spChg>
        <pc:spChg chg="mod ord">
          <ac:chgData name="Soheil Abbasloo" userId="d71572ce-aea6-4a3a-9d7a-c1bc96c12f67" providerId="ADAL" clId="{7E68F4BF-FF22-41AB-94A0-2E1A5D2A4CCE}" dt="2022-11-21T15:19:52.418" v="22" actId="700"/>
          <ac:spMkLst>
            <pc:docMk/>
            <pc:sldMk cId="1131629052" sldId="429"/>
            <ac:spMk id="6" creationId="{00000000-0000-0000-0000-000000000000}"/>
          </ac:spMkLst>
        </pc:spChg>
        <pc:spChg chg="mod ord">
          <ac:chgData name="Soheil Abbasloo" userId="d71572ce-aea6-4a3a-9d7a-c1bc96c12f67" providerId="ADAL" clId="{7E68F4BF-FF22-41AB-94A0-2E1A5D2A4CCE}" dt="2022-11-21T15:22:56.147" v="42" actId="700"/>
          <ac:spMkLst>
            <pc:docMk/>
            <pc:sldMk cId="1131629052" sldId="429"/>
            <ac:spMk id="2341890" creationId="{00000000-0000-0000-0000-000000000000}"/>
          </ac:spMkLst>
        </pc:spChg>
        <pc:spChg chg="mod ord">
          <ac:chgData name="Soheil Abbasloo" userId="d71572ce-aea6-4a3a-9d7a-c1bc96c12f67" providerId="ADAL" clId="{7E68F4BF-FF22-41AB-94A0-2E1A5D2A4CCE}" dt="2022-11-21T20:39:52.220" v="2115" actId="27636"/>
          <ac:spMkLst>
            <pc:docMk/>
            <pc:sldMk cId="1131629052" sldId="429"/>
            <ac:spMk id="2341891" creationId="{00000000-0000-0000-0000-000000000000}"/>
          </ac:spMkLst>
        </pc:spChg>
      </pc:sldChg>
      <pc:sldChg chg="modSp add del mod modClrScheme modShow chgLayout modNotesTx">
        <pc:chgData name="Soheil Abbasloo" userId="d71572ce-aea6-4a3a-9d7a-c1bc96c12f67" providerId="ADAL" clId="{7E68F4BF-FF22-41AB-94A0-2E1A5D2A4CCE}" dt="2022-11-21T22:03:03.382" v="3386" actId="47"/>
        <pc:sldMkLst>
          <pc:docMk/>
          <pc:sldMk cId="2243918480" sldId="430"/>
        </pc:sldMkLst>
        <pc:spChg chg="mod ord">
          <ac:chgData name="Soheil Abbasloo" userId="d71572ce-aea6-4a3a-9d7a-c1bc96c12f67" providerId="ADAL" clId="{7E68F4BF-FF22-41AB-94A0-2E1A5D2A4CCE}" dt="2022-11-21T15:19:52.418" v="22" actId="700"/>
          <ac:spMkLst>
            <pc:docMk/>
            <pc:sldMk cId="2243918480" sldId="430"/>
            <ac:spMk id="4" creationId="{00000000-0000-0000-0000-000000000000}"/>
          </ac:spMkLst>
        </pc:spChg>
        <pc:spChg chg="mod ord">
          <ac:chgData name="Soheil Abbasloo" userId="d71572ce-aea6-4a3a-9d7a-c1bc96c12f67" providerId="ADAL" clId="{7E68F4BF-FF22-41AB-94A0-2E1A5D2A4CCE}" dt="2022-11-21T15:22:56.147" v="42" actId="700"/>
          <ac:spMkLst>
            <pc:docMk/>
            <pc:sldMk cId="2243918480" sldId="430"/>
            <ac:spMk id="5" creationId="{00000000-0000-0000-0000-000000000000}"/>
          </ac:spMkLst>
        </pc:spChg>
        <pc:spChg chg="mod ord">
          <ac:chgData name="Soheil Abbasloo" userId="d71572ce-aea6-4a3a-9d7a-c1bc96c12f67" providerId="ADAL" clId="{7E68F4BF-FF22-41AB-94A0-2E1A5D2A4CCE}" dt="2022-11-21T15:19:52.418" v="22" actId="700"/>
          <ac:spMkLst>
            <pc:docMk/>
            <pc:sldMk cId="2243918480" sldId="430"/>
            <ac:spMk id="6" creationId="{00000000-0000-0000-0000-000000000000}"/>
          </ac:spMkLst>
        </pc:spChg>
        <pc:spChg chg="mod ord">
          <ac:chgData name="Soheil Abbasloo" userId="d71572ce-aea6-4a3a-9d7a-c1bc96c12f67" providerId="ADAL" clId="{7E68F4BF-FF22-41AB-94A0-2E1A5D2A4CCE}" dt="2022-11-21T20:49:31.154" v="2143" actId="20577"/>
          <ac:spMkLst>
            <pc:docMk/>
            <pc:sldMk cId="2243918480" sldId="430"/>
            <ac:spMk id="2159618" creationId="{00000000-0000-0000-0000-000000000000}"/>
          </ac:spMkLst>
        </pc:spChg>
        <pc:spChg chg="mod ord">
          <ac:chgData name="Soheil Abbasloo" userId="d71572ce-aea6-4a3a-9d7a-c1bc96c12f67" providerId="ADAL" clId="{7E68F4BF-FF22-41AB-94A0-2E1A5D2A4CCE}" dt="2022-11-21T20:49:05.886" v="2141" actId="6549"/>
          <ac:spMkLst>
            <pc:docMk/>
            <pc:sldMk cId="2243918480" sldId="430"/>
            <ac:spMk id="2159619" creationId="{00000000-0000-0000-0000-000000000000}"/>
          </ac:spMkLst>
        </pc:spChg>
      </pc:sldChg>
      <pc:sldChg chg="modSp add del mod ord modClrScheme modAnim chgLayout modNotesTx">
        <pc:chgData name="Soheil Abbasloo" userId="d71572ce-aea6-4a3a-9d7a-c1bc96c12f67" providerId="ADAL" clId="{7E68F4BF-FF22-41AB-94A0-2E1A5D2A4CCE}" dt="2022-11-22T00:25:51.270" v="5446"/>
        <pc:sldMkLst>
          <pc:docMk/>
          <pc:sldMk cId="1442872241" sldId="431"/>
        </pc:sldMkLst>
        <pc:spChg chg="mod ord">
          <ac:chgData name="Soheil Abbasloo" userId="d71572ce-aea6-4a3a-9d7a-c1bc96c12f67" providerId="ADAL" clId="{7E68F4BF-FF22-41AB-94A0-2E1A5D2A4CCE}" dt="2022-11-21T15:19:52.418" v="22" actId="700"/>
          <ac:spMkLst>
            <pc:docMk/>
            <pc:sldMk cId="1442872241" sldId="431"/>
            <ac:spMk id="22" creationId="{00000000-0000-0000-0000-000000000000}"/>
          </ac:spMkLst>
        </pc:spChg>
        <pc:spChg chg="mod ord">
          <ac:chgData name="Soheil Abbasloo" userId="d71572ce-aea6-4a3a-9d7a-c1bc96c12f67" providerId="ADAL" clId="{7E68F4BF-FF22-41AB-94A0-2E1A5D2A4CCE}" dt="2022-11-21T15:22:56.147" v="42" actId="700"/>
          <ac:spMkLst>
            <pc:docMk/>
            <pc:sldMk cId="1442872241" sldId="431"/>
            <ac:spMk id="23" creationId="{00000000-0000-0000-0000-000000000000}"/>
          </ac:spMkLst>
        </pc:spChg>
        <pc:spChg chg="mod ord">
          <ac:chgData name="Soheil Abbasloo" userId="d71572ce-aea6-4a3a-9d7a-c1bc96c12f67" providerId="ADAL" clId="{7E68F4BF-FF22-41AB-94A0-2E1A5D2A4CCE}" dt="2022-11-21T15:19:52.418" v="22" actId="700"/>
          <ac:spMkLst>
            <pc:docMk/>
            <pc:sldMk cId="1442872241" sldId="431"/>
            <ac:spMk id="24" creationId="{00000000-0000-0000-0000-000000000000}"/>
          </ac:spMkLst>
        </pc:spChg>
        <pc:spChg chg="mod ord">
          <ac:chgData name="Soheil Abbasloo" userId="d71572ce-aea6-4a3a-9d7a-c1bc96c12f67" providerId="ADAL" clId="{7E68F4BF-FF22-41AB-94A0-2E1A5D2A4CCE}" dt="2022-11-22T00:00:30.357" v="5020" actId="20577"/>
          <ac:spMkLst>
            <pc:docMk/>
            <pc:sldMk cId="1442872241" sldId="431"/>
            <ac:spMk id="2161666" creationId="{00000000-0000-0000-0000-000000000000}"/>
          </ac:spMkLst>
        </pc:spChg>
        <pc:spChg chg="mod ord">
          <ac:chgData name="Soheil Abbasloo" userId="d71572ce-aea6-4a3a-9d7a-c1bc96c12f67" providerId="ADAL" clId="{7E68F4BF-FF22-41AB-94A0-2E1A5D2A4CCE}" dt="2022-11-21T23:59:38.889" v="5009" actId="20577"/>
          <ac:spMkLst>
            <pc:docMk/>
            <pc:sldMk cId="1442872241" sldId="431"/>
            <ac:spMk id="2161667" creationId="{00000000-0000-0000-0000-000000000000}"/>
          </ac:spMkLst>
        </pc:spChg>
        <pc:spChg chg="mod">
          <ac:chgData name="Soheil Abbasloo" userId="d71572ce-aea6-4a3a-9d7a-c1bc96c12f67" providerId="ADAL" clId="{7E68F4BF-FF22-41AB-94A0-2E1A5D2A4CCE}" dt="2022-11-21T22:47:15.821" v="4227" actId="1036"/>
          <ac:spMkLst>
            <pc:docMk/>
            <pc:sldMk cId="1442872241" sldId="431"/>
            <ac:spMk id="2161668" creationId="{00000000-0000-0000-0000-000000000000}"/>
          </ac:spMkLst>
        </pc:spChg>
        <pc:spChg chg="mod">
          <ac:chgData name="Soheil Abbasloo" userId="d71572ce-aea6-4a3a-9d7a-c1bc96c12f67" providerId="ADAL" clId="{7E68F4BF-FF22-41AB-94A0-2E1A5D2A4CCE}" dt="2022-11-21T22:47:15.821" v="4227" actId="1036"/>
          <ac:spMkLst>
            <pc:docMk/>
            <pc:sldMk cId="1442872241" sldId="431"/>
            <ac:spMk id="2161669" creationId="{00000000-0000-0000-0000-000000000000}"/>
          </ac:spMkLst>
        </pc:spChg>
        <pc:spChg chg="mod">
          <ac:chgData name="Soheil Abbasloo" userId="d71572ce-aea6-4a3a-9d7a-c1bc96c12f67" providerId="ADAL" clId="{7E68F4BF-FF22-41AB-94A0-2E1A5D2A4CCE}" dt="2022-11-21T22:47:15.821" v="4227" actId="1036"/>
          <ac:spMkLst>
            <pc:docMk/>
            <pc:sldMk cId="1442872241" sldId="431"/>
            <ac:spMk id="2161670" creationId="{00000000-0000-0000-0000-000000000000}"/>
          </ac:spMkLst>
        </pc:spChg>
        <pc:spChg chg="mod">
          <ac:chgData name="Soheil Abbasloo" userId="d71572ce-aea6-4a3a-9d7a-c1bc96c12f67" providerId="ADAL" clId="{7E68F4BF-FF22-41AB-94A0-2E1A5D2A4CCE}" dt="2022-11-21T22:47:15.821" v="4227" actId="1036"/>
          <ac:spMkLst>
            <pc:docMk/>
            <pc:sldMk cId="1442872241" sldId="431"/>
            <ac:spMk id="2161671" creationId="{00000000-0000-0000-0000-000000000000}"/>
          </ac:spMkLst>
        </pc:spChg>
        <pc:spChg chg="mod">
          <ac:chgData name="Soheil Abbasloo" userId="d71572ce-aea6-4a3a-9d7a-c1bc96c12f67" providerId="ADAL" clId="{7E68F4BF-FF22-41AB-94A0-2E1A5D2A4CCE}" dt="2022-11-21T22:47:15.821" v="4227" actId="1036"/>
          <ac:spMkLst>
            <pc:docMk/>
            <pc:sldMk cId="1442872241" sldId="431"/>
            <ac:spMk id="2161672" creationId="{00000000-0000-0000-0000-000000000000}"/>
          </ac:spMkLst>
        </pc:spChg>
        <pc:spChg chg="mod">
          <ac:chgData name="Soheil Abbasloo" userId="d71572ce-aea6-4a3a-9d7a-c1bc96c12f67" providerId="ADAL" clId="{7E68F4BF-FF22-41AB-94A0-2E1A5D2A4CCE}" dt="2022-11-21T22:47:15.821" v="4227" actId="1036"/>
          <ac:spMkLst>
            <pc:docMk/>
            <pc:sldMk cId="1442872241" sldId="431"/>
            <ac:spMk id="2161673" creationId="{00000000-0000-0000-0000-000000000000}"/>
          </ac:spMkLst>
        </pc:spChg>
        <pc:spChg chg="mod">
          <ac:chgData name="Soheil Abbasloo" userId="d71572ce-aea6-4a3a-9d7a-c1bc96c12f67" providerId="ADAL" clId="{7E68F4BF-FF22-41AB-94A0-2E1A5D2A4CCE}" dt="2022-11-21T22:47:15.821" v="4227" actId="1036"/>
          <ac:spMkLst>
            <pc:docMk/>
            <pc:sldMk cId="1442872241" sldId="431"/>
            <ac:spMk id="2161674" creationId="{00000000-0000-0000-0000-000000000000}"/>
          </ac:spMkLst>
        </pc:spChg>
        <pc:spChg chg="mod">
          <ac:chgData name="Soheil Abbasloo" userId="d71572ce-aea6-4a3a-9d7a-c1bc96c12f67" providerId="ADAL" clId="{7E68F4BF-FF22-41AB-94A0-2E1A5D2A4CCE}" dt="2022-11-21T22:47:15.821" v="4227" actId="1036"/>
          <ac:spMkLst>
            <pc:docMk/>
            <pc:sldMk cId="1442872241" sldId="431"/>
            <ac:spMk id="2161675" creationId="{00000000-0000-0000-0000-000000000000}"/>
          </ac:spMkLst>
        </pc:spChg>
        <pc:spChg chg="mod">
          <ac:chgData name="Soheil Abbasloo" userId="d71572ce-aea6-4a3a-9d7a-c1bc96c12f67" providerId="ADAL" clId="{7E68F4BF-FF22-41AB-94A0-2E1A5D2A4CCE}" dt="2022-11-21T22:47:15.821" v="4227" actId="1036"/>
          <ac:spMkLst>
            <pc:docMk/>
            <pc:sldMk cId="1442872241" sldId="431"/>
            <ac:spMk id="2161676" creationId="{00000000-0000-0000-0000-000000000000}"/>
          </ac:spMkLst>
        </pc:spChg>
        <pc:spChg chg="mod">
          <ac:chgData name="Soheil Abbasloo" userId="d71572ce-aea6-4a3a-9d7a-c1bc96c12f67" providerId="ADAL" clId="{7E68F4BF-FF22-41AB-94A0-2E1A5D2A4CCE}" dt="2022-11-21T22:47:15.821" v="4227" actId="1036"/>
          <ac:spMkLst>
            <pc:docMk/>
            <pc:sldMk cId="1442872241" sldId="431"/>
            <ac:spMk id="2161677" creationId="{00000000-0000-0000-0000-000000000000}"/>
          </ac:spMkLst>
        </pc:spChg>
        <pc:spChg chg="mod">
          <ac:chgData name="Soheil Abbasloo" userId="d71572ce-aea6-4a3a-9d7a-c1bc96c12f67" providerId="ADAL" clId="{7E68F4BF-FF22-41AB-94A0-2E1A5D2A4CCE}" dt="2022-11-21T22:47:15.821" v="4227" actId="1036"/>
          <ac:spMkLst>
            <pc:docMk/>
            <pc:sldMk cId="1442872241" sldId="431"/>
            <ac:spMk id="2161678" creationId="{00000000-0000-0000-0000-000000000000}"/>
          </ac:spMkLst>
        </pc:spChg>
        <pc:spChg chg="mod">
          <ac:chgData name="Soheil Abbasloo" userId="d71572ce-aea6-4a3a-9d7a-c1bc96c12f67" providerId="ADAL" clId="{7E68F4BF-FF22-41AB-94A0-2E1A5D2A4CCE}" dt="2022-11-21T22:47:15.821" v="4227" actId="1036"/>
          <ac:spMkLst>
            <pc:docMk/>
            <pc:sldMk cId="1442872241" sldId="431"/>
            <ac:spMk id="2161679" creationId="{00000000-0000-0000-0000-000000000000}"/>
          </ac:spMkLst>
        </pc:spChg>
        <pc:spChg chg="mod">
          <ac:chgData name="Soheil Abbasloo" userId="d71572ce-aea6-4a3a-9d7a-c1bc96c12f67" providerId="ADAL" clId="{7E68F4BF-FF22-41AB-94A0-2E1A5D2A4CCE}" dt="2022-11-21T22:47:15.821" v="4227" actId="1036"/>
          <ac:spMkLst>
            <pc:docMk/>
            <pc:sldMk cId="1442872241" sldId="431"/>
            <ac:spMk id="2161680" creationId="{00000000-0000-0000-0000-000000000000}"/>
          </ac:spMkLst>
        </pc:spChg>
        <pc:spChg chg="mod">
          <ac:chgData name="Soheil Abbasloo" userId="d71572ce-aea6-4a3a-9d7a-c1bc96c12f67" providerId="ADAL" clId="{7E68F4BF-FF22-41AB-94A0-2E1A5D2A4CCE}" dt="2022-11-21T22:47:15.821" v="4227" actId="1036"/>
          <ac:spMkLst>
            <pc:docMk/>
            <pc:sldMk cId="1442872241" sldId="431"/>
            <ac:spMk id="2161681" creationId="{00000000-0000-0000-0000-000000000000}"/>
          </ac:spMkLst>
        </pc:spChg>
        <pc:spChg chg="mod">
          <ac:chgData name="Soheil Abbasloo" userId="d71572ce-aea6-4a3a-9d7a-c1bc96c12f67" providerId="ADAL" clId="{7E68F4BF-FF22-41AB-94A0-2E1A5D2A4CCE}" dt="2022-11-21T22:47:15.821" v="4227" actId="1036"/>
          <ac:spMkLst>
            <pc:docMk/>
            <pc:sldMk cId="1442872241" sldId="431"/>
            <ac:spMk id="2161682" creationId="{00000000-0000-0000-0000-000000000000}"/>
          </ac:spMkLst>
        </pc:spChg>
        <pc:spChg chg="mod">
          <ac:chgData name="Soheil Abbasloo" userId="d71572ce-aea6-4a3a-9d7a-c1bc96c12f67" providerId="ADAL" clId="{7E68F4BF-FF22-41AB-94A0-2E1A5D2A4CCE}" dt="2022-11-21T22:47:15.821" v="4227" actId="1036"/>
          <ac:spMkLst>
            <pc:docMk/>
            <pc:sldMk cId="1442872241" sldId="431"/>
            <ac:spMk id="2161683" creationId="{00000000-0000-0000-0000-000000000000}"/>
          </ac:spMkLst>
        </pc:spChg>
        <pc:spChg chg="mod">
          <ac:chgData name="Soheil Abbasloo" userId="d71572ce-aea6-4a3a-9d7a-c1bc96c12f67" providerId="ADAL" clId="{7E68F4BF-FF22-41AB-94A0-2E1A5D2A4CCE}" dt="2022-11-21T22:47:15.821" v="4227" actId="1036"/>
          <ac:spMkLst>
            <pc:docMk/>
            <pc:sldMk cId="1442872241" sldId="431"/>
            <ac:spMk id="2161684" creationId="{00000000-0000-0000-0000-000000000000}"/>
          </ac:spMkLst>
        </pc:spChg>
        <pc:spChg chg="mod">
          <ac:chgData name="Soheil Abbasloo" userId="d71572ce-aea6-4a3a-9d7a-c1bc96c12f67" providerId="ADAL" clId="{7E68F4BF-FF22-41AB-94A0-2E1A5D2A4CCE}" dt="2022-11-21T22:47:15.821" v="4227" actId="1036"/>
          <ac:spMkLst>
            <pc:docMk/>
            <pc:sldMk cId="1442872241" sldId="431"/>
            <ac:spMk id="2161685" creationId="{00000000-0000-0000-0000-000000000000}"/>
          </ac:spMkLst>
        </pc:spChg>
      </pc:sldChg>
      <pc:sldChg chg="modSp add del mod modClrScheme chgLayout">
        <pc:chgData name="Soheil Abbasloo" userId="d71572ce-aea6-4a3a-9d7a-c1bc96c12f67" providerId="ADAL" clId="{7E68F4BF-FF22-41AB-94A0-2E1A5D2A4CCE}" dt="2022-11-21T23:01:25.073" v="4324" actId="47"/>
        <pc:sldMkLst>
          <pc:docMk/>
          <pc:sldMk cId="1946466453" sldId="432"/>
        </pc:sldMkLst>
        <pc:spChg chg="mod ord">
          <ac:chgData name="Soheil Abbasloo" userId="d71572ce-aea6-4a3a-9d7a-c1bc96c12f67" providerId="ADAL" clId="{7E68F4BF-FF22-41AB-94A0-2E1A5D2A4CCE}" dt="2022-11-21T15:19:52.418" v="22" actId="700"/>
          <ac:spMkLst>
            <pc:docMk/>
            <pc:sldMk cId="1946466453" sldId="432"/>
            <ac:spMk id="4" creationId="{00000000-0000-0000-0000-000000000000}"/>
          </ac:spMkLst>
        </pc:spChg>
        <pc:spChg chg="mod ord">
          <ac:chgData name="Soheil Abbasloo" userId="d71572ce-aea6-4a3a-9d7a-c1bc96c12f67" providerId="ADAL" clId="{7E68F4BF-FF22-41AB-94A0-2E1A5D2A4CCE}" dt="2022-11-21T15:22:56.147" v="42" actId="700"/>
          <ac:spMkLst>
            <pc:docMk/>
            <pc:sldMk cId="1946466453" sldId="432"/>
            <ac:spMk id="5" creationId="{00000000-0000-0000-0000-000000000000}"/>
          </ac:spMkLst>
        </pc:spChg>
        <pc:spChg chg="mod ord">
          <ac:chgData name="Soheil Abbasloo" userId="d71572ce-aea6-4a3a-9d7a-c1bc96c12f67" providerId="ADAL" clId="{7E68F4BF-FF22-41AB-94A0-2E1A5D2A4CCE}" dt="2022-11-21T15:19:52.418" v="22" actId="700"/>
          <ac:spMkLst>
            <pc:docMk/>
            <pc:sldMk cId="1946466453" sldId="432"/>
            <ac:spMk id="6" creationId="{00000000-0000-0000-0000-000000000000}"/>
          </ac:spMkLst>
        </pc:spChg>
        <pc:spChg chg="mod ord">
          <ac:chgData name="Soheil Abbasloo" userId="d71572ce-aea6-4a3a-9d7a-c1bc96c12f67" providerId="ADAL" clId="{7E68F4BF-FF22-41AB-94A0-2E1A5D2A4CCE}" dt="2022-11-21T15:22:56.147" v="42" actId="700"/>
          <ac:spMkLst>
            <pc:docMk/>
            <pc:sldMk cId="1946466453" sldId="432"/>
            <ac:spMk id="2163714" creationId="{00000000-0000-0000-0000-000000000000}"/>
          </ac:spMkLst>
        </pc:spChg>
        <pc:spChg chg="mod ord">
          <ac:chgData name="Soheil Abbasloo" userId="d71572ce-aea6-4a3a-9d7a-c1bc96c12f67" providerId="ADAL" clId="{7E68F4BF-FF22-41AB-94A0-2E1A5D2A4CCE}" dt="2022-11-21T21:03:51.086" v="2334" actId="20577"/>
          <ac:spMkLst>
            <pc:docMk/>
            <pc:sldMk cId="1946466453" sldId="432"/>
            <ac:spMk id="2163716" creationId="{00000000-0000-0000-0000-000000000000}"/>
          </ac:spMkLst>
        </pc:spChg>
      </pc:sldChg>
      <pc:sldChg chg="addSp delSp modSp add del mod modClrScheme chgLayout">
        <pc:chgData name="Soheil Abbasloo" userId="d71572ce-aea6-4a3a-9d7a-c1bc96c12f67" providerId="ADAL" clId="{7E68F4BF-FF22-41AB-94A0-2E1A5D2A4CCE}" dt="2022-11-21T23:01:25.073" v="4324" actId="47"/>
        <pc:sldMkLst>
          <pc:docMk/>
          <pc:sldMk cId="3468167845" sldId="433"/>
        </pc:sldMkLst>
        <pc:spChg chg="add mod ord">
          <ac:chgData name="Soheil Abbasloo" userId="d71572ce-aea6-4a3a-9d7a-c1bc96c12f67" providerId="ADAL" clId="{7E68F4BF-FF22-41AB-94A0-2E1A5D2A4CCE}" dt="2022-11-21T15:19:52.418" v="22" actId="700"/>
          <ac:spMkLst>
            <pc:docMk/>
            <pc:sldMk cId="3468167845" sldId="433"/>
            <ac:spMk id="2" creationId="{4D083B9C-F088-5F19-3908-DC2A99339F8F}"/>
          </ac:spMkLst>
        </pc:spChg>
        <pc:spChg chg="add del mod ord">
          <ac:chgData name="Soheil Abbasloo" userId="d71572ce-aea6-4a3a-9d7a-c1bc96c12f67" providerId="ADAL" clId="{7E68F4BF-FF22-41AB-94A0-2E1A5D2A4CCE}" dt="2022-11-21T21:04:08.659" v="2335" actId="478"/>
          <ac:spMkLst>
            <pc:docMk/>
            <pc:sldMk cId="3468167845" sldId="433"/>
            <ac:spMk id="2" creationId="{E0B4E691-0690-6093-A88C-0E3CCA703151}"/>
          </ac:spMkLst>
        </pc:spChg>
        <pc:spChg chg="mod ord">
          <ac:chgData name="Soheil Abbasloo" userId="d71572ce-aea6-4a3a-9d7a-c1bc96c12f67" providerId="ADAL" clId="{7E68F4BF-FF22-41AB-94A0-2E1A5D2A4CCE}" dt="2022-11-21T15:19:52.418" v="22" actId="700"/>
          <ac:spMkLst>
            <pc:docMk/>
            <pc:sldMk cId="3468167845" sldId="433"/>
            <ac:spMk id="12" creationId="{00000000-0000-0000-0000-000000000000}"/>
          </ac:spMkLst>
        </pc:spChg>
        <pc:spChg chg="mod ord">
          <ac:chgData name="Soheil Abbasloo" userId="d71572ce-aea6-4a3a-9d7a-c1bc96c12f67" providerId="ADAL" clId="{7E68F4BF-FF22-41AB-94A0-2E1A5D2A4CCE}" dt="2022-11-21T15:22:56.147" v="42" actId="700"/>
          <ac:spMkLst>
            <pc:docMk/>
            <pc:sldMk cId="3468167845" sldId="433"/>
            <ac:spMk id="13" creationId="{00000000-0000-0000-0000-000000000000}"/>
          </ac:spMkLst>
        </pc:spChg>
        <pc:spChg chg="mod ord">
          <ac:chgData name="Soheil Abbasloo" userId="d71572ce-aea6-4a3a-9d7a-c1bc96c12f67" providerId="ADAL" clId="{7E68F4BF-FF22-41AB-94A0-2E1A5D2A4CCE}" dt="2022-11-21T15:19:52.418" v="22" actId="700"/>
          <ac:spMkLst>
            <pc:docMk/>
            <pc:sldMk cId="3468167845" sldId="433"/>
            <ac:spMk id="14" creationId="{00000000-0000-0000-0000-000000000000}"/>
          </ac:spMkLst>
        </pc:spChg>
        <pc:spChg chg="mod ord">
          <ac:chgData name="Soheil Abbasloo" userId="d71572ce-aea6-4a3a-9d7a-c1bc96c12f67" providerId="ADAL" clId="{7E68F4BF-FF22-41AB-94A0-2E1A5D2A4CCE}" dt="2022-11-21T15:22:56.147" v="42" actId="700"/>
          <ac:spMkLst>
            <pc:docMk/>
            <pc:sldMk cId="3468167845" sldId="433"/>
            <ac:spMk id="2165762" creationId="{00000000-0000-0000-0000-000000000000}"/>
          </ac:spMkLst>
        </pc:spChg>
      </pc:sldChg>
      <pc:sldChg chg="modSp add del mod modClrScheme chgLayout">
        <pc:chgData name="Soheil Abbasloo" userId="d71572ce-aea6-4a3a-9d7a-c1bc96c12f67" providerId="ADAL" clId="{7E68F4BF-FF22-41AB-94A0-2E1A5D2A4CCE}" dt="2022-11-21T23:01:25.073" v="4324" actId="47"/>
        <pc:sldMkLst>
          <pc:docMk/>
          <pc:sldMk cId="2807247200" sldId="434"/>
        </pc:sldMkLst>
        <pc:spChg chg="mod ord">
          <ac:chgData name="Soheil Abbasloo" userId="d71572ce-aea6-4a3a-9d7a-c1bc96c12f67" providerId="ADAL" clId="{7E68F4BF-FF22-41AB-94A0-2E1A5D2A4CCE}" dt="2022-11-21T15:19:52.418" v="22" actId="700"/>
          <ac:spMkLst>
            <pc:docMk/>
            <pc:sldMk cId="2807247200" sldId="434"/>
            <ac:spMk id="4" creationId="{00000000-0000-0000-0000-000000000000}"/>
          </ac:spMkLst>
        </pc:spChg>
        <pc:spChg chg="mod ord">
          <ac:chgData name="Soheil Abbasloo" userId="d71572ce-aea6-4a3a-9d7a-c1bc96c12f67" providerId="ADAL" clId="{7E68F4BF-FF22-41AB-94A0-2E1A5D2A4CCE}" dt="2022-11-21T15:22:56.147" v="42" actId="700"/>
          <ac:spMkLst>
            <pc:docMk/>
            <pc:sldMk cId="2807247200" sldId="434"/>
            <ac:spMk id="5" creationId="{00000000-0000-0000-0000-000000000000}"/>
          </ac:spMkLst>
        </pc:spChg>
        <pc:spChg chg="mod ord">
          <ac:chgData name="Soheil Abbasloo" userId="d71572ce-aea6-4a3a-9d7a-c1bc96c12f67" providerId="ADAL" clId="{7E68F4BF-FF22-41AB-94A0-2E1A5D2A4CCE}" dt="2022-11-21T15:19:52.418" v="22" actId="700"/>
          <ac:spMkLst>
            <pc:docMk/>
            <pc:sldMk cId="2807247200" sldId="434"/>
            <ac:spMk id="6" creationId="{00000000-0000-0000-0000-000000000000}"/>
          </ac:spMkLst>
        </pc:spChg>
        <pc:spChg chg="mod ord">
          <ac:chgData name="Soheil Abbasloo" userId="d71572ce-aea6-4a3a-9d7a-c1bc96c12f67" providerId="ADAL" clId="{7E68F4BF-FF22-41AB-94A0-2E1A5D2A4CCE}" dt="2022-11-21T15:22:56.147" v="42" actId="700"/>
          <ac:spMkLst>
            <pc:docMk/>
            <pc:sldMk cId="2807247200" sldId="434"/>
            <ac:spMk id="2167810" creationId="{00000000-0000-0000-0000-000000000000}"/>
          </ac:spMkLst>
        </pc:spChg>
        <pc:spChg chg="mod ord">
          <ac:chgData name="Soheil Abbasloo" userId="d71572ce-aea6-4a3a-9d7a-c1bc96c12f67" providerId="ADAL" clId="{7E68F4BF-FF22-41AB-94A0-2E1A5D2A4CCE}" dt="2022-11-21T15:22:56.147" v="42" actId="700"/>
          <ac:spMkLst>
            <pc:docMk/>
            <pc:sldMk cId="2807247200" sldId="434"/>
            <ac:spMk id="2167811" creationId="{00000000-0000-0000-0000-000000000000}"/>
          </ac:spMkLst>
        </pc:spChg>
      </pc:sldChg>
      <pc:sldChg chg="modSp add del mod modClrScheme chgLayout">
        <pc:chgData name="Soheil Abbasloo" userId="d71572ce-aea6-4a3a-9d7a-c1bc96c12f67" providerId="ADAL" clId="{7E68F4BF-FF22-41AB-94A0-2E1A5D2A4CCE}" dt="2022-11-21T23:01:25.073" v="4324" actId="47"/>
        <pc:sldMkLst>
          <pc:docMk/>
          <pc:sldMk cId="2892481972" sldId="435"/>
        </pc:sldMkLst>
        <pc:spChg chg="mod ord">
          <ac:chgData name="Soheil Abbasloo" userId="d71572ce-aea6-4a3a-9d7a-c1bc96c12f67" providerId="ADAL" clId="{7E68F4BF-FF22-41AB-94A0-2E1A5D2A4CCE}" dt="2022-11-21T15:19:52.418" v="22" actId="700"/>
          <ac:spMkLst>
            <pc:docMk/>
            <pc:sldMk cId="2892481972" sldId="435"/>
            <ac:spMk id="4" creationId="{00000000-0000-0000-0000-000000000000}"/>
          </ac:spMkLst>
        </pc:spChg>
        <pc:spChg chg="mod ord">
          <ac:chgData name="Soheil Abbasloo" userId="d71572ce-aea6-4a3a-9d7a-c1bc96c12f67" providerId="ADAL" clId="{7E68F4BF-FF22-41AB-94A0-2E1A5D2A4CCE}" dt="2022-11-21T15:22:56.147" v="42" actId="700"/>
          <ac:spMkLst>
            <pc:docMk/>
            <pc:sldMk cId="2892481972" sldId="435"/>
            <ac:spMk id="5" creationId="{00000000-0000-0000-0000-000000000000}"/>
          </ac:spMkLst>
        </pc:spChg>
        <pc:spChg chg="mod ord">
          <ac:chgData name="Soheil Abbasloo" userId="d71572ce-aea6-4a3a-9d7a-c1bc96c12f67" providerId="ADAL" clId="{7E68F4BF-FF22-41AB-94A0-2E1A5D2A4CCE}" dt="2022-11-21T15:19:52.418" v="22" actId="700"/>
          <ac:spMkLst>
            <pc:docMk/>
            <pc:sldMk cId="2892481972" sldId="435"/>
            <ac:spMk id="6" creationId="{00000000-0000-0000-0000-000000000000}"/>
          </ac:spMkLst>
        </pc:spChg>
        <pc:spChg chg="mod ord">
          <ac:chgData name="Soheil Abbasloo" userId="d71572ce-aea6-4a3a-9d7a-c1bc96c12f67" providerId="ADAL" clId="{7E68F4BF-FF22-41AB-94A0-2E1A5D2A4CCE}" dt="2022-11-21T15:22:56.147" v="42" actId="700"/>
          <ac:spMkLst>
            <pc:docMk/>
            <pc:sldMk cId="2892481972" sldId="435"/>
            <ac:spMk id="2169858" creationId="{00000000-0000-0000-0000-000000000000}"/>
          </ac:spMkLst>
        </pc:spChg>
        <pc:spChg chg="mod ord">
          <ac:chgData name="Soheil Abbasloo" userId="d71572ce-aea6-4a3a-9d7a-c1bc96c12f67" providerId="ADAL" clId="{7E68F4BF-FF22-41AB-94A0-2E1A5D2A4CCE}" dt="2022-11-21T15:22:56.147" v="42" actId="700"/>
          <ac:spMkLst>
            <pc:docMk/>
            <pc:sldMk cId="2892481972" sldId="435"/>
            <ac:spMk id="2169859" creationId="{00000000-0000-0000-0000-000000000000}"/>
          </ac:spMkLst>
        </pc:spChg>
      </pc:sldChg>
      <pc:sldChg chg="modSp add del mod modClrScheme chgLayout">
        <pc:chgData name="Soheil Abbasloo" userId="d71572ce-aea6-4a3a-9d7a-c1bc96c12f67" providerId="ADAL" clId="{7E68F4BF-FF22-41AB-94A0-2E1A5D2A4CCE}" dt="2022-11-21T23:01:25.073" v="4324" actId="47"/>
        <pc:sldMkLst>
          <pc:docMk/>
          <pc:sldMk cId="1795594071" sldId="436"/>
        </pc:sldMkLst>
        <pc:spChg chg="mod ord">
          <ac:chgData name="Soheil Abbasloo" userId="d71572ce-aea6-4a3a-9d7a-c1bc96c12f67" providerId="ADAL" clId="{7E68F4BF-FF22-41AB-94A0-2E1A5D2A4CCE}" dt="2022-11-21T15:19:52.418" v="22" actId="700"/>
          <ac:spMkLst>
            <pc:docMk/>
            <pc:sldMk cId="1795594071" sldId="436"/>
            <ac:spMk id="4" creationId="{00000000-0000-0000-0000-000000000000}"/>
          </ac:spMkLst>
        </pc:spChg>
        <pc:spChg chg="mod ord">
          <ac:chgData name="Soheil Abbasloo" userId="d71572ce-aea6-4a3a-9d7a-c1bc96c12f67" providerId="ADAL" clId="{7E68F4BF-FF22-41AB-94A0-2E1A5D2A4CCE}" dt="2022-11-21T15:22:56.147" v="42" actId="700"/>
          <ac:spMkLst>
            <pc:docMk/>
            <pc:sldMk cId="1795594071" sldId="436"/>
            <ac:spMk id="5" creationId="{00000000-0000-0000-0000-000000000000}"/>
          </ac:spMkLst>
        </pc:spChg>
        <pc:spChg chg="mod ord">
          <ac:chgData name="Soheil Abbasloo" userId="d71572ce-aea6-4a3a-9d7a-c1bc96c12f67" providerId="ADAL" clId="{7E68F4BF-FF22-41AB-94A0-2E1A5D2A4CCE}" dt="2022-11-21T15:19:52.418" v="22" actId="700"/>
          <ac:spMkLst>
            <pc:docMk/>
            <pc:sldMk cId="1795594071" sldId="436"/>
            <ac:spMk id="6" creationId="{00000000-0000-0000-0000-000000000000}"/>
          </ac:spMkLst>
        </pc:spChg>
        <pc:spChg chg="mod ord">
          <ac:chgData name="Soheil Abbasloo" userId="d71572ce-aea6-4a3a-9d7a-c1bc96c12f67" providerId="ADAL" clId="{7E68F4BF-FF22-41AB-94A0-2E1A5D2A4CCE}" dt="2022-11-21T15:22:56.147" v="42" actId="700"/>
          <ac:spMkLst>
            <pc:docMk/>
            <pc:sldMk cId="1795594071" sldId="436"/>
            <ac:spMk id="2171906" creationId="{00000000-0000-0000-0000-000000000000}"/>
          </ac:spMkLst>
        </pc:spChg>
        <pc:spChg chg="mod ord">
          <ac:chgData name="Soheil Abbasloo" userId="d71572ce-aea6-4a3a-9d7a-c1bc96c12f67" providerId="ADAL" clId="{7E68F4BF-FF22-41AB-94A0-2E1A5D2A4CCE}" dt="2022-11-21T15:22:56.147" v="42" actId="700"/>
          <ac:spMkLst>
            <pc:docMk/>
            <pc:sldMk cId="1795594071" sldId="436"/>
            <ac:spMk id="2171907" creationId="{00000000-0000-0000-0000-000000000000}"/>
          </ac:spMkLst>
        </pc:spChg>
      </pc:sldChg>
      <pc:sldChg chg="modSp add del mod modClrScheme chgLayout">
        <pc:chgData name="Soheil Abbasloo" userId="d71572ce-aea6-4a3a-9d7a-c1bc96c12f67" providerId="ADAL" clId="{7E68F4BF-FF22-41AB-94A0-2E1A5D2A4CCE}" dt="2022-11-21T23:01:25.073" v="4324" actId="47"/>
        <pc:sldMkLst>
          <pc:docMk/>
          <pc:sldMk cId="1313093055" sldId="437"/>
        </pc:sldMkLst>
        <pc:spChg chg="mod ord">
          <ac:chgData name="Soheil Abbasloo" userId="d71572ce-aea6-4a3a-9d7a-c1bc96c12f67" providerId="ADAL" clId="{7E68F4BF-FF22-41AB-94A0-2E1A5D2A4CCE}" dt="2022-11-21T15:19:52.418" v="22" actId="700"/>
          <ac:spMkLst>
            <pc:docMk/>
            <pc:sldMk cId="1313093055" sldId="437"/>
            <ac:spMk id="4" creationId="{00000000-0000-0000-0000-000000000000}"/>
          </ac:spMkLst>
        </pc:spChg>
        <pc:spChg chg="mod ord">
          <ac:chgData name="Soheil Abbasloo" userId="d71572ce-aea6-4a3a-9d7a-c1bc96c12f67" providerId="ADAL" clId="{7E68F4BF-FF22-41AB-94A0-2E1A5D2A4CCE}" dt="2022-11-21T15:22:56.147" v="42" actId="700"/>
          <ac:spMkLst>
            <pc:docMk/>
            <pc:sldMk cId="1313093055" sldId="437"/>
            <ac:spMk id="5" creationId="{00000000-0000-0000-0000-000000000000}"/>
          </ac:spMkLst>
        </pc:spChg>
        <pc:spChg chg="mod ord">
          <ac:chgData name="Soheil Abbasloo" userId="d71572ce-aea6-4a3a-9d7a-c1bc96c12f67" providerId="ADAL" clId="{7E68F4BF-FF22-41AB-94A0-2E1A5D2A4CCE}" dt="2022-11-21T15:19:52.418" v="22" actId="700"/>
          <ac:spMkLst>
            <pc:docMk/>
            <pc:sldMk cId="1313093055" sldId="437"/>
            <ac:spMk id="6" creationId="{00000000-0000-0000-0000-000000000000}"/>
          </ac:spMkLst>
        </pc:spChg>
        <pc:spChg chg="mod ord">
          <ac:chgData name="Soheil Abbasloo" userId="d71572ce-aea6-4a3a-9d7a-c1bc96c12f67" providerId="ADAL" clId="{7E68F4BF-FF22-41AB-94A0-2E1A5D2A4CCE}" dt="2022-11-21T15:22:56.147" v="42" actId="700"/>
          <ac:spMkLst>
            <pc:docMk/>
            <pc:sldMk cId="1313093055" sldId="437"/>
            <ac:spMk id="2173954" creationId="{00000000-0000-0000-0000-000000000000}"/>
          </ac:spMkLst>
        </pc:spChg>
        <pc:spChg chg="mod ord">
          <ac:chgData name="Soheil Abbasloo" userId="d71572ce-aea6-4a3a-9d7a-c1bc96c12f67" providerId="ADAL" clId="{7E68F4BF-FF22-41AB-94A0-2E1A5D2A4CCE}" dt="2022-11-21T15:22:56.147" v="42" actId="700"/>
          <ac:spMkLst>
            <pc:docMk/>
            <pc:sldMk cId="1313093055" sldId="437"/>
            <ac:spMk id="2173955" creationId="{00000000-0000-0000-0000-000000000000}"/>
          </ac:spMkLst>
        </pc:spChg>
      </pc:sldChg>
      <pc:sldChg chg="modSp add del mod modClrScheme chgLayout">
        <pc:chgData name="Soheil Abbasloo" userId="d71572ce-aea6-4a3a-9d7a-c1bc96c12f67" providerId="ADAL" clId="{7E68F4BF-FF22-41AB-94A0-2E1A5D2A4CCE}" dt="2022-11-21T23:01:25.073" v="4324" actId="47"/>
        <pc:sldMkLst>
          <pc:docMk/>
          <pc:sldMk cId="347623495" sldId="438"/>
        </pc:sldMkLst>
        <pc:spChg chg="mod ord">
          <ac:chgData name="Soheil Abbasloo" userId="d71572ce-aea6-4a3a-9d7a-c1bc96c12f67" providerId="ADAL" clId="{7E68F4BF-FF22-41AB-94A0-2E1A5D2A4CCE}" dt="2022-11-21T15:19:52.418" v="22" actId="700"/>
          <ac:spMkLst>
            <pc:docMk/>
            <pc:sldMk cId="347623495" sldId="438"/>
            <ac:spMk id="5" creationId="{00000000-0000-0000-0000-000000000000}"/>
          </ac:spMkLst>
        </pc:spChg>
        <pc:spChg chg="mod ord">
          <ac:chgData name="Soheil Abbasloo" userId="d71572ce-aea6-4a3a-9d7a-c1bc96c12f67" providerId="ADAL" clId="{7E68F4BF-FF22-41AB-94A0-2E1A5D2A4CCE}" dt="2022-11-21T15:22:56.147" v="42" actId="700"/>
          <ac:spMkLst>
            <pc:docMk/>
            <pc:sldMk cId="347623495" sldId="438"/>
            <ac:spMk id="6" creationId="{00000000-0000-0000-0000-000000000000}"/>
          </ac:spMkLst>
        </pc:spChg>
        <pc:spChg chg="mod ord">
          <ac:chgData name="Soheil Abbasloo" userId="d71572ce-aea6-4a3a-9d7a-c1bc96c12f67" providerId="ADAL" clId="{7E68F4BF-FF22-41AB-94A0-2E1A5D2A4CCE}" dt="2022-11-21T15:19:52.418" v="22" actId="700"/>
          <ac:spMkLst>
            <pc:docMk/>
            <pc:sldMk cId="347623495" sldId="438"/>
            <ac:spMk id="7" creationId="{00000000-0000-0000-0000-000000000000}"/>
          </ac:spMkLst>
        </pc:spChg>
        <pc:spChg chg="mod ord">
          <ac:chgData name="Soheil Abbasloo" userId="d71572ce-aea6-4a3a-9d7a-c1bc96c12f67" providerId="ADAL" clId="{7E68F4BF-FF22-41AB-94A0-2E1A5D2A4CCE}" dt="2022-11-21T15:22:56.147" v="42" actId="700"/>
          <ac:spMkLst>
            <pc:docMk/>
            <pc:sldMk cId="347623495" sldId="438"/>
            <ac:spMk id="2176002" creationId="{00000000-0000-0000-0000-000000000000}"/>
          </ac:spMkLst>
        </pc:spChg>
        <pc:spChg chg="mod ord">
          <ac:chgData name="Soheil Abbasloo" userId="d71572ce-aea6-4a3a-9d7a-c1bc96c12f67" providerId="ADAL" clId="{7E68F4BF-FF22-41AB-94A0-2E1A5D2A4CCE}" dt="2022-11-21T15:22:56.442" v="44" actId="27636"/>
          <ac:spMkLst>
            <pc:docMk/>
            <pc:sldMk cId="347623495" sldId="438"/>
            <ac:spMk id="2176003" creationId="{00000000-0000-0000-0000-000000000000}"/>
          </ac:spMkLst>
        </pc:spChg>
      </pc:sldChg>
      <pc:sldChg chg="modSp add del mod modClrScheme chgLayout">
        <pc:chgData name="Soheil Abbasloo" userId="d71572ce-aea6-4a3a-9d7a-c1bc96c12f67" providerId="ADAL" clId="{7E68F4BF-FF22-41AB-94A0-2E1A5D2A4CCE}" dt="2022-11-21T23:01:25.073" v="4324" actId="47"/>
        <pc:sldMkLst>
          <pc:docMk/>
          <pc:sldMk cId="364745779" sldId="439"/>
        </pc:sldMkLst>
        <pc:spChg chg="mod ord">
          <ac:chgData name="Soheil Abbasloo" userId="d71572ce-aea6-4a3a-9d7a-c1bc96c12f67" providerId="ADAL" clId="{7E68F4BF-FF22-41AB-94A0-2E1A5D2A4CCE}" dt="2022-11-21T15:19:52.418" v="22" actId="700"/>
          <ac:spMkLst>
            <pc:docMk/>
            <pc:sldMk cId="364745779" sldId="439"/>
            <ac:spMk id="4" creationId="{00000000-0000-0000-0000-000000000000}"/>
          </ac:spMkLst>
        </pc:spChg>
        <pc:spChg chg="mod ord">
          <ac:chgData name="Soheil Abbasloo" userId="d71572ce-aea6-4a3a-9d7a-c1bc96c12f67" providerId="ADAL" clId="{7E68F4BF-FF22-41AB-94A0-2E1A5D2A4CCE}" dt="2022-11-21T15:22:56.147" v="42" actId="700"/>
          <ac:spMkLst>
            <pc:docMk/>
            <pc:sldMk cId="364745779" sldId="439"/>
            <ac:spMk id="5" creationId="{00000000-0000-0000-0000-000000000000}"/>
          </ac:spMkLst>
        </pc:spChg>
        <pc:spChg chg="mod ord">
          <ac:chgData name="Soheil Abbasloo" userId="d71572ce-aea6-4a3a-9d7a-c1bc96c12f67" providerId="ADAL" clId="{7E68F4BF-FF22-41AB-94A0-2E1A5D2A4CCE}" dt="2022-11-21T15:19:52.418" v="22" actId="700"/>
          <ac:spMkLst>
            <pc:docMk/>
            <pc:sldMk cId="364745779" sldId="439"/>
            <ac:spMk id="6" creationId="{00000000-0000-0000-0000-000000000000}"/>
          </ac:spMkLst>
        </pc:spChg>
        <pc:spChg chg="mod ord">
          <ac:chgData name="Soheil Abbasloo" userId="d71572ce-aea6-4a3a-9d7a-c1bc96c12f67" providerId="ADAL" clId="{7E68F4BF-FF22-41AB-94A0-2E1A5D2A4CCE}" dt="2022-11-21T15:22:56.147" v="42" actId="700"/>
          <ac:spMkLst>
            <pc:docMk/>
            <pc:sldMk cId="364745779" sldId="439"/>
            <ac:spMk id="2343938" creationId="{00000000-0000-0000-0000-000000000000}"/>
          </ac:spMkLst>
        </pc:spChg>
        <pc:spChg chg="mod ord">
          <ac:chgData name="Soheil Abbasloo" userId="d71572ce-aea6-4a3a-9d7a-c1bc96c12f67" providerId="ADAL" clId="{7E68F4BF-FF22-41AB-94A0-2E1A5D2A4CCE}" dt="2022-11-21T15:22:56.147" v="42" actId="700"/>
          <ac:spMkLst>
            <pc:docMk/>
            <pc:sldMk cId="364745779" sldId="439"/>
            <ac:spMk id="2343939" creationId="{00000000-0000-0000-0000-000000000000}"/>
          </ac:spMkLst>
        </pc:spChg>
      </pc:sldChg>
      <pc:sldChg chg="modSp add del mod modClrScheme chgLayout">
        <pc:chgData name="Soheil Abbasloo" userId="d71572ce-aea6-4a3a-9d7a-c1bc96c12f67" providerId="ADAL" clId="{7E68F4BF-FF22-41AB-94A0-2E1A5D2A4CCE}" dt="2022-11-21T23:02:24.893" v="4326" actId="47"/>
        <pc:sldMkLst>
          <pc:docMk/>
          <pc:sldMk cId="596147802" sldId="440"/>
        </pc:sldMkLst>
        <pc:spChg chg="mod ord">
          <ac:chgData name="Soheil Abbasloo" userId="d71572ce-aea6-4a3a-9d7a-c1bc96c12f67" providerId="ADAL" clId="{7E68F4BF-FF22-41AB-94A0-2E1A5D2A4CCE}" dt="2022-11-21T15:19:52.418" v="22" actId="700"/>
          <ac:spMkLst>
            <pc:docMk/>
            <pc:sldMk cId="596147802" sldId="440"/>
            <ac:spMk id="4" creationId="{00000000-0000-0000-0000-000000000000}"/>
          </ac:spMkLst>
        </pc:spChg>
        <pc:spChg chg="mod ord">
          <ac:chgData name="Soheil Abbasloo" userId="d71572ce-aea6-4a3a-9d7a-c1bc96c12f67" providerId="ADAL" clId="{7E68F4BF-FF22-41AB-94A0-2E1A5D2A4CCE}" dt="2022-11-21T15:22:56.147" v="42" actId="700"/>
          <ac:spMkLst>
            <pc:docMk/>
            <pc:sldMk cId="596147802" sldId="440"/>
            <ac:spMk id="5" creationId="{00000000-0000-0000-0000-000000000000}"/>
          </ac:spMkLst>
        </pc:spChg>
        <pc:spChg chg="mod ord">
          <ac:chgData name="Soheil Abbasloo" userId="d71572ce-aea6-4a3a-9d7a-c1bc96c12f67" providerId="ADAL" clId="{7E68F4BF-FF22-41AB-94A0-2E1A5D2A4CCE}" dt="2022-11-21T15:19:52.418" v="22" actId="700"/>
          <ac:spMkLst>
            <pc:docMk/>
            <pc:sldMk cId="596147802" sldId="440"/>
            <ac:spMk id="6" creationId="{00000000-0000-0000-0000-000000000000}"/>
          </ac:spMkLst>
        </pc:spChg>
        <pc:spChg chg="mod ord">
          <ac:chgData name="Soheil Abbasloo" userId="d71572ce-aea6-4a3a-9d7a-c1bc96c12f67" providerId="ADAL" clId="{7E68F4BF-FF22-41AB-94A0-2E1A5D2A4CCE}" dt="2022-11-21T15:22:56.147" v="42" actId="700"/>
          <ac:spMkLst>
            <pc:docMk/>
            <pc:sldMk cId="596147802" sldId="440"/>
            <ac:spMk id="2178050" creationId="{00000000-0000-0000-0000-000000000000}"/>
          </ac:spMkLst>
        </pc:spChg>
        <pc:spChg chg="mod ord">
          <ac:chgData name="Soheil Abbasloo" userId="d71572ce-aea6-4a3a-9d7a-c1bc96c12f67" providerId="ADAL" clId="{7E68F4BF-FF22-41AB-94A0-2E1A5D2A4CCE}" dt="2022-11-21T15:22:56.147" v="42" actId="700"/>
          <ac:spMkLst>
            <pc:docMk/>
            <pc:sldMk cId="596147802" sldId="440"/>
            <ac:spMk id="2178051" creationId="{00000000-0000-0000-0000-000000000000}"/>
          </ac:spMkLst>
        </pc:spChg>
      </pc:sldChg>
      <pc:sldChg chg="delSp modSp add del mod modClrScheme chgLayout">
        <pc:chgData name="Soheil Abbasloo" userId="d71572ce-aea6-4a3a-9d7a-c1bc96c12f67" providerId="ADAL" clId="{7E68F4BF-FF22-41AB-94A0-2E1A5D2A4CCE}" dt="2022-11-21T23:02:24.893" v="4326" actId="47"/>
        <pc:sldMkLst>
          <pc:docMk/>
          <pc:sldMk cId="24566662" sldId="441"/>
        </pc:sldMkLst>
        <pc:spChg chg="mod ord">
          <ac:chgData name="Soheil Abbasloo" userId="d71572ce-aea6-4a3a-9d7a-c1bc96c12f67" providerId="ADAL" clId="{7E68F4BF-FF22-41AB-94A0-2E1A5D2A4CCE}" dt="2022-11-21T15:19:52.418" v="22" actId="700"/>
          <ac:spMkLst>
            <pc:docMk/>
            <pc:sldMk cId="24566662" sldId="441"/>
            <ac:spMk id="10" creationId="{00000000-0000-0000-0000-000000000000}"/>
          </ac:spMkLst>
        </pc:spChg>
        <pc:spChg chg="mod ord">
          <ac:chgData name="Soheil Abbasloo" userId="d71572ce-aea6-4a3a-9d7a-c1bc96c12f67" providerId="ADAL" clId="{7E68F4BF-FF22-41AB-94A0-2E1A5D2A4CCE}" dt="2022-11-21T15:22:56.147" v="42" actId="700"/>
          <ac:spMkLst>
            <pc:docMk/>
            <pc:sldMk cId="24566662" sldId="441"/>
            <ac:spMk id="11" creationId="{00000000-0000-0000-0000-000000000000}"/>
          </ac:spMkLst>
        </pc:spChg>
        <pc:spChg chg="mod ord">
          <ac:chgData name="Soheil Abbasloo" userId="d71572ce-aea6-4a3a-9d7a-c1bc96c12f67" providerId="ADAL" clId="{7E68F4BF-FF22-41AB-94A0-2E1A5D2A4CCE}" dt="2022-11-21T15:19:52.418" v="22" actId="700"/>
          <ac:spMkLst>
            <pc:docMk/>
            <pc:sldMk cId="24566662" sldId="441"/>
            <ac:spMk id="12" creationId="{00000000-0000-0000-0000-000000000000}"/>
          </ac:spMkLst>
        </pc:spChg>
        <pc:spChg chg="mod ord">
          <ac:chgData name="Soheil Abbasloo" userId="d71572ce-aea6-4a3a-9d7a-c1bc96c12f67" providerId="ADAL" clId="{7E68F4BF-FF22-41AB-94A0-2E1A5D2A4CCE}" dt="2022-11-21T21:07:14.614" v="2337" actId="27636"/>
          <ac:spMkLst>
            <pc:docMk/>
            <pc:sldMk cId="24566662" sldId="441"/>
            <ac:spMk id="13" creationId="{00000000-0000-0000-0000-000000000000}"/>
          </ac:spMkLst>
        </pc:spChg>
        <pc:spChg chg="mod ord">
          <ac:chgData name="Soheil Abbasloo" userId="d71572ce-aea6-4a3a-9d7a-c1bc96c12f67" providerId="ADAL" clId="{7E68F4BF-FF22-41AB-94A0-2E1A5D2A4CCE}" dt="2022-11-21T15:22:56.147" v="42" actId="700"/>
          <ac:spMkLst>
            <pc:docMk/>
            <pc:sldMk cId="24566662" sldId="441"/>
            <ac:spMk id="2180098" creationId="{00000000-0000-0000-0000-000000000000}"/>
          </ac:spMkLst>
        </pc:spChg>
        <pc:spChg chg="del mod ord">
          <ac:chgData name="Soheil Abbasloo" userId="d71572ce-aea6-4a3a-9d7a-c1bc96c12f67" providerId="ADAL" clId="{7E68F4BF-FF22-41AB-94A0-2E1A5D2A4CCE}" dt="2022-11-21T15:22:56.147" v="42" actId="700"/>
          <ac:spMkLst>
            <pc:docMk/>
            <pc:sldMk cId="24566662" sldId="441"/>
            <ac:spMk id="2180099" creationId="{00000000-0000-0000-0000-000000000000}"/>
          </ac:spMkLst>
        </pc:spChg>
      </pc:sldChg>
      <pc:sldChg chg="modSp add del mod modClrScheme modAnim chgLayout">
        <pc:chgData name="Soheil Abbasloo" userId="d71572ce-aea6-4a3a-9d7a-c1bc96c12f67" providerId="ADAL" clId="{7E68F4BF-FF22-41AB-94A0-2E1A5D2A4CCE}" dt="2022-11-22T00:40:04.320" v="5526"/>
        <pc:sldMkLst>
          <pc:docMk/>
          <pc:sldMk cId="3994786617" sldId="442"/>
        </pc:sldMkLst>
        <pc:spChg chg="mod ord">
          <ac:chgData name="Soheil Abbasloo" userId="d71572ce-aea6-4a3a-9d7a-c1bc96c12f67" providerId="ADAL" clId="{7E68F4BF-FF22-41AB-94A0-2E1A5D2A4CCE}" dt="2022-11-21T15:19:52.418" v="22" actId="700"/>
          <ac:spMkLst>
            <pc:docMk/>
            <pc:sldMk cId="3994786617" sldId="442"/>
            <ac:spMk id="4" creationId="{00000000-0000-0000-0000-000000000000}"/>
          </ac:spMkLst>
        </pc:spChg>
        <pc:spChg chg="mod ord">
          <ac:chgData name="Soheil Abbasloo" userId="d71572ce-aea6-4a3a-9d7a-c1bc96c12f67" providerId="ADAL" clId="{7E68F4BF-FF22-41AB-94A0-2E1A5D2A4CCE}" dt="2022-11-21T15:22:56.147" v="42" actId="700"/>
          <ac:spMkLst>
            <pc:docMk/>
            <pc:sldMk cId="3994786617" sldId="442"/>
            <ac:spMk id="5" creationId="{00000000-0000-0000-0000-000000000000}"/>
          </ac:spMkLst>
        </pc:spChg>
        <pc:spChg chg="mod ord">
          <ac:chgData name="Soheil Abbasloo" userId="d71572ce-aea6-4a3a-9d7a-c1bc96c12f67" providerId="ADAL" clId="{7E68F4BF-FF22-41AB-94A0-2E1A5D2A4CCE}" dt="2022-11-21T15:19:52.418" v="22" actId="700"/>
          <ac:spMkLst>
            <pc:docMk/>
            <pc:sldMk cId="3994786617" sldId="442"/>
            <ac:spMk id="6" creationId="{00000000-0000-0000-0000-000000000000}"/>
          </ac:spMkLst>
        </pc:spChg>
        <pc:spChg chg="mod ord">
          <ac:chgData name="Soheil Abbasloo" userId="d71572ce-aea6-4a3a-9d7a-c1bc96c12f67" providerId="ADAL" clId="{7E68F4BF-FF22-41AB-94A0-2E1A5D2A4CCE}" dt="2022-11-21T23:01:54.776" v="4325" actId="6549"/>
          <ac:spMkLst>
            <pc:docMk/>
            <pc:sldMk cId="3994786617" sldId="442"/>
            <ac:spMk id="2182146" creationId="{00000000-0000-0000-0000-000000000000}"/>
          </ac:spMkLst>
        </pc:spChg>
        <pc:spChg chg="mod ord">
          <ac:chgData name="Soheil Abbasloo" userId="d71572ce-aea6-4a3a-9d7a-c1bc96c12f67" providerId="ADAL" clId="{7E68F4BF-FF22-41AB-94A0-2E1A5D2A4CCE}" dt="2022-11-21T15:22:56.147" v="42" actId="700"/>
          <ac:spMkLst>
            <pc:docMk/>
            <pc:sldMk cId="3994786617" sldId="442"/>
            <ac:spMk id="2182147" creationId="{00000000-0000-0000-0000-000000000000}"/>
          </ac:spMkLst>
        </pc:spChg>
      </pc:sldChg>
      <pc:sldChg chg="modSp add del mod modClrScheme chgLayout">
        <pc:chgData name="Soheil Abbasloo" userId="d71572ce-aea6-4a3a-9d7a-c1bc96c12f67" providerId="ADAL" clId="{7E68F4BF-FF22-41AB-94A0-2E1A5D2A4CCE}" dt="2022-11-21T22:43:35.645" v="4162" actId="6549"/>
        <pc:sldMkLst>
          <pc:docMk/>
          <pc:sldMk cId="3410532915" sldId="443"/>
        </pc:sldMkLst>
        <pc:spChg chg="mod ord">
          <ac:chgData name="Soheil Abbasloo" userId="d71572ce-aea6-4a3a-9d7a-c1bc96c12f67" providerId="ADAL" clId="{7E68F4BF-FF22-41AB-94A0-2E1A5D2A4CCE}" dt="2022-11-21T15:19:52.418" v="22" actId="700"/>
          <ac:spMkLst>
            <pc:docMk/>
            <pc:sldMk cId="3410532915" sldId="443"/>
            <ac:spMk id="4" creationId="{00000000-0000-0000-0000-000000000000}"/>
          </ac:spMkLst>
        </pc:spChg>
        <pc:spChg chg="mod ord">
          <ac:chgData name="Soheil Abbasloo" userId="d71572ce-aea6-4a3a-9d7a-c1bc96c12f67" providerId="ADAL" clId="{7E68F4BF-FF22-41AB-94A0-2E1A5D2A4CCE}" dt="2022-11-21T15:22:56.147" v="42" actId="700"/>
          <ac:spMkLst>
            <pc:docMk/>
            <pc:sldMk cId="3410532915" sldId="443"/>
            <ac:spMk id="5" creationId="{00000000-0000-0000-0000-000000000000}"/>
          </ac:spMkLst>
        </pc:spChg>
        <pc:spChg chg="mod ord">
          <ac:chgData name="Soheil Abbasloo" userId="d71572ce-aea6-4a3a-9d7a-c1bc96c12f67" providerId="ADAL" clId="{7E68F4BF-FF22-41AB-94A0-2E1A5D2A4CCE}" dt="2022-11-21T15:19:52.418" v="22" actId="700"/>
          <ac:spMkLst>
            <pc:docMk/>
            <pc:sldMk cId="3410532915" sldId="443"/>
            <ac:spMk id="6" creationId="{00000000-0000-0000-0000-000000000000}"/>
          </ac:spMkLst>
        </pc:spChg>
        <pc:spChg chg="mod ord">
          <ac:chgData name="Soheil Abbasloo" userId="d71572ce-aea6-4a3a-9d7a-c1bc96c12f67" providerId="ADAL" clId="{7E68F4BF-FF22-41AB-94A0-2E1A5D2A4CCE}" dt="2022-11-21T15:22:56.147" v="42" actId="700"/>
          <ac:spMkLst>
            <pc:docMk/>
            <pc:sldMk cId="3410532915" sldId="443"/>
            <ac:spMk id="2184194" creationId="{00000000-0000-0000-0000-000000000000}"/>
          </ac:spMkLst>
        </pc:spChg>
        <pc:spChg chg="mod ord">
          <ac:chgData name="Soheil Abbasloo" userId="d71572ce-aea6-4a3a-9d7a-c1bc96c12f67" providerId="ADAL" clId="{7E68F4BF-FF22-41AB-94A0-2E1A5D2A4CCE}" dt="2022-11-21T22:43:35.645" v="4162" actId="6549"/>
          <ac:spMkLst>
            <pc:docMk/>
            <pc:sldMk cId="3410532915" sldId="443"/>
            <ac:spMk id="2184195" creationId="{00000000-0000-0000-0000-000000000000}"/>
          </ac:spMkLst>
        </pc:spChg>
      </pc:sldChg>
      <pc:sldChg chg="modSp add del mod modClrScheme chgLayout">
        <pc:chgData name="Soheil Abbasloo" userId="d71572ce-aea6-4a3a-9d7a-c1bc96c12f67" providerId="ADAL" clId="{7E68F4BF-FF22-41AB-94A0-2E1A5D2A4CCE}" dt="2022-11-21T23:03:10.316" v="4355" actId="47"/>
        <pc:sldMkLst>
          <pc:docMk/>
          <pc:sldMk cId="1148457272" sldId="444"/>
        </pc:sldMkLst>
        <pc:spChg chg="mod ord">
          <ac:chgData name="Soheil Abbasloo" userId="d71572ce-aea6-4a3a-9d7a-c1bc96c12f67" providerId="ADAL" clId="{7E68F4BF-FF22-41AB-94A0-2E1A5D2A4CCE}" dt="2022-11-21T15:19:52.418" v="22" actId="700"/>
          <ac:spMkLst>
            <pc:docMk/>
            <pc:sldMk cId="1148457272" sldId="444"/>
            <ac:spMk id="5" creationId="{00000000-0000-0000-0000-000000000000}"/>
          </ac:spMkLst>
        </pc:spChg>
        <pc:spChg chg="mod ord">
          <ac:chgData name="Soheil Abbasloo" userId="d71572ce-aea6-4a3a-9d7a-c1bc96c12f67" providerId="ADAL" clId="{7E68F4BF-FF22-41AB-94A0-2E1A5D2A4CCE}" dt="2022-11-21T15:22:56.147" v="42" actId="700"/>
          <ac:spMkLst>
            <pc:docMk/>
            <pc:sldMk cId="1148457272" sldId="444"/>
            <ac:spMk id="6" creationId="{00000000-0000-0000-0000-000000000000}"/>
          </ac:spMkLst>
        </pc:spChg>
        <pc:spChg chg="mod ord">
          <ac:chgData name="Soheil Abbasloo" userId="d71572ce-aea6-4a3a-9d7a-c1bc96c12f67" providerId="ADAL" clId="{7E68F4BF-FF22-41AB-94A0-2E1A5D2A4CCE}" dt="2022-11-21T15:19:52.418" v="22" actId="700"/>
          <ac:spMkLst>
            <pc:docMk/>
            <pc:sldMk cId="1148457272" sldId="444"/>
            <ac:spMk id="7" creationId="{00000000-0000-0000-0000-000000000000}"/>
          </ac:spMkLst>
        </pc:spChg>
        <pc:spChg chg="mod ord">
          <ac:chgData name="Soheil Abbasloo" userId="d71572ce-aea6-4a3a-9d7a-c1bc96c12f67" providerId="ADAL" clId="{7E68F4BF-FF22-41AB-94A0-2E1A5D2A4CCE}" dt="2022-11-21T15:22:56.147" v="42" actId="700"/>
          <ac:spMkLst>
            <pc:docMk/>
            <pc:sldMk cId="1148457272" sldId="444"/>
            <ac:spMk id="2306050" creationId="{00000000-0000-0000-0000-000000000000}"/>
          </ac:spMkLst>
        </pc:spChg>
        <pc:spChg chg="mod ord">
          <ac:chgData name="Soheil Abbasloo" userId="d71572ce-aea6-4a3a-9d7a-c1bc96c12f67" providerId="ADAL" clId="{7E68F4BF-FF22-41AB-94A0-2E1A5D2A4CCE}" dt="2022-11-21T15:22:56.147" v="42" actId="700"/>
          <ac:spMkLst>
            <pc:docMk/>
            <pc:sldMk cId="1148457272" sldId="444"/>
            <ac:spMk id="2306051" creationId="{00000000-0000-0000-0000-000000000000}"/>
          </ac:spMkLst>
        </pc:spChg>
      </pc:sldChg>
      <pc:sldChg chg="modSp add del mod modClrScheme modAnim chgLayout">
        <pc:chgData name="Soheil Abbasloo" userId="d71572ce-aea6-4a3a-9d7a-c1bc96c12f67" providerId="ADAL" clId="{7E68F4BF-FF22-41AB-94A0-2E1A5D2A4CCE}" dt="2022-11-22T00:46:10.087" v="5551"/>
        <pc:sldMkLst>
          <pc:docMk/>
          <pc:sldMk cId="3732633301" sldId="445"/>
        </pc:sldMkLst>
        <pc:spChg chg="mod ord">
          <ac:chgData name="Soheil Abbasloo" userId="d71572ce-aea6-4a3a-9d7a-c1bc96c12f67" providerId="ADAL" clId="{7E68F4BF-FF22-41AB-94A0-2E1A5D2A4CCE}" dt="2022-11-21T15:19:52.418" v="22" actId="700"/>
          <ac:spMkLst>
            <pc:docMk/>
            <pc:sldMk cId="3732633301" sldId="445"/>
            <ac:spMk id="4" creationId="{00000000-0000-0000-0000-000000000000}"/>
          </ac:spMkLst>
        </pc:spChg>
        <pc:spChg chg="mod ord">
          <ac:chgData name="Soheil Abbasloo" userId="d71572ce-aea6-4a3a-9d7a-c1bc96c12f67" providerId="ADAL" clId="{7E68F4BF-FF22-41AB-94A0-2E1A5D2A4CCE}" dt="2022-11-21T15:22:56.147" v="42" actId="700"/>
          <ac:spMkLst>
            <pc:docMk/>
            <pc:sldMk cId="3732633301" sldId="445"/>
            <ac:spMk id="5" creationId="{00000000-0000-0000-0000-000000000000}"/>
          </ac:spMkLst>
        </pc:spChg>
        <pc:spChg chg="mod ord">
          <ac:chgData name="Soheil Abbasloo" userId="d71572ce-aea6-4a3a-9d7a-c1bc96c12f67" providerId="ADAL" clId="{7E68F4BF-FF22-41AB-94A0-2E1A5D2A4CCE}" dt="2022-11-21T15:19:52.418" v="22" actId="700"/>
          <ac:spMkLst>
            <pc:docMk/>
            <pc:sldMk cId="3732633301" sldId="445"/>
            <ac:spMk id="6" creationId="{00000000-0000-0000-0000-000000000000}"/>
          </ac:spMkLst>
        </pc:spChg>
        <pc:spChg chg="mod ord">
          <ac:chgData name="Soheil Abbasloo" userId="d71572ce-aea6-4a3a-9d7a-c1bc96c12f67" providerId="ADAL" clId="{7E68F4BF-FF22-41AB-94A0-2E1A5D2A4CCE}" dt="2022-11-21T15:22:56.147" v="42" actId="700"/>
          <ac:spMkLst>
            <pc:docMk/>
            <pc:sldMk cId="3732633301" sldId="445"/>
            <ac:spMk id="2188290" creationId="{00000000-0000-0000-0000-000000000000}"/>
          </ac:spMkLst>
        </pc:spChg>
        <pc:spChg chg="mod ord">
          <ac:chgData name="Soheil Abbasloo" userId="d71572ce-aea6-4a3a-9d7a-c1bc96c12f67" providerId="ADAL" clId="{7E68F4BF-FF22-41AB-94A0-2E1A5D2A4CCE}" dt="2022-11-22T00:46:00.451" v="5550" actId="20577"/>
          <ac:spMkLst>
            <pc:docMk/>
            <pc:sldMk cId="3732633301" sldId="445"/>
            <ac:spMk id="2188292" creationId="{00000000-0000-0000-0000-000000000000}"/>
          </ac:spMkLst>
        </pc:spChg>
      </pc:sldChg>
      <pc:sldChg chg="modSp add del mod modClrScheme chgLayout">
        <pc:chgData name="Soheil Abbasloo" userId="d71572ce-aea6-4a3a-9d7a-c1bc96c12f67" providerId="ADAL" clId="{7E68F4BF-FF22-41AB-94A0-2E1A5D2A4CCE}" dt="2022-11-21T23:18:59.938" v="4562" actId="47"/>
        <pc:sldMkLst>
          <pc:docMk/>
          <pc:sldMk cId="209323583" sldId="446"/>
        </pc:sldMkLst>
        <pc:spChg chg="mod ord">
          <ac:chgData name="Soheil Abbasloo" userId="d71572ce-aea6-4a3a-9d7a-c1bc96c12f67" providerId="ADAL" clId="{7E68F4BF-FF22-41AB-94A0-2E1A5D2A4CCE}" dt="2022-11-21T15:19:52.418" v="22" actId="700"/>
          <ac:spMkLst>
            <pc:docMk/>
            <pc:sldMk cId="209323583" sldId="446"/>
            <ac:spMk id="4" creationId="{00000000-0000-0000-0000-000000000000}"/>
          </ac:spMkLst>
        </pc:spChg>
        <pc:spChg chg="mod ord">
          <ac:chgData name="Soheil Abbasloo" userId="d71572ce-aea6-4a3a-9d7a-c1bc96c12f67" providerId="ADAL" clId="{7E68F4BF-FF22-41AB-94A0-2E1A5D2A4CCE}" dt="2022-11-21T15:22:56.147" v="42" actId="700"/>
          <ac:spMkLst>
            <pc:docMk/>
            <pc:sldMk cId="209323583" sldId="446"/>
            <ac:spMk id="5" creationId="{00000000-0000-0000-0000-000000000000}"/>
          </ac:spMkLst>
        </pc:spChg>
        <pc:spChg chg="mod ord">
          <ac:chgData name="Soheil Abbasloo" userId="d71572ce-aea6-4a3a-9d7a-c1bc96c12f67" providerId="ADAL" clId="{7E68F4BF-FF22-41AB-94A0-2E1A5D2A4CCE}" dt="2022-11-21T15:19:52.418" v="22" actId="700"/>
          <ac:spMkLst>
            <pc:docMk/>
            <pc:sldMk cId="209323583" sldId="446"/>
            <ac:spMk id="6" creationId="{00000000-0000-0000-0000-000000000000}"/>
          </ac:spMkLst>
        </pc:spChg>
        <pc:spChg chg="mod ord">
          <ac:chgData name="Soheil Abbasloo" userId="d71572ce-aea6-4a3a-9d7a-c1bc96c12f67" providerId="ADAL" clId="{7E68F4BF-FF22-41AB-94A0-2E1A5D2A4CCE}" dt="2022-11-21T15:22:56.147" v="42" actId="700"/>
          <ac:spMkLst>
            <pc:docMk/>
            <pc:sldMk cId="209323583" sldId="446"/>
            <ac:spMk id="2190338" creationId="{00000000-0000-0000-0000-000000000000}"/>
          </ac:spMkLst>
        </pc:spChg>
        <pc:spChg chg="mod ord">
          <ac:chgData name="Soheil Abbasloo" userId="d71572ce-aea6-4a3a-9d7a-c1bc96c12f67" providerId="ADAL" clId="{7E68F4BF-FF22-41AB-94A0-2E1A5D2A4CCE}" dt="2022-11-21T15:22:56.147" v="42" actId="700"/>
          <ac:spMkLst>
            <pc:docMk/>
            <pc:sldMk cId="209323583" sldId="446"/>
            <ac:spMk id="2190340" creationId="{00000000-0000-0000-0000-000000000000}"/>
          </ac:spMkLst>
        </pc:spChg>
      </pc:sldChg>
      <pc:sldChg chg="modSp add del mod modClrScheme chgLayout">
        <pc:chgData name="Soheil Abbasloo" userId="d71572ce-aea6-4a3a-9d7a-c1bc96c12f67" providerId="ADAL" clId="{7E68F4BF-FF22-41AB-94A0-2E1A5D2A4CCE}" dt="2022-11-21T23:19:28.005" v="4585" actId="47"/>
        <pc:sldMkLst>
          <pc:docMk/>
          <pc:sldMk cId="1145562641" sldId="447"/>
        </pc:sldMkLst>
        <pc:spChg chg="mod ord">
          <ac:chgData name="Soheil Abbasloo" userId="d71572ce-aea6-4a3a-9d7a-c1bc96c12f67" providerId="ADAL" clId="{7E68F4BF-FF22-41AB-94A0-2E1A5D2A4CCE}" dt="2022-11-21T15:19:52.418" v="22" actId="700"/>
          <ac:spMkLst>
            <pc:docMk/>
            <pc:sldMk cId="1145562641" sldId="447"/>
            <ac:spMk id="4" creationId="{00000000-0000-0000-0000-000000000000}"/>
          </ac:spMkLst>
        </pc:spChg>
        <pc:spChg chg="mod ord">
          <ac:chgData name="Soheil Abbasloo" userId="d71572ce-aea6-4a3a-9d7a-c1bc96c12f67" providerId="ADAL" clId="{7E68F4BF-FF22-41AB-94A0-2E1A5D2A4CCE}" dt="2022-11-21T15:22:56.147" v="42" actId="700"/>
          <ac:spMkLst>
            <pc:docMk/>
            <pc:sldMk cId="1145562641" sldId="447"/>
            <ac:spMk id="5" creationId="{00000000-0000-0000-0000-000000000000}"/>
          </ac:spMkLst>
        </pc:spChg>
        <pc:spChg chg="mod ord">
          <ac:chgData name="Soheil Abbasloo" userId="d71572ce-aea6-4a3a-9d7a-c1bc96c12f67" providerId="ADAL" clId="{7E68F4BF-FF22-41AB-94A0-2E1A5D2A4CCE}" dt="2022-11-21T15:19:52.418" v="22" actId="700"/>
          <ac:spMkLst>
            <pc:docMk/>
            <pc:sldMk cId="1145562641" sldId="447"/>
            <ac:spMk id="6" creationId="{00000000-0000-0000-0000-000000000000}"/>
          </ac:spMkLst>
        </pc:spChg>
        <pc:spChg chg="mod ord">
          <ac:chgData name="Soheil Abbasloo" userId="d71572ce-aea6-4a3a-9d7a-c1bc96c12f67" providerId="ADAL" clId="{7E68F4BF-FF22-41AB-94A0-2E1A5D2A4CCE}" dt="2022-11-21T15:22:56.147" v="42" actId="700"/>
          <ac:spMkLst>
            <pc:docMk/>
            <pc:sldMk cId="1145562641" sldId="447"/>
            <ac:spMk id="2192386" creationId="{00000000-0000-0000-0000-000000000000}"/>
          </ac:spMkLst>
        </pc:spChg>
        <pc:spChg chg="mod ord">
          <ac:chgData name="Soheil Abbasloo" userId="d71572ce-aea6-4a3a-9d7a-c1bc96c12f67" providerId="ADAL" clId="{7E68F4BF-FF22-41AB-94A0-2E1A5D2A4CCE}" dt="2022-11-21T15:22:56.147" v="42" actId="700"/>
          <ac:spMkLst>
            <pc:docMk/>
            <pc:sldMk cId="1145562641" sldId="447"/>
            <ac:spMk id="2192388" creationId="{00000000-0000-0000-0000-000000000000}"/>
          </ac:spMkLst>
        </pc:spChg>
      </pc:sldChg>
      <pc:sldChg chg="modSp add del mod modClrScheme modShow chgLayout">
        <pc:chgData name="Soheil Abbasloo" userId="d71572ce-aea6-4a3a-9d7a-c1bc96c12f67" providerId="ADAL" clId="{7E68F4BF-FF22-41AB-94A0-2E1A5D2A4CCE}" dt="2022-11-22T16:13:53.049" v="5654" actId="729"/>
        <pc:sldMkLst>
          <pc:docMk/>
          <pc:sldMk cId="3682776599" sldId="448"/>
        </pc:sldMkLst>
        <pc:spChg chg="mod ord">
          <ac:chgData name="Soheil Abbasloo" userId="d71572ce-aea6-4a3a-9d7a-c1bc96c12f67" providerId="ADAL" clId="{7E68F4BF-FF22-41AB-94A0-2E1A5D2A4CCE}" dt="2022-11-21T15:19:52.418" v="22" actId="700"/>
          <ac:spMkLst>
            <pc:docMk/>
            <pc:sldMk cId="3682776599" sldId="448"/>
            <ac:spMk id="4" creationId="{00000000-0000-0000-0000-000000000000}"/>
          </ac:spMkLst>
        </pc:spChg>
        <pc:spChg chg="mod ord">
          <ac:chgData name="Soheil Abbasloo" userId="d71572ce-aea6-4a3a-9d7a-c1bc96c12f67" providerId="ADAL" clId="{7E68F4BF-FF22-41AB-94A0-2E1A5D2A4CCE}" dt="2022-11-21T15:22:56.147" v="42" actId="700"/>
          <ac:spMkLst>
            <pc:docMk/>
            <pc:sldMk cId="3682776599" sldId="448"/>
            <ac:spMk id="5" creationId="{00000000-0000-0000-0000-000000000000}"/>
          </ac:spMkLst>
        </pc:spChg>
        <pc:spChg chg="mod ord">
          <ac:chgData name="Soheil Abbasloo" userId="d71572ce-aea6-4a3a-9d7a-c1bc96c12f67" providerId="ADAL" clId="{7E68F4BF-FF22-41AB-94A0-2E1A5D2A4CCE}" dt="2022-11-21T15:19:52.418" v="22" actId="700"/>
          <ac:spMkLst>
            <pc:docMk/>
            <pc:sldMk cId="3682776599" sldId="448"/>
            <ac:spMk id="6" creationId="{00000000-0000-0000-0000-000000000000}"/>
          </ac:spMkLst>
        </pc:spChg>
        <pc:spChg chg="mod ord">
          <ac:chgData name="Soheil Abbasloo" userId="d71572ce-aea6-4a3a-9d7a-c1bc96c12f67" providerId="ADAL" clId="{7E68F4BF-FF22-41AB-94A0-2E1A5D2A4CCE}" dt="2022-11-21T15:22:56.147" v="42" actId="700"/>
          <ac:spMkLst>
            <pc:docMk/>
            <pc:sldMk cId="3682776599" sldId="448"/>
            <ac:spMk id="2194434" creationId="{00000000-0000-0000-0000-000000000000}"/>
          </ac:spMkLst>
        </pc:spChg>
        <pc:spChg chg="mod ord">
          <ac:chgData name="Soheil Abbasloo" userId="d71572ce-aea6-4a3a-9d7a-c1bc96c12f67" providerId="ADAL" clId="{7E68F4BF-FF22-41AB-94A0-2E1A5D2A4CCE}" dt="2022-11-22T01:00:40.008" v="5570" actId="6549"/>
          <ac:spMkLst>
            <pc:docMk/>
            <pc:sldMk cId="3682776599" sldId="448"/>
            <ac:spMk id="2194436" creationId="{00000000-0000-0000-0000-000000000000}"/>
          </ac:spMkLst>
        </pc:spChg>
      </pc:sldChg>
      <pc:sldChg chg="modSp add del mod modClrScheme modAnim chgLayout">
        <pc:chgData name="Soheil Abbasloo" userId="d71572ce-aea6-4a3a-9d7a-c1bc96c12f67" providerId="ADAL" clId="{7E68F4BF-FF22-41AB-94A0-2E1A5D2A4CCE}" dt="2022-11-22T16:16:07.486" v="5680" actId="404"/>
        <pc:sldMkLst>
          <pc:docMk/>
          <pc:sldMk cId="3175129193" sldId="449"/>
        </pc:sldMkLst>
        <pc:spChg chg="mod ord">
          <ac:chgData name="Soheil Abbasloo" userId="d71572ce-aea6-4a3a-9d7a-c1bc96c12f67" providerId="ADAL" clId="{7E68F4BF-FF22-41AB-94A0-2E1A5D2A4CCE}" dt="2022-11-21T15:19:52.418" v="22" actId="700"/>
          <ac:spMkLst>
            <pc:docMk/>
            <pc:sldMk cId="3175129193" sldId="449"/>
            <ac:spMk id="4" creationId="{00000000-0000-0000-0000-000000000000}"/>
          </ac:spMkLst>
        </pc:spChg>
        <pc:spChg chg="mod ord">
          <ac:chgData name="Soheil Abbasloo" userId="d71572ce-aea6-4a3a-9d7a-c1bc96c12f67" providerId="ADAL" clId="{7E68F4BF-FF22-41AB-94A0-2E1A5D2A4CCE}" dt="2022-11-21T15:22:56.147" v="42" actId="700"/>
          <ac:spMkLst>
            <pc:docMk/>
            <pc:sldMk cId="3175129193" sldId="449"/>
            <ac:spMk id="5" creationId="{00000000-0000-0000-0000-000000000000}"/>
          </ac:spMkLst>
        </pc:spChg>
        <pc:spChg chg="mod ord">
          <ac:chgData name="Soheil Abbasloo" userId="d71572ce-aea6-4a3a-9d7a-c1bc96c12f67" providerId="ADAL" clId="{7E68F4BF-FF22-41AB-94A0-2E1A5D2A4CCE}" dt="2022-11-21T15:19:52.418" v="22" actId="700"/>
          <ac:spMkLst>
            <pc:docMk/>
            <pc:sldMk cId="3175129193" sldId="449"/>
            <ac:spMk id="6" creationId="{00000000-0000-0000-0000-000000000000}"/>
          </ac:spMkLst>
        </pc:spChg>
        <pc:spChg chg="mod ord">
          <ac:chgData name="Soheil Abbasloo" userId="d71572ce-aea6-4a3a-9d7a-c1bc96c12f67" providerId="ADAL" clId="{7E68F4BF-FF22-41AB-94A0-2E1A5D2A4CCE}" dt="2022-11-21T15:22:56.147" v="42" actId="700"/>
          <ac:spMkLst>
            <pc:docMk/>
            <pc:sldMk cId="3175129193" sldId="449"/>
            <ac:spMk id="2196482" creationId="{00000000-0000-0000-0000-000000000000}"/>
          </ac:spMkLst>
        </pc:spChg>
        <pc:spChg chg="mod ord">
          <ac:chgData name="Soheil Abbasloo" userId="d71572ce-aea6-4a3a-9d7a-c1bc96c12f67" providerId="ADAL" clId="{7E68F4BF-FF22-41AB-94A0-2E1A5D2A4CCE}" dt="2022-11-22T16:16:07.486" v="5680" actId="404"/>
          <ac:spMkLst>
            <pc:docMk/>
            <pc:sldMk cId="3175129193" sldId="449"/>
            <ac:spMk id="2196484" creationId="{00000000-0000-0000-0000-000000000000}"/>
          </ac:spMkLst>
        </pc:spChg>
      </pc:sldChg>
      <pc:sldChg chg="modSp mod">
        <pc:chgData name="Soheil Abbasloo" userId="d71572ce-aea6-4a3a-9d7a-c1bc96c12f67" providerId="ADAL" clId="{7E68F4BF-FF22-41AB-94A0-2E1A5D2A4CCE}" dt="2022-11-21T22:13:32.600" v="3569" actId="113"/>
        <pc:sldMkLst>
          <pc:docMk/>
          <pc:sldMk cId="880369482" sldId="450"/>
        </pc:sldMkLst>
        <pc:spChg chg="mod">
          <ac:chgData name="Soheil Abbasloo" userId="d71572ce-aea6-4a3a-9d7a-c1bc96c12f67" providerId="ADAL" clId="{7E68F4BF-FF22-41AB-94A0-2E1A5D2A4CCE}" dt="2022-11-21T15:19:13.594" v="15" actId="20577"/>
          <ac:spMkLst>
            <pc:docMk/>
            <pc:sldMk cId="880369482" sldId="450"/>
            <ac:spMk id="2" creationId="{09C2587D-5EB9-081D-E718-EE8DC906049E}"/>
          </ac:spMkLst>
        </pc:spChg>
        <pc:spChg chg="mod">
          <ac:chgData name="Soheil Abbasloo" userId="d71572ce-aea6-4a3a-9d7a-c1bc96c12f67" providerId="ADAL" clId="{7E68F4BF-FF22-41AB-94A0-2E1A5D2A4CCE}" dt="2022-11-21T22:13:32.600" v="3569" actId="113"/>
          <ac:spMkLst>
            <pc:docMk/>
            <pc:sldMk cId="880369482" sldId="450"/>
            <ac:spMk id="3" creationId="{02882AEF-51C7-A555-5BA1-5306F377C631}"/>
          </ac:spMkLst>
        </pc:spChg>
      </pc:sldChg>
      <pc:sldChg chg="modSp add del mod modClrScheme chgLayout">
        <pc:chgData name="Soheil Abbasloo" userId="d71572ce-aea6-4a3a-9d7a-c1bc96c12f67" providerId="ADAL" clId="{7E68F4BF-FF22-41AB-94A0-2E1A5D2A4CCE}" dt="2022-11-21T23:27:08.646" v="4616" actId="47"/>
        <pc:sldMkLst>
          <pc:docMk/>
          <pc:sldMk cId="2709934373" sldId="451"/>
        </pc:sldMkLst>
        <pc:spChg chg="mod ord">
          <ac:chgData name="Soheil Abbasloo" userId="d71572ce-aea6-4a3a-9d7a-c1bc96c12f67" providerId="ADAL" clId="{7E68F4BF-FF22-41AB-94A0-2E1A5D2A4CCE}" dt="2022-11-21T15:19:52.418" v="22" actId="700"/>
          <ac:spMkLst>
            <pc:docMk/>
            <pc:sldMk cId="2709934373" sldId="451"/>
            <ac:spMk id="23" creationId="{00000000-0000-0000-0000-000000000000}"/>
          </ac:spMkLst>
        </pc:spChg>
        <pc:spChg chg="mod ord">
          <ac:chgData name="Soheil Abbasloo" userId="d71572ce-aea6-4a3a-9d7a-c1bc96c12f67" providerId="ADAL" clId="{7E68F4BF-FF22-41AB-94A0-2E1A5D2A4CCE}" dt="2022-11-21T15:22:56.147" v="42" actId="700"/>
          <ac:spMkLst>
            <pc:docMk/>
            <pc:sldMk cId="2709934373" sldId="451"/>
            <ac:spMk id="24" creationId="{00000000-0000-0000-0000-000000000000}"/>
          </ac:spMkLst>
        </pc:spChg>
        <pc:spChg chg="mod ord">
          <ac:chgData name="Soheil Abbasloo" userId="d71572ce-aea6-4a3a-9d7a-c1bc96c12f67" providerId="ADAL" clId="{7E68F4BF-FF22-41AB-94A0-2E1A5D2A4CCE}" dt="2022-11-21T15:19:52.418" v="22" actId="700"/>
          <ac:spMkLst>
            <pc:docMk/>
            <pc:sldMk cId="2709934373" sldId="451"/>
            <ac:spMk id="25" creationId="{00000000-0000-0000-0000-000000000000}"/>
          </ac:spMkLst>
        </pc:spChg>
        <pc:spChg chg="mod ord">
          <ac:chgData name="Soheil Abbasloo" userId="d71572ce-aea6-4a3a-9d7a-c1bc96c12f67" providerId="ADAL" clId="{7E68F4BF-FF22-41AB-94A0-2E1A5D2A4CCE}" dt="2022-11-21T15:22:56.147" v="42" actId="700"/>
          <ac:spMkLst>
            <pc:docMk/>
            <pc:sldMk cId="2709934373" sldId="451"/>
            <ac:spMk id="2200578" creationId="{00000000-0000-0000-0000-000000000000}"/>
          </ac:spMkLst>
        </pc:spChg>
        <pc:spChg chg="mod ord">
          <ac:chgData name="Soheil Abbasloo" userId="d71572ce-aea6-4a3a-9d7a-c1bc96c12f67" providerId="ADAL" clId="{7E68F4BF-FF22-41AB-94A0-2E1A5D2A4CCE}" dt="2022-11-21T23:21:28.695" v="4589" actId="6549"/>
          <ac:spMkLst>
            <pc:docMk/>
            <pc:sldMk cId="2709934373" sldId="451"/>
            <ac:spMk id="2200598" creationId="{00000000-0000-0000-0000-000000000000}"/>
          </ac:spMkLst>
        </pc:spChg>
      </pc:sldChg>
      <pc:sldChg chg="del">
        <pc:chgData name="Soheil Abbasloo" userId="d71572ce-aea6-4a3a-9d7a-c1bc96c12f67" providerId="ADAL" clId="{7E68F4BF-FF22-41AB-94A0-2E1A5D2A4CCE}" dt="2022-11-21T15:19:36.176" v="16" actId="47"/>
        <pc:sldMkLst>
          <pc:docMk/>
          <pc:sldMk cId="3161953703" sldId="451"/>
        </pc:sldMkLst>
      </pc:sldChg>
      <pc:sldChg chg="del">
        <pc:chgData name="Soheil Abbasloo" userId="d71572ce-aea6-4a3a-9d7a-c1bc96c12f67" providerId="ADAL" clId="{7E68F4BF-FF22-41AB-94A0-2E1A5D2A4CCE}" dt="2022-11-21T15:22:22.085" v="29" actId="47"/>
        <pc:sldMkLst>
          <pc:docMk/>
          <pc:sldMk cId="0" sldId="452"/>
        </pc:sldMkLst>
      </pc:sldChg>
      <pc:sldChg chg="modSp add del mod modClrScheme chgLayout">
        <pc:chgData name="Soheil Abbasloo" userId="d71572ce-aea6-4a3a-9d7a-c1bc96c12f67" providerId="ADAL" clId="{7E68F4BF-FF22-41AB-94A0-2E1A5D2A4CCE}" dt="2022-11-21T23:27:52.202" v="4625" actId="47"/>
        <pc:sldMkLst>
          <pc:docMk/>
          <pc:sldMk cId="1265682991" sldId="452"/>
        </pc:sldMkLst>
        <pc:spChg chg="mod ord">
          <ac:chgData name="Soheil Abbasloo" userId="d71572ce-aea6-4a3a-9d7a-c1bc96c12f67" providerId="ADAL" clId="{7E68F4BF-FF22-41AB-94A0-2E1A5D2A4CCE}" dt="2022-11-21T15:22:56.147" v="42" actId="700"/>
          <ac:spMkLst>
            <pc:docMk/>
            <pc:sldMk cId="1265682991" sldId="452"/>
            <ac:spMk id="5" creationId="{00000000-0000-0000-0000-000000000000}"/>
          </ac:spMkLst>
        </pc:spChg>
        <pc:spChg chg="mod ord">
          <ac:chgData name="Soheil Abbasloo" userId="d71572ce-aea6-4a3a-9d7a-c1bc96c12f67" providerId="ADAL" clId="{7E68F4BF-FF22-41AB-94A0-2E1A5D2A4CCE}" dt="2022-11-21T15:22:56.147" v="42" actId="700"/>
          <ac:spMkLst>
            <pc:docMk/>
            <pc:sldMk cId="1265682991" sldId="452"/>
            <ac:spMk id="2202626" creationId="{00000000-0000-0000-0000-000000000000}"/>
          </ac:spMkLst>
        </pc:spChg>
        <pc:spChg chg="mod ord">
          <ac:chgData name="Soheil Abbasloo" userId="d71572ce-aea6-4a3a-9d7a-c1bc96c12f67" providerId="ADAL" clId="{7E68F4BF-FF22-41AB-94A0-2E1A5D2A4CCE}" dt="2022-11-21T23:22:45.754" v="4592" actId="20577"/>
          <ac:spMkLst>
            <pc:docMk/>
            <pc:sldMk cId="1265682991" sldId="452"/>
            <ac:spMk id="2202628" creationId="{00000000-0000-0000-0000-000000000000}"/>
          </ac:spMkLst>
        </pc:spChg>
      </pc:sldChg>
      <pc:sldChg chg="modSp add del mod modClrScheme modAnim chgLayout">
        <pc:chgData name="Soheil Abbasloo" userId="d71572ce-aea6-4a3a-9d7a-c1bc96c12f67" providerId="ADAL" clId="{7E68F4BF-FF22-41AB-94A0-2E1A5D2A4CCE}" dt="2022-11-22T16:15:58.705" v="5679" actId="47"/>
        <pc:sldMkLst>
          <pc:docMk/>
          <pc:sldMk cId="1894795117" sldId="453"/>
        </pc:sldMkLst>
        <pc:spChg chg="mod ord">
          <ac:chgData name="Soheil Abbasloo" userId="d71572ce-aea6-4a3a-9d7a-c1bc96c12f67" providerId="ADAL" clId="{7E68F4BF-FF22-41AB-94A0-2E1A5D2A4CCE}" dt="2022-11-21T15:22:56.147" v="42" actId="700"/>
          <ac:spMkLst>
            <pc:docMk/>
            <pc:sldMk cId="1894795117" sldId="453"/>
            <ac:spMk id="5" creationId="{00000000-0000-0000-0000-000000000000}"/>
          </ac:spMkLst>
        </pc:spChg>
        <pc:spChg chg="mod ord">
          <ac:chgData name="Soheil Abbasloo" userId="d71572ce-aea6-4a3a-9d7a-c1bc96c12f67" providerId="ADAL" clId="{7E68F4BF-FF22-41AB-94A0-2E1A5D2A4CCE}" dt="2022-11-21T15:22:56.147" v="42" actId="700"/>
          <ac:spMkLst>
            <pc:docMk/>
            <pc:sldMk cId="1894795117" sldId="453"/>
            <ac:spMk id="2204674" creationId="{00000000-0000-0000-0000-000000000000}"/>
          </ac:spMkLst>
        </pc:spChg>
        <pc:spChg chg="mod ord">
          <ac:chgData name="Soheil Abbasloo" userId="d71572ce-aea6-4a3a-9d7a-c1bc96c12f67" providerId="ADAL" clId="{7E68F4BF-FF22-41AB-94A0-2E1A5D2A4CCE}" dt="2022-11-22T16:14:24.514" v="5659" actId="21"/>
          <ac:spMkLst>
            <pc:docMk/>
            <pc:sldMk cId="1894795117" sldId="453"/>
            <ac:spMk id="2204676" creationId="{00000000-0000-0000-0000-000000000000}"/>
          </ac:spMkLst>
        </pc:spChg>
      </pc:sldChg>
      <pc:sldChg chg="del ord">
        <pc:chgData name="Soheil Abbasloo" userId="d71572ce-aea6-4a3a-9d7a-c1bc96c12f67" providerId="ADAL" clId="{7E68F4BF-FF22-41AB-94A0-2E1A5D2A4CCE}" dt="2022-11-22T01:06:52.614" v="5620" actId="20578"/>
        <pc:sldMkLst>
          <pc:docMk/>
          <pc:sldMk cId="3622899995" sldId="454"/>
        </pc:sldMkLst>
        <pc:spChg chg="mod ord">
          <ac:chgData name="Soheil Abbasloo" userId="d71572ce-aea6-4a3a-9d7a-c1bc96c12f67" providerId="ADAL" clId="{7E68F4BF-FF22-41AB-94A0-2E1A5D2A4CCE}" dt="2022-11-21T15:22:56.147" v="42" actId="700"/>
          <ac:spMkLst>
            <pc:docMk/>
            <pc:sldMk cId="3622899995" sldId="454"/>
            <ac:spMk id="5" creationId="{00000000-0000-0000-0000-000000000000}"/>
          </ac:spMkLst>
        </pc:spChg>
        <pc:spChg chg="mod ord">
          <ac:chgData name="Soheil Abbasloo" userId="d71572ce-aea6-4a3a-9d7a-c1bc96c12f67" providerId="ADAL" clId="{7E68F4BF-FF22-41AB-94A0-2E1A5D2A4CCE}" dt="2022-11-21T23:52:18.721" v="4969" actId="20577"/>
          <ac:spMkLst>
            <pc:docMk/>
            <pc:sldMk cId="3622899995" sldId="454"/>
            <ac:spMk id="2206722" creationId="{00000000-0000-0000-0000-000000000000}"/>
          </ac:spMkLst>
        </pc:spChg>
        <pc:spChg chg="mod ord">
          <ac:chgData name="Soheil Abbasloo" userId="d71572ce-aea6-4a3a-9d7a-c1bc96c12f67" providerId="ADAL" clId="{7E68F4BF-FF22-41AB-94A0-2E1A5D2A4CCE}" dt="2022-11-21T23:56:49.643" v="5003" actId="6549"/>
          <ac:spMkLst>
            <pc:docMk/>
            <pc:sldMk cId="3622899995" sldId="454"/>
            <ac:spMk id="2206723" creationId="{00000000-0000-0000-0000-000000000000}"/>
          </ac:spMkLst>
        </pc:spChg>
      </pc:sldChg>
      <pc:sldChg chg="del">
        <pc:chgData name="Soheil Abbasloo" userId="d71572ce-aea6-4a3a-9d7a-c1bc96c12f67" providerId="ADAL" clId="{7E68F4BF-FF22-41AB-94A0-2E1A5D2A4CCE}" dt="2022-11-21T15:22:22.085" v="29" actId="47"/>
        <pc:sldMkLst>
          <pc:docMk/>
          <pc:sldMk cId="0" sldId="455"/>
        </pc:sldMkLst>
      </pc:sldChg>
      <pc:sldChg chg="modSp add del mod modClrScheme chgLayout">
        <pc:chgData name="Soheil Abbasloo" userId="d71572ce-aea6-4a3a-9d7a-c1bc96c12f67" providerId="ADAL" clId="{7E68F4BF-FF22-41AB-94A0-2E1A5D2A4CCE}" dt="2022-11-21T16:19:18.018" v="459" actId="47"/>
        <pc:sldMkLst>
          <pc:docMk/>
          <pc:sldMk cId="987153546" sldId="455"/>
        </pc:sldMkLst>
        <pc:spChg chg="mod ord">
          <ac:chgData name="Soheil Abbasloo" userId="d71572ce-aea6-4a3a-9d7a-c1bc96c12f67" providerId="ADAL" clId="{7E68F4BF-FF22-41AB-94A0-2E1A5D2A4CCE}" dt="2022-11-21T15:22:56.147" v="42" actId="700"/>
          <ac:spMkLst>
            <pc:docMk/>
            <pc:sldMk cId="987153546" sldId="455"/>
            <ac:spMk id="2" creationId="{00000000-0000-0000-0000-000000000000}"/>
          </ac:spMkLst>
        </pc:spChg>
        <pc:spChg chg="mod ord">
          <ac:chgData name="Soheil Abbasloo" userId="d71572ce-aea6-4a3a-9d7a-c1bc96c12f67" providerId="ADAL" clId="{7E68F4BF-FF22-41AB-94A0-2E1A5D2A4CCE}" dt="2022-11-21T15:22:56.147" v="42" actId="700"/>
          <ac:spMkLst>
            <pc:docMk/>
            <pc:sldMk cId="987153546" sldId="455"/>
            <ac:spMk id="3" creationId="{00000000-0000-0000-0000-000000000000}"/>
          </ac:spMkLst>
        </pc:spChg>
        <pc:spChg chg="mod ord">
          <ac:chgData name="Soheil Abbasloo" userId="d71572ce-aea6-4a3a-9d7a-c1bc96c12f67" providerId="ADAL" clId="{7E68F4BF-FF22-41AB-94A0-2E1A5D2A4CCE}" dt="2022-11-21T15:22:56.147" v="42" actId="700"/>
          <ac:spMkLst>
            <pc:docMk/>
            <pc:sldMk cId="987153546" sldId="455"/>
            <ac:spMk id="5" creationId="{00000000-0000-0000-0000-000000000000}"/>
          </ac:spMkLst>
        </pc:spChg>
      </pc:sldChg>
      <pc:sldChg chg="del">
        <pc:chgData name="Soheil Abbasloo" userId="d71572ce-aea6-4a3a-9d7a-c1bc96c12f67" providerId="ADAL" clId="{7E68F4BF-FF22-41AB-94A0-2E1A5D2A4CCE}" dt="2022-11-21T15:22:22.085" v="29" actId="47"/>
        <pc:sldMkLst>
          <pc:docMk/>
          <pc:sldMk cId="864025344" sldId="456"/>
        </pc:sldMkLst>
      </pc:sldChg>
      <pc:sldChg chg="modSp add del mod modClrScheme chgLayout">
        <pc:chgData name="Soheil Abbasloo" userId="d71572ce-aea6-4a3a-9d7a-c1bc96c12f67" providerId="ADAL" clId="{7E68F4BF-FF22-41AB-94A0-2E1A5D2A4CCE}" dt="2022-11-21T20:03:44.819" v="1863" actId="47"/>
        <pc:sldMkLst>
          <pc:docMk/>
          <pc:sldMk cId="1668457219" sldId="456"/>
        </pc:sldMkLst>
        <pc:spChg chg="mod ord">
          <ac:chgData name="Soheil Abbasloo" userId="d71572ce-aea6-4a3a-9d7a-c1bc96c12f67" providerId="ADAL" clId="{7E68F4BF-FF22-41AB-94A0-2E1A5D2A4CCE}" dt="2022-11-21T15:22:56.147" v="42" actId="700"/>
          <ac:spMkLst>
            <pc:docMk/>
            <pc:sldMk cId="1668457219" sldId="456"/>
            <ac:spMk id="2" creationId="{00000000-0000-0000-0000-000000000000}"/>
          </ac:spMkLst>
        </pc:spChg>
        <pc:spChg chg="mod ord">
          <ac:chgData name="Soheil Abbasloo" userId="d71572ce-aea6-4a3a-9d7a-c1bc96c12f67" providerId="ADAL" clId="{7E68F4BF-FF22-41AB-94A0-2E1A5D2A4CCE}" dt="2022-11-21T15:22:56.147" v="42" actId="700"/>
          <ac:spMkLst>
            <pc:docMk/>
            <pc:sldMk cId="1668457219" sldId="456"/>
            <ac:spMk id="3" creationId="{00000000-0000-0000-0000-000000000000}"/>
          </ac:spMkLst>
        </pc:spChg>
        <pc:spChg chg="mod ord">
          <ac:chgData name="Soheil Abbasloo" userId="d71572ce-aea6-4a3a-9d7a-c1bc96c12f67" providerId="ADAL" clId="{7E68F4BF-FF22-41AB-94A0-2E1A5D2A4CCE}" dt="2022-11-21T15:22:56.147" v="42" actId="700"/>
          <ac:spMkLst>
            <pc:docMk/>
            <pc:sldMk cId="1668457219" sldId="456"/>
            <ac:spMk id="5" creationId="{00000000-0000-0000-0000-000000000000}"/>
          </ac:spMkLst>
        </pc:spChg>
      </pc:sldChg>
      <pc:sldChg chg="del">
        <pc:chgData name="Soheil Abbasloo" userId="d71572ce-aea6-4a3a-9d7a-c1bc96c12f67" providerId="ADAL" clId="{7E68F4BF-FF22-41AB-94A0-2E1A5D2A4CCE}" dt="2022-11-21T15:22:22.085" v="29" actId="47"/>
        <pc:sldMkLst>
          <pc:docMk/>
          <pc:sldMk cId="1585318462" sldId="457"/>
        </pc:sldMkLst>
      </pc:sldChg>
      <pc:sldChg chg="del">
        <pc:chgData name="Soheil Abbasloo" userId="d71572ce-aea6-4a3a-9d7a-c1bc96c12f67" providerId="ADAL" clId="{7E68F4BF-FF22-41AB-94A0-2E1A5D2A4CCE}" dt="2022-11-21T15:22:22.085" v="29" actId="47"/>
        <pc:sldMkLst>
          <pc:docMk/>
          <pc:sldMk cId="1306301088" sldId="458"/>
        </pc:sldMkLst>
      </pc:sldChg>
      <pc:sldChg chg="del">
        <pc:chgData name="Soheil Abbasloo" userId="d71572ce-aea6-4a3a-9d7a-c1bc96c12f67" providerId="ADAL" clId="{7E68F4BF-FF22-41AB-94A0-2E1A5D2A4CCE}" dt="2022-11-21T15:22:22.085" v="29" actId="47"/>
        <pc:sldMkLst>
          <pc:docMk/>
          <pc:sldMk cId="1703442278" sldId="459"/>
        </pc:sldMkLst>
      </pc:sldChg>
      <pc:sldChg chg="modSp add del mod modClrScheme modAnim chgLayout">
        <pc:chgData name="Soheil Abbasloo" userId="d71572ce-aea6-4a3a-9d7a-c1bc96c12f67" providerId="ADAL" clId="{7E68F4BF-FF22-41AB-94A0-2E1A5D2A4CCE}" dt="2022-11-22T00:08:25.123" v="5155"/>
        <pc:sldMkLst>
          <pc:docMk/>
          <pc:sldMk cId="2082804801" sldId="459"/>
        </pc:sldMkLst>
        <pc:spChg chg="mod ord">
          <ac:chgData name="Soheil Abbasloo" userId="d71572ce-aea6-4a3a-9d7a-c1bc96c12f67" providerId="ADAL" clId="{7E68F4BF-FF22-41AB-94A0-2E1A5D2A4CCE}" dt="2022-11-21T15:22:56.147" v="42" actId="700"/>
          <ac:spMkLst>
            <pc:docMk/>
            <pc:sldMk cId="2082804801" sldId="459"/>
            <ac:spMk id="2" creationId="{00000000-0000-0000-0000-000000000000}"/>
          </ac:spMkLst>
        </pc:spChg>
        <pc:spChg chg="mod ord">
          <ac:chgData name="Soheil Abbasloo" userId="d71572ce-aea6-4a3a-9d7a-c1bc96c12f67" providerId="ADAL" clId="{7E68F4BF-FF22-41AB-94A0-2E1A5D2A4CCE}" dt="2022-11-21T23:54:34.108" v="4998" actId="20577"/>
          <ac:spMkLst>
            <pc:docMk/>
            <pc:sldMk cId="2082804801" sldId="459"/>
            <ac:spMk id="3" creationId="{00000000-0000-0000-0000-000000000000}"/>
          </ac:spMkLst>
        </pc:spChg>
        <pc:spChg chg="mod ord">
          <ac:chgData name="Soheil Abbasloo" userId="d71572ce-aea6-4a3a-9d7a-c1bc96c12f67" providerId="ADAL" clId="{7E68F4BF-FF22-41AB-94A0-2E1A5D2A4CCE}" dt="2022-11-21T15:22:56.147" v="42" actId="700"/>
          <ac:spMkLst>
            <pc:docMk/>
            <pc:sldMk cId="2082804801" sldId="459"/>
            <ac:spMk id="5" creationId="{00000000-0000-0000-0000-000000000000}"/>
          </ac:spMkLst>
        </pc:spChg>
      </pc:sldChg>
      <pc:sldChg chg="modSp add del mod modClrScheme chgLayout">
        <pc:chgData name="Soheil Abbasloo" userId="d71572ce-aea6-4a3a-9d7a-c1bc96c12f67" providerId="ADAL" clId="{7E68F4BF-FF22-41AB-94A0-2E1A5D2A4CCE}" dt="2022-11-21T23:27:05.413" v="4615" actId="47"/>
        <pc:sldMkLst>
          <pc:docMk/>
          <pc:sldMk cId="1310553951" sldId="460"/>
        </pc:sldMkLst>
        <pc:spChg chg="mod ord">
          <ac:chgData name="Soheil Abbasloo" userId="d71572ce-aea6-4a3a-9d7a-c1bc96c12f67" providerId="ADAL" clId="{7E68F4BF-FF22-41AB-94A0-2E1A5D2A4CCE}" dt="2022-11-21T15:22:56.147" v="42" actId="700"/>
          <ac:spMkLst>
            <pc:docMk/>
            <pc:sldMk cId="1310553951" sldId="460"/>
            <ac:spMk id="21" creationId="{00000000-0000-0000-0000-000000000000}"/>
          </ac:spMkLst>
        </pc:spChg>
        <pc:spChg chg="mod ord">
          <ac:chgData name="Soheil Abbasloo" userId="d71572ce-aea6-4a3a-9d7a-c1bc96c12f67" providerId="ADAL" clId="{7E68F4BF-FF22-41AB-94A0-2E1A5D2A4CCE}" dt="2022-11-21T15:22:56.147" v="42" actId="700"/>
          <ac:spMkLst>
            <pc:docMk/>
            <pc:sldMk cId="1310553951" sldId="460"/>
            <ac:spMk id="2198530" creationId="{00000000-0000-0000-0000-000000000000}"/>
          </ac:spMkLst>
        </pc:spChg>
        <pc:spChg chg="mod ord">
          <ac:chgData name="Soheil Abbasloo" userId="d71572ce-aea6-4a3a-9d7a-c1bc96c12f67" providerId="ADAL" clId="{7E68F4BF-FF22-41AB-94A0-2E1A5D2A4CCE}" dt="2022-11-21T23:23:24.328" v="4605" actId="20577"/>
          <ac:spMkLst>
            <pc:docMk/>
            <pc:sldMk cId="1310553951" sldId="460"/>
            <ac:spMk id="2198548" creationId="{00000000-0000-0000-0000-000000000000}"/>
          </ac:spMkLst>
        </pc:spChg>
      </pc:sldChg>
      <pc:sldChg chg="del">
        <pc:chgData name="Soheil Abbasloo" userId="d71572ce-aea6-4a3a-9d7a-c1bc96c12f67" providerId="ADAL" clId="{7E68F4BF-FF22-41AB-94A0-2E1A5D2A4CCE}" dt="2022-11-21T15:22:22.085" v="29" actId="47"/>
        <pc:sldMkLst>
          <pc:docMk/>
          <pc:sldMk cId="2347609420" sldId="460"/>
        </pc:sldMkLst>
      </pc:sldChg>
      <pc:sldChg chg="new del">
        <pc:chgData name="Soheil Abbasloo" userId="d71572ce-aea6-4a3a-9d7a-c1bc96c12f67" providerId="ADAL" clId="{7E68F4BF-FF22-41AB-94A0-2E1A5D2A4CCE}" dt="2022-11-21T15:44:51.311" v="266" actId="47"/>
        <pc:sldMkLst>
          <pc:docMk/>
          <pc:sldMk cId="63580532" sldId="461"/>
        </pc:sldMkLst>
      </pc:sldChg>
      <pc:sldChg chg="del">
        <pc:chgData name="Soheil Abbasloo" userId="d71572ce-aea6-4a3a-9d7a-c1bc96c12f67" providerId="ADAL" clId="{7E68F4BF-FF22-41AB-94A0-2E1A5D2A4CCE}" dt="2022-11-21T15:22:22.085" v="29" actId="47"/>
        <pc:sldMkLst>
          <pc:docMk/>
          <pc:sldMk cId="3089792970" sldId="461"/>
        </pc:sldMkLst>
      </pc:sldChg>
      <pc:sldChg chg="addSp delSp modSp add mod ord modTransition modClrScheme chgLayout modNotesTx">
        <pc:chgData name="Soheil Abbasloo" userId="d71572ce-aea6-4a3a-9d7a-c1bc96c12f67" providerId="ADAL" clId="{7E68F4BF-FF22-41AB-94A0-2E1A5D2A4CCE}" dt="2022-11-22T00:57:26.468" v="5567" actId="1035"/>
        <pc:sldMkLst>
          <pc:docMk/>
          <pc:sldMk cId="0" sldId="462"/>
        </pc:sldMkLst>
        <pc:spChg chg="add mod ord">
          <ac:chgData name="Soheil Abbasloo" userId="d71572ce-aea6-4a3a-9d7a-c1bc96c12f67" providerId="ADAL" clId="{7E68F4BF-FF22-41AB-94A0-2E1A5D2A4CCE}" dt="2022-11-21T15:45:07.976" v="271" actId="207"/>
          <ac:spMkLst>
            <pc:docMk/>
            <pc:sldMk cId="0" sldId="462"/>
            <ac:spMk id="10" creationId="{D4EB28D2-E1F3-1F32-F0CF-BCA7C0F5562A}"/>
          </ac:spMkLst>
        </pc:spChg>
        <pc:spChg chg="del mod ord">
          <ac:chgData name="Soheil Abbasloo" userId="d71572ce-aea6-4a3a-9d7a-c1bc96c12f67" providerId="ADAL" clId="{7E68F4BF-FF22-41AB-94A0-2E1A5D2A4CCE}" dt="2022-11-21T15:45:16.750" v="273" actId="478"/>
          <ac:spMkLst>
            <pc:docMk/>
            <pc:sldMk cId="0" sldId="462"/>
            <ac:spMk id="71" creationId="{CFAB1879-02D0-A11F-683E-BB0C5122F452}"/>
          </ac:spMkLst>
        </pc:spChg>
        <pc:spChg chg="del mod ord">
          <ac:chgData name="Soheil Abbasloo" userId="d71572ce-aea6-4a3a-9d7a-c1bc96c12f67" providerId="ADAL" clId="{7E68F4BF-FF22-41AB-94A0-2E1A5D2A4CCE}" dt="2022-11-21T15:45:27.464" v="274" actId="478"/>
          <ac:spMkLst>
            <pc:docMk/>
            <pc:sldMk cId="0" sldId="462"/>
            <ac:spMk id="72" creationId="{A43D12E8-21EE-C094-30A1-38AEF1B60B16}"/>
          </ac:spMkLst>
        </pc:spChg>
        <pc:spChg chg="mod ord">
          <ac:chgData name="Soheil Abbasloo" userId="d71572ce-aea6-4a3a-9d7a-c1bc96c12f67" providerId="ADAL" clId="{7E68F4BF-FF22-41AB-94A0-2E1A5D2A4CCE}" dt="2022-11-21T15:44:56.742" v="267" actId="700"/>
          <ac:spMkLst>
            <pc:docMk/>
            <pc:sldMk cId="0" sldId="462"/>
            <ac:spMk id="73" creationId="{84B40E77-E035-33D7-0112-5DC15D11C969}"/>
          </ac:spMkLst>
        </pc:spChg>
        <pc:spChg chg="mod">
          <ac:chgData name="Soheil Abbasloo" userId="d71572ce-aea6-4a3a-9d7a-c1bc96c12f67" providerId="ADAL" clId="{7E68F4BF-FF22-41AB-94A0-2E1A5D2A4CCE}" dt="2022-11-21T15:45:00.567" v="268" actId="21"/>
          <ac:spMkLst>
            <pc:docMk/>
            <pc:sldMk cId="0" sldId="462"/>
            <ac:spMk id="28686" creationId="{B2161A90-2ED1-CE55-C9A4-0C38034EC75B}"/>
          </ac:spMkLst>
        </pc:spChg>
        <pc:spChg chg="mod">
          <ac:chgData name="Soheil Abbasloo" userId="d71572ce-aea6-4a3a-9d7a-c1bc96c12f67" providerId="ADAL" clId="{7E68F4BF-FF22-41AB-94A0-2E1A5D2A4CCE}" dt="2022-11-22T00:57:26.468" v="5567" actId="1035"/>
          <ac:spMkLst>
            <pc:docMk/>
            <pc:sldMk cId="0" sldId="462"/>
            <ac:spMk id="28726" creationId="{FB5ABC63-3D0E-6F95-9682-5C8086B3790A}"/>
          </ac:spMkLst>
        </pc:spChg>
      </pc:sldChg>
      <pc:sldChg chg="del">
        <pc:chgData name="Soheil Abbasloo" userId="d71572ce-aea6-4a3a-9d7a-c1bc96c12f67" providerId="ADAL" clId="{7E68F4BF-FF22-41AB-94A0-2E1A5D2A4CCE}" dt="2022-11-21T15:22:22.085" v="29" actId="47"/>
        <pc:sldMkLst>
          <pc:docMk/>
          <pc:sldMk cId="1082122962" sldId="462"/>
        </pc:sldMkLst>
      </pc:sldChg>
      <pc:sldChg chg="modSp new mod modAnim">
        <pc:chgData name="Soheil Abbasloo" userId="d71572ce-aea6-4a3a-9d7a-c1bc96c12f67" providerId="ADAL" clId="{7E68F4BF-FF22-41AB-94A0-2E1A5D2A4CCE}" dt="2022-11-22T00:09:06.523" v="5177"/>
        <pc:sldMkLst>
          <pc:docMk/>
          <pc:sldMk cId="2431330943" sldId="463"/>
        </pc:sldMkLst>
        <pc:spChg chg="mod">
          <ac:chgData name="Soheil Abbasloo" userId="d71572ce-aea6-4a3a-9d7a-c1bc96c12f67" providerId="ADAL" clId="{7E68F4BF-FF22-41AB-94A0-2E1A5D2A4CCE}" dt="2022-11-21T17:46:53.448" v="1510" actId="20577"/>
          <ac:spMkLst>
            <pc:docMk/>
            <pc:sldMk cId="2431330943" sldId="463"/>
            <ac:spMk id="3" creationId="{7B83CB72-0AB4-7624-4F1B-A1C861FF3C7D}"/>
          </ac:spMkLst>
        </pc:spChg>
        <pc:spChg chg="mod">
          <ac:chgData name="Soheil Abbasloo" userId="d71572ce-aea6-4a3a-9d7a-c1bc96c12f67" providerId="ADAL" clId="{7E68F4BF-FF22-41AB-94A0-2E1A5D2A4CCE}" dt="2022-11-21T15:47:32.781" v="286" actId="6549"/>
          <ac:spMkLst>
            <pc:docMk/>
            <pc:sldMk cId="2431330943" sldId="463"/>
            <ac:spMk id="4" creationId="{5DFDEFA2-7E8D-AE5C-35E9-F763087CDC42}"/>
          </ac:spMkLst>
        </pc:spChg>
      </pc:sldChg>
      <pc:sldChg chg="del">
        <pc:chgData name="Soheil Abbasloo" userId="d71572ce-aea6-4a3a-9d7a-c1bc96c12f67" providerId="ADAL" clId="{7E68F4BF-FF22-41AB-94A0-2E1A5D2A4CCE}" dt="2022-11-21T15:22:22.085" v="29" actId="47"/>
        <pc:sldMkLst>
          <pc:docMk/>
          <pc:sldMk cId="4032347882" sldId="463"/>
        </pc:sldMkLst>
      </pc:sldChg>
      <pc:sldChg chg="addSp delSp modSp new mod modClrScheme chgLayout">
        <pc:chgData name="Soheil Abbasloo" userId="d71572ce-aea6-4a3a-9d7a-c1bc96c12f67" providerId="ADAL" clId="{7E68F4BF-FF22-41AB-94A0-2E1A5D2A4CCE}" dt="2022-11-22T15:20:05.999" v="5653" actId="20577"/>
        <pc:sldMkLst>
          <pc:docMk/>
          <pc:sldMk cId="286289565" sldId="464"/>
        </pc:sldMkLst>
        <pc:spChg chg="mod ord">
          <ac:chgData name="Soheil Abbasloo" userId="d71572ce-aea6-4a3a-9d7a-c1bc96c12f67" providerId="ADAL" clId="{7E68F4BF-FF22-41AB-94A0-2E1A5D2A4CCE}" dt="2022-11-21T16:34:54.731" v="487" actId="700"/>
          <ac:spMkLst>
            <pc:docMk/>
            <pc:sldMk cId="286289565" sldId="464"/>
            <ac:spMk id="2" creationId="{CFA9565A-9EF7-AA4C-4381-4BC8102A8F0C}"/>
          </ac:spMkLst>
        </pc:spChg>
        <pc:spChg chg="del mod ord">
          <ac:chgData name="Soheil Abbasloo" userId="d71572ce-aea6-4a3a-9d7a-c1bc96c12f67" providerId="ADAL" clId="{7E68F4BF-FF22-41AB-94A0-2E1A5D2A4CCE}" dt="2022-11-21T16:34:54.731" v="487" actId="700"/>
          <ac:spMkLst>
            <pc:docMk/>
            <pc:sldMk cId="286289565" sldId="464"/>
            <ac:spMk id="3" creationId="{9401F873-E610-2C53-E8F3-1FF4CBD121BC}"/>
          </ac:spMkLst>
        </pc:spChg>
        <pc:spChg chg="del mod ord">
          <ac:chgData name="Soheil Abbasloo" userId="d71572ce-aea6-4a3a-9d7a-c1bc96c12f67" providerId="ADAL" clId="{7E68F4BF-FF22-41AB-94A0-2E1A5D2A4CCE}" dt="2022-11-21T16:34:54.731" v="487" actId="700"/>
          <ac:spMkLst>
            <pc:docMk/>
            <pc:sldMk cId="286289565" sldId="464"/>
            <ac:spMk id="4" creationId="{B09F0B5F-558D-5765-89C6-5C02DF8CA126}"/>
          </ac:spMkLst>
        </pc:spChg>
        <pc:spChg chg="add mod ord">
          <ac:chgData name="Soheil Abbasloo" userId="d71572ce-aea6-4a3a-9d7a-c1bc96c12f67" providerId="ADAL" clId="{7E68F4BF-FF22-41AB-94A0-2E1A5D2A4CCE}" dt="2022-11-21T16:35:00.947" v="499" actId="404"/>
          <ac:spMkLst>
            <pc:docMk/>
            <pc:sldMk cId="286289565" sldId="464"/>
            <ac:spMk id="5" creationId="{08783159-F3BF-8E1E-7F13-54607E4AB4DB}"/>
          </ac:spMkLst>
        </pc:spChg>
        <pc:spChg chg="add mod ord">
          <ac:chgData name="Soheil Abbasloo" userId="d71572ce-aea6-4a3a-9d7a-c1bc96c12f67" providerId="ADAL" clId="{7E68F4BF-FF22-41AB-94A0-2E1A5D2A4CCE}" dt="2022-11-22T15:20:05.999" v="5653" actId="20577"/>
          <ac:spMkLst>
            <pc:docMk/>
            <pc:sldMk cId="286289565" sldId="464"/>
            <ac:spMk id="6" creationId="{4CDD363D-6D03-911C-B521-9DF1CF76E5AF}"/>
          </ac:spMkLst>
        </pc:spChg>
      </pc:sldChg>
      <pc:sldChg chg="del">
        <pc:chgData name="Soheil Abbasloo" userId="d71572ce-aea6-4a3a-9d7a-c1bc96c12f67" providerId="ADAL" clId="{7E68F4BF-FF22-41AB-94A0-2E1A5D2A4CCE}" dt="2022-11-21T15:22:22.085" v="29" actId="47"/>
        <pc:sldMkLst>
          <pc:docMk/>
          <pc:sldMk cId="3907478959" sldId="464"/>
        </pc:sldMkLst>
      </pc:sldChg>
      <pc:sldChg chg="delSp modSp add del mod modClrScheme chgLayout">
        <pc:chgData name="Soheil Abbasloo" userId="d71572ce-aea6-4a3a-9d7a-c1bc96c12f67" providerId="ADAL" clId="{7E68F4BF-FF22-41AB-94A0-2E1A5D2A4CCE}" dt="2022-11-21T15:22:22.085" v="29" actId="47"/>
        <pc:sldMkLst>
          <pc:docMk/>
          <pc:sldMk cId="2082804801" sldId="465"/>
        </pc:sldMkLst>
        <pc:spChg chg="mod ord">
          <ac:chgData name="Soheil Abbasloo" userId="d71572ce-aea6-4a3a-9d7a-c1bc96c12f67" providerId="ADAL" clId="{7E68F4BF-FF22-41AB-94A0-2E1A5D2A4CCE}" dt="2022-11-21T15:19:52.418" v="22" actId="700"/>
          <ac:spMkLst>
            <pc:docMk/>
            <pc:sldMk cId="2082804801" sldId="465"/>
            <ac:spMk id="2" creationId="{00000000-0000-0000-0000-000000000000}"/>
          </ac:spMkLst>
        </pc:spChg>
        <pc:spChg chg="mod ord">
          <ac:chgData name="Soheil Abbasloo" userId="d71572ce-aea6-4a3a-9d7a-c1bc96c12f67" providerId="ADAL" clId="{7E68F4BF-FF22-41AB-94A0-2E1A5D2A4CCE}" dt="2022-11-21T15:19:52.418" v="22" actId="700"/>
          <ac:spMkLst>
            <pc:docMk/>
            <pc:sldMk cId="2082804801" sldId="465"/>
            <ac:spMk id="3" creationId="{00000000-0000-0000-0000-000000000000}"/>
          </ac:spMkLst>
        </pc:spChg>
        <pc:spChg chg="mod ord">
          <ac:chgData name="Soheil Abbasloo" userId="d71572ce-aea6-4a3a-9d7a-c1bc96c12f67" providerId="ADAL" clId="{7E68F4BF-FF22-41AB-94A0-2E1A5D2A4CCE}" dt="2022-11-21T15:19:59.901" v="24" actId="6549"/>
          <ac:spMkLst>
            <pc:docMk/>
            <pc:sldMk cId="2082804801" sldId="465"/>
            <ac:spMk id="4" creationId="{00000000-0000-0000-0000-000000000000}"/>
          </ac:spMkLst>
        </pc:spChg>
        <pc:spChg chg="mod ord">
          <ac:chgData name="Soheil Abbasloo" userId="d71572ce-aea6-4a3a-9d7a-c1bc96c12f67" providerId="ADAL" clId="{7E68F4BF-FF22-41AB-94A0-2E1A5D2A4CCE}" dt="2022-11-21T15:19:52.418" v="22" actId="700"/>
          <ac:spMkLst>
            <pc:docMk/>
            <pc:sldMk cId="2082804801" sldId="465"/>
            <ac:spMk id="5" creationId="{00000000-0000-0000-0000-000000000000}"/>
          </ac:spMkLst>
        </pc:spChg>
        <pc:spChg chg="del mod ord">
          <ac:chgData name="Soheil Abbasloo" userId="d71572ce-aea6-4a3a-9d7a-c1bc96c12f67" providerId="ADAL" clId="{7E68F4BF-FF22-41AB-94A0-2E1A5D2A4CCE}" dt="2022-11-21T15:20:02.682" v="25" actId="478"/>
          <ac:spMkLst>
            <pc:docMk/>
            <pc:sldMk cId="2082804801" sldId="465"/>
            <ac:spMk id="6" creationId="{00000000-0000-0000-0000-000000000000}"/>
          </ac:spMkLst>
        </pc:spChg>
      </pc:sldChg>
      <pc:sldChg chg="addSp delSp modSp new mod modClrScheme chgLayout">
        <pc:chgData name="Soheil Abbasloo" userId="d71572ce-aea6-4a3a-9d7a-c1bc96c12f67" providerId="ADAL" clId="{7E68F4BF-FF22-41AB-94A0-2E1A5D2A4CCE}" dt="2022-11-21T17:45:09.456" v="1499" actId="6549"/>
        <pc:sldMkLst>
          <pc:docMk/>
          <pc:sldMk cId="2760043765" sldId="465"/>
        </pc:sldMkLst>
        <pc:spChg chg="mod ord">
          <ac:chgData name="Soheil Abbasloo" userId="d71572ce-aea6-4a3a-9d7a-c1bc96c12f67" providerId="ADAL" clId="{7E68F4BF-FF22-41AB-94A0-2E1A5D2A4CCE}" dt="2022-11-21T16:35:21.136" v="501" actId="700"/>
          <ac:spMkLst>
            <pc:docMk/>
            <pc:sldMk cId="2760043765" sldId="465"/>
            <ac:spMk id="2" creationId="{07F0A3AB-E387-B712-7068-266705BA8886}"/>
          </ac:spMkLst>
        </pc:spChg>
        <pc:spChg chg="del mod ord">
          <ac:chgData name="Soheil Abbasloo" userId="d71572ce-aea6-4a3a-9d7a-c1bc96c12f67" providerId="ADAL" clId="{7E68F4BF-FF22-41AB-94A0-2E1A5D2A4CCE}" dt="2022-11-21T16:35:21.136" v="501" actId="700"/>
          <ac:spMkLst>
            <pc:docMk/>
            <pc:sldMk cId="2760043765" sldId="465"/>
            <ac:spMk id="3" creationId="{837D925C-6F92-436C-7B12-3F10DA4D7DE6}"/>
          </ac:spMkLst>
        </pc:spChg>
        <pc:spChg chg="del mod ord">
          <ac:chgData name="Soheil Abbasloo" userId="d71572ce-aea6-4a3a-9d7a-c1bc96c12f67" providerId="ADAL" clId="{7E68F4BF-FF22-41AB-94A0-2E1A5D2A4CCE}" dt="2022-11-21T16:35:21.136" v="501" actId="700"/>
          <ac:spMkLst>
            <pc:docMk/>
            <pc:sldMk cId="2760043765" sldId="465"/>
            <ac:spMk id="4" creationId="{7D782188-AABF-B11A-6077-9E32CBF55049}"/>
          </ac:spMkLst>
        </pc:spChg>
        <pc:spChg chg="add mod ord">
          <ac:chgData name="Soheil Abbasloo" userId="d71572ce-aea6-4a3a-9d7a-c1bc96c12f67" providerId="ADAL" clId="{7E68F4BF-FF22-41AB-94A0-2E1A5D2A4CCE}" dt="2022-11-21T17:45:09.456" v="1499" actId="6549"/>
          <ac:spMkLst>
            <pc:docMk/>
            <pc:sldMk cId="2760043765" sldId="465"/>
            <ac:spMk id="5" creationId="{30FBF00A-664C-E969-95D8-76725E6F18B9}"/>
          </ac:spMkLst>
        </pc:spChg>
        <pc:spChg chg="add mod ord">
          <ac:chgData name="Soheil Abbasloo" userId="d71572ce-aea6-4a3a-9d7a-c1bc96c12f67" providerId="ADAL" clId="{7E68F4BF-FF22-41AB-94A0-2E1A5D2A4CCE}" dt="2022-11-21T16:35:21.136" v="501" actId="700"/>
          <ac:spMkLst>
            <pc:docMk/>
            <pc:sldMk cId="2760043765" sldId="465"/>
            <ac:spMk id="6" creationId="{37AAAA2C-0DDA-1946-1A54-8EFCE3135132}"/>
          </ac:spMkLst>
        </pc:spChg>
      </pc:sldChg>
      <pc:sldChg chg="addSp delSp modSp new mod modClrScheme modAnim chgLayout">
        <pc:chgData name="Soheil Abbasloo" userId="d71572ce-aea6-4a3a-9d7a-c1bc96c12f67" providerId="ADAL" clId="{7E68F4BF-FF22-41AB-94A0-2E1A5D2A4CCE}" dt="2022-11-22T00:18:42.317" v="5312"/>
        <pc:sldMkLst>
          <pc:docMk/>
          <pc:sldMk cId="593241875" sldId="466"/>
        </pc:sldMkLst>
        <pc:spChg chg="del mod ord">
          <ac:chgData name="Soheil Abbasloo" userId="d71572ce-aea6-4a3a-9d7a-c1bc96c12f67" providerId="ADAL" clId="{7E68F4BF-FF22-41AB-94A0-2E1A5D2A4CCE}" dt="2022-11-21T16:45:02.516" v="532" actId="700"/>
          <ac:spMkLst>
            <pc:docMk/>
            <pc:sldMk cId="593241875" sldId="466"/>
            <ac:spMk id="2" creationId="{787C8A73-9906-BBDC-E46A-9C95B7F65390}"/>
          </ac:spMkLst>
        </pc:spChg>
        <pc:spChg chg="mod ord">
          <ac:chgData name="Soheil Abbasloo" userId="d71572ce-aea6-4a3a-9d7a-c1bc96c12f67" providerId="ADAL" clId="{7E68F4BF-FF22-41AB-94A0-2E1A5D2A4CCE}" dt="2022-11-21T16:45:02.516" v="532" actId="700"/>
          <ac:spMkLst>
            <pc:docMk/>
            <pc:sldMk cId="593241875" sldId="466"/>
            <ac:spMk id="3" creationId="{326999B6-0507-2E37-D0DD-5F68DD0718CC}"/>
          </ac:spMkLst>
        </pc:spChg>
        <pc:spChg chg="add mod ord">
          <ac:chgData name="Soheil Abbasloo" userId="d71572ce-aea6-4a3a-9d7a-c1bc96c12f67" providerId="ADAL" clId="{7E68F4BF-FF22-41AB-94A0-2E1A5D2A4CCE}" dt="2022-11-21T16:57:52.118" v="1119" actId="207"/>
          <ac:spMkLst>
            <pc:docMk/>
            <pc:sldMk cId="593241875" sldId="466"/>
            <ac:spMk id="4" creationId="{76BAD83B-BFEE-9305-6BBB-1FDDEB0A945F}"/>
          </ac:spMkLst>
        </pc:spChg>
        <pc:spChg chg="add mod ord">
          <ac:chgData name="Soheil Abbasloo" userId="d71572ce-aea6-4a3a-9d7a-c1bc96c12f67" providerId="ADAL" clId="{7E68F4BF-FF22-41AB-94A0-2E1A5D2A4CCE}" dt="2022-11-21T16:46:29.229" v="543" actId="6549"/>
          <ac:spMkLst>
            <pc:docMk/>
            <pc:sldMk cId="593241875" sldId="466"/>
            <ac:spMk id="5" creationId="{0E04F080-DBF8-FACB-4D8B-120C9272FC26}"/>
          </ac:spMkLst>
        </pc:spChg>
        <pc:spChg chg="add mod">
          <ac:chgData name="Soheil Abbasloo" userId="d71572ce-aea6-4a3a-9d7a-c1bc96c12f67" providerId="ADAL" clId="{7E68F4BF-FF22-41AB-94A0-2E1A5D2A4CCE}" dt="2022-11-21T16:50:17.097" v="641" actId="1037"/>
          <ac:spMkLst>
            <pc:docMk/>
            <pc:sldMk cId="593241875" sldId="466"/>
            <ac:spMk id="19" creationId="{C818C9F9-4B47-7393-5C0E-29D147F68393}"/>
          </ac:spMkLst>
        </pc:spChg>
        <pc:picChg chg="add mod">
          <ac:chgData name="Soheil Abbasloo" userId="d71572ce-aea6-4a3a-9d7a-c1bc96c12f67" providerId="ADAL" clId="{7E68F4BF-FF22-41AB-94A0-2E1A5D2A4CCE}" dt="2022-11-21T16:48:07.830" v="558" actId="1076"/>
          <ac:picMkLst>
            <pc:docMk/>
            <pc:sldMk cId="593241875" sldId="466"/>
            <ac:picMk id="6" creationId="{363A0F3D-7067-C645-FAB8-3E8745DB06FB}"/>
          </ac:picMkLst>
        </pc:picChg>
        <pc:picChg chg="add mod">
          <ac:chgData name="Soheil Abbasloo" userId="d71572ce-aea6-4a3a-9d7a-c1bc96c12f67" providerId="ADAL" clId="{7E68F4BF-FF22-41AB-94A0-2E1A5D2A4CCE}" dt="2022-11-21T16:47:14.647" v="546" actId="1076"/>
          <ac:picMkLst>
            <pc:docMk/>
            <pc:sldMk cId="593241875" sldId="466"/>
            <ac:picMk id="7" creationId="{B70724E5-8809-5FF0-B6A7-23FB89EA5029}"/>
          </ac:picMkLst>
        </pc:picChg>
        <pc:cxnChg chg="add mod">
          <ac:chgData name="Soheil Abbasloo" userId="d71572ce-aea6-4a3a-9d7a-c1bc96c12f67" providerId="ADAL" clId="{7E68F4BF-FF22-41AB-94A0-2E1A5D2A4CCE}" dt="2022-11-21T16:49:30.874" v="584" actId="1036"/>
          <ac:cxnSpMkLst>
            <pc:docMk/>
            <pc:sldMk cId="593241875" sldId="466"/>
            <ac:cxnSpMk id="8" creationId="{6F16E0EF-F70B-B608-7F31-B863E7F4BCAA}"/>
          </ac:cxnSpMkLst>
        </pc:cxnChg>
        <pc:cxnChg chg="add mod">
          <ac:chgData name="Soheil Abbasloo" userId="d71572ce-aea6-4a3a-9d7a-c1bc96c12f67" providerId="ADAL" clId="{7E68F4BF-FF22-41AB-94A0-2E1A5D2A4CCE}" dt="2022-11-21T16:49:44.888" v="590" actId="1036"/>
          <ac:cxnSpMkLst>
            <pc:docMk/>
            <pc:sldMk cId="593241875" sldId="466"/>
            <ac:cxnSpMk id="11" creationId="{C15C0337-78A1-B220-B2A1-2318F719FFE6}"/>
          </ac:cxnSpMkLst>
        </pc:cxnChg>
      </pc:sldChg>
      <pc:sldChg chg="modSp add del mod modClrScheme chgLayout">
        <pc:chgData name="Soheil Abbasloo" userId="d71572ce-aea6-4a3a-9d7a-c1bc96c12f67" providerId="ADAL" clId="{7E68F4BF-FF22-41AB-94A0-2E1A5D2A4CCE}" dt="2022-11-21T15:22:22.085" v="29" actId="47"/>
        <pc:sldMkLst>
          <pc:docMk/>
          <pc:sldMk cId="987153546" sldId="466"/>
        </pc:sldMkLst>
        <pc:spChg chg="mod ord">
          <ac:chgData name="Soheil Abbasloo" userId="d71572ce-aea6-4a3a-9d7a-c1bc96c12f67" providerId="ADAL" clId="{7E68F4BF-FF22-41AB-94A0-2E1A5D2A4CCE}" dt="2022-11-21T15:19:52.418" v="22" actId="700"/>
          <ac:spMkLst>
            <pc:docMk/>
            <pc:sldMk cId="987153546" sldId="466"/>
            <ac:spMk id="2" creationId="{00000000-0000-0000-0000-000000000000}"/>
          </ac:spMkLst>
        </pc:spChg>
        <pc:spChg chg="mod ord">
          <ac:chgData name="Soheil Abbasloo" userId="d71572ce-aea6-4a3a-9d7a-c1bc96c12f67" providerId="ADAL" clId="{7E68F4BF-FF22-41AB-94A0-2E1A5D2A4CCE}" dt="2022-11-21T15:19:52.418" v="22" actId="700"/>
          <ac:spMkLst>
            <pc:docMk/>
            <pc:sldMk cId="987153546" sldId="466"/>
            <ac:spMk id="3" creationId="{00000000-0000-0000-0000-000000000000}"/>
          </ac:spMkLst>
        </pc:spChg>
        <pc:spChg chg="mod ord">
          <ac:chgData name="Soheil Abbasloo" userId="d71572ce-aea6-4a3a-9d7a-c1bc96c12f67" providerId="ADAL" clId="{7E68F4BF-FF22-41AB-94A0-2E1A5D2A4CCE}" dt="2022-11-21T15:19:52.418" v="22" actId="700"/>
          <ac:spMkLst>
            <pc:docMk/>
            <pc:sldMk cId="987153546" sldId="466"/>
            <ac:spMk id="4" creationId="{00000000-0000-0000-0000-000000000000}"/>
          </ac:spMkLst>
        </pc:spChg>
        <pc:spChg chg="mod ord">
          <ac:chgData name="Soheil Abbasloo" userId="d71572ce-aea6-4a3a-9d7a-c1bc96c12f67" providerId="ADAL" clId="{7E68F4BF-FF22-41AB-94A0-2E1A5D2A4CCE}" dt="2022-11-21T15:19:52.418" v="22" actId="700"/>
          <ac:spMkLst>
            <pc:docMk/>
            <pc:sldMk cId="987153546" sldId="466"/>
            <ac:spMk id="5" creationId="{00000000-0000-0000-0000-000000000000}"/>
          </ac:spMkLst>
        </pc:spChg>
        <pc:spChg chg="mod ord">
          <ac:chgData name="Soheil Abbasloo" userId="d71572ce-aea6-4a3a-9d7a-c1bc96c12f67" providerId="ADAL" clId="{7E68F4BF-FF22-41AB-94A0-2E1A5D2A4CCE}" dt="2022-11-21T15:19:52.418" v="22" actId="700"/>
          <ac:spMkLst>
            <pc:docMk/>
            <pc:sldMk cId="987153546" sldId="466"/>
            <ac:spMk id="6" creationId="{00000000-0000-0000-0000-000000000000}"/>
          </ac:spMkLst>
        </pc:spChg>
      </pc:sldChg>
      <pc:sldChg chg="modSp add del mod modClrScheme chgLayout">
        <pc:chgData name="Soheil Abbasloo" userId="d71572ce-aea6-4a3a-9d7a-c1bc96c12f67" providerId="ADAL" clId="{7E68F4BF-FF22-41AB-94A0-2E1A5D2A4CCE}" dt="2022-11-21T15:22:22.085" v="29" actId="47"/>
        <pc:sldMkLst>
          <pc:docMk/>
          <pc:sldMk cId="1668457219" sldId="467"/>
        </pc:sldMkLst>
        <pc:spChg chg="mod ord">
          <ac:chgData name="Soheil Abbasloo" userId="d71572ce-aea6-4a3a-9d7a-c1bc96c12f67" providerId="ADAL" clId="{7E68F4BF-FF22-41AB-94A0-2E1A5D2A4CCE}" dt="2022-11-21T15:19:52.418" v="22" actId="700"/>
          <ac:spMkLst>
            <pc:docMk/>
            <pc:sldMk cId="1668457219" sldId="467"/>
            <ac:spMk id="2" creationId="{00000000-0000-0000-0000-000000000000}"/>
          </ac:spMkLst>
        </pc:spChg>
        <pc:spChg chg="mod ord">
          <ac:chgData name="Soheil Abbasloo" userId="d71572ce-aea6-4a3a-9d7a-c1bc96c12f67" providerId="ADAL" clId="{7E68F4BF-FF22-41AB-94A0-2E1A5D2A4CCE}" dt="2022-11-21T15:19:52.418" v="22" actId="700"/>
          <ac:spMkLst>
            <pc:docMk/>
            <pc:sldMk cId="1668457219" sldId="467"/>
            <ac:spMk id="3" creationId="{00000000-0000-0000-0000-000000000000}"/>
          </ac:spMkLst>
        </pc:spChg>
        <pc:spChg chg="mod ord">
          <ac:chgData name="Soheil Abbasloo" userId="d71572ce-aea6-4a3a-9d7a-c1bc96c12f67" providerId="ADAL" clId="{7E68F4BF-FF22-41AB-94A0-2E1A5D2A4CCE}" dt="2022-11-21T15:19:52.418" v="22" actId="700"/>
          <ac:spMkLst>
            <pc:docMk/>
            <pc:sldMk cId="1668457219" sldId="467"/>
            <ac:spMk id="4" creationId="{00000000-0000-0000-0000-000000000000}"/>
          </ac:spMkLst>
        </pc:spChg>
        <pc:spChg chg="mod ord">
          <ac:chgData name="Soheil Abbasloo" userId="d71572ce-aea6-4a3a-9d7a-c1bc96c12f67" providerId="ADAL" clId="{7E68F4BF-FF22-41AB-94A0-2E1A5D2A4CCE}" dt="2022-11-21T15:19:52.418" v="22" actId="700"/>
          <ac:spMkLst>
            <pc:docMk/>
            <pc:sldMk cId="1668457219" sldId="467"/>
            <ac:spMk id="5" creationId="{00000000-0000-0000-0000-000000000000}"/>
          </ac:spMkLst>
        </pc:spChg>
        <pc:spChg chg="mod ord">
          <ac:chgData name="Soheil Abbasloo" userId="d71572ce-aea6-4a3a-9d7a-c1bc96c12f67" providerId="ADAL" clId="{7E68F4BF-FF22-41AB-94A0-2E1A5D2A4CCE}" dt="2022-11-21T15:19:52.418" v="22" actId="700"/>
          <ac:spMkLst>
            <pc:docMk/>
            <pc:sldMk cId="1668457219" sldId="467"/>
            <ac:spMk id="6" creationId="{00000000-0000-0000-0000-000000000000}"/>
          </ac:spMkLst>
        </pc:spChg>
      </pc:sldChg>
      <pc:sldChg chg="addSp delSp modSp add mod delAnim modAnim">
        <pc:chgData name="Soheil Abbasloo" userId="d71572ce-aea6-4a3a-9d7a-c1bc96c12f67" providerId="ADAL" clId="{7E68F4BF-FF22-41AB-94A0-2E1A5D2A4CCE}" dt="2022-11-22T00:19:03.342" v="5314"/>
        <pc:sldMkLst>
          <pc:docMk/>
          <pc:sldMk cId="2593963085" sldId="467"/>
        </pc:sldMkLst>
        <pc:spChg chg="mod">
          <ac:chgData name="Soheil Abbasloo" userId="d71572ce-aea6-4a3a-9d7a-c1bc96c12f67" providerId="ADAL" clId="{7E68F4BF-FF22-41AB-94A0-2E1A5D2A4CCE}" dt="2022-11-21T16:58:06.348" v="1127" actId="207"/>
          <ac:spMkLst>
            <pc:docMk/>
            <pc:sldMk cId="2593963085" sldId="467"/>
            <ac:spMk id="4" creationId="{76BAD83B-BFEE-9305-6BBB-1FDDEB0A945F}"/>
          </ac:spMkLst>
        </pc:spChg>
        <pc:spChg chg="mod">
          <ac:chgData name="Soheil Abbasloo" userId="d71572ce-aea6-4a3a-9d7a-c1bc96c12f67" providerId="ADAL" clId="{7E68F4BF-FF22-41AB-94A0-2E1A5D2A4CCE}" dt="2022-11-21T16:51:33.734" v="659" actId="6549"/>
          <ac:spMkLst>
            <pc:docMk/>
            <pc:sldMk cId="2593963085" sldId="467"/>
            <ac:spMk id="5" creationId="{0E04F080-DBF8-FACB-4D8B-120C9272FC26}"/>
          </ac:spMkLst>
        </pc:spChg>
        <pc:spChg chg="mod">
          <ac:chgData name="Soheil Abbasloo" userId="d71572ce-aea6-4a3a-9d7a-c1bc96c12f67" providerId="ADAL" clId="{7E68F4BF-FF22-41AB-94A0-2E1A5D2A4CCE}" dt="2022-11-21T16:54:08.894" v="1085" actId="1037"/>
          <ac:spMkLst>
            <pc:docMk/>
            <pc:sldMk cId="2593963085" sldId="467"/>
            <ac:spMk id="19" creationId="{C818C9F9-4B47-7393-5C0E-29D147F68393}"/>
          </ac:spMkLst>
        </pc:spChg>
        <pc:cxnChg chg="add del mod">
          <ac:chgData name="Soheil Abbasloo" userId="d71572ce-aea6-4a3a-9d7a-c1bc96c12f67" providerId="ADAL" clId="{7E68F4BF-FF22-41AB-94A0-2E1A5D2A4CCE}" dt="2022-11-21T16:52:28.999" v="909" actId="478"/>
          <ac:cxnSpMkLst>
            <pc:docMk/>
            <pc:sldMk cId="2593963085" sldId="467"/>
            <ac:cxnSpMk id="2" creationId="{3381F16E-BE0F-776E-6DC8-3331CA85BA9A}"/>
          </ac:cxnSpMkLst>
        </pc:cxnChg>
        <pc:cxnChg chg="mod">
          <ac:chgData name="Soheil Abbasloo" userId="d71572ce-aea6-4a3a-9d7a-c1bc96c12f67" providerId="ADAL" clId="{7E68F4BF-FF22-41AB-94A0-2E1A5D2A4CCE}" dt="2022-11-21T16:53:38.035" v="1057" actId="1038"/>
          <ac:cxnSpMkLst>
            <pc:docMk/>
            <pc:sldMk cId="2593963085" sldId="467"/>
            <ac:cxnSpMk id="8" creationId="{6F16E0EF-F70B-B608-7F31-B863E7F4BCAA}"/>
          </ac:cxnSpMkLst>
        </pc:cxnChg>
        <pc:cxnChg chg="add del mod">
          <ac:chgData name="Soheil Abbasloo" userId="d71572ce-aea6-4a3a-9d7a-c1bc96c12f67" providerId="ADAL" clId="{7E68F4BF-FF22-41AB-94A0-2E1A5D2A4CCE}" dt="2022-11-21T16:52:53.573" v="1003" actId="478"/>
          <ac:cxnSpMkLst>
            <pc:docMk/>
            <pc:sldMk cId="2593963085" sldId="467"/>
            <ac:cxnSpMk id="9" creationId="{71DB8314-A337-C9A0-8366-B5600829271D}"/>
          </ac:cxnSpMkLst>
        </pc:cxnChg>
        <pc:cxnChg chg="add mod">
          <ac:chgData name="Soheil Abbasloo" userId="d71572ce-aea6-4a3a-9d7a-c1bc96c12f67" providerId="ADAL" clId="{7E68F4BF-FF22-41AB-94A0-2E1A5D2A4CCE}" dt="2022-11-21T16:53:21.885" v="1044" actId="1038"/>
          <ac:cxnSpMkLst>
            <pc:docMk/>
            <pc:sldMk cId="2593963085" sldId="467"/>
            <ac:cxnSpMk id="10" creationId="{7799B34F-56C5-9C88-C6AD-21C0DA48B422}"/>
          </ac:cxnSpMkLst>
        </pc:cxnChg>
        <pc:cxnChg chg="mod">
          <ac:chgData name="Soheil Abbasloo" userId="d71572ce-aea6-4a3a-9d7a-c1bc96c12f67" providerId="ADAL" clId="{7E68F4BF-FF22-41AB-94A0-2E1A5D2A4CCE}" dt="2022-11-21T16:53:45.695" v="1058"/>
          <ac:cxnSpMkLst>
            <pc:docMk/>
            <pc:sldMk cId="2593963085" sldId="467"/>
            <ac:cxnSpMk id="11" creationId="{C15C0337-78A1-B220-B2A1-2318F719FFE6}"/>
          </ac:cxnSpMkLst>
        </pc:cxnChg>
        <pc:cxnChg chg="add mod">
          <ac:chgData name="Soheil Abbasloo" userId="d71572ce-aea6-4a3a-9d7a-c1bc96c12f67" providerId="ADAL" clId="{7E68F4BF-FF22-41AB-94A0-2E1A5D2A4CCE}" dt="2022-11-21T16:53:21.885" v="1044" actId="1038"/>
          <ac:cxnSpMkLst>
            <pc:docMk/>
            <pc:sldMk cId="2593963085" sldId="467"/>
            <ac:cxnSpMk id="15" creationId="{20D32D16-F6EB-DF8E-95F9-935D46FEBD8E}"/>
          </ac:cxnSpMkLst>
        </pc:cxnChg>
      </pc:sldChg>
      <pc:sldChg chg="modSp add del mod modClrScheme chgLayout">
        <pc:chgData name="Soheil Abbasloo" userId="d71572ce-aea6-4a3a-9d7a-c1bc96c12f67" providerId="ADAL" clId="{7E68F4BF-FF22-41AB-94A0-2E1A5D2A4CCE}" dt="2022-11-21T15:22:22.085" v="29" actId="47"/>
        <pc:sldMkLst>
          <pc:docMk/>
          <pc:sldMk cId="1310553951" sldId="468"/>
        </pc:sldMkLst>
        <pc:spChg chg="mod ord">
          <ac:chgData name="Soheil Abbasloo" userId="d71572ce-aea6-4a3a-9d7a-c1bc96c12f67" providerId="ADAL" clId="{7E68F4BF-FF22-41AB-94A0-2E1A5D2A4CCE}" dt="2022-11-21T15:19:52.418" v="22" actId="700"/>
          <ac:spMkLst>
            <pc:docMk/>
            <pc:sldMk cId="1310553951" sldId="468"/>
            <ac:spMk id="20" creationId="{00000000-0000-0000-0000-000000000000}"/>
          </ac:spMkLst>
        </pc:spChg>
        <pc:spChg chg="mod ord">
          <ac:chgData name="Soheil Abbasloo" userId="d71572ce-aea6-4a3a-9d7a-c1bc96c12f67" providerId="ADAL" clId="{7E68F4BF-FF22-41AB-94A0-2E1A5D2A4CCE}" dt="2022-11-21T15:19:52.418" v="22" actId="700"/>
          <ac:spMkLst>
            <pc:docMk/>
            <pc:sldMk cId="1310553951" sldId="468"/>
            <ac:spMk id="21" creationId="{00000000-0000-0000-0000-000000000000}"/>
          </ac:spMkLst>
        </pc:spChg>
        <pc:spChg chg="mod ord">
          <ac:chgData name="Soheil Abbasloo" userId="d71572ce-aea6-4a3a-9d7a-c1bc96c12f67" providerId="ADAL" clId="{7E68F4BF-FF22-41AB-94A0-2E1A5D2A4CCE}" dt="2022-11-21T15:19:52.418" v="22" actId="700"/>
          <ac:spMkLst>
            <pc:docMk/>
            <pc:sldMk cId="1310553951" sldId="468"/>
            <ac:spMk id="22" creationId="{00000000-0000-0000-0000-000000000000}"/>
          </ac:spMkLst>
        </pc:spChg>
        <pc:spChg chg="mod ord">
          <ac:chgData name="Soheil Abbasloo" userId="d71572ce-aea6-4a3a-9d7a-c1bc96c12f67" providerId="ADAL" clId="{7E68F4BF-FF22-41AB-94A0-2E1A5D2A4CCE}" dt="2022-11-21T15:19:52.418" v="22" actId="700"/>
          <ac:spMkLst>
            <pc:docMk/>
            <pc:sldMk cId="1310553951" sldId="468"/>
            <ac:spMk id="2198530" creationId="{00000000-0000-0000-0000-000000000000}"/>
          </ac:spMkLst>
        </pc:spChg>
        <pc:spChg chg="mod ord">
          <ac:chgData name="Soheil Abbasloo" userId="d71572ce-aea6-4a3a-9d7a-c1bc96c12f67" providerId="ADAL" clId="{7E68F4BF-FF22-41AB-94A0-2E1A5D2A4CCE}" dt="2022-11-21T15:19:52.418" v="22" actId="700"/>
          <ac:spMkLst>
            <pc:docMk/>
            <pc:sldMk cId="1310553951" sldId="468"/>
            <ac:spMk id="2198548" creationId="{00000000-0000-0000-0000-000000000000}"/>
          </ac:spMkLst>
        </pc:spChg>
      </pc:sldChg>
      <pc:sldChg chg="delSp modSp add mod delAnim modAnim">
        <pc:chgData name="Soheil Abbasloo" userId="d71572ce-aea6-4a3a-9d7a-c1bc96c12f67" providerId="ADAL" clId="{7E68F4BF-FF22-41AB-94A0-2E1A5D2A4CCE}" dt="2022-11-22T00:19:19.234" v="5316"/>
        <pc:sldMkLst>
          <pc:docMk/>
          <pc:sldMk cId="2503956574" sldId="468"/>
        </pc:sldMkLst>
        <pc:spChg chg="mod">
          <ac:chgData name="Soheil Abbasloo" userId="d71572ce-aea6-4a3a-9d7a-c1bc96c12f67" providerId="ADAL" clId="{7E68F4BF-FF22-41AB-94A0-2E1A5D2A4CCE}" dt="2022-11-21T16:58:15.371" v="1133" actId="207"/>
          <ac:spMkLst>
            <pc:docMk/>
            <pc:sldMk cId="2503956574" sldId="468"/>
            <ac:spMk id="4" creationId="{76BAD83B-BFEE-9305-6BBB-1FDDEB0A945F}"/>
          </ac:spMkLst>
        </pc:spChg>
        <pc:spChg chg="mod">
          <ac:chgData name="Soheil Abbasloo" userId="d71572ce-aea6-4a3a-9d7a-c1bc96c12f67" providerId="ADAL" clId="{7E68F4BF-FF22-41AB-94A0-2E1A5D2A4CCE}" dt="2022-11-21T16:54:55.310" v="1093" actId="6549"/>
          <ac:spMkLst>
            <pc:docMk/>
            <pc:sldMk cId="2503956574" sldId="468"/>
            <ac:spMk id="5" creationId="{0E04F080-DBF8-FACB-4D8B-120C9272FC26}"/>
          </ac:spMkLst>
        </pc:spChg>
        <pc:spChg chg="mod">
          <ac:chgData name="Soheil Abbasloo" userId="d71572ce-aea6-4a3a-9d7a-c1bc96c12f67" providerId="ADAL" clId="{7E68F4BF-FF22-41AB-94A0-2E1A5D2A4CCE}" dt="2022-11-21T16:56:27.668" v="1103" actId="20577"/>
          <ac:spMkLst>
            <pc:docMk/>
            <pc:sldMk cId="2503956574" sldId="468"/>
            <ac:spMk id="19" creationId="{C818C9F9-4B47-7393-5C0E-29D147F68393}"/>
          </ac:spMkLst>
        </pc:spChg>
        <pc:cxnChg chg="del">
          <ac:chgData name="Soheil Abbasloo" userId="d71572ce-aea6-4a3a-9d7a-c1bc96c12f67" providerId="ADAL" clId="{7E68F4BF-FF22-41AB-94A0-2E1A5D2A4CCE}" dt="2022-11-21T16:55:23.123" v="1094" actId="478"/>
          <ac:cxnSpMkLst>
            <pc:docMk/>
            <pc:sldMk cId="2503956574" sldId="468"/>
            <ac:cxnSpMk id="8" creationId="{6F16E0EF-F70B-B608-7F31-B863E7F4BCAA}"/>
          </ac:cxnSpMkLst>
        </pc:cxnChg>
        <pc:cxnChg chg="del">
          <ac:chgData name="Soheil Abbasloo" userId="d71572ce-aea6-4a3a-9d7a-c1bc96c12f67" providerId="ADAL" clId="{7E68F4BF-FF22-41AB-94A0-2E1A5D2A4CCE}" dt="2022-11-21T16:55:24.311" v="1095" actId="478"/>
          <ac:cxnSpMkLst>
            <pc:docMk/>
            <pc:sldMk cId="2503956574" sldId="468"/>
            <ac:cxnSpMk id="11" creationId="{C15C0337-78A1-B220-B2A1-2318F719FFE6}"/>
          </ac:cxnSpMkLst>
        </pc:cxnChg>
      </pc:sldChg>
      <pc:sldChg chg="modSp add del mod modClrScheme chgLayout">
        <pc:chgData name="Soheil Abbasloo" userId="d71572ce-aea6-4a3a-9d7a-c1bc96c12f67" providerId="ADAL" clId="{7E68F4BF-FF22-41AB-94A0-2E1A5D2A4CCE}" dt="2022-11-21T15:22:22.085" v="29" actId="47"/>
        <pc:sldMkLst>
          <pc:docMk/>
          <pc:sldMk cId="1265682991" sldId="469"/>
        </pc:sldMkLst>
        <pc:spChg chg="mod ord">
          <ac:chgData name="Soheil Abbasloo" userId="d71572ce-aea6-4a3a-9d7a-c1bc96c12f67" providerId="ADAL" clId="{7E68F4BF-FF22-41AB-94A0-2E1A5D2A4CCE}" dt="2022-11-21T15:19:52.418" v="22" actId="700"/>
          <ac:spMkLst>
            <pc:docMk/>
            <pc:sldMk cId="1265682991" sldId="469"/>
            <ac:spMk id="4" creationId="{00000000-0000-0000-0000-000000000000}"/>
          </ac:spMkLst>
        </pc:spChg>
        <pc:spChg chg="mod ord">
          <ac:chgData name="Soheil Abbasloo" userId="d71572ce-aea6-4a3a-9d7a-c1bc96c12f67" providerId="ADAL" clId="{7E68F4BF-FF22-41AB-94A0-2E1A5D2A4CCE}" dt="2022-11-21T15:19:52.418" v="22" actId="700"/>
          <ac:spMkLst>
            <pc:docMk/>
            <pc:sldMk cId="1265682991" sldId="469"/>
            <ac:spMk id="5" creationId="{00000000-0000-0000-0000-000000000000}"/>
          </ac:spMkLst>
        </pc:spChg>
        <pc:spChg chg="mod ord">
          <ac:chgData name="Soheil Abbasloo" userId="d71572ce-aea6-4a3a-9d7a-c1bc96c12f67" providerId="ADAL" clId="{7E68F4BF-FF22-41AB-94A0-2E1A5D2A4CCE}" dt="2022-11-21T15:19:52.418" v="22" actId="700"/>
          <ac:spMkLst>
            <pc:docMk/>
            <pc:sldMk cId="1265682991" sldId="469"/>
            <ac:spMk id="6" creationId="{00000000-0000-0000-0000-000000000000}"/>
          </ac:spMkLst>
        </pc:spChg>
        <pc:spChg chg="mod ord">
          <ac:chgData name="Soheil Abbasloo" userId="d71572ce-aea6-4a3a-9d7a-c1bc96c12f67" providerId="ADAL" clId="{7E68F4BF-FF22-41AB-94A0-2E1A5D2A4CCE}" dt="2022-11-21T15:19:52.418" v="22" actId="700"/>
          <ac:spMkLst>
            <pc:docMk/>
            <pc:sldMk cId="1265682991" sldId="469"/>
            <ac:spMk id="2202626" creationId="{00000000-0000-0000-0000-000000000000}"/>
          </ac:spMkLst>
        </pc:spChg>
        <pc:spChg chg="mod ord">
          <ac:chgData name="Soheil Abbasloo" userId="d71572ce-aea6-4a3a-9d7a-c1bc96c12f67" providerId="ADAL" clId="{7E68F4BF-FF22-41AB-94A0-2E1A5D2A4CCE}" dt="2022-11-21T15:19:52.418" v="22" actId="700"/>
          <ac:spMkLst>
            <pc:docMk/>
            <pc:sldMk cId="1265682991" sldId="469"/>
            <ac:spMk id="2202628" creationId="{00000000-0000-0000-0000-000000000000}"/>
          </ac:spMkLst>
        </pc:spChg>
      </pc:sldChg>
      <pc:sldChg chg="addSp delSp modSp new mod delAnim modAnim">
        <pc:chgData name="Soheil Abbasloo" userId="d71572ce-aea6-4a3a-9d7a-c1bc96c12f67" providerId="ADAL" clId="{7E68F4BF-FF22-41AB-94A0-2E1A5D2A4CCE}" dt="2022-11-22T00:19:52.204" v="5322"/>
        <pc:sldMkLst>
          <pc:docMk/>
          <pc:sldMk cId="2570380274" sldId="469"/>
        </pc:sldMkLst>
        <pc:spChg chg="mod">
          <ac:chgData name="Soheil Abbasloo" userId="d71572ce-aea6-4a3a-9d7a-c1bc96c12f67" providerId="ADAL" clId="{7E68F4BF-FF22-41AB-94A0-2E1A5D2A4CCE}" dt="2022-11-21T17:29:01.639" v="1300" actId="20577"/>
          <ac:spMkLst>
            <pc:docMk/>
            <pc:sldMk cId="2570380274" sldId="469"/>
            <ac:spMk id="3" creationId="{B8420EB2-6673-9CF8-FB06-DD055931D52B}"/>
          </ac:spMkLst>
        </pc:spChg>
        <pc:spChg chg="mod">
          <ac:chgData name="Soheil Abbasloo" userId="d71572ce-aea6-4a3a-9d7a-c1bc96c12f67" providerId="ADAL" clId="{7E68F4BF-FF22-41AB-94A0-2E1A5D2A4CCE}" dt="2022-11-21T17:29:26.221" v="1308" actId="207"/>
          <ac:spMkLst>
            <pc:docMk/>
            <pc:sldMk cId="2570380274" sldId="469"/>
            <ac:spMk id="4" creationId="{D8F80D5B-0A74-AA27-AA6E-B5F1A86AD061}"/>
          </ac:spMkLst>
        </pc:spChg>
        <pc:spChg chg="add del mod">
          <ac:chgData name="Soheil Abbasloo" userId="d71572ce-aea6-4a3a-9d7a-c1bc96c12f67" providerId="ADAL" clId="{7E68F4BF-FF22-41AB-94A0-2E1A5D2A4CCE}" dt="2022-11-21T17:01:45.379" v="1214" actId="478"/>
          <ac:spMkLst>
            <pc:docMk/>
            <pc:sldMk cId="2570380274" sldId="469"/>
            <ac:spMk id="9" creationId="{40BB3502-B835-0EA9-DDBF-0E033DEFDAB2}"/>
          </ac:spMkLst>
        </pc:spChg>
        <pc:spChg chg="add del mod">
          <ac:chgData name="Soheil Abbasloo" userId="d71572ce-aea6-4a3a-9d7a-c1bc96c12f67" providerId="ADAL" clId="{7E68F4BF-FF22-41AB-94A0-2E1A5D2A4CCE}" dt="2022-11-21T17:28:34.235" v="1271" actId="478"/>
          <ac:spMkLst>
            <pc:docMk/>
            <pc:sldMk cId="2570380274" sldId="469"/>
            <ac:spMk id="21" creationId="{62C0733C-7AB0-4F39-A85E-F9213E9D61C8}"/>
          </ac:spMkLst>
        </pc:spChg>
        <pc:grpChg chg="del mod">
          <ac:chgData name="Soheil Abbasloo" userId="d71572ce-aea6-4a3a-9d7a-c1bc96c12f67" providerId="ADAL" clId="{7E68F4BF-FF22-41AB-94A0-2E1A5D2A4CCE}" dt="2022-11-21T17:03:36.135" v="1228"/>
          <ac:grpSpMkLst>
            <pc:docMk/>
            <pc:sldMk cId="2570380274" sldId="469"/>
            <ac:grpSpMk id="16" creationId="{8C64F642-D9DB-BF5F-08B9-2D27FC33405A}"/>
          </ac:grpSpMkLst>
        </pc:grpChg>
        <pc:grpChg chg="mod">
          <ac:chgData name="Soheil Abbasloo" userId="d71572ce-aea6-4a3a-9d7a-c1bc96c12f67" providerId="ADAL" clId="{7E68F4BF-FF22-41AB-94A0-2E1A5D2A4CCE}" dt="2022-11-21T17:04:08.528" v="1234" actId="1582"/>
          <ac:grpSpMkLst>
            <pc:docMk/>
            <pc:sldMk cId="2570380274" sldId="469"/>
            <ac:grpSpMk id="19" creationId="{E335D321-293A-3F8A-1A45-C369AA226A8C}"/>
          </ac:grpSpMkLst>
        </pc:grpChg>
        <pc:picChg chg="add mod">
          <ac:chgData name="Soheil Abbasloo" userId="d71572ce-aea6-4a3a-9d7a-c1bc96c12f67" providerId="ADAL" clId="{7E68F4BF-FF22-41AB-94A0-2E1A5D2A4CCE}" dt="2022-11-21T16:59:19.593" v="1175"/>
          <ac:picMkLst>
            <pc:docMk/>
            <pc:sldMk cId="2570380274" sldId="469"/>
            <ac:picMk id="5" creationId="{49688B88-EC6E-A0DF-24F0-8DF9BA5A068E}"/>
          </ac:picMkLst>
        </pc:picChg>
        <pc:picChg chg="add mod">
          <ac:chgData name="Soheil Abbasloo" userId="d71572ce-aea6-4a3a-9d7a-c1bc96c12f67" providerId="ADAL" clId="{7E68F4BF-FF22-41AB-94A0-2E1A5D2A4CCE}" dt="2022-11-21T16:59:19.593" v="1175"/>
          <ac:picMkLst>
            <pc:docMk/>
            <pc:sldMk cId="2570380274" sldId="469"/>
            <ac:picMk id="6" creationId="{61D5CF78-C65C-E15C-2373-0A725B1D6885}"/>
          </ac:picMkLst>
        </pc:picChg>
        <pc:picChg chg="add del mod">
          <ac:chgData name="Soheil Abbasloo" userId="d71572ce-aea6-4a3a-9d7a-c1bc96c12f67" providerId="ADAL" clId="{7E68F4BF-FF22-41AB-94A0-2E1A5D2A4CCE}" dt="2022-11-21T17:02:23.248" v="1219" actId="478"/>
          <ac:picMkLst>
            <pc:docMk/>
            <pc:sldMk cId="2570380274" sldId="469"/>
            <ac:picMk id="11" creationId="{7BDCD2BF-A25E-FCCD-CF5C-3BAF71A0083F}"/>
          </ac:picMkLst>
        </pc:picChg>
        <pc:picChg chg="add del mod">
          <ac:chgData name="Soheil Abbasloo" userId="d71572ce-aea6-4a3a-9d7a-c1bc96c12f67" providerId="ADAL" clId="{7E68F4BF-FF22-41AB-94A0-2E1A5D2A4CCE}" dt="2022-11-21T17:02:37.524" v="1224" actId="478"/>
          <ac:picMkLst>
            <pc:docMk/>
            <pc:sldMk cId="2570380274" sldId="469"/>
            <ac:picMk id="13" creationId="{178B78DE-074E-22DA-CB11-92CAD47FF70C}"/>
          </ac:picMkLst>
        </pc:picChg>
        <pc:inkChg chg="add del mod">
          <ac:chgData name="Soheil Abbasloo" userId="d71572ce-aea6-4a3a-9d7a-c1bc96c12f67" providerId="ADAL" clId="{7E68F4BF-FF22-41AB-94A0-2E1A5D2A4CCE}" dt="2022-11-21T17:03:36.136" v="1229"/>
          <ac:inkMkLst>
            <pc:docMk/>
            <pc:sldMk cId="2570380274" sldId="469"/>
            <ac:inkMk id="14" creationId="{259FEBF5-3A13-41BD-B674-AA5A0E2F2611}"/>
          </ac:inkMkLst>
        </pc:inkChg>
        <pc:inkChg chg="add del mod">
          <ac:chgData name="Soheil Abbasloo" userId="d71572ce-aea6-4a3a-9d7a-c1bc96c12f67" providerId="ADAL" clId="{7E68F4BF-FF22-41AB-94A0-2E1A5D2A4CCE}" dt="2022-11-21T17:03:36.135" v="1228"/>
          <ac:inkMkLst>
            <pc:docMk/>
            <pc:sldMk cId="2570380274" sldId="469"/>
            <ac:inkMk id="15" creationId="{39E8E4AE-8FAA-56C5-B3A6-3AD7BFC7EC57}"/>
          </ac:inkMkLst>
        </pc:inkChg>
        <pc:inkChg chg="add mod">
          <ac:chgData name="Soheil Abbasloo" userId="d71572ce-aea6-4a3a-9d7a-c1bc96c12f67" providerId="ADAL" clId="{7E68F4BF-FF22-41AB-94A0-2E1A5D2A4CCE}" dt="2022-11-21T17:03:40.180" v="1232"/>
          <ac:inkMkLst>
            <pc:docMk/>
            <pc:sldMk cId="2570380274" sldId="469"/>
            <ac:inkMk id="17" creationId="{AE6A0954-4203-93FA-CDB1-FC353BF0521D}"/>
          </ac:inkMkLst>
        </pc:inkChg>
        <pc:inkChg chg="add mod">
          <ac:chgData name="Soheil Abbasloo" userId="d71572ce-aea6-4a3a-9d7a-c1bc96c12f67" providerId="ADAL" clId="{7E68F4BF-FF22-41AB-94A0-2E1A5D2A4CCE}" dt="2022-11-21T17:03:40.180" v="1232"/>
          <ac:inkMkLst>
            <pc:docMk/>
            <pc:sldMk cId="2570380274" sldId="469"/>
            <ac:inkMk id="18" creationId="{B8DC1EC2-4D07-0958-8DE2-938D3BF67DC3}"/>
          </ac:inkMkLst>
        </pc:inkChg>
        <pc:cxnChg chg="add mod">
          <ac:chgData name="Soheil Abbasloo" userId="d71572ce-aea6-4a3a-9d7a-c1bc96c12f67" providerId="ADAL" clId="{7E68F4BF-FF22-41AB-94A0-2E1A5D2A4CCE}" dt="2022-11-21T16:59:29.372" v="1208" actId="1038"/>
          <ac:cxnSpMkLst>
            <pc:docMk/>
            <pc:sldMk cId="2570380274" sldId="469"/>
            <ac:cxnSpMk id="7" creationId="{0AB3C891-21D5-24AB-C84A-8647F9DFF866}"/>
          </ac:cxnSpMkLst>
        </pc:cxnChg>
        <pc:cxnChg chg="add del mod">
          <ac:chgData name="Soheil Abbasloo" userId="d71572ce-aea6-4a3a-9d7a-c1bc96c12f67" providerId="ADAL" clId="{7E68F4BF-FF22-41AB-94A0-2E1A5D2A4CCE}" dt="2022-11-21T16:59:23.045" v="1176" actId="478"/>
          <ac:cxnSpMkLst>
            <pc:docMk/>
            <pc:sldMk cId="2570380274" sldId="469"/>
            <ac:cxnSpMk id="8" creationId="{91D39682-94FC-4677-B637-FE9DE1BD9864}"/>
          </ac:cxnSpMkLst>
        </pc:cxnChg>
      </pc:sldChg>
      <pc:sldChg chg="modSp add del mod modClrScheme chgLayout">
        <pc:chgData name="Soheil Abbasloo" userId="d71572ce-aea6-4a3a-9d7a-c1bc96c12f67" providerId="ADAL" clId="{7E68F4BF-FF22-41AB-94A0-2E1A5D2A4CCE}" dt="2022-11-21T15:22:22.085" v="29" actId="47"/>
        <pc:sldMkLst>
          <pc:docMk/>
          <pc:sldMk cId="1894795117" sldId="470"/>
        </pc:sldMkLst>
        <pc:spChg chg="mod ord">
          <ac:chgData name="Soheil Abbasloo" userId="d71572ce-aea6-4a3a-9d7a-c1bc96c12f67" providerId="ADAL" clId="{7E68F4BF-FF22-41AB-94A0-2E1A5D2A4CCE}" dt="2022-11-21T15:19:52.418" v="22" actId="700"/>
          <ac:spMkLst>
            <pc:docMk/>
            <pc:sldMk cId="1894795117" sldId="470"/>
            <ac:spMk id="4" creationId="{00000000-0000-0000-0000-000000000000}"/>
          </ac:spMkLst>
        </pc:spChg>
        <pc:spChg chg="mod ord">
          <ac:chgData name="Soheil Abbasloo" userId="d71572ce-aea6-4a3a-9d7a-c1bc96c12f67" providerId="ADAL" clId="{7E68F4BF-FF22-41AB-94A0-2E1A5D2A4CCE}" dt="2022-11-21T15:19:52.418" v="22" actId="700"/>
          <ac:spMkLst>
            <pc:docMk/>
            <pc:sldMk cId="1894795117" sldId="470"/>
            <ac:spMk id="5" creationId="{00000000-0000-0000-0000-000000000000}"/>
          </ac:spMkLst>
        </pc:spChg>
        <pc:spChg chg="mod ord">
          <ac:chgData name="Soheil Abbasloo" userId="d71572ce-aea6-4a3a-9d7a-c1bc96c12f67" providerId="ADAL" clId="{7E68F4BF-FF22-41AB-94A0-2E1A5D2A4CCE}" dt="2022-11-21T15:19:52.418" v="22" actId="700"/>
          <ac:spMkLst>
            <pc:docMk/>
            <pc:sldMk cId="1894795117" sldId="470"/>
            <ac:spMk id="6" creationId="{00000000-0000-0000-0000-000000000000}"/>
          </ac:spMkLst>
        </pc:spChg>
        <pc:spChg chg="mod ord">
          <ac:chgData name="Soheil Abbasloo" userId="d71572ce-aea6-4a3a-9d7a-c1bc96c12f67" providerId="ADAL" clId="{7E68F4BF-FF22-41AB-94A0-2E1A5D2A4CCE}" dt="2022-11-21T15:19:52.418" v="22" actId="700"/>
          <ac:spMkLst>
            <pc:docMk/>
            <pc:sldMk cId="1894795117" sldId="470"/>
            <ac:spMk id="2204674" creationId="{00000000-0000-0000-0000-000000000000}"/>
          </ac:spMkLst>
        </pc:spChg>
        <pc:spChg chg="mod ord">
          <ac:chgData name="Soheil Abbasloo" userId="d71572ce-aea6-4a3a-9d7a-c1bc96c12f67" providerId="ADAL" clId="{7E68F4BF-FF22-41AB-94A0-2E1A5D2A4CCE}" dt="2022-11-21T15:19:52.418" v="22" actId="700"/>
          <ac:spMkLst>
            <pc:docMk/>
            <pc:sldMk cId="1894795117" sldId="470"/>
            <ac:spMk id="2204676" creationId="{00000000-0000-0000-0000-000000000000}"/>
          </ac:spMkLst>
        </pc:spChg>
      </pc:sldChg>
      <pc:sldChg chg="addSp delSp modSp new mod modAnim">
        <pc:chgData name="Soheil Abbasloo" userId="d71572ce-aea6-4a3a-9d7a-c1bc96c12f67" providerId="ADAL" clId="{7E68F4BF-FF22-41AB-94A0-2E1A5D2A4CCE}" dt="2022-11-22T00:10:57.801" v="5242"/>
        <pc:sldMkLst>
          <pc:docMk/>
          <pc:sldMk cId="2416214781" sldId="470"/>
        </pc:sldMkLst>
        <pc:spChg chg="del">
          <ac:chgData name="Soheil Abbasloo" userId="d71572ce-aea6-4a3a-9d7a-c1bc96c12f67" providerId="ADAL" clId="{7E68F4BF-FF22-41AB-94A0-2E1A5D2A4CCE}" dt="2022-11-21T17:39:57.523" v="1374" actId="478"/>
          <ac:spMkLst>
            <pc:docMk/>
            <pc:sldMk cId="2416214781" sldId="470"/>
            <ac:spMk id="3" creationId="{EC604E7D-F1B9-96F8-D738-E3F0B1964411}"/>
          </ac:spMkLst>
        </pc:spChg>
        <pc:spChg chg="mod">
          <ac:chgData name="Soheil Abbasloo" userId="d71572ce-aea6-4a3a-9d7a-c1bc96c12f67" providerId="ADAL" clId="{7E68F4BF-FF22-41AB-94A0-2E1A5D2A4CCE}" dt="2022-11-21T17:42:59.680" v="1419" actId="20577"/>
          <ac:spMkLst>
            <pc:docMk/>
            <pc:sldMk cId="2416214781" sldId="470"/>
            <ac:spMk id="4" creationId="{0F2CD92C-EB10-E0AC-D83C-E9158DC2363E}"/>
          </ac:spMkLst>
        </pc:spChg>
        <pc:spChg chg="add mod">
          <ac:chgData name="Soheil Abbasloo" userId="d71572ce-aea6-4a3a-9d7a-c1bc96c12f67" providerId="ADAL" clId="{7E68F4BF-FF22-41AB-94A0-2E1A5D2A4CCE}" dt="2022-11-21T17:47:50.083" v="1549" actId="14100"/>
          <ac:spMkLst>
            <pc:docMk/>
            <pc:sldMk cId="2416214781" sldId="470"/>
            <ac:spMk id="9" creationId="{95A8CD8B-20E2-B90D-D5D7-DE760C15523B}"/>
          </ac:spMkLst>
        </pc:spChg>
        <pc:spChg chg="add mod">
          <ac:chgData name="Soheil Abbasloo" userId="d71572ce-aea6-4a3a-9d7a-c1bc96c12f67" providerId="ADAL" clId="{7E68F4BF-FF22-41AB-94A0-2E1A5D2A4CCE}" dt="2022-11-21T17:42:53.601" v="1417" actId="1035"/>
          <ac:spMkLst>
            <pc:docMk/>
            <pc:sldMk cId="2416214781" sldId="470"/>
            <ac:spMk id="10" creationId="{1E451A19-BC66-22F0-EFF8-107465140870}"/>
          </ac:spMkLst>
        </pc:spChg>
        <pc:spChg chg="add mod">
          <ac:chgData name="Soheil Abbasloo" userId="d71572ce-aea6-4a3a-9d7a-c1bc96c12f67" providerId="ADAL" clId="{7E68F4BF-FF22-41AB-94A0-2E1A5D2A4CCE}" dt="2022-11-21T17:42:53.601" v="1417" actId="1035"/>
          <ac:spMkLst>
            <pc:docMk/>
            <pc:sldMk cId="2416214781" sldId="470"/>
            <ac:spMk id="11" creationId="{1A0C47E9-E8AD-0483-C3F4-2A0D30C5DF36}"/>
          </ac:spMkLst>
        </pc:spChg>
        <pc:spChg chg="add mod">
          <ac:chgData name="Soheil Abbasloo" userId="d71572ce-aea6-4a3a-9d7a-c1bc96c12f67" providerId="ADAL" clId="{7E68F4BF-FF22-41AB-94A0-2E1A5D2A4CCE}" dt="2022-11-21T17:42:53.601" v="1417" actId="1035"/>
          <ac:spMkLst>
            <pc:docMk/>
            <pc:sldMk cId="2416214781" sldId="470"/>
            <ac:spMk id="12" creationId="{6588C5A3-DE4F-AF67-88CB-78C2784F8E42}"/>
          </ac:spMkLst>
        </pc:spChg>
        <pc:spChg chg="add del">
          <ac:chgData name="Soheil Abbasloo" userId="d71572ce-aea6-4a3a-9d7a-c1bc96c12f67" providerId="ADAL" clId="{7E68F4BF-FF22-41AB-94A0-2E1A5D2A4CCE}" dt="2022-11-21T17:43:05.359" v="1423" actId="22"/>
          <ac:spMkLst>
            <pc:docMk/>
            <pc:sldMk cId="2416214781" sldId="470"/>
            <ac:spMk id="14" creationId="{1BDEC6BE-0C89-DC61-41A3-258717E1780B}"/>
          </ac:spMkLst>
        </pc:spChg>
        <pc:spChg chg="add mod">
          <ac:chgData name="Soheil Abbasloo" userId="d71572ce-aea6-4a3a-9d7a-c1bc96c12f67" providerId="ADAL" clId="{7E68F4BF-FF22-41AB-94A0-2E1A5D2A4CCE}" dt="2022-11-21T17:43:56.650" v="1487" actId="20577"/>
          <ac:spMkLst>
            <pc:docMk/>
            <pc:sldMk cId="2416214781" sldId="470"/>
            <ac:spMk id="16" creationId="{BFABAD81-0198-726B-9BF9-A2C4B52BE073}"/>
          </ac:spMkLst>
        </pc:spChg>
        <pc:picChg chg="add mod">
          <ac:chgData name="Soheil Abbasloo" userId="d71572ce-aea6-4a3a-9d7a-c1bc96c12f67" providerId="ADAL" clId="{7E68F4BF-FF22-41AB-94A0-2E1A5D2A4CCE}" dt="2022-11-21T17:42:53.601" v="1417" actId="1035"/>
          <ac:picMkLst>
            <pc:docMk/>
            <pc:sldMk cId="2416214781" sldId="470"/>
            <ac:picMk id="6" creationId="{95F0277A-7CF5-DDD6-C347-4A05F3A131F6}"/>
          </ac:picMkLst>
        </pc:picChg>
        <pc:picChg chg="add mod modCrop">
          <ac:chgData name="Soheil Abbasloo" userId="d71572ce-aea6-4a3a-9d7a-c1bc96c12f67" providerId="ADAL" clId="{7E68F4BF-FF22-41AB-94A0-2E1A5D2A4CCE}" dt="2022-11-21T17:42:53.601" v="1417" actId="1035"/>
          <ac:picMkLst>
            <pc:docMk/>
            <pc:sldMk cId="2416214781" sldId="470"/>
            <ac:picMk id="8" creationId="{1CA96EEB-98BB-859D-0130-CFE9653F0571}"/>
          </ac:picMkLst>
        </pc:picChg>
      </pc:sldChg>
      <pc:sldChg chg="addSp delSp modSp new mod modClrScheme chgLayout">
        <pc:chgData name="Soheil Abbasloo" userId="d71572ce-aea6-4a3a-9d7a-c1bc96c12f67" providerId="ADAL" clId="{7E68F4BF-FF22-41AB-94A0-2E1A5D2A4CCE}" dt="2022-11-22T00:17:55.490" v="5307" actId="20577"/>
        <pc:sldMkLst>
          <pc:docMk/>
          <pc:sldMk cId="2444566109" sldId="471"/>
        </pc:sldMkLst>
        <pc:spChg chg="mod ord">
          <ac:chgData name="Soheil Abbasloo" userId="d71572ce-aea6-4a3a-9d7a-c1bc96c12f67" providerId="ADAL" clId="{7E68F4BF-FF22-41AB-94A0-2E1A5D2A4CCE}" dt="2022-11-21T17:51:45.460" v="1551" actId="700"/>
          <ac:spMkLst>
            <pc:docMk/>
            <pc:sldMk cId="2444566109" sldId="471"/>
            <ac:spMk id="2" creationId="{646D5B81-27F1-ED56-D650-EFFA4F7A62BF}"/>
          </ac:spMkLst>
        </pc:spChg>
        <pc:spChg chg="del mod ord">
          <ac:chgData name="Soheil Abbasloo" userId="d71572ce-aea6-4a3a-9d7a-c1bc96c12f67" providerId="ADAL" clId="{7E68F4BF-FF22-41AB-94A0-2E1A5D2A4CCE}" dt="2022-11-21T17:51:45.460" v="1551" actId="700"/>
          <ac:spMkLst>
            <pc:docMk/>
            <pc:sldMk cId="2444566109" sldId="471"/>
            <ac:spMk id="3" creationId="{DB3EB5EF-5D28-1F0D-0A96-34145FDB2FC9}"/>
          </ac:spMkLst>
        </pc:spChg>
        <pc:spChg chg="del mod ord">
          <ac:chgData name="Soheil Abbasloo" userId="d71572ce-aea6-4a3a-9d7a-c1bc96c12f67" providerId="ADAL" clId="{7E68F4BF-FF22-41AB-94A0-2E1A5D2A4CCE}" dt="2022-11-21T17:51:45.460" v="1551" actId="700"/>
          <ac:spMkLst>
            <pc:docMk/>
            <pc:sldMk cId="2444566109" sldId="471"/>
            <ac:spMk id="4" creationId="{B5840ED0-E62E-7CC7-9302-CD562CD0582A}"/>
          </ac:spMkLst>
        </pc:spChg>
        <pc:spChg chg="add mod ord">
          <ac:chgData name="Soheil Abbasloo" userId="d71572ce-aea6-4a3a-9d7a-c1bc96c12f67" providerId="ADAL" clId="{7E68F4BF-FF22-41AB-94A0-2E1A5D2A4CCE}" dt="2022-11-22T00:17:55.490" v="5307" actId="20577"/>
          <ac:spMkLst>
            <pc:docMk/>
            <pc:sldMk cId="2444566109" sldId="471"/>
            <ac:spMk id="5" creationId="{45BCD28C-3374-418A-AB37-E54BE6B27129}"/>
          </ac:spMkLst>
        </pc:spChg>
        <pc:spChg chg="add mod ord">
          <ac:chgData name="Soheil Abbasloo" userId="d71572ce-aea6-4a3a-9d7a-c1bc96c12f67" providerId="ADAL" clId="{7E68F4BF-FF22-41AB-94A0-2E1A5D2A4CCE}" dt="2022-11-21T17:51:45.460" v="1551" actId="700"/>
          <ac:spMkLst>
            <pc:docMk/>
            <pc:sldMk cId="2444566109" sldId="471"/>
            <ac:spMk id="6" creationId="{1F0CA97D-D363-E11B-F6A9-9F7D8033759C}"/>
          </ac:spMkLst>
        </pc:spChg>
      </pc:sldChg>
      <pc:sldChg chg="modSp add del mod modClrScheme chgLayout">
        <pc:chgData name="Soheil Abbasloo" userId="d71572ce-aea6-4a3a-9d7a-c1bc96c12f67" providerId="ADAL" clId="{7E68F4BF-FF22-41AB-94A0-2E1A5D2A4CCE}" dt="2022-11-21T15:22:22.085" v="29" actId="47"/>
        <pc:sldMkLst>
          <pc:docMk/>
          <pc:sldMk cId="3622899995" sldId="471"/>
        </pc:sldMkLst>
        <pc:spChg chg="mod ord">
          <ac:chgData name="Soheil Abbasloo" userId="d71572ce-aea6-4a3a-9d7a-c1bc96c12f67" providerId="ADAL" clId="{7E68F4BF-FF22-41AB-94A0-2E1A5D2A4CCE}" dt="2022-11-21T15:19:52.418" v="22" actId="700"/>
          <ac:spMkLst>
            <pc:docMk/>
            <pc:sldMk cId="3622899995" sldId="471"/>
            <ac:spMk id="4" creationId="{00000000-0000-0000-0000-000000000000}"/>
          </ac:spMkLst>
        </pc:spChg>
        <pc:spChg chg="mod ord">
          <ac:chgData name="Soheil Abbasloo" userId="d71572ce-aea6-4a3a-9d7a-c1bc96c12f67" providerId="ADAL" clId="{7E68F4BF-FF22-41AB-94A0-2E1A5D2A4CCE}" dt="2022-11-21T15:19:52.418" v="22" actId="700"/>
          <ac:spMkLst>
            <pc:docMk/>
            <pc:sldMk cId="3622899995" sldId="471"/>
            <ac:spMk id="5" creationId="{00000000-0000-0000-0000-000000000000}"/>
          </ac:spMkLst>
        </pc:spChg>
        <pc:spChg chg="mod ord">
          <ac:chgData name="Soheil Abbasloo" userId="d71572ce-aea6-4a3a-9d7a-c1bc96c12f67" providerId="ADAL" clId="{7E68F4BF-FF22-41AB-94A0-2E1A5D2A4CCE}" dt="2022-11-21T15:19:52.418" v="22" actId="700"/>
          <ac:spMkLst>
            <pc:docMk/>
            <pc:sldMk cId="3622899995" sldId="471"/>
            <ac:spMk id="6" creationId="{00000000-0000-0000-0000-000000000000}"/>
          </ac:spMkLst>
        </pc:spChg>
        <pc:spChg chg="mod ord">
          <ac:chgData name="Soheil Abbasloo" userId="d71572ce-aea6-4a3a-9d7a-c1bc96c12f67" providerId="ADAL" clId="{7E68F4BF-FF22-41AB-94A0-2E1A5D2A4CCE}" dt="2022-11-21T15:19:52.418" v="22" actId="700"/>
          <ac:spMkLst>
            <pc:docMk/>
            <pc:sldMk cId="3622899995" sldId="471"/>
            <ac:spMk id="2206722" creationId="{00000000-0000-0000-0000-000000000000}"/>
          </ac:spMkLst>
        </pc:spChg>
        <pc:spChg chg="mod ord">
          <ac:chgData name="Soheil Abbasloo" userId="d71572ce-aea6-4a3a-9d7a-c1bc96c12f67" providerId="ADAL" clId="{7E68F4BF-FF22-41AB-94A0-2E1A5D2A4CCE}" dt="2022-11-21T15:19:52.418" v="22" actId="700"/>
          <ac:spMkLst>
            <pc:docMk/>
            <pc:sldMk cId="3622899995" sldId="471"/>
            <ac:spMk id="2206723" creationId="{00000000-0000-0000-0000-000000000000}"/>
          </ac:spMkLst>
        </pc:spChg>
      </pc:sldChg>
      <pc:sldChg chg="addSp delSp modSp new del mod modClrScheme chgLayout">
        <pc:chgData name="Soheil Abbasloo" userId="d71572ce-aea6-4a3a-9d7a-c1bc96c12f67" providerId="ADAL" clId="{7E68F4BF-FF22-41AB-94A0-2E1A5D2A4CCE}" dt="2022-11-21T21:26:21.706" v="2832" actId="47"/>
        <pc:sldMkLst>
          <pc:docMk/>
          <pc:sldMk cId="4065615212" sldId="472"/>
        </pc:sldMkLst>
        <pc:spChg chg="mod ord">
          <ac:chgData name="Soheil Abbasloo" userId="d71572ce-aea6-4a3a-9d7a-c1bc96c12f67" providerId="ADAL" clId="{7E68F4BF-FF22-41AB-94A0-2E1A5D2A4CCE}" dt="2022-11-21T20:47:53.089" v="2126" actId="700"/>
          <ac:spMkLst>
            <pc:docMk/>
            <pc:sldMk cId="4065615212" sldId="472"/>
            <ac:spMk id="2" creationId="{FA51AA53-DF0E-521E-E514-4F181036B51E}"/>
          </ac:spMkLst>
        </pc:spChg>
        <pc:spChg chg="del">
          <ac:chgData name="Soheil Abbasloo" userId="d71572ce-aea6-4a3a-9d7a-c1bc96c12f67" providerId="ADAL" clId="{7E68F4BF-FF22-41AB-94A0-2E1A5D2A4CCE}" dt="2022-11-21T20:47:43.554" v="2124" actId="478"/>
          <ac:spMkLst>
            <pc:docMk/>
            <pc:sldMk cId="4065615212" sldId="472"/>
            <ac:spMk id="3" creationId="{206F3ECF-5722-8CE2-AE4F-9B1429495A21}"/>
          </ac:spMkLst>
        </pc:spChg>
        <pc:spChg chg="del">
          <ac:chgData name="Soheil Abbasloo" userId="d71572ce-aea6-4a3a-9d7a-c1bc96c12f67" providerId="ADAL" clId="{7E68F4BF-FF22-41AB-94A0-2E1A5D2A4CCE}" dt="2022-11-21T20:47:45.938" v="2125" actId="478"/>
          <ac:spMkLst>
            <pc:docMk/>
            <pc:sldMk cId="4065615212" sldId="472"/>
            <ac:spMk id="4" creationId="{DFB5AE95-0E70-D96C-5430-ED4E82311D9F}"/>
          </ac:spMkLst>
        </pc:spChg>
        <pc:spChg chg="add del">
          <ac:chgData name="Soheil Abbasloo" userId="d71572ce-aea6-4a3a-9d7a-c1bc96c12f67" providerId="ADAL" clId="{7E68F4BF-FF22-41AB-94A0-2E1A5D2A4CCE}" dt="2022-11-21T20:47:32.470" v="2120" actId="22"/>
          <ac:spMkLst>
            <pc:docMk/>
            <pc:sldMk cId="4065615212" sldId="472"/>
            <ac:spMk id="6" creationId="{54C4A0A4-D7A0-3867-6BF1-8E87A7718384}"/>
          </ac:spMkLst>
        </pc:spChg>
        <pc:spChg chg="add mod ord">
          <ac:chgData name="Soheil Abbasloo" userId="d71572ce-aea6-4a3a-9d7a-c1bc96c12f67" providerId="ADAL" clId="{7E68F4BF-FF22-41AB-94A0-2E1A5D2A4CCE}" dt="2022-11-21T20:47:57.215" v="2132" actId="20577"/>
          <ac:spMkLst>
            <pc:docMk/>
            <pc:sldMk cId="4065615212" sldId="472"/>
            <ac:spMk id="9" creationId="{74802B38-A4A1-A538-5C35-E1BA691CFE71}"/>
          </ac:spMkLst>
        </pc:spChg>
        <pc:picChg chg="add mod">
          <ac:chgData name="Soheil Abbasloo" userId="d71572ce-aea6-4a3a-9d7a-c1bc96c12f67" providerId="ADAL" clId="{7E68F4BF-FF22-41AB-94A0-2E1A5D2A4CCE}" dt="2022-11-21T20:47:41.243" v="2123" actId="962"/>
          <ac:picMkLst>
            <pc:docMk/>
            <pc:sldMk cId="4065615212" sldId="472"/>
            <ac:picMk id="8" creationId="{D1100D3C-0707-3308-722B-718944255830}"/>
          </ac:picMkLst>
        </pc:picChg>
      </pc:sldChg>
      <pc:sldChg chg="addSp delSp modSp new mod modClrScheme modAnim chgLayout">
        <pc:chgData name="Soheil Abbasloo" userId="d71572ce-aea6-4a3a-9d7a-c1bc96c12f67" providerId="ADAL" clId="{7E68F4BF-FF22-41AB-94A0-2E1A5D2A4CCE}" dt="2022-11-22T00:20:52.951" v="5335"/>
        <pc:sldMkLst>
          <pc:docMk/>
          <pc:sldMk cId="1332872741" sldId="473"/>
        </pc:sldMkLst>
        <pc:spChg chg="del mod ord">
          <ac:chgData name="Soheil Abbasloo" userId="d71572ce-aea6-4a3a-9d7a-c1bc96c12f67" providerId="ADAL" clId="{7E68F4BF-FF22-41AB-94A0-2E1A5D2A4CCE}" dt="2022-11-21T21:14:35.065" v="2339" actId="700"/>
          <ac:spMkLst>
            <pc:docMk/>
            <pc:sldMk cId="1332872741" sldId="473"/>
            <ac:spMk id="2" creationId="{EE85B9D1-6794-7F28-FCFB-514CD1F9290B}"/>
          </ac:spMkLst>
        </pc:spChg>
        <pc:spChg chg="mod ord">
          <ac:chgData name="Soheil Abbasloo" userId="d71572ce-aea6-4a3a-9d7a-c1bc96c12f67" providerId="ADAL" clId="{7E68F4BF-FF22-41AB-94A0-2E1A5D2A4CCE}" dt="2022-11-21T21:14:35.065" v="2339" actId="700"/>
          <ac:spMkLst>
            <pc:docMk/>
            <pc:sldMk cId="1332872741" sldId="473"/>
            <ac:spMk id="3" creationId="{5CC20186-B4AC-C8B5-5CAE-F328175778D1}"/>
          </ac:spMkLst>
        </pc:spChg>
        <pc:spChg chg="add mod ord">
          <ac:chgData name="Soheil Abbasloo" userId="d71572ce-aea6-4a3a-9d7a-c1bc96c12f67" providerId="ADAL" clId="{7E68F4BF-FF22-41AB-94A0-2E1A5D2A4CCE}" dt="2022-11-21T21:14:57.418" v="2345" actId="20577"/>
          <ac:spMkLst>
            <pc:docMk/>
            <pc:sldMk cId="1332872741" sldId="473"/>
            <ac:spMk id="4" creationId="{335D3CEF-15A4-7817-6BE1-1F386297EF21}"/>
          </ac:spMkLst>
        </pc:spChg>
        <pc:spChg chg="add mod ord">
          <ac:chgData name="Soheil Abbasloo" userId="d71572ce-aea6-4a3a-9d7a-c1bc96c12f67" providerId="ADAL" clId="{7E68F4BF-FF22-41AB-94A0-2E1A5D2A4CCE}" dt="2022-11-21T21:15:10.494" v="2349" actId="113"/>
          <ac:spMkLst>
            <pc:docMk/>
            <pc:sldMk cId="1332872741" sldId="473"/>
            <ac:spMk id="5" creationId="{17F09390-3736-6A7F-B5AE-F099E192C7A3}"/>
          </ac:spMkLst>
        </pc:spChg>
      </pc:sldChg>
      <pc:sldChg chg="modSp new mod modAnim modNotesTx">
        <pc:chgData name="Soheil Abbasloo" userId="d71572ce-aea6-4a3a-9d7a-c1bc96c12f67" providerId="ADAL" clId="{7E68F4BF-FF22-41AB-94A0-2E1A5D2A4CCE}" dt="2022-11-22T00:21:18.871" v="5337"/>
        <pc:sldMkLst>
          <pc:docMk/>
          <pc:sldMk cId="3681651888" sldId="474"/>
        </pc:sldMkLst>
        <pc:spChg chg="mod">
          <ac:chgData name="Soheil Abbasloo" userId="d71572ce-aea6-4a3a-9d7a-c1bc96c12f67" providerId="ADAL" clId="{7E68F4BF-FF22-41AB-94A0-2E1A5D2A4CCE}" dt="2022-11-22T00:01:14.936" v="5058" actId="21"/>
          <ac:spMkLst>
            <pc:docMk/>
            <pc:sldMk cId="3681651888" sldId="474"/>
            <ac:spMk id="3" creationId="{01AB25AD-739F-FE44-8A5F-E3BB1E0EEC8F}"/>
          </ac:spMkLst>
        </pc:spChg>
        <pc:spChg chg="mod">
          <ac:chgData name="Soheil Abbasloo" userId="d71572ce-aea6-4a3a-9d7a-c1bc96c12f67" providerId="ADAL" clId="{7E68F4BF-FF22-41AB-94A0-2E1A5D2A4CCE}" dt="2022-11-21T21:16:58.449" v="2363" actId="207"/>
          <ac:spMkLst>
            <pc:docMk/>
            <pc:sldMk cId="3681651888" sldId="474"/>
            <ac:spMk id="4" creationId="{3FC95464-5D64-8B1A-C06E-9F5B9C95F96C}"/>
          </ac:spMkLst>
        </pc:spChg>
      </pc:sldChg>
      <pc:sldChg chg="modSp new mod modAnim">
        <pc:chgData name="Soheil Abbasloo" userId="d71572ce-aea6-4a3a-9d7a-c1bc96c12f67" providerId="ADAL" clId="{7E68F4BF-FF22-41AB-94A0-2E1A5D2A4CCE}" dt="2022-11-22T00:22:49.424" v="5348" actId="403"/>
        <pc:sldMkLst>
          <pc:docMk/>
          <pc:sldMk cId="2223102839" sldId="475"/>
        </pc:sldMkLst>
        <pc:spChg chg="mod">
          <ac:chgData name="Soheil Abbasloo" userId="d71572ce-aea6-4a3a-9d7a-c1bc96c12f67" providerId="ADAL" clId="{7E68F4BF-FF22-41AB-94A0-2E1A5D2A4CCE}" dt="2022-11-22T00:22:49.424" v="5348" actId="403"/>
          <ac:spMkLst>
            <pc:docMk/>
            <pc:sldMk cId="2223102839" sldId="475"/>
            <ac:spMk id="3" creationId="{75C554B8-E4A8-C46C-5A6A-BC01066F4044}"/>
          </ac:spMkLst>
        </pc:spChg>
        <pc:spChg chg="mod">
          <ac:chgData name="Soheil Abbasloo" userId="d71572ce-aea6-4a3a-9d7a-c1bc96c12f67" providerId="ADAL" clId="{7E68F4BF-FF22-41AB-94A0-2E1A5D2A4CCE}" dt="2022-11-21T21:21:00.814" v="2655"/>
          <ac:spMkLst>
            <pc:docMk/>
            <pc:sldMk cId="2223102839" sldId="475"/>
            <ac:spMk id="4" creationId="{79E90CBA-3DF2-7A98-730A-89046DF733CA}"/>
          </ac:spMkLst>
        </pc:spChg>
      </pc:sldChg>
      <pc:sldChg chg="addSp delSp modSp new mod modAnim">
        <pc:chgData name="Soheil Abbasloo" userId="d71572ce-aea6-4a3a-9d7a-c1bc96c12f67" providerId="ADAL" clId="{7E68F4BF-FF22-41AB-94A0-2E1A5D2A4CCE}" dt="2022-11-22T00:27:45.560" v="5449" actId="113"/>
        <pc:sldMkLst>
          <pc:docMk/>
          <pc:sldMk cId="2728705044" sldId="476"/>
        </pc:sldMkLst>
        <pc:spChg chg="del mod">
          <ac:chgData name="Soheil Abbasloo" userId="d71572ce-aea6-4a3a-9d7a-c1bc96c12f67" providerId="ADAL" clId="{7E68F4BF-FF22-41AB-94A0-2E1A5D2A4CCE}" dt="2022-11-21T21:40:36.796" v="3143" actId="478"/>
          <ac:spMkLst>
            <pc:docMk/>
            <pc:sldMk cId="2728705044" sldId="476"/>
            <ac:spMk id="3" creationId="{64E0AE61-39EE-1B7F-11DC-865DABC71DC2}"/>
          </ac:spMkLst>
        </pc:spChg>
        <pc:spChg chg="mod">
          <ac:chgData name="Soheil Abbasloo" userId="d71572ce-aea6-4a3a-9d7a-c1bc96c12f67" providerId="ADAL" clId="{7E68F4BF-FF22-41AB-94A0-2E1A5D2A4CCE}" dt="2022-11-22T00:27:45.560" v="5449" actId="113"/>
          <ac:spMkLst>
            <pc:docMk/>
            <pc:sldMk cId="2728705044" sldId="476"/>
            <ac:spMk id="4" creationId="{A65C463A-0079-B99C-9628-3873588E471F}"/>
          </ac:spMkLst>
        </pc:spChg>
        <pc:spChg chg="add del mod">
          <ac:chgData name="Soheil Abbasloo" userId="d71572ce-aea6-4a3a-9d7a-c1bc96c12f67" providerId="ADAL" clId="{7E68F4BF-FF22-41AB-94A0-2E1A5D2A4CCE}" dt="2022-11-21T21:40:35.178" v="3142" actId="478"/>
          <ac:spMkLst>
            <pc:docMk/>
            <pc:sldMk cId="2728705044" sldId="476"/>
            <ac:spMk id="7" creationId="{DDC055D6-E186-CACD-24E1-BB34B5C0F632}"/>
          </ac:spMkLst>
        </pc:spChg>
        <pc:spChg chg="add del mod">
          <ac:chgData name="Soheil Abbasloo" userId="d71572ce-aea6-4a3a-9d7a-c1bc96c12f67" providerId="ADAL" clId="{7E68F4BF-FF22-41AB-94A0-2E1A5D2A4CCE}" dt="2022-11-22T00:27:37.429" v="5447" actId="478"/>
          <ac:spMkLst>
            <pc:docMk/>
            <pc:sldMk cId="2728705044" sldId="476"/>
            <ac:spMk id="11" creationId="{2BDE125D-5222-F287-39F7-FC7FF96D7545}"/>
          </ac:spMkLst>
        </pc:spChg>
        <pc:picChg chg="add del mod">
          <ac:chgData name="Soheil Abbasloo" userId="d71572ce-aea6-4a3a-9d7a-c1bc96c12f67" providerId="ADAL" clId="{7E68F4BF-FF22-41AB-94A0-2E1A5D2A4CCE}" dt="2022-11-21T21:40:32.774" v="3140" actId="478"/>
          <ac:picMkLst>
            <pc:docMk/>
            <pc:sldMk cId="2728705044" sldId="476"/>
            <ac:picMk id="6" creationId="{94753A07-CB76-4D9F-4753-102A6C427361}"/>
          </ac:picMkLst>
        </pc:picChg>
        <pc:picChg chg="add">
          <ac:chgData name="Soheil Abbasloo" userId="d71572ce-aea6-4a3a-9d7a-c1bc96c12f67" providerId="ADAL" clId="{7E68F4BF-FF22-41AB-94A0-2E1A5D2A4CCE}" dt="2022-11-21T21:40:32.909" v="3141" actId="22"/>
          <ac:picMkLst>
            <pc:docMk/>
            <pc:sldMk cId="2728705044" sldId="476"/>
            <ac:picMk id="9" creationId="{4DA2C670-04AB-26C9-D025-EE2F7BD68E8B}"/>
          </ac:picMkLst>
        </pc:picChg>
      </pc:sldChg>
      <pc:sldChg chg="add del">
        <pc:chgData name="Soheil Abbasloo" userId="d71572ce-aea6-4a3a-9d7a-c1bc96c12f67" providerId="ADAL" clId="{7E68F4BF-FF22-41AB-94A0-2E1A5D2A4CCE}" dt="2022-11-21T21:26:19.067" v="2831" actId="47"/>
        <pc:sldMkLst>
          <pc:docMk/>
          <pc:sldMk cId="3596547028" sldId="476"/>
        </pc:sldMkLst>
      </pc:sldChg>
      <pc:sldChg chg="modSp new mod modAnim">
        <pc:chgData name="Soheil Abbasloo" userId="d71572ce-aea6-4a3a-9d7a-c1bc96c12f67" providerId="ADAL" clId="{7E68F4BF-FF22-41AB-94A0-2E1A5D2A4CCE}" dt="2022-11-22T00:29:21.877" v="5456"/>
        <pc:sldMkLst>
          <pc:docMk/>
          <pc:sldMk cId="1917897448" sldId="477"/>
        </pc:sldMkLst>
        <pc:spChg chg="mod">
          <ac:chgData name="Soheil Abbasloo" userId="d71572ce-aea6-4a3a-9d7a-c1bc96c12f67" providerId="ADAL" clId="{7E68F4BF-FF22-41AB-94A0-2E1A5D2A4CCE}" dt="2022-11-21T21:37:01.378" v="3115" actId="33524"/>
          <ac:spMkLst>
            <pc:docMk/>
            <pc:sldMk cId="1917897448" sldId="477"/>
            <ac:spMk id="3" creationId="{D9CF3FBF-FFC9-A4A1-6053-9FB405D6DC4B}"/>
          </ac:spMkLst>
        </pc:spChg>
        <pc:spChg chg="mod">
          <ac:chgData name="Soheil Abbasloo" userId="d71572ce-aea6-4a3a-9d7a-c1bc96c12f67" providerId="ADAL" clId="{7E68F4BF-FF22-41AB-94A0-2E1A5D2A4CCE}" dt="2022-11-21T21:43:52.247" v="3176" actId="20577"/>
          <ac:spMkLst>
            <pc:docMk/>
            <pc:sldMk cId="1917897448" sldId="477"/>
            <ac:spMk id="4" creationId="{75E45E26-E4CB-A69D-9C48-58E55AB1E56E}"/>
          </ac:spMkLst>
        </pc:spChg>
      </pc:sldChg>
      <pc:sldChg chg="addSp modSp new mod modAnim modNotesTx">
        <pc:chgData name="Soheil Abbasloo" userId="d71572ce-aea6-4a3a-9d7a-c1bc96c12f67" providerId="ADAL" clId="{7E68F4BF-FF22-41AB-94A0-2E1A5D2A4CCE}" dt="2022-11-22T00:30:32.675" v="5463" actId="20577"/>
        <pc:sldMkLst>
          <pc:docMk/>
          <pc:sldMk cId="1626667443" sldId="478"/>
        </pc:sldMkLst>
        <pc:spChg chg="mod">
          <ac:chgData name="Soheil Abbasloo" userId="d71572ce-aea6-4a3a-9d7a-c1bc96c12f67" providerId="ADAL" clId="{7E68F4BF-FF22-41AB-94A0-2E1A5D2A4CCE}" dt="2022-11-22T00:30:32.675" v="5463" actId="20577"/>
          <ac:spMkLst>
            <pc:docMk/>
            <pc:sldMk cId="1626667443" sldId="478"/>
            <ac:spMk id="3" creationId="{52B4C354-D934-8270-F35F-4BC0F5DCFD7A}"/>
          </ac:spMkLst>
        </pc:spChg>
        <pc:spChg chg="mod">
          <ac:chgData name="Soheil Abbasloo" userId="d71572ce-aea6-4a3a-9d7a-c1bc96c12f67" providerId="ADAL" clId="{7E68F4BF-FF22-41AB-94A0-2E1A5D2A4CCE}" dt="2022-11-21T21:37:27.552" v="3118" actId="20577"/>
          <ac:spMkLst>
            <pc:docMk/>
            <pc:sldMk cId="1626667443" sldId="478"/>
            <ac:spMk id="4" creationId="{92140412-C558-9F56-9EC9-5404850EA8E1}"/>
          </ac:spMkLst>
        </pc:spChg>
        <pc:spChg chg="add mod">
          <ac:chgData name="Soheil Abbasloo" userId="d71572ce-aea6-4a3a-9d7a-c1bc96c12f67" providerId="ADAL" clId="{7E68F4BF-FF22-41AB-94A0-2E1A5D2A4CCE}" dt="2022-11-21T22:49:27.545" v="4303" actId="14100"/>
          <ac:spMkLst>
            <pc:docMk/>
            <pc:sldMk cId="1626667443" sldId="478"/>
            <ac:spMk id="6" creationId="{BB5049C6-4817-93FC-EEEB-96BCAAEB03E4}"/>
          </ac:spMkLst>
        </pc:spChg>
      </pc:sldChg>
      <pc:sldChg chg="addSp delSp modSp new mod modAnim">
        <pc:chgData name="Soheil Abbasloo" userId="d71572ce-aea6-4a3a-9d7a-c1bc96c12f67" providerId="ADAL" clId="{7E68F4BF-FF22-41AB-94A0-2E1A5D2A4CCE}" dt="2022-11-22T00:32:40.317" v="5466"/>
        <pc:sldMkLst>
          <pc:docMk/>
          <pc:sldMk cId="3584635276" sldId="479"/>
        </pc:sldMkLst>
        <pc:spChg chg="mod">
          <ac:chgData name="Soheil Abbasloo" userId="d71572ce-aea6-4a3a-9d7a-c1bc96c12f67" providerId="ADAL" clId="{7E68F4BF-FF22-41AB-94A0-2E1A5D2A4CCE}" dt="2022-11-22T00:32:30.750" v="5464" actId="207"/>
          <ac:spMkLst>
            <pc:docMk/>
            <pc:sldMk cId="3584635276" sldId="479"/>
            <ac:spMk id="3" creationId="{3127E518-A1AD-A660-70A2-F75C588E20F5}"/>
          </ac:spMkLst>
        </pc:spChg>
        <pc:spChg chg="mod">
          <ac:chgData name="Soheil Abbasloo" userId="d71572ce-aea6-4a3a-9d7a-c1bc96c12f67" providerId="ADAL" clId="{7E68F4BF-FF22-41AB-94A0-2E1A5D2A4CCE}" dt="2022-11-21T21:38:50.497" v="3133"/>
          <ac:spMkLst>
            <pc:docMk/>
            <pc:sldMk cId="3584635276" sldId="479"/>
            <ac:spMk id="4" creationId="{98061A6F-E899-FA0E-EABA-369241A1B452}"/>
          </ac:spMkLst>
        </pc:spChg>
        <pc:picChg chg="add del mod">
          <ac:chgData name="Soheil Abbasloo" userId="d71572ce-aea6-4a3a-9d7a-c1bc96c12f67" providerId="ADAL" clId="{7E68F4BF-FF22-41AB-94A0-2E1A5D2A4CCE}" dt="2022-11-21T21:48:12.743" v="3195" actId="478"/>
          <ac:picMkLst>
            <pc:docMk/>
            <pc:sldMk cId="3584635276" sldId="479"/>
            <ac:picMk id="4098" creationId="{FED89B22-09EA-9F92-EB42-8E7395C4985D}"/>
          </ac:picMkLst>
        </pc:picChg>
      </pc:sldChg>
      <pc:sldChg chg="addSp delSp modSp new mod modAnim modNotesTx">
        <pc:chgData name="Soheil Abbasloo" userId="d71572ce-aea6-4a3a-9d7a-c1bc96c12f67" providerId="ADAL" clId="{7E68F4BF-FF22-41AB-94A0-2E1A5D2A4CCE}" dt="2022-11-22T00:39:06.868" v="5520" actId="20577"/>
        <pc:sldMkLst>
          <pc:docMk/>
          <pc:sldMk cId="569915736" sldId="480"/>
        </pc:sldMkLst>
        <pc:spChg chg="mod">
          <ac:chgData name="Soheil Abbasloo" userId="d71572ce-aea6-4a3a-9d7a-c1bc96c12f67" providerId="ADAL" clId="{7E68F4BF-FF22-41AB-94A0-2E1A5D2A4CCE}" dt="2022-11-22T00:39:06.868" v="5520" actId="20577"/>
          <ac:spMkLst>
            <pc:docMk/>
            <pc:sldMk cId="569915736" sldId="480"/>
            <ac:spMk id="3" creationId="{3F5DED5B-121C-40C2-D0FB-79F2F6D8E749}"/>
          </ac:spMkLst>
        </pc:spChg>
        <pc:spChg chg="mod">
          <ac:chgData name="Soheil Abbasloo" userId="d71572ce-aea6-4a3a-9d7a-c1bc96c12f67" providerId="ADAL" clId="{7E68F4BF-FF22-41AB-94A0-2E1A5D2A4CCE}" dt="2022-11-21T21:51:32.347" v="3210" actId="113"/>
          <ac:spMkLst>
            <pc:docMk/>
            <pc:sldMk cId="569915736" sldId="480"/>
            <ac:spMk id="4" creationId="{4E16EAF6-1DD2-2D63-36A1-96881B081D81}"/>
          </ac:spMkLst>
        </pc:spChg>
        <pc:spChg chg="add del">
          <ac:chgData name="Soheil Abbasloo" userId="d71572ce-aea6-4a3a-9d7a-c1bc96c12f67" providerId="ADAL" clId="{7E68F4BF-FF22-41AB-94A0-2E1A5D2A4CCE}" dt="2022-11-21T21:57:28.998" v="3369" actId="22"/>
          <ac:spMkLst>
            <pc:docMk/>
            <pc:sldMk cId="569915736" sldId="480"/>
            <ac:spMk id="6" creationId="{2632014A-5CEC-4625-2184-854A08ADBB0D}"/>
          </ac:spMkLst>
        </pc:spChg>
        <pc:picChg chg="add mod">
          <ac:chgData name="Soheil Abbasloo" userId="d71572ce-aea6-4a3a-9d7a-c1bc96c12f67" providerId="ADAL" clId="{7E68F4BF-FF22-41AB-94A0-2E1A5D2A4CCE}" dt="2022-11-21T21:55:09.052" v="3355" actId="1038"/>
          <ac:picMkLst>
            <pc:docMk/>
            <pc:sldMk cId="569915736" sldId="480"/>
            <ac:picMk id="5122" creationId="{E9A01064-766D-9EAC-C8FA-5A851FABBE91}"/>
          </ac:picMkLst>
        </pc:picChg>
        <pc:picChg chg="add mod">
          <ac:chgData name="Soheil Abbasloo" userId="d71572ce-aea6-4a3a-9d7a-c1bc96c12f67" providerId="ADAL" clId="{7E68F4BF-FF22-41AB-94A0-2E1A5D2A4CCE}" dt="2022-11-21T21:58:09.910" v="3385" actId="1076"/>
          <ac:picMkLst>
            <pc:docMk/>
            <pc:sldMk cId="569915736" sldId="480"/>
            <ac:picMk id="5124" creationId="{5928800B-E106-AD66-AEBA-E0AA1D181CB6}"/>
          </ac:picMkLst>
        </pc:picChg>
      </pc:sldChg>
      <pc:sldChg chg="addSp delSp modSp new mod modAnim">
        <pc:chgData name="Soheil Abbasloo" userId="d71572ce-aea6-4a3a-9d7a-c1bc96c12f67" providerId="ADAL" clId="{7E68F4BF-FF22-41AB-94A0-2E1A5D2A4CCE}" dt="2022-11-22T00:35:08.763" v="5496" actId="113"/>
        <pc:sldMkLst>
          <pc:docMk/>
          <pc:sldMk cId="3619985613" sldId="481"/>
        </pc:sldMkLst>
        <pc:spChg chg="mod">
          <ac:chgData name="Soheil Abbasloo" userId="d71572ce-aea6-4a3a-9d7a-c1bc96c12f67" providerId="ADAL" clId="{7E68F4BF-FF22-41AB-94A0-2E1A5D2A4CCE}" dt="2022-11-22T00:35:08.763" v="5496" actId="113"/>
          <ac:spMkLst>
            <pc:docMk/>
            <pc:sldMk cId="3619985613" sldId="481"/>
            <ac:spMk id="3" creationId="{94CEE7C0-30FE-5E73-B97C-0AD3EB2F1041}"/>
          </ac:spMkLst>
        </pc:spChg>
        <pc:spChg chg="mod">
          <ac:chgData name="Soheil Abbasloo" userId="d71572ce-aea6-4a3a-9d7a-c1bc96c12f67" providerId="ADAL" clId="{7E68F4BF-FF22-41AB-94A0-2E1A5D2A4CCE}" dt="2022-11-21T22:29:26.480" v="3667"/>
          <ac:spMkLst>
            <pc:docMk/>
            <pc:sldMk cId="3619985613" sldId="481"/>
            <ac:spMk id="4" creationId="{BE920B2B-8BEE-1144-F813-DAFEED88203F}"/>
          </ac:spMkLst>
        </pc:spChg>
        <pc:spChg chg="add del mod">
          <ac:chgData name="Soheil Abbasloo" userId="d71572ce-aea6-4a3a-9d7a-c1bc96c12f67" providerId="ADAL" clId="{7E68F4BF-FF22-41AB-94A0-2E1A5D2A4CCE}" dt="2022-11-21T22:31:57.099" v="3850" actId="478"/>
          <ac:spMkLst>
            <pc:docMk/>
            <pc:sldMk cId="3619985613" sldId="481"/>
            <ac:spMk id="8" creationId="{AC27947E-D2D3-9385-F862-EC4281E8A4CC}"/>
          </ac:spMkLst>
        </pc:spChg>
        <pc:spChg chg="add mod">
          <ac:chgData name="Soheil Abbasloo" userId="d71572ce-aea6-4a3a-9d7a-c1bc96c12f67" providerId="ADAL" clId="{7E68F4BF-FF22-41AB-94A0-2E1A5D2A4CCE}" dt="2022-11-21T22:38:09.925" v="4066" actId="1038"/>
          <ac:spMkLst>
            <pc:docMk/>
            <pc:sldMk cId="3619985613" sldId="481"/>
            <ac:spMk id="10" creationId="{948AF341-AE57-4E05-A6D6-00F7D1FF755F}"/>
          </ac:spMkLst>
        </pc:spChg>
        <pc:spChg chg="add mod">
          <ac:chgData name="Soheil Abbasloo" userId="d71572ce-aea6-4a3a-9d7a-c1bc96c12f67" providerId="ADAL" clId="{7E68F4BF-FF22-41AB-94A0-2E1A5D2A4CCE}" dt="2022-11-21T22:38:24.431" v="4071" actId="14100"/>
          <ac:spMkLst>
            <pc:docMk/>
            <pc:sldMk cId="3619985613" sldId="481"/>
            <ac:spMk id="11" creationId="{B0FD15DF-D9AA-5C1C-0BEA-B00A765ABF7F}"/>
          </ac:spMkLst>
        </pc:spChg>
        <pc:spChg chg="add mod">
          <ac:chgData name="Soheil Abbasloo" userId="d71572ce-aea6-4a3a-9d7a-c1bc96c12f67" providerId="ADAL" clId="{7E68F4BF-FF22-41AB-94A0-2E1A5D2A4CCE}" dt="2022-11-21T22:38:41.122" v="4100" actId="1037"/>
          <ac:spMkLst>
            <pc:docMk/>
            <pc:sldMk cId="3619985613" sldId="481"/>
            <ac:spMk id="12" creationId="{05CF58B1-9B9C-D953-A874-BC265D3A9BCD}"/>
          </ac:spMkLst>
        </pc:spChg>
        <pc:picChg chg="add mod modCrop">
          <ac:chgData name="Soheil Abbasloo" userId="d71572ce-aea6-4a3a-9d7a-c1bc96c12f67" providerId="ADAL" clId="{7E68F4BF-FF22-41AB-94A0-2E1A5D2A4CCE}" dt="2022-11-21T22:37:26.672" v="4002" actId="1038"/>
          <ac:picMkLst>
            <pc:docMk/>
            <pc:sldMk cId="3619985613" sldId="481"/>
            <ac:picMk id="6" creationId="{F6051637-C777-9C59-2226-3A347997A76D}"/>
          </ac:picMkLst>
        </pc:picChg>
        <pc:picChg chg="add mod modCrop">
          <ac:chgData name="Soheil Abbasloo" userId="d71572ce-aea6-4a3a-9d7a-c1bc96c12f67" providerId="ADAL" clId="{7E68F4BF-FF22-41AB-94A0-2E1A5D2A4CCE}" dt="2022-11-21T22:38:06.595" v="4048" actId="1037"/>
          <ac:picMkLst>
            <pc:docMk/>
            <pc:sldMk cId="3619985613" sldId="481"/>
            <ac:picMk id="9" creationId="{F36F0795-96F5-94BB-2A60-2D3CDEC6FED6}"/>
          </ac:picMkLst>
        </pc:picChg>
      </pc:sldChg>
      <pc:sldChg chg="addSp modSp new mod">
        <pc:chgData name="Soheil Abbasloo" userId="d71572ce-aea6-4a3a-9d7a-c1bc96c12f67" providerId="ADAL" clId="{7E68F4BF-FF22-41AB-94A0-2E1A5D2A4CCE}" dt="2022-11-21T22:30:06.183" v="3711" actId="404"/>
        <pc:sldMkLst>
          <pc:docMk/>
          <pc:sldMk cId="3320685184" sldId="482"/>
        </pc:sldMkLst>
        <pc:spChg chg="add mod">
          <ac:chgData name="Soheil Abbasloo" userId="d71572ce-aea6-4a3a-9d7a-c1bc96c12f67" providerId="ADAL" clId="{7E68F4BF-FF22-41AB-94A0-2E1A5D2A4CCE}" dt="2022-11-21T22:30:06.183" v="3711" actId="404"/>
          <ac:spMkLst>
            <pc:docMk/>
            <pc:sldMk cId="3320685184" sldId="482"/>
            <ac:spMk id="8" creationId="{39EA817B-3D82-3EDC-114E-EA43479C5950}"/>
          </ac:spMkLst>
        </pc:spChg>
        <pc:picChg chg="add mod">
          <ac:chgData name="Soheil Abbasloo" userId="d71572ce-aea6-4a3a-9d7a-c1bc96c12f67" providerId="ADAL" clId="{7E68F4BF-FF22-41AB-94A0-2E1A5D2A4CCE}" dt="2022-11-21T22:08:18.489" v="3427" actId="1076"/>
          <ac:picMkLst>
            <pc:docMk/>
            <pc:sldMk cId="3320685184" sldId="482"/>
            <ac:picMk id="6" creationId="{50A4B5EE-98FE-19C8-D3B4-4AD43236CFA7}"/>
          </ac:picMkLst>
        </pc:picChg>
      </pc:sldChg>
      <pc:sldChg chg="modSp new mod modAnim">
        <pc:chgData name="Soheil Abbasloo" userId="d71572ce-aea6-4a3a-9d7a-c1bc96c12f67" providerId="ADAL" clId="{7E68F4BF-FF22-41AB-94A0-2E1A5D2A4CCE}" dt="2022-11-22T00:39:36.542" v="5523"/>
        <pc:sldMkLst>
          <pc:docMk/>
          <pc:sldMk cId="2154370877" sldId="483"/>
        </pc:sldMkLst>
        <pc:spChg chg="mod">
          <ac:chgData name="Soheil Abbasloo" userId="d71572ce-aea6-4a3a-9d7a-c1bc96c12f67" providerId="ADAL" clId="{7E68F4BF-FF22-41AB-94A0-2E1A5D2A4CCE}" dt="2022-11-21T23:00:54.872" v="4323" actId="20577"/>
          <ac:spMkLst>
            <pc:docMk/>
            <pc:sldMk cId="2154370877" sldId="483"/>
            <ac:spMk id="3" creationId="{A40095B9-4B9D-E27C-C866-5188C2C97BB6}"/>
          </ac:spMkLst>
        </pc:spChg>
        <pc:spChg chg="mod">
          <ac:chgData name="Soheil Abbasloo" userId="d71572ce-aea6-4a3a-9d7a-c1bc96c12f67" providerId="ADAL" clId="{7E68F4BF-FF22-41AB-94A0-2E1A5D2A4CCE}" dt="2022-11-21T23:00:20.537" v="4305"/>
          <ac:spMkLst>
            <pc:docMk/>
            <pc:sldMk cId="2154370877" sldId="483"/>
            <ac:spMk id="4" creationId="{FEA54B81-6F4B-84C4-414F-4AE5D50A8D91}"/>
          </ac:spMkLst>
        </pc:spChg>
      </pc:sldChg>
      <pc:sldChg chg="addSp delSp modSp new del mod chgLayout">
        <pc:chgData name="Soheil Abbasloo" userId="d71572ce-aea6-4a3a-9d7a-c1bc96c12f67" providerId="ADAL" clId="{7E68F4BF-FF22-41AB-94A0-2E1A5D2A4CCE}" dt="2022-11-21T22:40:27.284" v="4106" actId="47"/>
        <pc:sldMkLst>
          <pc:docMk/>
          <pc:sldMk cId="4203239568" sldId="483"/>
        </pc:sldMkLst>
        <pc:spChg chg="mod ord">
          <ac:chgData name="Soheil Abbasloo" userId="d71572ce-aea6-4a3a-9d7a-c1bc96c12f67" providerId="ADAL" clId="{7E68F4BF-FF22-41AB-94A0-2E1A5D2A4CCE}" dt="2022-11-21T22:39:07.632" v="4105" actId="700"/>
          <ac:spMkLst>
            <pc:docMk/>
            <pc:sldMk cId="4203239568" sldId="483"/>
            <ac:spMk id="2" creationId="{DD5BF307-1CEF-CF69-6007-A1A6BD348B0D}"/>
          </ac:spMkLst>
        </pc:spChg>
        <pc:spChg chg="mod ord">
          <ac:chgData name="Soheil Abbasloo" userId="d71572ce-aea6-4a3a-9d7a-c1bc96c12f67" providerId="ADAL" clId="{7E68F4BF-FF22-41AB-94A0-2E1A5D2A4CCE}" dt="2022-11-21T22:39:07.632" v="4105" actId="700"/>
          <ac:spMkLst>
            <pc:docMk/>
            <pc:sldMk cId="4203239568" sldId="483"/>
            <ac:spMk id="3" creationId="{9D27C8C3-B4C1-12B5-C520-142BFE317F92}"/>
          </ac:spMkLst>
        </pc:spChg>
        <pc:spChg chg="del mod">
          <ac:chgData name="Soheil Abbasloo" userId="d71572ce-aea6-4a3a-9d7a-c1bc96c12f67" providerId="ADAL" clId="{7E68F4BF-FF22-41AB-94A0-2E1A5D2A4CCE}" dt="2022-11-21T22:39:07.632" v="4105" actId="700"/>
          <ac:spMkLst>
            <pc:docMk/>
            <pc:sldMk cId="4203239568" sldId="483"/>
            <ac:spMk id="4" creationId="{1C80AD5E-33D4-4546-5835-76F60B79B834}"/>
          </ac:spMkLst>
        </pc:spChg>
        <pc:spChg chg="add mod ord">
          <ac:chgData name="Soheil Abbasloo" userId="d71572ce-aea6-4a3a-9d7a-c1bc96c12f67" providerId="ADAL" clId="{7E68F4BF-FF22-41AB-94A0-2E1A5D2A4CCE}" dt="2022-11-21T22:39:07.632" v="4105" actId="700"/>
          <ac:spMkLst>
            <pc:docMk/>
            <pc:sldMk cId="4203239568" sldId="483"/>
            <ac:spMk id="7" creationId="{EC26B59E-6F48-9DE1-BDE3-15262E773D96}"/>
          </ac:spMkLst>
        </pc:spChg>
        <pc:picChg chg="add del">
          <ac:chgData name="Soheil Abbasloo" userId="d71572ce-aea6-4a3a-9d7a-c1bc96c12f67" providerId="ADAL" clId="{7E68F4BF-FF22-41AB-94A0-2E1A5D2A4CCE}" dt="2022-11-21T22:39:03.701" v="4104" actId="478"/>
          <ac:picMkLst>
            <pc:docMk/>
            <pc:sldMk cId="4203239568" sldId="483"/>
            <ac:picMk id="6" creationId="{17B8B8C0-A8CA-ABD2-5068-9FB9B3F2A3BA}"/>
          </ac:picMkLst>
        </pc:picChg>
      </pc:sldChg>
      <pc:sldChg chg="addSp delSp modSp new mod modClrScheme chgLayout">
        <pc:chgData name="Soheil Abbasloo" userId="d71572ce-aea6-4a3a-9d7a-c1bc96c12f67" providerId="ADAL" clId="{7E68F4BF-FF22-41AB-94A0-2E1A5D2A4CCE}" dt="2022-11-21T23:03:04.612" v="4354" actId="404"/>
        <pc:sldMkLst>
          <pc:docMk/>
          <pc:sldMk cId="1242396595" sldId="484"/>
        </pc:sldMkLst>
        <pc:spChg chg="mod ord">
          <ac:chgData name="Soheil Abbasloo" userId="d71572ce-aea6-4a3a-9d7a-c1bc96c12f67" providerId="ADAL" clId="{7E68F4BF-FF22-41AB-94A0-2E1A5D2A4CCE}" dt="2022-11-21T23:02:49.724" v="4328" actId="700"/>
          <ac:spMkLst>
            <pc:docMk/>
            <pc:sldMk cId="1242396595" sldId="484"/>
            <ac:spMk id="2" creationId="{F8D9FB35-F746-40A8-959A-EDAB9B282DE8}"/>
          </ac:spMkLst>
        </pc:spChg>
        <pc:spChg chg="del mod ord">
          <ac:chgData name="Soheil Abbasloo" userId="d71572ce-aea6-4a3a-9d7a-c1bc96c12f67" providerId="ADAL" clId="{7E68F4BF-FF22-41AB-94A0-2E1A5D2A4CCE}" dt="2022-11-21T23:02:49.724" v="4328" actId="700"/>
          <ac:spMkLst>
            <pc:docMk/>
            <pc:sldMk cId="1242396595" sldId="484"/>
            <ac:spMk id="3" creationId="{F8ABCD92-8E55-BA25-30B1-7F2329821773}"/>
          </ac:spMkLst>
        </pc:spChg>
        <pc:spChg chg="del mod ord">
          <ac:chgData name="Soheil Abbasloo" userId="d71572ce-aea6-4a3a-9d7a-c1bc96c12f67" providerId="ADAL" clId="{7E68F4BF-FF22-41AB-94A0-2E1A5D2A4CCE}" dt="2022-11-21T23:02:49.724" v="4328" actId="700"/>
          <ac:spMkLst>
            <pc:docMk/>
            <pc:sldMk cId="1242396595" sldId="484"/>
            <ac:spMk id="4" creationId="{AF073E41-F861-6D41-484B-0F4EF51E2D41}"/>
          </ac:spMkLst>
        </pc:spChg>
        <pc:spChg chg="add mod ord">
          <ac:chgData name="Soheil Abbasloo" userId="d71572ce-aea6-4a3a-9d7a-c1bc96c12f67" providerId="ADAL" clId="{7E68F4BF-FF22-41AB-94A0-2E1A5D2A4CCE}" dt="2022-11-21T23:03:04.612" v="4354" actId="404"/>
          <ac:spMkLst>
            <pc:docMk/>
            <pc:sldMk cId="1242396595" sldId="484"/>
            <ac:spMk id="5" creationId="{D8139B23-853C-A90D-464F-BADC332236AA}"/>
          </ac:spMkLst>
        </pc:spChg>
        <pc:spChg chg="add mod ord">
          <ac:chgData name="Soheil Abbasloo" userId="d71572ce-aea6-4a3a-9d7a-c1bc96c12f67" providerId="ADAL" clId="{7E68F4BF-FF22-41AB-94A0-2E1A5D2A4CCE}" dt="2022-11-21T23:02:49.724" v="4328" actId="700"/>
          <ac:spMkLst>
            <pc:docMk/>
            <pc:sldMk cId="1242396595" sldId="484"/>
            <ac:spMk id="6" creationId="{6BAE273F-AA49-6A75-037F-BD16C97E3F73}"/>
          </ac:spMkLst>
        </pc:spChg>
      </pc:sldChg>
      <pc:sldChg chg="addSp delSp modSp new mod modClrScheme modAnim chgLayout">
        <pc:chgData name="Soheil Abbasloo" userId="d71572ce-aea6-4a3a-9d7a-c1bc96c12f67" providerId="ADAL" clId="{7E68F4BF-FF22-41AB-94A0-2E1A5D2A4CCE}" dt="2022-11-22T00:44:26.442" v="5534"/>
        <pc:sldMkLst>
          <pc:docMk/>
          <pc:sldMk cId="981066934" sldId="485"/>
        </pc:sldMkLst>
        <pc:spChg chg="del mod ord">
          <ac:chgData name="Soheil Abbasloo" userId="d71572ce-aea6-4a3a-9d7a-c1bc96c12f67" providerId="ADAL" clId="{7E68F4BF-FF22-41AB-94A0-2E1A5D2A4CCE}" dt="2022-11-21T23:03:33.239" v="4357" actId="700"/>
          <ac:spMkLst>
            <pc:docMk/>
            <pc:sldMk cId="981066934" sldId="485"/>
            <ac:spMk id="2" creationId="{1ECC6CCB-48C0-5556-54A1-418E15F46685}"/>
          </ac:spMkLst>
        </pc:spChg>
        <pc:spChg chg="mod ord">
          <ac:chgData name="Soheil Abbasloo" userId="d71572ce-aea6-4a3a-9d7a-c1bc96c12f67" providerId="ADAL" clId="{7E68F4BF-FF22-41AB-94A0-2E1A5D2A4CCE}" dt="2022-11-21T23:03:33.239" v="4357" actId="700"/>
          <ac:spMkLst>
            <pc:docMk/>
            <pc:sldMk cId="981066934" sldId="485"/>
            <ac:spMk id="3" creationId="{AB361460-44C7-1ACC-7C68-43ACB740C276}"/>
          </ac:spMkLst>
        </pc:spChg>
        <pc:spChg chg="add mod ord">
          <ac:chgData name="Soheil Abbasloo" userId="d71572ce-aea6-4a3a-9d7a-c1bc96c12f67" providerId="ADAL" clId="{7E68F4BF-FF22-41AB-94A0-2E1A5D2A4CCE}" dt="2022-11-22T00:44:10.861" v="5531" actId="20577"/>
          <ac:spMkLst>
            <pc:docMk/>
            <pc:sldMk cId="981066934" sldId="485"/>
            <ac:spMk id="4" creationId="{F1EF84BE-6E44-4D23-98D4-3AC9198EB904}"/>
          </ac:spMkLst>
        </pc:spChg>
        <pc:spChg chg="add mod ord">
          <ac:chgData name="Soheil Abbasloo" userId="d71572ce-aea6-4a3a-9d7a-c1bc96c12f67" providerId="ADAL" clId="{7E68F4BF-FF22-41AB-94A0-2E1A5D2A4CCE}" dt="2022-11-22T00:44:08.445" v="5530" actId="20577"/>
          <ac:spMkLst>
            <pc:docMk/>
            <pc:sldMk cId="981066934" sldId="485"/>
            <ac:spMk id="5" creationId="{20E64868-7FFA-E9F1-5736-0FA20012A4EE}"/>
          </ac:spMkLst>
        </pc:spChg>
        <pc:spChg chg="add del mod">
          <ac:chgData name="Soheil Abbasloo" userId="d71572ce-aea6-4a3a-9d7a-c1bc96c12f67" providerId="ADAL" clId="{7E68F4BF-FF22-41AB-94A0-2E1A5D2A4CCE}" dt="2022-11-21T23:06:10.937" v="4390"/>
          <ac:spMkLst>
            <pc:docMk/>
            <pc:sldMk cId="981066934" sldId="485"/>
            <ac:spMk id="6" creationId="{1E2DBA56-408A-A3FA-D674-919B57941FFF}"/>
          </ac:spMkLst>
        </pc:spChg>
        <pc:spChg chg="add del mod">
          <ac:chgData name="Soheil Abbasloo" userId="d71572ce-aea6-4a3a-9d7a-c1bc96c12f67" providerId="ADAL" clId="{7E68F4BF-FF22-41AB-94A0-2E1A5D2A4CCE}" dt="2022-11-21T23:06:10.937" v="4390"/>
          <ac:spMkLst>
            <pc:docMk/>
            <pc:sldMk cId="981066934" sldId="485"/>
            <ac:spMk id="7" creationId="{FC626FED-F533-5543-7BB0-FFB10D529C46}"/>
          </ac:spMkLst>
        </pc:spChg>
        <pc:spChg chg="add del mod">
          <ac:chgData name="Soheil Abbasloo" userId="d71572ce-aea6-4a3a-9d7a-c1bc96c12f67" providerId="ADAL" clId="{7E68F4BF-FF22-41AB-94A0-2E1A5D2A4CCE}" dt="2022-11-21T23:06:10.937" v="4390"/>
          <ac:spMkLst>
            <pc:docMk/>
            <pc:sldMk cId="981066934" sldId="485"/>
            <ac:spMk id="8" creationId="{AFCCC6ED-F134-592E-6BF2-C9F769BB8F20}"/>
          </ac:spMkLst>
        </pc:spChg>
        <pc:spChg chg="add del mod">
          <ac:chgData name="Soheil Abbasloo" userId="d71572ce-aea6-4a3a-9d7a-c1bc96c12f67" providerId="ADAL" clId="{7E68F4BF-FF22-41AB-94A0-2E1A5D2A4CCE}" dt="2022-11-21T23:06:10.937" v="4390"/>
          <ac:spMkLst>
            <pc:docMk/>
            <pc:sldMk cId="981066934" sldId="485"/>
            <ac:spMk id="9" creationId="{EBD27884-AA33-6164-77E1-DC11C30FDD95}"/>
          </ac:spMkLst>
        </pc:spChg>
        <pc:spChg chg="add del mod">
          <ac:chgData name="Soheil Abbasloo" userId="d71572ce-aea6-4a3a-9d7a-c1bc96c12f67" providerId="ADAL" clId="{7E68F4BF-FF22-41AB-94A0-2E1A5D2A4CCE}" dt="2022-11-21T23:06:10.937" v="4390"/>
          <ac:spMkLst>
            <pc:docMk/>
            <pc:sldMk cId="981066934" sldId="485"/>
            <ac:spMk id="10" creationId="{0A4298A2-5A3D-DEC4-46DE-231C159FCD5F}"/>
          </ac:spMkLst>
        </pc:spChg>
        <pc:spChg chg="add del mod">
          <ac:chgData name="Soheil Abbasloo" userId="d71572ce-aea6-4a3a-9d7a-c1bc96c12f67" providerId="ADAL" clId="{7E68F4BF-FF22-41AB-94A0-2E1A5D2A4CCE}" dt="2022-11-21T23:06:13.991" v="4394"/>
          <ac:spMkLst>
            <pc:docMk/>
            <pc:sldMk cId="981066934" sldId="485"/>
            <ac:spMk id="11" creationId="{B2796A14-8095-1090-FDA1-510B91BF86E0}"/>
          </ac:spMkLst>
        </pc:spChg>
        <pc:spChg chg="add del mod">
          <ac:chgData name="Soheil Abbasloo" userId="d71572ce-aea6-4a3a-9d7a-c1bc96c12f67" providerId="ADAL" clId="{7E68F4BF-FF22-41AB-94A0-2E1A5D2A4CCE}" dt="2022-11-21T23:06:13.991" v="4394"/>
          <ac:spMkLst>
            <pc:docMk/>
            <pc:sldMk cId="981066934" sldId="485"/>
            <ac:spMk id="12" creationId="{EB01742C-0501-0442-DF03-6988095931D6}"/>
          </ac:spMkLst>
        </pc:spChg>
        <pc:spChg chg="add del mod">
          <ac:chgData name="Soheil Abbasloo" userId="d71572ce-aea6-4a3a-9d7a-c1bc96c12f67" providerId="ADAL" clId="{7E68F4BF-FF22-41AB-94A0-2E1A5D2A4CCE}" dt="2022-11-21T23:06:13.991" v="4394"/>
          <ac:spMkLst>
            <pc:docMk/>
            <pc:sldMk cId="981066934" sldId="485"/>
            <ac:spMk id="13" creationId="{34134704-1263-6F1D-4B29-058515129112}"/>
          </ac:spMkLst>
        </pc:spChg>
        <pc:spChg chg="add del mod">
          <ac:chgData name="Soheil Abbasloo" userId="d71572ce-aea6-4a3a-9d7a-c1bc96c12f67" providerId="ADAL" clId="{7E68F4BF-FF22-41AB-94A0-2E1A5D2A4CCE}" dt="2022-11-21T23:06:13.991" v="4394"/>
          <ac:spMkLst>
            <pc:docMk/>
            <pc:sldMk cId="981066934" sldId="485"/>
            <ac:spMk id="14" creationId="{7BC57BB6-5E3A-B85C-2E0F-A7AE09ECA06B}"/>
          </ac:spMkLst>
        </pc:spChg>
        <pc:spChg chg="add del mod">
          <ac:chgData name="Soheil Abbasloo" userId="d71572ce-aea6-4a3a-9d7a-c1bc96c12f67" providerId="ADAL" clId="{7E68F4BF-FF22-41AB-94A0-2E1A5D2A4CCE}" dt="2022-11-21T23:06:13.991" v="4394"/>
          <ac:spMkLst>
            <pc:docMk/>
            <pc:sldMk cId="981066934" sldId="485"/>
            <ac:spMk id="15" creationId="{5A89B984-819E-5B49-9C0D-2810B0B75B67}"/>
          </ac:spMkLst>
        </pc:spChg>
        <pc:spChg chg="add mod">
          <ac:chgData name="Soheil Abbasloo" userId="d71572ce-aea6-4a3a-9d7a-c1bc96c12f67" providerId="ADAL" clId="{7E68F4BF-FF22-41AB-94A0-2E1A5D2A4CCE}" dt="2022-11-21T23:06:26.376" v="4441" actId="1036"/>
          <ac:spMkLst>
            <pc:docMk/>
            <pc:sldMk cId="981066934" sldId="485"/>
            <ac:spMk id="16" creationId="{5A581F9F-9AB5-080A-5207-1DEADE1FE988}"/>
          </ac:spMkLst>
        </pc:spChg>
        <pc:spChg chg="add mod">
          <ac:chgData name="Soheil Abbasloo" userId="d71572ce-aea6-4a3a-9d7a-c1bc96c12f67" providerId="ADAL" clId="{7E68F4BF-FF22-41AB-94A0-2E1A5D2A4CCE}" dt="2022-11-21T23:15:45.291" v="4538" actId="20577"/>
          <ac:spMkLst>
            <pc:docMk/>
            <pc:sldMk cId="981066934" sldId="485"/>
            <ac:spMk id="17" creationId="{810EA5F3-BA0B-39FD-A9B5-A34100902194}"/>
          </ac:spMkLst>
        </pc:spChg>
        <pc:spChg chg="add mod">
          <ac:chgData name="Soheil Abbasloo" userId="d71572ce-aea6-4a3a-9d7a-c1bc96c12f67" providerId="ADAL" clId="{7E68F4BF-FF22-41AB-94A0-2E1A5D2A4CCE}" dt="2022-11-21T23:06:26.376" v="4441" actId="1036"/>
          <ac:spMkLst>
            <pc:docMk/>
            <pc:sldMk cId="981066934" sldId="485"/>
            <ac:spMk id="18" creationId="{E9B90443-2CDD-5B0D-FAB5-A78E41B2BD52}"/>
          </ac:spMkLst>
        </pc:spChg>
        <pc:spChg chg="add del mod">
          <ac:chgData name="Soheil Abbasloo" userId="d71572ce-aea6-4a3a-9d7a-c1bc96c12f67" providerId="ADAL" clId="{7E68F4BF-FF22-41AB-94A0-2E1A5D2A4CCE}" dt="2022-11-21T23:06:20.989" v="4397" actId="478"/>
          <ac:spMkLst>
            <pc:docMk/>
            <pc:sldMk cId="981066934" sldId="485"/>
            <ac:spMk id="19" creationId="{AA94FDA4-3063-5D32-F0D5-CD7BA55844C0}"/>
          </ac:spMkLst>
        </pc:spChg>
        <pc:spChg chg="add del mod">
          <ac:chgData name="Soheil Abbasloo" userId="d71572ce-aea6-4a3a-9d7a-c1bc96c12f67" providerId="ADAL" clId="{7E68F4BF-FF22-41AB-94A0-2E1A5D2A4CCE}" dt="2022-11-21T23:06:20.989" v="4397" actId="478"/>
          <ac:spMkLst>
            <pc:docMk/>
            <pc:sldMk cId="981066934" sldId="485"/>
            <ac:spMk id="20" creationId="{3111D933-0F2C-8BB2-8C46-711ECFA44E00}"/>
          </ac:spMkLst>
        </pc:spChg>
      </pc:sldChg>
      <pc:sldChg chg="addSp delSp modSp new mod modAnim">
        <pc:chgData name="Soheil Abbasloo" userId="d71572ce-aea6-4a3a-9d7a-c1bc96c12f67" providerId="ADAL" clId="{7E68F4BF-FF22-41AB-94A0-2E1A5D2A4CCE}" dt="2022-11-22T00:44:52.500" v="5541" actId="1076"/>
        <pc:sldMkLst>
          <pc:docMk/>
          <pc:sldMk cId="1583625145" sldId="486"/>
        </pc:sldMkLst>
        <pc:spChg chg="mod">
          <ac:chgData name="Soheil Abbasloo" userId="d71572ce-aea6-4a3a-9d7a-c1bc96c12f67" providerId="ADAL" clId="{7E68F4BF-FF22-41AB-94A0-2E1A5D2A4CCE}" dt="2022-11-22T00:44:43.194" v="5536" actId="14100"/>
          <ac:spMkLst>
            <pc:docMk/>
            <pc:sldMk cId="1583625145" sldId="486"/>
            <ac:spMk id="3" creationId="{25C268B0-4234-CF94-47DB-F765A74B8573}"/>
          </ac:spMkLst>
        </pc:spChg>
        <pc:spChg chg="mod">
          <ac:chgData name="Soheil Abbasloo" userId="d71572ce-aea6-4a3a-9d7a-c1bc96c12f67" providerId="ADAL" clId="{7E68F4BF-FF22-41AB-94A0-2E1A5D2A4CCE}" dt="2022-11-21T23:10:16.750" v="4463" actId="20577"/>
          <ac:spMkLst>
            <pc:docMk/>
            <pc:sldMk cId="1583625145" sldId="486"/>
            <ac:spMk id="4" creationId="{3E69A254-CD41-52CB-040C-20E379381623}"/>
          </ac:spMkLst>
        </pc:spChg>
        <pc:picChg chg="add mod">
          <ac:chgData name="Soheil Abbasloo" userId="d71572ce-aea6-4a3a-9d7a-c1bc96c12f67" providerId="ADAL" clId="{7E68F4BF-FF22-41AB-94A0-2E1A5D2A4CCE}" dt="2022-11-22T00:44:52.500" v="5541" actId="1076"/>
          <ac:picMkLst>
            <pc:docMk/>
            <pc:sldMk cId="1583625145" sldId="486"/>
            <ac:picMk id="6" creationId="{29299FE3-5145-B75B-71E2-1D38F306531A}"/>
          </ac:picMkLst>
        </pc:picChg>
        <pc:picChg chg="add del mod">
          <ac:chgData name="Soheil Abbasloo" userId="d71572ce-aea6-4a3a-9d7a-c1bc96c12f67" providerId="ADAL" clId="{7E68F4BF-FF22-41AB-94A0-2E1A5D2A4CCE}" dt="2022-11-21T23:11:21.300" v="4466" actId="21"/>
          <ac:picMkLst>
            <pc:docMk/>
            <pc:sldMk cId="1583625145" sldId="486"/>
            <ac:picMk id="8" creationId="{C35C46DA-1162-5CBD-5C8A-39044B7611F5}"/>
          </ac:picMkLst>
        </pc:picChg>
      </pc:sldChg>
      <pc:sldChg chg="addSp modSp new mod modAnim">
        <pc:chgData name="Soheil Abbasloo" userId="d71572ce-aea6-4a3a-9d7a-c1bc96c12f67" providerId="ADAL" clId="{7E68F4BF-FF22-41AB-94A0-2E1A5D2A4CCE}" dt="2022-11-22T00:45:15.939" v="5543"/>
        <pc:sldMkLst>
          <pc:docMk/>
          <pc:sldMk cId="398562901" sldId="487"/>
        </pc:sldMkLst>
        <pc:spChg chg="mod">
          <ac:chgData name="Soheil Abbasloo" userId="d71572ce-aea6-4a3a-9d7a-c1bc96c12f67" providerId="ADAL" clId="{7E68F4BF-FF22-41AB-94A0-2E1A5D2A4CCE}" dt="2022-11-21T23:12:34.684" v="4490" actId="20577"/>
          <ac:spMkLst>
            <pc:docMk/>
            <pc:sldMk cId="398562901" sldId="487"/>
            <ac:spMk id="4" creationId="{0D3064E2-9399-20F6-BD6D-F1E626443923}"/>
          </ac:spMkLst>
        </pc:spChg>
        <pc:picChg chg="add mod">
          <ac:chgData name="Soheil Abbasloo" userId="d71572ce-aea6-4a3a-9d7a-c1bc96c12f67" providerId="ADAL" clId="{7E68F4BF-FF22-41AB-94A0-2E1A5D2A4CCE}" dt="2022-11-21T23:12:57.419" v="4498" actId="1076"/>
          <ac:picMkLst>
            <pc:docMk/>
            <pc:sldMk cId="398562901" sldId="487"/>
            <ac:picMk id="5" creationId="{3997ECFF-E8B2-98A8-5423-0B4020C8D90B}"/>
          </ac:picMkLst>
        </pc:picChg>
        <pc:picChg chg="add mod">
          <ac:chgData name="Soheil Abbasloo" userId="d71572ce-aea6-4a3a-9d7a-c1bc96c12f67" providerId="ADAL" clId="{7E68F4BF-FF22-41AB-94A0-2E1A5D2A4CCE}" dt="2022-11-21T23:13:04.506" v="4500" actId="1076"/>
          <ac:picMkLst>
            <pc:docMk/>
            <pc:sldMk cId="398562901" sldId="487"/>
            <ac:picMk id="7" creationId="{759CB8FD-F569-48E1-0422-4399E2F6DB8E}"/>
          </ac:picMkLst>
        </pc:picChg>
        <pc:picChg chg="add mod">
          <ac:chgData name="Soheil Abbasloo" userId="d71572ce-aea6-4a3a-9d7a-c1bc96c12f67" providerId="ADAL" clId="{7E68F4BF-FF22-41AB-94A0-2E1A5D2A4CCE}" dt="2022-11-21T23:12:51.508" v="4497" actId="1076"/>
          <ac:picMkLst>
            <pc:docMk/>
            <pc:sldMk cId="398562901" sldId="487"/>
            <ac:picMk id="8" creationId="{C21B6667-5E67-FB66-BB8E-F2CCF07D6EC7}"/>
          </ac:picMkLst>
        </pc:picChg>
      </pc:sldChg>
      <pc:sldChg chg="modSp new mod modShow">
        <pc:chgData name="Soheil Abbasloo" userId="d71572ce-aea6-4a3a-9d7a-c1bc96c12f67" providerId="ADAL" clId="{7E68F4BF-FF22-41AB-94A0-2E1A5D2A4CCE}" dt="2022-11-22T00:07:21.347" v="5153" actId="729"/>
        <pc:sldMkLst>
          <pc:docMk/>
          <pc:sldMk cId="319082905" sldId="488"/>
        </pc:sldMkLst>
        <pc:spChg chg="mod">
          <ac:chgData name="Soheil Abbasloo" userId="d71572ce-aea6-4a3a-9d7a-c1bc96c12f67" providerId="ADAL" clId="{7E68F4BF-FF22-41AB-94A0-2E1A5D2A4CCE}" dt="2022-11-22T00:06:51.296" v="5152" actId="20577"/>
          <ac:spMkLst>
            <pc:docMk/>
            <pc:sldMk cId="319082905" sldId="488"/>
            <ac:spMk id="3" creationId="{2D94D08E-566C-3A4B-7622-890024BA2CC3}"/>
          </ac:spMkLst>
        </pc:spChg>
        <pc:spChg chg="mod">
          <ac:chgData name="Soheil Abbasloo" userId="d71572ce-aea6-4a3a-9d7a-c1bc96c12f67" providerId="ADAL" clId="{7E68F4BF-FF22-41AB-94A0-2E1A5D2A4CCE}" dt="2022-11-21T23:14:26.631" v="4502"/>
          <ac:spMkLst>
            <pc:docMk/>
            <pc:sldMk cId="319082905" sldId="488"/>
            <ac:spMk id="4" creationId="{E69328B8-D5C9-1E7B-8C5F-C8299D7BEA77}"/>
          </ac:spMkLst>
        </pc:spChg>
      </pc:sldChg>
      <pc:sldChg chg="addSp modSp new mod modAnim">
        <pc:chgData name="Soheil Abbasloo" userId="d71572ce-aea6-4a3a-9d7a-c1bc96c12f67" providerId="ADAL" clId="{7E68F4BF-FF22-41AB-94A0-2E1A5D2A4CCE}" dt="2022-11-22T00:45:48.055" v="5548"/>
        <pc:sldMkLst>
          <pc:docMk/>
          <pc:sldMk cId="3289080453" sldId="489"/>
        </pc:sldMkLst>
        <pc:spChg chg="mod">
          <ac:chgData name="Soheil Abbasloo" userId="d71572ce-aea6-4a3a-9d7a-c1bc96c12f67" providerId="ADAL" clId="{7E68F4BF-FF22-41AB-94A0-2E1A5D2A4CCE}" dt="2022-11-21T23:18:11.054" v="4558" actId="14100"/>
          <ac:spMkLst>
            <pc:docMk/>
            <pc:sldMk cId="3289080453" sldId="489"/>
            <ac:spMk id="3" creationId="{79EA64E0-AC34-4054-229C-AF335AD41811}"/>
          </ac:spMkLst>
        </pc:spChg>
        <pc:spChg chg="mod">
          <ac:chgData name="Soheil Abbasloo" userId="d71572ce-aea6-4a3a-9d7a-c1bc96c12f67" providerId="ADAL" clId="{7E68F4BF-FF22-41AB-94A0-2E1A5D2A4CCE}" dt="2022-11-21T23:17:13.453" v="4543"/>
          <ac:spMkLst>
            <pc:docMk/>
            <pc:sldMk cId="3289080453" sldId="489"/>
            <ac:spMk id="4" creationId="{ED535B1D-0028-3D62-5FF6-71F0BA26721F}"/>
          </ac:spMkLst>
        </pc:spChg>
        <pc:picChg chg="add mod">
          <ac:chgData name="Soheil Abbasloo" userId="d71572ce-aea6-4a3a-9d7a-c1bc96c12f67" providerId="ADAL" clId="{7E68F4BF-FF22-41AB-94A0-2E1A5D2A4CCE}" dt="2022-11-21T23:18:14.405" v="4560" actId="1076"/>
          <ac:picMkLst>
            <pc:docMk/>
            <pc:sldMk cId="3289080453" sldId="489"/>
            <ac:picMk id="6" creationId="{1B0B8B0C-D1AC-8D33-D3AF-80BA2399D0F5}"/>
          </ac:picMkLst>
        </pc:picChg>
      </pc:sldChg>
      <pc:sldChg chg="modSp new mod modAnim">
        <pc:chgData name="Soheil Abbasloo" userId="d71572ce-aea6-4a3a-9d7a-c1bc96c12f67" providerId="ADAL" clId="{7E68F4BF-FF22-41AB-94A0-2E1A5D2A4CCE}" dt="2022-11-22T01:02:22.513" v="5580"/>
        <pc:sldMkLst>
          <pc:docMk/>
          <pc:sldMk cId="50498619" sldId="490"/>
        </pc:sldMkLst>
        <pc:spChg chg="mod">
          <ac:chgData name="Soheil Abbasloo" userId="d71572ce-aea6-4a3a-9d7a-c1bc96c12f67" providerId="ADAL" clId="{7E68F4BF-FF22-41AB-94A0-2E1A5D2A4CCE}" dt="2022-11-21T23:29:42.170" v="4637" actId="113"/>
          <ac:spMkLst>
            <pc:docMk/>
            <pc:sldMk cId="50498619" sldId="490"/>
            <ac:spMk id="3" creationId="{D50E21A8-2147-241A-04B7-674CF1E9CF8D}"/>
          </ac:spMkLst>
        </pc:spChg>
        <pc:spChg chg="mod">
          <ac:chgData name="Soheil Abbasloo" userId="d71572ce-aea6-4a3a-9d7a-c1bc96c12f67" providerId="ADAL" clId="{7E68F4BF-FF22-41AB-94A0-2E1A5D2A4CCE}" dt="2022-11-21T23:28:59.221" v="4630"/>
          <ac:spMkLst>
            <pc:docMk/>
            <pc:sldMk cId="50498619" sldId="490"/>
            <ac:spMk id="4" creationId="{2DE65538-97A5-88D9-38F9-EA7A973EE6E4}"/>
          </ac:spMkLst>
        </pc:spChg>
      </pc:sldChg>
      <pc:sldChg chg="addSp delSp modSp new mod modAnim">
        <pc:chgData name="Soheil Abbasloo" userId="d71572ce-aea6-4a3a-9d7a-c1bc96c12f67" providerId="ADAL" clId="{7E68F4BF-FF22-41AB-94A0-2E1A5D2A4CCE}" dt="2022-11-22T01:03:13.618" v="5592"/>
        <pc:sldMkLst>
          <pc:docMk/>
          <pc:sldMk cId="1734134133" sldId="491"/>
        </pc:sldMkLst>
        <pc:spChg chg="mod">
          <ac:chgData name="Soheil Abbasloo" userId="d71572ce-aea6-4a3a-9d7a-c1bc96c12f67" providerId="ADAL" clId="{7E68F4BF-FF22-41AB-94A0-2E1A5D2A4CCE}" dt="2022-11-21T23:31:22.556" v="4682" actId="5793"/>
          <ac:spMkLst>
            <pc:docMk/>
            <pc:sldMk cId="1734134133" sldId="491"/>
            <ac:spMk id="3" creationId="{BC793A5B-DC6D-952F-6EB3-5724BC9A5644}"/>
          </ac:spMkLst>
        </pc:spChg>
        <pc:spChg chg="mod">
          <ac:chgData name="Soheil Abbasloo" userId="d71572ce-aea6-4a3a-9d7a-c1bc96c12f67" providerId="ADAL" clId="{7E68F4BF-FF22-41AB-94A0-2E1A5D2A4CCE}" dt="2022-11-21T23:30:01.157" v="4639"/>
          <ac:spMkLst>
            <pc:docMk/>
            <pc:sldMk cId="1734134133" sldId="491"/>
            <ac:spMk id="4" creationId="{C2E3271B-08B1-48AE-F37B-7EA3A9FE40C5}"/>
          </ac:spMkLst>
        </pc:spChg>
        <pc:picChg chg="add">
          <ac:chgData name="Soheil Abbasloo" userId="d71572ce-aea6-4a3a-9d7a-c1bc96c12f67" providerId="ADAL" clId="{7E68F4BF-FF22-41AB-94A0-2E1A5D2A4CCE}" dt="2022-11-21T23:30:43.993" v="4651" actId="22"/>
          <ac:picMkLst>
            <pc:docMk/>
            <pc:sldMk cId="1734134133" sldId="491"/>
            <ac:picMk id="6" creationId="{F098B4E8-0D73-837E-A4BB-44F2FBECAD0F}"/>
          </ac:picMkLst>
        </pc:picChg>
        <pc:picChg chg="add del mod">
          <ac:chgData name="Soheil Abbasloo" userId="d71572ce-aea6-4a3a-9d7a-c1bc96c12f67" providerId="ADAL" clId="{7E68F4BF-FF22-41AB-94A0-2E1A5D2A4CCE}" dt="2022-11-21T23:32:00.904" v="4683" actId="478"/>
          <ac:picMkLst>
            <pc:docMk/>
            <pc:sldMk cId="1734134133" sldId="491"/>
            <ac:picMk id="8" creationId="{33497E65-CF7F-3A5B-EC46-E42F3805F6BC}"/>
          </ac:picMkLst>
        </pc:picChg>
        <pc:picChg chg="add mod">
          <ac:chgData name="Soheil Abbasloo" userId="d71572ce-aea6-4a3a-9d7a-c1bc96c12f67" providerId="ADAL" clId="{7E68F4BF-FF22-41AB-94A0-2E1A5D2A4CCE}" dt="2022-11-21T23:31:06.678" v="4657" actId="1076"/>
          <ac:picMkLst>
            <pc:docMk/>
            <pc:sldMk cId="1734134133" sldId="491"/>
            <ac:picMk id="10" creationId="{7AA6DAD6-CE7C-D850-A09F-1ADCB0C71DA0}"/>
          </ac:picMkLst>
        </pc:picChg>
        <pc:picChg chg="add mod">
          <ac:chgData name="Soheil Abbasloo" userId="d71572ce-aea6-4a3a-9d7a-c1bc96c12f67" providerId="ADAL" clId="{7E68F4BF-FF22-41AB-94A0-2E1A5D2A4CCE}" dt="2022-11-21T23:32:09.600" v="4688" actId="14100"/>
          <ac:picMkLst>
            <pc:docMk/>
            <pc:sldMk cId="1734134133" sldId="491"/>
            <ac:picMk id="12" creationId="{1252332E-F999-BF1A-9409-9E093491ADA7}"/>
          </ac:picMkLst>
        </pc:picChg>
      </pc:sldChg>
      <pc:sldChg chg="addSp delSp modSp new del mod">
        <pc:chgData name="Soheil Abbasloo" userId="d71572ce-aea6-4a3a-9d7a-c1bc96c12f67" providerId="ADAL" clId="{7E68F4BF-FF22-41AB-94A0-2E1A5D2A4CCE}" dt="2022-11-21T23:32:53.357" v="4694" actId="47"/>
        <pc:sldMkLst>
          <pc:docMk/>
          <pc:sldMk cId="459503615" sldId="492"/>
        </pc:sldMkLst>
        <pc:spChg chg="del">
          <ac:chgData name="Soheil Abbasloo" userId="d71572ce-aea6-4a3a-9d7a-c1bc96c12f67" providerId="ADAL" clId="{7E68F4BF-FF22-41AB-94A0-2E1A5D2A4CCE}" dt="2022-11-21T23:32:43.009" v="4692" actId="478"/>
          <ac:spMkLst>
            <pc:docMk/>
            <pc:sldMk cId="459503615" sldId="492"/>
            <ac:spMk id="3" creationId="{D9E86FD6-FBE4-EAD8-D2C8-2B3052FD85B4}"/>
          </ac:spMkLst>
        </pc:spChg>
        <pc:spChg chg="mod">
          <ac:chgData name="Soheil Abbasloo" userId="d71572ce-aea6-4a3a-9d7a-c1bc96c12f67" providerId="ADAL" clId="{7E68F4BF-FF22-41AB-94A0-2E1A5D2A4CCE}" dt="2022-11-21T23:32:30.339" v="4690"/>
          <ac:spMkLst>
            <pc:docMk/>
            <pc:sldMk cId="459503615" sldId="492"/>
            <ac:spMk id="4" creationId="{34A0717F-EF2F-FA2A-C9F6-456FC233B185}"/>
          </ac:spMkLst>
        </pc:spChg>
        <pc:picChg chg="add del">
          <ac:chgData name="Soheil Abbasloo" userId="d71572ce-aea6-4a3a-9d7a-c1bc96c12f67" providerId="ADAL" clId="{7E68F4BF-FF22-41AB-94A0-2E1A5D2A4CCE}" dt="2022-11-21T23:32:51.350" v="4693" actId="478"/>
          <ac:picMkLst>
            <pc:docMk/>
            <pc:sldMk cId="459503615" sldId="492"/>
            <ac:picMk id="6" creationId="{0ACDB6D6-4598-B840-279F-617DBAF0FC6C}"/>
          </ac:picMkLst>
        </pc:picChg>
      </pc:sldChg>
      <pc:sldChg chg="addSp modSp new mod modAnim">
        <pc:chgData name="Soheil Abbasloo" userId="d71572ce-aea6-4a3a-9d7a-c1bc96c12f67" providerId="ADAL" clId="{7E68F4BF-FF22-41AB-94A0-2E1A5D2A4CCE}" dt="2022-11-22T01:05:04.560" v="5596"/>
        <pc:sldMkLst>
          <pc:docMk/>
          <pc:sldMk cId="595057159" sldId="492"/>
        </pc:sldMkLst>
        <pc:spChg chg="mod">
          <ac:chgData name="Soheil Abbasloo" userId="d71572ce-aea6-4a3a-9d7a-c1bc96c12f67" providerId="ADAL" clId="{7E68F4BF-FF22-41AB-94A0-2E1A5D2A4CCE}" dt="2022-11-22T00:02:27.766" v="5074" actId="20577"/>
          <ac:spMkLst>
            <pc:docMk/>
            <pc:sldMk cId="595057159" sldId="492"/>
            <ac:spMk id="3" creationId="{AD2209CF-25CD-1C98-E362-771E659431A6}"/>
          </ac:spMkLst>
        </pc:spChg>
        <pc:spChg chg="mod">
          <ac:chgData name="Soheil Abbasloo" userId="d71572ce-aea6-4a3a-9d7a-c1bc96c12f67" providerId="ADAL" clId="{7E68F4BF-FF22-41AB-94A0-2E1A5D2A4CCE}" dt="2022-11-21T23:33:14.842" v="4696"/>
          <ac:spMkLst>
            <pc:docMk/>
            <pc:sldMk cId="595057159" sldId="492"/>
            <ac:spMk id="4" creationId="{C5F95004-4046-E537-0C52-D6C9B24BFA41}"/>
          </ac:spMkLst>
        </pc:spChg>
        <pc:spChg chg="add mod">
          <ac:chgData name="Soheil Abbasloo" userId="d71572ce-aea6-4a3a-9d7a-c1bc96c12f67" providerId="ADAL" clId="{7E68F4BF-FF22-41AB-94A0-2E1A5D2A4CCE}" dt="2022-11-21T23:44:49.266" v="4858" actId="14100"/>
          <ac:spMkLst>
            <pc:docMk/>
            <pc:sldMk cId="595057159" sldId="492"/>
            <ac:spMk id="7" creationId="{6A337E17-B4E7-A84D-1D64-950EDE79BC2D}"/>
          </ac:spMkLst>
        </pc:spChg>
        <pc:picChg chg="add mod">
          <ac:chgData name="Soheil Abbasloo" userId="d71572ce-aea6-4a3a-9d7a-c1bc96c12f67" providerId="ADAL" clId="{7E68F4BF-FF22-41AB-94A0-2E1A5D2A4CCE}" dt="2022-11-22T00:02:25.064" v="5072" actId="1076"/>
          <ac:picMkLst>
            <pc:docMk/>
            <pc:sldMk cId="595057159" sldId="492"/>
            <ac:picMk id="5" creationId="{B569A2F9-9A12-7835-BEA9-2B676DB70217}"/>
          </ac:picMkLst>
        </pc:picChg>
      </pc:sldChg>
      <pc:sldChg chg="modSp new mod modAnim modShow">
        <pc:chgData name="Soheil Abbasloo" userId="d71572ce-aea6-4a3a-9d7a-c1bc96c12f67" providerId="ADAL" clId="{7E68F4BF-FF22-41AB-94A0-2E1A5D2A4CCE}" dt="2022-11-22T16:16:20.334" v="5681" actId="729"/>
        <pc:sldMkLst>
          <pc:docMk/>
          <pc:sldMk cId="2416368110" sldId="493"/>
        </pc:sldMkLst>
        <pc:spChg chg="mod">
          <ac:chgData name="Soheil Abbasloo" userId="d71572ce-aea6-4a3a-9d7a-c1bc96c12f67" providerId="ADAL" clId="{7E68F4BF-FF22-41AB-94A0-2E1A5D2A4CCE}" dt="2022-11-21T23:46:10.659" v="4870" actId="20577"/>
          <ac:spMkLst>
            <pc:docMk/>
            <pc:sldMk cId="2416368110" sldId="493"/>
            <ac:spMk id="3" creationId="{1C1BECFF-198A-601C-E80D-0B4FC8667973}"/>
          </ac:spMkLst>
        </pc:spChg>
        <pc:spChg chg="mod">
          <ac:chgData name="Soheil Abbasloo" userId="d71572ce-aea6-4a3a-9d7a-c1bc96c12f67" providerId="ADAL" clId="{7E68F4BF-FF22-41AB-94A0-2E1A5D2A4CCE}" dt="2022-11-21T23:45:36.286" v="4861"/>
          <ac:spMkLst>
            <pc:docMk/>
            <pc:sldMk cId="2416368110" sldId="493"/>
            <ac:spMk id="4" creationId="{C466E859-CA6D-2ECC-900E-180C0EBDD1DE}"/>
          </ac:spMkLst>
        </pc:spChg>
      </pc:sldChg>
      <pc:sldChg chg="addSp delSp modSp new del mod">
        <pc:chgData name="Soheil Abbasloo" userId="d71572ce-aea6-4a3a-9d7a-c1bc96c12f67" providerId="ADAL" clId="{7E68F4BF-FF22-41AB-94A0-2E1A5D2A4CCE}" dt="2022-11-21T23:45:10.457" v="4859" actId="47"/>
        <pc:sldMkLst>
          <pc:docMk/>
          <pc:sldMk cId="2802013385" sldId="493"/>
        </pc:sldMkLst>
        <pc:spChg chg="mod">
          <ac:chgData name="Soheil Abbasloo" userId="d71572ce-aea6-4a3a-9d7a-c1bc96c12f67" providerId="ADAL" clId="{7E68F4BF-FF22-41AB-94A0-2E1A5D2A4CCE}" dt="2022-11-21T23:40:19.582" v="4778" actId="20577"/>
          <ac:spMkLst>
            <pc:docMk/>
            <pc:sldMk cId="2802013385" sldId="493"/>
            <ac:spMk id="3" creationId="{BB051145-5673-E524-DE57-282032801D42}"/>
          </ac:spMkLst>
        </pc:spChg>
        <pc:spChg chg="add del">
          <ac:chgData name="Soheil Abbasloo" userId="d71572ce-aea6-4a3a-9d7a-c1bc96c12f67" providerId="ADAL" clId="{7E68F4BF-FF22-41AB-94A0-2E1A5D2A4CCE}" dt="2022-11-21T23:39:35.200" v="4725"/>
          <ac:spMkLst>
            <pc:docMk/>
            <pc:sldMk cId="2802013385" sldId="493"/>
            <ac:spMk id="7" creationId="{DE4A74CC-92CB-4B28-A437-ECDA7C696C22}"/>
          </ac:spMkLst>
        </pc:spChg>
        <pc:spChg chg="add del">
          <ac:chgData name="Soheil Abbasloo" userId="d71572ce-aea6-4a3a-9d7a-c1bc96c12f67" providerId="ADAL" clId="{7E68F4BF-FF22-41AB-94A0-2E1A5D2A4CCE}" dt="2022-11-21T23:39:38.451" v="4727"/>
          <ac:spMkLst>
            <pc:docMk/>
            <pc:sldMk cId="2802013385" sldId="493"/>
            <ac:spMk id="8" creationId="{BC84E14B-33E8-062F-9C1C-3EEBDC562C04}"/>
          </ac:spMkLst>
        </pc:spChg>
        <pc:spChg chg="add del">
          <ac:chgData name="Soheil Abbasloo" userId="d71572ce-aea6-4a3a-9d7a-c1bc96c12f67" providerId="ADAL" clId="{7E68F4BF-FF22-41AB-94A0-2E1A5D2A4CCE}" dt="2022-11-21T23:39:47.233" v="4730"/>
          <ac:spMkLst>
            <pc:docMk/>
            <pc:sldMk cId="2802013385" sldId="493"/>
            <ac:spMk id="9" creationId="{EE592913-15ED-DF5B-E340-40CD3BB54C7B}"/>
          </ac:spMkLst>
        </pc:spChg>
        <pc:spChg chg="add del">
          <ac:chgData name="Soheil Abbasloo" userId="d71572ce-aea6-4a3a-9d7a-c1bc96c12f67" providerId="ADAL" clId="{7E68F4BF-FF22-41AB-94A0-2E1A5D2A4CCE}" dt="2022-11-21T23:40:07.534" v="4747"/>
          <ac:spMkLst>
            <pc:docMk/>
            <pc:sldMk cId="2802013385" sldId="493"/>
            <ac:spMk id="10" creationId="{F16331F4-882D-43EC-15C1-EF9C7C061B29}"/>
          </ac:spMkLst>
        </pc:spChg>
        <pc:picChg chg="add del mod">
          <ac:chgData name="Soheil Abbasloo" userId="d71572ce-aea6-4a3a-9d7a-c1bc96c12f67" providerId="ADAL" clId="{7E68F4BF-FF22-41AB-94A0-2E1A5D2A4CCE}" dt="2022-11-21T23:41:52.859" v="4780" actId="478"/>
          <ac:picMkLst>
            <pc:docMk/>
            <pc:sldMk cId="2802013385" sldId="493"/>
            <ac:picMk id="6" creationId="{74D835F7-6991-3647-21E0-B654B654C54D}"/>
          </ac:picMkLst>
        </pc:picChg>
        <pc:picChg chg="add del mod">
          <ac:chgData name="Soheil Abbasloo" userId="d71572ce-aea6-4a3a-9d7a-c1bc96c12f67" providerId="ADAL" clId="{7E68F4BF-FF22-41AB-94A0-2E1A5D2A4CCE}" dt="2022-11-21T23:42:28.344" v="4789" actId="21"/>
          <ac:picMkLst>
            <pc:docMk/>
            <pc:sldMk cId="2802013385" sldId="493"/>
            <ac:picMk id="12" creationId="{209F5EA1-3289-BC1B-9C0D-023EA18E6D6E}"/>
          </ac:picMkLst>
        </pc:picChg>
      </pc:sldChg>
      <pc:sldChg chg="modSp new mod modAnim">
        <pc:chgData name="Soheil Abbasloo" userId="d71572ce-aea6-4a3a-9d7a-c1bc96c12f67" providerId="ADAL" clId="{7E68F4BF-FF22-41AB-94A0-2E1A5D2A4CCE}" dt="2022-11-22T01:05:50.123" v="5611"/>
        <pc:sldMkLst>
          <pc:docMk/>
          <pc:sldMk cId="2038165313" sldId="494"/>
        </pc:sldMkLst>
        <pc:spChg chg="mod">
          <ac:chgData name="Soheil Abbasloo" userId="d71572ce-aea6-4a3a-9d7a-c1bc96c12f67" providerId="ADAL" clId="{7E68F4BF-FF22-41AB-94A0-2E1A5D2A4CCE}" dt="2022-11-21T23:48:55.748" v="4885" actId="113"/>
          <ac:spMkLst>
            <pc:docMk/>
            <pc:sldMk cId="2038165313" sldId="494"/>
            <ac:spMk id="3" creationId="{789B9826-3215-07ED-00D2-0D88C135B2E3}"/>
          </ac:spMkLst>
        </pc:spChg>
        <pc:spChg chg="mod">
          <ac:chgData name="Soheil Abbasloo" userId="d71572ce-aea6-4a3a-9d7a-c1bc96c12f67" providerId="ADAL" clId="{7E68F4BF-FF22-41AB-94A0-2E1A5D2A4CCE}" dt="2022-11-22T01:05:34.876" v="5609" actId="20577"/>
          <ac:spMkLst>
            <pc:docMk/>
            <pc:sldMk cId="2038165313" sldId="494"/>
            <ac:spMk id="4" creationId="{5C0A36B8-EE0A-6D88-F662-BA8AA0108E6D}"/>
          </ac:spMkLst>
        </pc:spChg>
      </pc:sldChg>
      <pc:sldChg chg="modSp new mod modAnim">
        <pc:chgData name="Soheil Abbasloo" userId="d71572ce-aea6-4a3a-9d7a-c1bc96c12f67" providerId="ADAL" clId="{7E68F4BF-FF22-41AB-94A0-2E1A5D2A4CCE}" dt="2022-11-22T16:19:34.033" v="5687" actId="14"/>
        <pc:sldMkLst>
          <pc:docMk/>
          <pc:sldMk cId="1392271905" sldId="495"/>
        </pc:sldMkLst>
        <pc:spChg chg="mod">
          <ac:chgData name="Soheil Abbasloo" userId="d71572ce-aea6-4a3a-9d7a-c1bc96c12f67" providerId="ADAL" clId="{7E68F4BF-FF22-41AB-94A0-2E1A5D2A4CCE}" dt="2022-11-22T16:19:34.033" v="5687" actId="14"/>
          <ac:spMkLst>
            <pc:docMk/>
            <pc:sldMk cId="1392271905" sldId="495"/>
            <ac:spMk id="3" creationId="{68829E6E-B138-CF00-3C00-FF738A57D1A9}"/>
          </ac:spMkLst>
        </pc:spChg>
        <pc:spChg chg="mod">
          <ac:chgData name="Soheil Abbasloo" userId="d71572ce-aea6-4a3a-9d7a-c1bc96c12f67" providerId="ADAL" clId="{7E68F4BF-FF22-41AB-94A0-2E1A5D2A4CCE}" dt="2022-11-21T23:49:18.326" v="4887"/>
          <ac:spMkLst>
            <pc:docMk/>
            <pc:sldMk cId="1392271905" sldId="495"/>
            <ac:spMk id="4" creationId="{E9AF13AE-9C6C-E33D-C5A7-2A6DB2D82B40}"/>
          </ac:spMkLst>
        </pc:spChg>
      </pc:sldChg>
      <pc:sldChg chg="modSp new del mod">
        <pc:chgData name="Soheil Abbasloo" userId="d71572ce-aea6-4a3a-9d7a-c1bc96c12f67" providerId="ADAL" clId="{7E68F4BF-FF22-41AB-94A0-2E1A5D2A4CCE}" dt="2022-11-21T23:52:13.155" v="4956" actId="47"/>
        <pc:sldMkLst>
          <pc:docMk/>
          <pc:sldMk cId="846369731" sldId="496"/>
        </pc:sldMkLst>
        <pc:spChg chg="mod">
          <ac:chgData name="Soheil Abbasloo" userId="d71572ce-aea6-4a3a-9d7a-c1bc96c12f67" providerId="ADAL" clId="{7E68F4BF-FF22-41AB-94A0-2E1A5D2A4CCE}" dt="2022-11-21T23:51:42.983" v="4955" actId="20577"/>
          <ac:spMkLst>
            <pc:docMk/>
            <pc:sldMk cId="846369731" sldId="496"/>
            <ac:spMk id="4" creationId="{5D7C78BB-E16F-0D82-63D5-2455256F9ABB}"/>
          </ac:spMkLst>
        </pc:spChg>
      </pc:sldChg>
      <pc:sldChg chg="addSp delSp modSp new mod modClrScheme chgLayout">
        <pc:chgData name="Soheil Abbasloo" userId="d71572ce-aea6-4a3a-9d7a-c1bc96c12f67" providerId="ADAL" clId="{7E68F4BF-FF22-41AB-94A0-2E1A5D2A4CCE}" dt="2022-11-22T00:05:19.257" v="5149" actId="20577"/>
        <pc:sldMkLst>
          <pc:docMk/>
          <pc:sldMk cId="2281073771" sldId="496"/>
        </pc:sldMkLst>
        <pc:spChg chg="del mod ord">
          <ac:chgData name="Soheil Abbasloo" userId="d71572ce-aea6-4a3a-9d7a-c1bc96c12f67" providerId="ADAL" clId="{7E68F4BF-FF22-41AB-94A0-2E1A5D2A4CCE}" dt="2022-11-22T00:03:47.571" v="5076" actId="700"/>
          <ac:spMkLst>
            <pc:docMk/>
            <pc:sldMk cId="2281073771" sldId="496"/>
            <ac:spMk id="2" creationId="{598D996D-5787-806D-4AAF-1154BC21D22E}"/>
          </ac:spMkLst>
        </pc:spChg>
        <pc:spChg chg="mod ord">
          <ac:chgData name="Soheil Abbasloo" userId="d71572ce-aea6-4a3a-9d7a-c1bc96c12f67" providerId="ADAL" clId="{7E68F4BF-FF22-41AB-94A0-2E1A5D2A4CCE}" dt="2022-11-22T00:03:47.571" v="5076" actId="700"/>
          <ac:spMkLst>
            <pc:docMk/>
            <pc:sldMk cId="2281073771" sldId="496"/>
            <ac:spMk id="3" creationId="{8566DA98-65B6-6492-AA2D-13C0B3F4D0C9}"/>
          </ac:spMkLst>
        </pc:spChg>
        <pc:spChg chg="add mod ord">
          <ac:chgData name="Soheil Abbasloo" userId="d71572ce-aea6-4a3a-9d7a-c1bc96c12f67" providerId="ADAL" clId="{7E68F4BF-FF22-41AB-94A0-2E1A5D2A4CCE}" dt="2022-11-22T00:03:52.112" v="5087" actId="20577"/>
          <ac:spMkLst>
            <pc:docMk/>
            <pc:sldMk cId="2281073771" sldId="496"/>
            <ac:spMk id="4" creationId="{80F9F591-C8A1-D192-A970-581622F5FFBC}"/>
          </ac:spMkLst>
        </pc:spChg>
        <pc:spChg chg="add mod ord">
          <ac:chgData name="Soheil Abbasloo" userId="d71572ce-aea6-4a3a-9d7a-c1bc96c12f67" providerId="ADAL" clId="{7E68F4BF-FF22-41AB-94A0-2E1A5D2A4CCE}" dt="2022-11-22T00:05:19.257" v="5149" actId="20577"/>
          <ac:spMkLst>
            <pc:docMk/>
            <pc:sldMk cId="2281073771" sldId="496"/>
            <ac:spMk id="5" creationId="{1A81F279-63AB-C2B3-EE12-71CD73B9B7E6}"/>
          </ac:spMkLst>
        </pc:spChg>
      </pc:sldChg>
      <pc:sldChg chg="modSp add modAnim">
        <pc:chgData name="Soheil Abbasloo" userId="d71572ce-aea6-4a3a-9d7a-c1bc96c12f67" providerId="ADAL" clId="{7E68F4BF-FF22-41AB-94A0-2E1A5D2A4CCE}" dt="2022-11-22T14:20:11.008" v="5621"/>
        <pc:sldMkLst>
          <pc:docMk/>
          <pc:sldMk cId="3501725850" sldId="497"/>
        </pc:sldMkLst>
        <pc:spChg chg="mod">
          <ac:chgData name="Soheil Abbasloo" userId="d71572ce-aea6-4a3a-9d7a-c1bc96c12f67" providerId="ADAL" clId="{7E68F4BF-FF22-41AB-94A0-2E1A5D2A4CCE}" dt="2022-11-22T00:13:48.792" v="5262" actId="207"/>
          <ac:spMkLst>
            <pc:docMk/>
            <pc:sldMk cId="3501725850" sldId="497"/>
            <ac:spMk id="2124804" creationId="{00000000-0000-0000-0000-000000000000}"/>
          </ac:spMkLst>
        </pc:spChg>
      </pc:sldChg>
      <pc:sldMasterChg chg="delSldLayout">
        <pc:chgData name="Soheil Abbasloo" userId="d71572ce-aea6-4a3a-9d7a-c1bc96c12f67" providerId="ADAL" clId="{7E68F4BF-FF22-41AB-94A0-2E1A5D2A4CCE}" dt="2022-11-21T15:22:22.085" v="29" actId="47"/>
        <pc:sldMasterMkLst>
          <pc:docMk/>
          <pc:sldMasterMk cId="4216264492" sldId="2147483701"/>
        </pc:sldMasterMkLst>
        <pc:sldLayoutChg chg="del">
          <pc:chgData name="Soheil Abbasloo" userId="d71572ce-aea6-4a3a-9d7a-c1bc96c12f67" providerId="ADAL" clId="{7E68F4BF-FF22-41AB-94A0-2E1A5D2A4CCE}" dt="2022-11-21T15:22:22.085" v="29" actId="47"/>
          <pc:sldLayoutMkLst>
            <pc:docMk/>
            <pc:sldMasterMk cId="4216264492" sldId="2147483701"/>
            <pc:sldLayoutMk cId="4198122163" sldId="2147483717"/>
          </pc:sldLayoutMkLst>
        </pc:sldLayoutChg>
      </pc:sldMasterChg>
      <pc:sldMasterChg chg="del delSldLayout">
        <pc:chgData name="Soheil Abbasloo" userId="d71572ce-aea6-4a3a-9d7a-c1bc96c12f67" providerId="ADAL" clId="{7E68F4BF-FF22-41AB-94A0-2E1A5D2A4CCE}" dt="2022-11-21T15:22:56.147" v="42" actId="700"/>
        <pc:sldMasterMkLst>
          <pc:docMk/>
          <pc:sldMasterMk cId="1220150088" sldId="2147483736"/>
        </pc:sldMasterMkLst>
        <pc:sldLayoutChg chg="del">
          <pc:chgData name="Soheil Abbasloo" userId="d71572ce-aea6-4a3a-9d7a-c1bc96c12f67" providerId="ADAL" clId="{7E68F4BF-FF22-41AB-94A0-2E1A5D2A4CCE}" dt="2022-11-21T15:22:56.147" v="42" actId="700"/>
          <pc:sldLayoutMkLst>
            <pc:docMk/>
            <pc:sldMasterMk cId="1220150088" sldId="2147483736"/>
            <pc:sldLayoutMk cId="1494531860" sldId="2147483737"/>
          </pc:sldLayoutMkLst>
        </pc:sldLayoutChg>
        <pc:sldLayoutChg chg="del">
          <pc:chgData name="Soheil Abbasloo" userId="d71572ce-aea6-4a3a-9d7a-c1bc96c12f67" providerId="ADAL" clId="{7E68F4BF-FF22-41AB-94A0-2E1A5D2A4CCE}" dt="2022-11-21T15:22:56.147" v="42" actId="700"/>
          <pc:sldLayoutMkLst>
            <pc:docMk/>
            <pc:sldMasterMk cId="1220150088" sldId="2147483736"/>
            <pc:sldLayoutMk cId="2872476677" sldId="2147483738"/>
          </pc:sldLayoutMkLst>
        </pc:sldLayoutChg>
        <pc:sldLayoutChg chg="del">
          <pc:chgData name="Soheil Abbasloo" userId="d71572ce-aea6-4a3a-9d7a-c1bc96c12f67" providerId="ADAL" clId="{7E68F4BF-FF22-41AB-94A0-2E1A5D2A4CCE}" dt="2022-11-21T15:22:56.147" v="42" actId="700"/>
          <pc:sldLayoutMkLst>
            <pc:docMk/>
            <pc:sldMasterMk cId="1220150088" sldId="2147483736"/>
            <pc:sldLayoutMk cId="2760932633" sldId="2147483739"/>
          </pc:sldLayoutMkLst>
        </pc:sldLayoutChg>
        <pc:sldLayoutChg chg="del">
          <pc:chgData name="Soheil Abbasloo" userId="d71572ce-aea6-4a3a-9d7a-c1bc96c12f67" providerId="ADAL" clId="{7E68F4BF-FF22-41AB-94A0-2E1A5D2A4CCE}" dt="2022-11-21T15:22:56.147" v="42" actId="700"/>
          <pc:sldLayoutMkLst>
            <pc:docMk/>
            <pc:sldMasterMk cId="1220150088" sldId="2147483736"/>
            <pc:sldLayoutMk cId="4200239205" sldId="2147483740"/>
          </pc:sldLayoutMkLst>
        </pc:sldLayoutChg>
        <pc:sldLayoutChg chg="del">
          <pc:chgData name="Soheil Abbasloo" userId="d71572ce-aea6-4a3a-9d7a-c1bc96c12f67" providerId="ADAL" clId="{7E68F4BF-FF22-41AB-94A0-2E1A5D2A4CCE}" dt="2022-11-21T15:22:56.147" v="42" actId="700"/>
          <pc:sldLayoutMkLst>
            <pc:docMk/>
            <pc:sldMasterMk cId="1220150088" sldId="2147483736"/>
            <pc:sldLayoutMk cId="2217505891" sldId="2147483741"/>
          </pc:sldLayoutMkLst>
        </pc:sldLayoutChg>
        <pc:sldLayoutChg chg="del">
          <pc:chgData name="Soheil Abbasloo" userId="d71572ce-aea6-4a3a-9d7a-c1bc96c12f67" providerId="ADAL" clId="{7E68F4BF-FF22-41AB-94A0-2E1A5D2A4CCE}" dt="2022-11-21T15:22:56.147" v="42" actId="700"/>
          <pc:sldLayoutMkLst>
            <pc:docMk/>
            <pc:sldMasterMk cId="1220150088" sldId="2147483736"/>
            <pc:sldLayoutMk cId="3748055859" sldId="2147483742"/>
          </pc:sldLayoutMkLst>
        </pc:sldLayoutChg>
        <pc:sldLayoutChg chg="del">
          <pc:chgData name="Soheil Abbasloo" userId="d71572ce-aea6-4a3a-9d7a-c1bc96c12f67" providerId="ADAL" clId="{7E68F4BF-FF22-41AB-94A0-2E1A5D2A4CCE}" dt="2022-11-21T15:22:56.147" v="42" actId="700"/>
          <pc:sldLayoutMkLst>
            <pc:docMk/>
            <pc:sldMasterMk cId="1220150088" sldId="2147483736"/>
            <pc:sldLayoutMk cId="2263861517" sldId="2147483743"/>
          </pc:sldLayoutMkLst>
        </pc:sldLayoutChg>
        <pc:sldLayoutChg chg="del">
          <pc:chgData name="Soheil Abbasloo" userId="d71572ce-aea6-4a3a-9d7a-c1bc96c12f67" providerId="ADAL" clId="{7E68F4BF-FF22-41AB-94A0-2E1A5D2A4CCE}" dt="2022-11-21T15:22:56.147" v="42" actId="700"/>
          <pc:sldLayoutMkLst>
            <pc:docMk/>
            <pc:sldMasterMk cId="1220150088" sldId="2147483736"/>
            <pc:sldLayoutMk cId="2402038058" sldId="2147483744"/>
          </pc:sldLayoutMkLst>
        </pc:sldLayoutChg>
        <pc:sldLayoutChg chg="del">
          <pc:chgData name="Soheil Abbasloo" userId="d71572ce-aea6-4a3a-9d7a-c1bc96c12f67" providerId="ADAL" clId="{7E68F4BF-FF22-41AB-94A0-2E1A5D2A4CCE}" dt="2022-11-21T15:22:56.147" v="42" actId="700"/>
          <pc:sldLayoutMkLst>
            <pc:docMk/>
            <pc:sldMasterMk cId="1220150088" sldId="2147483736"/>
            <pc:sldLayoutMk cId="213785404" sldId="2147483745"/>
          </pc:sldLayoutMkLst>
        </pc:sldLayoutChg>
        <pc:sldLayoutChg chg="del">
          <pc:chgData name="Soheil Abbasloo" userId="d71572ce-aea6-4a3a-9d7a-c1bc96c12f67" providerId="ADAL" clId="{7E68F4BF-FF22-41AB-94A0-2E1A5D2A4CCE}" dt="2022-11-21T15:22:56.147" v="42" actId="700"/>
          <pc:sldLayoutMkLst>
            <pc:docMk/>
            <pc:sldMasterMk cId="1220150088" sldId="2147483736"/>
            <pc:sldLayoutMk cId="3824882935" sldId="2147483746"/>
          </pc:sldLayoutMkLst>
        </pc:sldLayoutChg>
        <pc:sldLayoutChg chg="del">
          <pc:chgData name="Soheil Abbasloo" userId="d71572ce-aea6-4a3a-9d7a-c1bc96c12f67" providerId="ADAL" clId="{7E68F4BF-FF22-41AB-94A0-2E1A5D2A4CCE}" dt="2022-11-21T15:22:56.147" v="42" actId="700"/>
          <pc:sldLayoutMkLst>
            <pc:docMk/>
            <pc:sldMasterMk cId="1220150088" sldId="2147483736"/>
            <pc:sldLayoutMk cId="472391131" sldId="2147483747"/>
          </pc:sldLayoutMkLst>
        </pc:sldLayoutChg>
        <pc:sldLayoutChg chg="del">
          <pc:chgData name="Soheil Abbasloo" userId="d71572ce-aea6-4a3a-9d7a-c1bc96c12f67" providerId="ADAL" clId="{7E68F4BF-FF22-41AB-94A0-2E1A5D2A4CCE}" dt="2022-11-21T15:22:56.147" v="42" actId="700"/>
          <pc:sldLayoutMkLst>
            <pc:docMk/>
            <pc:sldMasterMk cId="1220150088" sldId="2147483736"/>
            <pc:sldLayoutMk cId="1467138546" sldId="2147483748"/>
          </pc:sldLayoutMkLst>
        </pc:sldLayoutChg>
        <pc:sldLayoutChg chg="del">
          <pc:chgData name="Soheil Abbasloo" userId="d71572ce-aea6-4a3a-9d7a-c1bc96c12f67" providerId="ADAL" clId="{7E68F4BF-FF22-41AB-94A0-2E1A5D2A4CCE}" dt="2022-11-21T15:22:56.147" v="42" actId="700"/>
          <pc:sldLayoutMkLst>
            <pc:docMk/>
            <pc:sldMasterMk cId="1220150088" sldId="2147483736"/>
            <pc:sldLayoutMk cId="3444797098" sldId="2147483749"/>
          </pc:sldLayoutMkLst>
        </pc:sldLayoutChg>
        <pc:sldLayoutChg chg="del">
          <pc:chgData name="Soheil Abbasloo" userId="d71572ce-aea6-4a3a-9d7a-c1bc96c12f67" providerId="ADAL" clId="{7E68F4BF-FF22-41AB-94A0-2E1A5D2A4CCE}" dt="2022-11-21T15:22:56.147" v="42" actId="700"/>
          <pc:sldLayoutMkLst>
            <pc:docMk/>
            <pc:sldMasterMk cId="1220150088" sldId="2147483736"/>
            <pc:sldLayoutMk cId="984204506" sldId="2147483750"/>
          </pc:sldLayoutMkLst>
        </pc:sldLayoutChg>
        <pc:sldLayoutChg chg="del">
          <pc:chgData name="Soheil Abbasloo" userId="d71572ce-aea6-4a3a-9d7a-c1bc96c12f67" providerId="ADAL" clId="{7E68F4BF-FF22-41AB-94A0-2E1A5D2A4CCE}" dt="2022-11-21T15:22:56.147" v="42" actId="700"/>
          <pc:sldLayoutMkLst>
            <pc:docMk/>
            <pc:sldMasterMk cId="1220150088" sldId="2147483736"/>
            <pc:sldLayoutMk cId="954134292" sldId="2147483751"/>
          </pc:sldLayoutMkLst>
        </pc:sldLayoutChg>
      </pc:sldMasterChg>
    </pc:docChg>
  </pc:docChgLst>
  <pc:docChgLst>
    <pc:chgData name="Soheil Abbasloo" userId="d71572ce-aea6-4a3a-9d7a-c1bc96c12f67" providerId="ADAL" clId="{7B6E7004-A998-4D8A-B662-5164ED62D55F}"/>
    <pc:docChg chg="undo redo custSel addSld delSld modSld sldOrd addMainMaster delMainMaster addSection modSection">
      <pc:chgData name="Soheil Abbasloo" userId="d71572ce-aea6-4a3a-9d7a-c1bc96c12f67" providerId="ADAL" clId="{7B6E7004-A998-4D8A-B662-5164ED62D55F}" dt="2022-11-01T13:50:35.028" v="11307" actId="21"/>
      <pc:docMkLst>
        <pc:docMk/>
      </pc:docMkLst>
      <pc:sldChg chg="del">
        <pc:chgData name="Soheil Abbasloo" userId="d71572ce-aea6-4a3a-9d7a-c1bc96c12f67" providerId="ADAL" clId="{7B6E7004-A998-4D8A-B662-5164ED62D55F}" dt="2022-10-31T14:32:25.212" v="1025" actId="47"/>
        <pc:sldMkLst>
          <pc:docMk/>
          <pc:sldMk cId="0" sldId="265"/>
        </pc:sldMkLst>
      </pc:sldChg>
      <pc:sldChg chg="del">
        <pc:chgData name="Soheil Abbasloo" userId="d71572ce-aea6-4a3a-9d7a-c1bc96c12f67" providerId="ADAL" clId="{7B6E7004-A998-4D8A-B662-5164ED62D55F}" dt="2022-10-31T14:32:25.734" v="1026" actId="47"/>
        <pc:sldMkLst>
          <pc:docMk/>
          <pc:sldMk cId="0" sldId="266"/>
        </pc:sldMkLst>
      </pc:sldChg>
      <pc:sldChg chg="del">
        <pc:chgData name="Soheil Abbasloo" userId="d71572ce-aea6-4a3a-9d7a-c1bc96c12f67" providerId="ADAL" clId="{7B6E7004-A998-4D8A-B662-5164ED62D55F}" dt="2022-10-31T14:33:10.020" v="1080" actId="47"/>
        <pc:sldMkLst>
          <pc:docMk/>
          <pc:sldMk cId="0" sldId="267"/>
        </pc:sldMkLst>
      </pc:sldChg>
      <pc:sldChg chg="del">
        <pc:chgData name="Soheil Abbasloo" userId="d71572ce-aea6-4a3a-9d7a-c1bc96c12f67" providerId="ADAL" clId="{7B6E7004-A998-4D8A-B662-5164ED62D55F}" dt="2022-10-31T14:32:38.218" v="1040" actId="47"/>
        <pc:sldMkLst>
          <pc:docMk/>
          <pc:sldMk cId="0" sldId="269"/>
        </pc:sldMkLst>
      </pc:sldChg>
      <pc:sldChg chg="del">
        <pc:chgData name="Soheil Abbasloo" userId="d71572ce-aea6-4a3a-9d7a-c1bc96c12f67" providerId="ADAL" clId="{7B6E7004-A998-4D8A-B662-5164ED62D55F}" dt="2022-10-31T14:32:38.428" v="1041" actId="47"/>
        <pc:sldMkLst>
          <pc:docMk/>
          <pc:sldMk cId="0" sldId="270"/>
        </pc:sldMkLst>
      </pc:sldChg>
      <pc:sldChg chg="del">
        <pc:chgData name="Soheil Abbasloo" userId="d71572ce-aea6-4a3a-9d7a-c1bc96c12f67" providerId="ADAL" clId="{7B6E7004-A998-4D8A-B662-5164ED62D55F}" dt="2022-10-31T14:32:39.131" v="1042" actId="47"/>
        <pc:sldMkLst>
          <pc:docMk/>
          <pc:sldMk cId="0" sldId="271"/>
        </pc:sldMkLst>
      </pc:sldChg>
      <pc:sldChg chg="del">
        <pc:chgData name="Soheil Abbasloo" userId="d71572ce-aea6-4a3a-9d7a-c1bc96c12f67" providerId="ADAL" clId="{7B6E7004-A998-4D8A-B662-5164ED62D55F}" dt="2022-10-31T14:33:08.547" v="1079" actId="47"/>
        <pc:sldMkLst>
          <pc:docMk/>
          <pc:sldMk cId="0" sldId="287"/>
        </pc:sldMkLst>
      </pc:sldChg>
      <pc:sldChg chg="del">
        <pc:chgData name="Soheil Abbasloo" userId="d71572ce-aea6-4a3a-9d7a-c1bc96c12f67" providerId="ADAL" clId="{7B6E7004-A998-4D8A-B662-5164ED62D55F}" dt="2022-10-31T14:32:45.911" v="1059" actId="47"/>
        <pc:sldMkLst>
          <pc:docMk/>
          <pc:sldMk cId="0" sldId="296"/>
        </pc:sldMkLst>
      </pc:sldChg>
      <pc:sldChg chg="del">
        <pc:chgData name="Soheil Abbasloo" userId="d71572ce-aea6-4a3a-9d7a-c1bc96c12f67" providerId="ADAL" clId="{7B6E7004-A998-4D8A-B662-5164ED62D55F}" dt="2022-10-31T14:32:46.931" v="1061" actId="47"/>
        <pc:sldMkLst>
          <pc:docMk/>
          <pc:sldMk cId="0" sldId="305"/>
        </pc:sldMkLst>
      </pc:sldChg>
      <pc:sldChg chg="delSp modSp add del mod modClrScheme chgLayout">
        <pc:chgData name="Soheil Abbasloo" userId="d71572ce-aea6-4a3a-9d7a-c1bc96c12f67" providerId="ADAL" clId="{7B6E7004-A998-4D8A-B662-5164ED62D55F}" dt="2022-10-31T23:19:44.383" v="9570" actId="47"/>
        <pc:sldMkLst>
          <pc:docMk/>
          <pc:sldMk cId="0" sldId="317"/>
        </pc:sldMkLst>
        <pc:spChg chg="del mod">
          <ac:chgData name="Soheil Abbasloo" userId="d71572ce-aea6-4a3a-9d7a-c1bc96c12f67" providerId="ADAL" clId="{7B6E7004-A998-4D8A-B662-5164ED62D55F}" dt="2022-10-31T23:16:34.408" v="9472" actId="700"/>
          <ac:spMkLst>
            <pc:docMk/>
            <pc:sldMk cId="0" sldId="317"/>
            <ac:spMk id="4" creationId="{00000000-0000-0000-0000-000000000000}"/>
          </ac:spMkLst>
        </pc:spChg>
        <pc:spChg chg="del mod ord">
          <ac:chgData name="Soheil Abbasloo" userId="d71572ce-aea6-4a3a-9d7a-c1bc96c12f67" providerId="ADAL" clId="{7B6E7004-A998-4D8A-B662-5164ED62D55F}" dt="2022-10-31T23:16:39.866" v="9474" actId="478"/>
          <ac:spMkLst>
            <pc:docMk/>
            <pc:sldMk cId="0" sldId="317"/>
            <ac:spMk id="5" creationId="{00000000-0000-0000-0000-000000000000}"/>
          </ac:spMkLst>
        </pc:spChg>
        <pc:spChg chg="del mod ord">
          <ac:chgData name="Soheil Abbasloo" userId="d71572ce-aea6-4a3a-9d7a-c1bc96c12f67" providerId="ADAL" clId="{7B6E7004-A998-4D8A-B662-5164ED62D55F}" dt="2022-10-31T23:16:37.476" v="9473" actId="478"/>
          <ac:spMkLst>
            <pc:docMk/>
            <pc:sldMk cId="0" sldId="317"/>
            <ac:spMk id="6" creationId="{00000000-0000-0000-0000-000000000000}"/>
          </ac:spMkLst>
        </pc:spChg>
        <pc:spChg chg="mod ord">
          <ac:chgData name="Soheil Abbasloo" userId="d71572ce-aea6-4a3a-9d7a-c1bc96c12f67" providerId="ADAL" clId="{7B6E7004-A998-4D8A-B662-5164ED62D55F}" dt="2022-10-31T23:18:18.980" v="9552" actId="6549"/>
          <ac:spMkLst>
            <pc:docMk/>
            <pc:sldMk cId="0" sldId="317"/>
            <ac:spMk id="1924098" creationId="{00000000-0000-0000-0000-000000000000}"/>
          </ac:spMkLst>
        </pc:spChg>
        <pc:spChg chg="mod ord">
          <ac:chgData name="Soheil Abbasloo" userId="d71572ce-aea6-4a3a-9d7a-c1bc96c12f67" providerId="ADAL" clId="{7B6E7004-A998-4D8A-B662-5164ED62D55F}" dt="2022-10-31T23:19:21.533" v="9569" actId="6549"/>
          <ac:spMkLst>
            <pc:docMk/>
            <pc:sldMk cId="0" sldId="317"/>
            <ac:spMk id="1924099" creationId="{00000000-0000-0000-0000-000000000000}"/>
          </ac:spMkLst>
        </pc:spChg>
      </pc:sldChg>
      <pc:sldChg chg="delSp modSp add del mod modClrScheme modAnim chgLayout">
        <pc:chgData name="Soheil Abbasloo" userId="d71572ce-aea6-4a3a-9d7a-c1bc96c12f67" providerId="ADAL" clId="{7B6E7004-A998-4D8A-B662-5164ED62D55F}" dt="2022-11-01T13:37:42.938" v="11273"/>
        <pc:sldMkLst>
          <pc:docMk/>
          <pc:sldMk cId="0" sldId="318"/>
        </pc:sldMkLst>
        <pc:spChg chg="del mod ord">
          <ac:chgData name="Soheil Abbasloo" userId="d71572ce-aea6-4a3a-9d7a-c1bc96c12f67" providerId="ADAL" clId="{7B6E7004-A998-4D8A-B662-5164ED62D55F}" dt="2022-10-31T23:19:50.102" v="9571" actId="700"/>
          <ac:spMkLst>
            <pc:docMk/>
            <pc:sldMk cId="0" sldId="318"/>
            <ac:spMk id="4" creationId="{00000000-0000-0000-0000-000000000000}"/>
          </ac:spMkLst>
        </pc:spChg>
        <pc:spChg chg="mod ord">
          <ac:chgData name="Soheil Abbasloo" userId="d71572ce-aea6-4a3a-9d7a-c1bc96c12f67" providerId="ADAL" clId="{7B6E7004-A998-4D8A-B662-5164ED62D55F}" dt="2022-10-31T23:19:50.102" v="9571" actId="700"/>
          <ac:spMkLst>
            <pc:docMk/>
            <pc:sldMk cId="0" sldId="318"/>
            <ac:spMk id="5" creationId="{00000000-0000-0000-0000-000000000000}"/>
          </ac:spMkLst>
        </pc:spChg>
        <pc:spChg chg="del mod ord">
          <ac:chgData name="Soheil Abbasloo" userId="d71572ce-aea6-4a3a-9d7a-c1bc96c12f67" providerId="ADAL" clId="{7B6E7004-A998-4D8A-B662-5164ED62D55F}" dt="2022-10-31T23:16:44.171" v="9475" actId="478"/>
          <ac:spMkLst>
            <pc:docMk/>
            <pc:sldMk cId="0" sldId="318"/>
            <ac:spMk id="6" creationId="{00000000-0000-0000-0000-000000000000}"/>
          </ac:spMkLst>
        </pc:spChg>
        <pc:spChg chg="mod ord">
          <ac:chgData name="Soheil Abbasloo" userId="d71572ce-aea6-4a3a-9d7a-c1bc96c12f67" providerId="ADAL" clId="{7B6E7004-A998-4D8A-B662-5164ED62D55F}" dt="2022-10-31T23:24:44.826" v="9623" actId="403"/>
          <ac:spMkLst>
            <pc:docMk/>
            <pc:sldMk cId="0" sldId="318"/>
            <ac:spMk id="1761282" creationId="{00000000-0000-0000-0000-000000000000}"/>
          </ac:spMkLst>
        </pc:spChg>
        <pc:spChg chg="mod ord">
          <ac:chgData name="Soheil Abbasloo" userId="d71572ce-aea6-4a3a-9d7a-c1bc96c12f67" providerId="ADAL" clId="{7B6E7004-A998-4D8A-B662-5164ED62D55F}" dt="2022-10-31T23:21:17.778" v="9600" actId="403"/>
          <ac:spMkLst>
            <pc:docMk/>
            <pc:sldMk cId="0" sldId="318"/>
            <ac:spMk id="1761283" creationId="{00000000-0000-0000-0000-000000000000}"/>
          </ac:spMkLst>
        </pc:spChg>
      </pc:sldChg>
      <pc:sldChg chg="delSp modSp add del mod modClrScheme modAnim chgLayout">
        <pc:chgData name="Soheil Abbasloo" userId="d71572ce-aea6-4a3a-9d7a-c1bc96c12f67" providerId="ADAL" clId="{7B6E7004-A998-4D8A-B662-5164ED62D55F}" dt="2022-11-01T13:37:50.983" v="11274"/>
        <pc:sldMkLst>
          <pc:docMk/>
          <pc:sldMk cId="0" sldId="319"/>
        </pc:sldMkLst>
        <pc:spChg chg="del mod ord">
          <ac:chgData name="Soheil Abbasloo" userId="d71572ce-aea6-4a3a-9d7a-c1bc96c12f67" providerId="ADAL" clId="{7B6E7004-A998-4D8A-B662-5164ED62D55F}" dt="2022-10-31T23:21:25.333" v="9601" actId="700"/>
          <ac:spMkLst>
            <pc:docMk/>
            <pc:sldMk cId="0" sldId="319"/>
            <ac:spMk id="4" creationId="{00000000-0000-0000-0000-000000000000}"/>
          </ac:spMkLst>
        </pc:spChg>
        <pc:spChg chg="mod ord">
          <ac:chgData name="Soheil Abbasloo" userId="d71572ce-aea6-4a3a-9d7a-c1bc96c12f67" providerId="ADAL" clId="{7B6E7004-A998-4D8A-B662-5164ED62D55F}" dt="2022-10-31T23:21:25.333" v="9601" actId="700"/>
          <ac:spMkLst>
            <pc:docMk/>
            <pc:sldMk cId="0" sldId="319"/>
            <ac:spMk id="5" creationId="{00000000-0000-0000-0000-000000000000}"/>
          </ac:spMkLst>
        </pc:spChg>
        <pc:spChg chg="del mod ord">
          <ac:chgData name="Soheil Abbasloo" userId="d71572ce-aea6-4a3a-9d7a-c1bc96c12f67" providerId="ADAL" clId="{7B6E7004-A998-4D8A-B662-5164ED62D55F}" dt="2022-10-31T23:16:53.696" v="9478" actId="478"/>
          <ac:spMkLst>
            <pc:docMk/>
            <pc:sldMk cId="0" sldId="319"/>
            <ac:spMk id="6" creationId="{00000000-0000-0000-0000-000000000000}"/>
          </ac:spMkLst>
        </pc:spChg>
        <pc:spChg chg="mod ord">
          <ac:chgData name="Soheil Abbasloo" userId="d71572ce-aea6-4a3a-9d7a-c1bc96c12f67" providerId="ADAL" clId="{7B6E7004-A998-4D8A-B662-5164ED62D55F}" dt="2022-10-31T23:21:39.800" v="9607" actId="6549"/>
          <ac:spMkLst>
            <pc:docMk/>
            <pc:sldMk cId="0" sldId="319"/>
            <ac:spMk id="1763330" creationId="{00000000-0000-0000-0000-000000000000}"/>
          </ac:spMkLst>
        </pc:spChg>
        <pc:spChg chg="mod ord">
          <ac:chgData name="Soheil Abbasloo" userId="d71572ce-aea6-4a3a-9d7a-c1bc96c12f67" providerId="ADAL" clId="{7B6E7004-A998-4D8A-B662-5164ED62D55F}" dt="2022-10-31T23:25:09.229" v="9625"/>
          <ac:spMkLst>
            <pc:docMk/>
            <pc:sldMk cId="0" sldId="319"/>
            <ac:spMk id="1763331" creationId="{00000000-0000-0000-0000-000000000000}"/>
          </ac:spMkLst>
        </pc:spChg>
      </pc:sldChg>
      <pc:sldChg chg="addSp delSp modSp add del mod modClrScheme modAnim chgLayout">
        <pc:chgData name="Soheil Abbasloo" userId="d71572ce-aea6-4a3a-9d7a-c1bc96c12f67" providerId="ADAL" clId="{7B6E7004-A998-4D8A-B662-5164ED62D55F}" dt="2022-11-01T13:38:09.643" v="11276"/>
        <pc:sldMkLst>
          <pc:docMk/>
          <pc:sldMk cId="0" sldId="320"/>
        </pc:sldMkLst>
        <pc:spChg chg="add del mod ord">
          <ac:chgData name="Soheil Abbasloo" userId="d71572ce-aea6-4a3a-9d7a-c1bc96c12f67" providerId="ADAL" clId="{7B6E7004-A998-4D8A-B662-5164ED62D55F}" dt="2022-10-31T23:17:06.307" v="9482" actId="478"/>
          <ac:spMkLst>
            <pc:docMk/>
            <pc:sldMk cId="0" sldId="320"/>
            <ac:spMk id="2" creationId="{2C36798C-9705-344A-57BC-A61919C91782}"/>
          </ac:spMkLst>
        </pc:spChg>
        <pc:spChg chg="add mod ord">
          <ac:chgData name="Soheil Abbasloo" userId="d71572ce-aea6-4a3a-9d7a-c1bc96c12f67" providerId="ADAL" clId="{7B6E7004-A998-4D8A-B662-5164ED62D55F}" dt="2022-10-31T23:22:36.653" v="9618" actId="700"/>
          <ac:spMkLst>
            <pc:docMk/>
            <pc:sldMk cId="0" sldId="320"/>
            <ac:spMk id="3" creationId="{089380FF-E03E-9971-696E-2A15084D47BF}"/>
          </ac:spMkLst>
        </pc:spChg>
        <pc:spChg chg="del mod ord">
          <ac:chgData name="Soheil Abbasloo" userId="d71572ce-aea6-4a3a-9d7a-c1bc96c12f67" providerId="ADAL" clId="{7B6E7004-A998-4D8A-B662-5164ED62D55F}" dt="2022-10-31T23:22:36.653" v="9618" actId="700"/>
          <ac:spMkLst>
            <pc:docMk/>
            <pc:sldMk cId="0" sldId="320"/>
            <ac:spMk id="21" creationId="{00000000-0000-0000-0000-000000000000}"/>
          </ac:spMkLst>
        </pc:spChg>
        <pc:spChg chg="mod ord">
          <ac:chgData name="Soheil Abbasloo" userId="d71572ce-aea6-4a3a-9d7a-c1bc96c12f67" providerId="ADAL" clId="{7B6E7004-A998-4D8A-B662-5164ED62D55F}" dt="2022-10-31T23:22:36.653" v="9618" actId="700"/>
          <ac:spMkLst>
            <pc:docMk/>
            <pc:sldMk cId="0" sldId="320"/>
            <ac:spMk id="22" creationId="{00000000-0000-0000-0000-000000000000}"/>
          </ac:spMkLst>
        </pc:spChg>
        <pc:spChg chg="del mod ord">
          <ac:chgData name="Soheil Abbasloo" userId="d71572ce-aea6-4a3a-9d7a-c1bc96c12f67" providerId="ADAL" clId="{7B6E7004-A998-4D8A-B662-5164ED62D55F}" dt="2022-10-31T23:17:00.558" v="9480" actId="478"/>
          <ac:spMkLst>
            <pc:docMk/>
            <pc:sldMk cId="0" sldId="320"/>
            <ac:spMk id="23" creationId="{00000000-0000-0000-0000-000000000000}"/>
          </ac:spMkLst>
        </pc:spChg>
        <pc:spChg chg="mod ord">
          <ac:chgData name="Soheil Abbasloo" userId="d71572ce-aea6-4a3a-9d7a-c1bc96c12f67" providerId="ADAL" clId="{7B6E7004-A998-4D8A-B662-5164ED62D55F}" dt="2022-10-31T23:22:36.653" v="9618" actId="700"/>
          <ac:spMkLst>
            <pc:docMk/>
            <pc:sldMk cId="0" sldId="320"/>
            <ac:spMk id="1765378" creationId="{00000000-0000-0000-0000-000000000000}"/>
          </ac:spMkLst>
        </pc:spChg>
        <pc:spChg chg="mod">
          <ac:chgData name="Soheil Abbasloo" userId="d71572ce-aea6-4a3a-9d7a-c1bc96c12f67" providerId="ADAL" clId="{7B6E7004-A998-4D8A-B662-5164ED62D55F}" dt="2022-10-31T23:17:30.834" v="9538" actId="1037"/>
          <ac:spMkLst>
            <pc:docMk/>
            <pc:sldMk cId="0" sldId="320"/>
            <ac:spMk id="1765387" creationId="{00000000-0000-0000-0000-000000000000}"/>
          </ac:spMkLst>
        </pc:spChg>
        <pc:spChg chg="mod">
          <ac:chgData name="Soheil Abbasloo" userId="d71572ce-aea6-4a3a-9d7a-c1bc96c12f67" providerId="ADAL" clId="{7B6E7004-A998-4D8A-B662-5164ED62D55F}" dt="2022-10-31T23:18:00.340" v="9542" actId="20577"/>
          <ac:spMkLst>
            <pc:docMk/>
            <pc:sldMk cId="0" sldId="320"/>
            <ac:spMk id="1765389" creationId="{00000000-0000-0000-0000-000000000000}"/>
          </ac:spMkLst>
        </pc:spChg>
        <pc:spChg chg="mod">
          <ac:chgData name="Soheil Abbasloo" userId="d71572ce-aea6-4a3a-9d7a-c1bc96c12f67" providerId="ADAL" clId="{7B6E7004-A998-4D8A-B662-5164ED62D55F}" dt="2022-10-31T23:17:24.615" v="9490" actId="14100"/>
          <ac:spMkLst>
            <pc:docMk/>
            <pc:sldMk cId="0" sldId="320"/>
            <ac:spMk id="1765394" creationId="{00000000-0000-0000-0000-000000000000}"/>
          </ac:spMkLst>
        </pc:spChg>
        <pc:spChg chg="del">
          <ac:chgData name="Soheil Abbasloo" userId="d71572ce-aea6-4a3a-9d7a-c1bc96c12f67" providerId="ADAL" clId="{7B6E7004-A998-4D8A-B662-5164ED62D55F}" dt="2022-10-31T23:25:38.293" v="9626" actId="478"/>
          <ac:spMkLst>
            <pc:docMk/>
            <pc:sldMk cId="0" sldId="320"/>
            <ac:spMk id="1765395" creationId="{00000000-0000-0000-0000-000000000000}"/>
          </ac:spMkLst>
        </pc:spChg>
      </pc:sldChg>
      <pc:sldChg chg="modSp add del mod modClrScheme modAnim chgLayout">
        <pc:chgData name="Soheil Abbasloo" userId="d71572ce-aea6-4a3a-9d7a-c1bc96c12f67" providerId="ADAL" clId="{7B6E7004-A998-4D8A-B662-5164ED62D55F}" dt="2022-11-01T13:42:21.063" v="11302"/>
        <pc:sldMkLst>
          <pc:docMk/>
          <pc:sldMk cId="622475049" sldId="387"/>
        </pc:sldMkLst>
        <pc:spChg chg="mod ord">
          <ac:chgData name="Soheil Abbasloo" userId="d71572ce-aea6-4a3a-9d7a-c1bc96c12f67" providerId="ADAL" clId="{7B6E7004-A998-4D8A-B662-5164ED62D55F}" dt="2022-10-31T23:05:42.439" v="9363" actId="20577"/>
          <ac:spMkLst>
            <pc:docMk/>
            <pc:sldMk cId="622475049" sldId="387"/>
            <ac:spMk id="2" creationId="{00000000-0000-0000-0000-000000000000}"/>
          </ac:spMkLst>
        </pc:spChg>
        <pc:spChg chg="mod ord">
          <ac:chgData name="Soheil Abbasloo" userId="d71572ce-aea6-4a3a-9d7a-c1bc96c12f67" providerId="ADAL" clId="{7B6E7004-A998-4D8A-B662-5164ED62D55F}" dt="2022-10-31T22:01:39.264" v="8938" actId="20577"/>
          <ac:spMkLst>
            <pc:docMk/>
            <pc:sldMk cId="622475049" sldId="387"/>
            <ac:spMk id="3" creationId="{00000000-0000-0000-0000-000000000000}"/>
          </ac:spMkLst>
        </pc:spChg>
        <pc:spChg chg="mod ord">
          <ac:chgData name="Soheil Abbasloo" userId="d71572ce-aea6-4a3a-9d7a-c1bc96c12f67" providerId="ADAL" clId="{7B6E7004-A998-4D8A-B662-5164ED62D55F}" dt="2022-10-31T21:53:44.817" v="8594" actId="700"/>
          <ac:spMkLst>
            <pc:docMk/>
            <pc:sldMk cId="622475049" sldId="387"/>
            <ac:spMk id="4" creationId="{00000000-0000-0000-0000-000000000000}"/>
          </ac:spMkLst>
        </pc:spChg>
        <pc:spChg chg="mod">
          <ac:chgData name="Soheil Abbasloo" userId="d71572ce-aea6-4a3a-9d7a-c1bc96c12f67" providerId="ADAL" clId="{7B6E7004-A998-4D8A-B662-5164ED62D55F}" dt="2022-10-31T22:00:54.106" v="8910" actId="6549"/>
          <ac:spMkLst>
            <pc:docMk/>
            <pc:sldMk cId="622475049" sldId="387"/>
            <ac:spMk id="9" creationId="{787D66CB-6C77-4CC2-911E-2649F223BCA8}"/>
          </ac:spMkLst>
        </pc:spChg>
        <pc:spChg chg="mod">
          <ac:chgData name="Soheil Abbasloo" userId="d71572ce-aea6-4a3a-9d7a-c1bc96c12f67" providerId="ADAL" clId="{7B6E7004-A998-4D8A-B662-5164ED62D55F}" dt="2022-10-31T21:58:39.197" v="8835" actId="1076"/>
          <ac:spMkLst>
            <pc:docMk/>
            <pc:sldMk cId="622475049" sldId="387"/>
            <ac:spMk id="11" creationId="{80F6425A-D845-45A1-8CBB-341C0F10353F}"/>
          </ac:spMkLst>
        </pc:spChg>
        <pc:spChg chg="mod">
          <ac:chgData name="Soheil Abbasloo" userId="d71572ce-aea6-4a3a-9d7a-c1bc96c12f67" providerId="ADAL" clId="{7B6E7004-A998-4D8A-B662-5164ED62D55F}" dt="2022-10-31T22:00:07.674" v="8846" actId="20577"/>
          <ac:spMkLst>
            <pc:docMk/>
            <pc:sldMk cId="622475049" sldId="387"/>
            <ac:spMk id="14" creationId="{7F6CBC6A-AF20-43C7-8F15-13A1578F910E}"/>
          </ac:spMkLst>
        </pc:spChg>
        <pc:grpChg chg="mod">
          <ac:chgData name="Soheil Abbasloo" userId="d71572ce-aea6-4a3a-9d7a-c1bc96c12f67" providerId="ADAL" clId="{7B6E7004-A998-4D8A-B662-5164ED62D55F}" dt="2022-10-31T22:00:17.194" v="8847" actId="1076"/>
          <ac:grpSpMkLst>
            <pc:docMk/>
            <pc:sldMk cId="622475049" sldId="387"/>
            <ac:grpSpMk id="15" creationId="{A8BDE83C-E248-405E-88E1-7456D91D729E}"/>
          </ac:grpSpMkLst>
        </pc:grpChg>
        <pc:graphicFrameChg chg="mod">
          <ac:chgData name="Soheil Abbasloo" userId="d71572ce-aea6-4a3a-9d7a-c1bc96c12f67" providerId="ADAL" clId="{7B6E7004-A998-4D8A-B662-5164ED62D55F}" dt="2022-10-31T22:01:31.279" v="8931" actId="1035"/>
          <ac:graphicFrameMkLst>
            <pc:docMk/>
            <pc:sldMk cId="622475049" sldId="387"/>
            <ac:graphicFrameMk id="6" creationId="{550F7955-3249-4E18-B9B8-15CA937F6842}"/>
          </ac:graphicFrameMkLst>
        </pc:graphicFrameChg>
        <pc:picChg chg="mod">
          <ac:chgData name="Soheil Abbasloo" userId="d71572ce-aea6-4a3a-9d7a-c1bc96c12f67" providerId="ADAL" clId="{7B6E7004-A998-4D8A-B662-5164ED62D55F}" dt="2022-10-31T22:00:27.508" v="8848" actId="1076"/>
          <ac:picMkLst>
            <pc:docMk/>
            <pc:sldMk cId="622475049" sldId="387"/>
            <ac:picMk id="7" creationId="{885695F4-D0F5-4653-BDC8-19C1FA936817}"/>
          </ac:picMkLst>
        </pc:picChg>
        <pc:cxnChg chg="mod">
          <ac:chgData name="Soheil Abbasloo" userId="d71572ce-aea6-4a3a-9d7a-c1bc96c12f67" providerId="ADAL" clId="{7B6E7004-A998-4D8A-B662-5164ED62D55F}" dt="2022-10-31T22:00:41.733" v="8904" actId="1038"/>
          <ac:cxnSpMkLst>
            <pc:docMk/>
            <pc:sldMk cId="622475049" sldId="387"/>
            <ac:cxnSpMk id="8" creationId="{C4A73ADC-2C5E-46A9-BBF7-3251743E9541}"/>
          </ac:cxnSpMkLst>
        </pc:cxnChg>
      </pc:sldChg>
      <pc:sldChg chg="addSp delSp modSp add del mod setBg modClrScheme delAnim delDesignElem chgLayout">
        <pc:chgData name="Soheil Abbasloo" userId="d71572ce-aea6-4a3a-9d7a-c1bc96c12f67" providerId="ADAL" clId="{7B6E7004-A998-4D8A-B662-5164ED62D55F}" dt="2022-10-31T14:44:34.100" v="1483" actId="700"/>
        <pc:sldMkLst>
          <pc:docMk/>
          <pc:sldMk cId="3281645359" sldId="403"/>
        </pc:sldMkLst>
        <pc:spChg chg="del">
          <ac:chgData name="Soheil Abbasloo" userId="d71572ce-aea6-4a3a-9d7a-c1bc96c12f67" providerId="ADAL" clId="{7B6E7004-A998-4D8A-B662-5164ED62D55F}" dt="2022-10-31T14:44:27.488" v="1480" actId="478"/>
          <ac:spMkLst>
            <pc:docMk/>
            <pc:sldMk cId="3281645359" sldId="403"/>
            <ac:spMk id="2" creationId="{8EC1092F-EFBC-4A74-8376-2C1C0A99B7C5}"/>
          </ac:spMkLst>
        </pc:spChg>
        <pc:spChg chg="mod ord">
          <ac:chgData name="Soheil Abbasloo" userId="d71572ce-aea6-4a3a-9d7a-c1bc96c12f67" providerId="ADAL" clId="{7B6E7004-A998-4D8A-B662-5164ED62D55F}" dt="2022-10-31T14:44:34.100" v="1483" actId="700"/>
          <ac:spMkLst>
            <pc:docMk/>
            <pc:sldMk cId="3281645359" sldId="403"/>
            <ac:spMk id="3" creationId="{1B048F0B-057E-4BB0-B8FE-B755F4FEC5F0}"/>
          </ac:spMkLst>
        </pc:spChg>
        <pc:spChg chg="add del mod">
          <ac:chgData name="Soheil Abbasloo" userId="d71572ce-aea6-4a3a-9d7a-c1bc96c12f67" providerId="ADAL" clId="{7B6E7004-A998-4D8A-B662-5164ED62D55F}" dt="2022-10-31T14:44:34.100" v="1483" actId="700"/>
          <ac:spMkLst>
            <pc:docMk/>
            <pc:sldMk cId="3281645359" sldId="403"/>
            <ac:spMk id="5" creationId="{DB54940C-E11E-28DF-8005-3565550BEC24}"/>
          </ac:spMkLst>
        </pc:spChg>
        <pc:spChg chg="del">
          <ac:chgData name="Soheil Abbasloo" userId="d71572ce-aea6-4a3a-9d7a-c1bc96c12f67" providerId="ADAL" clId="{7B6E7004-A998-4D8A-B662-5164ED62D55F}" dt="2022-10-31T14:44:13.341" v="1477" actId="478"/>
          <ac:spMkLst>
            <pc:docMk/>
            <pc:sldMk cId="3281645359" sldId="403"/>
            <ac:spMk id="7" creationId="{F2E13AB9-F03F-4C31-80A9-16FF5BEBF9B6}"/>
          </ac:spMkLst>
        </pc:spChg>
        <pc:spChg chg="add del">
          <ac:chgData name="Soheil Abbasloo" userId="d71572ce-aea6-4a3a-9d7a-c1bc96c12f67" providerId="ADAL" clId="{7B6E7004-A998-4D8A-B662-5164ED62D55F}" dt="2022-10-31T14:44:34.100" v="1483" actId="700"/>
          <ac:spMkLst>
            <pc:docMk/>
            <pc:sldMk cId="3281645359" sldId="403"/>
            <ac:spMk id="25" creationId="{37C89E4B-3C9F-44B9-8B86-D9E3D112D8EC}"/>
          </ac:spMkLst>
        </pc:spChg>
        <pc:picChg chg="mod ord">
          <ac:chgData name="Soheil Abbasloo" userId="d71572ce-aea6-4a3a-9d7a-c1bc96c12f67" providerId="ADAL" clId="{7B6E7004-A998-4D8A-B662-5164ED62D55F}" dt="2022-10-31T14:44:34.100" v="1483" actId="700"/>
          <ac:picMkLst>
            <pc:docMk/>
            <pc:sldMk cId="3281645359" sldId="403"/>
            <ac:picMk id="24" creationId="{781699FD-6050-4FFF-A6C1-2E4F93206833}"/>
          </ac:picMkLst>
        </pc:picChg>
        <pc:cxnChg chg="add del">
          <ac:chgData name="Soheil Abbasloo" userId="d71572ce-aea6-4a3a-9d7a-c1bc96c12f67" providerId="ADAL" clId="{7B6E7004-A998-4D8A-B662-5164ED62D55F}" dt="2022-10-31T14:44:34.100" v="1483" actId="700"/>
          <ac:cxnSpMkLst>
            <pc:docMk/>
            <pc:sldMk cId="3281645359" sldId="403"/>
            <ac:cxnSpMk id="26" creationId="{AA2EAA10-076F-46BD-8F0F-B9A2FB77A85C}"/>
          </ac:cxnSpMkLst>
        </pc:cxnChg>
        <pc:cxnChg chg="add del">
          <ac:chgData name="Soheil Abbasloo" userId="d71572ce-aea6-4a3a-9d7a-c1bc96c12f67" providerId="ADAL" clId="{7B6E7004-A998-4D8A-B662-5164ED62D55F}" dt="2022-10-31T14:44:34.100" v="1483" actId="700"/>
          <ac:cxnSpMkLst>
            <pc:docMk/>
            <pc:sldMk cId="3281645359" sldId="403"/>
            <ac:cxnSpMk id="27" creationId="{D891E407-403B-4764-86C9-33A56D3BCAA3}"/>
          </ac:cxnSpMkLst>
        </pc:cxnChg>
      </pc:sldChg>
      <pc:sldChg chg="add del">
        <pc:chgData name="Soheil Abbasloo" userId="d71572ce-aea6-4a3a-9d7a-c1bc96c12f67" providerId="ADAL" clId="{7B6E7004-A998-4D8A-B662-5164ED62D55F}" dt="2022-10-31T15:30:56.334" v="2155" actId="47"/>
        <pc:sldMkLst>
          <pc:docMk/>
          <pc:sldMk cId="420296820" sldId="406"/>
        </pc:sldMkLst>
      </pc:sldChg>
      <pc:sldChg chg="addSp delSp modSp add del mod modClrScheme chgLayout">
        <pc:chgData name="Soheil Abbasloo" userId="d71572ce-aea6-4a3a-9d7a-c1bc96c12f67" providerId="ADAL" clId="{7B6E7004-A998-4D8A-B662-5164ED62D55F}" dt="2022-10-31T17:59:26.657" v="3945" actId="47"/>
        <pc:sldMkLst>
          <pc:docMk/>
          <pc:sldMk cId="3232801550" sldId="408"/>
        </pc:sldMkLst>
        <pc:spChg chg="mod ord">
          <ac:chgData name="Soheil Abbasloo" userId="d71572ce-aea6-4a3a-9d7a-c1bc96c12f67" providerId="ADAL" clId="{7B6E7004-A998-4D8A-B662-5164ED62D55F}" dt="2022-10-31T16:25:01.445" v="2744" actId="700"/>
          <ac:spMkLst>
            <pc:docMk/>
            <pc:sldMk cId="3232801550" sldId="408"/>
            <ac:spMk id="2" creationId="{311AB8D7-9065-429C-B54B-50FE2EFD0140}"/>
          </ac:spMkLst>
        </pc:spChg>
        <pc:spChg chg="mod ord">
          <ac:chgData name="Soheil Abbasloo" userId="d71572ce-aea6-4a3a-9d7a-c1bc96c12f67" providerId="ADAL" clId="{7B6E7004-A998-4D8A-B662-5164ED62D55F}" dt="2022-10-31T16:25:17.435" v="2752" actId="20577"/>
          <ac:spMkLst>
            <pc:docMk/>
            <pc:sldMk cId="3232801550" sldId="408"/>
            <ac:spMk id="3" creationId="{93174745-781F-42B7-8B9C-5E12608E7B04}"/>
          </ac:spMkLst>
        </pc:spChg>
        <pc:picChg chg="add del mod">
          <ac:chgData name="Soheil Abbasloo" userId="d71572ce-aea6-4a3a-9d7a-c1bc96c12f67" providerId="ADAL" clId="{7B6E7004-A998-4D8A-B662-5164ED62D55F}" dt="2022-10-31T16:24:34.153" v="2741"/>
          <ac:picMkLst>
            <pc:docMk/>
            <pc:sldMk cId="3232801550" sldId="408"/>
            <ac:picMk id="4" creationId="{63052177-76CA-FD2F-8B97-3C46BA6EE01C}"/>
          </ac:picMkLst>
        </pc:picChg>
        <pc:picChg chg="add del mod">
          <ac:chgData name="Soheil Abbasloo" userId="d71572ce-aea6-4a3a-9d7a-c1bc96c12f67" providerId="ADAL" clId="{7B6E7004-A998-4D8A-B662-5164ED62D55F}" dt="2022-10-31T16:24:34.153" v="2741"/>
          <ac:picMkLst>
            <pc:docMk/>
            <pc:sldMk cId="3232801550" sldId="408"/>
            <ac:picMk id="5" creationId="{139EAF78-EB4A-55F1-03D9-4BE33215476D}"/>
          </ac:picMkLst>
        </pc:picChg>
        <pc:picChg chg="add del">
          <ac:chgData name="Soheil Abbasloo" userId="d71572ce-aea6-4a3a-9d7a-c1bc96c12f67" providerId="ADAL" clId="{7B6E7004-A998-4D8A-B662-5164ED62D55F}" dt="2022-10-31T16:24:34.974" v="2742" actId="478"/>
          <ac:picMkLst>
            <pc:docMk/>
            <pc:sldMk cId="3232801550" sldId="408"/>
            <ac:picMk id="8" creationId="{8C2AB7A2-92A2-429E-A3F9-23BE21C435B5}"/>
          </ac:picMkLst>
        </pc:picChg>
      </pc:sldChg>
      <pc:sldChg chg="delSp del mod delAnim">
        <pc:chgData name="Soheil Abbasloo" userId="d71572ce-aea6-4a3a-9d7a-c1bc96c12f67" providerId="ADAL" clId="{7B6E7004-A998-4D8A-B662-5164ED62D55F}" dt="2022-10-31T17:59:26.657" v="3945" actId="47"/>
        <pc:sldMkLst>
          <pc:docMk/>
          <pc:sldMk cId="3015710205" sldId="410"/>
        </pc:sldMkLst>
        <pc:picChg chg="del">
          <ac:chgData name="Soheil Abbasloo" userId="d71572ce-aea6-4a3a-9d7a-c1bc96c12f67" providerId="ADAL" clId="{7B6E7004-A998-4D8A-B662-5164ED62D55F}" dt="2022-10-31T17:48:42.880" v="3479" actId="478"/>
          <ac:picMkLst>
            <pc:docMk/>
            <pc:sldMk cId="3015710205" sldId="410"/>
            <ac:picMk id="27" creationId="{95E300BF-EE53-46B4-889C-A6335360AE9B}"/>
          </ac:picMkLst>
        </pc:picChg>
        <pc:picChg chg="del">
          <ac:chgData name="Soheil Abbasloo" userId="d71572ce-aea6-4a3a-9d7a-c1bc96c12f67" providerId="ADAL" clId="{7B6E7004-A998-4D8A-B662-5164ED62D55F}" dt="2022-10-31T17:48:45.355" v="3480" actId="478"/>
          <ac:picMkLst>
            <pc:docMk/>
            <pc:sldMk cId="3015710205" sldId="410"/>
            <ac:picMk id="28" creationId="{A0CB8A14-00BA-415A-A0EB-EA8B2E61EA40}"/>
          </ac:picMkLst>
        </pc:picChg>
      </pc:sldChg>
      <pc:sldChg chg="addSp delSp modSp add del mod modClrScheme delAnim modAnim chgLayout">
        <pc:chgData name="Soheil Abbasloo" userId="d71572ce-aea6-4a3a-9d7a-c1bc96c12f67" providerId="ADAL" clId="{7B6E7004-A998-4D8A-B662-5164ED62D55F}" dt="2022-10-31T20:31:40.607" v="6848" actId="20577"/>
        <pc:sldMkLst>
          <pc:docMk/>
          <pc:sldMk cId="3489458883" sldId="411"/>
        </pc:sldMkLst>
        <pc:spChg chg="mod ord">
          <ac:chgData name="Soheil Abbasloo" userId="d71572ce-aea6-4a3a-9d7a-c1bc96c12f67" providerId="ADAL" clId="{7B6E7004-A998-4D8A-B662-5164ED62D55F}" dt="2022-10-31T19:58:46.514" v="6383" actId="20577"/>
          <ac:spMkLst>
            <pc:docMk/>
            <pc:sldMk cId="3489458883" sldId="411"/>
            <ac:spMk id="2" creationId="{86104E98-5736-46CF-9423-769DAADD3F3F}"/>
          </ac:spMkLst>
        </pc:spChg>
        <pc:spChg chg="mod ord">
          <ac:chgData name="Soheil Abbasloo" userId="d71572ce-aea6-4a3a-9d7a-c1bc96c12f67" providerId="ADAL" clId="{7B6E7004-A998-4D8A-B662-5164ED62D55F}" dt="2022-10-31T20:31:40.607" v="6848" actId="20577"/>
          <ac:spMkLst>
            <pc:docMk/>
            <pc:sldMk cId="3489458883" sldId="411"/>
            <ac:spMk id="3" creationId="{D1467DB1-EEF7-49D9-A9F1-0339992DE7D3}"/>
          </ac:spMkLst>
        </pc:spChg>
        <pc:spChg chg="mod ord">
          <ac:chgData name="Soheil Abbasloo" userId="d71572ce-aea6-4a3a-9d7a-c1bc96c12f67" providerId="ADAL" clId="{7B6E7004-A998-4D8A-B662-5164ED62D55F}" dt="2022-10-31T19:55:54.399" v="6292" actId="700"/>
          <ac:spMkLst>
            <pc:docMk/>
            <pc:sldMk cId="3489458883" sldId="411"/>
            <ac:spMk id="4" creationId="{A108E820-1762-4D22-A3EC-3DAFBAF887F3}"/>
          </ac:spMkLst>
        </pc:spChg>
        <pc:spChg chg="del mod">
          <ac:chgData name="Soheil Abbasloo" userId="d71572ce-aea6-4a3a-9d7a-c1bc96c12f67" providerId="ADAL" clId="{7B6E7004-A998-4D8A-B662-5164ED62D55F}" dt="2022-10-31T20:14:50.771" v="6667" actId="21"/>
          <ac:spMkLst>
            <pc:docMk/>
            <pc:sldMk cId="3489458883" sldId="411"/>
            <ac:spMk id="5" creationId="{91C7794E-8D9A-4472-9D7F-728186A47295}"/>
          </ac:spMkLst>
        </pc:spChg>
        <pc:spChg chg="add del mod ord">
          <ac:chgData name="Soheil Abbasloo" userId="d71572ce-aea6-4a3a-9d7a-c1bc96c12f67" providerId="ADAL" clId="{7B6E7004-A998-4D8A-B662-5164ED62D55F}" dt="2022-10-31T19:55:54.399" v="6292" actId="700"/>
          <ac:spMkLst>
            <pc:docMk/>
            <pc:sldMk cId="3489458883" sldId="411"/>
            <ac:spMk id="6" creationId="{6B48ED25-564B-4D20-59B0-5801E58865A2}"/>
          </ac:spMkLst>
        </pc:spChg>
        <pc:spChg chg="add mod">
          <ac:chgData name="Soheil Abbasloo" userId="d71572ce-aea6-4a3a-9d7a-c1bc96c12f67" providerId="ADAL" clId="{7B6E7004-A998-4D8A-B662-5164ED62D55F}" dt="2022-10-31T20:23:47.904" v="6805" actId="1035"/>
          <ac:spMkLst>
            <pc:docMk/>
            <pc:sldMk cId="3489458883" sldId="411"/>
            <ac:spMk id="9" creationId="{B9F8EFC1-CFEF-95F2-498A-4894B84A2E0C}"/>
          </ac:spMkLst>
        </pc:spChg>
        <pc:picChg chg="add del mod">
          <ac:chgData name="Soheil Abbasloo" userId="d71572ce-aea6-4a3a-9d7a-c1bc96c12f67" providerId="ADAL" clId="{7B6E7004-A998-4D8A-B662-5164ED62D55F}" dt="2022-10-31T20:22:34.355" v="6753" actId="478"/>
          <ac:picMkLst>
            <pc:docMk/>
            <pc:sldMk cId="3489458883" sldId="411"/>
            <ac:picMk id="7" creationId="{E129B4B0-3EE1-AB85-C52B-F724DBDB16B4}"/>
          </ac:picMkLst>
        </pc:picChg>
        <pc:picChg chg="add mod modCrop">
          <ac:chgData name="Soheil Abbasloo" userId="d71572ce-aea6-4a3a-9d7a-c1bc96c12f67" providerId="ADAL" clId="{7B6E7004-A998-4D8A-B662-5164ED62D55F}" dt="2022-10-31T20:23:47.904" v="6805" actId="1035"/>
          <ac:picMkLst>
            <pc:docMk/>
            <pc:sldMk cId="3489458883" sldId="411"/>
            <ac:picMk id="11" creationId="{474EE764-C1AF-4449-9E15-43662CCE8C37}"/>
          </ac:picMkLst>
        </pc:picChg>
      </pc:sldChg>
      <pc:sldChg chg="addSp delSp modSp add del mod modClrScheme modAnim chgLayout">
        <pc:chgData name="Soheil Abbasloo" userId="d71572ce-aea6-4a3a-9d7a-c1bc96c12f67" providerId="ADAL" clId="{7B6E7004-A998-4D8A-B662-5164ED62D55F}" dt="2022-11-01T00:16:46.136" v="10680" actId="20577"/>
        <pc:sldMkLst>
          <pc:docMk/>
          <pc:sldMk cId="3244343229" sldId="412"/>
        </pc:sldMkLst>
        <pc:spChg chg="mod ord">
          <ac:chgData name="Soheil Abbasloo" userId="d71572ce-aea6-4a3a-9d7a-c1bc96c12f67" providerId="ADAL" clId="{7B6E7004-A998-4D8A-B662-5164ED62D55F}" dt="2022-11-01T00:16:46.136" v="10680" actId="20577"/>
          <ac:spMkLst>
            <pc:docMk/>
            <pc:sldMk cId="3244343229" sldId="412"/>
            <ac:spMk id="2" creationId="{CBB63099-76B4-453A-B136-97B1FE284490}"/>
          </ac:spMkLst>
        </pc:spChg>
        <pc:spChg chg="mod ord">
          <ac:chgData name="Soheil Abbasloo" userId="d71572ce-aea6-4a3a-9d7a-c1bc96c12f67" providerId="ADAL" clId="{7B6E7004-A998-4D8A-B662-5164ED62D55F}" dt="2022-10-31T20:33:04.953" v="6856" actId="700"/>
          <ac:spMkLst>
            <pc:docMk/>
            <pc:sldMk cId="3244343229" sldId="412"/>
            <ac:spMk id="3" creationId="{5900649E-856B-4A94-9903-48005779E23A}"/>
          </ac:spMkLst>
        </pc:spChg>
        <pc:spChg chg="add del mod ord">
          <ac:chgData name="Soheil Abbasloo" userId="d71572ce-aea6-4a3a-9d7a-c1bc96c12f67" providerId="ADAL" clId="{7B6E7004-A998-4D8A-B662-5164ED62D55F}" dt="2022-10-31T20:33:49.365" v="6862" actId="478"/>
          <ac:spMkLst>
            <pc:docMk/>
            <pc:sldMk cId="3244343229" sldId="412"/>
            <ac:spMk id="4" creationId="{D2DD7F50-A7F4-6689-1AF6-D410C1D16910}"/>
          </ac:spMkLst>
        </pc:spChg>
        <pc:spChg chg="add mod">
          <ac:chgData name="Soheil Abbasloo" userId="d71572ce-aea6-4a3a-9d7a-c1bc96c12f67" providerId="ADAL" clId="{7B6E7004-A998-4D8A-B662-5164ED62D55F}" dt="2022-10-31T20:34:44.991" v="6877" actId="1076"/>
          <ac:spMkLst>
            <pc:docMk/>
            <pc:sldMk cId="3244343229" sldId="412"/>
            <ac:spMk id="7" creationId="{914C210C-290B-0768-FFB6-2E0848A87E1C}"/>
          </ac:spMkLst>
        </pc:spChg>
        <pc:spChg chg="add mod">
          <ac:chgData name="Soheil Abbasloo" userId="d71572ce-aea6-4a3a-9d7a-c1bc96c12f67" providerId="ADAL" clId="{7B6E7004-A998-4D8A-B662-5164ED62D55F}" dt="2022-10-31T20:34:38.451" v="6874" actId="1076"/>
          <ac:spMkLst>
            <pc:docMk/>
            <pc:sldMk cId="3244343229" sldId="412"/>
            <ac:spMk id="8" creationId="{769411AA-AC5D-F55E-9F01-6119C7362C3C}"/>
          </ac:spMkLst>
        </pc:spChg>
        <pc:spChg chg="add mod">
          <ac:chgData name="Soheil Abbasloo" userId="d71572ce-aea6-4a3a-9d7a-c1bc96c12f67" providerId="ADAL" clId="{7B6E7004-A998-4D8A-B662-5164ED62D55F}" dt="2022-10-31T20:34:43.018" v="6876" actId="1076"/>
          <ac:spMkLst>
            <pc:docMk/>
            <pc:sldMk cId="3244343229" sldId="412"/>
            <ac:spMk id="9" creationId="{964F6B6A-E719-06B9-C4D9-53B2FFAC18E6}"/>
          </ac:spMkLst>
        </pc:spChg>
        <pc:spChg chg="mod">
          <ac:chgData name="Soheil Abbasloo" userId="d71572ce-aea6-4a3a-9d7a-c1bc96c12f67" providerId="ADAL" clId="{7B6E7004-A998-4D8A-B662-5164ED62D55F}" dt="2022-10-31T20:33:46.748" v="6861" actId="1076"/>
          <ac:spMkLst>
            <pc:docMk/>
            <pc:sldMk cId="3244343229" sldId="412"/>
            <ac:spMk id="103" creationId="{83449B7D-DB27-42B0-9984-CA9C05ACC65A}"/>
          </ac:spMkLst>
        </pc:spChg>
        <pc:spChg chg="mod">
          <ac:chgData name="Soheil Abbasloo" userId="d71572ce-aea6-4a3a-9d7a-c1bc96c12f67" providerId="ADAL" clId="{7B6E7004-A998-4D8A-B662-5164ED62D55F}" dt="2022-10-31T20:34:02.067" v="6865" actId="13822"/>
          <ac:spMkLst>
            <pc:docMk/>
            <pc:sldMk cId="3244343229" sldId="412"/>
            <ac:spMk id="105" creationId="{DF4B6F3E-AB5B-4BE7-8237-99D29E24D75C}"/>
          </ac:spMkLst>
        </pc:spChg>
        <pc:spChg chg="mod">
          <ac:chgData name="Soheil Abbasloo" userId="d71572ce-aea6-4a3a-9d7a-c1bc96c12f67" providerId="ADAL" clId="{7B6E7004-A998-4D8A-B662-5164ED62D55F}" dt="2022-10-31T20:34:04.366" v="6866" actId="13822"/>
          <ac:spMkLst>
            <pc:docMk/>
            <pc:sldMk cId="3244343229" sldId="412"/>
            <ac:spMk id="107" creationId="{9A802BF5-8F1E-4295-B11E-5E5359A13629}"/>
          </ac:spMkLst>
        </pc:spChg>
        <pc:spChg chg="mod">
          <ac:chgData name="Soheil Abbasloo" userId="d71572ce-aea6-4a3a-9d7a-c1bc96c12f67" providerId="ADAL" clId="{7B6E7004-A998-4D8A-B662-5164ED62D55F}" dt="2022-10-31T20:34:08.497" v="6867" actId="13822"/>
          <ac:spMkLst>
            <pc:docMk/>
            <pc:sldMk cId="3244343229" sldId="412"/>
            <ac:spMk id="109" creationId="{E817EBD0-72B1-4E57-993F-FA69EE1F438F}"/>
          </ac:spMkLst>
        </pc:spChg>
        <pc:spChg chg="mod">
          <ac:chgData name="Soheil Abbasloo" userId="d71572ce-aea6-4a3a-9d7a-c1bc96c12f67" providerId="ADAL" clId="{7B6E7004-A998-4D8A-B662-5164ED62D55F}" dt="2022-10-31T20:33:53.989" v="6863" actId="13822"/>
          <ac:spMkLst>
            <pc:docMk/>
            <pc:sldMk cId="3244343229" sldId="412"/>
            <ac:spMk id="110" creationId="{D4B9E8C6-424E-4A7A-A00B-8A3558D601C2}"/>
          </ac:spMkLst>
        </pc:spChg>
        <pc:spChg chg="mod">
          <ac:chgData name="Soheil Abbasloo" userId="d71572ce-aea6-4a3a-9d7a-c1bc96c12f67" providerId="ADAL" clId="{7B6E7004-A998-4D8A-B662-5164ED62D55F}" dt="2022-10-31T20:34:19.873" v="6869" actId="1076"/>
          <ac:spMkLst>
            <pc:docMk/>
            <pc:sldMk cId="3244343229" sldId="412"/>
            <ac:spMk id="111" creationId="{7303C753-3CDD-4CA6-A209-607912E72E34}"/>
          </ac:spMkLst>
        </pc:spChg>
        <pc:spChg chg="mod">
          <ac:chgData name="Soheil Abbasloo" userId="d71572ce-aea6-4a3a-9d7a-c1bc96c12f67" providerId="ADAL" clId="{7B6E7004-A998-4D8A-B662-5164ED62D55F}" dt="2022-10-31T20:34:26.181" v="6870" actId="1076"/>
          <ac:spMkLst>
            <pc:docMk/>
            <pc:sldMk cId="3244343229" sldId="412"/>
            <ac:spMk id="112" creationId="{58095B64-AFF5-4D8E-BFBE-84AD1506C544}"/>
          </ac:spMkLst>
        </pc:spChg>
      </pc:sldChg>
      <pc:sldChg chg="del">
        <pc:chgData name="Soheil Abbasloo" userId="d71572ce-aea6-4a3a-9d7a-c1bc96c12f67" providerId="ADAL" clId="{7B6E7004-A998-4D8A-B662-5164ED62D55F}" dt="2022-10-31T19:53:01.121" v="6236" actId="47"/>
        <pc:sldMkLst>
          <pc:docMk/>
          <pc:sldMk cId="485092179" sldId="413"/>
        </pc:sldMkLst>
      </pc:sldChg>
      <pc:sldChg chg="addSp delSp modSp add del mod ord modClrScheme chgLayout">
        <pc:chgData name="Soheil Abbasloo" userId="d71572ce-aea6-4a3a-9d7a-c1bc96c12f67" providerId="ADAL" clId="{7B6E7004-A998-4D8A-B662-5164ED62D55F}" dt="2022-10-31T21:38:15.851" v="8255" actId="2696"/>
        <pc:sldMkLst>
          <pc:docMk/>
          <pc:sldMk cId="1428711987" sldId="414"/>
        </pc:sldMkLst>
        <pc:spChg chg="mod ord">
          <ac:chgData name="Soheil Abbasloo" userId="d71572ce-aea6-4a3a-9d7a-c1bc96c12f67" providerId="ADAL" clId="{7B6E7004-A998-4D8A-B662-5164ED62D55F}" dt="2022-10-31T20:01:34.957" v="6424" actId="700"/>
          <ac:spMkLst>
            <pc:docMk/>
            <pc:sldMk cId="1428711987" sldId="414"/>
            <ac:spMk id="2" creationId="{36EBE4D3-F835-48BF-91FD-1C9CB8D577F7}"/>
          </ac:spMkLst>
        </pc:spChg>
        <pc:spChg chg="add del mod ord">
          <ac:chgData name="Soheil Abbasloo" userId="d71572ce-aea6-4a3a-9d7a-c1bc96c12f67" providerId="ADAL" clId="{7B6E7004-A998-4D8A-B662-5164ED62D55F}" dt="2022-10-31T20:00:01.694" v="6405" actId="700"/>
          <ac:spMkLst>
            <pc:docMk/>
            <pc:sldMk cId="1428711987" sldId="414"/>
            <ac:spMk id="3" creationId="{80BC0901-0776-A371-F476-FBD2564ADF12}"/>
          </ac:spMkLst>
        </pc:spChg>
        <pc:spChg chg="add del mod ord">
          <ac:chgData name="Soheil Abbasloo" userId="d71572ce-aea6-4a3a-9d7a-c1bc96c12f67" providerId="ADAL" clId="{7B6E7004-A998-4D8A-B662-5164ED62D55F}" dt="2022-10-31T20:01:28.574" v="6423" actId="700"/>
          <ac:spMkLst>
            <pc:docMk/>
            <pc:sldMk cId="1428711987" sldId="414"/>
            <ac:spMk id="4" creationId="{4359289B-CB3F-2DE4-9172-A9102E3AC674}"/>
          </ac:spMkLst>
        </pc:spChg>
        <pc:spChg chg="mod ord">
          <ac:chgData name="Soheil Abbasloo" userId="d71572ce-aea6-4a3a-9d7a-c1bc96c12f67" providerId="ADAL" clId="{7B6E7004-A998-4D8A-B662-5164ED62D55F}" dt="2022-10-31T20:03:18.358" v="6476" actId="20577"/>
          <ac:spMkLst>
            <pc:docMk/>
            <pc:sldMk cId="1428711987" sldId="414"/>
            <ac:spMk id="8" creationId="{28145702-C106-4B63-857C-13D6363825DC}"/>
          </ac:spMkLst>
        </pc:spChg>
        <pc:spChg chg="mod ord">
          <ac:chgData name="Soheil Abbasloo" userId="d71572ce-aea6-4a3a-9d7a-c1bc96c12f67" providerId="ADAL" clId="{7B6E7004-A998-4D8A-B662-5164ED62D55F}" dt="2022-10-31T20:03:25.152" v="6479" actId="20577"/>
          <ac:spMkLst>
            <pc:docMk/>
            <pc:sldMk cId="1428711987" sldId="414"/>
            <ac:spMk id="9" creationId="{0C7FB3C8-1B62-4012-8665-B141BB815F34}"/>
          </ac:spMkLst>
        </pc:spChg>
        <pc:spChg chg="del mod">
          <ac:chgData name="Soheil Abbasloo" userId="d71572ce-aea6-4a3a-9d7a-c1bc96c12f67" providerId="ADAL" clId="{7B6E7004-A998-4D8A-B662-5164ED62D55F}" dt="2022-10-31T20:02:46.697" v="6451" actId="478"/>
          <ac:spMkLst>
            <pc:docMk/>
            <pc:sldMk cId="1428711987" sldId="414"/>
            <ac:spMk id="10" creationId="{31DBD52B-18E1-4712-8037-5A211D34F140}"/>
          </ac:spMkLst>
        </pc:spChg>
      </pc:sldChg>
      <pc:sldChg chg="addSp modSp add mod ord modAnim">
        <pc:chgData name="Soheil Abbasloo" userId="d71572ce-aea6-4a3a-9d7a-c1bc96c12f67" providerId="ADAL" clId="{7B6E7004-A998-4D8A-B662-5164ED62D55F}" dt="2022-11-01T13:42:02.671" v="11300"/>
        <pc:sldMkLst>
          <pc:docMk/>
          <pc:sldMk cId="1555812061" sldId="414"/>
        </pc:sldMkLst>
        <pc:spChg chg="add mod">
          <ac:chgData name="Soheil Abbasloo" userId="d71572ce-aea6-4a3a-9d7a-c1bc96c12f67" providerId="ADAL" clId="{7B6E7004-A998-4D8A-B662-5164ED62D55F}" dt="2022-11-01T00:07:27.840" v="10455" actId="1076"/>
          <ac:spMkLst>
            <pc:docMk/>
            <pc:sldMk cId="1555812061" sldId="414"/>
            <ac:spMk id="4" creationId="{6D0CC55A-0B31-10DB-A8DF-95B54F911837}"/>
          </ac:spMkLst>
        </pc:spChg>
        <pc:spChg chg="mod">
          <ac:chgData name="Soheil Abbasloo" userId="d71572ce-aea6-4a3a-9d7a-c1bc96c12f67" providerId="ADAL" clId="{7B6E7004-A998-4D8A-B662-5164ED62D55F}" dt="2022-11-01T00:17:48.838" v="10691" actId="20577"/>
          <ac:spMkLst>
            <pc:docMk/>
            <pc:sldMk cId="1555812061" sldId="414"/>
            <ac:spMk id="8" creationId="{28145702-C106-4B63-857C-13D6363825DC}"/>
          </ac:spMkLst>
        </pc:spChg>
        <pc:spChg chg="mod">
          <ac:chgData name="Soheil Abbasloo" userId="d71572ce-aea6-4a3a-9d7a-c1bc96c12f67" providerId="ADAL" clId="{7B6E7004-A998-4D8A-B662-5164ED62D55F}" dt="2022-10-31T23:55:06.919" v="10166" actId="113"/>
          <ac:spMkLst>
            <pc:docMk/>
            <pc:sldMk cId="1555812061" sldId="414"/>
            <ac:spMk id="9" creationId="{0C7FB3C8-1B62-4012-8665-B141BB815F34}"/>
          </ac:spMkLst>
        </pc:spChg>
      </pc:sldChg>
      <pc:sldChg chg="add del">
        <pc:chgData name="Soheil Abbasloo" userId="d71572ce-aea6-4a3a-9d7a-c1bc96c12f67" providerId="ADAL" clId="{7B6E7004-A998-4D8A-B662-5164ED62D55F}" dt="2022-10-31T21:43:49.366" v="8411"/>
        <pc:sldMkLst>
          <pc:docMk/>
          <pc:sldMk cId="3206333980" sldId="414"/>
        </pc:sldMkLst>
      </pc:sldChg>
      <pc:sldChg chg="modSp add del mod modClrScheme modAnim chgLayout">
        <pc:chgData name="Soheil Abbasloo" userId="d71572ce-aea6-4a3a-9d7a-c1bc96c12f67" providerId="ADAL" clId="{7B6E7004-A998-4D8A-B662-5164ED62D55F}" dt="2022-10-31T23:57:07.657" v="10194" actId="47"/>
        <pc:sldMkLst>
          <pc:docMk/>
          <pc:sldMk cId="1003671277" sldId="416"/>
        </pc:sldMkLst>
        <pc:spChg chg="mod ord">
          <ac:chgData name="Soheil Abbasloo" userId="d71572ce-aea6-4a3a-9d7a-c1bc96c12f67" providerId="ADAL" clId="{7B6E7004-A998-4D8A-B662-5164ED62D55F}" dt="2022-10-31T23:53:21.595" v="10114" actId="20577"/>
          <ac:spMkLst>
            <pc:docMk/>
            <pc:sldMk cId="1003671277" sldId="416"/>
            <ac:spMk id="2" creationId="{2CA76A2E-0381-494E-BF4F-AADCB811D798}"/>
          </ac:spMkLst>
        </pc:spChg>
        <pc:spChg chg="mod ord">
          <ac:chgData name="Soheil Abbasloo" userId="d71572ce-aea6-4a3a-9d7a-c1bc96c12f67" providerId="ADAL" clId="{7B6E7004-A998-4D8A-B662-5164ED62D55F}" dt="2022-10-31T23:54:32.849" v="10158" actId="20577"/>
          <ac:spMkLst>
            <pc:docMk/>
            <pc:sldMk cId="1003671277" sldId="416"/>
            <ac:spMk id="3" creationId="{BDEF93CD-BF50-4292-97FC-F587353CB264}"/>
          </ac:spMkLst>
        </pc:spChg>
        <pc:spChg chg="mod ord">
          <ac:chgData name="Soheil Abbasloo" userId="d71572ce-aea6-4a3a-9d7a-c1bc96c12f67" providerId="ADAL" clId="{7B6E7004-A998-4D8A-B662-5164ED62D55F}" dt="2022-10-31T23:53:05.495" v="10073" actId="700"/>
          <ac:spMkLst>
            <pc:docMk/>
            <pc:sldMk cId="1003671277" sldId="416"/>
            <ac:spMk id="4" creationId="{F5B4D6EC-B0B9-4F72-B9F0-819A13AC4581}"/>
          </ac:spMkLst>
        </pc:spChg>
      </pc:sldChg>
      <pc:sldChg chg="modSp add del mod modClrScheme chgLayout">
        <pc:chgData name="Soheil Abbasloo" userId="d71572ce-aea6-4a3a-9d7a-c1bc96c12f67" providerId="ADAL" clId="{7B6E7004-A998-4D8A-B662-5164ED62D55F}" dt="2022-10-31T23:57:07.657" v="10194" actId="47"/>
        <pc:sldMkLst>
          <pc:docMk/>
          <pc:sldMk cId="2448686546" sldId="417"/>
        </pc:sldMkLst>
        <pc:spChg chg="mod ord">
          <ac:chgData name="Soheil Abbasloo" userId="d71572ce-aea6-4a3a-9d7a-c1bc96c12f67" providerId="ADAL" clId="{7B6E7004-A998-4D8A-B662-5164ED62D55F}" dt="2022-10-31T23:55:02.701" v="10165" actId="20577"/>
          <ac:spMkLst>
            <pc:docMk/>
            <pc:sldMk cId="2448686546" sldId="417"/>
            <ac:spMk id="2" creationId="{1D83686D-540A-45A8-9380-DEC9B4EAC1AF}"/>
          </ac:spMkLst>
        </pc:spChg>
        <pc:spChg chg="mod ord">
          <ac:chgData name="Soheil Abbasloo" userId="d71572ce-aea6-4a3a-9d7a-c1bc96c12f67" providerId="ADAL" clId="{7B6E7004-A998-4D8A-B662-5164ED62D55F}" dt="2022-10-31T23:56:15.883" v="10193" actId="27636"/>
          <ac:spMkLst>
            <pc:docMk/>
            <pc:sldMk cId="2448686546" sldId="417"/>
            <ac:spMk id="3" creationId="{0B11FA76-9B1E-49BB-9BF0-510A307F2A06}"/>
          </ac:spMkLst>
        </pc:spChg>
        <pc:spChg chg="mod ord">
          <ac:chgData name="Soheil Abbasloo" userId="d71572ce-aea6-4a3a-9d7a-c1bc96c12f67" providerId="ADAL" clId="{7B6E7004-A998-4D8A-B662-5164ED62D55F}" dt="2022-10-31T23:53:05.495" v="10073" actId="700"/>
          <ac:spMkLst>
            <pc:docMk/>
            <pc:sldMk cId="2448686546" sldId="417"/>
            <ac:spMk id="5" creationId="{DF741376-CADD-4B6B-8D33-288C570C07F5}"/>
          </ac:spMkLst>
        </pc:spChg>
      </pc:sldChg>
      <pc:sldChg chg="modSp add del mod modClrScheme chgLayout">
        <pc:chgData name="Soheil Abbasloo" userId="d71572ce-aea6-4a3a-9d7a-c1bc96c12f67" providerId="ADAL" clId="{7B6E7004-A998-4D8A-B662-5164ED62D55F}" dt="2022-10-31T23:57:07.657" v="10194" actId="47"/>
        <pc:sldMkLst>
          <pc:docMk/>
          <pc:sldMk cId="3797362583" sldId="418"/>
        </pc:sldMkLst>
        <pc:spChg chg="mod ord">
          <ac:chgData name="Soheil Abbasloo" userId="d71572ce-aea6-4a3a-9d7a-c1bc96c12f67" providerId="ADAL" clId="{7B6E7004-A998-4D8A-B662-5164ED62D55F}" dt="2022-10-31T23:53:05.495" v="10073" actId="700"/>
          <ac:spMkLst>
            <pc:docMk/>
            <pc:sldMk cId="3797362583" sldId="418"/>
            <ac:spMk id="2" creationId="{41D040CF-4718-4B16-BC84-3BB2C0C8B725}"/>
          </ac:spMkLst>
        </pc:spChg>
        <pc:spChg chg="mod ord">
          <ac:chgData name="Soheil Abbasloo" userId="d71572ce-aea6-4a3a-9d7a-c1bc96c12f67" providerId="ADAL" clId="{7B6E7004-A998-4D8A-B662-5164ED62D55F}" dt="2022-10-31T23:53:05.495" v="10073" actId="700"/>
          <ac:spMkLst>
            <pc:docMk/>
            <pc:sldMk cId="3797362583" sldId="418"/>
            <ac:spMk id="3" creationId="{576E1BC1-67ED-43D3-8CE8-71B5BA8AE71F}"/>
          </ac:spMkLst>
        </pc:spChg>
        <pc:spChg chg="mod ord">
          <ac:chgData name="Soheil Abbasloo" userId="d71572ce-aea6-4a3a-9d7a-c1bc96c12f67" providerId="ADAL" clId="{7B6E7004-A998-4D8A-B662-5164ED62D55F}" dt="2022-10-31T23:53:05.495" v="10073" actId="700"/>
          <ac:spMkLst>
            <pc:docMk/>
            <pc:sldMk cId="3797362583" sldId="418"/>
            <ac:spMk id="4" creationId="{ABDC16F4-BE3C-4AD4-AD3D-4873AEC23DE0}"/>
          </ac:spMkLst>
        </pc:spChg>
      </pc:sldChg>
      <pc:sldChg chg="addSp delSp modSp add del mod modClrScheme chgLayout">
        <pc:chgData name="Soheil Abbasloo" userId="d71572ce-aea6-4a3a-9d7a-c1bc96c12f67" providerId="ADAL" clId="{7B6E7004-A998-4D8A-B662-5164ED62D55F}" dt="2022-10-31T15:25:48.413" v="2149" actId="47"/>
        <pc:sldMkLst>
          <pc:docMk/>
          <pc:sldMk cId="1124477556" sldId="434"/>
        </pc:sldMkLst>
        <pc:spChg chg="add del mod ord">
          <ac:chgData name="Soheil Abbasloo" userId="d71572ce-aea6-4a3a-9d7a-c1bc96c12f67" providerId="ADAL" clId="{7B6E7004-A998-4D8A-B662-5164ED62D55F}" dt="2022-10-31T15:19:59.668" v="2026" actId="700"/>
          <ac:spMkLst>
            <pc:docMk/>
            <pc:sldMk cId="1124477556" sldId="434"/>
            <ac:spMk id="2" creationId="{CC21C77B-A18A-5F27-724E-13C54995C805}"/>
          </ac:spMkLst>
        </pc:spChg>
        <pc:spChg chg="mod ord">
          <ac:chgData name="Soheil Abbasloo" userId="d71572ce-aea6-4a3a-9d7a-c1bc96c12f67" providerId="ADAL" clId="{7B6E7004-A998-4D8A-B662-5164ED62D55F}" dt="2022-10-31T15:19:59.668" v="2026" actId="700"/>
          <ac:spMkLst>
            <pc:docMk/>
            <pc:sldMk cId="1124477556" sldId="434"/>
            <ac:spMk id="26628" creationId="{00000000-0000-0000-0000-000000000000}"/>
          </ac:spMkLst>
        </pc:spChg>
        <pc:spChg chg="mod ord">
          <ac:chgData name="Soheil Abbasloo" userId="d71572ce-aea6-4a3a-9d7a-c1bc96c12f67" providerId="ADAL" clId="{7B6E7004-A998-4D8A-B662-5164ED62D55F}" dt="2022-10-31T15:19:59.668" v="2026" actId="700"/>
          <ac:spMkLst>
            <pc:docMk/>
            <pc:sldMk cId="1124477556" sldId="434"/>
            <ac:spMk id="62467" creationId="{00000000-0000-0000-0000-000000000000}"/>
          </ac:spMkLst>
        </pc:spChg>
      </pc:sldChg>
      <pc:sldChg chg="add mod modShow">
        <pc:chgData name="Soheil Abbasloo" userId="d71572ce-aea6-4a3a-9d7a-c1bc96c12f67" providerId="ADAL" clId="{7B6E7004-A998-4D8A-B662-5164ED62D55F}" dt="2022-10-31T21:43:58.404" v="8413" actId="729"/>
        <pc:sldMkLst>
          <pc:docMk/>
          <pc:sldMk cId="694786607" sldId="440"/>
        </pc:sldMkLst>
      </pc:sldChg>
      <pc:sldChg chg="add del setBg">
        <pc:chgData name="Soheil Abbasloo" userId="d71572ce-aea6-4a3a-9d7a-c1bc96c12f67" providerId="ADAL" clId="{7B6E7004-A998-4D8A-B662-5164ED62D55F}" dt="2022-10-31T21:43:49.366" v="8411"/>
        <pc:sldMkLst>
          <pc:docMk/>
          <pc:sldMk cId="1766760393" sldId="440"/>
        </pc:sldMkLst>
      </pc:sldChg>
      <pc:sldChg chg="addSp modSp add del mod ord setBg modAnim modShow">
        <pc:chgData name="Soheil Abbasloo" userId="d71572ce-aea6-4a3a-9d7a-c1bc96c12f67" providerId="ADAL" clId="{7B6E7004-A998-4D8A-B662-5164ED62D55F}" dt="2022-10-31T21:38:15.851" v="8255" actId="2696"/>
        <pc:sldMkLst>
          <pc:docMk/>
          <pc:sldMk cId="3461595406" sldId="440"/>
        </pc:sldMkLst>
        <pc:spChg chg="mod">
          <ac:chgData name="Soheil Abbasloo" userId="d71572ce-aea6-4a3a-9d7a-c1bc96c12f67" providerId="ADAL" clId="{7B6E7004-A998-4D8A-B662-5164ED62D55F}" dt="2022-10-31T15:47:54.494" v="2291" actId="2711"/>
          <ac:spMkLst>
            <pc:docMk/>
            <pc:sldMk cId="3461595406" sldId="440"/>
            <ac:spMk id="2" creationId="{1AA8C7F2-1AC8-453B-A7C6-CB01F2B3AFA4}"/>
          </ac:spMkLst>
        </pc:spChg>
        <pc:spChg chg="add mod">
          <ac:chgData name="Soheil Abbasloo" userId="d71572ce-aea6-4a3a-9d7a-c1bc96c12f67" providerId="ADAL" clId="{7B6E7004-A998-4D8A-B662-5164ED62D55F}" dt="2022-10-31T15:34:43.103" v="2188" actId="1076"/>
          <ac:spMkLst>
            <pc:docMk/>
            <pc:sldMk cId="3461595406" sldId="440"/>
            <ac:spMk id="6" creationId="{1B0547DE-4E9F-206C-9DCE-21D7B7B72C89}"/>
          </ac:spMkLst>
        </pc:spChg>
        <pc:spChg chg="mod">
          <ac:chgData name="Soheil Abbasloo" userId="d71572ce-aea6-4a3a-9d7a-c1bc96c12f67" providerId="ADAL" clId="{7B6E7004-A998-4D8A-B662-5164ED62D55F}" dt="2022-10-31T15:34:43.103" v="2188" actId="1076"/>
          <ac:spMkLst>
            <pc:docMk/>
            <pc:sldMk cId="3461595406" sldId="440"/>
            <ac:spMk id="32" creationId="{034BFCCE-6112-4F1C-8FE9-57ACA004E47C}"/>
          </ac:spMkLst>
        </pc:spChg>
        <pc:picChg chg="mod">
          <ac:chgData name="Soheil Abbasloo" userId="d71572ce-aea6-4a3a-9d7a-c1bc96c12f67" providerId="ADAL" clId="{7B6E7004-A998-4D8A-B662-5164ED62D55F}" dt="2022-10-31T15:34:43.103" v="2188" actId="1076"/>
          <ac:picMkLst>
            <pc:docMk/>
            <pc:sldMk cId="3461595406" sldId="440"/>
            <ac:picMk id="31" creationId="{368D387C-F128-4934-9B8C-EBB50439322B}"/>
          </ac:picMkLst>
        </pc:picChg>
      </pc:sldChg>
      <pc:sldChg chg="modSp add del mod modClrScheme modAnim chgLayout">
        <pc:chgData name="Soheil Abbasloo" userId="d71572ce-aea6-4a3a-9d7a-c1bc96c12f67" providerId="ADAL" clId="{7B6E7004-A998-4D8A-B662-5164ED62D55F}" dt="2022-10-31T20:16:02.427" v="6693" actId="47"/>
        <pc:sldMkLst>
          <pc:docMk/>
          <pc:sldMk cId="3009156858" sldId="442"/>
        </pc:sldMkLst>
        <pc:spChg chg="mod ord">
          <ac:chgData name="Soheil Abbasloo" userId="d71572ce-aea6-4a3a-9d7a-c1bc96c12f67" providerId="ADAL" clId="{7B6E7004-A998-4D8A-B662-5164ED62D55F}" dt="2022-10-31T19:59:19.963" v="6386" actId="20577"/>
          <ac:spMkLst>
            <pc:docMk/>
            <pc:sldMk cId="3009156858" sldId="442"/>
            <ac:spMk id="2" creationId="{31D41AA9-C306-4461-8A6D-D443588DEE6A}"/>
          </ac:spMkLst>
        </pc:spChg>
        <pc:spChg chg="mod ord">
          <ac:chgData name="Soheil Abbasloo" userId="d71572ce-aea6-4a3a-9d7a-c1bc96c12f67" providerId="ADAL" clId="{7B6E7004-A998-4D8A-B662-5164ED62D55F}" dt="2022-10-31T19:59:47.971" v="6402" actId="20577"/>
          <ac:spMkLst>
            <pc:docMk/>
            <pc:sldMk cId="3009156858" sldId="442"/>
            <ac:spMk id="3" creationId="{DCA5A419-87BE-4B4B-A11F-E0174654306C}"/>
          </ac:spMkLst>
        </pc:spChg>
        <pc:spChg chg="mod ord">
          <ac:chgData name="Soheil Abbasloo" userId="d71572ce-aea6-4a3a-9d7a-c1bc96c12f67" providerId="ADAL" clId="{7B6E7004-A998-4D8A-B662-5164ED62D55F}" dt="2022-10-31T19:59:15.938" v="6384" actId="700"/>
          <ac:spMkLst>
            <pc:docMk/>
            <pc:sldMk cId="3009156858" sldId="442"/>
            <ac:spMk id="4" creationId="{8DE40C8A-BC6F-4C88-A618-B1565DB796CE}"/>
          </ac:spMkLst>
        </pc:spChg>
      </pc:sldChg>
      <pc:sldChg chg="addSp modSp add del mod modClrScheme chgLayout">
        <pc:chgData name="Soheil Abbasloo" userId="d71572ce-aea6-4a3a-9d7a-c1bc96c12f67" providerId="ADAL" clId="{7B6E7004-A998-4D8A-B662-5164ED62D55F}" dt="2022-10-31T21:58:56.794" v="8840" actId="1076"/>
        <pc:sldMkLst>
          <pc:docMk/>
          <pc:sldMk cId="287917341" sldId="443"/>
        </pc:sldMkLst>
        <pc:spChg chg="mod ord">
          <ac:chgData name="Soheil Abbasloo" userId="d71572ce-aea6-4a3a-9d7a-c1bc96c12f67" providerId="ADAL" clId="{7B6E7004-A998-4D8A-B662-5164ED62D55F}" dt="2022-10-31T21:53:44.817" v="8594" actId="700"/>
          <ac:spMkLst>
            <pc:docMk/>
            <pc:sldMk cId="287917341" sldId="443"/>
            <ac:spMk id="2" creationId="{A5136D9C-14E7-435D-A426-3E48865F1CB8}"/>
          </ac:spMkLst>
        </pc:spChg>
        <pc:spChg chg="mod ord">
          <ac:chgData name="Soheil Abbasloo" userId="d71572ce-aea6-4a3a-9d7a-c1bc96c12f67" providerId="ADAL" clId="{7B6E7004-A998-4D8A-B662-5164ED62D55F}" dt="2022-10-31T21:53:44.817" v="8594" actId="700"/>
          <ac:spMkLst>
            <pc:docMk/>
            <pc:sldMk cId="287917341" sldId="443"/>
            <ac:spMk id="3" creationId="{EE2C5864-69BC-4DE7-BA43-727AC3D53988}"/>
          </ac:spMkLst>
        </pc:spChg>
        <pc:spChg chg="mod">
          <ac:chgData name="Soheil Abbasloo" userId="d71572ce-aea6-4a3a-9d7a-c1bc96c12f67" providerId="ADAL" clId="{7B6E7004-A998-4D8A-B662-5164ED62D55F}" dt="2022-10-31T21:58:56.794" v="8840" actId="1076"/>
          <ac:spMkLst>
            <pc:docMk/>
            <pc:sldMk cId="287917341" sldId="443"/>
            <ac:spMk id="39" creationId="{B5BC13F4-A825-492C-AB19-F8E9C9E3F712}"/>
          </ac:spMkLst>
        </pc:spChg>
        <pc:spChg chg="add mod ord">
          <ac:chgData name="Soheil Abbasloo" userId="d71572ce-aea6-4a3a-9d7a-c1bc96c12f67" providerId="ADAL" clId="{7B6E7004-A998-4D8A-B662-5164ED62D55F}" dt="2022-10-31T21:53:44.817" v="8594" actId="700"/>
          <ac:spMkLst>
            <pc:docMk/>
            <pc:sldMk cId="287917341" sldId="443"/>
            <ac:spMk id="40" creationId="{8A962A3C-67A1-F519-8B67-0F9EFE3B6073}"/>
          </ac:spMkLst>
        </pc:spChg>
      </pc:sldChg>
      <pc:sldChg chg="modSp mod">
        <pc:chgData name="Soheil Abbasloo" userId="d71572ce-aea6-4a3a-9d7a-c1bc96c12f67" providerId="ADAL" clId="{7B6E7004-A998-4D8A-B662-5164ED62D55F}" dt="2022-10-31T13:50:01.594" v="17" actId="20577"/>
        <pc:sldMkLst>
          <pc:docMk/>
          <pc:sldMk cId="880369482" sldId="450"/>
        </pc:sldMkLst>
        <pc:spChg chg="mod">
          <ac:chgData name="Soheil Abbasloo" userId="d71572ce-aea6-4a3a-9d7a-c1bc96c12f67" providerId="ADAL" clId="{7B6E7004-A998-4D8A-B662-5164ED62D55F}" dt="2022-10-31T13:50:01.594" v="17" actId="20577"/>
          <ac:spMkLst>
            <pc:docMk/>
            <pc:sldMk cId="880369482" sldId="450"/>
            <ac:spMk id="2" creationId="{09C2587D-5EB9-081D-E718-EE8DC906049E}"/>
          </ac:spMkLst>
        </pc:spChg>
      </pc:sldChg>
      <pc:sldChg chg="modSp mod">
        <pc:chgData name="Soheil Abbasloo" userId="d71572ce-aea6-4a3a-9d7a-c1bc96c12f67" providerId="ADAL" clId="{7B6E7004-A998-4D8A-B662-5164ED62D55F}" dt="2022-11-01T11:50:52.128" v="11150" actId="20577"/>
        <pc:sldMkLst>
          <pc:docMk/>
          <pc:sldMk cId="3161953703" sldId="451"/>
        </pc:sldMkLst>
        <pc:spChg chg="mod">
          <ac:chgData name="Soheil Abbasloo" userId="d71572ce-aea6-4a3a-9d7a-c1bc96c12f67" providerId="ADAL" clId="{7B6E7004-A998-4D8A-B662-5164ED62D55F}" dt="2022-11-01T11:50:52.128" v="11150" actId="20577"/>
          <ac:spMkLst>
            <pc:docMk/>
            <pc:sldMk cId="3161953703" sldId="451"/>
            <ac:spMk id="4" creationId="{F1551E79-EF51-67B4-3408-70520B3D4315}"/>
          </ac:spMkLst>
        </pc:spChg>
      </pc:sldChg>
      <pc:sldChg chg="addSp delSp modSp add del mod ord modClrScheme modAnim modShow chgLayout">
        <pc:chgData name="Soheil Abbasloo" userId="d71572ce-aea6-4a3a-9d7a-c1bc96c12f67" providerId="ADAL" clId="{7B6E7004-A998-4D8A-B662-5164ED62D55F}" dt="2022-11-01T13:50:35.028" v="11307" actId="21"/>
        <pc:sldMkLst>
          <pc:docMk/>
          <pc:sldMk cId="939166867" sldId="455"/>
        </pc:sldMkLst>
        <pc:spChg chg="mod ord">
          <ac:chgData name="Soheil Abbasloo" userId="d71572ce-aea6-4a3a-9d7a-c1bc96c12f67" providerId="ADAL" clId="{7B6E7004-A998-4D8A-B662-5164ED62D55F}" dt="2022-10-31T22:19:06.520" v="9343" actId="20577"/>
          <ac:spMkLst>
            <pc:docMk/>
            <pc:sldMk cId="939166867" sldId="455"/>
            <ac:spMk id="2" creationId="{00000000-0000-0000-0000-000000000000}"/>
          </ac:spMkLst>
        </pc:spChg>
        <pc:spChg chg="mod ord">
          <ac:chgData name="Soheil Abbasloo" userId="d71572ce-aea6-4a3a-9d7a-c1bc96c12f67" providerId="ADAL" clId="{7B6E7004-A998-4D8A-B662-5164ED62D55F}" dt="2022-11-01T13:50:35.028" v="11307" actId="21"/>
          <ac:spMkLst>
            <pc:docMk/>
            <pc:sldMk cId="939166867" sldId="455"/>
            <ac:spMk id="3" creationId="{00000000-0000-0000-0000-000000000000}"/>
          </ac:spMkLst>
        </pc:spChg>
        <pc:spChg chg="add del mod ord">
          <ac:chgData name="Soheil Abbasloo" userId="d71572ce-aea6-4a3a-9d7a-c1bc96c12f67" providerId="ADAL" clId="{7B6E7004-A998-4D8A-B662-5164ED62D55F}" dt="2022-10-31T21:34:54.842" v="8077" actId="700"/>
          <ac:spMkLst>
            <pc:docMk/>
            <pc:sldMk cId="939166867" sldId="455"/>
            <ac:spMk id="4" creationId="{3963FD0F-E746-45E1-16EF-AACA01206133}"/>
          </ac:spMkLst>
        </pc:spChg>
      </pc:sldChg>
      <pc:sldChg chg="modSp add del mod modClrScheme chgLayout">
        <pc:chgData name="Soheil Abbasloo" userId="d71572ce-aea6-4a3a-9d7a-c1bc96c12f67" providerId="ADAL" clId="{7B6E7004-A998-4D8A-B662-5164ED62D55F}" dt="2022-10-31T21:06:57.233" v="7368" actId="404"/>
        <pc:sldMkLst>
          <pc:docMk/>
          <pc:sldMk cId="2268812590" sldId="507"/>
        </pc:sldMkLst>
        <pc:spChg chg="mod">
          <ac:chgData name="Soheil Abbasloo" userId="d71572ce-aea6-4a3a-9d7a-c1bc96c12f67" providerId="ADAL" clId="{7B6E7004-A998-4D8A-B662-5164ED62D55F}" dt="2022-10-31T21:06:45.605" v="7363" actId="1038"/>
          <ac:spMkLst>
            <pc:docMk/>
            <pc:sldMk cId="2268812590" sldId="507"/>
            <ac:spMk id="31" creationId="{00000000-0000-0000-0000-000000000000}"/>
          </ac:spMkLst>
        </pc:spChg>
        <pc:spChg chg="mod">
          <ac:chgData name="Soheil Abbasloo" userId="d71572ce-aea6-4a3a-9d7a-c1bc96c12f67" providerId="ADAL" clId="{7B6E7004-A998-4D8A-B662-5164ED62D55F}" dt="2022-10-31T21:06:45.605" v="7363" actId="1038"/>
          <ac:spMkLst>
            <pc:docMk/>
            <pc:sldMk cId="2268812590" sldId="507"/>
            <ac:spMk id="32" creationId="{00000000-0000-0000-0000-000000000000}"/>
          </ac:spMkLst>
        </pc:spChg>
        <pc:spChg chg="mod ord">
          <ac:chgData name="Soheil Abbasloo" userId="d71572ce-aea6-4a3a-9d7a-c1bc96c12f67" providerId="ADAL" clId="{7B6E7004-A998-4D8A-B662-5164ED62D55F}" dt="2022-10-31T21:06:57.233" v="7368" actId="404"/>
          <ac:spMkLst>
            <pc:docMk/>
            <pc:sldMk cId="2268812590" sldId="507"/>
            <ac:spMk id="129026" creationId="{00000000-0000-0000-0000-000000000000}"/>
          </ac:spMkLst>
        </pc:spChg>
        <pc:spChg chg="mod">
          <ac:chgData name="Soheil Abbasloo" userId="d71572ce-aea6-4a3a-9d7a-c1bc96c12f67" providerId="ADAL" clId="{7B6E7004-A998-4D8A-B662-5164ED62D55F}" dt="2022-10-31T21:06:45.605" v="7363" actId="1038"/>
          <ac:spMkLst>
            <pc:docMk/>
            <pc:sldMk cId="2268812590" sldId="507"/>
            <ac:spMk id="129027" creationId="{00000000-0000-0000-0000-000000000000}"/>
          </ac:spMkLst>
        </pc:spChg>
        <pc:spChg chg="mod">
          <ac:chgData name="Soheil Abbasloo" userId="d71572ce-aea6-4a3a-9d7a-c1bc96c12f67" providerId="ADAL" clId="{7B6E7004-A998-4D8A-B662-5164ED62D55F}" dt="2022-10-31T21:06:45.605" v="7363" actId="1038"/>
          <ac:spMkLst>
            <pc:docMk/>
            <pc:sldMk cId="2268812590" sldId="507"/>
            <ac:spMk id="129028" creationId="{00000000-0000-0000-0000-000000000000}"/>
          </ac:spMkLst>
        </pc:spChg>
        <pc:spChg chg="mod">
          <ac:chgData name="Soheil Abbasloo" userId="d71572ce-aea6-4a3a-9d7a-c1bc96c12f67" providerId="ADAL" clId="{7B6E7004-A998-4D8A-B662-5164ED62D55F}" dt="2022-10-31T21:06:45.605" v="7363" actId="1038"/>
          <ac:spMkLst>
            <pc:docMk/>
            <pc:sldMk cId="2268812590" sldId="507"/>
            <ac:spMk id="129029" creationId="{00000000-0000-0000-0000-000000000000}"/>
          </ac:spMkLst>
        </pc:spChg>
        <pc:spChg chg="mod">
          <ac:chgData name="Soheil Abbasloo" userId="d71572ce-aea6-4a3a-9d7a-c1bc96c12f67" providerId="ADAL" clId="{7B6E7004-A998-4D8A-B662-5164ED62D55F}" dt="2022-10-31T21:06:45.605" v="7363" actId="1038"/>
          <ac:spMkLst>
            <pc:docMk/>
            <pc:sldMk cId="2268812590" sldId="507"/>
            <ac:spMk id="129030" creationId="{00000000-0000-0000-0000-000000000000}"/>
          </ac:spMkLst>
        </pc:spChg>
        <pc:spChg chg="mod">
          <ac:chgData name="Soheil Abbasloo" userId="d71572ce-aea6-4a3a-9d7a-c1bc96c12f67" providerId="ADAL" clId="{7B6E7004-A998-4D8A-B662-5164ED62D55F}" dt="2022-10-31T21:06:45.605" v="7363" actId="1038"/>
          <ac:spMkLst>
            <pc:docMk/>
            <pc:sldMk cId="2268812590" sldId="507"/>
            <ac:spMk id="129031" creationId="{00000000-0000-0000-0000-000000000000}"/>
          </ac:spMkLst>
        </pc:spChg>
        <pc:spChg chg="mod">
          <ac:chgData name="Soheil Abbasloo" userId="d71572ce-aea6-4a3a-9d7a-c1bc96c12f67" providerId="ADAL" clId="{7B6E7004-A998-4D8A-B662-5164ED62D55F}" dt="2022-10-31T21:06:45.605" v="7363" actId="1038"/>
          <ac:spMkLst>
            <pc:docMk/>
            <pc:sldMk cId="2268812590" sldId="507"/>
            <ac:spMk id="129032" creationId="{00000000-0000-0000-0000-000000000000}"/>
          </ac:spMkLst>
        </pc:spChg>
        <pc:spChg chg="mod">
          <ac:chgData name="Soheil Abbasloo" userId="d71572ce-aea6-4a3a-9d7a-c1bc96c12f67" providerId="ADAL" clId="{7B6E7004-A998-4D8A-B662-5164ED62D55F}" dt="2022-10-31T21:06:45.605" v="7363" actId="1038"/>
          <ac:spMkLst>
            <pc:docMk/>
            <pc:sldMk cId="2268812590" sldId="507"/>
            <ac:spMk id="129033" creationId="{00000000-0000-0000-0000-000000000000}"/>
          </ac:spMkLst>
        </pc:spChg>
        <pc:spChg chg="mod">
          <ac:chgData name="Soheil Abbasloo" userId="d71572ce-aea6-4a3a-9d7a-c1bc96c12f67" providerId="ADAL" clId="{7B6E7004-A998-4D8A-B662-5164ED62D55F}" dt="2022-10-31T21:06:45.605" v="7363" actId="1038"/>
          <ac:spMkLst>
            <pc:docMk/>
            <pc:sldMk cId="2268812590" sldId="507"/>
            <ac:spMk id="129034" creationId="{00000000-0000-0000-0000-000000000000}"/>
          </ac:spMkLst>
        </pc:spChg>
        <pc:spChg chg="mod">
          <ac:chgData name="Soheil Abbasloo" userId="d71572ce-aea6-4a3a-9d7a-c1bc96c12f67" providerId="ADAL" clId="{7B6E7004-A998-4D8A-B662-5164ED62D55F}" dt="2022-10-31T21:06:45.605" v="7363" actId="1038"/>
          <ac:spMkLst>
            <pc:docMk/>
            <pc:sldMk cId="2268812590" sldId="507"/>
            <ac:spMk id="129035" creationId="{00000000-0000-0000-0000-000000000000}"/>
          </ac:spMkLst>
        </pc:spChg>
        <pc:spChg chg="mod">
          <ac:chgData name="Soheil Abbasloo" userId="d71572ce-aea6-4a3a-9d7a-c1bc96c12f67" providerId="ADAL" clId="{7B6E7004-A998-4D8A-B662-5164ED62D55F}" dt="2022-10-31T21:06:45.605" v="7363" actId="1038"/>
          <ac:spMkLst>
            <pc:docMk/>
            <pc:sldMk cId="2268812590" sldId="507"/>
            <ac:spMk id="129036" creationId="{00000000-0000-0000-0000-000000000000}"/>
          </ac:spMkLst>
        </pc:spChg>
        <pc:spChg chg="mod ord">
          <ac:chgData name="Soheil Abbasloo" userId="d71572ce-aea6-4a3a-9d7a-c1bc96c12f67" providerId="ADAL" clId="{7B6E7004-A998-4D8A-B662-5164ED62D55F}" dt="2022-10-31T21:06:33.405" v="7321" actId="700"/>
          <ac:spMkLst>
            <pc:docMk/>
            <pc:sldMk cId="2268812590" sldId="507"/>
            <ac:spMk id="129037" creationId="{00000000-0000-0000-0000-000000000000}"/>
          </ac:spMkLst>
        </pc:spChg>
      </pc:sldChg>
      <pc:sldChg chg="modSp add del mod modClrScheme chgLayout">
        <pc:chgData name="Soheil Abbasloo" userId="d71572ce-aea6-4a3a-9d7a-c1bc96c12f67" providerId="ADAL" clId="{7B6E7004-A998-4D8A-B662-5164ED62D55F}" dt="2022-10-31T21:17:57.670" v="7726" actId="1038"/>
        <pc:sldMkLst>
          <pc:docMk/>
          <pc:sldMk cId="3360584789" sldId="508"/>
        </pc:sldMkLst>
        <pc:spChg chg="mod">
          <ac:chgData name="Soheil Abbasloo" userId="d71572ce-aea6-4a3a-9d7a-c1bc96c12f67" providerId="ADAL" clId="{7B6E7004-A998-4D8A-B662-5164ED62D55F}" dt="2022-10-31T21:17:57.670" v="7726" actId="1038"/>
          <ac:spMkLst>
            <pc:docMk/>
            <pc:sldMk cId="3360584789" sldId="508"/>
            <ac:spMk id="23" creationId="{00000000-0000-0000-0000-000000000000}"/>
          </ac:spMkLst>
        </pc:spChg>
        <pc:spChg chg="mod">
          <ac:chgData name="Soheil Abbasloo" userId="d71572ce-aea6-4a3a-9d7a-c1bc96c12f67" providerId="ADAL" clId="{7B6E7004-A998-4D8A-B662-5164ED62D55F}" dt="2022-10-31T21:17:57.670" v="7726" actId="1038"/>
          <ac:spMkLst>
            <pc:docMk/>
            <pc:sldMk cId="3360584789" sldId="508"/>
            <ac:spMk id="26" creationId="{00000000-0000-0000-0000-000000000000}"/>
          </ac:spMkLst>
        </pc:spChg>
        <pc:spChg chg="mod ord">
          <ac:chgData name="Soheil Abbasloo" userId="d71572ce-aea6-4a3a-9d7a-c1bc96c12f67" providerId="ADAL" clId="{7B6E7004-A998-4D8A-B662-5164ED62D55F}" dt="2022-10-31T21:06:33.405" v="7321" actId="700"/>
          <ac:spMkLst>
            <pc:docMk/>
            <pc:sldMk cId="3360584789" sldId="508"/>
            <ac:spMk id="131074" creationId="{00000000-0000-0000-0000-000000000000}"/>
          </ac:spMkLst>
        </pc:spChg>
        <pc:spChg chg="mod">
          <ac:chgData name="Soheil Abbasloo" userId="d71572ce-aea6-4a3a-9d7a-c1bc96c12f67" providerId="ADAL" clId="{7B6E7004-A998-4D8A-B662-5164ED62D55F}" dt="2022-10-31T21:17:57.670" v="7726" actId="1038"/>
          <ac:spMkLst>
            <pc:docMk/>
            <pc:sldMk cId="3360584789" sldId="508"/>
            <ac:spMk id="131075" creationId="{00000000-0000-0000-0000-000000000000}"/>
          </ac:spMkLst>
        </pc:spChg>
        <pc:spChg chg="mod">
          <ac:chgData name="Soheil Abbasloo" userId="d71572ce-aea6-4a3a-9d7a-c1bc96c12f67" providerId="ADAL" clId="{7B6E7004-A998-4D8A-B662-5164ED62D55F}" dt="2022-10-31T21:17:57.670" v="7726" actId="1038"/>
          <ac:spMkLst>
            <pc:docMk/>
            <pc:sldMk cId="3360584789" sldId="508"/>
            <ac:spMk id="131076" creationId="{00000000-0000-0000-0000-000000000000}"/>
          </ac:spMkLst>
        </pc:spChg>
        <pc:spChg chg="mod">
          <ac:chgData name="Soheil Abbasloo" userId="d71572ce-aea6-4a3a-9d7a-c1bc96c12f67" providerId="ADAL" clId="{7B6E7004-A998-4D8A-B662-5164ED62D55F}" dt="2022-10-31T21:17:57.670" v="7726" actId="1038"/>
          <ac:spMkLst>
            <pc:docMk/>
            <pc:sldMk cId="3360584789" sldId="508"/>
            <ac:spMk id="131077" creationId="{00000000-0000-0000-0000-000000000000}"/>
          </ac:spMkLst>
        </pc:spChg>
        <pc:spChg chg="mod">
          <ac:chgData name="Soheil Abbasloo" userId="d71572ce-aea6-4a3a-9d7a-c1bc96c12f67" providerId="ADAL" clId="{7B6E7004-A998-4D8A-B662-5164ED62D55F}" dt="2022-10-31T21:17:57.670" v="7726" actId="1038"/>
          <ac:spMkLst>
            <pc:docMk/>
            <pc:sldMk cId="3360584789" sldId="508"/>
            <ac:spMk id="131078" creationId="{00000000-0000-0000-0000-000000000000}"/>
          </ac:spMkLst>
        </pc:spChg>
        <pc:spChg chg="mod">
          <ac:chgData name="Soheil Abbasloo" userId="d71572ce-aea6-4a3a-9d7a-c1bc96c12f67" providerId="ADAL" clId="{7B6E7004-A998-4D8A-B662-5164ED62D55F}" dt="2022-10-31T21:17:57.670" v="7726" actId="1038"/>
          <ac:spMkLst>
            <pc:docMk/>
            <pc:sldMk cId="3360584789" sldId="508"/>
            <ac:spMk id="131079" creationId="{00000000-0000-0000-0000-000000000000}"/>
          </ac:spMkLst>
        </pc:spChg>
        <pc:spChg chg="mod">
          <ac:chgData name="Soheil Abbasloo" userId="d71572ce-aea6-4a3a-9d7a-c1bc96c12f67" providerId="ADAL" clId="{7B6E7004-A998-4D8A-B662-5164ED62D55F}" dt="2022-10-31T21:17:57.670" v="7726" actId="1038"/>
          <ac:spMkLst>
            <pc:docMk/>
            <pc:sldMk cId="3360584789" sldId="508"/>
            <ac:spMk id="131080" creationId="{00000000-0000-0000-0000-000000000000}"/>
          </ac:spMkLst>
        </pc:spChg>
        <pc:spChg chg="mod">
          <ac:chgData name="Soheil Abbasloo" userId="d71572ce-aea6-4a3a-9d7a-c1bc96c12f67" providerId="ADAL" clId="{7B6E7004-A998-4D8A-B662-5164ED62D55F}" dt="2022-10-31T21:17:57.670" v="7726" actId="1038"/>
          <ac:spMkLst>
            <pc:docMk/>
            <pc:sldMk cId="3360584789" sldId="508"/>
            <ac:spMk id="131081" creationId="{00000000-0000-0000-0000-000000000000}"/>
          </ac:spMkLst>
        </pc:spChg>
        <pc:spChg chg="mod">
          <ac:chgData name="Soheil Abbasloo" userId="d71572ce-aea6-4a3a-9d7a-c1bc96c12f67" providerId="ADAL" clId="{7B6E7004-A998-4D8A-B662-5164ED62D55F}" dt="2022-10-31T21:17:57.670" v="7726" actId="1038"/>
          <ac:spMkLst>
            <pc:docMk/>
            <pc:sldMk cId="3360584789" sldId="508"/>
            <ac:spMk id="131082" creationId="{00000000-0000-0000-0000-000000000000}"/>
          </ac:spMkLst>
        </pc:spChg>
        <pc:spChg chg="mod">
          <ac:chgData name="Soheil Abbasloo" userId="d71572ce-aea6-4a3a-9d7a-c1bc96c12f67" providerId="ADAL" clId="{7B6E7004-A998-4D8A-B662-5164ED62D55F}" dt="2022-10-31T21:17:57.670" v="7726" actId="1038"/>
          <ac:spMkLst>
            <pc:docMk/>
            <pc:sldMk cId="3360584789" sldId="508"/>
            <ac:spMk id="131083" creationId="{00000000-0000-0000-0000-000000000000}"/>
          </ac:spMkLst>
        </pc:spChg>
        <pc:spChg chg="mod">
          <ac:chgData name="Soheil Abbasloo" userId="d71572ce-aea6-4a3a-9d7a-c1bc96c12f67" providerId="ADAL" clId="{7B6E7004-A998-4D8A-B662-5164ED62D55F}" dt="2022-10-31T21:17:57.670" v="7726" actId="1038"/>
          <ac:spMkLst>
            <pc:docMk/>
            <pc:sldMk cId="3360584789" sldId="508"/>
            <ac:spMk id="131084" creationId="{00000000-0000-0000-0000-000000000000}"/>
          </ac:spMkLst>
        </pc:spChg>
        <pc:spChg chg="mod ord">
          <ac:chgData name="Soheil Abbasloo" userId="d71572ce-aea6-4a3a-9d7a-c1bc96c12f67" providerId="ADAL" clId="{7B6E7004-A998-4D8A-B662-5164ED62D55F}" dt="2022-10-31T21:06:33.405" v="7321" actId="700"/>
          <ac:spMkLst>
            <pc:docMk/>
            <pc:sldMk cId="3360584789" sldId="508"/>
            <ac:spMk id="2779157" creationId="{00000000-0000-0000-0000-000000000000}"/>
          </ac:spMkLst>
        </pc:spChg>
        <pc:grpChg chg="mod">
          <ac:chgData name="Soheil Abbasloo" userId="d71572ce-aea6-4a3a-9d7a-c1bc96c12f67" providerId="ADAL" clId="{7B6E7004-A998-4D8A-B662-5164ED62D55F}" dt="2022-10-31T21:17:57.670" v="7726" actId="1038"/>
          <ac:grpSpMkLst>
            <pc:docMk/>
            <pc:sldMk cId="3360584789" sldId="508"/>
            <ac:grpSpMk id="2" creationId="{00000000-0000-0000-0000-000000000000}"/>
          </ac:grpSpMkLst>
        </pc:grpChg>
        <pc:grpChg chg="mod">
          <ac:chgData name="Soheil Abbasloo" userId="d71572ce-aea6-4a3a-9d7a-c1bc96c12f67" providerId="ADAL" clId="{7B6E7004-A998-4D8A-B662-5164ED62D55F}" dt="2022-10-31T21:17:57.670" v="7726" actId="1038"/>
          <ac:grpSpMkLst>
            <pc:docMk/>
            <pc:sldMk cId="3360584789" sldId="508"/>
            <ac:grpSpMk id="3" creationId="{00000000-0000-0000-0000-000000000000}"/>
          </ac:grpSpMkLst>
        </pc:grpChg>
      </pc:sldChg>
      <pc:sldChg chg="modSp add del mod modClrScheme chgLayout">
        <pc:chgData name="Soheil Abbasloo" userId="d71572ce-aea6-4a3a-9d7a-c1bc96c12f67" providerId="ADAL" clId="{7B6E7004-A998-4D8A-B662-5164ED62D55F}" dt="2022-10-31T21:18:29.560" v="7883" actId="1038"/>
        <pc:sldMkLst>
          <pc:docMk/>
          <pc:sldMk cId="2979497170" sldId="509"/>
        </pc:sldMkLst>
        <pc:spChg chg="mod">
          <ac:chgData name="Soheil Abbasloo" userId="d71572ce-aea6-4a3a-9d7a-c1bc96c12f67" providerId="ADAL" clId="{7B6E7004-A998-4D8A-B662-5164ED62D55F}" dt="2022-10-31T21:18:29.560" v="7883" actId="1038"/>
          <ac:spMkLst>
            <pc:docMk/>
            <pc:sldMk cId="2979497170" sldId="509"/>
            <ac:spMk id="24" creationId="{00000000-0000-0000-0000-000000000000}"/>
          </ac:spMkLst>
        </pc:spChg>
        <pc:spChg chg="mod">
          <ac:chgData name="Soheil Abbasloo" userId="d71572ce-aea6-4a3a-9d7a-c1bc96c12f67" providerId="ADAL" clId="{7B6E7004-A998-4D8A-B662-5164ED62D55F}" dt="2022-10-31T21:18:29.560" v="7883" actId="1038"/>
          <ac:spMkLst>
            <pc:docMk/>
            <pc:sldMk cId="2979497170" sldId="509"/>
            <ac:spMk id="25" creationId="{00000000-0000-0000-0000-000000000000}"/>
          </ac:spMkLst>
        </pc:spChg>
        <pc:spChg chg="mod ord">
          <ac:chgData name="Soheil Abbasloo" userId="d71572ce-aea6-4a3a-9d7a-c1bc96c12f67" providerId="ADAL" clId="{7B6E7004-A998-4D8A-B662-5164ED62D55F}" dt="2022-10-31T21:06:33.405" v="7321" actId="700"/>
          <ac:spMkLst>
            <pc:docMk/>
            <pc:sldMk cId="2979497170" sldId="509"/>
            <ac:spMk id="133122" creationId="{00000000-0000-0000-0000-000000000000}"/>
          </ac:spMkLst>
        </pc:spChg>
        <pc:spChg chg="mod">
          <ac:chgData name="Soheil Abbasloo" userId="d71572ce-aea6-4a3a-9d7a-c1bc96c12f67" providerId="ADAL" clId="{7B6E7004-A998-4D8A-B662-5164ED62D55F}" dt="2022-10-31T21:18:29.560" v="7883" actId="1038"/>
          <ac:spMkLst>
            <pc:docMk/>
            <pc:sldMk cId="2979497170" sldId="509"/>
            <ac:spMk id="133123" creationId="{00000000-0000-0000-0000-000000000000}"/>
          </ac:spMkLst>
        </pc:spChg>
        <pc:spChg chg="mod">
          <ac:chgData name="Soheil Abbasloo" userId="d71572ce-aea6-4a3a-9d7a-c1bc96c12f67" providerId="ADAL" clId="{7B6E7004-A998-4D8A-B662-5164ED62D55F}" dt="2022-10-31T21:18:29.560" v="7883" actId="1038"/>
          <ac:spMkLst>
            <pc:docMk/>
            <pc:sldMk cId="2979497170" sldId="509"/>
            <ac:spMk id="133124" creationId="{00000000-0000-0000-0000-000000000000}"/>
          </ac:spMkLst>
        </pc:spChg>
        <pc:spChg chg="mod">
          <ac:chgData name="Soheil Abbasloo" userId="d71572ce-aea6-4a3a-9d7a-c1bc96c12f67" providerId="ADAL" clId="{7B6E7004-A998-4D8A-B662-5164ED62D55F}" dt="2022-10-31T21:18:29.560" v="7883" actId="1038"/>
          <ac:spMkLst>
            <pc:docMk/>
            <pc:sldMk cId="2979497170" sldId="509"/>
            <ac:spMk id="133125" creationId="{00000000-0000-0000-0000-000000000000}"/>
          </ac:spMkLst>
        </pc:spChg>
        <pc:spChg chg="mod">
          <ac:chgData name="Soheil Abbasloo" userId="d71572ce-aea6-4a3a-9d7a-c1bc96c12f67" providerId="ADAL" clId="{7B6E7004-A998-4D8A-B662-5164ED62D55F}" dt="2022-10-31T21:18:29.560" v="7883" actId="1038"/>
          <ac:spMkLst>
            <pc:docMk/>
            <pc:sldMk cId="2979497170" sldId="509"/>
            <ac:spMk id="133126" creationId="{00000000-0000-0000-0000-000000000000}"/>
          </ac:spMkLst>
        </pc:spChg>
        <pc:spChg chg="mod">
          <ac:chgData name="Soheil Abbasloo" userId="d71572ce-aea6-4a3a-9d7a-c1bc96c12f67" providerId="ADAL" clId="{7B6E7004-A998-4D8A-B662-5164ED62D55F}" dt="2022-10-31T21:18:29.560" v="7883" actId="1038"/>
          <ac:spMkLst>
            <pc:docMk/>
            <pc:sldMk cId="2979497170" sldId="509"/>
            <ac:spMk id="133127" creationId="{00000000-0000-0000-0000-000000000000}"/>
          </ac:spMkLst>
        </pc:spChg>
        <pc:spChg chg="mod">
          <ac:chgData name="Soheil Abbasloo" userId="d71572ce-aea6-4a3a-9d7a-c1bc96c12f67" providerId="ADAL" clId="{7B6E7004-A998-4D8A-B662-5164ED62D55F}" dt="2022-10-31T21:18:29.560" v="7883" actId="1038"/>
          <ac:spMkLst>
            <pc:docMk/>
            <pc:sldMk cId="2979497170" sldId="509"/>
            <ac:spMk id="133128" creationId="{00000000-0000-0000-0000-000000000000}"/>
          </ac:spMkLst>
        </pc:spChg>
        <pc:spChg chg="mod">
          <ac:chgData name="Soheil Abbasloo" userId="d71572ce-aea6-4a3a-9d7a-c1bc96c12f67" providerId="ADAL" clId="{7B6E7004-A998-4D8A-B662-5164ED62D55F}" dt="2022-10-31T21:18:29.560" v="7883" actId="1038"/>
          <ac:spMkLst>
            <pc:docMk/>
            <pc:sldMk cId="2979497170" sldId="509"/>
            <ac:spMk id="133129" creationId="{00000000-0000-0000-0000-000000000000}"/>
          </ac:spMkLst>
        </pc:spChg>
        <pc:spChg chg="mod">
          <ac:chgData name="Soheil Abbasloo" userId="d71572ce-aea6-4a3a-9d7a-c1bc96c12f67" providerId="ADAL" clId="{7B6E7004-A998-4D8A-B662-5164ED62D55F}" dt="2022-10-31T21:18:29.560" v="7883" actId="1038"/>
          <ac:spMkLst>
            <pc:docMk/>
            <pc:sldMk cId="2979497170" sldId="509"/>
            <ac:spMk id="133130" creationId="{00000000-0000-0000-0000-000000000000}"/>
          </ac:spMkLst>
        </pc:spChg>
        <pc:spChg chg="mod">
          <ac:chgData name="Soheil Abbasloo" userId="d71572ce-aea6-4a3a-9d7a-c1bc96c12f67" providerId="ADAL" clId="{7B6E7004-A998-4D8A-B662-5164ED62D55F}" dt="2022-10-31T21:18:29.560" v="7883" actId="1038"/>
          <ac:spMkLst>
            <pc:docMk/>
            <pc:sldMk cId="2979497170" sldId="509"/>
            <ac:spMk id="133131" creationId="{00000000-0000-0000-0000-000000000000}"/>
          </ac:spMkLst>
        </pc:spChg>
        <pc:spChg chg="mod">
          <ac:chgData name="Soheil Abbasloo" userId="d71572ce-aea6-4a3a-9d7a-c1bc96c12f67" providerId="ADAL" clId="{7B6E7004-A998-4D8A-B662-5164ED62D55F}" dt="2022-10-31T21:18:29.560" v="7883" actId="1038"/>
          <ac:spMkLst>
            <pc:docMk/>
            <pc:sldMk cId="2979497170" sldId="509"/>
            <ac:spMk id="133134" creationId="{00000000-0000-0000-0000-000000000000}"/>
          </ac:spMkLst>
        </pc:spChg>
        <pc:spChg chg="mod ord">
          <ac:chgData name="Soheil Abbasloo" userId="d71572ce-aea6-4a3a-9d7a-c1bc96c12f67" providerId="ADAL" clId="{7B6E7004-A998-4D8A-B662-5164ED62D55F}" dt="2022-10-31T21:06:33.405" v="7321" actId="700"/>
          <ac:spMkLst>
            <pc:docMk/>
            <pc:sldMk cId="2979497170" sldId="509"/>
            <ac:spMk id="2781206" creationId="{00000000-0000-0000-0000-000000000000}"/>
          </ac:spMkLst>
        </pc:spChg>
        <pc:grpChg chg="mod">
          <ac:chgData name="Soheil Abbasloo" userId="d71572ce-aea6-4a3a-9d7a-c1bc96c12f67" providerId="ADAL" clId="{7B6E7004-A998-4D8A-B662-5164ED62D55F}" dt="2022-10-31T21:18:29.560" v="7883" actId="1038"/>
          <ac:grpSpMkLst>
            <pc:docMk/>
            <pc:sldMk cId="2979497170" sldId="509"/>
            <ac:grpSpMk id="2" creationId="{00000000-0000-0000-0000-000000000000}"/>
          </ac:grpSpMkLst>
        </pc:grpChg>
        <pc:grpChg chg="mod">
          <ac:chgData name="Soheil Abbasloo" userId="d71572ce-aea6-4a3a-9d7a-c1bc96c12f67" providerId="ADAL" clId="{7B6E7004-A998-4D8A-B662-5164ED62D55F}" dt="2022-10-31T21:18:29.560" v="7883" actId="1038"/>
          <ac:grpSpMkLst>
            <pc:docMk/>
            <pc:sldMk cId="2979497170" sldId="509"/>
            <ac:grpSpMk id="3" creationId="{00000000-0000-0000-0000-000000000000}"/>
          </ac:grpSpMkLst>
        </pc:grpChg>
      </pc:sldChg>
      <pc:sldChg chg="modSp add del mod modClrScheme chgLayout">
        <pc:chgData name="Soheil Abbasloo" userId="d71572ce-aea6-4a3a-9d7a-c1bc96c12f67" providerId="ADAL" clId="{7B6E7004-A998-4D8A-B662-5164ED62D55F}" dt="2022-10-31T21:20:25.779" v="7934" actId="1038"/>
        <pc:sldMkLst>
          <pc:docMk/>
          <pc:sldMk cId="1767403606" sldId="510"/>
        </pc:sldMkLst>
        <pc:spChg chg="mod">
          <ac:chgData name="Soheil Abbasloo" userId="d71572ce-aea6-4a3a-9d7a-c1bc96c12f67" providerId="ADAL" clId="{7B6E7004-A998-4D8A-B662-5164ED62D55F}" dt="2022-10-31T21:20:25.779" v="7934" actId="1038"/>
          <ac:spMkLst>
            <pc:docMk/>
            <pc:sldMk cId="1767403606" sldId="510"/>
            <ac:spMk id="31" creationId="{00000000-0000-0000-0000-000000000000}"/>
          </ac:spMkLst>
        </pc:spChg>
        <pc:spChg chg="mod">
          <ac:chgData name="Soheil Abbasloo" userId="d71572ce-aea6-4a3a-9d7a-c1bc96c12f67" providerId="ADAL" clId="{7B6E7004-A998-4D8A-B662-5164ED62D55F}" dt="2022-10-31T21:20:25.779" v="7934" actId="1038"/>
          <ac:spMkLst>
            <pc:docMk/>
            <pc:sldMk cId="1767403606" sldId="510"/>
            <ac:spMk id="32" creationId="{00000000-0000-0000-0000-000000000000}"/>
          </ac:spMkLst>
        </pc:spChg>
        <pc:spChg chg="mod ord">
          <ac:chgData name="Soheil Abbasloo" userId="d71572ce-aea6-4a3a-9d7a-c1bc96c12f67" providerId="ADAL" clId="{7B6E7004-A998-4D8A-B662-5164ED62D55F}" dt="2022-10-31T21:06:33.405" v="7321" actId="700"/>
          <ac:spMkLst>
            <pc:docMk/>
            <pc:sldMk cId="1767403606" sldId="510"/>
            <ac:spMk id="135171" creationId="{00000000-0000-0000-0000-000000000000}"/>
          </ac:spMkLst>
        </pc:spChg>
        <pc:spChg chg="mod">
          <ac:chgData name="Soheil Abbasloo" userId="d71572ce-aea6-4a3a-9d7a-c1bc96c12f67" providerId="ADAL" clId="{7B6E7004-A998-4D8A-B662-5164ED62D55F}" dt="2022-10-31T21:20:25.779" v="7934" actId="1038"/>
          <ac:spMkLst>
            <pc:docMk/>
            <pc:sldMk cId="1767403606" sldId="510"/>
            <ac:spMk id="135172" creationId="{00000000-0000-0000-0000-000000000000}"/>
          </ac:spMkLst>
        </pc:spChg>
        <pc:spChg chg="mod">
          <ac:chgData name="Soheil Abbasloo" userId="d71572ce-aea6-4a3a-9d7a-c1bc96c12f67" providerId="ADAL" clId="{7B6E7004-A998-4D8A-B662-5164ED62D55F}" dt="2022-10-31T21:20:25.779" v="7934" actId="1038"/>
          <ac:spMkLst>
            <pc:docMk/>
            <pc:sldMk cId="1767403606" sldId="510"/>
            <ac:spMk id="135173" creationId="{00000000-0000-0000-0000-000000000000}"/>
          </ac:spMkLst>
        </pc:spChg>
        <pc:spChg chg="mod">
          <ac:chgData name="Soheil Abbasloo" userId="d71572ce-aea6-4a3a-9d7a-c1bc96c12f67" providerId="ADAL" clId="{7B6E7004-A998-4D8A-B662-5164ED62D55F}" dt="2022-10-31T21:20:25.779" v="7934" actId="1038"/>
          <ac:spMkLst>
            <pc:docMk/>
            <pc:sldMk cId="1767403606" sldId="510"/>
            <ac:spMk id="135174" creationId="{00000000-0000-0000-0000-000000000000}"/>
          </ac:spMkLst>
        </pc:spChg>
        <pc:spChg chg="mod">
          <ac:chgData name="Soheil Abbasloo" userId="d71572ce-aea6-4a3a-9d7a-c1bc96c12f67" providerId="ADAL" clId="{7B6E7004-A998-4D8A-B662-5164ED62D55F}" dt="2022-10-31T21:20:25.779" v="7934" actId="1038"/>
          <ac:spMkLst>
            <pc:docMk/>
            <pc:sldMk cId="1767403606" sldId="510"/>
            <ac:spMk id="135175" creationId="{00000000-0000-0000-0000-000000000000}"/>
          </ac:spMkLst>
        </pc:spChg>
        <pc:spChg chg="mod">
          <ac:chgData name="Soheil Abbasloo" userId="d71572ce-aea6-4a3a-9d7a-c1bc96c12f67" providerId="ADAL" clId="{7B6E7004-A998-4D8A-B662-5164ED62D55F}" dt="2022-10-31T21:20:25.779" v="7934" actId="1038"/>
          <ac:spMkLst>
            <pc:docMk/>
            <pc:sldMk cId="1767403606" sldId="510"/>
            <ac:spMk id="135176" creationId="{00000000-0000-0000-0000-000000000000}"/>
          </ac:spMkLst>
        </pc:spChg>
        <pc:spChg chg="mod">
          <ac:chgData name="Soheil Abbasloo" userId="d71572ce-aea6-4a3a-9d7a-c1bc96c12f67" providerId="ADAL" clId="{7B6E7004-A998-4D8A-B662-5164ED62D55F}" dt="2022-10-31T21:20:25.779" v="7934" actId="1038"/>
          <ac:spMkLst>
            <pc:docMk/>
            <pc:sldMk cId="1767403606" sldId="510"/>
            <ac:spMk id="135177" creationId="{00000000-0000-0000-0000-000000000000}"/>
          </ac:spMkLst>
        </pc:spChg>
        <pc:spChg chg="mod">
          <ac:chgData name="Soheil Abbasloo" userId="d71572ce-aea6-4a3a-9d7a-c1bc96c12f67" providerId="ADAL" clId="{7B6E7004-A998-4D8A-B662-5164ED62D55F}" dt="2022-10-31T21:20:25.779" v="7934" actId="1038"/>
          <ac:spMkLst>
            <pc:docMk/>
            <pc:sldMk cId="1767403606" sldId="510"/>
            <ac:spMk id="135178" creationId="{00000000-0000-0000-0000-000000000000}"/>
          </ac:spMkLst>
        </pc:spChg>
        <pc:spChg chg="mod">
          <ac:chgData name="Soheil Abbasloo" userId="d71572ce-aea6-4a3a-9d7a-c1bc96c12f67" providerId="ADAL" clId="{7B6E7004-A998-4D8A-B662-5164ED62D55F}" dt="2022-10-31T21:20:25.779" v="7934" actId="1038"/>
          <ac:spMkLst>
            <pc:docMk/>
            <pc:sldMk cId="1767403606" sldId="510"/>
            <ac:spMk id="135179" creationId="{00000000-0000-0000-0000-000000000000}"/>
          </ac:spMkLst>
        </pc:spChg>
        <pc:spChg chg="mod">
          <ac:chgData name="Soheil Abbasloo" userId="d71572ce-aea6-4a3a-9d7a-c1bc96c12f67" providerId="ADAL" clId="{7B6E7004-A998-4D8A-B662-5164ED62D55F}" dt="2022-10-31T21:20:25.779" v="7934" actId="1038"/>
          <ac:spMkLst>
            <pc:docMk/>
            <pc:sldMk cId="1767403606" sldId="510"/>
            <ac:spMk id="135180" creationId="{00000000-0000-0000-0000-000000000000}"/>
          </ac:spMkLst>
        </pc:spChg>
        <pc:spChg chg="mod">
          <ac:chgData name="Soheil Abbasloo" userId="d71572ce-aea6-4a3a-9d7a-c1bc96c12f67" providerId="ADAL" clId="{7B6E7004-A998-4D8A-B662-5164ED62D55F}" dt="2022-10-31T21:20:25.779" v="7934" actId="1038"/>
          <ac:spMkLst>
            <pc:docMk/>
            <pc:sldMk cId="1767403606" sldId="510"/>
            <ac:spMk id="135182" creationId="{00000000-0000-0000-0000-000000000000}"/>
          </ac:spMkLst>
        </pc:spChg>
        <pc:spChg chg="mod ord">
          <ac:chgData name="Soheil Abbasloo" userId="d71572ce-aea6-4a3a-9d7a-c1bc96c12f67" providerId="ADAL" clId="{7B6E7004-A998-4D8A-B662-5164ED62D55F}" dt="2022-10-31T21:06:33.405" v="7321" actId="700"/>
          <ac:spMkLst>
            <pc:docMk/>
            <pc:sldMk cId="1767403606" sldId="510"/>
            <ac:spMk id="2783255" creationId="{00000000-0000-0000-0000-000000000000}"/>
          </ac:spMkLst>
        </pc:spChg>
        <pc:grpChg chg="mod">
          <ac:chgData name="Soheil Abbasloo" userId="d71572ce-aea6-4a3a-9d7a-c1bc96c12f67" providerId="ADAL" clId="{7B6E7004-A998-4D8A-B662-5164ED62D55F}" dt="2022-10-31T21:20:25.779" v="7934" actId="1038"/>
          <ac:grpSpMkLst>
            <pc:docMk/>
            <pc:sldMk cId="1767403606" sldId="510"/>
            <ac:grpSpMk id="2" creationId="{00000000-0000-0000-0000-000000000000}"/>
          </ac:grpSpMkLst>
        </pc:grpChg>
        <pc:grpChg chg="mod">
          <ac:chgData name="Soheil Abbasloo" userId="d71572ce-aea6-4a3a-9d7a-c1bc96c12f67" providerId="ADAL" clId="{7B6E7004-A998-4D8A-B662-5164ED62D55F}" dt="2022-10-31T21:20:25.779" v="7934" actId="1038"/>
          <ac:grpSpMkLst>
            <pc:docMk/>
            <pc:sldMk cId="1767403606" sldId="510"/>
            <ac:grpSpMk id="3" creationId="{00000000-0000-0000-0000-000000000000}"/>
          </ac:grpSpMkLst>
        </pc:grpChg>
        <pc:grpChg chg="mod">
          <ac:chgData name="Soheil Abbasloo" userId="d71572ce-aea6-4a3a-9d7a-c1bc96c12f67" providerId="ADAL" clId="{7B6E7004-A998-4D8A-B662-5164ED62D55F}" dt="2022-10-31T21:20:25.779" v="7934" actId="1038"/>
          <ac:grpSpMkLst>
            <pc:docMk/>
            <pc:sldMk cId="1767403606" sldId="510"/>
            <ac:grpSpMk id="4" creationId="{00000000-0000-0000-0000-000000000000}"/>
          </ac:grpSpMkLst>
        </pc:grpChg>
      </pc:sldChg>
      <pc:sldChg chg="del">
        <pc:chgData name="Soheil Abbasloo" userId="d71572ce-aea6-4a3a-9d7a-c1bc96c12f67" providerId="ADAL" clId="{7B6E7004-A998-4D8A-B662-5164ED62D55F}" dt="2022-10-31T14:33:14.424" v="1084" actId="47"/>
        <pc:sldMkLst>
          <pc:docMk/>
          <pc:sldMk cId="10873341" sldId="513"/>
        </pc:sldMkLst>
      </pc:sldChg>
      <pc:sldChg chg="addSp delSp modSp add del mod modClrScheme addAnim delAnim modAnim chgLayout">
        <pc:chgData name="Soheil Abbasloo" userId="d71572ce-aea6-4a3a-9d7a-c1bc96c12f67" providerId="ADAL" clId="{7B6E7004-A998-4D8A-B662-5164ED62D55F}" dt="2022-10-31T21:12:56.426" v="7637" actId="47"/>
        <pc:sldMkLst>
          <pc:docMk/>
          <pc:sldMk cId="3331603046" sldId="527"/>
        </pc:sldMkLst>
        <pc:spChg chg="add del mod ord">
          <ac:chgData name="Soheil Abbasloo" userId="d71572ce-aea6-4a3a-9d7a-c1bc96c12f67" providerId="ADAL" clId="{7B6E7004-A998-4D8A-B662-5164ED62D55F}" dt="2022-10-31T21:08:17.559" v="7374" actId="478"/>
          <ac:spMkLst>
            <pc:docMk/>
            <pc:sldMk cId="3331603046" sldId="527"/>
            <ac:spMk id="2" creationId="{376A0801-3522-5E6A-CB0C-6CDA3A8BB079}"/>
          </ac:spMkLst>
        </pc:spChg>
        <pc:spChg chg="add del mod">
          <ac:chgData name="Soheil Abbasloo" userId="d71572ce-aea6-4a3a-9d7a-c1bc96c12f67" providerId="ADAL" clId="{7B6E7004-A998-4D8A-B662-5164ED62D55F}" dt="2022-10-31T21:08:58.999" v="7412" actId="478"/>
          <ac:spMkLst>
            <pc:docMk/>
            <pc:sldMk cId="3331603046" sldId="527"/>
            <ac:spMk id="11" creationId="{00000000-0000-0000-0000-000000000000}"/>
          </ac:spMkLst>
        </pc:spChg>
        <pc:spChg chg="del mod">
          <ac:chgData name="Soheil Abbasloo" userId="d71572ce-aea6-4a3a-9d7a-c1bc96c12f67" providerId="ADAL" clId="{7B6E7004-A998-4D8A-B662-5164ED62D55F}" dt="2022-10-31T21:08:59.002" v="7414"/>
          <ac:spMkLst>
            <pc:docMk/>
            <pc:sldMk cId="3331603046" sldId="527"/>
            <ac:spMk id="12" creationId="{00000000-0000-0000-0000-000000000000}"/>
          </ac:spMkLst>
        </pc:spChg>
        <pc:spChg chg="mod ord">
          <ac:chgData name="Soheil Abbasloo" userId="d71572ce-aea6-4a3a-9d7a-c1bc96c12f67" providerId="ADAL" clId="{7B6E7004-A998-4D8A-B662-5164ED62D55F}" dt="2022-10-31T21:08:03.079" v="7372" actId="700"/>
          <ac:spMkLst>
            <pc:docMk/>
            <pc:sldMk cId="3331603046" sldId="527"/>
            <ac:spMk id="80898" creationId="{00000000-0000-0000-0000-000000000000}"/>
          </ac:spMkLst>
        </pc:spChg>
        <pc:spChg chg="mod">
          <ac:chgData name="Soheil Abbasloo" userId="d71572ce-aea6-4a3a-9d7a-c1bc96c12f67" providerId="ADAL" clId="{7B6E7004-A998-4D8A-B662-5164ED62D55F}" dt="2022-10-31T21:12:35.856" v="7596" actId="6549"/>
          <ac:spMkLst>
            <pc:docMk/>
            <pc:sldMk cId="3331603046" sldId="527"/>
            <ac:spMk id="80899" creationId="{00000000-0000-0000-0000-000000000000}"/>
          </ac:spMkLst>
        </pc:spChg>
      </pc:sldChg>
      <pc:sldChg chg="modSp add del mod modClrScheme chgLayout">
        <pc:chgData name="Soheil Abbasloo" userId="d71572ce-aea6-4a3a-9d7a-c1bc96c12f67" providerId="ADAL" clId="{7B6E7004-A998-4D8A-B662-5164ED62D55F}" dt="2022-10-31T21:06:19.402" v="7320" actId="700"/>
        <pc:sldMkLst>
          <pc:docMk/>
          <pc:sldMk cId="681308350" sldId="531"/>
        </pc:sldMkLst>
        <pc:spChg chg="mod ord">
          <ac:chgData name="Soheil Abbasloo" userId="d71572ce-aea6-4a3a-9d7a-c1bc96c12f67" providerId="ADAL" clId="{7B6E7004-A998-4D8A-B662-5164ED62D55F}" dt="2022-10-31T21:06:19.402" v="7320" actId="700"/>
          <ac:spMkLst>
            <pc:docMk/>
            <pc:sldMk cId="681308350" sldId="531"/>
            <ac:spMk id="1019906" creationId="{00000000-0000-0000-0000-000000000000}"/>
          </ac:spMkLst>
        </pc:spChg>
        <pc:spChg chg="mod ord">
          <ac:chgData name="Soheil Abbasloo" userId="d71572ce-aea6-4a3a-9d7a-c1bc96c12f67" providerId="ADAL" clId="{7B6E7004-A998-4D8A-B662-5164ED62D55F}" dt="2022-10-31T21:06:19.402" v="7320" actId="700"/>
          <ac:spMkLst>
            <pc:docMk/>
            <pc:sldMk cId="681308350" sldId="531"/>
            <ac:spMk id="1019907" creationId="{00000000-0000-0000-0000-000000000000}"/>
          </ac:spMkLst>
        </pc:spChg>
      </pc:sldChg>
      <pc:sldChg chg="addSp delSp modSp add del mod modClrScheme chgLayout">
        <pc:chgData name="Soheil Abbasloo" userId="d71572ce-aea6-4a3a-9d7a-c1bc96c12f67" providerId="ADAL" clId="{7B6E7004-A998-4D8A-B662-5164ED62D55F}" dt="2022-10-31T21:18:06.432" v="7777" actId="1038"/>
        <pc:sldMkLst>
          <pc:docMk/>
          <pc:sldMk cId="956802315" sldId="542"/>
        </pc:sldMkLst>
        <pc:spChg chg="add mod ord">
          <ac:chgData name="Soheil Abbasloo" userId="d71572ce-aea6-4a3a-9d7a-c1bc96c12f67" providerId="ADAL" clId="{7B6E7004-A998-4D8A-B662-5164ED62D55F}" dt="2022-10-31T21:06:33.405" v="7321" actId="700"/>
          <ac:spMkLst>
            <pc:docMk/>
            <pc:sldMk cId="956802315" sldId="542"/>
            <ac:spMk id="6" creationId="{97E3FB38-8B74-2FE8-5501-77D244F00754}"/>
          </ac:spMkLst>
        </pc:spChg>
        <pc:spChg chg="mod">
          <ac:chgData name="Soheil Abbasloo" userId="d71572ce-aea6-4a3a-9d7a-c1bc96c12f67" providerId="ADAL" clId="{7B6E7004-A998-4D8A-B662-5164ED62D55F}" dt="2022-10-31T21:18:06.432" v="7777" actId="1038"/>
          <ac:spMkLst>
            <pc:docMk/>
            <pc:sldMk cId="956802315" sldId="542"/>
            <ac:spMk id="31" creationId="{00000000-0000-0000-0000-000000000000}"/>
          </ac:spMkLst>
        </pc:spChg>
        <pc:spChg chg="mod">
          <ac:chgData name="Soheil Abbasloo" userId="d71572ce-aea6-4a3a-9d7a-c1bc96c12f67" providerId="ADAL" clId="{7B6E7004-A998-4D8A-B662-5164ED62D55F}" dt="2022-10-31T21:18:06.432" v="7777" actId="1038"/>
          <ac:spMkLst>
            <pc:docMk/>
            <pc:sldMk cId="956802315" sldId="542"/>
            <ac:spMk id="33" creationId="{00000000-0000-0000-0000-000000000000}"/>
          </ac:spMkLst>
        </pc:spChg>
        <pc:spChg chg="mod ord">
          <ac:chgData name="Soheil Abbasloo" userId="d71572ce-aea6-4a3a-9d7a-c1bc96c12f67" providerId="ADAL" clId="{7B6E7004-A998-4D8A-B662-5164ED62D55F}" dt="2022-10-31T21:06:33.405" v="7321" actId="700"/>
          <ac:spMkLst>
            <pc:docMk/>
            <pc:sldMk cId="956802315" sldId="542"/>
            <ac:spMk id="129026" creationId="{00000000-0000-0000-0000-000000000000}"/>
          </ac:spMkLst>
        </pc:spChg>
        <pc:spChg chg="mod">
          <ac:chgData name="Soheil Abbasloo" userId="d71572ce-aea6-4a3a-9d7a-c1bc96c12f67" providerId="ADAL" clId="{7B6E7004-A998-4D8A-B662-5164ED62D55F}" dt="2022-10-31T21:18:06.432" v="7777" actId="1038"/>
          <ac:spMkLst>
            <pc:docMk/>
            <pc:sldMk cId="956802315" sldId="542"/>
            <ac:spMk id="129027" creationId="{00000000-0000-0000-0000-000000000000}"/>
          </ac:spMkLst>
        </pc:spChg>
        <pc:spChg chg="mod">
          <ac:chgData name="Soheil Abbasloo" userId="d71572ce-aea6-4a3a-9d7a-c1bc96c12f67" providerId="ADAL" clId="{7B6E7004-A998-4D8A-B662-5164ED62D55F}" dt="2022-10-31T21:18:06.432" v="7777" actId="1038"/>
          <ac:spMkLst>
            <pc:docMk/>
            <pc:sldMk cId="956802315" sldId="542"/>
            <ac:spMk id="129028" creationId="{00000000-0000-0000-0000-000000000000}"/>
          </ac:spMkLst>
        </pc:spChg>
        <pc:spChg chg="mod">
          <ac:chgData name="Soheil Abbasloo" userId="d71572ce-aea6-4a3a-9d7a-c1bc96c12f67" providerId="ADAL" clId="{7B6E7004-A998-4D8A-B662-5164ED62D55F}" dt="2022-10-31T21:18:06.432" v="7777" actId="1038"/>
          <ac:spMkLst>
            <pc:docMk/>
            <pc:sldMk cId="956802315" sldId="542"/>
            <ac:spMk id="129029" creationId="{00000000-0000-0000-0000-000000000000}"/>
          </ac:spMkLst>
        </pc:spChg>
        <pc:spChg chg="mod">
          <ac:chgData name="Soheil Abbasloo" userId="d71572ce-aea6-4a3a-9d7a-c1bc96c12f67" providerId="ADAL" clId="{7B6E7004-A998-4D8A-B662-5164ED62D55F}" dt="2022-10-31T21:18:06.432" v="7777" actId="1038"/>
          <ac:spMkLst>
            <pc:docMk/>
            <pc:sldMk cId="956802315" sldId="542"/>
            <ac:spMk id="129030" creationId="{00000000-0000-0000-0000-000000000000}"/>
          </ac:spMkLst>
        </pc:spChg>
        <pc:spChg chg="mod">
          <ac:chgData name="Soheil Abbasloo" userId="d71572ce-aea6-4a3a-9d7a-c1bc96c12f67" providerId="ADAL" clId="{7B6E7004-A998-4D8A-B662-5164ED62D55F}" dt="2022-10-31T21:18:06.432" v="7777" actId="1038"/>
          <ac:spMkLst>
            <pc:docMk/>
            <pc:sldMk cId="956802315" sldId="542"/>
            <ac:spMk id="129031" creationId="{00000000-0000-0000-0000-000000000000}"/>
          </ac:spMkLst>
        </pc:spChg>
        <pc:spChg chg="mod">
          <ac:chgData name="Soheil Abbasloo" userId="d71572ce-aea6-4a3a-9d7a-c1bc96c12f67" providerId="ADAL" clId="{7B6E7004-A998-4D8A-B662-5164ED62D55F}" dt="2022-10-31T21:18:06.432" v="7777" actId="1038"/>
          <ac:spMkLst>
            <pc:docMk/>
            <pc:sldMk cId="956802315" sldId="542"/>
            <ac:spMk id="129032" creationId="{00000000-0000-0000-0000-000000000000}"/>
          </ac:spMkLst>
        </pc:spChg>
        <pc:spChg chg="mod">
          <ac:chgData name="Soheil Abbasloo" userId="d71572ce-aea6-4a3a-9d7a-c1bc96c12f67" providerId="ADAL" clId="{7B6E7004-A998-4D8A-B662-5164ED62D55F}" dt="2022-10-31T21:18:06.432" v="7777" actId="1038"/>
          <ac:spMkLst>
            <pc:docMk/>
            <pc:sldMk cId="956802315" sldId="542"/>
            <ac:spMk id="129033" creationId="{00000000-0000-0000-0000-000000000000}"/>
          </ac:spMkLst>
        </pc:spChg>
        <pc:spChg chg="mod">
          <ac:chgData name="Soheil Abbasloo" userId="d71572ce-aea6-4a3a-9d7a-c1bc96c12f67" providerId="ADAL" clId="{7B6E7004-A998-4D8A-B662-5164ED62D55F}" dt="2022-10-31T21:18:06.432" v="7777" actId="1038"/>
          <ac:spMkLst>
            <pc:docMk/>
            <pc:sldMk cId="956802315" sldId="542"/>
            <ac:spMk id="129034" creationId="{00000000-0000-0000-0000-000000000000}"/>
          </ac:spMkLst>
        </pc:spChg>
        <pc:spChg chg="mod">
          <ac:chgData name="Soheil Abbasloo" userId="d71572ce-aea6-4a3a-9d7a-c1bc96c12f67" providerId="ADAL" clId="{7B6E7004-A998-4D8A-B662-5164ED62D55F}" dt="2022-10-31T21:18:06.432" v="7777" actId="1038"/>
          <ac:spMkLst>
            <pc:docMk/>
            <pc:sldMk cId="956802315" sldId="542"/>
            <ac:spMk id="129035" creationId="{00000000-0000-0000-0000-000000000000}"/>
          </ac:spMkLst>
        </pc:spChg>
        <pc:spChg chg="mod">
          <ac:chgData name="Soheil Abbasloo" userId="d71572ce-aea6-4a3a-9d7a-c1bc96c12f67" providerId="ADAL" clId="{7B6E7004-A998-4D8A-B662-5164ED62D55F}" dt="2022-10-31T21:18:06.432" v="7777" actId="1038"/>
          <ac:spMkLst>
            <pc:docMk/>
            <pc:sldMk cId="956802315" sldId="542"/>
            <ac:spMk id="129036" creationId="{00000000-0000-0000-0000-000000000000}"/>
          </ac:spMkLst>
        </pc:spChg>
        <pc:spChg chg="del mod ord">
          <ac:chgData name="Soheil Abbasloo" userId="d71572ce-aea6-4a3a-9d7a-c1bc96c12f67" providerId="ADAL" clId="{7B6E7004-A998-4D8A-B662-5164ED62D55F}" dt="2022-10-31T21:06:33.405" v="7321" actId="700"/>
          <ac:spMkLst>
            <pc:docMk/>
            <pc:sldMk cId="956802315" sldId="542"/>
            <ac:spMk id="129037" creationId="{00000000-0000-0000-0000-000000000000}"/>
          </ac:spMkLst>
        </pc:spChg>
        <pc:grpChg chg="mod">
          <ac:chgData name="Soheil Abbasloo" userId="d71572ce-aea6-4a3a-9d7a-c1bc96c12f67" providerId="ADAL" clId="{7B6E7004-A998-4D8A-B662-5164ED62D55F}" dt="2022-10-31T21:18:06.432" v="7777" actId="1038"/>
          <ac:grpSpMkLst>
            <pc:docMk/>
            <pc:sldMk cId="956802315" sldId="542"/>
            <ac:grpSpMk id="2" creationId="{00000000-0000-0000-0000-000000000000}"/>
          </ac:grpSpMkLst>
        </pc:grpChg>
        <pc:grpChg chg="mod">
          <ac:chgData name="Soheil Abbasloo" userId="d71572ce-aea6-4a3a-9d7a-c1bc96c12f67" providerId="ADAL" clId="{7B6E7004-A998-4D8A-B662-5164ED62D55F}" dt="2022-10-31T21:18:06.432" v="7777" actId="1038"/>
          <ac:grpSpMkLst>
            <pc:docMk/>
            <pc:sldMk cId="956802315" sldId="542"/>
            <ac:grpSpMk id="3" creationId="{00000000-0000-0000-0000-000000000000}"/>
          </ac:grpSpMkLst>
        </pc:grpChg>
        <pc:grpChg chg="mod">
          <ac:chgData name="Soheil Abbasloo" userId="d71572ce-aea6-4a3a-9d7a-c1bc96c12f67" providerId="ADAL" clId="{7B6E7004-A998-4D8A-B662-5164ED62D55F}" dt="2022-10-31T21:18:06.432" v="7777" actId="1038"/>
          <ac:grpSpMkLst>
            <pc:docMk/>
            <pc:sldMk cId="956802315" sldId="542"/>
            <ac:grpSpMk id="4" creationId="{00000000-0000-0000-0000-000000000000}"/>
          </ac:grpSpMkLst>
        </pc:grpChg>
        <pc:grpChg chg="mod">
          <ac:chgData name="Soheil Abbasloo" userId="d71572ce-aea6-4a3a-9d7a-c1bc96c12f67" providerId="ADAL" clId="{7B6E7004-A998-4D8A-B662-5164ED62D55F}" dt="2022-10-31T21:18:06.432" v="7777" actId="1038"/>
          <ac:grpSpMkLst>
            <pc:docMk/>
            <pc:sldMk cId="956802315" sldId="542"/>
            <ac:grpSpMk id="5" creationId="{00000000-0000-0000-0000-000000000000}"/>
          </ac:grpSpMkLst>
        </pc:grpChg>
      </pc:sldChg>
      <pc:sldChg chg="addSp modSp add del mod modClrScheme chgLayout">
        <pc:chgData name="Soheil Abbasloo" userId="d71572ce-aea6-4a3a-9d7a-c1bc96c12f67" providerId="ADAL" clId="{7B6E7004-A998-4D8A-B662-5164ED62D55F}" dt="2022-10-31T23:30:41.142" v="9637" actId="404"/>
        <pc:sldMkLst>
          <pc:docMk/>
          <pc:sldMk cId="4234820627" sldId="554"/>
        </pc:sldMkLst>
        <pc:spChg chg="add mod ord">
          <ac:chgData name="Soheil Abbasloo" userId="d71572ce-aea6-4a3a-9d7a-c1bc96c12f67" providerId="ADAL" clId="{7B6E7004-A998-4D8A-B662-5164ED62D55F}" dt="2022-10-31T21:06:33.405" v="7321" actId="700"/>
          <ac:spMkLst>
            <pc:docMk/>
            <pc:sldMk cId="4234820627" sldId="554"/>
            <ac:spMk id="2" creationId="{AF0E52F5-789E-859A-4874-FCEC91F0DE31}"/>
          </ac:spMkLst>
        </pc:spChg>
        <pc:spChg chg="mod ord">
          <ac:chgData name="Soheil Abbasloo" userId="d71572ce-aea6-4a3a-9d7a-c1bc96c12f67" providerId="ADAL" clId="{7B6E7004-A998-4D8A-B662-5164ED62D55F}" dt="2022-10-31T21:06:33.405" v="7321" actId="700"/>
          <ac:spMkLst>
            <pc:docMk/>
            <pc:sldMk cId="4234820627" sldId="554"/>
            <ac:spMk id="122881" creationId="{00000000-0000-0000-0000-000000000000}"/>
          </ac:spMkLst>
        </pc:spChg>
        <pc:spChg chg="mod ord">
          <ac:chgData name="Soheil Abbasloo" userId="d71572ce-aea6-4a3a-9d7a-c1bc96c12f67" providerId="ADAL" clId="{7B6E7004-A998-4D8A-B662-5164ED62D55F}" dt="2022-10-31T21:22:54.141" v="8013" actId="1076"/>
          <ac:spMkLst>
            <pc:docMk/>
            <pc:sldMk cId="4234820627" sldId="554"/>
            <ac:spMk id="122882" creationId="{00000000-0000-0000-0000-000000000000}"/>
          </ac:spMkLst>
        </pc:spChg>
        <pc:spChg chg="mod">
          <ac:chgData name="Soheil Abbasloo" userId="d71572ce-aea6-4a3a-9d7a-c1bc96c12f67" providerId="ADAL" clId="{7B6E7004-A998-4D8A-B662-5164ED62D55F}" dt="2022-10-31T21:22:51.929" v="8011" actId="1037"/>
          <ac:spMkLst>
            <pc:docMk/>
            <pc:sldMk cId="4234820627" sldId="554"/>
            <ac:spMk id="122883" creationId="{00000000-0000-0000-0000-000000000000}"/>
          </ac:spMkLst>
        </pc:spChg>
        <pc:spChg chg="mod">
          <ac:chgData name="Soheil Abbasloo" userId="d71572ce-aea6-4a3a-9d7a-c1bc96c12f67" providerId="ADAL" clId="{7B6E7004-A998-4D8A-B662-5164ED62D55F}" dt="2022-10-31T23:30:41.142" v="9637" actId="404"/>
          <ac:spMkLst>
            <pc:docMk/>
            <pc:sldMk cId="4234820627" sldId="554"/>
            <ac:spMk id="122884" creationId="{00000000-0000-0000-0000-000000000000}"/>
          </ac:spMkLst>
        </pc:spChg>
        <pc:spChg chg="mod">
          <ac:chgData name="Soheil Abbasloo" userId="d71572ce-aea6-4a3a-9d7a-c1bc96c12f67" providerId="ADAL" clId="{7B6E7004-A998-4D8A-B662-5164ED62D55F}" dt="2022-10-31T21:22:58.730" v="8032" actId="1037"/>
          <ac:spMkLst>
            <pc:docMk/>
            <pc:sldMk cId="4234820627" sldId="554"/>
            <ac:spMk id="122885" creationId="{00000000-0000-0000-0000-000000000000}"/>
          </ac:spMkLst>
        </pc:spChg>
        <pc:spChg chg="mod">
          <ac:chgData name="Soheil Abbasloo" userId="d71572ce-aea6-4a3a-9d7a-c1bc96c12f67" providerId="ADAL" clId="{7B6E7004-A998-4D8A-B662-5164ED62D55F}" dt="2022-10-31T21:22:51.929" v="8011" actId="1037"/>
          <ac:spMkLst>
            <pc:docMk/>
            <pc:sldMk cId="4234820627" sldId="554"/>
            <ac:spMk id="122886" creationId="{00000000-0000-0000-0000-000000000000}"/>
          </ac:spMkLst>
        </pc:spChg>
        <pc:spChg chg="mod">
          <ac:chgData name="Soheil Abbasloo" userId="d71572ce-aea6-4a3a-9d7a-c1bc96c12f67" providerId="ADAL" clId="{7B6E7004-A998-4D8A-B662-5164ED62D55F}" dt="2022-10-31T21:22:58.730" v="8032" actId="1037"/>
          <ac:spMkLst>
            <pc:docMk/>
            <pc:sldMk cId="4234820627" sldId="554"/>
            <ac:spMk id="122887" creationId="{00000000-0000-0000-0000-000000000000}"/>
          </ac:spMkLst>
        </pc:spChg>
        <pc:spChg chg="mod">
          <ac:chgData name="Soheil Abbasloo" userId="d71572ce-aea6-4a3a-9d7a-c1bc96c12f67" providerId="ADAL" clId="{7B6E7004-A998-4D8A-B662-5164ED62D55F}" dt="2022-10-31T21:22:58.730" v="8032" actId="1037"/>
          <ac:spMkLst>
            <pc:docMk/>
            <pc:sldMk cId="4234820627" sldId="554"/>
            <ac:spMk id="122888" creationId="{00000000-0000-0000-0000-000000000000}"/>
          </ac:spMkLst>
        </pc:spChg>
        <pc:spChg chg="mod">
          <ac:chgData name="Soheil Abbasloo" userId="d71572ce-aea6-4a3a-9d7a-c1bc96c12f67" providerId="ADAL" clId="{7B6E7004-A998-4D8A-B662-5164ED62D55F}" dt="2022-10-31T21:22:51.929" v="8011" actId="1037"/>
          <ac:spMkLst>
            <pc:docMk/>
            <pc:sldMk cId="4234820627" sldId="554"/>
            <ac:spMk id="122889" creationId="{00000000-0000-0000-0000-000000000000}"/>
          </ac:spMkLst>
        </pc:spChg>
        <pc:spChg chg="mod">
          <ac:chgData name="Soheil Abbasloo" userId="d71572ce-aea6-4a3a-9d7a-c1bc96c12f67" providerId="ADAL" clId="{7B6E7004-A998-4D8A-B662-5164ED62D55F}" dt="2022-10-31T21:22:51.929" v="8011" actId="1037"/>
          <ac:spMkLst>
            <pc:docMk/>
            <pc:sldMk cId="4234820627" sldId="554"/>
            <ac:spMk id="122890" creationId="{00000000-0000-0000-0000-000000000000}"/>
          </ac:spMkLst>
        </pc:spChg>
        <pc:spChg chg="mod">
          <ac:chgData name="Soheil Abbasloo" userId="d71572ce-aea6-4a3a-9d7a-c1bc96c12f67" providerId="ADAL" clId="{7B6E7004-A998-4D8A-B662-5164ED62D55F}" dt="2022-10-31T21:22:58.730" v="8032" actId="1037"/>
          <ac:spMkLst>
            <pc:docMk/>
            <pc:sldMk cId="4234820627" sldId="554"/>
            <ac:spMk id="122891" creationId="{00000000-0000-0000-0000-000000000000}"/>
          </ac:spMkLst>
        </pc:spChg>
        <pc:spChg chg="mod">
          <ac:chgData name="Soheil Abbasloo" userId="d71572ce-aea6-4a3a-9d7a-c1bc96c12f67" providerId="ADAL" clId="{7B6E7004-A998-4D8A-B662-5164ED62D55F}" dt="2022-10-31T21:22:51.929" v="8011" actId="1037"/>
          <ac:spMkLst>
            <pc:docMk/>
            <pc:sldMk cId="4234820627" sldId="554"/>
            <ac:spMk id="122892" creationId="{00000000-0000-0000-0000-000000000000}"/>
          </ac:spMkLst>
        </pc:spChg>
        <pc:spChg chg="mod">
          <ac:chgData name="Soheil Abbasloo" userId="d71572ce-aea6-4a3a-9d7a-c1bc96c12f67" providerId="ADAL" clId="{7B6E7004-A998-4D8A-B662-5164ED62D55F}" dt="2022-10-31T21:22:58.730" v="8032" actId="1037"/>
          <ac:spMkLst>
            <pc:docMk/>
            <pc:sldMk cId="4234820627" sldId="554"/>
            <ac:spMk id="122893" creationId="{00000000-0000-0000-0000-000000000000}"/>
          </ac:spMkLst>
        </pc:spChg>
        <pc:spChg chg="mod">
          <ac:chgData name="Soheil Abbasloo" userId="d71572ce-aea6-4a3a-9d7a-c1bc96c12f67" providerId="ADAL" clId="{7B6E7004-A998-4D8A-B662-5164ED62D55F}" dt="2022-10-31T21:22:51.929" v="8011" actId="1037"/>
          <ac:spMkLst>
            <pc:docMk/>
            <pc:sldMk cId="4234820627" sldId="554"/>
            <ac:spMk id="122898" creationId="{00000000-0000-0000-0000-000000000000}"/>
          </ac:spMkLst>
        </pc:spChg>
        <pc:graphicFrameChg chg="mod ord">
          <ac:chgData name="Soheil Abbasloo" userId="d71572ce-aea6-4a3a-9d7a-c1bc96c12f67" providerId="ADAL" clId="{7B6E7004-A998-4D8A-B662-5164ED62D55F}" dt="2022-10-31T21:22:39.691" v="7988" actId="1038"/>
          <ac:graphicFrameMkLst>
            <pc:docMk/>
            <pc:sldMk cId="4234820627" sldId="554"/>
            <ac:graphicFrameMk id="122894" creationId="{00000000-0000-0000-0000-000000000000}"/>
          </ac:graphicFrameMkLst>
        </pc:graphicFrameChg>
      </pc:sldChg>
      <pc:sldChg chg="addSp delSp modSp add mod">
        <pc:chgData name="Soheil Abbasloo" userId="d71572ce-aea6-4a3a-9d7a-c1bc96c12f67" providerId="ADAL" clId="{7B6E7004-A998-4D8A-B662-5164ED62D55F}" dt="2022-10-31T14:26:37.809" v="909" actId="113"/>
        <pc:sldMkLst>
          <pc:docMk/>
          <pc:sldMk cId="1770943343" sldId="568"/>
        </pc:sldMkLst>
        <pc:graphicFrameChg chg="add mod modGraphic">
          <ac:chgData name="Soheil Abbasloo" userId="d71572ce-aea6-4a3a-9d7a-c1bc96c12f67" providerId="ADAL" clId="{7B6E7004-A998-4D8A-B662-5164ED62D55F}" dt="2022-10-31T14:26:37.809" v="909" actId="113"/>
          <ac:graphicFrameMkLst>
            <pc:docMk/>
            <pc:sldMk cId="1770943343" sldId="568"/>
            <ac:graphicFrameMk id="3" creationId="{30185CEA-DA02-2968-0696-9BBC3BD2F4E7}"/>
          </ac:graphicFrameMkLst>
        </pc:graphicFrameChg>
        <pc:graphicFrameChg chg="del mod modGraphic">
          <ac:chgData name="Soheil Abbasloo" userId="d71572ce-aea6-4a3a-9d7a-c1bc96c12f67" providerId="ADAL" clId="{7B6E7004-A998-4D8A-B662-5164ED62D55F}" dt="2022-10-31T14:12:30.335" v="550" actId="478"/>
          <ac:graphicFrameMkLst>
            <pc:docMk/>
            <pc:sldMk cId="1770943343" sldId="568"/>
            <ac:graphicFrameMk id="5" creationId="{6558798D-4B8E-2A06-2EE2-D0F402C1DE56}"/>
          </ac:graphicFrameMkLst>
        </pc:graphicFrameChg>
      </pc:sldChg>
      <pc:sldChg chg="addSp delSp modSp add del mod modAnim modShow modNotesTx">
        <pc:chgData name="Soheil Abbasloo" userId="d71572ce-aea6-4a3a-9d7a-c1bc96c12f67" providerId="ADAL" clId="{7B6E7004-A998-4D8A-B662-5164ED62D55F}" dt="2022-10-31T23:26:20.742" v="9627" actId="14100"/>
        <pc:sldMkLst>
          <pc:docMk/>
          <pc:sldMk cId="3896535547" sldId="569"/>
        </pc:sldMkLst>
        <pc:spChg chg="add mod">
          <ac:chgData name="Soheil Abbasloo" userId="d71572ce-aea6-4a3a-9d7a-c1bc96c12f67" providerId="ADAL" clId="{7B6E7004-A998-4D8A-B662-5164ED62D55F}" dt="2022-10-31T20:50:10.155" v="7031" actId="14100"/>
          <ac:spMkLst>
            <pc:docMk/>
            <pc:sldMk cId="3896535547" sldId="569"/>
            <ac:spMk id="2" creationId="{399BBC8F-CFE5-0C82-A48C-BA7D1E6CEB2D}"/>
          </ac:spMkLst>
        </pc:spChg>
        <pc:spChg chg="mod">
          <ac:chgData name="Soheil Abbasloo" userId="d71572ce-aea6-4a3a-9d7a-c1bc96c12f67" providerId="ADAL" clId="{7B6E7004-A998-4D8A-B662-5164ED62D55F}" dt="2022-10-31T20:49:51.959" v="7026" actId="14100"/>
          <ac:spMkLst>
            <pc:docMk/>
            <pc:sldMk cId="3896535547" sldId="569"/>
            <ac:spMk id="853" creationId="{00000000-0000-0000-0000-000000000000}"/>
          </ac:spMkLst>
        </pc:spChg>
        <pc:spChg chg="del">
          <ac:chgData name="Soheil Abbasloo" userId="d71572ce-aea6-4a3a-9d7a-c1bc96c12f67" providerId="ADAL" clId="{7B6E7004-A998-4D8A-B662-5164ED62D55F}" dt="2022-10-31T20:49:11.975" v="7006" actId="478"/>
          <ac:spMkLst>
            <pc:docMk/>
            <pc:sldMk cId="3896535547" sldId="569"/>
            <ac:spMk id="854" creationId="{00000000-0000-0000-0000-000000000000}"/>
          </ac:spMkLst>
        </pc:spChg>
        <pc:spChg chg="mod">
          <ac:chgData name="Soheil Abbasloo" userId="d71572ce-aea6-4a3a-9d7a-c1bc96c12f67" providerId="ADAL" clId="{7B6E7004-A998-4D8A-B662-5164ED62D55F}" dt="2022-10-31T23:26:20.742" v="9627" actId="14100"/>
          <ac:spMkLst>
            <pc:docMk/>
            <pc:sldMk cId="3896535547" sldId="569"/>
            <ac:spMk id="855" creationId="{00000000-0000-0000-0000-000000000000}"/>
          </ac:spMkLst>
        </pc:spChg>
        <pc:spChg chg="del">
          <ac:chgData name="Soheil Abbasloo" userId="d71572ce-aea6-4a3a-9d7a-c1bc96c12f67" providerId="ADAL" clId="{7B6E7004-A998-4D8A-B662-5164ED62D55F}" dt="2022-10-31T20:49:13.888" v="7007" actId="478"/>
          <ac:spMkLst>
            <pc:docMk/>
            <pc:sldMk cId="3896535547" sldId="569"/>
            <ac:spMk id="856" creationId="{00000000-0000-0000-0000-000000000000}"/>
          </ac:spMkLst>
        </pc:spChg>
        <pc:spChg chg="mod">
          <ac:chgData name="Soheil Abbasloo" userId="d71572ce-aea6-4a3a-9d7a-c1bc96c12f67" providerId="ADAL" clId="{7B6E7004-A998-4D8A-B662-5164ED62D55F}" dt="2022-10-31T20:50:34.740" v="7061" actId="1035"/>
          <ac:spMkLst>
            <pc:docMk/>
            <pc:sldMk cId="3896535547" sldId="569"/>
            <ac:spMk id="857" creationId="{00000000-0000-0000-0000-000000000000}"/>
          </ac:spMkLst>
        </pc:spChg>
      </pc:sldChg>
      <pc:sldChg chg="del">
        <pc:chgData name="Soheil Abbasloo" userId="d71572ce-aea6-4a3a-9d7a-c1bc96c12f67" providerId="ADAL" clId="{7B6E7004-A998-4D8A-B662-5164ED62D55F}" dt="2022-10-31T14:33:16.829" v="1085" actId="47"/>
        <pc:sldMkLst>
          <pc:docMk/>
          <pc:sldMk cId="2598964052" sldId="571"/>
        </pc:sldMkLst>
      </pc:sldChg>
      <pc:sldChg chg="addSp delSp modSp add del mod modClrScheme modAnim chgLayout">
        <pc:chgData name="Soheil Abbasloo" userId="d71572ce-aea6-4a3a-9d7a-c1bc96c12f67" providerId="ADAL" clId="{7B6E7004-A998-4D8A-B662-5164ED62D55F}" dt="2022-11-01T13:41:21.056" v="11298"/>
        <pc:sldMkLst>
          <pc:docMk/>
          <pc:sldMk cId="1282724628" sldId="578"/>
        </pc:sldMkLst>
        <pc:spChg chg="add del mod ord">
          <ac:chgData name="Soheil Abbasloo" userId="d71572ce-aea6-4a3a-9d7a-c1bc96c12f67" providerId="ADAL" clId="{7B6E7004-A998-4D8A-B662-5164ED62D55F}" dt="2022-10-31T21:08:10.909" v="7373" actId="478"/>
          <ac:spMkLst>
            <pc:docMk/>
            <pc:sldMk cId="1282724628" sldId="578"/>
            <ac:spMk id="11" creationId="{99F7A0D2-2A0D-74F6-5275-ACFCF8B4A4F7}"/>
          </ac:spMkLst>
        </pc:spChg>
        <pc:spChg chg="add mod">
          <ac:chgData name="Soheil Abbasloo" userId="d71572ce-aea6-4a3a-9d7a-c1bc96c12f67" providerId="ADAL" clId="{7B6E7004-A998-4D8A-B662-5164ED62D55F}" dt="2022-10-31T21:12:51.528" v="7636" actId="1036"/>
          <ac:spMkLst>
            <pc:docMk/>
            <pc:sldMk cId="1282724628" sldId="578"/>
            <ac:spMk id="12" creationId="{7DFC3EA9-C307-79E3-3E0D-4E304322648C}"/>
          </ac:spMkLst>
        </pc:spChg>
        <pc:spChg chg="add del mod">
          <ac:chgData name="Soheil Abbasloo" userId="d71572ce-aea6-4a3a-9d7a-c1bc96c12f67" providerId="ADAL" clId="{7B6E7004-A998-4D8A-B662-5164ED62D55F}" dt="2022-11-01T00:28:22.106" v="11127" actId="478"/>
          <ac:spMkLst>
            <pc:docMk/>
            <pc:sldMk cId="1282724628" sldId="578"/>
            <ac:spMk id="14" creationId="{73EF08BF-D2C2-5AB5-6BD3-3AA0BA308DA8}"/>
          </ac:spMkLst>
        </pc:spChg>
        <pc:spChg chg="mod ord">
          <ac:chgData name="Soheil Abbasloo" userId="d71572ce-aea6-4a3a-9d7a-c1bc96c12f67" providerId="ADAL" clId="{7B6E7004-A998-4D8A-B662-5164ED62D55F}" dt="2022-10-31T21:08:03.079" v="7372" actId="700"/>
          <ac:spMkLst>
            <pc:docMk/>
            <pc:sldMk cId="1282724628" sldId="578"/>
            <ac:spMk id="80898" creationId="{00000000-0000-0000-0000-000000000000}"/>
          </ac:spMkLst>
        </pc:spChg>
        <pc:spChg chg="del">
          <ac:chgData name="Soheil Abbasloo" userId="d71572ce-aea6-4a3a-9d7a-c1bc96c12f67" providerId="ADAL" clId="{7B6E7004-A998-4D8A-B662-5164ED62D55F}" dt="2022-10-31T21:12:30.505" v="7595" actId="478"/>
          <ac:spMkLst>
            <pc:docMk/>
            <pc:sldMk cId="1282724628" sldId="578"/>
            <ac:spMk id="80899" creationId="{00000000-0000-0000-0000-000000000000}"/>
          </ac:spMkLst>
        </pc:spChg>
      </pc:sldChg>
      <pc:sldChg chg="addSp modSp add del mod modClrScheme chgLayout">
        <pc:chgData name="Soheil Abbasloo" userId="d71572ce-aea6-4a3a-9d7a-c1bc96c12f67" providerId="ADAL" clId="{7B6E7004-A998-4D8A-B662-5164ED62D55F}" dt="2022-10-31T23:30:35.596" v="9635" actId="404"/>
        <pc:sldMkLst>
          <pc:docMk/>
          <pc:sldMk cId="1429179288" sldId="579"/>
        </pc:sldMkLst>
        <pc:spChg chg="add mod ord">
          <ac:chgData name="Soheil Abbasloo" userId="d71572ce-aea6-4a3a-9d7a-c1bc96c12f67" providerId="ADAL" clId="{7B6E7004-A998-4D8A-B662-5164ED62D55F}" dt="2022-10-31T21:06:33.405" v="7321" actId="700"/>
          <ac:spMkLst>
            <pc:docMk/>
            <pc:sldMk cId="1429179288" sldId="579"/>
            <ac:spMk id="2" creationId="{1E57089C-7558-EA42-DA52-A78A5DA43DB5}"/>
          </ac:spMkLst>
        </pc:spChg>
        <pc:spChg chg="mod ord">
          <ac:chgData name="Soheil Abbasloo" userId="d71572ce-aea6-4a3a-9d7a-c1bc96c12f67" providerId="ADAL" clId="{7B6E7004-A998-4D8A-B662-5164ED62D55F}" dt="2022-10-31T21:06:33.405" v="7321" actId="700"/>
          <ac:spMkLst>
            <pc:docMk/>
            <pc:sldMk cId="1429179288" sldId="579"/>
            <ac:spMk id="124929" creationId="{00000000-0000-0000-0000-000000000000}"/>
          </ac:spMkLst>
        </pc:spChg>
        <pc:spChg chg="mod ord">
          <ac:chgData name="Soheil Abbasloo" userId="d71572ce-aea6-4a3a-9d7a-c1bc96c12f67" providerId="ADAL" clId="{7B6E7004-A998-4D8A-B662-5164ED62D55F}" dt="2022-10-31T21:06:33.405" v="7321" actId="700"/>
          <ac:spMkLst>
            <pc:docMk/>
            <pc:sldMk cId="1429179288" sldId="579"/>
            <ac:spMk id="124930" creationId="{00000000-0000-0000-0000-000000000000}"/>
          </ac:spMkLst>
        </pc:spChg>
        <pc:spChg chg="mod">
          <ac:chgData name="Soheil Abbasloo" userId="d71572ce-aea6-4a3a-9d7a-c1bc96c12f67" providerId="ADAL" clId="{7B6E7004-A998-4D8A-B662-5164ED62D55F}" dt="2022-10-31T23:30:35.596" v="9635" actId="404"/>
          <ac:spMkLst>
            <pc:docMk/>
            <pc:sldMk cId="1429179288" sldId="579"/>
            <ac:spMk id="124932" creationId="{00000000-0000-0000-0000-000000000000}"/>
          </ac:spMkLst>
        </pc:spChg>
        <pc:graphicFrameChg chg="mod ord">
          <ac:chgData name="Soheil Abbasloo" userId="d71572ce-aea6-4a3a-9d7a-c1bc96c12f67" providerId="ADAL" clId="{7B6E7004-A998-4D8A-B662-5164ED62D55F}" dt="2022-10-31T21:18:17.884" v="7831" actId="1038"/>
          <ac:graphicFrameMkLst>
            <pc:docMk/>
            <pc:sldMk cId="1429179288" sldId="579"/>
            <ac:graphicFrameMk id="124944" creationId="{00000000-0000-0000-0000-000000000000}"/>
          </ac:graphicFrameMkLst>
        </pc:graphicFrameChg>
      </pc:sldChg>
      <pc:sldChg chg="del">
        <pc:chgData name="Soheil Abbasloo" userId="d71572ce-aea6-4a3a-9d7a-c1bc96c12f67" providerId="ADAL" clId="{7B6E7004-A998-4D8A-B662-5164ED62D55F}" dt="2022-10-31T14:30:21.173" v="983" actId="47"/>
        <pc:sldMkLst>
          <pc:docMk/>
          <pc:sldMk cId="2141274927" sldId="591"/>
        </pc:sldMkLst>
      </pc:sldChg>
      <pc:sldChg chg="del">
        <pc:chgData name="Soheil Abbasloo" userId="d71572ce-aea6-4a3a-9d7a-c1bc96c12f67" providerId="ADAL" clId="{7B6E7004-A998-4D8A-B662-5164ED62D55F}" dt="2022-10-31T14:28:11.912" v="953" actId="47"/>
        <pc:sldMkLst>
          <pc:docMk/>
          <pc:sldMk cId="2941594125" sldId="592"/>
        </pc:sldMkLst>
      </pc:sldChg>
      <pc:sldChg chg="del">
        <pc:chgData name="Soheil Abbasloo" userId="d71572ce-aea6-4a3a-9d7a-c1bc96c12f67" providerId="ADAL" clId="{7B6E7004-A998-4D8A-B662-5164ED62D55F}" dt="2022-10-31T14:33:16.969" v="1086" actId="47"/>
        <pc:sldMkLst>
          <pc:docMk/>
          <pc:sldMk cId="4043570468" sldId="646"/>
        </pc:sldMkLst>
      </pc:sldChg>
      <pc:sldChg chg="del">
        <pc:chgData name="Soheil Abbasloo" userId="d71572ce-aea6-4a3a-9d7a-c1bc96c12f67" providerId="ADAL" clId="{7B6E7004-A998-4D8A-B662-5164ED62D55F}" dt="2022-10-31T14:33:17.623" v="1087" actId="47"/>
        <pc:sldMkLst>
          <pc:docMk/>
          <pc:sldMk cId="1018335016" sldId="647"/>
        </pc:sldMkLst>
      </pc:sldChg>
      <pc:sldChg chg="del ord">
        <pc:chgData name="Soheil Abbasloo" userId="d71572ce-aea6-4a3a-9d7a-c1bc96c12f67" providerId="ADAL" clId="{7B6E7004-A998-4D8A-B662-5164ED62D55F}" dt="2022-10-31T14:32:17.965" v="1021" actId="47"/>
        <pc:sldMkLst>
          <pc:docMk/>
          <pc:sldMk cId="416333005" sldId="649"/>
        </pc:sldMkLst>
      </pc:sldChg>
      <pc:sldChg chg="del">
        <pc:chgData name="Soheil Abbasloo" userId="d71572ce-aea6-4a3a-9d7a-c1bc96c12f67" providerId="ADAL" clId="{7B6E7004-A998-4D8A-B662-5164ED62D55F}" dt="2022-10-31T14:28:14.537" v="955" actId="47"/>
        <pc:sldMkLst>
          <pc:docMk/>
          <pc:sldMk cId="1956005304" sldId="1223"/>
        </pc:sldMkLst>
      </pc:sldChg>
      <pc:sldChg chg="del">
        <pc:chgData name="Soheil Abbasloo" userId="d71572ce-aea6-4a3a-9d7a-c1bc96c12f67" providerId="ADAL" clId="{7B6E7004-A998-4D8A-B662-5164ED62D55F}" dt="2022-10-31T14:32:08.422" v="1017" actId="47"/>
        <pc:sldMkLst>
          <pc:docMk/>
          <pc:sldMk cId="1052025072" sldId="1224"/>
        </pc:sldMkLst>
      </pc:sldChg>
      <pc:sldChg chg="del">
        <pc:chgData name="Soheil Abbasloo" userId="d71572ce-aea6-4a3a-9d7a-c1bc96c12f67" providerId="ADAL" clId="{7B6E7004-A998-4D8A-B662-5164ED62D55F}" dt="2022-10-31T14:28:16.559" v="956" actId="47"/>
        <pc:sldMkLst>
          <pc:docMk/>
          <pc:sldMk cId="1066413748" sldId="1225"/>
        </pc:sldMkLst>
      </pc:sldChg>
      <pc:sldChg chg="del">
        <pc:chgData name="Soheil Abbasloo" userId="d71572ce-aea6-4a3a-9d7a-c1bc96c12f67" providerId="ADAL" clId="{7B6E7004-A998-4D8A-B662-5164ED62D55F}" dt="2022-10-31T14:28:17.537" v="957" actId="47"/>
        <pc:sldMkLst>
          <pc:docMk/>
          <pc:sldMk cId="3129234485" sldId="1226"/>
        </pc:sldMkLst>
      </pc:sldChg>
      <pc:sldChg chg="del">
        <pc:chgData name="Soheil Abbasloo" userId="d71572ce-aea6-4a3a-9d7a-c1bc96c12f67" providerId="ADAL" clId="{7B6E7004-A998-4D8A-B662-5164ED62D55F}" dt="2022-10-31T14:28:18.586" v="958" actId="47"/>
        <pc:sldMkLst>
          <pc:docMk/>
          <pc:sldMk cId="2811433929" sldId="1227"/>
        </pc:sldMkLst>
      </pc:sldChg>
      <pc:sldChg chg="addSp modSp del mod modAnim">
        <pc:chgData name="Soheil Abbasloo" userId="d71572ce-aea6-4a3a-9d7a-c1bc96c12f67" providerId="ADAL" clId="{7B6E7004-A998-4D8A-B662-5164ED62D55F}" dt="2022-11-01T12:00:12.568" v="11217" actId="47"/>
        <pc:sldMkLst>
          <pc:docMk/>
          <pc:sldMk cId="1213156398" sldId="1228"/>
        </pc:sldMkLst>
        <pc:spChg chg="mod">
          <ac:chgData name="Soheil Abbasloo" userId="d71572ce-aea6-4a3a-9d7a-c1bc96c12f67" providerId="ADAL" clId="{7B6E7004-A998-4D8A-B662-5164ED62D55F}" dt="2022-10-31T14:29:42.452" v="974"/>
          <ac:spMkLst>
            <pc:docMk/>
            <pc:sldMk cId="1213156398" sldId="1228"/>
            <ac:spMk id="3" creationId="{36187FE7-1197-FB3B-8D44-BB228213154F}"/>
          </ac:spMkLst>
        </pc:spChg>
        <pc:spChg chg="mod">
          <ac:chgData name="Soheil Abbasloo" userId="d71572ce-aea6-4a3a-9d7a-c1bc96c12f67" providerId="ADAL" clId="{7B6E7004-A998-4D8A-B662-5164ED62D55F}" dt="2022-10-31T14:29:42.452" v="974"/>
          <ac:spMkLst>
            <pc:docMk/>
            <pc:sldMk cId="1213156398" sldId="1228"/>
            <ac:spMk id="4" creationId="{23756813-13AA-A345-9334-09BB19E18753}"/>
          </ac:spMkLst>
        </pc:spChg>
        <pc:spChg chg="mod">
          <ac:chgData name="Soheil Abbasloo" userId="d71572ce-aea6-4a3a-9d7a-c1bc96c12f67" providerId="ADAL" clId="{7B6E7004-A998-4D8A-B662-5164ED62D55F}" dt="2022-10-31T14:29:42.452" v="974"/>
          <ac:spMkLst>
            <pc:docMk/>
            <pc:sldMk cId="1213156398" sldId="1228"/>
            <ac:spMk id="7" creationId="{38B8CCD4-3C9F-E3DA-F998-4656E8071CF5}"/>
          </ac:spMkLst>
        </pc:spChg>
        <pc:spChg chg="mod">
          <ac:chgData name="Soheil Abbasloo" userId="d71572ce-aea6-4a3a-9d7a-c1bc96c12f67" providerId="ADAL" clId="{7B6E7004-A998-4D8A-B662-5164ED62D55F}" dt="2022-10-31T14:29:42.452" v="974"/>
          <ac:spMkLst>
            <pc:docMk/>
            <pc:sldMk cId="1213156398" sldId="1228"/>
            <ac:spMk id="8" creationId="{B3BFEF56-BC37-A1BE-B761-97667B443E10}"/>
          </ac:spMkLst>
        </pc:spChg>
        <pc:spChg chg="mod">
          <ac:chgData name="Soheil Abbasloo" userId="d71572ce-aea6-4a3a-9d7a-c1bc96c12f67" providerId="ADAL" clId="{7B6E7004-A998-4D8A-B662-5164ED62D55F}" dt="2022-10-31T14:29:42.452" v="974"/>
          <ac:spMkLst>
            <pc:docMk/>
            <pc:sldMk cId="1213156398" sldId="1228"/>
            <ac:spMk id="10" creationId="{3F6AA4F6-14D0-E143-AA8D-D3D4D4C49FDB}"/>
          </ac:spMkLst>
        </pc:spChg>
        <pc:spChg chg="mod">
          <ac:chgData name="Soheil Abbasloo" userId="d71572ce-aea6-4a3a-9d7a-c1bc96c12f67" providerId="ADAL" clId="{7B6E7004-A998-4D8A-B662-5164ED62D55F}" dt="2022-10-31T14:29:42.452" v="974"/>
          <ac:spMkLst>
            <pc:docMk/>
            <pc:sldMk cId="1213156398" sldId="1228"/>
            <ac:spMk id="11" creationId="{B28C91E4-6BE9-45F9-0E0C-F4E02273A013}"/>
          </ac:spMkLst>
        </pc:spChg>
        <pc:spChg chg="mod">
          <ac:chgData name="Soheil Abbasloo" userId="d71572ce-aea6-4a3a-9d7a-c1bc96c12f67" providerId="ADAL" clId="{7B6E7004-A998-4D8A-B662-5164ED62D55F}" dt="2022-10-31T14:29:42.452" v="974"/>
          <ac:spMkLst>
            <pc:docMk/>
            <pc:sldMk cId="1213156398" sldId="1228"/>
            <ac:spMk id="13" creationId="{9410907B-ECEE-B561-1275-D07933FF9689}"/>
          </ac:spMkLst>
        </pc:spChg>
        <pc:spChg chg="mod">
          <ac:chgData name="Soheil Abbasloo" userId="d71572ce-aea6-4a3a-9d7a-c1bc96c12f67" providerId="ADAL" clId="{7B6E7004-A998-4D8A-B662-5164ED62D55F}" dt="2022-10-31T14:29:42.452" v="974"/>
          <ac:spMkLst>
            <pc:docMk/>
            <pc:sldMk cId="1213156398" sldId="1228"/>
            <ac:spMk id="14" creationId="{BFE32DAA-3CEB-6C90-FA0A-B63C7E64742C}"/>
          </ac:spMkLst>
        </pc:spChg>
        <pc:spChg chg="mod">
          <ac:chgData name="Soheil Abbasloo" userId="d71572ce-aea6-4a3a-9d7a-c1bc96c12f67" providerId="ADAL" clId="{7B6E7004-A998-4D8A-B662-5164ED62D55F}" dt="2022-10-31T14:29:42.452" v="974"/>
          <ac:spMkLst>
            <pc:docMk/>
            <pc:sldMk cId="1213156398" sldId="1228"/>
            <ac:spMk id="16" creationId="{B3E74C2D-AF6D-C450-5E76-52C61F24CE55}"/>
          </ac:spMkLst>
        </pc:spChg>
        <pc:spChg chg="mod">
          <ac:chgData name="Soheil Abbasloo" userId="d71572ce-aea6-4a3a-9d7a-c1bc96c12f67" providerId="ADAL" clId="{7B6E7004-A998-4D8A-B662-5164ED62D55F}" dt="2022-10-31T14:29:42.452" v="974"/>
          <ac:spMkLst>
            <pc:docMk/>
            <pc:sldMk cId="1213156398" sldId="1228"/>
            <ac:spMk id="17" creationId="{57F4EF33-90E4-28EF-3FA1-5AAA1358E83E}"/>
          </ac:spMkLst>
        </pc:spChg>
        <pc:spChg chg="add mod">
          <ac:chgData name="Soheil Abbasloo" userId="d71572ce-aea6-4a3a-9d7a-c1bc96c12f67" providerId="ADAL" clId="{7B6E7004-A998-4D8A-B662-5164ED62D55F}" dt="2022-10-31T20:38:33.695" v="6956" actId="1035"/>
          <ac:spMkLst>
            <pc:docMk/>
            <pc:sldMk cId="1213156398" sldId="1228"/>
            <ac:spMk id="18" creationId="{C0E906C9-6D14-A38C-6F10-3CD2EE74C3D5}"/>
          </ac:spMkLst>
        </pc:spChg>
        <pc:spChg chg="add mod">
          <ac:chgData name="Soheil Abbasloo" userId="d71572ce-aea6-4a3a-9d7a-c1bc96c12f67" providerId="ADAL" clId="{7B6E7004-A998-4D8A-B662-5164ED62D55F}" dt="2022-10-31T20:38:33.695" v="6956" actId="1035"/>
          <ac:spMkLst>
            <pc:docMk/>
            <pc:sldMk cId="1213156398" sldId="1228"/>
            <ac:spMk id="19" creationId="{7D370735-0072-A036-FEFC-6B1B140B46D8}"/>
          </ac:spMkLst>
        </pc:spChg>
        <pc:spChg chg="add mod">
          <ac:chgData name="Soheil Abbasloo" userId="d71572ce-aea6-4a3a-9d7a-c1bc96c12f67" providerId="ADAL" clId="{7B6E7004-A998-4D8A-B662-5164ED62D55F}" dt="2022-10-31T20:38:33.695" v="6956" actId="1035"/>
          <ac:spMkLst>
            <pc:docMk/>
            <pc:sldMk cId="1213156398" sldId="1228"/>
            <ac:spMk id="20" creationId="{53967C30-FA61-AF63-6EB3-097B49A36DFB}"/>
          </ac:spMkLst>
        </pc:spChg>
        <pc:spChg chg="add mod">
          <ac:chgData name="Soheil Abbasloo" userId="d71572ce-aea6-4a3a-9d7a-c1bc96c12f67" providerId="ADAL" clId="{7B6E7004-A998-4D8A-B662-5164ED62D55F}" dt="2022-10-31T20:38:33.695" v="6956" actId="1035"/>
          <ac:spMkLst>
            <pc:docMk/>
            <pc:sldMk cId="1213156398" sldId="1228"/>
            <ac:spMk id="21" creationId="{B2993C52-F23E-27BD-38D7-935E9C45F91C}"/>
          </ac:spMkLst>
        </pc:spChg>
        <pc:spChg chg="add mod">
          <ac:chgData name="Soheil Abbasloo" userId="d71572ce-aea6-4a3a-9d7a-c1bc96c12f67" providerId="ADAL" clId="{7B6E7004-A998-4D8A-B662-5164ED62D55F}" dt="2022-10-31T20:38:33.695" v="6956" actId="1035"/>
          <ac:spMkLst>
            <pc:docMk/>
            <pc:sldMk cId="1213156398" sldId="1228"/>
            <ac:spMk id="22" creationId="{40DCD5A6-90A8-4C2C-70BC-628A65292FE4}"/>
          </ac:spMkLst>
        </pc:spChg>
        <pc:spChg chg="add mod">
          <ac:chgData name="Soheil Abbasloo" userId="d71572ce-aea6-4a3a-9d7a-c1bc96c12f67" providerId="ADAL" clId="{7B6E7004-A998-4D8A-B662-5164ED62D55F}" dt="2022-10-31T20:38:33.695" v="6956" actId="1035"/>
          <ac:spMkLst>
            <pc:docMk/>
            <pc:sldMk cId="1213156398" sldId="1228"/>
            <ac:spMk id="23" creationId="{A80A2F29-890A-ED29-F20C-2F7EE688FBE0}"/>
          </ac:spMkLst>
        </pc:spChg>
        <pc:spChg chg="mod">
          <ac:chgData name="Soheil Abbasloo" userId="d71572ce-aea6-4a3a-9d7a-c1bc96c12f67" providerId="ADAL" clId="{7B6E7004-A998-4D8A-B662-5164ED62D55F}" dt="2022-10-31T14:30:04.729" v="982" actId="20577"/>
          <ac:spMkLst>
            <pc:docMk/>
            <pc:sldMk cId="1213156398" sldId="1228"/>
            <ac:spMk id="1103874" creationId="{00000000-0000-0000-0000-000000000000}"/>
          </ac:spMkLst>
        </pc:spChg>
        <pc:spChg chg="mod">
          <ac:chgData name="Soheil Abbasloo" userId="d71572ce-aea6-4a3a-9d7a-c1bc96c12f67" providerId="ADAL" clId="{7B6E7004-A998-4D8A-B662-5164ED62D55F}" dt="2022-10-31T20:38:53.118" v="6961" actId="115"/>
          <ac:spMkLst>
            <pc:docMk/>
            <pc:sldMk cId="1213156398" sldId="1228"/>
            <ac:spMk id="1103875" creationId="{00000000-0000-0000-0000-000000000000}"/>
          </ac:spMkLst>
        </pc:spChg>
        <pc:grpChg chg="add mod">
          <ac:chgData name="Soheil Abbasloo" userId="d71572ce-aea6-4a3a-9d7a-c1bc96c12f67" providerId="ADAL" clId="{7B6E7004-A998-4D8A-B662-5164ED62D55F}" dt="2022-10-31T20:38:33.695" v="6956" actId="1035"/>
          <ac:grpSpMkLst>
            <pc:docMk/>
            <pc:sldMk cId="1213156398" sldId="1228"/>
            <ac:grpSpMk id="2" creationId="{A14F602D-86CB-6811-892A-92B907EE8D47}"/>
          </ac:grpSpMkLst>
        </pc:grpChg>
        <pc:grpChg chg="add mod">
          <ac:chgData name="Soheil Abbasloo" userId="d71572ce-aea6-4a3a-9d7a-c1bc96c12f67" providerId="ADAL" clId="{7B6E7004-A998-4D8A-B662-5164ED62D55F}" dt="2022-10-31T20:38:33.695" v="6956" actId="1035"/>
          <ac:grpSpMkLst>
            <pc:docMk/>
            <pc:sldMk cId="1213156398" sldId="1228"/>
            <ac:grpSpMk id="6" creationId="{46915674-B644-2234-91A3-B78CD3B71206}"/>
          </ac:grpSpMkLst>
        </pc:grpChg>
        <pc:grpChg chg="add mod">
          <ac:chgData name="Soheil Abbasloo" userId="d71572ce-aea6-4a3a-9d7a-c1bc96c12f67" providerId="ADAL" clId="{7B6E7004-A998-4D8A-B662-5164ED62D55F}" dt="2022-10-31T20:38:33.695" v="6956" actId="1035"/>
          <ac:grpSpMkLst>
            <pc:docMk/>
            <pc:sldMk cId="1213156398" sldId="1228"/>
            <ac:grpSpMk id="9" creationId="{B653D639-35CC-2B64-30C0-8359DC2605B4}"/>
          </ac:grpSpMkLst>
        </pc:grpChg>
        <pc:grpChg chg="add mod">
          <ac:chgData name="Soheil Abbasloo" userId="d71572ce-aea6-4a3a-9d7a-c1bc96c12f67" providerId="ADAL" clId="{7B6E7004-A998-4D8A-B662-5164ED62D55F}" dt="2022-10-31T20:38:33.695" v="6956" actId="1035"/>
          <ac:grpSpMkLst>
            <pc:docMk/>
            <pc:sldMk cId="1213156398" sldId="1228"/>
            <ac:grpSpMk id="12" creationId="{0E9F0221-2BFF-4764-0883-68A2E8750D89}"/>
          </ac:grpSpMkLst>
        </pc:grpChg>
        <pc:grpChg chg="add mod">
          <ac:chgData name="Soheil Abbasloo" userId="d71572ce-aea6-4a3a-9d7a-c1bc96c12f67" providerId="ADAL" clId="{7B6E7004-A998-4D8A-B662-5164ED62D55F}" dt="2022-10-31T20:38:33.695" v="6956" actId="1035"/>
          <ac:grpSpMkLst>
            <pc:docMk/>
            <pc:sldMk cId="1213156398" sldId="1228"/>
            <ac:grpSpMk id="15" creationId="{59CA3B8E-B787-5B4E-0A22-8553F6B6F0DE}"/>
          </ac:grpSpMkLst>
        </pc:grpChg>
      </pc:sldChg>
      <pc:sldChg chg="del">
        <pc:chgData name="Soheil Abbasloo" userId="d71572ce-aea6-4a3a-9d7a-c1bc96c12f67" providerId="ADAL" clId="{7B6E7004-A998-4D8A-B662-5164ED62D55F}" dt="2022-10-31T14:32:09.869" v="1018" actId="47"/>
        <pc:sldMkLst>
          <pc:docMk/>
          <pc:sldMk cId="1223983236" sldId="1230"/>
        </pc:sldMkLst>
      </pc:sldChg>
      <pc:sldChg chg="del">
        <pc:chgData name="Soheil Abbasloo" userId="d71572ce-aea6-4a3a-9d7a-c1bc96c12f67" providerId="ADAL" clId="{7B6E7004-A998-4D8A-B662-5164ED62D55F}" dt="2022-10-31T14:32:20.618" v="1022" actId="47"/>
        <pc:sldMkLst>
          <pc:docMk/>
          <pc:sldMk cId="3813444621" sldId="1236"/>
        </pc:sldMkLst>
      </pc:sldChg>
      <pc:sldChg chg="del">
        <pc:chgData name="Soheil Abbasloo" userId="d71572ce-aea6-4a3a-9d7a-c1bc96c12f67" providerId="ADAL" clId="{7B6E7004-A998-4D8A-B662-5164ED62D55F}" dt="2022-10-31T14:32:23.368" v="1024" actId="47"/>
        <pc:sldMkLst>
          <pc:docMk/>
          <pc:sldMk cId="1206250267" sldId="1237"/>
        </pc:sldMkLst>
      </pc:sldChg>
      <pc:sldChg chg="del">
        <pc:chgData name="Soheil Abbasloo" userId="d71572ce-aea6-4a3a-9d7a-c1bc96c12f67" providerId="ADAL" clId="{7B6E7004-A998-4D8A-B662-5164ED62D55F}" dt="2022-10-31T14:32:51.367" v="1069" actId="47"/>
        <pc:sldMkLst>
          <pc:docMk/>
          <pc:sldMk cId="2554346004" sldId="1239"/>
        </pc:sldMkLst>
      </pc:sldChg>
      <pc:sldChg chg="del">
        <pc:chgData name="Soheil Abbasloo" userId="d71572ce-aea6-4a3a-9d7a-c1bc96c12f67" providerId="ADAL" clId="{7B6E7004-A998-4D8A-B662-5164ED62D55F}" dt="2022-10-31T14:32:28.341" v="1029" actId="47"/>
        <pc:sldMkLst>
          <pc:docMk/>
          <pc:sldMk cId="696297983" sldId="1270"/>
        </pc:sldMkLst>
      </pc:sldChg>
      <pc:sldChg chg="del">
        <pc:chgData name="Soheil Abbasloo" userId="d71572ce-aea6-4a3a-9d7a-c1bc96c12f67" providerId="ADAL" clId="{7B6E7004-A998-4D8A-B662-5164ED62D55F}" dt="2022-10-31T14:32:28.737" v="1030" actId="47"/>
        <pc:sldMkLst>
          <pc:docMk/>
          <pc:sldMk cId="2796394357" sldId="1271"/>
        </pc:sldMkLst>
      </pc:sldChg>
      <pc:sldChg chg="del">
        <pc:chgData name="Soheil Abbasloo" userId="d71572ce-aea6-4a3a-9d7a-c1bc96c12f67" providerId="ADAL" clId="{7B6E7004-A998-4D8A-B662-5164ED62D55F}" dt="2022-10-31T14:32:29.692" v="1032" actId="47"/>
        <pc:sldMkLst>
          <pc:docMk/>
          <pc:sldMk cId="3129311390" sldId="1272"/>
        </pc:sldMkLst>
      </pc:sldChg>
      <pc:sldChg chg="del">
        <pc:chgData name="Soheil Abbasloo" userId="d71572ce-aea6-4a3a-9d7a-c1bc96c12f67" providerId="ADAL" clId="{7B6E7004-A998-4D8A-B662-5164ED62D55F}" dt="2022-10-31T14:32:29.940" v="1033" actId="47"/>
        <pc:sldMkLst>
          <pc:docMk/>
          <pc:sldMk cId="2518647180" sldId="1273"/>
        </pc:sldMkLst>
      </pc:sldChg>
      <pc:sldChg chg="del">
        <pc:chgData name="Soheil Abbasloo" userId="d71572ce-aea6-4a3a-9d7a-c1bc96c12f67" providerId="ADAL" clId="{7B6E7004-A998-4D8A-B662-5164ED62D55F}" dt="2022-10-31T14:32:30.154" v="1034" actId="47"/>
        <pc:sldMkLst>
          <pc:docMk/>
          <pc:sldMk cId="3429395054" sldId="1274"/>
        </pc:sldMkLst>
      </pc:sldChg>
      <pc:sldChg chg="del">
        <pc:chgData name="Soheil Abbasloo" userId="d71572ce-aea6-4a3a-9d7a-c1bc96c12f67" providerId="ADAL" clId="{7B6E7004-A998-4D8A-B662-5164ED62D55F}" dt="2022-10-31T14:32:30.404" v="1035" actId="47"/>
        <pc:sldMkLst>
          <pc:docMk/>
          <pc:sldMk cId="354572295" sldId="1275"/>
        </pc:sldMkLst>
      </pc:sldChg>
      <pc:sldChg chg="del">
        <pc:chgData name="Soheil Abbasloo" userId="d71572ce-aea6-4a3a-9d7a-c1bc96c12f67" providerId="ADAL" clId="{7B6E7004-A998-4D8A-B662-5164ED62D55F}" dt="2022-10-31T14:32:30.748" v="1036" actId="47"/>
        <pc:sldMkLst>
          <pc:docMk/>
          <pc:sldMk cId="1720482916" sldId="1276"/>
        </pc:sldMkLst>
      </pc:sldChg>
      <pc:sldChg chg="del">
        <pc:chgData name="Soheil Abbasloo" userId="d71572ce-aea6-4a3a-9d7a-c1bc96c12f67" providerId="ADAL" clId="{7B6E7004-A998-4D8A-B662-5164ED62D55F}" dt="2022-10-31T14:32:31.159" v="1037" actId="47"/>
        <pc:sldMkLst>
          <pc:docMk/>
          <pc:sldMk cId="736186780" sldId="1277"/>
        </pc:sldMkLst>
      </pc:sldChg>
      <pc:sldChg chg="del">
        <pc:chgData name="Soheil Abbasloo" userId="d71572ce-aea6-4a3a-9d7a-c1bc96c12f67" providerId="ADAL" clId="{7B6E7004-A998-4D8A-B662-5164ED62D55F}" dt="2022-10-31T14:32:03.724" v="1016" actId="47"/>
        <pc:sldMkLst>
          <pc:docMk/>
          <pc:sldMk cId="2632851392" sldId="1293"/>
        </pc:sldMkLst>
      </pc:sldChg>
      <pc:sldChg chg="del">
        <pc:chgData name="Soheil Abbasloo" userId="d71572ce-aea6-4a3a-9d7a-c1bc96c12f67" providerId="ADAL" clId="{7B6E7004-A998-4D8A-B662-5164ED62D55F}" dt="2022-10-31T14:32:29.150" v="1031" actId="47"/>
        <pc:sldMkLst>
          <pc:docMk/>
          <pc:sldMk cId="2021894071" sldId="1296"/>
        </pc:sldMkLst>
      </pc:sldChg>
      <pc:sldChg chg="del">
        <pc:chgData name="Soheil Abbasloo" userId="d71572ce-aea6-4a3a-9d7a-c1bc96c12f67" providerId="ADAL" clId="{7B6E7004-A998-4D8A-B662-5164ED62D55F}" dt="2022-10-31T14:32:39.821" v="1044" actId="47"/>
        <pc:sldMkLst>
          <pc:docMk/>
          <pc:sldMk cId="3215917729" sldId="1298"/>
        </pc:sldMkLst>
      </pc:sldChg>
      <pc:sldChg chg="del">
        <pc:chgData name="Soheil Abbasloo" userId="d71572ce-aea6-4a3a-9d7a-c1bc96c12f67" providerId="ADAL" clId="{7B6E7004-A998-4D8A-B662-5164ED62D55F}" dt="2022-10-31T14:28:13.508" v="954" actId="47"/>
        <pc:sldMkLst>
          <pc:docMk/>
          <pc:sldMk cId="1704322400" sldId="1303"/>
        </pc:sldMkLst>
      </pc:sldChg>
      <pc:sldChg chg="del">
        <pc:chgData name="Soheil Abbasloo" userId="d71572ce-aea6-4a3a-9d7a-c1bc96c12f67" providerId="ADAL" clId="{7B6E7004-A998-4D8A-B662-5164ED62D55F}" dt="2022-10-31T14:32:17.965" v="1021" actId="47"/>
        <pc:sldMkLst>
          <pc:docMk/>
          <pc:sldMk cId="2526499063" sldId="1304"/>
        </pc:sldMkLst>
      </pc:sldChg>
      <pc:sldChg chg="del">
        <pc:chgData name="Soheil Abbasloo" userId="d71572ce-aea6-4a3a-9d7a-c1bc96c12f67" providerId="ADAL" clId="{7B6E7004-A998-4D8A-B662-5164ED62D55F}" dt="2022-10-31T14:32:17.965" v="1021" actId="47"/>
        <pc:sldMkLst>
          <pc:docMk/>
          <pc:sldMk cId="2134425516" sldId="1305"/>
        </pc:sldMkLst>
      </pc:sldChg>
      <pc:sldChg chg="del">
        <pc:chgData name="Soheil Abbasloo" userId="d71572ce-aea6-4a3a-9d7a-c1bc96c12f67" providerId="ADAL" clId="{7B6E7004-A998-4D8A-B662-5164ED62D55F}" dt="2022-10-31T14:32:21.988" v="1023" actId="47"/>
        <pc:sldMkLst>
          <pc:docMk/>
          <pc:sldMk cId="3349069981" sldId="1306"/>
        </pc:sldMkLst>
      </pc:sldChg>
      <pc:sldChg chg="del">
        <pc:chgData name="Soheil Abbasloo" userId="d71572ce-aea6-4a3a-9d7a-c1bc96c12f67" providerId="ADAL" clId="{7B6E7004-A998-4D8A-B662-5164ED62D55F}" dt="2022-10-31T14:32:27.737" v="1028" actId="47"/>
        <pc:sldMkLst>
          <pc:docMk/>
          <pc:sldMk cId="1082177878" sldId="1307"/>
        </pc:sldMkLst>
      </pc:sldChg>
      <pc:sldChg chg="del">
        <pc:chgData name="Soheil Abbasloo" userId="d71572ce-aea6-4a3a-9d7a-c1bc96c12f67" providerId="ADAL" clId="{7B6E7004-A998-4D8A-B662-5164ED62D55F}" dt="2022-10-31T14:32:26.846" v="1027" actId="47"/>
        <pc:sldMkLst>
          <pc:docMk/>
          <pc:sldMk cId="3216877493" sldId="1308"/>
        </pc:sldMkLst>
      </pc:sldChg>
      <pc:sldChg chg="del">
        <pc:chgData name="Soheil Abbasloo" userId="d71572ce-aea6-4a3a-9d7a-c1bc96c12f67" providerId="ADAL" clId="{7B6E7004-A998-4D8A-B662-5164ED62D55F}" dt="2022-10-31T14:32:43.375" v="1052" actId="47"/>
        <pc:sldMkLst>
          <pc:docMk/>
          <pc:sldMk cId="2769401916" sldId="1309"/>
        </pc:sldMkLst>
      </pc:sldChg>
      <pc:sldChg chg="del">
        <pc:chgData name="Soheil Abbasloo" userId="d71572ce-aea6-4a3a-9d7a-c1bc96c12f67" providerId="ADAL" clId="{7B6E7004-A998-4D8A-B662-5164ED62D55F}" dt="2022-10-31T14:32:36.794" v="1038" actId="47"/>
        <pc:sldMkLst>
          <pc:docMk/>
          <pc:sldMk cId="1534763808" sldId="1310"/>
        </pc:sldMkLst>
      </pc:sldChg>
      <pc:sldChg chg="del">
        <pc:chgData name="Soheil Abbasloo" userId="d71572ce-aea6-4a3a-9d7a-c1bc96c12f67" providerId="ADAL" clId="{7B6E7004-A998-4D8A-B662-5164ED62D55F}" dt="2022-10-31T14:32:37.663" v="1039" actId="47"/>
        <pc:sldMkLst>
          <pc:docMk/>
          <pc:sldMk cId="212298774" sldId="1311"/>
        </pc:sldMkLst>
      </pc:sldChg>
      <pc:sldChg chg="del">
        <pc:chgData name="Soheil Abbasloo" userId="d71572ce-aea6-4a3a-9d7a-c1bc96c12f67" providerId="ADAL" clId="{7B6E7004-A998-4D8A-B662-5164ED62D55F}" dt="2022-10-31T14:32:39.282" v="1043" actId="47"/>
        <pc:sldMkLst>
          <pc:docMk/>
          <pc:sldMk cId="2989274069" sldId="1312"/>
        </pc:sldMkLst>
      </pc:sldChg>
      <pc:sldChg chg="del">
        <pc:chgData name="Soheil Abbasloo" userId="d71572ce-aea6-4a3a-9d7a-c1bc96c12f67" providerId="ADAL" clId="{7B6E7004-A998-4D8A-B662-5164ED62D55F}" dt="2022-10-31T14:32:45.148" v="1057" actId="47"/>
        <pc:sldMkLst>
          <pc:docMk/>
          <pc:sldMk cId="3808909527" sldId="1314"/>
        </pc:sldMkLst>
      </pc:sldChg>
      <pc:sldChg chg="del">
        <pc:chgData name="Soheil Abbasloo" userId="d71572ce-aea6-4a3a-9d7a-c1bc96c12f67" providerId="ADAL" clId="{7B6E7004-A998-4D8A-B662-5164ED62D55F}" dt="2022-10-31T14:32:45.329" v="1058" actId="47"/>
        <pc:sldMkLst>
          <pc:docMk/>
          <pc:sldMk cId="657231678" sldId="1315"/>
        </pc:sldMkLst>
      </pc:sldChg>
      <pc:sldChg chg="del">
        <pc:chgData name="Soheil Abbasloo" userId="d71572ce-aea6-4a3a-9d7a-c1bc96c12f67" providerId="ADAL" clId="{7B6E7004-A998-4D8A-B662-5164ED62D55F}" dt="2022-10-31T14:32:40.478" v="1046" actId="47"/>
        <pc:sldMkLst>
          <pc:docMk/>
          <pc:sldMk cId="1884905567" sldId="1321"/>
        </pc:sldMkLst>
      </pc:sldChg>
      <pc:sldChg chg="del">
        <pc:chgData name="Soheil Abbasloo" userId="d71572ce-aea6-4a3a-9d7a-c1bc96c12f67" providerId="ADAL" clId="{7B6E7004-A998-4D8A-B662-5164ED62D55F}" dt="2022-10-31T14:32:40.797" v="1047" actId="47"/>
        <pc:sldMkLst>
          <pc:docMk/>
          <pc:sldMk cId="593186008" sldId="1322"/>
        </pc:sldMkLst>
      </pc:sldChg>
      <pc:sldChg chg="del">
        <pc:chgData name="Soheil Abbasloo" userId="d71572ce-aea6-4a3a-9d7a-c1bc96c12f67" providerId="ADAL" clId="{7B6E7004-A998-4D8A-B662-5164ED62D55F}" dt="2022-10-31T14:33:04.412" v="1077" actId="47"/>
        <pc:sldMkLst>
          <pc:docMk/>
          <pc:sldMk cId="2918538436" sldId="1324"/>
        </pc:sldMkLst>
      </pc:sldChg>
      <pc:sldChg chg="del">
        <pc:chgData name="Soheil Abbasloo" userId="d71572ce-aea6-4a3a-9d7a-c1bc96c12f67" providerId="ADAL" clId="{7B6E7004-A998-4D8A-B662-5164ED62D55F}" dt="2022-10-31T14:33:06.020" v="1078" actId="47"/>
        <pc:sldMkLst>
          <pc:docMk/>
          <pc:sldMk cId="3983527929" sldId="1325"/>
        </pc:sldMkLst>
      </pc:sldChg>
      <pc:sldChg chg="del">
        <pc:chgData name="Soheil Abbasloo" userId="d71572ce-aea6-4a3a-9d7a-c1bc96c12f67" providerId="ADAL" clId="{7B6E7004-A998-4D8A-B662-5164ED62D55F}" dt="2022-10-31T14:32:47.417" v="1062" actId="47"/>
        <pc:sldMkLst>
          <pc:docMk/>
          <pc:sldMk cId="3043112938" sldId="1339"/>
        </pc:sldMkLst>
      </pc:sldChg>
      <pc:sldChg chg="del">
        <pc:chgData name="Soheil Abbasloo" userId="d71572ce-aea6-4a3a-9d7a-c1bc96c12f67" providerId="ADAL" clId="{7B6E7004-A998-4D8A-B662-5164ED62D55F}" dt="2022-10-31T14:32:47.809" v="1063" actId="47"/>
        <pc:sldMkLst>
          <pc:docMk/>
          <pc:sldMk cId="3722256609" sldId="1340"/>
        </pc:sldMkLst>
      </pc:sldChg>
      <pc:sldChg chg="del">
        <pc:chgData name="Soheil Abbasloo" userId="d71572ce-aea6-4a3a-9d7a-c1bc96c12f67" providerId="ADAL" clId="{7B6E7004-A998-4D8A-B662-5164ED62D55F}" dt="2022-10-31T14:32:48.633" v="1064" actId="47"/>
        <pc:sldMkLst>
          <pc:docMk/>
          <pc:sldMk cId="2583546407" sldId="1341"/>
        </pc:sldMkLst>
      </pc:sldChg>
      <pc:sldChg chg="del">
        <pc:chgData name="Soheil Abbasloo" userId="d71572ce-aea6-4a3a-9d7a-c1bc96c12f67" providerId="ADAL" clId="{7B6E7004-A998-4D8A-B662-5164ED62D55F}" dt="2022-10-31T14:32:48.893" v="1065" actId="47"/>
        <pc:sldMkLst>
          <pc:docMk/>
          <pc:sldMk cId="3954349122" sldId="1342"/>
        </pc:sldMkLst>
      </pc:sldChg>
      <pc:sldChg chg="del">
        <pc:chgData name="Soheil Abbasloo" userId="d71572ce-aea6-4a3a-9d7a-c1bc96c12f67" providerId="ADAL" clId="{7B6E7004-A998-4D8A-B662-5164ED62D55F}" dt="2022-10-31T14:32:49.049" v="1066" actId="47"/>
        <pc:sldMkLst>
          <pc:docMk/>
          <pc:sldMk cId="4031014526" sldId="1343"/>
        </pc:sldMkLst>
      </pc:sldChg>
      <pc:sldChg chg="del">
        <pc:chgData name="Soheil Abbasloo" userId="d71572ce-aea6-4a3a-9d7a-c1bc96c12f67" providerId="ADAL" clId="{7B6E7004-A998-4D8A-B662-5164ED62D55F}" dt="2022-10-31T14:32:50.020" v="1067" actId="47"/>
        <pc:sldMkLst>
          <pc:docMk/>
          <pc:sldMk cId="3940410058" sldId="1346"/>
        </pc:sldMkLst>
      </pc:sldChg>
      <pc:sldChg chg="modSp add del mod modAnim">
        <pc:chgData name="Soheil Abbasloo" userId="d71572ce-aea6-4a3a-9d7a-c1bc96c12f67" providerId="ADAL" clId="{7B6E7004-A998-4D8A-B662-5164ED62D55F}" dt="2022-11-01T13:37:01.676" v="11268"/>
        <pc:sldMkLst>
          <pc:docMk/>
          <pc:sldMk cId="4181235504" sldId="1353"/>
        </pc:sldMkLst>
        <pc:spChg chg="mod">
          <ac:chgData name="Soheil Abbasloo" userId="d71572ce-aea6-4a3a-9d7a-c1bc96c12f67" providerId="ADAL" clId="{7B6E7004-A998-4D8A-B662-5164ED62D55F}" dt="2022-11-01T11:59:18.709" v="11207" actId="6549"/>
          <ac:spMkLst>
            <pc:docMk/>
            <pc:sldMk cId="4181235504" sldId="1353"/>
            <ac:spMk id="47107" creationId="{00000000-0000-0000-0000-000000000000}"/>
          </ac:spMkLst>
        </pc:spChg>
      </pc:sldChg>
      <pc:sldChg chg="modSp add del mod modAnim">
        <pc:chgData name="Soheil Abbasloo" userId="d71572ce-aea6-4a3a-9d7a-c1bc96c12f67" providerId="ADAL" clId="{7B6E7004-A998-4D8A-B662-5164ED62D55F}" dt="2022-11-01T13:37:19.234" v="11271" actId="403"/>
        <pc:sldMkLst>
          <pc:docMk/>
          <pc:sldMk cId="1436727131" sldId="1356"/>
        </pc:sldMkLst>
        <pc:spChg chg="mod">
          <ac:chgData name="Soheil Abbasloo" userId="d71572ce-aea6-4a3a-9d7a-c1bc96c12f67" providerId="ADAL" clId="{7B6E7004-A998-4D8A-B662-5164ED62D55F}" dt="2022-11-01T11:59:55.809" v="11215"/>
          <ac:spMkLst>
            <pc:docMk/>
            <pc:sldMk cId="1436727131" sldId="1356"/>
            <ac:spMk id="51203" creationId="{00000000-0000-0000-0000-000000000000}"/>
          </ac:spMkLst>
        </pc:spChg>
        <pc:spChg chg="mod">
          <ac:chgData name="Soheil Abbasloo" userId="d71572ce-aea6-4a3a-9d7a-c1bc96c12f67" providerId="ADAL" clId="{7B6E7004-A998-4D8A-B662-5164ED62D55F}" dt="2022-11-01T13:37:19.234" v="11271" actId="403"/>
          <ac:spMkLst>
            <pc:docMk/>
            <pc:sldMk cId="1436727131" sldId="1356"/>
            <ac:spMk id="941059" creationId="{00000000-0000-0000-0000-000000000000}"/>
          </ac:spMkLst>
        </pc:spChg>
      </pc:sldChg>
      <pc:sldChg chg="modSp add del mod">
        <pc:chgData name="Soheil Abbasloo" userId="d71572ce-aea6-4a3a-9d7a-c1bc96c12f67" providerId="ADAL" clId="{7B6E7004-A998-4D8A-B662-5164ED62D55F}" dt="2022-11-01T11:57:40.515" v="11200" actId="113"/>
        <pc:sldMkLst>
          <pc:docMk/>
          <pc:sldMk cId="1810381557" sldId="1376"/>
        </pc:sldMkLst>
        <pc:spChg chg="mod">
          <ac:chgData name="Soheil Abbasloo" userId="d71572ce-aea6-4a3a-9d7a-c1bc96c12f67" providerId="ADAL" clId="{7B6E7004-A998-4D8A-B662-5164ED62D55F}" dt="2022-11-01T11:57:40.515" v="11200" actId="113"/>
          <ac:spMkLst>
            <pc:docMk/>
            <pc:sldMk cId="1810381557" sldId="1376"/>
            <ac:spMk id="307202" creationId="{00000000-0000-0000-0000-000000000000}"/>
          </ac:spMkLst>
        </pc:spChg>
      </pc:sldChg>
      <pc:sldChg chg="modSp add del mod">
        <pc:chgData name="Soheil Abbasloo" userId="d71572ce-aea6-4a3a-9d7a-c1bc96c12f67" providerId="ADAL" clId="{7B6E7004-A998-4D8A-B662-5164ED62D55F}" dt="2022-11-01T11:58:43.248" v="11204" actId="113"/>
        <pc:sldMkLst>
          <pc:docMk/>
          <pc:sldMk cId="4163027671" sldId="1377"/>
        </pc:sldMkLst>
        <pc:spChg chg="mod">
          <ac:chgData name="Soheil Abbasloo" userId="d71572ce-aea6-4a3a-9d7a-c1bc96c12f67" providerId="ADAL" clId="{7B6E7004-A998-4D8A-B662-5164ED62D55F}" dt="2022-11-01T11:58:43.248" v="11204" actId="113"/>
          <ac:spMkLst>
            <pc:docMk/>
            <pc:sldMk cId="4163027671" sldId="1377"/>
            <ac:spMk id="307202" creationId="{00000000-0000-0000-0000-000000000000}"/>
          </ac:spMkLst>
        </pc:spChg>
      </pc:sldChg>
      <pc:sldChg chg="add del">
        <pc:chgData name="Soheil Abbasloo" userId="d71572ce-aea6-4a3a-9d7a-c1bc96c12f67" providerId="ADAL" clId="{7B6E7004-A998-4D8A-B662-5164ED62D55F}" dt="2022-11-01T11:56:52.871" v="11162"/>
        <pc:sldMkLst>
          <pc:docMk/>
          <pc:sldMk cId="3539057638" sldId="1379"/>
        </pc:sldMkLst>
      </pc:sldChg>
      <pc:sldChg chg="del">
        <pc:chgData name="Soheil Abbasloo" userId="d71572ce-aea6-4a3a-9d7a-c1bc96c12f67" providerId="ADAL" clId="{7B6E7004-A998-4D8A-B662-5164ED62D55F}" dt="2022-10-31T14:32:41.285" v="1048" actId="47"/>
        <pc:sldMkLst>
          <pc:docMk/>
          <pc:sldMk cId="695172189" sldId="1380"/>
        </pc:sldMkLst>
      </pc:sldChg>
      <pc:sldChg chg="del">
        <pc:chgData name="Soheil Abbasloo" userId="d71572ce-aea6-4a3a-9d7a-c1bc96c12f67" providerId="ADAL" clId="{7B6E7004-A998-4D8A-B662-5164ED62D55F}" dt="2022-10-31T14:32:39.950" v="1045" actId="47"/>
        <pc:sldMkLst>
          <pc:docMk/>
          <pc:sldMk cId="1191308002" sldId="1381"/>
        </pc:sldMkLst>
      </pc:sldChg>
      <pc:sldChg chg="del">
        <pc:chgData name="Soheil Abbasloo" userId="d71572ce-aea6-4a3a-9d7a-c1bc96c12f67" providerId="ADAL" clId="{7B6E7004-A998-4D8A-B662-5164ED62D55F}" dt="2022-10-31T14:32:46.078" v="1060" actId="47"/>
        <pc:sldMkLst>
          <pc:docMk/>
          <pc:sldMk cId="3264212695" sldId="1382"/>
        </pc:sldMkLst>
      </pc:sldChg>
      <pc:sldChg chg="del">
        <pc:chgData name="Soheil Abbasloo" userId="d71572ce-aea6-4a3a-9d7a-c1bc96c12f67" providerId="ADAL" clId="{7B6E7004-A998-4D8A-B662-5164ED62D55F}" dt="2022-10-31T14:33:11.848" v="1082" actId="47"/>
        <pc:sldMkLst>
          <pc:docMk/>
          <pc:sldMk cId="3450354946" sldId="1383"/>
        </pc:sldMkLst>
      </pc:sldChg>
      <pc:sldChg chg="del">
        <pc:chgData name="Soheil Abbasloo" userId="d71572ce-aea6-4a3a-9d7a-c1bc96c12f67" providerId="ADAL" clId="{7B6E7004-A998-4D8A-B662-5164ED62D55F}" dt="2022-10-31T14:32:42.278" v="1050" actId="47"/>
        <pc:sldMkLst>
          <pc:docMk/>
          <pc:sldMk cId="15646810" sldId="1384"/>
        </pc:sldMkLst>
      </pc:sldChg>
      <pc:sldChg chg="del">
        <pc:chgData name="Soheil Abbasloo" userId="d71572ce-aea6-4a3a-9d7a-c1bc96c12f67" providerId="ADAL" clId="{7B6E7004-A998-4D8A-B662-5164ED62D55F}" dt="2022-10-31T14:32:43.034" v="1051" actId="47"/>
        <pc:sldMkLst>
          <pc:docMk/>
          <pc:sldMk cId="1207224980" sldId="1385"/>
        </pc:sldMkLst>
      </pc:sldChg>
      <pc:sldChg chg="del">
        <pc:chgData name="Soheil Abbasloo" userId="d71572ce-aea6-4a3a-9d7a-c1bc96c12f67" providerId="ADAL" clId="{7B6E7004-A998-4D8A-B662-5164ED62D55F}" dt="2022-10-31T14:32:43.794" v="1053" actId="47"/>
        <pc:sldMkLst>
          <pc:docMk/>
          <pc:sldMk cId="1811679457" sldId="1387"/>
        </pc:sldMkLst>
      </pc:sldChg>
      <pc:sldChg chg="del">
        <pc:chgData name="Soheil Abbasloo" userId="d71572ce-aea6-4a3a-9d7a-c1bc96c12f67" providerId="ADAL" clId="{7B6E7004-A998-4D8A-B662-5164ED62D55F}" dt="2022-10-31T14:32:44.405" v="1055" actId="47"/>
        <pc:sldMkLst>
          <pc:docMk/>
          <pc:sldMk cId="231749179" sldId="1388"/>
        </pc:sldMkLst>
      </pc:sldChg>
      <pc:sldChg chg="del">
        <pc:chgData name="Soheil Abbasloo" userId="d71572ce-aea6-4a3a-9d7a-c1bc96c12f67" providerId="ADAL" clId="{7B6E7004-A998-4D8A-B662-5164ED62D55F}" dt="2022-10-31T14:32:44.603" v="1056" actId="47"/>
        <pc:sldMkLst>
          <pc:docMk/>
          <pc:sldMk cId="1010614873" sldId="1389"/>
        </pc:sldMkLst>
      </pc:sldChg>
      <pc:sldChg chg="del">
        <pc:chgData name="Soheil Abbasloo" userId="d71572ce-aea6-4a3a-9d7a-c1bc96c12f67" providerId="ADAL" clId="{7B6E7004-A998-4D8A-B662-5164ED62D55F}" dt="2022-10-31T14:32:50.673" v="1068" actId="47"/>
        <pc:sldMkLst>
          <pc:docMk/>
          <pc:sldMk cId="2944919228" sldId="1390"/>
        </pc:sldMkLst>
      </pc:sldChg>
      <pc:sldChg chg="modSp add del mod">
        <pc:chgData name="Soheil Abbasloo" userId="d71572ce-aea6-4a3a-9d7a-c1bc96c12f67" providerId="ADAL" clId="{7B6E7004-A998-4D8A-B662-5164ED62D55F}" dt="2022-11-01T11:58:07.228" v="11202" actId="113"/>
        <pc:sldMkLst>
          <pc:docMk/>
          <pc:sldMk cId="3958411755" sldId="1391"/>
        </pc:sldMkLst>
        <pc:spChg chg="mod">
          <ac:chgData name="Soheil Abbasloo" userId="d71572ce-aea6-4a3a-9d7a-c1bc96c12f67" providerId="ADAL" clId="{7B6E7004-A998-4D8A-B662-5164ED62D55F}" dt="2022-11-01T11:58:07.228" v="11202" actId="113"/>
          <ac:spMkLst>
            <pc:docMk/>
            <pc:sldMk cId="3958411755" sldId="1391"/>
            <ac:spMk id="307202" creationId="{00000000-0000-0000-0000-000000000000}"/>
          </ac:spMkLst>
        </pc:spChg>
      </pc:sldChg>
      <pc:sldChg chg="addSp modSp add del mod">
        <pc:chgData name="Soheil Abbasloo" userId="d71572ce-aea6-4a3a-9d7a-c1bc96c12f67" providerId="ADAL" clId="{7B6E7004-A998-4D8A-B662-5164ED62D55F}" dt="2022-11-01T11:57:23.633" v="11188" actId="1037"/>
        <pc:sldMkLst>
          <pc:docMk/>
          <pc:sldMk cId="1427595971" sldId="1392"/>
        </pc:sldMkLst>
        <pc:spChg chg="mod">
          <ac:chgData name="Soheil Abbasloo" userId="d71572ce-aea6-4a3a-9d7a-c1bc96c12f67" providerId="ADAL" clId="{7B6E7004-A998-4D8A-B662-5164ED62D55F}" dt="2022-11-01T11:55:54.897" v="11161" actId="20577"/>
          <ac:spMkLst>
            <pc:docMk/>
            <pc:sldMk cId="1427595971" sldId="1392"/>
            <ac:spMk id="4" creationId="{68E1B804-1C07-EF63-42BF-9BC84CD6F945}"/>
          </ac:spMkLst>
        </pc:spChg>
        <pc:spChg chg="mod">
          <ac:chgData name="Soheil Abbasloo" userId="d71572ce-aea6-4a3a-9d7a-c1bc96c12f67" providerId="ADAL" clId="{7B6E7004-A998-4D8A-B662-5164ED62D55F}" dt="2022-11-01T11:57:16.493" v="11163"/>
          <ac:spMkLst>
            <pc:docMk/>
            <pc:sldMk cId="1427595971" sldId="1392"/>
            <ac:spMk id="5" creationId="{C10EC885-840A-5F70-46C7-EAD5168D1EB5}"/>
          </ac:spMkLst>
        </pc:spChg>
        <pc:spChg chg="mod">
          <ac:chgData name="Soheil Abbasloo" userId="d71572ce-aea6-4a3a-9d7a-c1bc96c12f67" providerId="ADAL" clId="{7B6E7004-A998-4D8A-B662-5164ED62D55F}" dt="2022-11-01T11:57:16.493" v="11163"/>
          <ac:spMkLst>
            <pc:docMk/>
            <pc:sldMk cId="1427595971" sldId="1392"/>
            <ac:spMk id="6" creationId="{4757D9D0-8A3B-E4CB-3913-13476F942787}"/>
          </ac:spMkLst>
        </pc:spChg>
        <pc:spChg chg="mod">
          <ac:chgData name="Soheil Abbasloo" userId="d71572ce-aea6-4a3a-9d7a-c1bc96c12f67" providerId="ADAL" clId="{7B6E7004-A998-4D8A-B662-5164ED62D55F}" dt="2022-11-01T11:57:16.493" v="11163"/>
          <ac:spMkLst>
            <pc:docMk/>
            <pc:sldMk cId="1427595971" sldId="1392"/>
            <ac:spMk id="8" creationId="{6F735CF1-1E63-F70F-E367-00083CB59122}"/>
          </ac:spMkLst>
        </pc:spChg>
        <pc:spChg chg="mod">
          <ac:chgData name="Soheil Abbasloo" userId="d71572ce-aea6-4a3a-9d7a-c1bc96c12f67" providerId="ADAL" clId="{7B6E7004-A998-4D8A-B662-5164ED62D55F}" dt="2022-11-01T11:57:16.493" v="11163"/>
          <ac:spMkLst>
            <pc:docMk/>
            <pc:sldMk cId="1427595971" sldId="1392"/>
            <ac:spMk id="9" creationId="{5A6D26B2-ED5E-B662-E702-9959321EC648}"/>
          </ac:spMkLst>
        </pc:spChg>
        <pc:spChg chg="mod">
          <ac:chgData name="Soheil Abbasloo" userId="d71572ce-aea6-4a3a-9d7a-c1bc96c12f67" providerId="ADAL" clId="{7B6E7004-A998-4D8A-B662-5164ED62D55F}" dt="2022-11-01T11:57:16.493" v="11163"/>
          <ac:spMkLst>
            <pc:docMk/>
            <pc:sldMk cId="1427595971" sldId="1392"/>
            <ac:spMk id="11" creationId="{221F83BD-413E-CCFF-C6C2-6632E3FD932C}"/>
          </ac:spMkLst>
        </pc:spChg>
        <pc:spChg chg="mod">
          <ac:chgData name="Soheil Abbasloo" userId="d71572ce-aea6-4a3a-9d7a-c1bc96c12f67" providerId="ADAL" clId="{7B6E7004-A998-4D8A-B662-5164ED62D55F}" dt="2022-11-01T11:57:16.493" v="11163"/>
          <ac:spMkLst>
            <pc:docMk/>
            <pc:sldMk cId="1427595971" sldId="1392"/>
            <ac:spMk id="12" creationId="{5936D0A8-895C-9D39-E48A-527B22C4CB14}"/>
          </ac:spMkLst>
        </pc:spChg>
        <pc:spChg chg="mod">
          <ac:chgData name="Soheil Abbasloo" userId="d71572ce-aea6-4a3a-9d7a-c1bc96c12f67" providerId="ADAL" clId="{7B6E7004-A998-4D8A-B662-5164ED62D55F}" dt="2022-11-01T11:57:16.493" v="11163"/>
          <ac:spMkLst>
            <pc:docMk/>
            <pc:sldMk cId="1427595971" sldId="1392"/>
            <ac:spMk id="14" creationId="{6818EA17-CE95-AF38-8597-9E9E86B22361}"/>
          </ac:spMkLst>
        </pc:spChg>
        <pc:spChg chg="mod">
          <ac:chgData name="Soheil Abbasloo" userId="d71572ce-aea6-4a3a-9d7a-c1bc96c12f67" providerId="ADAL" clId="{7B6E7004-A998-4D8A-B662-5164ED62D55F}" dt="2022-11-01T11:57:16.493" v="11163"/>
          <ac:spMkLst>
            <pc:docMk/>
            <pc:sldMk cId="1427595971" sldId="1392"/>
            <ac:spMk id="15" creationId="{884BC7BE-061B-75FF-1D4D-1D390A817830}"/>
          </ac:spMkLst>
        </pc:spChg>
        <pc:spChg chg="mod">
          <ac:chgData name="Soheil Abbasloo" userId="d71572ce-aea6-4a3a-9d7a-c1bc96c12f67" providerId="ADAL" clId="{7B6E7004-A998-4D8A-B662-5164ED62D55F}" dt="2022-11-01T11:57:16.493" v="11163"/>
          <ac:spMkLst>
            <pc:docMk/>
            <pc:sldMk cId="1427595971" sldId="1392"/>
            <ac:spMk id="17" creationId="{EB1665F3-9C32-4C48-D196-E41443564AC1}"/>
          </ac:spMkLst>
        </pc:spChg>
        <pc:spChg chg="mod">
          <ac:chgData name="Soheil Abbasloo" userId="d71572ce-aea6-4a3a-9d7a-c1bc96c12f67" providerId="ADAL" clId="{7B6E7004-A998-4D8A-B662-5164ED62D55F}" dt="2022-11-01T11:57:16.493" v="11163"/>
          <ac:spMkLst>
            <pc:docMk/>
            <pc:sldMk cId="1427595971" sldId="1392"/>
            <ac:spMk id="18" creationId="{FE08EBE6-E4FB-3E59-42FB-6C8A1CA6ADB0}"/>
          </ac:spMkLst>
        </pc:spChg>
        <pc:spChg chg="add mod">
          <ac:chgData name="Soheil Abbasloo" userId="d71572ce-aea6-4a3a-9d7a-c1bc96c12f67" providerId="ADAL" clId="{7B6E7004-A998-4D8A-B662-5164ED62D55F}" dt="2022-11-01T11:57:23.633" v="11188" actId="1037"/>
          <ac:spMkLst>
            <pc:docMk/>
            <pc:sldMk cId="1427595971" sldId="1392"/>
            <ac:spMk id="19" creationId="{59B33BF7-4A99-33B7-D6D7-D68346FB4844}"/>
          </ac:spMkLst>
        </pc:spChg>
        <pc:spChg chg="add mod">
          <ac:chgData name="Soheil Abbasloo" userId="d71572ce-aea6-4a3a-9d7a-c1bc96c12f67" providerId="ADAL" clId="{7B6E7004-A998-4D8A-B662-5164ED62D55F}" dt="2022-11-01T11:57:23.633" v="11188" actId="1037"/>
          <ac:spMkLst>
            <pc:docMk/>
            <pc:sldMk cId="1427595971" sldId="1392"/>
            <ac:spMk id="20" creationId="{3A83CA57-6B1D-0BD1-9EDA-1E1294978F2D}"/>
          </ac:spMkLst>
        </pc:spChg>
        <pc:spChg chg="add mod">
          <ac:chgData name="Soheil Abbasloo" userId="d71572ce-aea6-4a3a-9d7a-c1bc96c12f67" providerId="ADAL" clId="{7B6E7004-A998-4D8A-B662-5164ED62D55F}" dt="2022-11-01T11:57:23.633" v="11188" actId="1037"/>
          <ac:spMkLst>
            <pc:docMk/>
            <pc:sldMk cId="1427595971" sldId="1392"/>
            <ac:spMk id="21" creationId="{34E6B85B-EB54-8AE5-7ABD-E7AB1ACC1847}"/>
          </ac:spMkLst>
        </pc:spChg>
        <pc:spChg chg="add mod">
          <ac:chgData name="Soheil Abbasloo" userId="d71572ce-aea6-4a3a-9d7a-c1bc96c12f67" providerId="ADAL" clId="{7B6E7004-A998-4D8A-B662-5164ED62D55F}" dt="2022-11-01T11:57:23.633" v="11188" actId="1037"/>
          <ac:spMkLst>
            <pc:docMk/>
            <pc:sldMk cId="1427595971" sldId="1392"/>
            <ac:spMk id="22" creationId="{BD32F387-26B8-6567-3FF6-0A26A61EDC91}"/>
          </ac:spMkLst>
        </pc:spChg>
        <pc:spChg chg="add mod">
          <ac:chgData name="Soheil Abbasloo" userId="d71572ce-aea6-4a3a-9d7a-c1bc96c12f67" providerId="ADAL" clId="{7B6E7004-A998-4D8A-B662-5164ED62D55F}" dt="2022-11-01T11:57:23.633" v="11188" actId="1037"/>
          <ac:spMkLst>
            <pc:docMk/>
            <pc:sldMk cId="1427595971" sldId="1392"/>
            <ac:spMk id="23" creationId="{EB3A98D8-A959-6F99-3D48-92532935AAD3}"/>
          </ac:spMkLst>
        </pc:spChg>
        <pc:spChg chg="add mod">
          <ac:chgData name="Soheil Abbasloo" userId="d71572ce-aea6-4a3a-9d7a-c1bc96c12f67" providerId="ADAL" clId="{7B6E7004-A998-4D8A-B662-5164ED62D55F}" dt="2022-11-01T11:57:23.633" v="11188" actId="1037"/>
          <ac:spMkLst>
            <pc:docMk/>
            <pc:sldMk cId="1427595971" sldId="1392"/>
            <ac:spMk id="24" creationId="{E8B29462-C0EE-7AEE-4D94-28580B86B9BE}"/>
          </ac:spMkLst>
        </pc:spChg>
        <pc:spChg chg="mod">
          <ac:chgData name="Soheil Abbasloo" userId="d71572ce-aea6-4a3a-9d7a-c1bc96c12f67" providerId="ADAL" clId="{7B6E7004-A998-4D8A-B662-5164ED62D55F}" dt="2022-11-01T11:57:20.299" v="11165" actId="1076"/>
          <ac:spMkLst>
            <pc:docMk/>
            <pc:sldMk cId="1427595971" sldId="1392"/>
            <ac:spMk id="29" creationId="{243C3EA3-32B4-5569-B484-777D472EED4D}"/>
          </ac:spMkLst>
        </pc:spChg>
        <pc:grpChg chg="add mod">
          <ac:chgData name="Soheil Abbasloo" userId="d71572ce-aea6-4a3a-9d7a-c1bc96c12f67" providerId="ADAL" clId="{7B6E7004-A998-4D8A-B662-5164ED62D55F}" dt="2022-11-01T11:57:23.633" v="11188" actId="1037"/>
          <ac:grpSpMkLst>
            <pc:docMk/>
            <pc:sldMk cId="1427595971" sldId="1392"/>
            <ac:grpSpMk id="3" creationId="{65A857AC-71D4-F6CD-CCD8-3D7E642348B2}"/>
          </ac:grpSpMkLst>
        </pc:grpChg>
        <pc:grpChg chg="add mod">
          <ac:chgData name="Soheil Abbasloo" userId="d71572ce-aea6-4a3a-9d7a-c1bc96c12f67" providerId="ADAL" clId="{7B6E7004-A998-4D8A-B662-5164ED62D55F}" dt="2022-11-01T11:57:23.633" v="11188" actId="1037"/>
          <ac:grpSpMkLst>
            <pc:docMk/>
            <pc:sldMk cId="1427595971" sldId="1392"/>
            <ac:grpSpMk id="7" creationId="{52D95FB4-5166-A887-0907-7AC773562C9E}"/>
          </ac:grpSpMkLst>
        </pc:grpChg>
        <pc:grpChg chg="add mod">
          <ac:chgData name="Soheil Abbasloo" userId="d71572ce-aea6-4a3a-9d7a-c1bc96c12f67" providerId="ADAL" clId="{7B6E7004-A998-4D8A-B662-5164ED62D55F}" dt="2022-11-01T11:57:23.633" v="11188" actId="1037"/>
          <ac:grpSpMkLst>
            <pc:docMk/>
            <pc:sldMk cId="1427595971" sldId="1392"/>
            <ac:grpSpMk id="10" creationId="{B001BEDC-9A58-3637-A4C5-708CF4E54686}"/>
          </ac:grpSpMkLst>
        </pc:grpChg>
        <pc:grpChg chg="add mod">
          <ac:chgData name="Soheil Abbasloo" userId="d71572ce-aea6-4a3a-9d7a-c1bc96c12f67" providerId="ADAL" clId="{7B6E7004-A998-4D8A-B662-5164ED62D55F}" dt="2022-11-01T11:57:23.633" v="11188" actId="1037"/>
          <ac:grpSpMkLst>
            <pc:docMk/>
            <pc:sldMk cId="1427595971" sldId="1392"/>
            <ac:grpSpMk id="13" creationId="{F49E5D71-6B94-6C20-5699-6D63B61C95CB}"/>
          </ac:grpSpMkLst>
        </pc:grpChg>
        <pc:grpChg chg="add mod">
          <ac:chgData name="Soheil Abbasloo" userId="d71572ce-aea6-4a3a-9d7a-c1bc96c12f67" providerId="ADAL" clId="{7B6E7004-A998-4D8A-B662-5164ED62D55F}" dt="2022-11-01T11:57:23.633" v="11188" actId="1037"/>
          <ac:grpSpMkLst>
            <pc:docMk/>
            <pc:sldMk cId="1427595971" sldId="1392"/>
            <ac:grpSpMk id="16" creationId="{41A08868-B547-891B-8FB7-5736A60F529E}"/>
          </ac:grpSpMkLst>
        </pc:grpChg>
      </pc:sldChg>
      <pc:sldChg chg="del">
        <pc:chgData name="Soheil Abbasloo" userId="d71572ce-aea6-4a3a-9d7a-c1bc96c12f67" providerId="ADAL" clId="{7B6E7004-A998-4D8A-B662-5164ED62D55F}" dt="2022-10-31T14:32:41.637" v="1049" actId="47"/>
        <pc:sldMkLst>
          <pc:docMk/>
          <pc:sldMk cId="1856767923" sldId="1394"/>
        </pc:sldMkLst>
      </pc:sldChg>
      <pc:sldChg chg="del">
        <pc:chgData name="Soheil Abbasloo" userId="d71572ce-aea6-4a3a-9d7a-c1bc96c12f67" providerId="ADAL" clId="{7B6E7004-A998-4D8A-B662-5164ED62D55F}" dt="2022-10-31T14:33:10.558" v="1081" actId="47"/>
        <pc:sldMkLst>
          <pc:docMk/>
          <pc:sldMk cId="3706571396" sldId="1396"/>
        </pc:sldMkLst>
      </pc:sldChg>
      <pc:sldChg chg="del">
        <pc:chgData name="Soheil Abbasloo" userId="d71572ce-aea6-4a3a-9d7a-c1bc96c12f67" providerId="ADAL" clId="{7B6E7004-A998-4D8A-B662-5164ED62D55F}" dt="2022-10-31T14:33:12.614" v="1083" actId="47"/>
        <pc:sldMkLst>
          <pc:docMk/>
          <pc:sldMk cId="2520227980" sldId="1397"/>
        </pc:sldMkLst>
      </pc:sldChg>
      <pc:sldChg chg="del">
        <pc:chgData name="Soheil Abbasloo" userId="d71572ce-aea6-4a3a-9d7a-c1bc96c12f67" providerId="ADAL" clId="{7B6E7004-A998-4D8A-B662-5164ED62D55F}" dt="2022-10-31T14:32:44.017" v="1054" actId="47"/>
        <pc:sldMkLst>
          <pc:docMk/>
          <pc:sldMk cId="541956625" sldId="1398"/>
        </pc:sldMkLst>
      </pc:sldChg>
      <pc:sldChg chg="addSp delSp modSp new mod modAnim">
        <pc:chgData name="Soheil Abbasloo" userId="d71572ce-aea6-4a3a-9d7a-c1bc96c12f67" providerId="ADAL" clId="{7B6E7004-A998-4D8A-B662-5164ED62D55F}" dt="2022-10-31T15:45:08.143" v="2269"/>
        <pc:sldMkLst>
          <pc:docMk/>
          <pc:sldMk cId="2644149326" sldId="1399"/>
        </pc:sldMkLst>
        <pc:spChg chg="mod">
          <ac:chgData name="Soheil Abbasloo" userId="d71572ce-aea6-4a3a-9d7a-c1bc96c12f67" providerId="ADAL" clId="{7B6E7004-A998-4D8A-B662-5164ED62D55F}" dt="2022-10-31T15:44:59.874" v="2268" actId="14100"/>
          <ac:spMkLst>
            <pc:docMk/>
            <pc:sldMk cId="2644149326" sldId="1399"/>
            <ac:spMk id="3" creationId="{4027F395-6CAE-C57D-0240-4F56DFE568A9}"/>
          </ac:spMkLst>
        </pc:spChg>
        <pc:spChg chg="mod">
          <ac:chgData name="Soheil Abbasloo" userId="d71572ce-aea6-4a3a-9d7a-c1bc96c12f67" providerId="ADAL" clId="{7B6E7004-A998-4D8A-B662-5164ED62D55F}" dt="2022-10-31T14:30:40.174" v="990" actId="20577"/>
          <ac:spMkLst>
            <pc:docMk/>
            <pc:sldMk cId="2644149326" sldId="1399"/>
            <ac:spMk id="4" creationId="{5A5309F1-B7ED-B3A2-2DCA-3045AA5C21A8}"/>
          </ac:spMkLst>
        </pc:spChg>
        <pc:spChg chg="add mod">
          <ac:chgData name="Soheil Abbasloo" userId="d71572ce-aea6-4a3a-9d7a-c1bc96c12f67" providerId="ADAL" clId="{7B6E7004-A998-4D8A-B662-5164ED62D55F}" dt="2022-10-31T14:11:01.281" v="432"/>
          <ac:spMkLst>
            <pc:docMk/>
            <pc:sldMk cId="2644149326" sldId="1399"/>
            <ac:spMk id="9" creationId="{6BFDBB59-5E9B-D516-CD4D-CB3A86DAEC1F}"/>
          </ac:spMkLst>
        </pc:spChg>
        <pc:spChg chg="add mod">
          <ac:chgData name="Soheil Abbasloo" userId="d71572ce-aea6-4a3a-9d7a-c1bc96c12f67" providerId="ADAL" clId="{7B6E7004-A998-4D8A-B662-5164ED62D55F}" dt="2022-10-31T14:11:01.281" v="432"/>
          <ac:spMkLst>
            <pc:docMk/>
            <pc:sldMk cId="2644149326" sldId="1399"/>
            <ac:spMk id="10" creationId="{E752119E-0B83-7C3B-A151-581CBCE5837C}"/>
          </ac:spMkLst>
        </pc:spChg>
        <pc:spChg chg="add mod">
          <ac:chgData name="Soheil Abbasloo" userId="d71572ce-aea6-4a3a-9d7a-c1bc96c12f67" providerId="ADAL" clId="{7B6E7004-A998-4D8A-B662-5164ED62D55F}" dt="2022-10-31T14:11:01.281" v="432"/>
          <ac:spMkLst>
            <pc:docMk/>
            <pc:sldMk cId="2644149326" sldId="1399"/>
            <ac:spMk id="11" creationId="{88AAA280-A525-4BAF-9FB2-14AEEA297B7D}"/>
          </ac:spMkLst>
        </pc:spChg>
        <pc:spChg chg="add mod">
          <ac:chgData name="Soheil Abbasloo" userId="d71572ce-aea6-4a3a-9d7a-c1bc96c12f67" providerId="ADAL" clId="{7B6E7004-A998-4D8A-B662-5164ED62D55F}" dt="2022-10-31T14:11:01.281" v="432"/>
          <ac:spMkLst>
            <pc:docMk/>
            <pc:sldMk cId="2644149326" sldId="1399"/>
            <ac:spMk id="12" creationId="{4328A4C5-F6CD-3C19-ECA5-2BF298F4916B}"/>
          </ac:spMkLst>
        </pc:spChg>
        <pc:grpChg chg="add mod">
          <ac:chgData name="Soheil Abbasloo" userId="d71572ce-aea6-4a3a-9d7a-c1bc96c12f67" providerId="ADAL" clId="{7B6E7004-A998-4D8A-B662-5164ED62D55F}" dt="2022-10-31T14:11:01.281" v="432"/>
          <ac:grpSpMkLst>
            <pc:docMk/>
            <pc:sldMk cId="2644149326" sldId="1399"/>
            <ac:grpSpMk id="7" creationId="{66E6A777-E98E-3DDA-16F2-5DEFD75F81F6}"/>
          </ac:grpSpMkLst>
        </pc:grpChg>
        <pc:grpChg chg="add mod">
          <ac:chgData name="Soheil Abbasloo" userId="d71572ce-aea6-4a3a-9d7a-c1bc96c12f67" providerId="ADAL" clId="{7B6E7004-A998-4D8A-B662-5164ED62D55F}" dt="2022-10-31T14:11:01.281" v="432"/>
          <ac:grpSpMkLst>
            <pc:docMk/>
            <pc:sldMk cId="2644149326" sldId="1399"/>
            <ac:grpSpMk id="8" creationId="{4673CD92-C2F0-FF38-CADF-8EEFDC4303C8}"/>
          </ac:grpSpMkLst>
        </pc:grpChg>
        <pc:picChg chg="add del">
          <ac:chgData name="Soheil Abbasloo" userId="d71572ce-aea6-4a3a-9d7a-c1bc96c12f67" providerId="ADAL" clId="{7B6E7004-A998-4D8A-B662-5164ED62D55F}" dt="2022-10-31T13:56:57.660" v="102" actId="478"/>
          <ac:picMkLst>
            <pc:docMk/>
            <pc:sldMk cId="2644149326" sldId="1399"/>
            <ac:picMk id="6" creationId="{E3F8904B-FEE8-2FEB-6C94-AB3841BB5D6D}"/>
          </ac:picMkLst>
        </pc:picChg>
        <pc:picChg chg="add del mod">
          <ac:chgData name="Soheil Abbasloo" userId="d71572ce-aea6-4a3a-9d7a-c1bc96c12f67" providerId="ADAL" clId="{7B6E7004-A998-4D8A-B662-5164ED62D55F}" dt="2022-10-31T15:42:52.569" v="2199" actId="478"/>
          <ac:picMkLst>
            <pc:docMk/>
            <pc:sldMk cId="2644149326" sldId="1399"/>
            <ac:picMk id="14" creationId="{D4C4CD84-76DC-A6A1-B184-B254B562B360}"/>
          </ac:picMkLst>
        </pc:picChg>
        <pc:picChg chg="add mod">
          <ac:chgData name="Soheil Abbasloo" userId="d71572ce-aea6-4a3a-9d7a-c1bc96c12f67" providerId="ADAL" clId="{7B6E7004-A998-4D8A-B662-5164ED62D55F}" dt="2022-10-31T15:43:52.084" v="2253" actId="1076"/>
          <ac:picMkLst>
            <pc:docMk/>
            <pc:sldMk cId="2644149326" sldId="1399"/>
            <ac:picMk id="16" creationId="{EA3F600C-3AFD-0DF5-B7B2-9D153FA01047}"/>
          </ac:picMkLst>
        </pc:picChg>
        <pc:picChg chg="add del mod">
          <ac:chgData name="Soheil Abbasloo" userId="d71572ce-aea6-4a3a-9d7a-c1bc96c12f67" providerId="ADAL" clId="{7B6E7004-A998-4D8A-B662-5164ED62D55F}" dt="2022-10-31T13:57:59.986" v="109" actId="478"/>
          <ac:picMkLst>
            <pc:docMk/>
            <pc:sldMk cId="2644149326" sldId="1399"/>
            <ac:picMk id="1026" creationId="{4084DCEE-FD80-2393-D36A-E882DB5BDAF8}"/>
          </ac:picMkLst>
        </pc:picChg>
        <pc:picChg chg="add mod">
          <ac:chgData name="Soheil Abbasloo" userId="d71572ce-aea6-4a3a-9d7a-c1bc96c12f67" providerId="ADAL" clId="{7B6E7004-A998-4D8A-B662-5164ED62D55F}" dt="2022-10-31T15:43:48.452" v="2252" actId="1076"/>
          <ac:picMkLst>
            <pc:docMk/>
            <pc:sldMk cId="2644149326" sldId="1399"/>
            <ac:picMk id="1028" creationId="{F94DE507-501A-A747-C217-6FBDE6377359}"/>
          </ac:picMkLst>
        </pc:picChg>
      </pc:sldChg>
      <pc:sldChg chg="new del">
        <pc:chgData name="Soheil Abbasloo" userId="d71572ce-aea6-4a3a-9d7a-c1bc96c12f67" providerId="ADAL" clId="{7B6E7004-A998-4D8A-B662-5164ED62D55F}" dt="2022-10-31T14:02:07.345" v="199" actId="47"/>
        <pc:sldMkLst>
          <pc:docMk/>
          <pc:sldMk cId="501220361" sldId="1400"/>
        </pc:sldMkLst>
      </pc:sldChg>
      <pc:sldChg chg="addSp delSp modSp add mod modClrScheme modAnim chgLayout">
        <pc:chgData name="Soheil Abbasloo" userId="d71572ce-aea6-4a3a-9d7a-c1bc96c12f67" providerId="ADAL" clId="{7B6E7004-A998-4D8A-B662-5164ED62D55F}" dt="2022-10-31T18:27:58.717" v="4563" actId="15"/>
        <pc:sldMkLst>
          <pc:docMk/>
          <pc:sldMk cId="1734703878" sldId="1400"/>
        </pc:sldMkLst>
        <pc:spChg chg="mod ord">
          <ac:chgData name="Soheil Abbasloo" userId="d71572ce-aea6-4a3a-9d7a-c1bc96c12f67" providerId="ADAL" clId="{7B6E7004-A998-4D8A-B662-5164ED62D55F}" dt="2022-10-31T14:16:56.401" v="589" actId="700"/>
          <ac:spMkLst>
            <pc:docMk/>
            <pc:sldMk cId="1734703878" sldId="1400"/>
            <ac:spMk id="2" creationId="{3104E616-840C-2B4C-B7B1-97200A5E1C4E}"/>
          </ac:spMkLst>
        </pc:spChg>
        <pc:spChg chg="add del mod ord">
          <ac:chgData name="Soheil Abbasloo" userId="d71572ce-aea6-4a3a-9d7a-c1bc96c12f67" providerId="ADAL" clId="{7B6E7004-A998-4D8A-B662-5164ED62D55F}" dt="2022-10-31T14:17:05.295" v="591" actId="478"/>
          <ac:spMkLst>
            <pc:docMk/>
            <pc:sldMk cId="1734703878" sldId="1400"/>
            <ac:spMk id="3" creationId="{3B779011-BE4E-F4D0-ECCF-3FA37C4746AC}"/>
          </ac:spMkLst>
        </pc:spChg>
        <pc:spChg chg="add mod ord">
          <ac:chgData name="Soheil Abbasloo" userId="d71572ce-aea6-4a3a-9d7a-c1bc96c12f67" providerId="ADAL" clId="{7B6E7004-A998-4D8A-B662-5164ED62D55F}" dt="2022-10-31T18:27:58.717" v="4563" actId="15"/>
          <ac:spMkLst>
            <pc:docMk/>
            <pc:sldMk cId="1734703878" sldId="1400"/>
            <ac:spMk id="4" creationId="{5FD7C8B3-51A0-BD10-BE3E-89C6ADC3FC8B}"/>
          </ac:spMkLst>
        </pc:spChg>
        <pc:graphicFrameChg chg="mod">
          <ac:chgData name="Soheil Abbasloo" userId="d71572ce-aea6-4a3a-9d7a-c1bc96c12f67" providerId="ADAL" clId="{7B6E7004-A998-4D8A-B662-5164ED62D55F}" dt="2022-10-31T14:16:50.749" v="588" actId="1076"/>
          <ac:graphicFrameMkLst>
            <pc:docMk/>
            <pc:sldMk cId="1734703878" sldId="1400"/>
            <ac:graphicFrameMk id="5" creationId="{6558798D-4B8E-2A06-2EE2-D0F402C1DE56}"/>
          </ac:graphicFrameMkLst>
        </pc:graphicFrameChg>
      </pc:sldChg>
      <pc:sldChg chg="modSp add del">
        <pc:chgData name="Soheil Abbasloo" userId="d71572ce-aea6-4a3a-9d7a-c1bc96c12f67" providerId="ADAL" clId="{7B6E7004-A998-4D8A-B662-5164ED62D55F}" dt="2022-10-31T14:19:14.117" v="728" actId="47"/>
        <pc:sldMkLst>
          <pc:docMk/>
          <pc:sldMk cId="2015230766" sldId="1401"/>
        </pc:sldMkLst>
        <pc:graphicFrameChg chg="mod">
          <ac:chgData name="Soheil Abbasloo" userId="d71572ce-aea6-4a3a-9d7a-c1bc96c12f67" providerId="ADAL" clId="{7B6E7004-A998-4D8A-B662-5164ED62D55F}" dt="2022-10-31T14:19:04.456" v="727" actId="20577"/>
          <ac:graphicFrameMkLst>
            <pc:docMk/>
            <pc:sldMk cId="2015230766" sldId="1401"/>
            <ac:graphicFrameMk id="5" creationId="{6558798D-4B8E-2A06-2EE2-D0F402C1DE56}"/>
          </ac:graphicFrameMkLst>
        </pc:graphicFrameChg>
      </pc:sldChg>
      <pc:sldChg chg="addSp modSp add mod modAnim">
        <pc:chgData name="Soheil Abbasloo" userId="d71572ce-aea6-4a3a-9d7a-c1bc96c12f67" providerId="ADAL" clId="{7B6E7004-A998-4D8A-B662-5164ED62D55F}" dt="2022-10-31T18:28:13.142" v="4574" actId="20577"/>
        <pc:sldMkLst>
          <pc:docMk/>
          <pc:sldMk cId="2245166122" sldId="1401"/>
        </pc:sldMkLst>
        <pc:spChg chg="add mod">
          <ac:chgData name="Soheil Abbasloo" userId="d71572ce-aea6-4a3a-9d7a-c1bc96c12f67" providerId="ADAL" clId="{7B6E7004-A998-4D8A-B662-5164ED62D55F}" dt="2022-10-31T14:19:54.999" v="737" actId="208"/>
          <ac:spMkLst>
            <pc:docMk/>
            <pc:sldMk cId="2245166122" sldId="1401"/>
            <ac:spMk id="3" creationId="{492072ED-B82D-9BFE-1434-1B33368AA423}"/>
          </ac:spMkLst>
        </pc:spChg>
        <pc:spChg chg="mod">
          <ac:chgData name="Soheil Abbasloo" userId="d71572ce-aea6-4a3a-9d7a-c1bc96c12f67" providerId="ADAL" clId="{7B6E7004-A998-4D8A-B662-5164ED62D55F}" dt="2022-10-31T18:28:13.142" v="4574" actId="20577"/>
          <ac:spMkLst>
            <pc:docMk/>
            <pc:sldMk cId="2245166122" sldId="1401"/>
            <ac:spMk id="4" creationId="{5FD7C8B3-51A0-BD10-BE3E-89C6ADC3FC8B}"/>
          </ac:spMkLst>
        </pc:spChg>
        <pc:graphicFrameChg chg="mod">
          <ac:chgData name="Soheil Abbasloo" userId="d71572ce-aea6-4a3a-9d7a-c1bc96c12f67" providerId="ADAL" clId="{7B6E7004-A998-4D8A-B662-5164ED62D55F}" dt="2022-10-31T14:20:04.599" v="741" actId="113"/>
          <ac:graphicFrameMkLst>
            <pc:docMk/>
            <pc:sldMk cId="2245166122" sldId="1401"/>
            <ac:graphicFrameMk id="5" creationId="{6558798D-4B8E-2A06-2EE2-D0F402C1DE56}"/>
          </ac:graphicFrameMkLst>
        </pc:graphicFrameChg>
      </pc:sldChg>
      <pc:sldChg chg="addSp delSp modSp new mod modClrScheme chgLayout">
        <pc:chgData name="Soheil Abbasloo" userId="d71572ce-aea6-4a3a-9d7a-c1bc96c12f67" providerId="ADAL" clId="{7B6E7004-A998-4D8A-B662-5164ED62D55F}" dt="2022-10-31T14:31:57.278" v="1015" actId="478"/>
        <pc:sldMkLst>
          <pc:docMk/>
          <pc:sldMk cId="1317983630" sldId="1402"/>
        </pc:sldMkLst>
        <pc:spChg chg="mod ord">
          <ac:chgData name="Soheil Abbasloo" userId="d71572ce-aea6-4a3a-9d7a-c1bc96c12f67" providerId="ADAL" clId="{7B6E7004-A998-4D8A-B662-5164ED62D55F}" dt="2022-10-31T14:31:36.954" v="991" actId="700"/>
          <ac:spMkLst>
            <pc:docMk/>
            <pc:sldMk cId="1317983630" sldId="1402"/>
            <ac:spMk id="2" creationId="{9722C014-A1EB-C8ED-BA22-53048528FBFA}"/>
          </ac:spMkLst>
        </pc:spChg>
        <pc:spChg chg="add mod ord">
          <ac:chgData name="Soheil Abbasloo" userId="d71572ce-aea6-4a3a-9d7a-c1bc96c12f67" providerId="ADAL" clId="{7B6E7004-A998-4D8A-B662-5164ED62D55F}" dt="2022-10-31T14:31:49.754" v="1014" actId="404"/>
          <ac:spMkLst>
            <pc:docMk/>
            <pc:sldMk cId="1317983630" sldId="1402"/>
            <ac:spMk id="3" creationId="{1CBDF9AF-3B23-01BC-79EF-29BF7F4AC544}"/>
          </ac:spMkLst>
        </pc:spChg>
        <pc:spChg chg="add del mod ord">
          <ac:chgData name="Soheil Abbasloo" userId="d71572ce-aea6-4a3a-9d7a-c1bc96c12f67" providerId="ADAL" clId="{7B6E7004-A998-4D8A-B662-5164ED62D55F}" dt="2022-10-31T14:31:57.278" v="1015" actId="478"/>
          <ac:spMkLst>
            <pc:docMk/>
            <pc:sldMk cId="1317983630" sldId="1402"/>
            <ac:spMk id="4" creationId="{29006D52-8426-05C9-24B5-CEB68241533A}"/>
          </ac:spMkLst>
        </pc:spChg>
      </pc:sldChg>
      <pc:sldChg chg="addSp modSp new del mod modClrScheme chgLayout">
        <pc:chgData name="Soheil Abbasloo" userId="d71572ce-aea6-4a3a-9d7a-c1bc96c12f67" providerId="ADAL" clId="{7B6E7004-A998-4D8A-B662-5164ED62D55F}" dt="2022-10-31T14:30:24.740" v="984" actId="47"/>
        <pc:sldMkLst>
          <pc:docMk/>
          <pc:sldMk cId="4187266130" sldId="1403"/>
        </pc:sldMkLst>
        <pc:spChg chg="mod ord">
          <ac:chgData name="Soheil Abbasloo" userId="d71572ce-aea6-4a3a-9d7a-c1bc96c12f67" providerId="ADAL" clId="{7B6E7004-A998-4D8A-B662-5164ED62D55F}" dt="2022-10-31T14:27:40.364" v="912" actId="700"/>
          <ac:spMkLst>
            <pc:docMk/>
            <pc:sldMk cId="4187266130" sldId="1403"/>
            <ac:spMk id="2" creationId="{0096683E-82FB-1BE7-2DB9-725D55A3C268}"/>
          </ac:spMkLst>
        </pc:spChg>
        <pc:spChg chg="add mod ord">
          <ac:chgData name="Soheil Abbasloo" userId="d71572ce-aea6-4a3a-9d7a-c1bc96c12f67" providerId="ADAL" clId="{7B6E7004-A998-4D8A-B662-5164ED62D55F}" dt="2022-10-31T14:28:03.312" v="952" actId="20577"/>
          <ac:spMkLst>
            <pc:docMk/>
            <pc:sldMk cId="4187266130" sldId="1403"/>
            <ac:spMk id="3" creationId="{9AE30146-972D-F19B-3E84-017CB893CB32}"/>
          </ac:spMkLst>
        </pc:spChg>
        <pc:spChg chg="add mod ord">
          <ac:chgData name="Soheil Abbasloo" userId="d71572ce-aea6-4a3a-9d7a-c1bc96c12f67" providerId="ADAL" clId="{7B6E7004-A998-4D8A-B662-5164ED62D55F}" dt="2022-10-31T14:27:40.364" v="912" actId="700"/>
          <ac:spMkLst>
            <pc:docMk/>
            <pc:sldMk cId="4187266130" sldId="1403"/>
            <ac:spMk id="4" creationId="{B5E2CDEF-3348-81D4-A9A7-C88762A7E272}"/>
          </ac:spMkLst>
        </pc:spChg>
      </pc:sldChg>
      <pc:sldChg chg="addSp modSp new mod modClrScheme modAnim chgLayout">
        <pc:chgData name="Soheil Abbasloo" userId="d71572ce-aea6-4a3a-9d7a-c1bc96c12f67" providerId="ADAL" clId="{7B6E7004-A998-4D8A-B662-5164ED62D55F}" dt="2022-11-01T13:36:37.068" v="11264"/>
        <pc:sldMkLst>
          <pc:docMk/>
          <pc:sldMk cId="4216266140" sldId="1403"/>
        </pc:sldMkLst>
        <pc:spChg chg="mod ord">
          <ac:chgData name="Soheil Abbasloo" userId="d71572ce-aea6-4a3a-9d7a-c1bc96c12f67" providerId="ADAL" clId="{7B6E7004-A998-4D8A-B662-5164ED62D55F}" dt="2022-10-31T14:33:29.432" v="1089" actId="700"/>
          <ac:spMkLst>
            <pc:docMk/>
            <pc:sldMk cId="4216266140" sldId="1403"/>
            <ac:spMk id="2" creationId="{638AED85-56CC-BD64-434C-F222A307D241}"/>
          </ac:spMkLst>
        </pc:spChg>
        <pc:spChg chg="add mod ord">
          <ac:chgData name="Soheil Abbasloo" userId="d71572ce-aea6-4a3a-9d7a-c1bc96c12f67" providerId="ADAL" clId="{7B6E7004-A998-4D8A-B662-5164ED62D55F}" dt="2022-10-31T14:33:35.584" v="1103" actId="20577"/>
          <ac:spMkLst>
            <pc:docMk/>
            <pc:sldMk cId="4216266140" sldId="1403"/>
            <ac:spMk id="3" creationId="{B3FC480C-3EEF-E136-5CF0-DFD79DD7EEDC}"/>
          </ac:spMkLst>
        </pc:spChg>
        <pc:spChg chg="add mod ord">
          <ac:chgData name="Soheil Abbasloo" userId="d71572ce-aea6-4a3a-9d7a-c1bc96c12f67" providerId="ADAL" clId="{7B6E7004-A998-4D8A-B662-5164ED62D55F}" dt="2022-11-01T00:23:40.658" v="11066" actId="20577"/>
          <ac:spMkLst>
            <pc:docMk/>
            <pc:sldMk cId="4216266140" sldId="1403"/>
            <ac:spMk id="4" creationId="{64B2050C-AB76-8823-E280-24C070AF2453}"/>
          </ac:spMkLst>
        </pc:spChg>
      </pc:sldChg>
      <pc:sldChg chg="modSp new del mod">
        <pc:chgData name="Soheil Abbasloo" userId="d71572ce-aea6-4a3a-9d7a-c1bc96c12f67" providerId="ADAL" clId="{7B6E7004-A998-4D8A-B662-5164ED62D55F}" dt="2022-10-31T16:21:22.375" v="2711" actId="47"/>
        <pc:sldMkLst>
          <pc:docMk/>
          <pc:sldMk cId="4006255155" sldId="1404"/>
        </pc:sldMkLst>
        <pc:spChg chg="mod">
          <ac:chgData name="Soheil Abbasloo" userId="d71572ce-aea6-4a3a-9d7a-c1bc96c12f67" providerId="ADAL" clId="{7B6E7004-A998-4D8A-B662-5164ED62D55F}" dt="2022-10-31T16:16:06.944" v="2628" actId="15"/>
          <ac:spMkLst>
            <pc:docMk/>
            <pc:sldMk cId="4006255155" sldId="1404"/>
            <ac:spMk id="3" creationId="{30AC2F54-44D5-D9DF-6D1D-5BB979F878BD}"/>
          </ac:spMkLst>
        </pc:spChg>
        <pc:spChg chg="mod">
          <ac:chgData name="Soheil Abbasloo" userId="d71572ce-aea6-4a3a-9d7a-c1bc96c12f67" providerId="ADAL" clId="{7B6E7004-A998-4D8A-B662-5164ED62D55F}" dt="2022-10-31T16:16:15.552" v="2634" actId="20577"/>
          <ac:spMkLst>
            <pc:docMk/>
            <pc:sldMk cId="4006255155" sldId="1404"/>
            <ac:spMk id="4" creationId="{187CDFDA-1F83-CF81-B619-5E7E0CBC6CA8}"/>
          </ac:spMkLst>
        </pc:spChg>
      </pc:sldChg>
      <pc:sldChg chg="addSp delSp modSp new mod modClrScheme chgLayout">
        <pc:chgData name="Soheil Abbasloo" userId="d71572ce-aea6-4a3a-9d7a-c1bc96c12f67" providerId="ADAL" clId="{7B6E7004-A998-4D8A-B662-5164ED62D55F}" dt="2022-10-31T14:43:58.338" v="1474" actId="20577"/>
        <pc:sldMkLst>
          <pc:docMk/>
          <pc:sldMk cId="809654792" sldId="1405"/>
        </pc:sldMkLst>
        <pc:spChg chg="mod ord">
          <ac:chgData name="Soheil Abbasloo" userId="d71572ce-aea6-4a3a-9d7a-c1bc96c12f67" providerId="ADAL" clId="{7B6E7004-A998-4D8A-B662-5164ED62D55F}" dt="2022-10-31T14:43:52.778" v="1453" actId="700"/>
          <ac:spMkLst>
            <pc:docMk/>
            <pc:sldMk cId="809654792" sldId="1405"/>
            <ac:spMk id="2" creationId="{74142708-5C79-4BD6-94CA-053E243F7ABF}"/>
          </ac:spMkLst>
        </pc:spChg>
        <pc:spChg chg="del mod ord">
          <ac:chgData name="Soheil Abbasloo" userId="d71572ce-aea6-4a3a-9d7a-c1bc96c12f67" providerId="ADAL" clId="{7B6E7004-A998-4D8A-B662-5164ED62D55F}" dt="2022-10-31T14:43:52.778" v="1453" actId="700"/>
          <ac:spMkLst>
            <pc:docMk/>
            <pc:sldMk cId="809654792" sldId="1405"/>
            <ac:spMk id="3" creationId="{6F28FDF1-7990-214F-B509-D4C62D2F8679}"/>
          </ac:spMkLst>
        </pc:spChg>
        <pc:spChg chg="del">
          <ac:chgData name="Soheil Abbasloo" userId="d71572ce-aea6-4a3a-9d7a-c1bc96c12f67" providerId="ADAL" clId="{7B6E7004-A998-4D8A-B662-5164ED62D55F}" dt="2022-10-31T14:43:52.778" v="1453" actId="700"/>
          <ac:spMkLst>
            <pc:docMk/>
            <pc:sldMk cId="809654792" sldId="1405"/>
            <ac:spMk id="4" creationId="{5376880B-546F-5B1B-79E6-78426A7E3DF2}"/>
          </ac:spMkLst>
        </pc:spChg>
        <pc:spChg chg="add mod ord">
          <ac:chgData name="Soheil Abbasloo" userId="d71572ce-aea6-4a3a-9d7a-c1bc96c12f67" providerId="ADAL" clId="{7B6E7004-A998-4D8A-B662-5164ED62D55F}" dt="2022-10-31T14:43:58.338" v="1474" actId="20577"/>
          <ac:spMkLst>
            <pc:docMk/>
            <pc:sldMk cId="809654792" sldId="1405"/>
            <ac:spMk id="5" creationId="{DD5521D5-2F37-7DBD-D36E-6AF11B8119C5}"/>
          </ac:spMkLst>
        </pc:spChg>
      </pc:sldChg>
      <pc:sldChg chg="delSp add del setBg delDesignElem">
        <pc:chgData name="Soheil Abbasloo" userId="d71572ce-aea6-4a3a-9d7a-c1bc96c12f67" providerId="ADAL" clId="{7B6E7004-A998-4D8A-B662-5164ED62D55F}" dt="2022-10-31T14:59:55.288" v="1783" actId="47"/>
        <pc:sldMkLst>
          <pc:docMk/>
          <pc:sldMk cId="2238635456" sldId="1406"/>
        </pc:sldMkLst>
        <pc:spChg chg="del">
          <ac:chgData name="Soheil Abbasloo" userId="d71572ce-aea6-4a3a-9d7a-c1bc96c12f67" providerId="ADAL" clId="{7B6E7004-A998-4D8A-B662-5164ED62D55F}" dt="2022-10-31T14:44:10.620" v="1476"/>
          <ac:spMkLst>
            <pc:docMk/>
            <pc:sldMk cId="2238635456" sldId="1406"/>
            <ac:spMk id="25" creationId="{37C89E4B-3C9F-44B9-8B86-D9E3D112D8EC}"/>
          </ac:spMkLst>
        </pc:spChg>
        <pc:cxnChg chg="del">
          <ac:chgData name="Soheil Abbasloo" userId="d71572ce-aea6-4a3a-9d7a-c1bc96c12f67" providerId="ADAL" clId="{7B6E7004-A998-4D8A-B662-5164ED62D55F}" dt="2022-10-31T14:44:10.620" v="1476"/>
          <ac:cxnSpMkLst>
            <pc:docMk/>
            <pc:sldMk cId="2238635456" sldId="1406"/>
            <ac:cxnSpMk id="26" creationId="{AA2EAA10-076F-46BD-8F0F-B9A2FB77A85C}"/>
          </ac:cxnSpMkLst>
        </pc:cxnChg>
        <pc:cxnChg chg="del">
          <ac:chgData name="Soheil Abbasloo" userId="d71572ce-aea6-4a3a-9d7a-c1bc96c12f67" providerId="ADAL" clId="{7B6E7004-A998-4D8A-B662-5164ED62D55F}" dt="2022-10-31T14:44:10.620" v="1476"/>
          <ac:cxnSpMkLst>
            <pc:docMk/>
            <pc:sldMk cId="2238635456" sldId="1406"/>
            <ac:cxnSpMk id="27" creationId="{D891E407-403B-4764-86C9-33A56D3BCAA3}"/>
          </ac:cxnSpMkLst>
        </pc:cxnChg>
      </pc:sldChg>
      <pc:sldChg chg="addSp delSp modSp add mod setBg modClrScheme modAnim chgLayout">
        <pc:chgData name="Soheil Abbasloo" userId="d71572ce-aea6-4a3a-9d7a-c1bc96c12f67" providerId="ADAL" clId="{7B6E7004-A998-4D8A-B662-5164ED62D55F}" dt="2022-11-01T13:37:32.689" v="11272"/>
        <pc:sldMkLst>
          <pc:docMk/>
          <pc:sldMk cId="1692581173" sldId="1407"/>
        </pc:sldMkLst>
        <pc:spChg chg="add mod ord">
          <ac:chgData name="Soheil Abbasloo" userId="d71572ce-aea6-4a3a-9d7a-c1bc96c12f67" providerId="ADAL" clId="{7B6E7004-A998-4D8A-B662-5164ED62D55F}" dt="2022-10-31T15:56:59.799" v="2490" actId="207"/>
          <ac:spMkLst>
            <pc:docMk/>
            <pc:sldMk cId="1692581173" sldId="1407"/>
            <ac:spMk id="2" creationId="{3024C422-501E-3983-33B8-F27A6CBAE54F}"/>
          </ac:spMkLst>
        </pc:spChg>
        <pc:spChg chg="mod ord">
          <ac:chgData name="Soheil Abbasloo" userId="d71572ce-aea6-4a3a-9d7a-c1bc96c12f67" providerId="ADAL" clId="{7B6E7004-A998-4D8A-B662-5164ED62D55F}" dt="2022-10-31T14:47:17.737" v="1572" actId="700"/>
          <ac:spMkLst>
            <pc:docMk/>
            <pc:sldMk cId="1692581173" sldId="1407"/>
            <ac:spMk id="3" creationId="{1B048F0B-057E-4BB0-B8FE-B755F4FEC5F0}"/>
          </ac:spMkLst>
        </pc:spChg>
        <pc:spChg chg="add del mod ord">
          <ac:chgData name="Soheil Abbasloo" userId="d71572ce-aea6-4a3a-9d7a-c1bc96c12f67" providerId="ADAL" clId="{7B6E7004-A998-4D8A-B662-5164ED62D55F}" dt="2022-10-31T14:57:13.245" v="1780" actId="478"/>
          <ac:spMkLst>
            <pc:docMk/>
            <pc:sldMk cId="1692581173" sldId="1407"/>
            <ac:spMk id="4" creationId="{E926FA92-EFE7-1CB0-A1DA-446F198F7E0E}"/>
          </ac:spMkLst>
        </pc:spChg>
        <pc:spChg chg="add mod ord">
          <ac:chgData name="Soheil Abbasloo" userId="d71572ce-aea6-4a3a-9d7a-c1bc96c12f67" providerId="ADAL" clId="{7B6E7004-A998-4D8A-B662-5164ED62D55F}" dt="2022-11-01T13:34:56.673" v="11261" actId="20577"/>
          <ac:spMkLst>
            <pc:docMk/>
            <pc:sldMk cId="1692581173" sldId="1407"/>
            <ac:spMk id="5" creationId="{A47DAC81-A627-41DD-CA97-25195DD50708}"/>
          </ac:spMkLst>
        </pc:spChg>
        <pc:picChg chg="mod ord">
          <ac:chgData name="Soheil Abbasloo" userId="d71572ce-aea6-4a3a-9d7a-c1bc96c12f67" providerId="ADAL" clId="{7B6E7004-A998-4D8A-B662-5164ED62D55F}" dt="2022-10-31T14:47:27.907" v="1574" actId="167"/>
          <ac:picMkLst>
            <pc:docMk/>
            <pc:sldMk cId="1692581173" sldId="1407"/>
            <ac:picMk id="24" creationId="{781699FD-6050-4FFF-A6C1-2E4F93206833}"/>
          </ac:picMkLst>
        </pc:picChg>
      </pc:sldChg>
      <pc:sldChg chg="new del">
        <pc:chgData name="Soheil Abbasloo" userId="d71572ce-aea6-4a3a-9d7a-c1bc96c12f67" providerId="ADAL" clId="{7B6E7004-A998-4D8A-B662-5164ED62D55F}" dt="2022-10-31T15:00:20.923" v="1786" actId="47"/>
        <pc:sldMkLst>
          <pc:docMk/>
          <pc:sldMk cId="83953523" sldId="1408"/>
        </pc:sldMkLst>
      </pc:sldChg>
      <pc:sldChg chg="addSp delSp modSp add mod modClrScheme modAnim chgLayout">
        <pc:chgData name="Soheil Abbasloo" userId="d71572ce-aea6-4a3a-9d7a-c1bc96c12f67" providerId="ADAL" clId="{7B6E7004-A998-4D8A-B662-5164ED62D55F}" dt="2022-10-31T15:31:10.299" v="2157" actId="113"/>
        <pc:sldMkLst>
          <pc:docMk/>
          <pc:sldMk cId="147717883" sldId="1409"/>
        </pc:sldMkLst>
        <pc:spChg chg="mod ord">
          <ac:chgData name="Soheil Abbasloo" userId="d71572ce-aea6-4a3a-9d7a-c1bc96c12f67" providerId="ADAL" clId="{7B6E7004-A998-4D8A-B662-5164ED62D55F}" dt="2022-10-31T15:00:52.015" v="1789" actId="700"/>
          <ac:spMkLst>
            <pc:docMk/>
            <pc:sldMk cId="147717883" sldId="1409"/>
            <ac:spMk id="2" creationId="{74142708-5C79-4BD6-94CA-053E243F7ABF}"/>
          </ac:spMkLst>
        </pc:spChg>
        <pc:spChg chg="add del mod ord">
          <ac:chgData name="Soheil Abbasloo" userId="d71572ce-aea6-4a3a-9d7a-c1bc96c12f67" providerId="ADAL" clId="{7B6E7004-A998-4D8A-B662-5164ED62D55F}" dt="2022-10-31T15:00:48.031" v="1788" actId="700"/>
          <ac:spMkLst>
            <pc:docMk/>
            <pc:sldMk cId="147717883" sldId="1409"/>
            <ac:spMk id="3" creationId="{5114D31D-948E-F54B-9B3A-302E4285F7F2}"/>
          </ac:spMkLst>
        </pc:spChg>
        <pc:spChg chg="add mod ord">
          <ac:chgData name="Soheil Abbasloo" userId="d71572ce-aea6-4a3a-9d7a-c1bc96c12f67" providerId="ADAL" clId="{7B6E7004-A998-4D8A-B662-5164ED62D55F}" dt="2022-10-31T15:31:10.299" v="2157" actId="113"/>
          <ac:spMkLst>
            <pc:docMk/>
            <pc:sldMk cId="147717883" sldId="1409"/>
            <ac:spMk id="4" creationId="{DC042D69-AF21-E8EE-6FBD-EB39D04A676B}"/>
          </ac:spMkLst>
        </pc:spChg>
        <pc:spChg chg="mod ord">
          <ac:chgData name="Soheil Abbasloo" userId="d71572ce-aea6-4a3a-9d7a-c1bc96c12f67" providerId="ADAL" clId="{7B6E7004-A998-4D8A-B662-5164ED62D55F}" dt="2022-10-31T15:25:41.717" v="2148" actId="113"/>
          <ac:spMkLst>
            <pc:docMk/>
            <pc:sldMk cId="147717883" sldId="1409"/>
            <ac:spMk id="5" creationId="{DD5521D5-2F37-7DBD-D36E-6AF11B8119C5}"/>
          </ac:spMkLst>
        </pc:spChg>
      </pc:sldChg>
      <pc:sldChg chg="add">
        <pc:chgData name="Soheil Abbasloo" userId="d71572ce-aea6-4a3a-9d7a-c1bc96c12f67" providerId="ADAL" clId="{7B6E7004-A998-4D8A-B662-5164ED62D55F}" dt="2022-10-31T21:43:49.409" v="8412"/>
        <pc:sldMkLst>
          <pc:docMk/>
          <pc:sldMk cId="1075699901" sldId="1410"/>
        </pc:sldMkLst>
      </pc:sldChg>
      <pc:sldChg chg="add del">
        <pc:chgData name="Soheil Abbasloo" userId="d71572ce-aea6-4a3a-9d7a-c1bc96c12f67" providerId="ADAL" clId="{7B6E7004-A998-4D8A-B662-5164ED62D55F}" dt="2022-10-31T15:30:13.257" v="2151"/>
        <pc:sldMkLst>
          <pc:docMk/>
          <pc:sldMk cId="2256869086" sldId="1410"/>
        </pc:sldMkLst>
      </pc:sldChg>
      <pc:sldChg chg="addSp delSp modSp add del mod ord modClrScheme modAnim chgLayout">
        <pc:chgData name="Soheil Abbasloo" userId="d71572ce-aea6-4a3a-9d7a-c1bc96c12f67" providerId="ADAL" clId="{7B6E7004-A998-4D8A-B662-5164ED62D55F}" dt="2022-10-31T21:38:15.851" v="8255" actId="2696"/>
        <pc:sldMkLst>
          <pc:docMk/>
          <pc:sldMk cId="3332183989" sldId="1410"/>
        </pc:sldMkLst>
        <pc:spChg chg="mod ord">
          <ac:chgData name="Soheil Abbasloo" userId="d71572ce-aea6-4a3a-9d7a-c1bc96c12f67" providerId="ADAL" clId="{7B6E7004-A998-4D8A-B662-5164ED62D55F}" dt="2022-10-31T15:30:33.050" v="2154" actId="700"/>
          <ac:spMkLst>
            <pc:docMk/>
            <pc:sldMk cId="3332183989" sldId="1410"/>
            <ac:spMk id="2" creationId="{BEBEF491-CCD1-400B-90D9-2764A63398B9}"/>
          </ac:spMkLst>
        </pc:spChg>
        <pc:spChg chg="mod ord">
          <ac:chgData name="Soheil Abbasloo" userId="d71572ce-aea6-4a3a-9d7a-c1bc96c12f67" providerId="ADAL" clId="{7B6E7004-A998-4D8A-B662-5164ED62D55F}" dt="2022-10-31T15:47:45.372" v="2290" actId="2711"/>
          <ac:spMkLst>
            <pc:docMk/>
            <pc:sldMk cId="3332183989" sldId="1410"/>
            <ac:spMk id="4" creationId="{38B13D0C-56A3-4913-8BE5-4F384F64779F}"/>
          </ac:spMkLst>
        </pc:spChg>
        <pc:spChg chg="mod">
          <ac:chgData name="Soheil Abbasloo" userId="d71572ce-aea6-4a3a-9d7a-c1bc96c12f67" providerId="ADAL" clId="{7B6E7004-A998-4D8A-B662-5164ED62D55F}" dt="2022-10-31T16:05:06.209" v="2504" actId="14100"/>
          <ac:spMkLst>
            <pc:docMk/>
            <pc:sldMk cId="3332183989" sldId="1410"/>
            <ac:spMk id="28" creationId="{06EE9DC8-FAAB-4F83-B2F0-DCA742422E8C}"/>
          </ac:spMkLst>
        </pc:spChg>
        <pc:spChg chg="mod">
          <ac:chgData name="Soheil Abbasloo" userId="d71572ce-aea6-4a3a-9d7a-c1bc96c12f67" providerId="ADAL" clId="{7B6E7004-A998-4D8A-B662-5164ED62D55F}" dt="2022-10-31T15:53:59.322" v="2413" actId="1037"/>
          <ac:spMkLst>
            <pc:docMk/>
            <pc:sldMk cId="3332183989" sldId="1410"/>
            <ac:spMk id="29" creationId="{88FEFEF9-DBEB-449D-AE5E-24D24C4522FD}"/>
          </ac:spMkLst>
        </pc:spChg>
        <pc:spChg chg="mod">
          <ac:chgData name="Soheil Abbasloo" userId="d71572ce-aea6-4a3a-9d7a-c1bc96c12f67" providerId="ADAL" clId="{7B6E7004-A998-4D8A-B662-5164ED62D55F}" dt="2022-10-31T15:53:44.116" v="2398" actId="1037"/>
          <ac:spMkLst>
            <pc:docMk/>
            <pc:sldMk cId="3332183989" sldId="1410"/>
            <ac:spMk id="32" creationId="{3A9F4445-0B3F-44CC-A21F-78657E9CBB69}"/>
          </ac:spMkLst>
        </pc:spChg>
        <pc:spChg chg="mod">
          <ac:chgData name="Soheil Abbasloo" userId="d71572ce-aea6-4a3a-9d7a-c1bc96c12f67" providerId="ADAL" clId="{7B6E7004-A998-4D8A-B662-5164ED62D55F}" dt="2022-10-31T15:53:41.370" v="2392" actId="1037"/>
          <ac:spMkLst>
            <pc:docMk/>
            <pc:sldMk cId="3332183989" sldId="1410"/>
            <ac:spMk id="33" creationId="{3A2AD5B2-9EAE-402C-91C8-ADF895D259CC}"/>
          </ac:spMkLst>
        </pc:spChg>
        <pc:spChg chg="add del mod ord">
          <ac:chgData name="Soheil Abbasloo" userId="d71572ce-aea6-4a3a-9d7a-c1bc96c12f67" providerId="ADAL" clId="{7B6E7004-A998-4D8A-B662-5164ED62D55F}" dt="2022-10-31T15:30:33.050" v="2154" actId="700"/>
          <ac:spMkLst>
            <pc:docMk/>
            <pc:sldMk cId="3332183989" sldId="1410"/>
            <ac:spMk id="44" creationId="{9D390692-AA4B-5B80-C562-2D60D9EDB7FA}"/>
          </ac:spMkLst>
        </pc:spChg>
        <pc:spChg chg="add mod">
          <ac:chgData name="Soheil Abbasloo" userId="d71572ce-aea6-4a3a-9d7a-c1bc96c12f67" providerId="ADAL" clId="{7B6E7004-A998-4D8A-B662-5164ED62D55F}" dt="2022-10-31T15:53:22.845" v="2388" actId="20577"/>
          <ac:spMkLst>
            <pc:docMk/>
            <pc:sldMk cId="3332183989" sldId="1410"/>
            <ac:spMk id="45" creationId="{EAA542C9-40BA-AB89-BC9D-CB24C4349203}"/>
          </ac:spMkLst>
        </pc:spChg>
        <pc:spChg chg="mod">
          <ac:chgData name="Soheil Abbasloo" userId="d71572ce-aea6-4a3a-9d7a-c1bc96c12f67" providerId="ADAL" clId="{7B6E7004-A998-4D8A-B662-5164ED62D55F}" dt="2022-10-31T15:53:09.196" v="2384" actId="1076"/>
          <ac:spMkLst>
            <pc:docMk/>
            <pc:sldMk cId="3332183989" sldId="1410"/>
            <ac:spMk id="63" creationId="{BB407459-CC06-4119-931F-9104631BFA81}"/>
          </ac:spMkLst>
        </pc:spChg>
        <pc:spChg chg="mod">
          <ac:chgData name="Soheil Abbasloo" userId="d71572ce-aea6-4a3a-9d7a-c1bc96c12f67" providerId="ADAL" clId="{7B6E7004-A998-4D8A-B662-5164ED62D55F}" dt="2022-10-31T15:54:18.946" v="2442" actId="1037"/>
          <ac:spMkLst>
            <pc:docMk/>
            <pc:sldMk cId="3332183989" sldId="1410"/>
            <ac:spMk id="68" creationId="{ED2AD0F4-AB7A-48F2-8AA3-1297BD8B0634}"/>
          </ac:spMkLst>
        </pc:spChg>
        <pc:spChg chg="mod">
          <ac:chgData name="Soheil Abbasloo" userId="d71572ce-aea6-4a3a-9d7a-c1bc96c12f67" providerId="ADAL" clId="{7B6E7004-A998-4D8A-B662-5164ED62D55F}" dt="2022-10-31T15:54:22.680" v="2450" actId="1037"/>
          <ac:spMkLst>
            <pc:docMk/>
            <pc:sldMk cId="3332183989" sldId="1410"/>
            <ac:spMk id="69" creationId="{8A5F6703-9ED8-433F-8981-1A3CD73EC959}"/>
          </ac:spMkLst>
        </pc:spChg>
        <pc:spChg chg="mod">
          <ac:chgData name="Soheil Abbasloo" userId="d71572ce-aea6-4a3a-9d7a-c1bc96c12f67" providerId="ADAL" clId="{7B6E7004-A998-4D8A-B662-5164ED62D55F}" dt="2022-10-31T15:54:12.046" v="2421" actId="1036"/>
          <ac:spMkLst>
            <pc:docMk/>
            <pc:sldMk cId="3332183989" sldId="1410"/>
            <ac:spMk id="70" creationId="{927DF18B-35A4-44D4-9409-3FBFF4AD5766}"/>
          </ac:spMkLst>
        </pc:spChg>
        <pc:cxnChg chg="mod">
          <ac:chgData name="Soheil Abbasloo" userId="d71572ce-aea6-4a3a-9d7a-c1bc96c12f67" providerId="ADAL" clId="{7B6E7004-A998-4D8A-B662-5164ED62D55F}" dt="2022-10-31T15:53:01.369" v="2377" actId="1037"/>
          <ac:cxnSpMkLst>
            <pc:docMk/>
            <pc:sldMk cId="3332183989" sldId="1410"/>
            <ac:cxnSpMk id="78" creationId="{85F9D865-993D-4B12-B7BB-61ADAC23110E}"/>
          </ac:cxnSpMkLst>
        </pc:cxnChg>
      </pc:sldChg>
      <pc:sldChg chg="add del">
        <pc:chgData name="Soheil Abbasloo" userId="d71572ce-aea6-4a3a-9d7a-c1bc96c12f67" providerId="ADAL" clId="{7B6E7004-A998-4D8A-B662-5164ED62D55F}" dt="2022-10-31T21:43:49.366" v="8411"/>
        <pc:sldMkLst>
          <pc:docMk/>
          <pc:sldMk cId="3592040002" sldId="1410"/>
        </pc:sldMkLst>
      </pc:sldChg>
      <pc:sldChg chg="addSp delSp modSp new mod modClrScheme addAnim delAnim modAnim chgLayout">
        <pc:chgData name="Soheil Abbasloo" userId="d71572ce-aea6-4a3a-9d7a-c1bc96c12f67" providerId="ADAL" clId="{7B6E7004-A998-4D8A-B662-5164ED62D55F}" dt="2022-10-31T17:52:24.199" v="3815" actId="1076"/>
        <pc:sldMkLst>
          <pc:docMk/>
          <pc:sldMk cId="3235854420" sldId="1411"/>
        </pc:sldMkLst>
        <pc:spChg chg="del">
          <ac:chgData name="Soheil Abbasloo" userId="d71572ce-aea6-4a3a-9d7a-c1bc96c12f67" providerId="ADAL" clId="{7B6E7004-A998-4D8A-B662-5164ED62D55F}" dt="2022-10-31T16:16:33.257" v="2636" actId="700"/>
          <ac:spMkLst>
            <pc:docMk/>
            <pc:sldMk cId="3235854420" sldId="1411"/>
            <ac:spMk id="2" creationId="{6DEF2DD1-E008-3A70-47E6-5DFA558AAA99}"/>
          </ac:spMkLst>
        </pc:spChg>
        <pc:spChg chg="del mod ord">
          <ac:chgData name="Soheil Abbasloo" userId="d71572ce-aea6-4a3a-9d7a-c1bc96c12f67" providerId="ADAL" clId="{7B6E7004-A998-4D8A-B662-5164ED62D55F}" dt="2022-10-31T16:16:33.257" v="2636" actId="700"/>
          <ac:spMkLst>
            <pc:docMk/>
            <pc:sldMk cId="3235854420" sldId="1411"/>
            <ac:spMk id="3" creationId="{A7E69C08-A06D-AC04-9B3B-085FC5285CBB}"/>
          </ac:spMkLst>
        </pc:spChg>
        <pc:spChg chg="mod ord">
          <ac:chgData name="Soheil Abbasloo" userId="d71572ce-aea6-4a3a-9d7a-c1bc96c12f67" providerId="ADAL" clId="{7B6E7004-A998-4D8A-B662-5164ED62D55F}" dt="2022-10-31T16:16:33.257" v="2636" actId="700"/>
          <ac:spMkLst>
            <pc:docMk/>
            <pc:sldMk cId="3235854420" sldId="1411"/>
            <ac:spMk id="4" creationId="{177150A4-7702-08E8-5E36-97D317B289E3}"/>
          </ac:spMkLst>
        </pc:spChg>
        <pc:spChg chg="add mod ord">
          <ac:chgData name="Soheil Abbasloo" userId="d71572ce-aea6-4a3a-9d7a-c1bc96c12f67" providerId="ADAL" clId="{7B6E7004-A998-4D8A-B662-5164ED62D55F}" dt="2022-10-31T16:42:19.030" v="3205" actId="6549"/>
          <ac:spMkLst>
            <pc:docMk/>
            <pc:sldMk cId="3235854420" sldId="1411"/>
            <ac:spMk id="5" creationId="{2DED4BAF-A9E1-8469-2937-ED3DF132A185}"/>
          </ac:spMkLst>
        </pc:spChg>
        <pc:spChg chg="add mod ord">
          <ac:chgData name="Soheil Abbasloo" userId="d71572ce-aea6-4a3a-9d7a-c1bc96c12f67" providerId="ADAL" clId="{7B6E7004-A998-4D8A-B662-5164ED62D55F}" dt="2022-10-31T16:40:49.793" v="3187" actId="242"/>
          <ac:spMkLst>
            <pc:docMk/>
            <pc:sldMk cId="3235854420" sldId="1411"/>
            <ac:spMk id="6" creationId="{022C9EDD-BA38-2726-9742-4ABE2CDE78F0}"/>
          </ac:spMkLst>
        </pc:spChg>
        <pc:spChg chg="add mod">
          <ac:chgData name="Soheil Abbasloo" userId="d71572ce-aea6-4a3a-9d7a-c1bc96c12f67" providerId="ADAL" clId="{7B6E7004-A998-4D8A-B662-5164ED62D55F}" dt="2022-10-31T16:34:34.366" v="3102" actId="1076"/>
          <ac:spMkLst>
            <pc:docMk/>
            <pc:sldMk cId="3235854420" sldId="1411"/>
            <ac:spMk id="12" creationId="{C2E59B96-EED5-69C3-C9E1-249BA660CBDE}"/>
          </ac:spMkLst>
        </pc:spChg>
        <pc:spChg chg="add mod">
          <ac:chgData name="Soheil Abbasloo" userId="d71572ce-aea6-4a3a-9d7a-c1bc96c12f67" providerId="ADAL" clId="{7B6E7004-A998-4D8A-B662-5164ED62D55F}" dt="2022-10-31T16:33:38.957" v="3086" actId="113"/>
          <ac:spMkLst>
            <pc:docMk/>
            <pc:sldMk cId="3235854420" sldId="1411"/>
            <ac:spMk id="13" creationId="{8F3BF638-6D93-9351-D704-C76FC92331F4}"/>
          </ac:spMkLst>
        </pc:spChg>
        <pc:spChg chg="add del mod">
          <ac:chgData name="Soheil Abbasloo" userId="d71572ce-aea6-4a3a-9d7a-c1bc96c12f67" providerId="ADAL" clId="{7B6E7004-A998-4D8A-B662-5164ED62D55F}" dt="2022-10-31T16:27:08.949" v="2766" actId="478"/>
          <ac:spMkLst>
            <pc:docMk/>
            <pc:sldMk cId="3235854420" sldId="1411"/>
            <ac:spMk id="15" creationId="{4F69FDC4-6E34-B8E0-79B7-9D70A89E2CDC}"/>
          </ac:spMkLst>
        </pc:spChg>
        <pc:spChg chg="add del mod">
          <ac:chgData name="Soheil Abbasloo" userId="d71572ce-aea6-4a3a-9d7a-c1bc96c12f67" providerId="ADAL" clId="{7B6E7004-A998-4D8A-B662-5164ED62D55F}" dt="2022-10-31T16:27:08.949" v="2766" actId="478"/>
          <ac:spMkLst>
            <pc:docMk/>
            <pc:sldMk cId="3235854420" sldId="1411"/>
            <ac:spMk id="16" creationId="{59A8A1C7-A892-442B-3BE9-F8DB5B403D6E}"/>
          </ac:spMkLst>
        </pc:spChg>
        <pc:spChg chg="add del mod">
          <ac:chgData name="Soheil Abbasloo" userId="d71572ce-aea6-4a3a-9d7a-c1bc96c12f67" providerId="ADAL" clId="{7B6E7004-A998-4D8A-B662-5164ED62D55F}" dt="2022-10-31T16:27:08.949" v="2766" actId="478"/>
          <ac:spMkLst>
            <pc:docMk/>
            <pc:sldMk cId="3235854420" sldId="1411"/>
            <ac:spMk id="17" creationId="{838F0801-7EE1-16BC-1B66-7E80669B7BE5}"/>
          </ac:spMkLst>
        </pc:spChg>
        <pc:spChg chg="add del mod">
          <ac:chgData name="Soheil Abbasloo" userId="d71572ce-aea6-4a3a-9d7a-c1bc96c12f67" providerId="ADAL" clId="{7B6E7004-A998-4D8A-B662-5164ED62D55F}" dt="2022-10-31T16:27:08.949" v="2766" actId="478"/>
          <ac:spMkLst>
            <pc:docMk/>
            <pc:sldMk cId="3235854420" sldId="1411"/>
            <ac:spMk id="18" creationId="{6DC96A85-40DD-3232-B407-D3B312EF3B8B}"/>
          </ac:spMkLst>
        </pc:spChg>
        <pc:spChg chg="add del mod">
          <ac:chgData name="Soheil Abbasloo" userId="d71572ce-aea6-4a3a-9d7a-c1bc96c12f67" providerId="ADAL" clId="{7B6E7004-A998-4D8A-B662-5164ED62D55F}" dt="2022-10-31T16:27:08.949" v="2766" actId="478"/>
          <ac:spMkLst>
            <pc:docMk/>
            <pc:sldMk cId="3235854420" sldId="1411"/>
            <ac:spMk id="19" creationId="{BCCF533C-20EB-E8ED-9B9C-0E9EC51C9BFD}"/>
          </ac:spMkLst>
        </pc:spChg>
        <pc:spChg chg="add del mod">
          <ac:chgData name="Soheil Abbasloo" userId="d71572ce-aea6-4a3a-9d7a-c1bc96c12f67" providerId="ADAL" clId="{7B6E7004-A998-4D8A-B662-5164ED62D55F}" dt="2022-10-31T16:27:08.949" v="2766" actId="478"/>
          <ac:spMkLst>
            <pc:docMk/>
            <pc:sldMk cId="3235854420" sldId="1411"/>
            <ac:spMk id="20" creationId="{89D39447-54C9-E9C1-A31E-90AB4600931D}"/>
          </ac:spMkLst>
        </pc:spChg>
        <pc:spChg chg="add mod">
          <ac:chgData name="Soheil Abbasloo" userId="d71572ce-aea6-4a3a-9d7a-c1bc96c12f67" providerId="ADAL" clId="{7B6E7004-A998-4D8A-B662-5164ED62D55F}" dt="2022-10-31T16:33:52.953" v="3093" actId="113"/>
          <ac:spMkLst>
            <pc:docMk/>
            <pc:sldMk cId="3235854420" sldId="1411"/>
            <ac:spMk id="21" creationId="{A21AB2F3-BDCD-2484-57EB-FF4A46B7581E}"/>
          </ac:spMkLst>
        </pc:spChg>
        <pc:spChg chg="add mod">
          <ac:chgData name="Soheil Abbasloo" userId="d71572ce-aea6-4a3a-9d7a-c1bc96c12f67" providerId="ADAL" clId="{7B6E7004-A998-4D8A-B662-5164ED62D55F}" dt="2022-10-31T16:33:47.736" v="3091" actId="113"/>
          <ac:spMkLst>
            <pc:docMk/>
            <pc:sldMk cId="3235854420" sldId="1411"/>
            <ac:spMk id="22" creationId="{CCDD10EF-9F1D-C8A6-59AA-D01A59FA72B9}"/>
          </ac:spMkLst>
        </pc:spChg>
        <pc:spChg chg="add del mod">
          <ac:chgData name="Soheil Abbasloo" userId="d71572ce-aea6-4a3a-9d7a-c1bc96c12f67" providerId="ADAL" clId="{7B6E7004-A998-4D8A-B662-5164ED62D55F}" dt="2022-10-31T16:27:08.949" v="2766" actId="478"/>
          <ac:spMkLst>
            <pc:docMk/>
            <pc:sldMk cId="3235854420" sldId="1411"/>
            <ac:spMk id="23" creationId="{A79F8C00-650C-5E00-A8E3-775678D63A11}"/>
          </ac:spMkLst>
        </pc:spChg>
        <pc:spChg chg="add mod">
          <ac:chgData name="Soheil Abbasloo" userId="d71572ce-aea6-4a3a-9d7a-c1bc96c12f67" providerId="ADAL" clId="{7B6E7004-A998-4D8A-B662-5164ED62D55F}" dt="2022-10-31T17:52:24.199" v="3815" actId="1076"/>
          <ac:spMkLst>
            <pc:docMk/>
            <pc:sldMk cId="3235854420" sldId="1411"/>
            <ac:spMk id="25" creationId="{052CCBBB-5133-F429-8261-160718CA9316}"/>
          </ac:spMkLst>
        </pc:spChg>
        <pc:spChg chg="add mod">
          <ac:chgData name="Soheil Abbasloo" userId="d71572ce-aea6-4a3a-9d7a-c1bc96c12f67" providerId="ADAL" clId="{7B6E7004-A998-4D8A-B662-5164ED62D55F}" dt="2022-10-31T16:31:57.016" v="3038" actId="1036"/>
          <ac:spMkLst>
            <pc:docMk/>
            <pc:sldMk cId="3235854420" sldId="1411"/>
            <ac:spMk id="26" creationId="{520788E1-C712-0339-E31A-C95C452388A8}"/>
          </ac:spMkLst>
        </pc:spChg>
        <pc:spChg chg="add mod">
          <ac:chgData name="Soheil Abbasloo" userId="d71572ce-aea6-4a3a-9d7a-c1bc96c12f67" providerId="ADAL" clId="{7B6E7004-A998-4D8A-B662-5164ED62D55F}" dt="2022-10-31T16:31:57.016" v="3038" actId="1036"/>
          <ac:spMkLst>
            <pc:docMk/>
            <pc:sldMk cId="3235854420" sldId="1411"/>
            <ac:spMk id="27" creationId="{391E286B-3B76-BAF7-7C08-36D248757C77}"/>
          </ac:spMkLst>
        </pc:spChg>
        <pc:spChg chg="add mod">
          <ac:chgData name="Soheil Abbasloo" userId="d71572ce-aea6-4a3a-9d7a-c1bc96c12f67" providerId="ADAL" clId="{7B6E7004-A998-4D8A-B662-5164ED62D55F}" dt="2022-10-31T16:31:57.016" v="3038" actId="1036"/>
          <ac:spMkLst>
            <pc:docMk/>
            <pc:sldMk cId="3235854420" sldId="1411"/>
            <ac:spMk id="28" creationId="{8D88AE63-279B-AC61-F23E-649312194ED1}"/>
          </ac:spMkLst>
        </pc:spChg>
        <pc:spChg chg="add del mod">
          <ac:chgData name="Soheil Abbasloo" userId="d71572ce-aea6-4a3a-9d7a-c1bc96c12f67" providerId="ADAL" clId="{7B6E7004-A998-4D8A-B662-5164ED62D55F}" dt="2022-10-31T16:35:50.616" v="3132" actId="1036"/>
          <ac:spMkLst>
            <pc:docMk/>
            <pc:sldMk cId="3235854420" sldId="1411"/>
            <ac:spMk id="29" creationId="{97C8FAC9-758D-672B-D087-B16F589C8EFA}"/>
          </ac:spMkLst>
        </pc:spChg>
        <pc:spChg chg="add del mod">
          <ac:chgData name="Soheil Abbasloo" userId="d71572ce-aea6-4a3a-9d7a-c1bc96c12f67" providerId="ADAL" clId="{7B6E7004-A998-4D8A-B662-5164ED62D55F}" dt="2022-10-31T16:34:10.669" v="3096" actId="478"/>
          <ac:spMkLst>
            <pc:docMk/>
            <pc:sldMk cId="3235854420" sldId="1411"/>
            <ac:spMk id="31" creationId="{0ED419AF-1A49-1409-DA0D-529017CD04B4}"/>
          </ac:spMkLst>
        </pc:spChg>
        <pc:spChg chg="add del mod">
          <ac:chgData name="Soheil Abbasloo" userId="d71572ce-aea6-4a3a-9d7a-c1bc96c12f67" providerId="ADAL" clId="{7B6E7004-A998-4D8A-B662-5164ED62D55F}" dt="2022-10-31T16:34:11.744" v="3097" actId="478"/>
          <ac:spMkLst>
            <pc:docMk/>
            <pc:sldMk cId="3235854420" sldId="1411"/>
            <ac:spMk id="34" creationId="{BACF2696-422F-53FA-C877-767104B9B937}"/>
          </ac:spMkLst>
        </pc:spChg>
        <pc:spChg chg="add del mod">
          <ac:chgData name="Soheil Abbasloo" userId="d71572ce-aea6-4a3a-9d7a-c1bc96c12f67" providerId="ADAL" clId="{7B6E7004-A998-4D8A-B662-5164ED62D55F}" dt="2022-10-31T16:34:10.669" v="3096" actId="478"/>
          <ac:spMkLst>
            <pc:docMk/>
            <pc:sldMk cId="3235854420" sldId="1411"/>
            <ac:spMk id="35" creationId="{D2F1AD93-6C13-5665-08F3-9D069B6EE709}"/>
          </ac:spMkLst>
        </pc:spChg>
        <pc:spChg chg="add del mod">
          <ac:chgData name="Soheil Abbasloo" userId="d71572ce-aea6-4a3a-9d7a-c1bc96c12f67" providerId="ADAL" clId="{7B6E7004-A998-4D8A-B662-5164ED62D55F}" dt="2022-10-31T16:34:10.669" v="3096" actId="478"/>
          <ac:spMkLst>
            <pc:docMk/>
            <pc:sldMk cId="3235854420" sldId="1411"/>
            <ac:spMk id="36" creationId="{B52A1EA6-7F89-2383-204D-67DEA904E2F5}"/>
          </ac:spMkLst>
        </pc:spChg>
        <pc:spChg chg="add del mod">
          <ac:chgData name="Soheil Abbasloo" userId="d71572ce-aea6-4a3a-9d7a-c1bc96c12f67" providerId="ADAL" clId="{7B6E7004-A998-4D8A-B662-5164ED62D55F}" dt="2022-10-31T16:33:43.509" v="3089"/>
          <ac:spMkLst>
            <pc:docMk/>
            <pc:sldMk cId="3235854420" sldId="1411"/>
            <ac:spMk id="37" creationId="{E4B9EA28-BF11-56CD-8128-C994F3B8E1D1}"/>
          </ac:spMkLst>
        </pc:spChg>
        <pc:spChg chg="add del mod">
          <ac:chgData name="Soheil Abbasloo" userId="d71572ce-aea6-4a3a-9d7a-c1bc96c12f67" providerId="ADAL" clId="{7B6E7004-A998-4D8A-B662-5164ED62D55F}" dt="2022-10-31T16:33:43.509" v="3089"/>
          <ac:spMkLst>
            <pc:docMk/>
            <pc:sldMk cId="3235854420" sldId="1411"/>
            <ac:spMk id="40" creationId="{983F42EF-F866-E920-8C36-C8A59B7EEDD0}"/>
          </ac:spMkLst>
        </pc:spChg>
        <pc:spChg chg="add del mod">
          <ac:chgData name="Soheil Abbasloo" userId="d71572ce-aea6-4a3a-9d7a-c1bc96c12f67" providerId="ADAL" clId="{7B6E7004-A998-4D8A-B662-5164ED62D55F}" dt="2022-10-31T16:33:43.509" v="3089"/>
          <ac:spMkLst>
            <pc:docMk/>
            <pc:sldMk cId="3235854420" sldId="1411"/>
            <ac:spMk id="41" creationId="{3B884305-BD2F-54F3-2C5B-E43C56BFA23A}"/>
          </ac:spMkLst>
        </pc:spChg>
        <pc:spChg chg="add del mod">
          <ac:chgData name="Soheil Abbasloo" userId="d71572ce-aea6-4a3a-9d7a-c1bc96c12f67" providerId="ADAL" clId="{7B6E7004-A998-4D8A-B662-5164ED62D55F}" dt="2022-10-31T16:33:43.509" v="3089"/>
          <ac:spMkLst>
            <pc:docMk/>
            <pc:sldMk cId="3235854420" sldId="1411"/>
            <ac:spMk id="42" creationId="{310578E2-B946-0C92-C61B-E222A8C8E76C}"/>
          </ac:spMkLst>
        </pc:spChg>
        <pc:picChg chg="add del mod">
          <ac:chgData name="Soheil Abbasloo" userId="d71572ce-aea6-4a3a-9d7a-c1bc96c12f67" providerId="ADAL" clId="{7B6E7004-A998-4D8A-B662-5164ED62D55F}" dt="2022-10-31T16:34:12.830" v="3098" actId="478"/>
          <ac:picMkLst>
            <pc:docMk/>
            <pc:sldMk cId="3235854420" sldId="1411"/>
            <ac:picMk id="8" creationId="{FC819D7B-CF3A-5BFD-665B-B18D9ABCC347}"/>
          </ac:picMkLst>
        </pc:picChg>
        <pc:picChg chg="add del mod">
          <ac:chgData name="Soheil Abbasloo" userId="d71572ce-aea6-4a3a-9d7a-c1bc96c12f67" providerId="ADAL" clId="{7B6E7004-A998-4D8A-B662-5164ED62D55F}" dt="2022-10-31T16:33:18.339" v="3080" actId="478"/>
          <ac:picMkLst>
            <pc:docMk/>
            <pc:sldMk cId="3235854420" sldId="1411"/>
            <ac:picMk id="9" creationId="{4F186525-6203-A0EA-3555-B13FE517D423}"/>
          </ac:picMkLst>
        </pc:picChg>
        <pc:picChg chg="add mod modCrop">
          <ac:chgData name="Soheil Abbasloo" userId="d71572ce-aea6-4a3a-9d7a-c1bc96c12f67" providerId="ADAL" clId="{7B6E7004-A998-4D8A-B662-5164ED62D55F}" dt="2022-10-31T16:34:23.624" v="3101" actId="732"/>
          <ac:picMkLst>
            <pc:docMk/>
            <pc:sldMk cId="3235854420" sldId="1411"/>
            <ac:picMk id="32" creationId="{75ECE997-81F4-4F0C-A04B-78378D4E1BB3}"/>
          </ac:picMkLst>
        </pc:picChg>
        <pc:picChg chg="add mod modCrop">
          <ac:chgData name="Soheil Abbasloo" userId="d71572ce-aea6-4a3a-9d7a-c1bc96c12f67" providerId="ADAL" clId="{7B6E7004-A998-4D8A-B662-5164ED62D55F}" dt="2022-10-31T16:33:34.316" v="3084" actId="1076"/>
          <ac:picMkLst>
            <pc:docMk/>
            <pc:sldMk cId="3235854420" sldId="1411"/>
            <ac:picMk id="33" creationId="{CABB9C1E-9A43-79A0-ED7D-DD9684748124}"/>
          </ac:picMkLst>
        </pc:picChg>
        <pc:picChg chg="add del mod">
          <ac:chgData name="Soheil Abbasloo" userId="d71572ce-aea6-4a3a-9d7a-c1bc96c12f67" providerId="ADAL" clId="{7B6E7004-A998-4D8A-B662-5164ED62D55F}" dt="2022-10-31T16:33:43.509" v="3089"/>
          <ac:picMkLst>
            <pc:docMk/>
            <pc:sldMk cId="3235854420" sldId="1411"/>
            <ac:picMk id="38" creationId="{C742E9E2-86DB-FFB4-144B-A5C9AF8DC3E0}"/>
          </ac:picMkLst>
        </pc:picChg>
        <pc:picChg chg="add del mod">
          <ac:chgData name="Soheil Abbasloo" userId="d71572ce-aea6-4a3a-9d7a-c1bc96c12f67" providerId="ADAL" clId="{7B6E7004-A998-4D8A-B662-5164ED62D55F}" dt="2022-10-31T16:33:43.509" v="3089"/>
          <ac:picMkLst>
            <pc:docMk/>
            <pc:sldMk cId="3235854420" sldId="1411"/>
            <ac:picMk id="39" creationId="{84283DAD-45D9-C8BF-DBEB-262D6FEA17D6}"/>
          </ac:picMkLst>
        </pc:picChg>
        <pc:cxnChg chg="add mod">
          <ac:chgData name="Soheil Abbasloo" userId="d71572ce-aea6-4a3a-9d7a-c1bc96c12f67" providerId="ADAL" clId="{7B6E7004-A998-4D8A-B662-5164ED62D55F}" dt="2022-10-31T16:31:57.016" v="3038" actId="1036"/>
          <ac:cxnSpMkLst>
            <pc:docMk/>
            <pc:sldMk cId="3235854420" sldId="1411"/>
            <ac:cxnSpMk id="7" creationId="{900D9F1F-CAED-0A97-E92F-B1FA47C4D179}"/>
          </ac:cxnSpMkLst>
        </pc:cxnChg>
        <pc:cxnChg chg="add mod">
          <ac:chgData name="Soheil Abbasloo" userId="d71572ce-aea6-4a3a-9d7a-c1bc96c12f67" providerId="ADAL" clId="{7B6E7004-A998-4D8A-B662-5164ED62D55F}" dt="2022-10-31T16:32:39.283" v="3042" actId="1582"/>
          <ac:cxnSpMkLst>
            <pc:docMk/>
            <pc:sldMk cId="3235854420" sldId="1411"/>
            <ac:cxnSpMk id="10" creationId="{D306AB6D-2387-2FF6-0A03-23B7AA118316}"/>
          </ac:cxnSpMkLst>
        </pc:cxnChg>
        <pc:cxnChg chg="add mod">
          <ac:chgData name="Soheil Abbasloo" userId="d71572ce-aea6-4a3a-9d7a-c1bc96c12f67" providerId="ADAL" clId="{7B6E7004-A998-4D8A-B662-5164ED62D55F}" dt="2022-10-31T16:32:39.283" v="3042" actId="1582"/>
          <ac:cxnSpMkLst>
            <pc:docMk/>
            <pc:sldMk cId="3235854420" sldId="1411"/>
            <ac:cxnSpMk id="11" creationId="{4A850872-F6FF-F59E-5364-8B9528E42530}"/>
          </ac:cxnSpMkLst>
        </pc:cxnChg>
        <pc:cxnChg chg="add del mod">
          <ac:chgData name="Soheil Abbasloo" userId="d71572ce-aea6-4a3a-9d7a-c1bc96c12f67" providerId="ADAL" clId="{7B6E7004-A998-4D8A-B662-5164ED62D55F}" dt="2022-10-31T16:27:08.949" v="2766" actId="478"/>
          <ac:cxnSpMkLst>
            <pc:docMk/>
            <pc:sldMk cId="3235854420" sldId="1411"/>
            <ac:cxnSpMk id="14" creationId="{0ABB2536-4EBA-D22B-EF95-0C13E71C41CB}"/>
          </ac:cxnSpMkLst>
        </pc:cxnChg>
        <pc:cxnChg chg="add mod">
          <ac:chgData name="Soheil Abbasloo" userId="d71572ce-aea6-4a3a-9d7a-c1bc96c12f67" providerId="ADAL" clId="{7B6E7004-A998-4D8A-B662-5164ED62D55F}" dt="2022-10-31T17:52:24.199" v="3815" actId="1076"/>
          <ac:cxnSpMkLst>
            <pc:docMk/>
            <pc:sldMk cId="3235854420" sldId="1411"/>
            <ac:cxnSpMk id="24" creationId="{2ED83431-3600-1B8E-E6A7-891290F5C054}"/>
          </ac:cxnSpMkLst>
        </pc:cxnChg>
      </pc:sldChg>
      <pc:sldChg chg="add del">
        <pc:chgData name="Soheil Abbasloo" userId="d71572ce-aea6-4a3a-9d7a-c1bc96c12f67" providerId="ADAL" clId="{7B6E7004-A998-4D8A-B662-5164ED62D55F}" dt="2022-10-31T17:59:26.657" v="3945" actId="47"/>
        <pc:sldMkLst>
          <pc:docMk/>
          <pc:sldMk cId="4146579225" sldId="1412"/>
        </pc:sldMkLst>
      </pc:sldChg>
      <pc:sldChg chg="add del">
        <pc:chgData name="Soheil Abbasloo" userId="d71572ce-aea6-4a3a-9d7a-c1bc96c12f67" providerId="ADAL" clId="{7B6E7004-A998-4D8A-B662-5164ED62D55F}" dt="2022-10-31T17:59:26.657" v="3945" actId="47"/>
        <pc:sldMkLst>
          <pc:docMk/>
          <pc:sldMk cId="480810608" sldId="1413"/>
        </pc:sldMkLst>
      </pc:sldChg>
      <pc:sldChg chg="modSp add del mod">
        <pc:chgData name="Soheil Abbasloo" userId="d71572ce-aea6-4a3a-9d7a-c1bc96c12f67" providerId="ADAL" clId="{7B6E7004-A998-4D8A-B662-5164ED62D55F}" dt="2022-10-31T17:59:26.657" v="3945" actId="47"/>
        <pc:sldMkLst>
          <pc:docMk/>
          <pc:sldMk cId="2660630918" sldId="1414"/>
        </pc:sldMkLst>
        <pc:spChg chg="mod">
          <ac:chgData name="Soheil Abbasloo" userId="d71572ce-aea6-4a3a-9d7a-c1bc96c12f67" providerId="ADAL" clId="{7B6E7004-A998-4D8A-B662-5164ED62D55F}" dt="2022-10-31T16:28:36.043" v="2831" actId="20577"/>
          <ac:spMkLst>
            <pc:docMk/>
            <pc:sldMk cId="2660630918" sldId="1414"/>
            <ac:spMk id="6" creationId="{022C9EDD-BA38-2726-9742-4ABE2CDE78F0}"/>
          </ac:spMkLst>
        </pc:spChg>
      </pc:sldChg>
      <pc:sldChg chg="modSp new del mod">
        <pc:chgData name="Soheil Abbasloo" userId="d71572ce-aea6-4a3a-9d7a-c1bc96c12f67" providerId="ADAL" clId="{7B6E7004-A998-4D8A-B662-5164ED62D55F}" dt="2022-10-31T16:49:03.025" v="3299" actId="47"/>
        <pc:sldMkLst>
          <pc:docMk/>
          <pc:sldMk cId="4107421372" sldId="1415"/>
        </pc:sldMkLst>
        <pc:spChg chg="mod">
          <ac:chgData name="Soheil Abbasloo" userId="d71572ce-aea6-4a3a-9d7a-c1bc96c12f67" providerId="ADAL" clId="{7B6E7004-A998-4D8A-B662-5164ED62D55F}" dt="2022-10-31T16:29:07.298" v="2861" actId="20577"/>
          <ac:spMkLst>
            <pc:docMk/>
            <pc:sldMk cId="4107421372" sldId="1415"/>
            <ac:spMk id="3" creationId="{4E94B7B1-CB55-7A3F-8DB5-74A7E0E629AB}"/>
          </ac:spMkLst>
        </pc:spChg>
        <pc:spChg chg="mod">
          <ac:chgData name="Soheil Abbasloo" userId="d71572ce-aea6-4a3a-9d7a-c1bc96c12f67" providerId="ADAL" clId="{7B6E7004-A998-4D8A-B662-5164ED62D55F}" dt="2022-10-31T16:30:17.446" v="2984" actId="20577"/>
          <ac:spMkLst>
            <pc:docMk/>
            <pc:sldMk cId="4107421372" sldId="1415"/>
            <ac:spMk id="4" creationId="{48319D9E-B4C9-AB4E-1E3E-2AD42DFAE313}"/>
          </ac:spMkLst>
        </pc:spChg>
      </pc:sldChg>
      <pc:sldChg chg="addSp delSp modSp add mod modAnim">
        <pc:chgData name="Soheil Abbasloo" userId="d71572ce-aea6-4a3a-9d7a-c1bc96c12f67" providerId="ADAL" clId="{7B6E7004-A998-4D8A-B662-5164ED62D55F}" dt="2022-10-31T17:52:14.543" v="3802" actId="14100"/>
        <pc:sldMkLst>
          <pc:docMk/>
          <pc:sldMk cId="1815079829" sldId="1416"/>
        </pc:sldMkLst>
        <pc:spChg chg="add del mod">
          <ac:chgData name="Soheil Abbasloo" userId="d71572ce-aea6-4a3a-9d7a-c1bc96c12f67" providerId="ADAL" clId="{7B6E7004-A998-4D8A-B662-5164ED62D55F}" dt="2022-10-31T16:42:35.911" v="3209" actId="478"/>
          <ac:spMkLst>
            <pc:docMk/>
            <pc:sldMk cId="1815079829" sldId="1416"/>
            <ac:spMk id="3" creationId="{22094EDB-12B1-8421-ADE2-C5679C225EFC}"/>
          </ac:spMkLst>
        </pc:spChg>
        <pc:spChg chg="del mod">
          <ac:chgData name="Soheil Abbasloo" userId="d71572ce-aea6-4a3a-9d7a-c1bc96c12f67" providerId="ADAL" clId="{7B6E7004-A998-4D8A-B662-5164ED62D55F}" dt="2022-10-31T16:42:33.546" v="3208" actId="478"/>
          <ac:spMkLst>
            <pc:docMk/>
            <pc:sldMk cId="1815079829" sldId="1416"/>
            <ac:spMk id="5" creationId="{2DED4BAF-A9E1-8469-2937-ED3DF132A185}"/>
          </ac:spMkLst>
        </pc:spChg>
        <pc:spChg chg="mod">
          <ac:chgData name="Soheil Abbasloo" userId="d71572ce-aea6-4a3a-9d7a-c1bc96c12f67" providerId="ADAL" clId="{7B6E7004-A998-4D8A-B662-5164ED62D55F}" dt="2022-10-31T16:40:53.004" v="3188" actId="242"/>
          <ac:spMkLst>
            <pc:docMk/>
            <pc:sldMk cId="1815079829" sldId="1416"/>
            <ac:spMk id="6" creationId="{022C9EDD-BA38-2726-9742-4ABE2CDE78F0}"/>
          </ac:spMkLst>
        </pc:spChg>
        <pc:spChg chg="mod">
          <ac:chgData name="Soheil Abbasloo" userId="d71572ce-aea6-4a3a-9d7a-c1bc96c12f67" providerId="ADAL" clId="{7B6E7004-A998-4D8A-B662-5164ED62D55F}" dt="2022-10-31T17:52:14.543" v="3802" actId="14100"/>
          <ac:spMkLst>
            <pc:docMk/>
            <pc:sldMk cId="1815079829" sldId="1416"/>
            <ac:spMk id="25" creationId="{052CCBBB-5133-F429-8261-160718CA9316}"/>
          </ac:spMkLst>
        </pc:spChg>
        <pc:cxnChg chg="mod">
          <ac:chgData name="Soheil Abbasloo" userId="d71572ce-aea6-4a3a-9d7a-c1bc96c12f67" providerId="ADAL" clId="{7B6E7004-A998-4D8A-B662-5164ED62D55F}" dt="2022-10-31T17:52:14.543" v="3802" actId="14100"/>
          <ac:cxnSpMkLst>
            <pc:docMk/>
            <pc:sldMk cId="1815079829" sldId="1416"/>
            <ac:cxnSpMk id="24" creationId="{2ED83431-3600-1B8E-E6A7-891290F5C054}"/>
          </ac:cxnSpMkLst>
        </pc:cxnChg>
      </pc:sldChg>
      <pc:sldChg chg="addSp delSp modSp add mod modAnim">
        <pc:chgData name="Soheil Abbasloo" userId="d71572ce-aea6-4a3a-9d7a-c1bc96c12f67" providerId="ADAL" clId="{7B6E7004-A998-4D8A-B662-5164ED62D55F}" dt="2022-10-31T19:22:43.919" v="5101" actId="20577"/>
        <pc:sldMkLst>
          <pc:docMk/>
          <pc:sldMk cId="3579618859" sldId="1417"/>
        </pc:sldMkLst>
        <pc:spChg chg="add mod">
          <ac:chgData name="Soheil Abbasloo" userId="d71572ce-aea6-4a3a-9d7a-c1bc96c12f67" providerId="ADAL" clId="{7B6E7004-A998-4D8A-B662-5164ED62D55F}" dt="2022-10-31T16:41:28.155" v="3193" actId="1076"/>
          <ac:spMkLst>
            <pc:docMk/>
            <pc:sldMk cId="3579618859" sldId="1417"/>
            <ac:spMk id="3" creationId="{723448AB-44C9-C591-A28B-CF3389897F1B}"/>
          </ac:spMkLst>
        </pc:spChg>
        <pc:spChg chg="del mod">
          <ac:chgData name="Soheil Abbasloo" userId="d71572ce-aea6-4a3a-9d7a-c1bc96c12f67" providerId="ADAL" clId="{7B6E7004-A998-4D8A-B662-5164ED62D55F}" dt="2022-10-31T16:42:46.999" v="3210" actId="478"/>
          <ac:spMkLst>
            <pc:docMk/>
            <pc:sldMk cId="3579618859" sldId="1417"/>
            <ac:spMk id="5" creationId="{2DED4BAF-A9E1-8469-2937-ED3DF132A185}"/>
          </ac:spMkLst>
        </pc:spChg>
        <pc:spChg chg="mod">
          <ac:chgData name="Soheil Abbasloo" userId="d71572ce-aea6-4a3a-9d7a-c1bc96c12f67" providerId="ADAL" clId="{7B6E7004-A998-4D8A-B662-5164ED62D55F}" dt="2022-10-31T19:22:43.919" v="5101" actId="20577"/>
          <ac:spMkLst>
            <pc:docMk/>
            <pc:sldMk cId="3579618859" sldId="1417"/>
            <ac:spMk id="6" creationId="{022C9EDD-BA38-2726-9742-4ABE2CDE78F0}"/>
          </ac:spMkLst>
        </pc:spChg>
        <pc:spChg chg="add mod">
          <ac:chgData name="Soheil Abbasloo" userId="d71572ce-aea6-4a3a-9d7a-c1bc96c12f67" providerId="ADAL" clId="{7B6E7004-A998-4D8A-B662-5164ED62D55F}" dt="2022-10-31T16:41:28.155" v="3193" actId="1076"/>
          <ac:spMkLst>
            <pc:docMk/>
            <pc:sldMk cId="3579618859" sldId="1417"/>
            <ac:spMk id="8" creationId="{927FA50F-4233-15FB-D85C-727C74EC6470}"/>
          </ac:spMkLst>
        </pc:spChg>
        <pc:spChg chg="add mod">
          <ac:chgData name="Soheil Abbasloo" userId="d71572ce-aea6-4a3a-9d7a-c1bc96c12f67" providerId="ADAL" clId="{7B6E7004-A998-4D8A-B662-5164ED62D55F}" dt="2022-10-31T16:41:28.155" v="3193" actId="1076"/>
          <ac:spMkLst>
            <pc:docMk/>
            <pc:sldMk cId="3579618859" sldId="1417"/>
            <ac:spMk id="9" creationId="{B6D0F5FC-D058-FF44-D4EF-D3CC68B34202}"/>
          </ac:spMkLst>
        </pc:spChg>
        <pc:spChg chg="add mod">
          <ac:chgData name="Soheil Abbasloo" userId="d71572ce-aea6-4a3a-9d7a-c1bc96c12f67" providerId="ADAL" clId="{7B6E7004-A998-4D8A-B662-5164ED62D55F}" dt="2022-10-31T16:41:28.155" v="3193" actId="1076"/>
          <ac:spMkLst>
            <pc:docMk/>
            <pc:sldMk cId="3579618859" sldId="1417"/>
            <ac:spMk id="14" creationId="{19C07131-669F-3610-AE21-089D9DE35EE3}"/>
          </ac:spMkLst>
        </pc:spChg>
        <pc:spChg chg="add mod">
          <ac:chgData name="Soheil Abbasloo" userId="d71572ce-aea6-4a3a-9d7a-c1bc96c12f67" providerId="ADAL" clId="{7B6E7004-A998-4D8A-B662-5164ED62D55F}" dt="2022-10-31T16:41:28.155" v="3193" actId="1076"/>
          <ac:spMkLst>
            <pc:docMk/>
            <pc:sldMk cId="3579618859" sldId="1417"/>
            <ac:spMk id="15" creationId="{F595512C-21D7-DEAD-319F-C4AC8934C441}"/>
          </ac:spMkLst>
        </pc:spChg>
        <pc:spChg chg="add mod">
          <ac:chgData name="Soheil Abbasloo" userId="d71572ce-aea6-4a3a-9d7a-c1bc96c12f67" providerId="ADAL" clId="{7B6E7004-A998-4D8A-B662-5164ED62D55F}" dt="2022-10-31T16:41:28.155" v="3193" actId="1076"/>
          <ac:spMkLst>
            <pc:docMk/>
            <pc:sldMk cId="3579618859" sldId="1417"/>
            <ac:spMk id="16" creationId="{A9BB2900-FF03-BE3E-63A1-FD11EF85B4D7}"/>
          </ac:spMkLst>
        </pc:spChg>
        <pc:spChg chg="add mod">
          <ac:chgData name="Soheil Abbasloo" userId="d71572ce-aea6-4a3a-9d7a-c1bc96c12f67" providerId="ADAL" clId="{7B6E7004-A998-4D8A-B662-5164ED62D55F}" dt="2022-10-31T16:48:05.713" v="3293" actId="20577"/>
          <ac:spMkLst>
            <pc:docMk/>
            <pc:sldMk cId="3579618859" sldId="1417"/>
            <ac:spMk id="17" creationId="{44531693-AF51-1D6D-4CA4-20C35DC8D628}"/>
          </ac:spMkLst>
        </pc:spChg>
        <pc:spChg chg="add del mod">
          <ac:chgData name="Soheil Abbasloo" userId="d71572ce-aea6-4a3a-9d7a-c1bc96c12f67" providerId="ADAL" clId="{7B6E7004-A998-4D8A-B662-5164ED62D55F}" dt="2022-10-31T16:42:49.059" v="3211" actId="478"/>
          <ac:spMkLst>
            <pc:docMk/>
            <pc:sldMk cId="3579618859" sldId="1417"/>
            <ac:spMk id="20" creationId="{D09A7698-15B1-FD69-6656-8D65F310E0EA}"/>
          </ac:spMkLst>
        </pc:spChg>
        <pc:cxnChg chg="add mod">
          <ac:chgData name="Soheil Abbasloo" userId="d71572ce-aea6-4a3a-9d7a-c1bc96c12f67" providerId="ADAL" clId="{7B6E7004-A998-4D8A-B662-5164ED62D55F}" dt="2022-10-31T16:41:28.155" v="3193" actId="1076"/>
          <ac:cxnSpMkLst>
            <pc:docMk/>
            <pc:sldMk cId="3579618859" sldId="1417"/>
            <ac:cxnSpMk id="2" creationId="{362752EF-852D-DBE6-21C4-6CA978E41EA9}"/>
          </ac:cxnSpMkLst>
        </pc:cxnChg>
        <pc:cxnChg chg="mod">
          <ac:chgData name="Soheil Abbasloo" userId="d71572ce-aea6-4a3a-9d7a-c1bc96c12f67" providerId="ADAL" clId="{7B6E7004-A998-4D8A-B662-5164ED62D55F}" dt="2022-10-31T16:44:31.571" v="3214" actId="1037"/>
          <ac:cxnSpMkLst>
            <pc:docMk/>
            <pc:sldMk cId="3579618859" sldId="1417"/>
            <ac:cxnSpMk id="24" creationId="{2ED83431-3600-1B8E-E6A7-891290F5C054}"/>
          </ac:cxnSpMkLst>
        </pc:cxnChg>
      </pc:sldChg>
      <pc:sldChg chg="addSp modSp add mod modAnim">
        <pc:chgData name="Soheil Abbasloo" userId="d71572ce-aea6-4a3a-9d7a-c1bc96c12f67" providerId="ADAL" clId="{7B6E7004-A998-4D8A-B662-5164ED62D55F}" dt="2022-10-31T18:03:04.854" v="3965" actId="20577"/>
        <pc:sldMkLst>
          <pc:docMk/>
          <pc:sldMk cId="3687256588" sldId="1418"/>
        </pc:sldMkLst>
        <pc:spChg chg="mod">
          <ac:chgData name="Soheil Abbasloo" userId="d71572ce-aea6-4a3a-9d7a-c1bc96c12f67" providerId="ADAL" clId="{7B6E7004-A998-4D8A-B662-5164ED62D55F}" dt="2022-10-31T18:03:04.854" v="3965" actId="20577"/>
          <ac:spMkLst>
            <pc:docMk/>
            <pc:sldMk cId="3687256588" sldId="1418"/>
            <ac:spMk id="6" creationId="{022C9EDD-BA38-2726-9742-4ABE2CDE78F0}"/>
          </ac:spMkLst>
        </pc:spChg>
        <pc:spChg chg="add mod">
          <ac:chgData name="Soheil Abbasloo" userId="d71572ce-aea6-4a3a-9d7a-c1bc96c12f67" providerId="ADAL" clId="{7B6E7004-A998-4D8A-B662-5164ED62D55F}" dt="2022-10-31T17:57:08.113" v="3924" actId="1076"/>
          <ac:spMkLst>
            <pc:docMk/>
            <pc:sldMk cId="3687256588" sldId="1418"/>
            <ac:spMk id="18" creationId="{F002CBC0-2DB5-B343-F14F-26E0409D120D}"/>
          </ac:spMkLst>
        </pc:spChg>
      </pc:sldChg>
      <pc:sldChg chg="delSp modSp add del mod delAnim">
        <pc:chgData name="Soheil Abbasloo" userId="d71572ce-aea6-4a3a-9d7a-c1bc96c12f67" providerId="ADAL" clId="{7B6E7004-A998-4D8A-B662-5164ED62D55F}" dt="2022-10-31T17:56:31.422" v="3921" actId="47"/>
        <pc:sldMkLst>
          <pc:docMk/>
          <pc:sldMk cId="980497627" sldId="1419"/>
        </pc:sldMkLst>
        <pc:spChg chg="mod">
          <ac:chgData name="Soheil Abbasloo" userId="d71572ce-aea6-4a3a-9d7a-c1bc96c12f67" providerId="ADAL" clId="{7B6E7004-A998-4D8A-B662-5164ED62D55F}" dt="2022-10-31T17:55:27.414" v="3910" actId="20577"/>
          <ac:spMkLst>
            <pc:docMk/>
            <pc:sldMk cId="980497627" sldId="1419"/>
            <ac:spMk id="6" creationId="{022C9EDD-BA38-2726-9742-4ABE2CDE78F0}"/>
          </ac:spMkLst>
        </pc:spChg>
        <pc:spChg chg="mod">
          <ac:chgData name="Soheil Abbasloo" userId="d71572ce-aea6-4a3a-9d7a-c1bc96c12f67" providerId="ADAL" clId="{7B6E7004-A998-4D8A-B662-5164ED62D55F}" dt="2022-10-31T17:56:23.754" v="3920" actId="1076"/>
          <ac:spMkLst>
            <pc:docMk/>
            <pc:sldMk cId="980497627" sldId="1419"/>
            <ac:spMk id="18" creationId="{F002CBC0-2DB5-B343-F14F-26E0409D120D}"/>
          </ac:spMkLst>
        </pc:spChg>
        <pc:spChg chg="del">
          <ac:chgData name="Soheil Abbasloo" userId="d71572ce-aea6-4a3a-9d7a-c1bc96c12f67" providerId="ADAL" clId="{7B6E7004-A998-4D8A-B662-5164ED62D55F}" dt="2022-10-31T17:49:04.769" v="3482" actId="478"/>
          <ac:spMkLst>
            <pc:docMk/>
            <pc:sldMk cId="980497627" sldId="1419"/>
            <ac:spMk id="29" creationId="{97C8FAC9-758D-672B-D087-B16F589C8EFA}"/>
          </ac:spMkLst>
        </pc:spChg>
      </pc:sldChg>
      <pc:sldChg chg="addSp delSp modSp add mod delAnim modAnim">
        <pc:chgData name="Soheil Abbasloo" userId="d71572ce-aea6-4a3a-9d7a-c1bc96c12f67" providerId="ADAL" clId="{7B6E7004-A998-4D8A-B662-5164ED62D55F}" dt="2022-11-01T13:38:32.277" v="11277"/>
        <pc:sldMkLst>
          <pc:docMk/>
          <pc:sldMk cId="1592370283" sldId="1420"/>
        </pc:sldMkLst>
        <pc:spChg chg="mod">
          <ac:chgData name="Soheil Abbasloo" userId="d71572ce-aea6-4a3a-9d7a-c1bc96c12f67" providerId="ADAL" clId="{7B6E7004-A998-4D8A-B662-5164ED62D55F}" dt="2022-10-31T21:37:58.031" v="8253" actId="20577"/>
          <ac:spMkLst>
            <pc:docMk/>
            <pc:sldMk cId="1592370283" sldId="1420"/>
            <ac:spMk id="6" creationId="{022C9EDD-BA38-2726-9742-4ABE2CDE78F0}"/>
          </ac:spMkLst>
        </pc:spChg>
        <pc:spChg chg="del mod">
          <ac:chgData name="Soheil Abbasloo" userId="d71572ce-aea6-4a3a-9d7a-c1bc96c12f67" providerId="ADAL" clId="{7B6E7004-A998-4D8A-B662-5164ED62D55F}" dt="2022-10-31T17:57:21.396" v="3927" actId="478"/>
          <ac:spMkLst>
            <pc:docMk/>
            <pc:sldMk cId="1592370283" sldId="1420"/>
            <ac:spMk id="18" creationId="{F002CBC0-2DB5-B343-F14F-26E0409D120D}"/>
          </ac:spMkLst>
        </pc:spChg>
        <pc:spChg chg="mod">
          <ac:chgData name="Soheil Abbasloo" userId="d71572ce-aea6-4a3a-9d7a-c1bc96c12f67" providerId="ADAL" clId="{7B6E7004-A998-4D8A-B662-5164ED62D55F}" dt="2022-10-31T17:53:19.875" v="3882" actId="1036"/>
          <ac:spMkLst>
            <pc:docMk/>
            <pc:sldMk cId="1592370283" sldId="1420"/>
            <ac:spMk id="25" creationId="{052CCBBB-5133-F429-8261-160718CA9316}"/>
          </ac:spMkLst>
        </pc:spChg>
        <pc:grpChg chg="add mod">
          <ac:chgData name="Soheil Abbasloo" userId="d71572ce-aea6-4a3a-9d7a-c1bc96c12f67" providerId="ADAL" clId="{7B6E7004-A998-4D8A-B662-5164ED62D55F}" dt="2022-10-31T17:54:02.584" v="3891" actId="1076"/>
          <ac:grpSpMkLst>
            <pc:docMk/>
            <pc:sldMk cId="1592370283" sldId="1420"/>
            <ac:grpSpMk id="5" creationId="{229A3170-56D5-CB32-27C5-77D5DB644C40}"/>
          </ac:grpSpMkLst>
        </pc:grpChg>
        <pc:grpChg chg="add del mod">
          <ac:chgData name="Soheil Abbasloo" userId="d71572ce-aea6-4a3a-9d7a-c1bc96c12f67" providerId="ADAL" clId="{7B6E7004-A998-4D8A-B662-5164ED62D55F}" dt="2022-10-31T17:54:31.746" v="3897" actId="478"/>
          <ac:grpSpMkLst>
            <pc:docMk/>
            <pc:sldMk cId="1592370283" sldId="1420"/>
            <ac:grpSpMk id="46" creationId="{92FDDD18-25CB-4EE9-E106-325E9D25D2FB}"/>
          </ac:grpSpMkLst>
        </pc:grpChg>
        <pc:grpChg chg="add del mod">
          <ac:chgData name="Soheil Abbasloo" userId="d71572ce-aea6-4a3a-9d7a-c1bc96c12f67" providerId="ADAL" clId="{7B6E7004-A998-4D8A-B662-5164ED62D55F}" dt="2022-10-31T17:54:30.587" v="3896" actId="478"/>
          <ac:grpSpMkLst>
            <pc:docMk/>
            <pc:sldMk cId="1592370283" sldId="1420"/>
            <ac:grpSpMk id="65" creationId="{FDC06A0F-74D1-AE0C-CB00-817323394F32}"/>
          </ac:grpSpMkLst>
        </pc:grpChg>
        <pc:grpChg chg="add mod">
          <ac:chgData name="Soheil Abbasloo" userId="d71572ce-aea6-4a3a-9d7a-c1bc96c12f67" providerId="ADAL" clId="{7B6E7004-A998-4D8A-B662-5164ED62D55F}" dt="2022-10-31T17:54:08.733" v="3892" actId="1076"/>
          <ac:grpSpMkLst>
            <pc:docMk/>
            <pc:sldMk cId="1592370283" sldId="1420"/>
            <ac:grpSpMk id="84" creationId="{F9241119-E75F-B296-3395-7A1318BD2256}"/>
          </ac:grpSpMkLst>
        </pc:grpChg>
        <pc:grpChg chg="add mod">
          <ac:chgData name="Soheil Abbasloo" userId="d71572ce-aea6-4a3a-9d7a-c1bc96c12f67" providerId="ADAL" clId="{7B6E7004-A998-4D8A-B662-5164ED62D55F}" dt="2022-10-31T17:54:53.706" v="3901" actId="1076"/>
          <ac:grpSpMkLst>
            <pc:docMk/>
            <pc:sldMk cId="1592370283" sldId="1420"/>
            <ac:grpSpMk id="103" creationId="{33B5A1D0-7101-83F3-6101-48AF4D342CA6}"/>
          </ac:grpSpMkLst>
        </pc:grpChg>
        <pc:grpChg chg="add mod">
          <ac:chgData name="Soheil Abbasloo" userId="d71572ce-aea6-4a3a-9d7a-c1bc96c12f67" providerId="ADAL" clId="{7B6E7004-A998-4D8A-B662-5164ED62D55F}" dt="2022-10-31T17:55:07.168" v="3904" actId="1076"/>
          <ac:grpSpMkLst>
            <pc:docMk/>
            <pc:sldMk cId="1592370283" sldId="1420"/>
            <ac:grpSpMk id="122" creationId="{7066C852-D451-D92D-8897-B8731C10C9FC}"/>
          </ac:grpSpMkLst>
        </pc:grpChg>
        <pc:picChg chg="mod">
          <ac:chgData name="Soheil Abbasloo" userId="d71572ce-aea6-4a3a-9d7a-c1bc96c12f67" providerId="ADAL" clId="{7B6E7004-A998-4D8A-B662-5164ED62D55F}" dt="2022-10-31T17:53:37.943" v="3884"/>
          <ac:picMkLst>
            <pc:docMk/>
            <pc:sldMk cId="1592370283" sldId="1420"/>
            <ac:picMk id="19" creationId="{4731FD53-2069-89EB-EF3B-181BCB22436D}"/>
          </ac:picMkLst>
        </pc:picChg>
        <pc:picChg chg="mod">
          <ac:chgData name="Soheil Abbasloo" userId="d71572ce-aea6-4a3a-9d7a-c1bc96c12f67" providerId="ADAL" clId="{7B6E7004-A998-4D8A-B662-5164ED62D55F}" dt="2022-10-31T17:53:37.943" v="3884"/>
          <ac:picMkLst>
            <pc:docMk/>
            <pc:sldMk cId="1592370283" sldId="1420"/>
            <ac:picMk id="20" creationId="{4F790756-B40F-E75F-830B-DDD0A9B39CA0}"/>
          </ac:picMkLst>
        </pc:picChg>
        <pc:picChg chg="mod">
          <ac:chgData name="Soheil Abbasloo" userId="d71572ce-aea6-4a3a-9d7a-c1bc96c12f67" providerId="ADAL" clId="{7B6E7004-A998-4D8A-B662-5164ED62D55F}" dt="2022-10-31T17:53:37.943" v="3884"/>
          <ac:picMkLst>
            <pc:docMk/>
            <pc:sldMk cId="1592370283" sldId="1420"/>
            <ac:picMk id="23" creationId="{A90EA49E-3E1A-A946-8FFB-46C4A8479E82}"/>
          </ac:picMkLst>
        </pc:picChg>
        <pc:picChg chg="mod">
          <ac:chgData name="Soheil Abbasloo" userId="d71572ce-aea6-4a3a-9d7a-c1bc96c12f67" providerId="ADAL" clId="{7B6E7004-A998-4D8A-B662-5164ED62D55F}" dt="2022-10-31T17:53:37.943" v="3884"/>
          <ac:picMkLst>
            <pc:docMk/>
            <pc:sldMk cId="1592370283" sldId="1420"/>
            <ac:picMk id="29" creationId="{ECA60AF6-85E7-A589-DEB3-77E9E9E6DB58}"/>
          </ac:picMkLst>
        </pc:picChg>
        <pc:picChg chg="mod">
          <ac:chgData name="Soheil Abbasloo" userId="d71572ce-aea6-4a3a-9d7a-c1bc96c12f67" providerId="ADAL" clId="{7B6E7004-A998-4D8A-B662-5164ED62D55F}" dt="2022-10-31T17:53:37.943" v="3884"/>
          <ac:picMkLst>
            <pc:docMk/>
            <pc:sldMk cId="1592370283" sldId="1420"/>
            <ac:picMk id="30" creationId="{E62CB685-843F-58E4-D760-682CE41DC71C}"/>
          </ac:picMkLst>
        </pc:picChg>
        <pc:picChg chg="mod">
          <ac:chgData name="Soheil Abbasloo" userId="d71572ce-aea6-4a3a-9d7a-c1bc96c12f67" providerId="ADAL" clId="{7B6E7004-A998-4D8A-B662-5164ED62D55F}" dt="2022-10-31T17:53:37.943" v="3884"/>
          <ac:picMkLst>
            <pc:docMk/>
            <pc:sldMk cId="1592370283" sldId="1420"/>
            <ac:picMk id="31" creationId="{96AC6F33-79C3-C8A4-73E9-86C0A63265DD}"/>
          </ac:picMkLst>
        </pc:picChg>
        <pc:picChg chg="mod">
          <ac:chgData name="Soheil Abbasloo" userId="d71572ce-aea6-4a3a-9d7a-c1bc96c12f67" providerId="ADAL" clId="{7B6E7004-A998-4D8A-B662-5164ED62D55F}" dt="2022-10-31T17:53:37.943" v="3884"/>
          <ac:picMkLst>
            <pc:docMk/>
            <pc:sldMk cId="1592370283" sldId="1420"/>
            <ac:picMk id="34" creationId="{63D08B71-7D70-EC81-2EA6-3943D33AB6FD}"/>
          </ac:picMkLst>
        </pc:picChg>
        <pc:picChg chg="mod">
          <ac:chgData name="Soheil Abbasloo" userId="d71572ce-aea6-4a3a-9d7a-c1bc96c12f67" providerId="ADAL" clId="{7B6E7004-A998-4D8A-B662-5164ED62D55F}" dt="2022-10-31T17:53:37.943" v="3884"/>
          <ac:picMkLst>
            <pc:docMk/>
            <pc:sldMk cId="1592370283" sldId="1420"/>
            <ac:picMk id="35" creationId="{95899FE2-64CC-6AF1-46F9-85EB0E17A7A3}"/>
          </ac:picMkLst>
        </pc:picChg>
        <pc:picChg chg="mod">
          <ac:chgData name="Soheil Abbasloo" userId="d71572ce-aea6-4a3a-9d7a-c1bc96c12f67" providerId="ADAL" clId="{7B6E7004-A998-4D8A-B662-5164ED62D55F}" dt="2022-10-31T17:53:37.943" v="3884"/>
          <ac:picMkLst>
            <pc:docMk/>
            <pc:sldMk cId="1592370283" sldId="1420"/>
            <ac:picMk id="36" creationId="{D25FF5F8-1844-F421-2400-182CA85B2A85}"/>
          </ac:picMkLst>
        </pc:picChg>
        <pc:picChg chg="mod">
          <ac:chgData name="Soheil Abbasloo" userId="d71572ce-aea6-4a3a-9d7a-c1bc96c12f67" providerId="ADAL" clId="{7B6E7004-A998-4D8A-B662-5164ED62D55F}" dt="2022-10-31T17:53:37.943" v="3884"/>
          <ac:picMkLst>
            <pc:docMk/>
            <pc:sldMk cId="1592370283" sldId="1420"/>
            <ac:picMk id="37" creationId="{3F131BF8-51BF-7393-0FDD-F718A0465D35}"/>
          </ac:picMkLst>
        </pc:picChg>
        <pc:picChg chg="mod">
          <ac:chgData name="Soheil Abbasloo" userId="d71572ce-aea6-4a3a-9d7a-c1bc96c12f67" providerId="ADAL" clId="{7B6E7004-A998-4D8A-B662-5164ED62D55F}" dt="2022-10-31T17:53:37.943" v="3884"/>
          <ac:picMkLst>
            <pc:docMk/>
            <pc:sldMk cId="1592370283" sldId="1420"/>
            <ac:picMk id="38" creationId="{BFF1BAAB-967C-214E-D150-B689E937EEAD}"/>
          </ac:picMkLst>
        </pc:picChg>
        <pc:picChg chg="mod">
          <ac:chgData name="Soheil Abbasloo" userId="d71572ce-aea6-4a3a-9d7a-c1bc96c12f67" providerId="ADAL" clId="{7B6E7004-A998-4D8A-B662-5164ED62D55F}" dt="2022-10-31T17:53:37.943" v="3884"/>
          <ac:picMkLst>
            <pc:docMk/>
            <pc:sldMk cId="1592370283" sldId="1420"/>
            <ac:picMk id="39" creationId="{64682541-6746-7007-720D-74E262C1F6D4}"/>
          </ac:picMkLst>
        </pc:picChg>
        <pc:picChg chg="mod">
          <ac:chgData name="Soheil Abbasloo" userId="d71572ce-aea6-4a3a-9d7a-c1bc96c12f67" providerId="ADAL" clId="{7B6E7004-A998-4D8A-B662-5164ED62D55F}" dt="2022-10-31T17:53:37.943" v="3884"/>
          <ac:picMkLst>
            <pc:docMk/>
            <pc:sldMk cId="1592370283" sldId="1420"/>
            <ac:picMk id="40" creationId="{60E36FF9-DC4E-3FC0-9A01-812A1AD6900C}"/>
          </ac:picMkLst>
        </pc:picChg>
        <pc:picChg chg="mod">
          <ac:chgData name="Soheil Abbasloo" userId="d71572ce-aea6-4a3a-9d7a-c1bc96c12f67" providerId="ADAL" clId="{7B6E7004-A998-4D8A-B662-5164ED62D55F}" dt="2022-10-31T17:53:37.943" v="3884"/>
          <ac:picMkLst>
            <pc:docMk/>
            <pc:sldMk cId="1592370283" sldId="1420"/>
            <ac:picMk id="41" creationId="{BFDD6B66-A4DC-E3DA-C3DE-F65CFD44333A}"/>
          </ac:picMkLst>
        </pc:picChg>
        <pc:picChg chg="mod">
          <ac:chgData name="Soheil Abbasloo" userId="d71572ce-aea6-4a3a-9d7a-c1bc96c12f67" providerId="ADAL" clId="{7B6E7004-A998-4D8A-B662-5164ED62D55F}" dt="2022-10-31T17:53:37.943" v="3884"/>
          <ac:picMkLst>
            <pc:docMk/>
            <pc:sldMk cId="1592370283" sldId="1420"/>
            <ac:picMk id="42" creationId="{F86588CB-83F7-95B6-6D05-0DC315E8D4BB}"/>
          </ac:picMkLst>
        </pc:picChg>
        <pc:picChg chg="mod">
          <ac:chgData name="Soheil Abbasloo" userId="d71572ce-aea6-4a3a-9d7a-c1bc96c12f67" providerId="ADAL" clId="{7B6E7004-A998-4D8A-B662-5164ED62D55F}" dt="2022-10-31T17:53:37.943" v="3884"/>
          <ac:picMkLst>
            <pc:docMk/>
            <pc:sldMk cId="1592370283" sldId="1420"/>
            <ac:picMk id="43" creationId="{A2C4AA43-1B62-59D8-271A-F6E02D76623A}"/>
          </ac:picMkLst>
        </pc:picChg>
        <pc:picChg chg="mod">
          <ac:chgData name="Soheil Abbasloo" userId="d71572ce-aea6-4a3a-9d7a-c1bc96c12f67" providerId="ADAL" clId="{7B6E7004-A998-4D8A-B662-5164ED62D55F}" dt="2022-10-31T17:53:37.943" v="3884"/>
          <ac:picMkLst>
            <pc:docMk/>
            <pc:sldMk cId="1592370283" sldId="1420"/>
            <ac:picMk id="44" creationId="{83513E24-9B20-5266-AFDE-A15FE65DD4F8}"/>
          </ac:picMkLst>
        </pc:picChg>
        <pc:picChg chg="mod">
          <ac:chgData name="Soheil Abbasloo" userId="d71572ce-aea6-4a3a-9d7a-c1bc96c12f67" providerId="ADAL" clId="{7B6E7004-A998-4D8A-B662-5164ED62D55F}" dt="2022-10-31T17:53:37.943" v="3884"/>
          <ac:picMkLst>
            <pc:docMk/>
            <pc:sldMk cId="1592370283" sldId="1420"/>
            <ac:picMk id="45" creationId="{F0C375F8-20BA-5261-9D36-943F37065F09}"/>
          </ac:picMkLst>
        </pc:picChg>
        <pc:picChg chg="mod">
          <ac:chgData name="Soheil Abbasloo" userId="d71572ce-aea6-4a3a-9d7a-c1bc96c12f67" providerId="ADAL" clId="{7B6E7004-A998-4D8A-B662-5164ED62D55F}" dt="2022-10-31T17:53:37.943" v="3884"/>
          <ac:picMkLst>
            <pc:docMk/>
            <pc:sldMk cId="1592370283" sldId="1420"/>
            <ac:picMk id="47" creationId="{99B90063-ED11-002F-C888-3CEA50A8CF94}"/>
          </ac:picMkLst>
        </pc:picChg>
        <pc:picChg chg="mod">
          <ac:chgData name="Soheil Abbasloo" userId="d71572ce-aea6-4a3a-9d7a-c1bc96c12f67" providerId="ADAL" clId="{7B6E7004-A998-4D8A-B662-5164ED62D55F}" dt="2022-10-31T17:53:37.943" v="3884"/>
          <ac:picMkLst>
            <pc:docMk/>
            <pc:sldMk cId="1592370283" sldId="1420"/>
            <ac:picMk id="48" creationId="{F2E697B3-75DE-237C-A44C-5F72D0227BFD}"/>
          </ac:picMkLst>
        </pc:picChg>
        <pc:picChg chg="mod">
          <ac:chgData name="Soheil Abbasloo" userId="d71572ce-aea6-4a3a-9d7a-c1bc96c12f67" providerId="ADAL" clId="{7B6E7004-A998-4D8A-B662-5164ED62D55F}" dt="2022-10-31T17:53:37.943" v="3884"/>
          <ac:picMkLst>
            <pc:docMk/>
            <pc:sldMk cId="1592370283" sldId="1420"/>
            <ac:picMk id="49" creationId="{D839345B-D3A7-F4A0-EDA4-F9608873CE34}"/>
          </ac:picMkLst>
        </pc:picChg>
        <pc:picChg chg="mod">
          <ac:chgData name="Soheil Abbasloo" userId="d71572ce-aea6-4a3a-9d7a-c1bc96c12f67" providerId="ADAL" clId="{7B6E7004-A998-4D8A-B662-5164ED62D55F}" dt="2022-10-31T17:53:37.943" v="3884"/>
          <ac:picMkLst>
            <pc:docMk/>
            <pc:sldMk cId="1592370283" sldId="1420"/>
            <ac:picMk id="50" creationId="{B8BE2C32-3116-876D-7C6E-C8160904984C}"/>
          </ac:picMkLst>
        </pc:picChg>
        <pc:picChg chg="mod">
          <ac:chgData name="Soheil Abbasloo" userId="d71572ce-aea6-4a3a-9d7a-c1bc96c12f67" providerId="ADAL" clId="{7B6E7004-A998-4D8A-B662-5164ED62D55F}" dt="2022-10-31T17:53:37.943" v="3884"/>
          <ac:picMkLst>
            <pc:docMk/>
            <pc:sldMk cId="1592370283" sldId="1420"/>
            <ac:picMk id="51" creationId="{FA9EDE0B-B0E9-48AA-0E43-722962D656CE}"/>
          </ac:picMkLst>
        </pc:picChg>
        <pc:picChg chg="mod">
          <ac:chgData name="Soheil Abbasloo" userId="d71572ce-aea6-4a3a-9d7a-c1bc96c12f67" providerId="ADAL" clId="{7B6E7004-A998-4D8A-B662-5164ED62D55F}" dt="2022-10-31T17:53:37.943" v="3884"/>
          <ac:picMkLst>
            <pc:docMk/>
            <pc:sldMk cId="1592370283" sldId="1420"/>
            <ac:picMk id="52" creationId="{7A3C67B7-5E25-D91F-C178-1079E96BD650}"/>
          </ac:picMkLst>
        </pc:picChg>
        <pc:picChg chg="mod">
          <ac:chgData name="Soheil Abbasloo" userId="d71572ce-aea6-4a3a-9d7a-c1bc96c12f67" providerId="ADAL" clId="{7B6E7004-A998-4D8A-B662-5164ED62D55F}" dt="2022-10-31T17:53:37.943" v="3884"/>
          <ac:picMkLst>
            <pc:docMk/>
            <pc:sldMk cId="1592370283" sldId="1420"/>
            <ac:picMk id="53" creationId="{A073A4DB-D093-E6E2-D395-033FE8239D1F}"/>
          </ac:picMkLst>
        </pc:picChg>
        <pc:picChg chg="mod">
          <ac:chgData name="Soheil Abbasloo" userId="d71572ce-aea6-4a3a-9d7a-c1bc96c12f67" providerId="ADAL" clId="{7B6E7004-A998-4D8A-B662-5164ED62D55F}" dt="2022-10-31T17:53:37.943" v="3884"/>
          <ac:picMkLst>
            <pc:docMk/>
            <pc:sldMk cId="1592370283" sldId="1420"/>
            <ac:picMk id="54" creationId="{4DBD2405-FA5C-4392-BE7E-01DEC3ED2471}"/>
          </ac:picMkLst>
        </pc:picChg>
        <pc:picChg chg="mod">
          <ac:chgData name="Soheil Abbasloo" userId="d71572ce-aea6-4a3a-9d7a-c1bc96c12f67" providerId="ADAL" clId="{7B6E7004-A998-4D8A-B662-5164ED62D55F}" dt="2022-10-31T17:53:37.943" v="3884"/>
          <ac:picMkLst>
            <pc:docMk/>
            <pc:sldMk cId="1592370283" sldId="1420"/>
            <ac:picMk id="55" creationId="{9672521A-E2C4-0210-8248-212F6C6DF7F0}"/>
          </ac:picMkLst>
        </pc:picChg>
        <pc:picChg chg="mod">
          <ac:chgData name="Soheil Abbasloo" userId="d71572ce-aea6-4a3a-9d7a-c1bc96c12f67" providerId="ADAL" clId="{7B6E7004-A998-4D8A-B662-5164ED62D55F}" dt="2022-10-31T17:53:37.943" v="3884"/>
          <ac:picMkLst>
            <pc:docMk/>
            <pc:sldMk cId="1592370283" sldId="1420"/>
            <ac:picMk id="56" creationId="{0E1C44E0-2191-FB3C-515C-2EC25A6A6026}"/>
          </ac:picMkLst>
        </pc:picChg>
        <pc:picChg chg="mod">
          <ac:chgData name="Soheil Abbasloo" userId="d71572ce-aea6-4a3a-9d7a-c1bc96c12f67" providerId="ADAL" clId="{7B6E7004-A998-4D8A-B662-5164ED62D55F}" dt="2022-10-31T17:53:37.943" v="3884"/>
          <ac:picMkLst>
            <pc:docMk/>
            <pc:sldMk cId="1592370283" sldId="1420"/>
            <ac:picMk id="57" creationId="{56EB2C8E-587C-5E0B-EEAF-464A184568B6}"/>
          </ac:picMkLst>
        </pc:picChg>
        <pc:picChg chg="mod">
          <ac:chgData name="Soheil Abbasloo" userId="d71572ce-aea6-4a3a-9d7a-c1bc96c12f67" providerId="ADAL" clId="{7B6E7004-A998-4D8A-B662-5164ED62D55F}" dt="2022-10-31T17:53:37.943" v="3884"/>
          <ac:picMkLst>
            <pc:docMk/>
            <pc:sldMk cId="1592370283" sldId="1420"/>
            <ac:picMk id="58" creationId="{104549B2-B452-E501-D727-A467D262E573}"/>
          </ac:picMkLst>
        </pc:picChg>
        <pc:picChg chg="mod">
          <ac:chgData name="Soheil Abbasloo" userId="d71572ce-aea6-4a3a-9d7a-c1bc96c12f67" providerId="ADAL" clId="{7B6E7004-A998-4D8A-B662-5164ED62D55F}" dt="2022-10-31T17:53:37.943" v="3884"/>
          <ac:picMkLst>
            <pc:docMk/>
            <pc:sldMk cId="1592370283" sldId="1420"/>
            <ac:picMk id="59" creationId="{94166D4D-D589-573B-ECAD-617A3E5A9328}"/>
          </ac:picMkLst>
        </pc:picChg>
        <pc:picChg chg="mod">
          <ac:chgData name="Soheil Abbasloo" userId="d71572ce-aea6-4a3a-9d7a-c1bc96c12f67" providerId="ADAL" clId="{7B6E7004-A998-4D8A-B662-5164ED62D55F}" dt="2022-10-31T17:53:37.943" v="3884"/>
          <ac:picMkLst>
            <pc:docMk/>
            <pc:sldMk cId="1592370283" sldId="1420"/>
            <ac:picMk id="60" creationId="{AFEB7AD2-8D1C-B3BA-19CF-2915C737A76C}"/>
          </ac:picMkLst>
        </pc:picChg>
        <pc:picChg chg="mod">
          <ac:chgData name="Soheil Abbasloo" userId="d71572ce-aea6-4a3a-9d7a-c1bc96c12f67" providerId="ADAL" clId="{7B6E7004-A998-4D8A-B662-5164ED62D55F}" dt="2022-10-31T17:53:37.943" v="3884"/>
          <ac:picMkLst>
            <pc:docMk/>
            <pc:sldMk cId="1592370283" sldId="1420"/>
            <ac:picMk id="61" creationId="{37254A32-4EBF-BDE1-8742-C222379CF572}"/>
          </ac:picMkLst>
        </pc:picChg>
        <pc:picChg chg="mod">
          <ac:chgData name="Soheil Abbasloo" userId="d71572ce-aea6-4a3a-9d7a-c1bc96c12f67" providerId="ADAL" clId="{7B6E7004-A998-4D8A-B662-5164ED62D55F}" dt="2022-10-31T17:53:37.943" v="3884"/>
          <ac:picMkLst>
            <pc:docMk/>
            <pc:sldMk cId="1592370283" sldId="1420"/>
            <ac:picMk id="62" creationId="{F98B9A6F-E5C8-8475-DBAF-1F13CC6953AB}"/>
          </ac:picMkLst>
        </pc:picChg>
        <pc:picChg chg="mod">
          <ac:chgData name="Soheil Abbasloo" userId="d71572ce-aea6-4a3a-9d7a-c1bc96c12f67" providerId="ADAL" clId="{7B6E7004-A998-4D8A-B662-5164ED62D55F}" dt="2022-10-31T17:53:37.943" v="3884"/>
          <ac:picMkLst>
            <pc:docMk/>
            <pc:sldMk cId="1592370283" sldId="1420"/>
            <ac:picMk id="63" creationId="{5A64B313-5244-80EB-7FCB-B7C384D56DFB}"/>
          </ac:picMkLst>
        </pc:picChg>
        <pc:picChg chg="mod">
          <ac:chgData name="Soheil Abbasloo" userId="d71572ce-aea6-4a3a-9d7a-c1bc96c12f67" providerId="ADAL" clId="{7B6E7004-A998-4D8A-B662-5164ED62D55F}" dt="2022-10-31T17:53:37.943" v="3884"/>
          <ac:picMkLst>
            <pc:docMk/>
            <pc:sldMk cId="1592370283" sldId="1420"/>
            <ac:picMk id="64" creationId="{846C78B2-A693-E123-07EF-0183A5DDD1A5}"/>
          </ac:picMkLst>
        </pc:picChg>
        <pc:picChg chg="mod">
          <ac:chgData name="Soheil Abbasloo" userId="d71572ce-aea6-4a3a-9d7a-c1bc96c12f67" providerId="ADAL" clId="{7B6E7004-A998-4D8A-B662-5164ED62D55F}" dt="2022-10-31T17:53:37.943" v="3884"/>
          <ac:picMkLst>
            <pc:docMk/>
            <pc:sldMk cId="1592370283" sldId="1420"/>
            <ac:picMk id="66" creationId="{17865FB9-ED00-AF7D-6A03-238704DE57E6}"/>
          </ac:picMkLst>
        </pc:picChg>
        <pc:picChg chg="mod">
          <ac:chgData name="Soheil Abbasloo" userId="d71572ce-aea6-4a3a-9d7a-c1bc96c12f67" providerId="ADAL" clId="{7B6E7004-A998-4D8A-B662-5164ED62D55F}" dt="2022-10-31T17:53:37.943" v="3884"/>
          <ac:picMkLst>
            <pc:docMk/>
            <pc:sldMk cId="1592370283" sldId="1420"/>
            <ac:picMk id="67" creationId="{660D3CE5-A4D5-4B05-0F6A-C39FC0E9AD3A}"/>
          </ac:picMkLst>
        </pc:picChg>
        <pc:picChg chg="mod">
          <ac:chgData name="Soheil Abbasloo" userId="d71572ce-aea6-4a3a-9d7a-c1bc96c12f67" providerId="ADAL" clId="{7B6E7004-A998-4D8A-B662-5164ED62D55F}" dt="2022-10-31T17:53:37.943" v="3884"/>
          <ac:picMkLst>
            <pc:docMk/>
            <pc:sldMk cId="1592370283" sldId="1420"/>
            <ac:picMk id="68" creationId="{549A6CE9-C62D-6ACB-06B2-2F6E8FB8D9FF}"/>
          </ac:picMkLst>
        </pc:picChg>
        <pc:picChg chg="mod">
          <ac:chgData name="Soheil Abbasloo" userId="d71572ce-aea6-4a3a-9d7a-c1bc96c12f67" providerId="ADAL" clId="{7B6E7004-A998-4D8A-B662-5164ED62D55F}" dt="2022-10-31T17:53:37.943" v="3884"/>
          <ac:picMkLst>
            <pc:docMk/>
            <pc:sldMk cId="1592370283" sldId="1420"/>
            <ac:picMk id="69" creationId="{519C1CC0-7DA8-46A0-2E0D-FEC17C3A7D65}"/>
          </ac:picMkLst>
        </pc:picChg>
        <pc:picChg chg="mod">
          <ac:chgData name="Soheil Abbasloo" userId="d71572ce-aea6-4a3a-9d7a-c1bc96c12f67" providerId="ADAL" clId="{7B6E7004-A998-4D8A-B662-5164ED62D55F}" dt="2022-10-31T17:53:37.943" v="3884"/>
          <ac:picMkLst>
            <pc:docMk/>
            <pc:sldMk cId="1592370283" sldId="1420"/>
            <ac:picMk id="70" creationId="{106E4D4C-9A68-8B16-1620-3A8CFEA72B97}"/>
          </ac:picMkLst>
        </pc:picChg>
        <pc:picChg chg="mod">
          <ac:chgData name="Soheil Abbasloo" userId="d71572ce-aea6-4a3a-9d7a-c1bc96c12f67" providerId="ADAL" clId="{7B6E7004-A998-4D8A-B662-5164ED62D55F}" dt="2022-10-31T17:53:37.943" v="3884"/>
          <ac:picMkLst>
            <pc:docMk/>
            <pc:sldMk cId="1592370283" sldId="1420"/>
            <ac:picMk id="71" creationId="{650C33CF-F89D-35EE-582F-DCF728556C61}"/>
          </ac:picMkLst>
        </pc:picChg>
        <pc:picChg chg="mod">
          <ac:chgData name="Soheil Abbasloo" userId="d71572ce-aea6-4a3a-9d7a-c1bc96c12f67" providerId="ADAL" clId="{7B6E7004-A998-4D8A-B662-5164ED62D55F}" dt="2022-10-31T17:53:37.943" v="3884"/>
          <ac:picMkLst>
            <pc:docMk/>
            <pc:sldMk cId="1592370283" sldId="1420"/>
            <ac:picMk id="72" creationId="{1F9BE34C-735D-E2AF-7E82-72B35BC1628B}"/>
          </ac:picMkLst>
        </pc:picChg>
        <pc:picChg chg="mod">
          <ac:chgData name="Soheil Abbasloo" userId="d71572ce-aea6-4a3a-9d7a-c1bc96c12f67" providerId="ADAL" clId="{7B6E7004-A998-4D8A-B662-5164ED62D55F}" dt="2022-10-31T17:53:37.943" v="3884"/>
          <ac:picMkLst>
            <pc:docMk/>
            <pc:sldMk cId="1592370283" sldId="1420"/>
            <ac:picMk id="73" creationId="{884F3B8C-56DD-28A8-D86A-7AD56FADC5DB}"/>
          </ac:picMkLst>
        </pc:picChg>
        <pc:picChg chg="mod">
          <ac:chgData name="Soheil Abbasloo" userId="d71572ce-aea6-4a3a-9d7a-c1bc96c12f67" providerId="ADAL" clId="{7B6E7004-A998-4D8A-B662-5164ED62D55F}" dt="2022-10-31T17:53:37.943" v="3884"/>
          <ac:picMkLst>
            <pc:docMk/>
            <pc:sldMk cId="1592370283" sldId="1420"/>
            <ac:picMk id="74" creationId="{7DE9853E-5DC6-ACB8-C75C-9FD34E5A0CC5}"/>
          </ac:picMkLst>
        </pc:picChg>
        <pc:picChg chg="mod">
          <ac:chgData name="Soheil Abbasloo" userId="d71572ce-aea6-4a3a-9d7a-c1bc96c12f67" providerId="ADAL" clId="{7B6E7004-A998-4D8A-B662-5164ED62D55F}" dt="2022-10-31T17:53:37.943" v="3884"/>
          <ac:picMkLst>
            <pc:docMk/>
            <pc:sldMk cId="1592370283" sldId="1420"/>
            <ac:picMk id="75" creationId="{53255DE3-3838-C01D-47D2-40EB1BF7D446}"/>
          </ac:picMkLst>
        </pc:picChg>
        <pc:picChg chg="mod">
          <ac:chgData name="Soheil Abbasloo" userId="d71572ce-aea6-4a3a-9d7a-c1bc96c12f67" providerId="ADAL" clId="{7B6E7004-A998-4D8A-B662-5164ED62D55F}" dt="2022-10-31T17:53:37.943" v="3884"/>
          <ac:picMkLst>
            <pc:docMk/>
            <pc:sldMk cId="1592370283" sldId="1420"/>
            <ac:picMk id="76" creationId="{FE7AFB0D-0EDE-D5C6-243F-B3B4D52DEBBE}"/>
          </ac:picMkLst>
        </pc:picChg>
        <pc:picChg chg="mod">
          <ac:chgData name="Soheil Abbasloo" userId="d71572ce-aea6-4a3a-9d7a-c1bc96c12f67" providerId="ADAL" clId="{7B6E7004-A998-4D8A-B662-5164ED62D55F}" dt="2022-10-31T17:53:37.943" v="3884"/>
          <ac:picMkLst>
            <pc:docMk/>
            <pc:sldMk cId="1592370283" sldId="1420"/>
            <ac:picMk id="77" creationId="{FBDCDB96-AD46-A122-BA4B-A2DD7295EAAB}"/>
          </ac:picMkLst>
        </pc:picChg>
        <pc:picChg chg="mod">
          <ac:chgData name="Soheil Abbasloo" userId="d71572ce-aea6-4a3a-9d7a-c1bc96c12f67" providerId="ADAL" clId="{7B6E7004-A998-4D8A-B662-5164ED62D55F}" dt="2022-10-31T17:53:37.943" v="3884"/>
          <ac:picMkLst>
            <pc:docMk/>
            <pc:sldMk cId="1592370283" sldId="1420"/>
            <ac:picMk id="78" creationId="{02CD4F71-D9CD-0BA8-6052-2068B6C210B3}"/>
          </ac:picMkLst>
        </pc:picChg>
        <pc:picChg chg="mod">
          <ac:chgData name="Soheil Abbasloo" userId="d71572ce-aea6-4a3a-9d7a-c1bc96c12f67" providerId="ADAL" clId="{7B6E7004-A998-4D8A-B662-5164ED62D55F}" dt="2022-10-31T17:53:37.943" v="3884"/>
          <ac:picMkLst>
            <pc:docMk/>
            <pc:sldMk cId="1592370283" sldId="1420"/>
            <ac:picMk id="79" creationId="{280E5756-206F-2EC0-B8F2-B79898C604AB}"/>
          </ac:picMkLst>
        </pc:picChg>
        <pc:picChg chg="mod">
          <ac:chgData name="Soheil Abbasloo" userId="d71572ce-aea6-4a3a-9d7a-c1bc96c12f67" providerId="ADAL" clId="{7B6E7004-A998-4D8A-B662-5164ED62D55F}" dt="2022-10-31T17:53:37.943" v="3884"/>
          <ac:picMkLst>
            <pc:docMk/>
            <pc:sldMk cId="1592370283" sldId="1420"/>
            <ac:picMk id="80" creationId="{A98D7DFD-9646-E689-664D-C96F836BCE7A}"/>
          </ac:picMkLst>
        </pc:picChg>
        <pc:picChg chg="mod">
          <ac:chgData name="Soheil Abbasloo" userId="d71572ce-aea6-4a3a-9d7a-c1bc96c12f67" providerId="ADAL" clId="{7B6E7004-A998-4D8A-B662-5164ED62D55F}" dt="2022-10-31T17:53:37.943" v="3884"/>
          <ac:picMkLst>
            <pc:docMk/>
            <pc:sldMk cId="1592370283" sldId="1420"/>
            <ac:picMk id="81" creationId="{C90CEADD-A827-2F87-95D1-6DB3DD8DDFF3}"/>
          </ac:picMkLst>
        </pc:picChg>
        <pc:picChg chg="mod">
          <ac:chgData name="Soheil Abbasloo" userId="d71572ce-aea6-4a3a-9d7a-c1bc96c12f67" providerId="ADAL" clId="{7B6E7004-A998-4D8A-B662-5164ED62D55F}" dt="2022-10-31T17:53:37.943" v="3884"/>
          <ac:picMkLst>
            <pc:docMk/>
            <pc:sldMk cId="1592370283" sldId="1420"/>
            <ac:picMk id="82" creationId="{7E883798-224D-06E9-FF2E-CF78F24C812A}"/>
          </ac:picMkLst>
        </pc:picChg>
        <pc:picChg chg="mod">
          <ac:chgData name="Soheil Abbasloo" userId="d71572ce-aea6-4a3a-9d7a-c1bc96c12f67" providerId="ADAL" clId="{7B6E7004-A998-4D8A-B662-5164ED62D55F}" dt="2022-10-31T17:53:37.943" v="3884"/>
          <ac:picMkLst>
            <pc:docMk/>
            <pc:sldMk cId="1592370283" sldId="1420"/>
            <ac:picMk id="83" creationId="{9E82E7D7-0919-3AD6-265B-48C8B420DD25}"/>
          </ac:picMkLst>
        </pc:picChg>
        <pc:picChg chg="mod">
          <ac:chgData name="Soheil Abbasloo" userId="d71572ce-aea6-4a3a-9d7a-c1bc96c12f67" providerId="ADAL" clId="{7B6E7004-A998-4D8A-B662-5164ED62D55F}" dt="2022-10-31T17:53:37.943" v="3884"/>
          <ac:picMkLst>
            <pc:docMk/>
            <pc:sldMk cId="1592370283" sldId="1420"/>
            <ac:picMk id="85" creationId="{4AF82324-3C60-48DD-4EE4-3D48B3C4C7E9}"/>
          </ac:picMkLst>
        </pc:picChg>
        <pc:picChg chg="mod">
          <ac:chgData name="Soheil Abbasloo" userId="d71572ce-aea6-4a3a-9d7a-c1bc96c12f67" providerId="ADAL" clId="{7B6E7004-A998-4D8A-B662-5164ED62D55F}" dt="2022-10-31T17:53:37.943" v="3884"/>
          <ac:picMkLst>
            <pc:docMk/>
            <pc:sldMk cId="1592370283" sldId="1420"/>
            <ac:picMk id="86" creationId="{066B75A9-1B68-D971-C5E0-2D65D121F2BF}"/>
          </ac:picMkLst>
        </pc:picChg>
        <pc:picChg chg="mod">
          <ac:chgData name="Soheil Abbasloo" userId="d71572ce-aea6-4a3a-9d7a-c1bc96c12f67" providerId="ADAL" clId="{7B6E7004-A998-4D8A-B662-5164ED62D55F}" dt="2022-10-31T17:53:37.943" v="3884"/>
          <ac:picMkLst>
            <pc:docMk/>
            <pc:sldMk cId="1592370283" sldId="1420"/>
            <ac:picMk id="87" creationId="{682E8CC5-0054-6135-DF92-C3AF37114344}"/>
          </ac:picMkLst>
        </pc:picChg>
        <pc:picChg chg="mod">
          <ac:chgData name="Soheil Abbasloo" userId="d71572ce-aea6-4a3a-9d7a-c1bc96c12f67" providerId="ADAL" clId="{7B6E7004-A998-4D8A-B662-5164ED62D55F}" dt="2022-10-31T17:53:37.943" v="3884"/>
          <ac:picMkLst>
            <pc:docMk/>
            <pc:sldMk cId="1592370283" sldId="1420"/>
            <ac:picMk id="88" creationId="{DEE4E069-4A1A-5248-54B1-E66B6779CC5D}"/>
          </ac:picMkLst>
        </pc:picChg>
        <pc:picChg chg="mod">
          <ac:chgData name="Soheil Abbasloo" userId="d71572ce-aea6-4a3a-9d7a-c1bc96c12f67" providerId="ADAL" clId="{7B6E7004-A998-4D8A-B662-5164ED62D55F}" dt="2022-10-31T17:53:37.943" v="3884"/>
          <ac:picMkLst>
            <pc:docMk/>
            <pc:sldMk cId="1592370283" sldId="1420"/>
            <ac:picMk id="89" creationId="{AB71843E-F19E-70AC-20C0-8B89F2796F82}"/>
          </ac:picMkLst>
        </pc:picChg>
        <pc:picChg chg="mod">
          <ac:chgData name="Soheil Abbasloo" userId="d71572ce-aea6-4a3a-9d7a-c1bc96c12f67" providerId="ADAL" clId="{7B6E7004-A998-4D8A-B662-5164ED62D55F}" dt="2022-10-31T17:53:37.943" v="3884"/>
          <ac:picMkLst>
            <pc:docMk/>
            <pc:sldMk cId="1592370283" sldId="1420"/>
            <ac:picMk id="90" creationId="{A3082D41-FB39-DB9E-C7B1-069B6129BCBE}"/>
          </ac:picMkLst>
        </pc:picChg>
        <pc:picChg chg="mod">
          <ac:chgData name="Soheil Abbasloo" userId="d71572ce-aea6-4a3a-9d7a-c1bc96c12f67" providerId="ADAL" clId="{7B6E7004-A998-4D8A-B662-5164ED62D55F}" dt="2022-10-31T17:53:37.943" v="3884"/>
          <ac:picMkLst>
            <pc:docMk/>
            <pc:sldMk cId="1592370283" sldId="1420"/>
            <ac:picMk id="91" creationId="{BE3EC883-80D2-6C1B-87D8-AA8A41CCF7DA}"/>
          </ac:picMkLst>
        </pc:picChg>
        <pc:picChg chg="mod">
          <ac:chgData name="Soheil Abbasloo" userId="d71572ce-aea6-4a3a-9d7a-c1bc96c12f67" providerId="ADAL" clId="{7B6E7004-A998-4D8A-B662-5164ED62D55F}" dt="2022-10-31T17:53:37.943" v="3884"/>
          <ac:picMkLst>
            <pc:docMk/>
            <pc:sldMk cId="1592370283" sldId="1420"/>
            <ac:picMk id="92" creationId="{22FC74D5-9386-AF17-2120-C7806AE87EF4}"/>
          </ac:picMkLst>
        </pc:picChg>
        <pc:picChg chg="mod">
          <ac:chgData name="Soheil Abbasloo" userId="d71572ce-aea6-4a3a-9d7a-c1bc96c12f67" providerId="ADAL" clId="{7B6E7004-A998-4D8A-B662-5164ED62D55F}" dt="2022-10-31T17:53:37.943" v="3884"/>
          <ac:picMkLst>
            <pc:docMk/>
            <pc:sldMk cId="1592370283" sldId="1420"/>
            <ac:picMk id="93" creationId="{2BF31E90-E019-639E-FE95-F8AE91CFCAC1}"/>
          </ac:picMkLst>
        </pc:picChg>
        <pc:picChg chg="mod">
          <ac:chgData name="Soheil Abbasloo" userId="d71572ce-aea6-4a3a-9d7a-c1bc96c12f67" providerId="ADAL" clId="{7B6E7004-A998-4D8A-B662-5164ED62D55F}" dt="2022-10-31T17:53:37.943" v="3884"/>
          <ac:picMkLst>
            <pc:docMk/>
            <pc:sldMk cId="1592370283" sldId="1420"/>
            <ac:picMk id="94" creationId="{0E99937E-26B7-B2D1-5D94-07F95ABAC18A}"/>
          </ac:picMkLst>
        </pc:picChg>
        <pc:picChg chg="mod">
          <ac:chgData name="Soheil Abbasloo" userId="d71572ce-aea6-4a3a-9d7a-c1bc96c12f67" providerId="ADAL" clId="{7B6E7004-A998-4D8A-B662-5164ED62D55F}" dt="2022-10-31T17:53:37.943" v="3884"/>
          <ac:picMkLst>
            <pc:docMk/>
            <pc:sldMk cId="1592370283" sldId="1420"/>
            <ac:picMk id="95" creationId="{F7D91867-8EC4-8C17-FB6A-D96B6794CFA7}"/>
          </ac:picMkLst>
        </pc:picChg>
        <pc:picChg chg="mod">
          <ac:chgData name="Soheil Abbasloo" userId="d71572ce-aea6-4a3a-9d7a-c1bc96c12f67" providerId="ADAL" clId="{7B6E7004-A998-4D8A-B662-5164ED62D55F}" dt="2022-10-31T17:53:37.943" v="3884"/>
          <ac:picMkLst>
            <pc:docMk/>
            <pc:sldMk cId="1592370283" sldId="1420"/>
            <ac:picMk id="96" creationId="{0CDABA45-90FC-10DA-2A86-B11169C88FAE}"/>
          </ac:picMkLst>
        </pc:picChg>
        <pc:picChg chg="mod">
          <ac:chgData name="Soheil Abbasloo" userId="d71572ce-aea6-4a3a-9d7a-c1bc96c12f67" providerId="ADAL" clId="{7B6E7004-A998-4D8A-B662-5164ED62D55F}" dt="2022-10-31T17:53:37.943" v="3884"/>
          <ac:picMkLst>
            <pc:docMk/>
            <pc:sldMk cId="1592370283" sldId="1420"/>
            <ac:picMk id="97" creationId="{1A9AD9BF-A865-C6C8-9C19-3E259033763E}"/>
          </ac:picMkLst>
        </pc:picChg>
        <pc:picChg chg="mod">
          <ac:chgData name="Soheil Abbasloo" userId="d71572ce-aea6-4a3a-9d7a-c1bc96c12f67" providerId="ADAL" clId="{7B6E7004-A998-4D8A-B662-5164ED62D55F}" dt="2022-10-31T17:53:37.943" v="3884"/>
          <ac:picMkLst>
            <pc:docMk/>
            <pc:sldMk cId="1592370283" sldId="1420"/>
            <ac:picMk id="98" creationId="{9ED42E56-9813-D478-2DBA-5E84DF10811D}"/>
          </ac:picMkLst>
        </pc:picChg>
        <pc:picChg chg="mod">
          <ac:chgData name="Soheil Abbasloo" userId="d71572ce-aea6-4a3a-9d7a-c1bc96c12f67" providerId="ADAL" clId="{7B6E7004-A998-4D8A-B662-5164ED62D55F}" dt="2022-10-31T17:53:37.943" v="3884"/>
          <ac:picMkLst>
            <pc:docMk/>
            <pc:sldMk cId="1592370283" sldId="1420"/>
            <ac:picMk id="99" creationId="{53145EF4-CA6E-E0F1-C7C2-A4A9A3EDB424}"/>
          </ac:picMkLst>
        </pc:picChg>
        <pc:picChg chg="mod">
          <ac:chgData name="Soheil Abbasloo" userId="d71572ce-aea6-4a3a-9d7a-c1bc96c12f67" providerId="ADAL" clId="{7B6E7004-A998-4D8A-B662-5164ED62D55F}" dt="2022-10-31T17:53:37.943" v="3884"/>
          <ac:picMkLst>
            <pc:docMk/>
            <pc:sldMk cId="1592370283" sldId="1420"/>
            <ac:picMk id="100" creationId="{EADD27B0-407F-6F89-0753-A05FF5363FDB}"/>
          </ac:picMkLst>
        </pc:picChg>
        <pc:picChg chg="mod">
          <ac:chgData name="Soheil Abbasloo" userId="d71572ce-aea6-4a3a-9d7a-c1bc96c12f67" providerId="ADAL" clId="{7B6E7004-A998-4D8A-B662-5164ED62D55F}" dt="2022-10-31T17:53:37.943" v="3884"/>
          <ac:picMkLst>
            <pc:docMk/>
            <pc:sldMk cId="1592370283" sldId="1420"/>
            <ac:picMk id="101" creationId="{E263CAA5-5543-F7F1-0B72-142785ED167F}"/>
          </ac:picMkLst>
        </pc:picChg>
        <pc:picChg chg="mod">
          <ac:chgData name="Soheil Abbasloo" userId="d71572ce-aea6-4a3a-9d7a-c1bc96c12f67" providerId="ADAL" clId="{7B6E7004-A998-4D8A-B662-5164ED62D55F}" dt="2022-10-31T17:53:37.943" v="3884"/>
          <ac:picMkLst>
            <pc:docMk/>
            <pc:sldMk cId="1592370283" sldId="1420"/>
            <ac:picMk id="102" creationId="{192E8348-8A39-C289-42E3-408760470D61}"/>
          </ac:picMkLst>
        </pc:picChg>
        <pc:picChg chg="mod">
          <ac:chgData name="Soheil Abbasloo" userId="d71572ce-aea6-4a3a-9d7a-c1bc96c12f67" providerId="ADAL" clId="{7B6E7004-A998-4D8A-B662-5164ED62D55F}" dt="2022-10-31T17:54:34.404" v="3898"/>
          <ac:picMkLst>
            <pc:docMk/>
            <pc:sldMk cId="1592370283" sldId="1420"/>
            <ac:picMk id="104" creationId="{E74DDFB4-E236-3481-1ED1-D8B1B0A2E11D}"/>
          </ac:picMkLst>
        </pc:picChg>
        <pc:picChg chg="mod">
          <ac:chgData name="Soheil Abbasloo" userId="d71572ce-aea6-4a3a-9d7a-c1bc96c12f67" providerId="ADAL" clId="{7B6E7004-A998-4D8A-B662-5164ED62D55F}" dt="2022-10-31T17:54:34.404" v="3898"/>
          <ac:picMkLst>
            <pc:docMk/>
            <pc:sldMk cId="1592370283" sldId="1420"/>
            <ac:picMk id="105" creationId="{A709CF32-9E5D-3E38-E975-CF82C747266C}"/>
          </ac:picMkLst>
        </pc:picChg>
        <pc:picChg chg="mod">
          <ac:chgData name="Soheil Abbasloo" userId="d71572ce-aea6-4a3a-9d7a-c1bc96c12f67" providerId="ADAL" clId="{7B6E7004-A998-4D8A-B662-5164ED62D55F}" dt="2022-10-31T17:54:34.404" v="3898"/>
          <ac:picMkLst>
            <pc:docMk/>
            <pc:sldMk cId="1592370283" sldId="1420"/>
            <ac:picMk id="106" creationId="{06275116-7474-13CF-8904-43E019087720}"/>
          </ac:picMkLst>
        </pc:picChg>
        <pc:picChg chg="mod">
          <ac:chgData name="Soheil Abbasloo" userId="d71572ce-aea6-4a3a-9d7a-c1bc96c12f67" providerId="ADAL" clId="{7B6E7004-A998-4D8A-B662-5164ED62D55F}" dt="2022-10-31T17:54:34.404" v="3898"/>
          <ac:picMkLst>
            <pc:docMk/>
            <pc:sldMk cId="1592370283" sldId="1420"/>
            <ac:picMk id="107" creationId="{D51F91AF-4A0A-4EA0-C1B4-19E57CA46127}"/>
          </ac:picMkLst>
        </pc:picChg>
        <pc:picChg chg="mod">
          <ac:chgData name="Soheil Abbasloo" userId="d71572ce-aea6-4a3a-9d7a-c1bc96c12f67" providerId="ADAL" clId="{7B6E7004-A998-4D8A-B662-5164ED62D55F}" dt="2022-10-31T17:54:34.404" v="3898"/>
          <ac:picMkLst>
            <pc:docMk/>
            <pc:sldMk cId="1592370283" sldId="1420"/>
            <ac:picMk id="108" creationId="{AD71FAEE-7F4E-A28E-1E93-973402712579}"/>
          </ac:picMkLst>
        </pc:picChg>
        <pc:picChg chg="mod">
          <ac:chgData name="Soheil Abbasloo" userId="d71572ce-aea6-4a3a-9d7a-c1bc96c12f67" providerId="ADAL" clId="{7B6E7004-A998-4D8A-B662-5164ED62D55F}" dt="2022-10-31T17:54:34.404" v="3898"/>
          <ac:picMkLst>
            <pc:docMk/>
            <pc:sldMk cId="1592370283" sldId="1420"/>
            <ac:picMk id="109" creationId="{A4FE9B5E-10B8-E1D3-FDEA-23345C5DB73E}"/>
          </ac:picMkLst>
        </pc:picChg>
        <pc:picChg chg="mod">
          <ac:chgData name="Soheil Abbasloo" userId="d71572ce-aea6-4a3a-9d7a-c1bc96c12f67" providerId="ADAL" clId="{7B6E7004-A998-4D8A-B662-5164ED62D55F}" dt="2022-10-31T17:54:34.404" v="3898"/>
          <ac:picMkLst>
            <pc:docMk/>
            <pc:sldMk cId="1592370283" sldId="1420"/>
            <ac:picMk id="110" creationId="{3DB99737-AFB1-FEEB-0339-A9F916ADCDF9}"/>
          </ac:picMkLst>
        </pc:picChg>
        <pc:picChg chg="mod">
          <ac:chgData name="Soheil Abbasloo" userId="d71572ce-aea6-4a3a-9d7a-c1bc96c12f67" providerId="ADAL" clId="{7B6E7004-A998-4D8A-B662-5164ED62D55F}" dt="2022-10-31T17:54:34.404" v="3898"/>
          <ac:picMkLst>
            <pc:docMk/>
            <pc:sldMk cId="1592370283" sldId="1420"/>
            <ac:picMk id="111" creationId="{AF6CC960-788B-C057-AFF8-47900AE2B87B}"/>
          </ac:picMkLst>
        </pc:picChg>
        <pc:picChg chg="mod">
          <ac:chgData name="Soheil Abbasloo" userId="d71572ce-aea6-4a3a-9d7a-c1bc96c12f67" providerId="ADAL" clId="{7B6E7004-A998-4D8A-B662-5164ED62D55F}" dt="2022-10-31T17:54:34.404" v="3898"/>
          <ac:picMkLst>
            <pc:docMk/>
            <pc:sldMk cId="1592370283" sldId="1420"/>
            <ac:picMk id="112" creationId="{2ED44D87-6E00-CAC9-E4DC-84DD432A39A6}"/>
          </ac:picMkLst>
        </pc:picChg>
        <pc:picChg chg="mod">
          <ac:chgData name="Soheil Abbasloo" userId="d71572ce-aea6-4a3a-9d7a-c1bc96c12f67" providerId="ADAL" clId="{7B6E7004-A998-4D8A-B662-5164ED62D55F}" dt="2022-10-31T17:54:34.404" v="3898"/>
          <ac:picMkLst>
            <pc:docMk/>
            <pc:sldMk cId="1592370283" sldId="1420"/>
            <ac:picMk id="113" creationId="{2A4B633E-E02F-B558-1128-07396ECA05A8}"/>
          </ac:picMkLst>
        </pc:picChg>
        <pc:picChg chg="mod">
          <ac:chgData name="Soheil Abbasloo" userId="d71572ce-aea6-4a3a-9d7a-c1bc96c12f67" providerId="ADAL" clId="{7B6E7004-A998-4D8A-B662-5164ED62D55F}" dt="2022-10-31T17:54:34.404" v="3898"/>
          <ac:picMkLst>
            <pc:docMk/>
            <pc:sldMk cId="1592370283" sldId="1420"/>
            <ac:picMk id="114" creationId="{9B0C86FB-F52C-BB24-CD3B-5AE08DE191F7}"/>
          </ac:picMkLst>
        </pc:picChg>
        <pc:picChg chg="mod">
          <ac:chgData name="Soheil Abbasloo" userId="d71572ce-aea6-4a3a-9d7a-c1bc96c12f67" providerId="ADAL" clId="{7B6E7004-A998-4D8A-B662-5164ED62D55F}" dt="2022-10-31T17:54:34.404" v="3898"/>
          <ac:picMkLst>
            <pc:docMk/>
            <pc:sldMk cId="1592370283" sldId="1420"/>
            <ac:picMk id="115" creationId="{DF3FCF59-A6D3-4CF3-88FC-26553521871F}"/>
          </ac:picMkLst>
        </pc:picChg>
        <pc:picChg chg="mod">
          <ac:chgData name="Soheil Abbasloo" userId="d71572ce-aea6-4a3a-9d7a-c1bc96c12f67" providerId="ADAL" clId="{7B6E7004-A998-4D8A-B662-5164ED62D55F}" dt="2022-10-31T17:54:34.404" v="3898"/>
          <ac:picMkLst>
            <pc:docMk/>
            <pc:sldMk cId="1592370283" sldId="1420"/>
            <ac:picMk id="116" creationId="{1CFF0760-DD98-9743-A158-91ACECD6064E}"/>
          </ac:picMkLst>
        </pc:picChg>
        <pc:picChg chg="mod">
          <ac:chgData name="Soheil Abbasloo" userId="d71572ce-aea6-4a3a-9d7a-c1bc96c12f67" providerId="ADAL" clId="{7B6E7004-A998-4D8A-B662-5164ED62D55F}" dt="2022-10-31T17:54:34.404" v="3898"/>
          <ac:picMkLst>
            <pc:docMk/>
            <pc:sldMk cId="1592370283" sldId="1420"/>
            <ac:picMk id="117" creationId="{551B4397-C73E-2EF0-64F9-99A9ECB841DF}"/>
          </ac:picMkLst>
        </pc:picChg>
        <pc:picChg chg="mod">
          <ac:chgData name="Soheil Abbasloo" userId="d71572ce-aea6-4a3a-9d7a-c1bc96c12f67" providerId="ADAL" clId="{7B6E7004-A998-4D8A-B662-5164ED62D55F}" dt="2022-10-31T17:54:34.404" v="3898"/>
          <ac:picMkLst>
            <pc:docMk/>
            <pc:sldMk cId="1592370283" sldId="1420"/>
            <ac:picMk id="118" creationId="{53454B81-974F-3E47-C23C-44870A28F706}"/>
          </ac:picMkLst>
        </pc:picChg>
        <pc:picChg chg="mod">
          <ac:chgData name="Soheil Abbasloo" userId="d71572ce-aea6-4a3a-9d7a-c1bc96c12f67" providerId="ADAL" clId="{7B6E7004-A998-4D8A-B662-5164ED62D55F}" dt="2022-10-31T17:54:34.404" v="3898"/>
          <ac:picMkLst>
            <pc:docMk/>
            <pc:sldMk cId="1592370283" sldId="1420"/>
            <ac:picMk id="119" creationId="{ADACED20-DDB2-A9CB-6493-F6A06328BE51}"/>
          </ac:picMkLst>
        </pc:picChg>
        <pc:picChg chg="mod">
          <ac:chgData name="Soheil Abbasloo" userId="d71572ce-aea6-4a3a-9d7a-c1bc96c12f67" providerId="ADAL" clId="{7B6E7004-A998-4D8A-B662-5164ED62D55F}" dt="2022-10-31T17:54:34.404" v="3898"/>
          <ac:picMkLst>
            <pc:docMk/>
            <pc:sldMk cId="1592370283" sldId="1420"/>
            <ac:picMk id="120" creationId="{8A1E01D5-F067-2949-A7F6-4FC2119691EB}"/>
          </ac:picMkLst>
        </pc:picChg>
        <pc:picChg chg="mod">
          <ac:chgData name="Soheil Abbasloo" userId="d71572ce-aea6-4a3a-9d7a-c1bc96c12f67" providerId="ADAL" clId="{7B6E7004-A998-4D8A-B662-5164ED62D55F}" dt="2022-10-31T17:54:34.404" v="3898"/>
          <ac:picMkLst>
            <pc:docMk/>
            <pc:sldMk cId="1592370283" sldId="1420"/>
            <ac:picMk id="121" creationId="{FD5B52C5-2C0F-A218-9CC9-F580428BD769}"/>
          </ac:picMkLst>
        </pc:picChg>
        <pc:picChg chg="mod">
          <ac:chgData name="Soheil Abbasloo" userId="d71572ce-aea6-4a3a-9d7a-c1bc96c12f67" providerId="ADAL" clId="{7B6E7004-A998-4D8A-B662-5164ED62D55F}" dt="2022-10-31T17:54:55.922" v="3902"/>
          <ac:picMkLst>
            <pc:docMk/>
            <pc:sldMk cId="1592370283" sldId="1420"/>
            <ac:picMk id="123" creationId="{337FAEC2-A28F-F8C8-B1B2-461C13C80737}"/>
          </ac:picMkLst>
        </pc:picChg>
        <pc:picChg chg="mod">
          <ac:chgData name="Soheil Abbasloo" userId="d71572ce-aea6-4a3a-9d7a-c1bc96c12f67" providerId="ADAL" clId="{7B6E7004-A998-4D8A-B662-5164ED62D55F}" dt="2022-10-31T17:54:55.922" v="3902"/>
          <ac:picMkLst>
            <pc:docMk/>
            <pc:sldMk cId="1592370283" sldId="1420"/>
            <ac:picMk id="124" creationId="{A6D20925-1A09-7145-C2DB-9423456A0CDE}"/>
          </ac:picMkLst>
        </pc:picChg>
        <pc:picChg chg="mod">
          <ac:chgData name="Soheil Abbasloo" userId="d71572ce-aea6-4a3a-9d7a-c1bc96c12f67" providerId="ADAL" clId="{7B6E7004-A998-4D8A-B662-5164ED62D55F}" dt="2022-10-31T17:54:55.922" v="3902"/>
          <ac:picMkLst>
            <pc:docMk/>
            <pc:sldMk cId="1592370283" sldId="1420"/>
            <ac:picMk id="125" creationId="{FE4A7636-2560-5C27-CD18-8A5869480777}"/>
          </ac:picMkLst>
        </pc:picChg>
        <pc:picChg chg="mod">
          <ac:chgData name="Soheil Abbasloo" userId="d71572ce-aea6-4a3a-9d7a-c1bc96c12f67" providerId="ADAL" clId="{7B6E7004-A998-4D8A-B662-5164ED62D55F}" dt="2022-10-31T17:54:55.922" v="3902"/>
          <ac:picMkLst>
            <pc:docMk/>
            <pc:sldMk cId="1592370283" sldId="1420"/>
            <ac:picMk id="126" creationId="{54E59BE5-02D3-4070-C04F-71372D3D2B80}"/>
          </ac:picMkLst>
        </pc:picChg>
        <pc:picChg chg="mod">
          <ac:chgData name="Soheil Abbasloo" userId="d71572ce-aea6-4a3a-9d7a-c1bc96c12f67" providerId="ADAL" clId="{7B6E7004-A998-4D8A-B662-5164ED62D55F}" dt="2022-10-31T17:54:55.922" v="3902"/>
          <ac:picMkLst>
            <pc:docMk/>
            <pc:sldMk cId="1592370283" sldId="1420"/>
            <ac:picMk id="127" creationId="{2F32149F-18BA-003D-6E3E-D4429ED0F309}"/>
          </ac:picMkLst>
        </pc:picChg>
        <pc:picChg chg="mod">
          <ac:chgData name="Soheil Abbasloo" userId="d71572ce-aea6-4a3a-9d7a-c1bc96c12f67" providerId="ADAL" clId="{7B6E7004-A998-4D8A-B662-5164ED62D55F}" dt="2022-10-31T17:54:55.922" v="3902"/>
          <ac:picMkLst>
            <pc:docMk/>
            <pc:sldMk cId="1592370283" sldId="1420"/>
            <ac:picMk id="128" creationId="{750A1C11-1FC1-D770-DEE1-410D1808A734}"/>
          </ac:picMkLst>
        </pc:picChg>
        <pc:picChg chg="mod">
          <ac:chgData name="Soheil Abbasloo" userId="d71572ce-aea6-4a3a-9d7a-c1bc96c12f67" providerId="ADAL" clId="{7B6E7004-A998-4D8A-B662-5164ED62D55F}" dt="2022-10-31T17:54:55.922" v="3902"/>
          <ac:picMkLst>
            <pc:docMk/>
            <pc:sldMk cId="1592370283" sldId="1420"/>
            <ac:picMk id="129" creationId="{A2B6AED4-6352-483B-D16B-5A1177B70636}"/>
          </ac:picMkLst>
        </pc:picChg>
        <pc:picChg chg="mod">
          <ac:chgData name="Soheil Abbasloo" userId="d71572ce-aea6-4a3a-9d7a-c1bc96c12f67" providerId="ADAL" clId="{7B6E7004-A998-4D8A-B662-5164ED62D55F}" dt="2022-10-31T17:54:55.922" v="3902"/>
          <ac:picMkLst>
            <pc:docMk/>
            <pc:sldMk cId="1592370283" sldId="1420"/>
            <ac:picMk id="130" creationId="{CB33DD87-AD28-E3C3-AC37-C5A25E6D51A7}"/>
          </ac:picMkLst>
        </pc:picChg>
        <pc:picChg chg="mod">
          <ac:chgData name="Soheil Abbasloo" userId="d71572ce-aea6-4a3a-9d7a-c1bc96c12f67" providerId="ADAL" clId="{7B6E7004-A998-4D8A-B662-5164ED62D55F}" dt="2022-10-31T17:54:55.922" v="3902"/>
          <ac:picMkLst>
            <pc:docMk/>
            <pc:sldMk cId="1592370283" sldId="1420"/>
            <ac:picMk id="131" creationId="{2544D45B-4DE9-B221-149E-A956C0C40C83}"/>
          </ac:picMkLst>
        </pc:picChg>
        <pc:picChg chg="mod">
          <ac:chgData name="Soheil Abbasloo" userId="d71572ce-aea6-4a3a-9d7a-c1bc96c12f67" providerId="ADAL" clId="{7B6E7004-A998-4D8A-B662-5164ED62D55F}" dt="2022-10-31T17:54:55.922" v="3902"/>
          <ac:picMkLst>
            <pc:docMk/>
            <pc:sldMk cId="1592370283" sldId="1420"/>
            <ac:picMk id="132" creationId="{A20CEDBA-C383-C84E-72FD-0CB9FC1699F8}"/>
          </ac:picMkLst>
        </pc:picChg>
        <pc:picChg chg="mod">
          <ac:chgData name="Soheil Abbasloo" userId="d71572ce-aea6-4a3a-9d7a-c1bc96c12f67" providerId="ADAL" clId="{7B6E7004-A998-4D8A-B662-5164ED62D55F}" dt="2022-10-31T17:54:55.922" v="3902"/>
          <ac:picMkLst>
            <pc:docMk/>
            <pc:sldMk cId="1592370283" sldId="1420"/>
            <ac:picMk id="133" creationId="{82A67899-52AE-BC2E-34B5-F110306BA964}"/>
          </ac:picMkLst>
        </pc:picChg>
        <pc:picChg chg="mod">
          <ac:chgData name="Soheil Abbasloo" userId="d71572ce-aea6-4a3a-9d7a-c1bc96c12f67" providerId="ADAL" clId="{7B6E7004-A998-4D8A-B662-5164ED62D55F}" dt="2022-10-31T17:54:55.922" v="3902"/>
          <ac:picMkLst>
            <pc:docMk/>
            <pc:sldMk cId="1592370283" sldId="1420"/>
            <ac:picMk id="134" creationId="{903A85CB-63DE-89A7-0DF4-DD37B0FC0857}"/>
          </ac:picMkLst>
        </pc:picChg>
        <pc:picChg chg="mod">
          <ac:chgData name="Soheil Abbasloo" userId="d71572ce-aea6-4a3a-9d7a-c1bc96c12f67" providerId="ADAL" clId="{7B6E7004-A998-4D8A-B662-5164ED62D55F}" dt="2022-10-31T17:54:55.922" v="3902"/>
          <ac:picMkLst>
            <pc:docMk/>
            <pc:sldMk cId="1592370283" sldId="1420"/>
            <ac:picMk id="135" creationId="{4CD8FCA7-B3D7-65EE-D18A-F5043CCCFFE7}"/>
          </ac:picMkLst>
        </pc:picChg>
        <pc:picChg chg="mod">
          <ac:chgData name="Soheil Abbasloo" userId="d71572ce-aea6-4a3a-9d7a-c1bc96c12f67" providerId="ADAL" clId="{7B6E7004-A998-4D8A-B662-5164ED62D55F}" dt="2022-10-31T17:54:55.922" v="3902"/>
          <ac:picMkLst>
            <pc:docMk/>
            <pc:sldMk cId="1592370283" sldId="1420"/>
            <ac:picMk id="136" creationId="{B6C4D699-8FEB-CF14-67A8-7C1CC040E611}"/>
          </ac:picMkLst>
        </pc:picChg>
        <pc:picChg chg="mod">
          <ac:chgData name="Soheil Abbasloo" userId="d71572ce-aea6-4a3a-9d7a-c1bc96c12f67" providerId="ADAL" clId="{7B6E7004-A998-4D8A-B662-5164ED62D55F}" dt="2022-10-31T17:54:55.922" v="3902"/>
          <ac:picMkLst>
            <pc:docMk/>
            <pc:sldMk cId="1592370283" sldId="1420"/>
            <ac:picMk id="137" creationId="{748AC714-EE01-8DE8-EAA8-551493799CF0}"/>
          </ac:picMkLst>
        </pc:picChg>
        <pc:picChg chg="mod">
          <ac:chgData name="Soheil Abbasloo" userId="d71572ce-aea6-4a3a-9d7a-c1bc96c12f67" providerId="ADAL" clId="{7B6E7004-A998-4D8A-B662-5164ED62D55F}" dt="2022-10-31T17:54:55.922" v="3902"/>
          <ac:picMkLst>
            <pc:docMk/>
            <pc:sldMk cId="1592370283" sldId="1420"/>
            <ac:picMk id="138" creationId="{1F2824D4-86CA-C7AC-CAC9-B9445F440547}"/>
          </ac:picMkLst>
        </pc:picChg>
        <pc:picChg chg="mod">
          <ac:chgData name="Soheil Abbasloo" userId="d71572ce-aea6-4a3a-9d7a-c1bc96c12f67" providerId="ADAL" clId="{7B6E7004-A998-4D8A-B662-5164ED62D55F}" dt="2022-10-31T17:54:55.922" v="3902"/>
          <ac:picMkLst>
            <pc:docMk/>
            <pc:sldMk cId="1592370283" sldId="1420"/>
            <ac:picMk id="139" creationId="{656892B2-7201-BC82-34C8-1C482FE809A0}"/>
          </ac:picMkLst>
        </pc:picChg>
        <pc:picChg chg="mod">
          <ac:chgData name="Soheil Abbasloo" userId="d71572ce-aea6-4a3a-9d7a-c1bc96c12f67" providerId="ADAL" clId="{7B6E7004-A998-4D8A-B662-5164ED62D55F}" dt="2022-10-31T17:54:55.922" v="3902"/>
          <ac:picMkLst>
            <pc:docMk/>
            <pc:sldMk cId="1592370283" sldId="1420"/>
            <ac:picMk id="140" creationId="{21985368-937C-A517-0FA3-3D511FC3DECC}"/>
          </ac:picMkLst>
        </pc:picChg>
        <pc:cxnChg chg="add del mod">
          <ac:chgData name="Soheil Abbasloo" userId="d71572ce-aea6-4a3a-9d7a-c1bc96c12f67" providerId="ADAL" clId="{7B6E7004-A998-4D8A-B662-5164ED62D55F}" dt="2022-10-31T17:53:23.826" v="3883" actId="478"/>
          <ac:cxnSpMkLst>
            <pc:docMk/>
            <pc:sldMk cId="1592370283" sldId="1420"/>
            <ac:cxnSpMk id="24" creationId="{2ED83431-3600-1B8E-E6A7-891290F5C054}"/>
          </ac:cxnSpMkLst>
        </pc:cxnChg>
      </pc:sldChg>
      <pc:sldChg chg="add del">
        <pc:chgData name="Soheil Abbasloo" userId="d71572ce-aea6-4a3a-9d7a-c1bc96c12f67" providerId="ADAL" clId="{7B6E7004-A998-4D8A-B662-5164ED62D55F}" dt="2022-10-31T17:52:45.273" v="3817" actId="47"/>
        <pc:sldMkLst>
          <pc:docMk/>
          <pc:sldMk cId="2525165537" sldId="1420"/>
        </pc:sldMkLst>
      </pc:sldChg>
      <pc:sldChg chg="modSp new mod modAnim">
        <pc:chgData name="Soheil Abbasloo" userId="d71572ce-aea6-4a3a-9d7a-c1bc96c12f67" providerId="ADAL" clId="{7B6E7004-A998-4D8A-B662-5164ED62D55F}" dt="2022-11-01T13:38:56.814" v="11284" actId="20577"/>
        <pc:sldMkLst>
          <pc:docMk/>
          <pc:sldMk cId="234952370" sldId="1421"/>
        </pc:sldMkLst>
        <pc:spChg chg="mod">
          <ac:chgData name="Soheil Abbasloo" userId="d71572ce-aea6-4a3a-9d7a-c1bc96c12f67" providerId="ADAL" clId="{7B6E7004-A998-4D8A-B662-5164ED62D55F}" dt="2022-10-31T18:56:41.679" v="4732" actId="20577"/>
          <ac:spMkLst>
            <pc:docMk/>
            <pc:sldMk cId="234952370" sldId="1421"/>
            <ac:spMk id="3" creationId="{DC9D227A-70B9-CF6E-6518-D14E2A12AE72}"/>
          </ac:spMkLst>
        </pc:spChg>
        <pc:spChg chg="mod">
          <ac:chgData name="Soheil Abbasloo" userId="d71572ce-aea6-4a3a-9d7a-c1bc96c12f67" providerId="ADAL" clId="{7B6E7004-A998-4D8A-B662-5164ED62D55F}" dt="2022-11-01T13:38:56.814" v="11284" actId="20577"/>
          <ac:spMkLst>
            <pc:docMk/>
            <pc:sldMk cId="234952370" sldId="1421"/>
            <ac:spMk id="4" creationId="{5CCF023A-F7E0-F7E1-FF37-A5D5A32B556A}"/>
          </ac:spMkLst>
        </pc:spChg>
      </pc:sldChg>
      <pc:sldChg chg="addSp delSp modSp new del mod modClrScheme chgLayout">
        <pc:chgData name="Soheil Abbasloo" userId="d71572ce-aea6-4a3a-9d7a-c1bc96c12f67" providerId="ADAL" clId="{7B6E7004-A998-4D8A-B662-5164ED62D55F}" dt="2022-10-31T19:53:02.325" v="6237" actId="47"/>
        <pc:sldMkLst>
          <pc:docMk/>
          <pc:sldMk cId="3324573526" sldId="1422"/>
        </pc:sldMkLst>
        <pc:spChg chg="del mod ord">
          <ac:chgData name="Soheil Abbasloo" userId="d71572ce-aea6-4a3a-9d7a-c1bc96c12f67" providerId="ADAL" clId="{7B6E7004-A998-4D8A-B662-5164ED62D55F}" dt="2022-10-31T18:31:57.786" v="4586" actId="700"/>
          <ac:spMkLst>
            <pc:docMk/>
            <pc:sldMk cId="3324573526" sldId="1422"/>
            <ac:spMk id="2" creationId="{7EFF1654-95C1-3858-8EBF-C4771BA0B47F}"/>
          </ac:spMkLst>
        </pc:spChg>
        <pc:spChg chg="del mod ord">
          <ac:chgData name="Soheil Abbasloo" userId="d71572ce-aea6-4a3a-9d7a-c1bc96c12f67" providerId="ADAL" clId="{7B6E7004-A998-4D8A-B662-5164ED62D55F}" dt="2022-10-31T18:31:57.786" v="4586" actId="700"/>
          <ac:spMkLst>
            <pc:docMk/>
            <pc:sldMk cId="3324573526" sldId="1422"/>
            <ac:spMk id="3" creationId="{E8B2F68C-3A85-EC8C-B73C-A5AB9F955E15}"/>
          </ac:spMkLst>
        </pc:spChg>
        <pc:spChg chg="mod ord">
          <ac:chgData name="Soheil Abbasloo" userId="d71572ce-aea6-4a3a-9d7a-c1bc96c12f67" providerId="ADAL" clId="{7B6E7004-A998-4D8A-B662-5164ED62D55F}" dt="2022-10-31T18:31:57.786" v="4586" actId="700"/>
          <ac:spMkLst>
            <pc:docMk/>
            <pc:sldMk cId="3324573526" sldId="1422"/>
            <ac:spMk id="4" creationId="{74A7D461-38F5-4D51-5A9D-D25F4CD76FAA}"/>
          </ac:spMkLst>
        </pc:spChg>
        <pc:spChg chg="add mod ord">
          <ac:chgData name="Soheil Abbasloo" userId="d71572ce-aea6-4a3a-9d7a-c1bc96c12f67" providerId="ADAL" clId="{7B6E7004-A998-4D8A-B662-5164ED62D55F}" dt="2022-10-31T18:54:25.320" v="4650" actId="21"/>
          <ac:spMkLst>
            <pc:docMk/>
            <pc:sldMk cId="3324573526" sldId="1422"/>
            <ac:spMk id="5" creationId="{2C07B8D3-1E0A-13BD-5358-F04010D1C2C2}"/>
          </ac:spMkLst>
        </pc:spChg>
        <pc:spChg chg="add mod ord">
          <ac:chgData name="Soheil Abbasloo" userId="d71572ce-aea6-4a3a-9d7a-c1bc96c12f67" providerId="ADAL" clId="{7B6E7004-A998-4D8A-B662-5164ED62D55F}" dt="2022-10-31T18:54:18.501" v="4648" actId="14100"/>
          <ac:spMkLst>
            <pc:docMk/>
            <pc:sldMk cId="3324573526" sldId="1422"/>
            <ac:spMk id="6" creationId="{2796594B-9D0E-DAB6-DD7E-ECCCD02DB0EC}"/>
          </ac:spMkLst>
        </pc:spChg>
      </pc:sldChg>
      <pc:sldChg chg="addSp delSp modSp add mod addAnim delAnim modAnim chgLayout">
        <pc:chgData name="Soheil Abbasloo" userId="d71572ce-aea6-4a3a-9d7a-c1bc96c12f67" providerId="ADAL" clId="{7B6E7004-A998-4D8A-B662-5164ED62D55F}" dt="2022-11-01T13:39:50.571" v="11290"/>
        <pc:sldMkLst>
          <pc:docMk/>
          <pc:sldMk cId="3900324161" sldId="1423"/>
        </pc:sldMkLst>
        <pc:spChg chg="add mod">
          <ac:chgData name="Soheil Abbasloo" userId="d71572ce-aea6-4a3a-9d7a-c1bc96c12f67" providerId="ADAL" clId="{7B6E7004-A998-4D8A-B662-5164ED62D55F}" dt="2022-10-31T19:43:02.886" v="5864" actId="27636"/>
          <ac:spMkLst>
            <pc:docMk/>
            <pc:sldMk cId="3900324161" sldId="1423"/>
            <ac:spMk id="3" creationId="{CB30CA07-51FB-DE08-24AE-6D5200B725A2}"/>
          </ac:spMkLst>
        </pc:spChg>
        <pc:spChg chg="mod ord">
          <ac:chgData name="Soheil Abbasloo" userId="d71572ce-aea6-4a3a-9d7a-c1bc96c12f67" providerId="ADAL" clId="{7B6E7004-A998-4D8A-B662-5164ED62D55F}" dt="2022-10-31T18:54:45.864" v="4660" actId="700"/>
          <ac:spMkLst>
            <pc:docMk/>
            <pc:sldMk cId="3900324161" sldId="1423"/>
            <ac:spMk id="4" creationId="{177150A4-7702-08E8-5E36-97D317B289E3}"/>
          </ac:spMkLst>
        </pc:spChg>
        <pc:spChg chg="mod ord">
          <ac:chgData name="Soheil Abbasloo" userId="d71572ce-aea6-4a3a-9d7a-c1bc96c12f67" providerId="ADAL" clId="{7B6E7004-A998-4D8A-B662-5164ED62D55F}" dt="2022-10-31T19:53:58.807" v="6275" actId="207"/>
          <ac:spMkLst>
            <pc:docMk/>
            <pc:sldMk cId="3900324161" sldId="1423"/>
            <ac:spMk id="5" creationId="{2DED4BAF-A9E1-8469-2937-ED3DF132A185}"/>
          </ac:spMkLst>
        </pc:spChg>
        <pc:spChg chg="del mod ord">
          <ac:chgData name="Soheil Abbasloo" userId="d71572ce-aea6-4a3a-9d7a-c1bc96c12f67" providerId="ADAL" clId="{7B6E7004-A998-4D8A-B662-5164ED62D55F}" dt="2022-10-31T18:55:40.929" v="4687" actId="478"/>
          <ac:spMkLst>
            <pc:docMk/>
            <pc:sldMk cId="3900324161" sldId="1423"/>
            <ac:spMk id="6" creationId="{022C9EDD-BA38-2726-9742-4ABE2CDE78F0}"/>
          </ac:spMkLst>
        </pc:spChg>
        <pc:spChg chg="add del mod">
          <ac:chgData name="Soheil Abbasloo" userId="d71572ce-aea6-4a3a-9d7a-c1bc96c12f67" providerId="ADAL" clId="{7B6E7004-A998-4D8A-B662-5164ED62D55F}" dt="2022-10-31T19:00:56.039" v="4822"/>
          <ac:spMkLst>
            <pc:docMk/>
            <pc:sldMk cId="3900324161" sldId="1423"/>
            <ac:spMk id="8" creationId="{DE6CAFFD-1C76-49F6-E9A3-7EAF36D49AB0}"/>
          </ac:spMkLst>
        </pc:spChg>
        <pc:spChg chg="add del mod">
          <ac:chgData name="Soheil Abbasloo" userId="d71572ce-aea6-4a3a-9d7a-c1bc96c12f67" providerId="ADAL" clId="{7B6E7004-A998-4D8A-B662-5164ED62D55F}" dt="2022-10-31T19:00:56.039" v="4822"/>
          <ac:spMkLst>
            <pc:docMk/>
            <pc:sldMk cId="3900324161" sldId="1423"/>
            <ac:spMk id="9" creationId="{23E94A77-056D-F71E-D0FA-CB0FAC46A807}"/>
          </ac:spMkLst>
        </pc:spChg>
        <pc:spChg chg="mod">
          <ac:chgData name="Soheil Abbasloo" userId="d71572ce-aea6-4a3a-9d7a-c1bc96c12f67" providerId="ADAL" clId="{7B6E7004-A998-4D8A-B662-5164ED62D55F}" dt="2022-10-31T19:27:42.265" v="5337" actId="1036"/>
          <ac:spMkLst>
            <pc:docMk/>
            <pc:sldMk cId="3900324161" sldId="1423"/>
            <ac:spMk id="12" creationId="{C2E59B96-EED5-69C3-C9E1-249BA660CBDE}"/>
          </ac:spMkLst>
        </pc:spChg>
        <pc:spChg chg="mod">
          <ac:chgData name="Soheil Abbasloo" userId="d71572ce-aea6-4a3a-9d7a-c1bc96c12f67" providerId="ADAL" clId="{7B6E7004-A998-4D8A-B662-5164ED62D55F}" dt="2022-10-31T19:33:50.749" v="5567" actId="1076"/>
          <ac:spMkLst>
            <pc:docMk/>
            <pc:sldMk cId="3900324161" sldId="1423"/>
            <ac:spMk id="13" creationId="{8F3BF638-6D93-9351-D704-C76FC92331F4}"/>
          </ac:spMkLst>
        </pc:spChg>
        <pc:spChg chg="add del mod">
          <ac:chgData name="Soheil Abbasloo" userId="d71572ce-aea6-4a3a-9d7a-c1bc96c12f67" providerId="ADAL" clId="{7B6E7004-A998-4D8A-B662-5164ED62D55F}" dt="2022-10-31T19:16:10.743" v="5041" actId="478"/>
          <ac:spMkLst>
            <pc:docMk/>
            <pc:sldMk cId="3900324161" sldId="1423"/>
            <ac:spMk id="14" creationId="{7313E17A-A74B-5A50-A8B3-5DD086F8DA21}"/>
          </ac:spMkLst>
        </pc:spChg>
        <pc:spChg chg="del mod">
          <ac:chgData name="Soheil Abbasloo" userId="d71572ce-aea6-4a3a-9d7a-c1bc96c12f67" providerId="ADAL" clId="{7B6E7004-A998-4D8A-B662-5164ED62D55F}" dt="2022-10-31T19:41:43.867" v="5820" actId="478"/>
          <ac:spMkLst>
            <pc:docMk/>
            <pc:sldMk cId="3900324161" sldId="1423"/>
            <ac:spMk id="21" creationId="{A21AB2F3-BDCD-2484-57EB-FF4A46B7581E}"/>
          </ac:spMkLst>
        </pc:spChg>
        <pc:spChg chg="add del mod">
          <ac:chgData name="Soheil Abbasloo" userId="d71572ce-aea6-4a3a-9d7a-c1bc96c12f67" providerId="ADAL" clId="{7B6E7004-A998-4D8A-B662-5164ED62D55F}" dt="2022-10-31T19:41:42.046" v="5819" actId="478"/>
          <ac:spMkLst>
            <pc:docMk/>
            <pc:sldMk cId="3900324161" sldId="1423"/>
            <ac:spMk id="22" creationId="{CCDD10EF-9F1D-C8A6-59AA-D01A59FA72B9}"/>
          </ac:spMkLst>
        </pc:spChg>
        <pc:spChg chg="del mod">
          <ac:chgData name="Soheil Abbasloo" userId="d71572ce-aea6-4a3a-9d7a-c1bc96c12f67" providerId="ADAL" clId="{7B6E7004-A998-4D8A-B662-5164ED62D55F}" dt="2022-10-31T19:09:14.521" v="4839" actId="478"/>
          <ac:spMkLst>
            <pc:docMk/>
            <pc:sldMk cId="3900324161" sldId="1423"/>
            <ac:spMk id="25" creationId="{052CCBBB-5133-F429-8261-160718CA9316}"/>
          </ac:spMkLst>
        </pc:spChg>
        <pc:spChg chg="mod">
          <ac:chgData name="Soheil Abbasloo" userId="d71572ce-aea6-4a3a-9d7a-c1bc96c12f67" providerId="ADAL" clId="{7B6E7004-A998-4D8A-B662-5164ED62D55F}" dt="2022-10-31T19:27:42.265" v="5337" actId="1036"/>
          <ac:spMkLst>
            <pc:docMk/>
            <pc:sldMk cId="3900324161" sldId="1423"/>
            <ac:spMk id="26" creationId="{520788E1-C712-0339-E31A-C95C452388A8}"/>
          </ac:spMkLst>
        </pc:spChg>
        <pc:spChg chg="mod">
          <ac:chgData name="Soheil Abbasloo" userId="d71572ce-aea6-4a3a-9d7a-c1bc96c12f67" providerId="ADAL" clId="{7B6E7004-A998-4D8A-B662-5164ED62D55F}" dt="2022-10-31T19:27:42.265" v="5337" actId="1036"/>
          <ac:spMkLst>
            <pc:docMk/>
            <pc:sldMk cId="3900324161" sldId="1423"/>
            <ac:spMk id="27" creationId="{391E286B-3B76-BAF7-7C08-36D248757C77}"/>
          </ac:spMkLst>
        </pc:spChg>
        <pc:spChg chg="mod">
          <ac:chgData name="Soheil Abbasloo" userId="d71572ce-aea6-4a3a-9d7a-c1bc96c12f67" providerId="ADAL" clId="{7B6E7004-A998-4D8A-B662-5164ED62D55F}" dt="2022-10-31T19:27:42.265" v="5337" actId="1036"/>
          <ac:spMkLst>
            <pc:docMk/>
            <pc:sldMk cId="3900324161" sldId="1423"/>
            <ac:spMk id="28" creationId="{8D88AE63-279B-AC61-F23E-649312194ED1}"/>
          </ac:spMkLst>
        </pc:spChg>
        <pc:spChg chg="mod">
          <ac:chgData name="Soheil Abbasloo" userId="d71572ce-aea6-4a3a-9d7a-c1bc96c12f67" providerId="ADAL" clId="{7B6E7004-A998-4D8A-B662-5164ED62D55F}" dt="2022-10-31T19:27:42.265" v="5337" actId="1036"/>
          <ac:spMkLst>
            <pc:docMk/>
            <pc:sldMk cId="3900324161" sldId="1423"/>
            <ac:spMk id="29" creationId="{97C8FAC9-758D-672B-D087-B16F589C8EFA}"/>
          </ac:spMkLst>
        </pc:spChg>
        <pc:picChg chg="mod">
          <ac:chgData name="Soheil Abbasloo" userId="d71572ce-aea6-4a3a-9d7a-c1bc96c12f67" providerId="ADAL" clId="{7B6E7004-A998-4D8A-B662-5164ED62D55F}" dt="2022-10-31T19:27:42.265" v="5337" actId="1036"/>
          <ac:picMkLst>
            <pc:docMk/>
            <pc:sldMk cId="3900324161" sldId="1423"/>
            <ac:picMk id="32" creationId="{75ECE997-81F4-4F0C-A04B-78378D4E1BB3}"/>
          </ac:picMkLst>
        </pc:picChg>
        <pc:picChg chg="mod">
          <ac:chgData name="Soheil Abbasloo" userId="d71572ce-aea6-4a3a-9d7a-c1bc96c12f67" providerId="ADAL" clId="{7B6E7004-A998-4D8A-B662-5164ED62D55F}" dt="2022-10-31T19:27:42.265" v="5337" actId="1036"/>
          <ac:picMkLst>
            <pc:docMk/>
            <pc:sldMk cId="3900324161" sldId="1423"/>
            <ac:picMk id="33" creationId="{CABB9C1E-9A43-79A0-ED7D-DD9684748124}"/>
          </ac:picMkLst>
        </pc:picChg>
        <pc:cxnChg chg="mod">
          <ac:chgData name="Soheil Abbasloo" userId="d71572ce-aea6-4a3a-9d7a-c1bc96c12f67" providerId="ADAL" clId="{7B6E7004-A998-4D8A-B662-5164ED62D55F}" dt="2022-10-31T19:27:42.265" v="5337" actId="1036"/>
          <ac:cxnSpMkLst>
            <pc:docMk/>
            <pc:sldMk cId="3900324161" sldId="1423"/>
            <ac:cxnSpMk id="7" creationId="{900D9F1F-CAED-0A97-E92F-B1FA47C4D179}"/>
          </ac:cxnSpMkLst>
        </pc:cxnChg>
        <pc:cxnChg chg="mod">
          <ac:chgData name="Soheil Abbasloo" userId="d71572ce-aea6-4a3a-9d7a-c1bc96c12f67" providerId="ADAL" clId="{7B6E7004-A998-4D8A-B662-5164ED62D55F}" dt="2022-10-31T19:27:42.265" v="5337" actId="1036"/>
          <ac:cxnSpMkLst>
            <pc:docMk/>
            <pc:sldMk cId="3900324161" sldId="1423"/>
            <ac:cxnSpMk id="10" creationId="{D306AB6D-2387-2FF6-0A03-23B7AA118316}"/>
          </ac:cxnSpMkLst>
        </pc:cxnChg>
        <pc:cxnChg chg="mod">
          <ac:chgData name="Soheil Abbasloo" userId="d71572ce-aea6-4a3a-9d7a-c1bc96c12f67" providerId="ADAL" clId="{7B6E7004-A998-4D8A-B662-5164ED62D55F}" dt="2022-10-31T19:27:42.265" v="5337" actId="1036"/>
          <ac:cxnSpMkLst>
            <pc:docMk/>
            <pc:sldMk cId="3900324161" sldId="1423"/>
            <ac:cxnSpMk id="11" creationId="{4A850872-F6FF-F59E-5364-8B9528E42530}"/>
          </ac:cxnSpMkLst>
        </pc:cxnChg>
        <pc:cxnChg chg="del">
          <ac:chgData name="Soheil Abbasloo" userId="d71572ce-aea6-4a3a-9d7a-c1bc96c12f67" providerId="ADAL" clId="{7B6E7004-A998-4D8A-B662-5164ED62D55F}" dt="2022-10-31T19:09:15.479" v="4840" actId="478"/>
          <ac:cxnSpMkLst>
            <pc:docMk/>
            <pc:sldMk cId="3900324161" sldId="1423"/>
            <ac:cxnSpMk id="24" creationId="{2ED83431-3600-1B8E-E6A7-891290F5C054}"/>
          </ac:cxnSpMkLst>
        </pc:cxnChg>
      </pc:sldChg>
      <pc:sldChg chg="addSp delSp modSp new mod modClrScheme chgLayout">
        <pc:chgData name="Soheil Abbasloo" userId="d71572ce-aea6-4a3a-9d7a-c1bc96c12f67" providerId="ADAL" clId="{7B6E7004-A998-4D8A-B662-5164ED62D55F}" dt="2022-10-31T19:18:31.063" v="5090" actId="207"/>
        <pc:sldMkLst>
          <pc:docMk/>
          <pc:sldMk cId="1317508313" sldId="1424"/>
        </pc:sldMkLst>
        <pc:spChg chg="del mod ord">
          <ac:chgData name="Soheil Abbasloo" userId="d71572ce-aea6-4a3a-9d7a-c1bc96c12f67" providerId="ADAL" clId="{7B6E7004-A998-4D8A-B662-5164ED62D55F}" dt="2022-10-31T19:11:34.427" v="4907" actId="700"/>
          <ac:spMkLst>
            <pc:docMk/>
            <pc:sldMk cId="1317508313" sldId="1424"/>
            <ac:spMk id="2" creationId="{8D78FBC7-068D-51D4-3249-0AB2F9934341}"/>
          </ac:spMkLst>
        </pc:spChg>
        <pc:spChg chg="del mod ord">
          <ac:chgData name="Soheil Abbasloo" userId="d71572ce-aea6-4a3a-9d7a-c1bc96c12f67" providerId="ADAL" clId="{7B6E7004-A998-4D8A-B662-5164ED62D55F}" dt="2022-10-31T19:11:34.427" v="4907" actId="700"/>
          <ac:spMkLst>
            <pc:docMk/>
            <pc:sldMk cId="1317508313" sldId="1424"/>
            <ac:spMk id="3" creationId="{B821F587-25BA-DF7F-0057-DAA22320067A}"/>
          </ac:spMkLst>
        </pc:spChg>
        <pc:spChg chg="mod ord">
          <ac:chgData name="Soheil Abbasloo" userId="d71572ce-aea6-4a3a-9d7a-c1bc96c12f67" providerId="ADAL" clId="{7B6E7004-A998-4D8A-B662-5164ED62D55F}" dt="2022-10-31T19:13:31.055" v="4910" actId="700"/>
          <ac:spMkLst>
            <pc:docMk/>
            <pc:sldMk cId="1317508313" sldId="1424"/>
            <ac:spMk id="4" creationId="{3780D896-3C86-1522-2DBD-657CFDAD4F01}"/>
          </ac:spMkLst>
        </pc:spChg>
        <pc:spChg chg="add del mod ord">
          <ac:chgData name="Soheil Abbasloo" userId="d71572ce-aea6-4a3a-9d7a-c1bc96c12f67" providerId="ADAL" clId="{7B6E7004-A998-4D8A-B662-5164ED62D55F}" dt="2022-10-31T19:13:31.055" v="4910" actId="700"/>
          <ac:spMkLst>
            <pc:docMk/>
            <pc:sldMk cId="1317508313" sldId="1424"/>
            <ac:spMk id="5" creationId="{41A7EBF3-4245-D99A-0045-BDFE05BDCFB8}"/>
          </ac:spMkLst>
        </pc:spChg>
        <pc:spChg chg="add del mod ord">
          <ac:chgData name="Soheil Abbasloo" userId="d71572ce-aea6-4a3a-9d7a-c1bc96c12f67" providerId="ADAL" clId="{7B6E7004-A998-4D8A-B662-5164ED62D55F}" dt="2022-10-31T19:13:31.055" v="4910" actId="700"/>
          <ac:spMkLst>
            <pc:docMk/>
            <pc:sldMk cId="1317508313" sldId="1424"/>
            <ac:spMk id="6" creationId="{9EF5727A-89BD-52BD-F2EB-DDEB3181EDD4}"/>
          </ac:spMkLst>
        </pc:spChg>
        <pc:spChg chg="add del mod ord">
          <ac:chgData name="Soheil Abbasloo" userId="d71572ce-aea6-4a3a-9d7a-c1bc96c12f67" providerId="ADAL" clId="{7B6E7004-A998-4D8A-B662-5164ED62D55F}" dt="2022-10-31T19:13:27.492" v="4909" actId="700"/>
          <ac:spMkLst>
            <pc:docMk/>
            <pc:sldMk cId="1317508313" sldId="1424"/>
            <ac:spMk id="7" creationId="{86583876-76EA-5B8B-29F3-BDD9CE58D7E4}"/>
          </ac:spMkLst>
        </pc:spChg>
        <pc:spChg chg="add del mod ord">
          <ac:chgData name="Soheil Abbasloo" userId="d71572ce-aea6-4a3a-9d7a-c1bc96c12f67" providerId="ADAL" clId="{7B6E7004-A998-4D8A-B662-5164ED62D55F}" dt="2022-10-31T19:13:27.492" v="4909" actId="700"/>
          <ac:spMkLst>
            <pc:docMk/>
            <pc:sldMk cId="1317508313" sldId="1424"/>
            <ac:spMk id="8" creationId="{86500EAA-2F41-378C-C908-E76A47550872}"/>
          </ac:spMkLst>
        </pc:spChg>
        <pc:spChg chg="add mod ord">
          <ac:chgData name="Soheil Abbasloo" userId="d71572ce-aea6-4a3a-9d7a-c1bc96c12f67" providerId="ADAL" clId="{7B6E7004-A998-4D8A-B662-5164ED62D55F}" dt="2022-10-31T19:13:54.391" v="4954" actId="20577"/>
          <ac:spMkLst>
            <pc:docMk/>
            <pc:sldMk cId="1317508313" sldId="1424"/>
            <ac:spMk id="9" creationId="{EB3A813A-0148-7399-FDB2-1C9021F08DA0}"/>
          </ac:spMkLst>
        </pc:spChg>
        <pc:spChg chg="add mod ord">
          <ac:chgData name="Soheil Abbasloo" userId="d71572ce-aea6-4a3a-9d7a-c1bc96c12f67" providerId="ADAL" clId="{7B6E7004-A998-4D8A-B662-5164ED62D55F}" dt="2022-10-31T19:18:31.063" v="5090" actId="207"/>
          <ac:spMkLst>
            <pc:docMk/>
            <pc:sldMk cId="1317508313" sldId="1424"/>
            <ac:spMk id="10" creationId="{04922558-7986-453C-0E57-8B4387D72E40}"/>
          </ac:spMkLst>
        </pc:spChg>
      </pc:sldChg>
      <pc:sldChg chg="addSp delSp modSp add mod modClrScheme modAnim chgLayout">
        <pc:chgData name="Soheil Abbasloo" userId="d71572ce-aea6-4a3a-9d7a-c1bc96c12f67" providerId="ADAL" clId="{7B6E7004-A998-4D8A-B662-5164ED62D55F}" dt="2022-10-31T20:53:31.240" v="7135" actId="20577"/>
        <pc:sldMkLst>
          <pc:docMk/>
          <pc:sldMk cId="3346876046" sldId="1425"/>
        </pc:sldMkLst>
        <pc:spChg chg="mod ord">
          <ac:chgData name="Soheil Abbasloo" userId="d71572ce-aea6-4a3a-9d7a-c1bc96c12f67" providerId="ADAL" clId="{7B6E7004-A998-4D8A-B662-5164ED62D55F}" dt="2022-10-31T20:41:39.005" v="6966" actId="114"/>
          <ac:spMkLst>
            <pc:docMk/>
            <pc:sldMk cId="3346876046" sldId="1425"/>
            <ac:spMk id="3" creationId="{CB30CA07-51FB-DE08-24AE-6D5200B725A2}"/>
          </ac:spMkLst>
        </pc:spChg>
        <pc:spChg chg="mod ord">
          <ac:chgData name="Soheil Abbasloo" userId="d71572ce-aea6-4a3a-9d7a-c1bc96c12f67" providerId="ADAL" clId="{7B6E7004-A998-4D8A-B662-5164ED62D55F}" dt="2022-10-31T19:41:24.887" v="5816" actId="700"/>
          <ac:spMkLst>
            <pc:docMk/>
            <pc:sldMk cId="3346876046" sldId="1425"/>
            <ac:spMk id="4" creationId="{177150A4-7702-08E8-5E36-97D317B289E3}"/>
          </ac:spMkLst>
        </pc:spChg>
        <pc:spChg chg="mod ord">
          <ac:chgData name="Soheil Abbasloo" userId="d71572ce-aea6-4a3a-9d7a-c1bc96c12f67" providerId="ADAL" clId="{7B6E7004-A998-4D8A-B662-5164ED62D55F}" dt="2022-10-31T20:53:25.903" v="7134" actId="20577"/>
          <ac:spMkLst>
            <pc:docMk/>
            <pc:sldMk cId="3346876046" sldId="1425"/>
            <ac:spMk id="5" creationId="{2DED4BAF-A9E1-8469-2937-ED3DF132A185}"/>
          </ac:spMkLst>
        </pc:spChg>
        <pc:spChg chg="add mod">
          <ac:chgData name="Soheil Abbasloo" userId="d71572ce-aea6-4a3a-9d7a-c1bc96c12f67" providerId="ADAL" clId="{7B6E7004-A998-4D8A-B662-5164ED62D55F}" dt="2022-10-31T19:40:41.209" v="5808" actId="1035"/>
          <ac:spMkLst>
            <pc:docMk/>
            <pc:sldMk cId="3346876046" sldId="1425"/>
            <ac:spMk id="6" creationId="{8B46E379-C47D-DB42-8524-29ECB5C6D59F}"/>
          </ac:spMkLst>
        </pc:spChg>
        <pc:spChg chg="add del mod ord">
          <ac:chgData name="Soheil Abbasloo" userId="d71572ce-aea6-4a3a-9d7a-c1bc96c12f67" providerId="ADAL" clId="{7B6E7004-A998-4D8A-B662-5164ED62D55F}" dt="2022-10-31T19:41:24.887" v="5816" actId="700"/>
          <ac:spMkLst>
            <pc:docMk/>
            <pc:sldMk cId="3346876046" sldId="1425"/>
            <ac:spMk id="8" creationId="{F1EDFC2D-B848-F9B5-E880-B8E7CFF87955}"/>
          </ac:spMkLst>
        </pc:spChg>
        <pc:spChg chg="del">
          <ac:chgData name="Soheil Abbasloo" userId="d71572ce-aea6-4a3a-9d7a-c1bc96c12f67" providerId="ADAL" clId="{7B6E7004-A998-4D8A-B662-5164ED62D55F}" dt="2022-10-31T19:41:38.025" v="5818" actId="478"/>
          <ac:spMkLst>
            <pc:docMk/>
            <pc:sldMk cId="3346876046" sldId="1425"/>
            <ac:spMk id="21" creationId="{A21AB2F3-BDCD-2484-57EB-FF4A46B7581E}"/>
          </ac:spMkLst>
        </pc:spChg>
        <pc:spChg chg="del">
          <ac:chgData name="Soheil Abbasloo" userId="d71572ce-aea6-4a3a-9d7a-c1bc96c12f67" providerId="ADAL" clId="{7B6E7004-A998-4D8A-B662-5164ED62D55F}" dt="2022-10-31T19:41:36.637" v="5817" actId="478"/>
          <ac:spMkLst>
            <pc:docMk/>
            <pc:sldMk cId="3346876046" sldId="1425"/>
            <ac:spMk id="22" creationId="{CCDD10EF-9F1D-C8A6-59AA-D01A59FA72B9}"/>
          </ac:spMkLst>
        </pc:spChg>
      </pc:sldChg>
      <pc:sldChg chg="delSp modSp add mod delAnim modAnim">
        <pc:chgData name="Soheil Abbasloo" userId="d71572ce-aea6-4a3a-9d7a-c1bc96c12f67" providerId="ADAL" clId="{7B6E7004-A998-4D8A-B662-5164ED62D55F}" dt="2022-11-01T13:40:21.474" v="11293"/>
        <pc:sldMkLst>
          <pc:docMk/>
          <pc:sldMk cId="2856543852" sldId="1426"/>
        </pc:sldMkLst>
        <pc:spChg chg="mod">
          <ac:chgData name="Soheil Abbasloo" userId="d71572ce-aea6-4a3a-9d7a-c1bc96c12f67" providerId="ADAL" clId="{7B6E7004-A998-4D8A-B662-5164ED62D55F}" dt="2022-10-31T19:52:46.526" v="6235" actId="20577"/>
          <ac:spMkLst>
            <pc:docMk/>
            <pc:sldMk cId="2856543852" sldId="1426"/>
            <ac:spMk id="3" creationId="{CB30CA07-51FB-DE08-24AE-6D5200B725A2}"/>
          </ac:spMkLst>
        </pc:spChg>
        <pc:spChg chg="mod">
          <ac:chgData name="Soheil Abbasloo" userId="d71572ce-aea6-4a3a-9d7a-c1bc96c12f67" providerId="ADAL" clId="{7B6E7004-A998-4D8A-B662-5164ED62D55F}" dt="2022-10-31T20:53:20.348" v="7133" actId="207"/>
          <ac:spMkLst>
            <pc:docMk/>
            <pc:sldMk cId="2856543852" sldId="1426"/>
            <ac:spMk id="5" creationId="{2DED4BAF-A9E1-8469-2937-ED3DF132A185}"/>
          </ac:spMkLst>
        </pc:spChg>
        <pc:spChg chg="del mod">
          <ac:chgData name="Soheil Abbasloo" userId="d71572ce-aea6-4a3a-9d7a-c1bc96c12f67" providerId="ADAL" clId="{7B6E7004-A998-4D8A-B662-5164ED62D55F}" dt="2022-10-31T19:49:38.650" v="5972" actId="478"/>
          <ac:spMkLst>
            <pc:docMk/>
            <pc:sldMk cId="2856543852" sldId="1426"/>
            <ac:spMk id="6" creationId="{8B46E379-C47D-DB42-8524-29ECB5C6D59F}"/>
          </ac:spMkLst>
        </pc:spChg>
      </pc:sldChg>
      <pc:sldChg chg="addSp delSp modSp new del mod modClrScheme chgLayout">
        <pc:chgData name="Soheil Abbasloo" userId="d71572ce-aea6-4a3a-9d7a-c1bc96c12f67" providerId="ADAL" clId="{7B6E7004-A998-4D8A-B662-5164ED62D55F}" dt="2022-10-31T21:23:12.897" v="8033" actId="47"/>
        <pc:sldMkLst>
          <pc:docMk/>
          <pc:sldMk cId="36255993" sldId="1427"/>
        </pc:sldMkLst>
        <pc:spChg chg="mod ord">
          <ac:chgData name="Soheil Abbasloo" userId="d71572ce-aea6-4a3a-9d7a-c1bc96c12f67" providerId="ADAL" clId="{7B6E7004-A998-4D8A-B662-5164ED62D55F}" dt="2022-10-31T20:30:55.313" v="6806" actId="700"/>
          <ac:spMkLst>
            <pc:docMk/>
            <pc:sldMk cId="36255993" sldId="1427"/>
            <ac:spMk id="2" creationId="{83F4377D-DB43-C44E-A10A-11BB9FC7CCDF}"/>
          </ac:spMkLst>
        </pc:spChg>
        <pc:spChg chg="del mod ord">
          <ac:chgData name="Soheil Abbasloo" userId="d71572ce-aea6-4a3a-9d7a-c1bc96c12f67" providerId="ADAL" clId="{7B6E7004-A998-4D8A-B662-5164ED62D55F}" dt="2022-10-31T20:30:55.313" v="6806" actId="700"/>
          <ac:spMkLst>
            <pc:docMk/>
            <pc:sldMk cId="36255993" sldId="1427"/>
            <ac:spMk id="3" creationId="{EDF19AF2-578E-5264-CBD1-11AADB152758}"/>
          </ac:spMkLst>
        </pc:spChg>
        <pc:spChg chg="del">
          <ac:chgData name="Soheil Abbasloo" userId="d71572ce-aea6-4a3a-9d7a-c1bc96c12f67" providerId="ADAL" clId="{7B6E7004-A998-4D8A-B662-5164ED62D55F}" dt="2022-10-31T20:30:55.313" v="6806" actId="700"/>
          <ac:spMkLst>
            <pc:docMk/>
            <pc:sldMk cId="36255993" sldId="1427"/>
            <ac:spMk id="4" creationId="{FFDACDAF-BDE2-0C4B-3163-6EF01B1567C4}"/>
          </ac:spMkLst>
        </pc:spChg>
        <pc:spChg chg="add mod ord">
          <ac:chgData name="Soheil Abbasloo" userId="d71572ce-aea6-4a3a-9d7a-c1bc96c12f67" providerId="ADAL" clId="{7B6E7004-A998-4D8A-B662-5164ED62D55F}" dt="2022-10-31T20:37:08.071" v="6915" actId="21"/>
          <ac:spMkLst>
            <pc:docMk/>
            <pc:sldMk cId="36255993" sldId="1427"/>
            <ac:spMk id="5" creationId="{466C9443-A3CE-4B25-1EAD-FD79136D54F8}"/>
          </ac:spMkLst>
        </pc:spChg>
        <pc:spChg chg="add mod ord">
          <ac:chgData name="Soheil Abbasloo" userId="d71572ce-aea6-4a3a-9d7a-c1bc96c12f67" providerId="ADAL" clId="{7B6E7004-A998-4D8A-B662-5164ED62D55F}" dt="2022-10-31T21:00:18.209" v="7312" actId="6549"/>
          <ac:spMkLst>
            <pc:docMk/>
            <pc:sldMk cId="36255993" sldId="1427"/>
            <ac:spMk id="6" creationId="{6D4CA4B2-7B45-E179-270B-9211FDD1DD31}"/>
          </ac:spMkLst>
        </pc:spChg>
      </pc:sldChg>
      <pc:sldChg chg="addSp modSp new mod modAnim">
        <pc:chgData name="Soheil Abbasloo" userId="d71572ce-aea6-4a3a-9d7a-c1bc96c12f67" providerId="ADAL" clId="{7B6E7004-A998-4D8A-B662-5164ED62D55F}" dt="2022-11-01T13:40:50.968" v="11296"/>
        <pc:sldMkLst>
          <pc:docMk/>
          <pc:sldMk cId="2366629950" sldId="1428"/>
        </pc:sldMkLst>
        <pc:spChg chg="mod">
          <ac:chgData name="Soheil Abbasloo" userId="d71572ce-aea6-4a3a-9d7a-c1bc96c12f67" providerId="ADAL" clId="{7B6E7004-A998-4D8A-B662-5164ED62D55F}" dt="2022-10-31T21:34:34.202" v="8074" actId="20577"/>
          <ac:spMkLst>
            <pc:docMk/>
            <pc:sldMk cId="2366629950" sldId="1428"/>
            <ac:spMk id="3" creationId="{6C3B242B-958C-769A-A0CB-679C5E07514F}"/>
          </ac:spMkLst>
        </pc:spChg>
        <pc:spChg chg="mod">
          <ac:chgData name="Soheil Abbasloo" userId="d71572ce-aea6-4a3a-9d7a-c1bc96c12f67" providerId="ADAL" clId="{7B6E7004-A998-4D8A-B662-5164ED62D55F}" dt="2022-10-31T20:12:19.134" v="6601" actId="20577"/>
          <ac:spMkLst>
            <pc:docMk/>
            <pc:sldMk cId="2366629950" sldId="1428"/>
            <ac:spMk id="4" creationId="{5296C82E-F11E-38B1-B3BC-22F0AA1CBAFF}"/>
          </ac:spMkLst>
        </pc:spChg>
        <pc:spChg chg="add mod">
          <ac:chgData name="Soheil Abbasloo" userId="d71572ce-aea6-4a3a-9d7a-c1bc96c12f67" providerId="ADAL" clId="{7B6E7004-A998-4D8A-B662-5164ED62D55F}" dt="2022-10-31T20:32:32.619" v="6855" actId="403"/>
          <ac:spMkLst>
            <pc:docMk/>
            <pc:sldMk cId="2366629950" sldId="1428"/>
            <ac:spMk id="5" creationId="{3C76098E-CD9D-3C2E-133C-56A73F5D1EC0}"/>
          </ac:spMkLst>
        </pc:spChg>
      </pc:sldChg>
      <pc:sldChg chg="modSp add mod">
        <pc:chgData name="Soheil Abbasloo" userId="d71572ce-aea6-4a3a-9d7a-c1bc96c12f67" providerId="ADAL" clId="{7B6E7004-A998-4D8A-B662-5164ED62D55F}" dt="2022-10-31T20:51:27.423" v="7119" actId="1076"/>
        <pc:sldMkLst>
          <pc:docMk/>
          <pc:sldMk cId="1852664366" sldId="1429"/>
        </pc:sldMkLst>
        <pc:spChg chg="mod">
          <ac:chgData name="Soheil Abbasloo" userId="d71572ce-aea6-4a3a-9d7a-c1bc96c12f67" providerId="ADAL" clId="{7B6E7004-A998-4D8A-B662-5164ED62D55F}" dt="2022-10-31T20:51:27.423" v="7119" actId="1076"/>
          <ac:spMkLst>
            <pc:docMk/>
            <pc:sldMk cId="1852664366" sldId="1429"/>
            <ac:spMk id="855" creationId="{00000000-0000-0000-0000-000000000000}"/>
          </ac:spMkLst>
        </pc:spChg>
        <pc:spChg chg="mod">
          <ac:chgData name="Soheil Abbasloo" userId="d71572ce-aea6-4a3a-9d7a-c1bc96c12f67" providerId="ADAL" clId="{7B6E7004-A998-4D8A-B662-5164ED62D55F}" dt="2022-10-31T20:51:16.419" v="7091" actId="1076"/>
          <ac:spMkLst>
            <pc:docMk/>
            <pc:sldMk cId="1852664366" sldId="1429"/>
            <ac:spMk id="857" creationId="{00000000-0000-0000-0000-000000000000}"/>
          </ac:spMkLst>
        </pc:spChg>
      </pc:sldChg>
      <pc:sldChg chg="new del">
        <pc:chgData name="Soheil Abbasloo" userId="d71572ce-aea6-4a3a-9d7a-c1bc96c12f67" providerId="ADAL" clId="{7B6E7004-A998-4D8A-B662-5164ED62D55F}" dt="2022-10-31T21:09:03.063" v="7418" actId="680"/>
        <pc:sldMkLst>
          <pc:docMk/>
          <pc:sldMk cId="1307149577" sldId="1430"/>
        </pc:sldMkLst>
      </pc:sldChg>
      <pc:sldChg chg="addSp delSp modSp new mod modClrScheme chgLayout">
        <pc:chgData name="Soheil Abbasloo" userId="d71572ce-aea6-4a3a-9d7a-c1bc96c12f67" providerId="ADAL" clId="{7B6E7004-A998-4D8A-B662-5164ED62D55F}" dt="2022-10-31T22:19:18.945" v="9350" actId="20577"/>
        <pc:sldMkLst>
          <pc:docMk/>
          <pc:sldMk cId="3362892912" sldId="1430"/>
        </pc:sldMkLst>
        <pc:spChg chg="mod ord">
          <ac:chgData name="Soheil Abbasloo" userId="d71572ce-aea6-4a3a-9d7a-c1bc96c12f67" providerId="ADAL" clId="{7B6E7004-A998-4D8A-B662-5164ED62D55F}" dt="2022-10-31T21:13:08.525" v="7639" actId="700"/>
          <ac:spMkLst>
            <pc:docMk/>
            <pc:sldMk cId="3362892912" sldId="1430"/>
            <ac:spMk id="2" creationId="{2B8AED4F-B08B-4DFF-609E-164A2C36805C}"/>
          </ac:spMkLst>
        </pc:spChg>
        <pc:spChg chg="del mod ord">
          <ac:chgData name="Soheil Abbasloo" userId="d71572ce-aea6-4a3a-9d7a-c1bc96c12f67" providerId="ADAL" clId="{7B6E7004-A998-4D8A-B662-5164ED62D55F}" dt="2022-10-31T21:13:08.525" v="7639" actId="700"/>
          <ac:spMkLst>
            <pc:docMk/>
            <pc:sldMk cId="3362892912" sldId="1430"/>
            <ac:spMk id="3" creationId="{37CFC4DA-6EC1-306B-77E3-7450D17B58EF}"/>
          </ac:spMkLst>
        </pc:spChg>
        <pc:spChg chg="del mod ord">
          <ac:chgData name="Soheil Abbasloo" userId="d71572ce-aea6-4a3a-9d7a-c1bc96c12f67" providerId="ADAL" clId="{7B6E7004-A998-4D8A-B662-5164ED62D55F}" dt="2022-10-31T21:13:08.525" v="7639" actId="700"/>
          <ac:spMkLst>
            <pc:docMk/>
            <pc:sldMk cId="3362892912" sldId="1430"/>
            <ac:spMk id="4" creationId="{C3924838-F9AB-D210-8D8A-CB778FE210F3}"/>
          </ac:spMkLst>
        </pc:spChg>
        <pc:spChg chg="add mod ord">
          <ac:chgData name="Soheil Abbasloo" userId="d71572ce-aea6-4a3a-9d7a-c1bc96c12f67" providerId="ADAL" clId="{7B6E7004-A998-4D8A-B662-5164ED62D55F}" dt="2022-10-31T22:19:18.945" v="9350" actId="20577"/>
          <ac:spMkLst>
            <pc:docMk/>
            <pc:sldMk cId="3362892912" sldId="1430"/>
            <ac:spMk id="5" creationId="{30EBFA4F-2E20-D46F-8274-33F779C74D61}"/>
          </ac:spMkLst>
        </pc:spChg>
        <pc:spChg chg="add mod ord">
          <ac:chgData name="Soheil Abbasloo" userId="d71572ce-aea6-4a3a-9d7a-c1bc96c12f67" providerId="ADAL" clId="{7B6E7004-A998-4D8A-B662-5164ED62D55F}" dt="2022-10-31T21:13:25.333" v="7669" actId="6549"/>
          <ac:spMkLst>
            <pc:docMk/>
            <pc:sldMk cId="3362892912" sldId="1430"/>
            <ac:spMk id="6" creationId="{A6B30B7F-63C0-B272-7587-EB099D0C80E1}"/>
          </ac:spMkLst>
        </pc:spChg>
      </pc:sldChg>
      <pc:sldChg chg="addSp delSp modSp new mod modClrScheme modAnim chgLayout">
        <pc:chgData name="Soheil Abbasloo" userId="d71572ce-aea6-4a3a-9d7a-c1bc96c12f67" providerId="ADAL" clId="{7B6E7004-A998-4D8A-B662-5164ED62D55F}" dt="2022-10-31T21:50:22.020" v="8569"/>
        <pc:sldMkLst>
          <pc:docMk/>
          <pc:sldMk cId="1134644369" sldId="1431"/>
        </pc:sldMkLst>
        <pc:spChg chg="mod ord">
          <ac:chgData name="Soheil Abbasloo" userId="d71572ce-aea6-4a3a-9d7a-c1bc96c12f67" providerId="ADAL" clId="{7B6E7004-A998-4D8A-B662-5164ED62D55F}" dt="2022-10-31T21:48:01.274" v="8529" actId="700"/>
          <ac:spMkLst>
            <pc:docMk/>
            <pc:sldMk cId="1134644369" sldId="1431"/>
            <ac:spMk id="2" creationId="{E2E4A124-29A6-785F-7866-0BD0F57FDEB6}"/>
          </ac:spMkLst>
        </pc:spChg>
        <pc:spChg chg="del">
          <ac:chgData name="Soheil Abbasloo" userId="d71572ce-aea6-4a3a-9d7a-c1bc96c12f67" providerId="ADAL" clId="{7B6E7004-A998-4D8A-B662-5164ED62D55F}" dt="2022-10-31T21:36:27.535" v="8157" actId="700"/>
          <ac:spMkLst>
            <pc:docMk/>
            <pc:sldMk cId="1134644369" sldId="1431"/>
            <ac:spMk id="3" creationId="{9D40ED57-13A8-3F75-6FD6-17E783C5DE32}"/>
          </ac:spMkLst>
        </pc:spChg>
        <pc:spChg chg="del">
          <ac:chgData name="Soheil Abbasloo" userId="d71572ce-aea6-4a3a-9d7a-c1bc96c12f67" providerId="ADAL" clId="{7B6E7004-A998-4D8A-B662-5164ED62D55F}" dt="2022-10-31T21:36:27.535" v="8157" actId="700"/>
          <ac:spMkLst>
            <pc:docMk/>
            <pc:sldMk cId="1134644369" sldId="1431"/>
            <ac:spMk id="4" creationId="{68729233-5FBC-F169-1F0D-4C66C0B94758}"/>
          </ac:spMkLst>
        </pc:spChg>
        <pc:spChg chg="add del mod ord">
          <ac:chgData name="Soheil Abbasloo" userId="d71572ce-aea6-4a3a-9d7a-c1bc96c12f67" providerId="ADAL" clId="{7B6E7004-A998-4D8A-B662-5164ED62D55F}" dt="2022-10-31T21:38:50.760" v="8256" actId="700"/>
          <ac:spMkLst>
            <pc:docMk/>
            <pc:sldMk cId="1134644369" sldId="1431"/>
            <ac:spMk id="5" creationId="{9F08FEFB-8DE4-B48A-9CBB-F628053FC824}"/>
          </ac:spMkLst>
        </pc:spChg>
        <pc:spChg chg="add del mod ord">
          <ac:chgData name="Soheil Abbasloo" userId="d71572ce-aea6-4a3a-9d7a-c1bc96c12f67" providerId="ADAL" clId="{7B6E7004-A998-4D8A-B662-5164ED62D55F}" dt="2022-10-31T21:38:50.760" v="8256" actId="700"/>
          <ac:spMkLst>
            <pc:docMk/>
            <pc:sldMk cId="1134644369" sldId="1431"/>
            <ac:spMk id="6" creationId="{3A431D92-F10D-56AF-A235-3C1EE6D5957B}"/>
          </ac:spMkLst>
        </pc:spChg>
        <pc:spChg chg="add del mod ord">
          <ac:chgData name="Soheil Abbasloo" userId="d71572ce-aea6-4a3a-9d7a-c1bc96c12f67" providerId="ADAL" clId="{7B6E7004-A998-4D8A-B662-5164ED62D55F}" dt="2022-10-31T21:41:47.791" v="8263" actId="700"/>
          <ac:spMkLst>
            <pc:docMk/>
            <pc:sldMk cId="1134644369" sldId="1431"/>
            <ac:spMk id="7" creationId="{54B2A699-2D74-4BEA-5CCC-EB03B1D251F6}"/>
          </ac:spMkLst>
        </pc:spChg>
        <pc:spChg chg="add del mod ord">
          <ac:chgData name="Soheil Abbasloo" userId="d71572ce-aea6-4a3a-9d7a-c1bc96c12f67" providerId="ADAL" clId="{7B6E7004-A998-4D8A-B662-5164ED62D55F}" dt="2022-10-31T21:41:47.791" v="8263" actId="700"/>
          <ac:spMkLst>
            <pc:docMk/>
            <pc:sldMk cId="1134644369" sldId="1431"/>
            <ac:spMk id="8" creationId="{00A99B66-B19B-536C-F98D-BD6867342B79}"/>
          </ac:spMkLst>
        </pc:spChg>
        <pc:spChg chg="add mod ord">
          <ac:chgData name="Soheil Abbasloo" userId="d71572ce-aea6-4a3a-9d7a-c1bc96c12f67" providerId="ADAL" clId="{7B6E7004-A998-4D8A-B662-5164ED62D55F}" dt="2022-10-31T21:48:01.274" v="8529" actId="700"/>
          <ac:spMkLst>
            <pc:docMk/>
            <pc:sldMk cId="1134644369" sldId="1431"/>
            <ac:spMk id="9" creationId="{EB2659B5-1754-9E9C-3E5B-7B2CF6C2CF0C}"/>
          </ac:spMkLst>
        </pc:spChg>
        <pc:spChg chg="add del mod ord">
          <ac:chgData name="Soheil Abbasloo" userId="d71572ce-aea6-4a3a-9d7a-c1bc96c12f67" providerId="ADAL" clId="{7B6E7004-A998-4D8A-B662-5164ED62D55F}" dt="2022-10-31T21:43:39.966" v="8409" actId="478"/>
          <ac:spMkLst>
            <pc:docMk/>
            <pc:sldMk cId="1134644369" sldId="1431"/>
            <ac:spMk id="10" creationId="{67A101E6-E4C3-8E0D-E17E-58F6830CBAF6}"/>
          </ac:spMkLst>
        </pc:spChg>
        <pc:spChg chg="add mod ord">
          <ac:chgData name="Soheil Abbasloo" userId="d71572ce-aea6-4a3a-9d7a-c1bc96c12f67" providerId="ADAL" clId="{7B6E7004-A998-4D8A-B662-5164ED62D55F}" dt="2022-10-31T21:48:11.341" v="8548" actId="20577"/>
          <ac:spMkLst>
            <pc:docMk/>
            <pc:sldMk cId="1134644369" sldId="1431"/>
            <ac:spMk id="11" creationId="{A389BCAF-68DE-8178-D433-79EC5D010ED8}"/>
          </ac:spMkLst>
        </pc:spChg>
      </pc:sldChg>
      <pc:sldChg chg="modSp new mod modAnim">
        <pc:chgData name="Soheil Abbasloo" userId="d71572ce-aea6-4a3a-9d7a-c1bc96c12f67" providerId="ADAL" clId="{7B6E7004-A998-4D8A-B662-5164ED62D55F}" dt="2022-11-01T13:42:54.431" v="11305" actId="6549"/>
        <pc:sldMkLst>
          <pc:docMk/>
          <pc:sldMk cId="232952938" sldId="1432"/>
        </pc:sldMkLst>
        <pc:spChg chg="mod">
          <ac:chgData name="Soheil Abbasloo" userId="d71572ce-aea6-4a3a-9d7a-c1bc96c12f67" providerId="ADAL" clId="{7B6E7004-A998-4D8A-B662-5164ED62D55F}" dt="2022-11-01T13:42:54.431" v="11305" actId="6549"/>
          <ac:spMkLst>
            <pc:docMk/>
            <pc:sldMk cId="232952938" sldId="1432"/>
            <ac:spMk id="3" creationId="{F10FC2A0-7CEB-F0BC-58D1-06FC477BA915}"/>
          </ac:spMkLst>
        </pc:spChg>
        <pc:spChg chg="mod">
          <ac:chgData name="Soheil Abbasloo" userId="d71572ce-aea6-4a3a-9d7a-c1bc96c12f67" providerId="ADAL" clId="{7B6E7004-A998-4D8A-B662-5164ED62D55F}" dt="2022-10-31T23:39:47.100" v="9821" actId="20577"/>
          <ac:spMkLst>
            <pc:docMk/>
            <pc:sldMk cId="232952938" sldId="1432"/>
            <ac:spMk id="4" creationId="{2DDFF271-E03B-8227-D6B8-A6627CCA457B}"/>
          </ac:spMkLst>
        </pc:spChg>
      </pc:sldChg>
      <pc:sldChg chg="modSp new del mod">
        <pc:chgData name="Soheil Abbasloo" userId="d71572ce-aea6-4a3a-9d7a-c1bc96c12f67" providerId="ADAL" clId="{7B6E7004-A998-4D8A-B662-5164ED62D55F}" dt="2022-10-31T23:35:30.922" v="9750" actId="2696"/>
        <pc:sldMkLst>
          <pc:docMk/>
          <pc:sldMk cId="3081559116" sldId="1432"/>
        </pc:sldMkLst>
        <pc:spChg chg="mod">
          <ac:chgData name="Soheil Abbasloo" userId="d71572ce-aea6-4a3a-9d7a-c1bc96c12f67" providerId="ADAL" clId="{7B6E7004-A998-4D8A-B662-5164ED62D55F}" dt="2022-10-31T23:35:25.652" v="9749" actId="5793"/>
          <ac:spMkLst>
            <pc:docMk/>
            <pc:sldMk cId="3081559116" sldId="1432"/>
            <ac:spMk id="3" creationId="{152D1560-D0D5-F2BE-5CCB-870C8B7EFC08}"/>
          </ac:spMkLst>
        </pc:spChg>
        <pc:spChg chg="mod">
          <ac:chgData name="Soheil Abbasloo" userId="d71572ce-aea6-4a3a-9d7a-c1bc96c12f67" providerId="ADAL" clId="{7B6E7004-A998-4D8A-B662-5164ED62D55F}" dt="2022-10-31T23:34:43.166" v="9717" actId="20577"/>
          <ac:spMkLst>
            <pc:docMk/>
            <pc:sldMk cId="3081559116" sldId="1432"/>
            <ac:spMk id="4" creationId="{8E329816-1C96-ADF8-752E-32020EC66AA1}"/>
          </ac:spMkLst>
        </pc:spChg>
      </pc:sldChg>
      <pc:sldChg chg="addSp delSp modSp new del mod modClrScheme chgLayout">
        <pc:chgData name="Soheil Abbasloo" userId="d71572ce-aea6-4a3a-9d7a-c1bc96c12f67" providerId="ADAL" clId="{7B6E7004-A998-4D8A-B662-5164ED62D55F}" dt="2022-10-31T23:06:41.982" v="9365" actId="47"/>
        <pc:sldMkLst>
          <pc:docMk/>
          <pc:sldMk cId="3376897726" sldId="1432"/>
        </pc:sldMkLst>
        <pc:spChg chg="del mod ord">
          <ac:chgData name="Soheil Abbasloo" userId="d71572ce-aea6-4a3a-9d7a-c1bc96c12f67" providerId="ADAL" clId="{7B6E7004-A998-4D8A-B662-5164ED62D55F}" dt="2022-10-31T21:44:15.778" v="8415" actId="700"/>
          <ac:spMkLst>
            <pc:docMk/>
            <pc:sldMk cId="3376897726" sldId="1432"/>
            <ac:spMk id="2" creationId="{7EF2E3F5-4BC5-834D-0B2D-427C2A7EFB36}"/>
          </ac:spMkLst>
        </pc:spChg>
        <pc:spChg chg="del mod ord">
          <ac:chgData name="Soheil Abbasloo" userId="d71572ce-aea6-4a3a-9d7a-c1bc96c12f67" providerId="ADAL" clId="{7B6E7004-A998-4D8A-B662-5164ED62D55F}" dt="2022-10-31T21:44:15.778" v="8415" actId="700"/>
          <ac:spMkLst>
            <pc:docMk/>
            <pc:sldMk cId="3376897726" sldId="1432"/>
            <ac:spMk id="3" creationId="{6D1304C9-C576-7C52-A6D2-CCCD5366D3E2}"/>
          </ac:spMkLst>
        </pc:spChg>
        <pc:spChg chg="mod ord">
          <ac:chgData name="Soheil Abbasloo" userId="d71572ce-aea6-4a3a-9d7a-c1bc96c12f67" providerId="ADAL" clId="{7B6E7004-A998-4D8A-B662-5164ED62D55F}" dt="2022-10-31T21:44:15.778" v="8415" actId="700"/>
          <ac:spMkLst>
            <pc:docMk/>
            <pc:sldMk cId="3376897726" sldId="1432"/>
            <ac:spMk id="4" creationId="{FE28F362-0131-8A1B-BE22-F7835B772790}"/>
          </ac:spMkLst>
        </pc:spChg>
        <pc:spChg chg="add mod ord">
          <ac:chgData name="Soheil Abbasloo" userId="d71572ce-aea6-4a3a-9d7a-c1bc96c12f67" providerId="ADAL" clId="{7B6E7004-A998-4D8A-B662-5164ED62D55F}" dt="2022-10-31T23:02:50.837" v="9358" actId="6549"/>
          <ac:spMkLst>
            <pc:docMk/>
            <pc:sldMk cId="3376897726" sldId="1432"/>
            <ac:spMk id="5" creationId="{888FE39A-E047-EDEF-775C-55C405E6EC42}"/>
          </ac:spMkLst>
        </pc:spChg>
        <pc:spChg chg="add mod ord">
          <ac:chgData name="Soheil Abbasloo" userId="d71572ce-aea6-4a3a-9d7a-c1bc96c12f67" providerId="ADAL" clId="{7B6E7004-A998-4D8A-B662-5164ED62D55F}" dt="2022-10-31T22:20:17.976" v="9351" actId="6549"/>
          <ac:spMkLst>
            <pc:docMk/>
            <pc:sldMk cId="3376897726" sldId="1432"/>
            <ac:spMk id="6" creationId="{A4468BDA-35CB-2DA6-E31F-60117A14A8F6}"/>
          </ac:spMkLst>
        </pc:spChg>
      </pc:sldChg>
      <pc:sldChg chg="new del">
        <pc:chgData name="Soheil Abbasloo" userId="d71572ce-aea6-4a3a-9d7a-c1bc96c12f67" providerId="ADAL" clId="{7B6E7004-A998-4D8A-B662-5164ED62D55F}" dt="2022-10-31T23:13:34.889" v="9463" actId="47"/>
        <pc:sldMkLst>
          <pc:docMk/>
          <pc:sldMk cId="475719559" sldId="1433"/>
        </pc:sldMkLst>
      </pc:sldChg>
      <pc:sldChg chg="addSp delSp modSp new del mod modClrScheme chgLayout">
        <pc:chgData name="Soheil Abbasloo" userId="d71572ce-aea6-4a3a-9d7a-c1bc96c12f67" providerId="ADAL" clId="{7B6E7004-A998-4D8A-B662-5164ED62D55F}" dt="2022-10-31T22:09:55.706" v="8986" actId="47"/>
        <pc:sldMkLst>
          <pc:docMk/>
          <pc:sldMk cId="670905151" sldId="1433"/>
        </pc:sldMkLst>
        <pc:spChg chg="mod ord">
          <ac:chgData name="Soheil Abbasloo" userId="d71572ce-aea6-4a3a-9d7a-c1bc96c12f67" providerId="ADAL" clId="{7B6E7004-A998-4D8A-B662-5164ED62D55F}" dt="2022-10-31T22:08:11.791" v="8972" actId="700"/>
          <ac:spMkLst>
            <pc:docMk/>
            <pc:sldMk cId="670905151" sldId="1433"/>
            <ac:spMk id="2" creationId="{8A16758F-C93A-57E5-B390-0C01FBA8425F}"/>
          </ac:spMkLst>
        </pc:spChg>
        <pc:spChg chg="del mod ord">
          <ac:chgData name="Soheil Abbasloo" userId="d71572ce-aea6-4a3a-9d7a-c1bc96c12f67" providerId="ADAL" clId="{7B6E7004-A998-4D8A-B662-5164ED62D55F}" dt="2022-10-31T22:08:11.791" v="8972" actId="700"/>
          <ac:spMkLst>
            <pc:docMk/>
            <pc:sldMk cId="670905151" sldId="1433"/>
            <ac:spMk id="3" creationId="{79EE96E6-F17A-5B7C-BF81-2D7B201D6AE7}"/>
          </ac:spMkLst>
        </pc:spChg>
        <pc:spChg chg="del mod ord">
          <ac:chgData name="Soheil Abbasloo" userId="d71572ce-aea6-4a3a-9d7a-c1bc96c12f67" providerId="ADAL" clId="{7B6E7004-A998-4D8A-B662-5164ED62D55F}" dt="2022-10-31T22:08:11.791" v="8972" actId="700"/>
          <ac:spMkLst>
            <pc:docMk/>
            <pc:sldMk cId="670905151" sldId="1433"/>
            <ac:spMk id="4" creationId="{7D0035FB-BE83-4042-C805-F42C9AA53D9E}"/>
          </ac:spMkLst>
        </pc:spChg>
        <pc:spChg chg="add mod ord">
          <ac:chgData name="Soheil Abbasloo" userId="d71572ce-aea6-4a3a-9d7a-c1bc96c12f67" providerId="ADAL" clId="{7B6E7004-A998-4D8A-B662-5164ED62D55F}" dt="2022-10-31T22:08:20.069" v="8985" actId="20577"/>
          <ac:spMkLst>
            <pc:docMk/>
            <pc:sldMk cId="670905151" sldId="1433"/>
            <ac:spMk id="5" creationId="{501AB34A-ADDB-1ABC-A77B-ADD3B8DF5E55}"/>
          </ac:spMkLst>
        </pc:spChg>
        <pc:spChg chg="add mod ord">
          <ac:chgData name="Soheil Abbasloo" userId="d71572ce-aea6-4a3a-9d7a-c1bc96c12f67" providerId="ADAL" clId="{7B6E7004-A998-4D8A-B662-5164ED62D55F}" dt="2022-10-31T22:08:11.791" v="8972" actId="700"/>
          <ac:spMkLst>
            <pc:docMk/>
            <pc:sldMk cId="670905151" sldId="1433"/>
            <ac:spMk id="6" creationId="{CA7CEC7B-84AB-04AA-3D6F-B4E0F85B77E2}"/>
          </ac:spMkLst>
        </pc:spChg>
      </pc:sldChg>
      <pc:sldChg chg="new del">
        <pc:chgData name="Soheil Abbasloo" userId="d71572ce-aea6-4a3a-9d7a-c1bc96c12f67" providerId="ADAL" clId="{7B6E7004-A998-4D8A-B662-5164ED62D55F}" dt="2022-11-01T12:00:02.824" v="11216" actId="47"/>
        <pc:sldMkLst>
          <pc:docMk/>
          <pc:sldMk cId="1500831431" sldId="1433"/>
        </pc:sldMkLst>
      </pc:sldChg>
      <pc:sldChg chg="modSp new del mod">
        <pc:chgData name="Soheil Abbasloo" userId="d71572ce-aea6-4a3a-9d7a-c1bc96c12f67" providerId="ADAL" clId="{7B6E7004-A998-4D8A-B662-5164ED62D55F}" dt="2022-10-31T23:42:46.966" v="10053" actId="47"/>
        <pc:sldMkLst>
          <pc:docMk/>
          <pc:sldMk cId="1707919468" sldId="1433"/>
        </pc:sldMkLst>
        <pc:spChg chg="mod">
          <ac:chgData name="Soheil Abbasloo" userId="d71572ce-aea6-4a3a-9d7a-c1bc96c12f67" providerId="ADAL" clId="{7B6E7004-A998-4D8A-B662-5164ED62D55F}" dt="2022-10-31T23:42:43.273" v="10052" actId="20577"/>
          <ac:spMkLst>
            <pc:docMk/>
            <pc:sldMk cId="1707919468" sldId="1433"/>
            <ac:spMk id="4" creationId="{F8D0524A-35B6-102D-3FF1-190C962D99A6}"/>
          </ac:spMkLst>
        </pc:spChg>
      </pc:sldChg>
      <pc:sldChg chg="new del">
        <pc:chgData name="Soheil Abbasloo" userId="d71572ce-aea6-4a3a-9d7a-c1bc96c12f67" providerId="ADAL" clId="{7B6E7004-A998-4D8A-B662-5164ED62D55F}" dt="2022-10-31T23:27:02.868" v="9629" actId="47"/>
        <pc:sldMkLst>
          <pc:docMk/>
          <pc:sldMk cId="3518875673" sldId="1433"/>
        </pc:sldMkLst>
      </pc:sldChg>
      <pc:sldMasterChg chg="addSldLayout delSldLayout">
        <pc:chgData name="Soheil Abbasloo" userId="d71572ce-aea6-4a3a-9d7a-c1bc96c12f67" providerId="ADAL" clId="{7B6E7004-A998-4D8A-B662-5164ED62D55F}" dt="2022-10-31T21:28:33.731" v="8066" actId="47"/>
        <pc:sldMasterMkLst>
          <pc:docMk/>
          <pc:sldMasterMk cId="4216264492" sldId="2147483701"/>
        </pc:sldMasterMkLst>
        <pc:sldLayoutChg chg="add del">
          <pc:chgData name="Soheil Abbasloo" userId="d71572ce-aea6-4a3a-9d7a-c1bc96c12f67" providerId="ADAL" clId="{7B6E7004-A998-4D8A-B662-5164ED62D55F}" dt="2022-10-31T19:22:00.071" v="5095" actId="47"/>
          <pc:sldLayoutMkLst>
            <pc:docMk/>
            <pc:sldMasterMk cId="4216264492" sldId="2147483701"/>
            <pc:sldLayoutMk cId="1262354532" sldId="2147483703"/>
          </pc:sldLayoutMkLst>
        </pc:sldLayoutChg>
        <pc:sldLayoutChg chg="del">
          <pc:chgData name="Soheil Abbasloo" userId="d71572ce-aea6-4a3a-9d7a-c1bc96c12f67" providerId="ADAL" clId="{7B6E7004-A998-4D8A-B662-5164ED62D55F}" dt="2022-10-31T21:28:33.731" v="8066" actId="47"/>
          <pc:sldLayoutMkLst>
            <pc:docMk/>
            <pc:sldMasterMk cId="4216264492" sldId="2147483701"/>
            <pc:sldLayoutMk cId="3531823049" sldId="2147483720"/>
          </pc:sldLayoutMkLst>
        </pc:sldLayoutChg>
      </pc:sldMasterChg>
      <pc:sldMasterChg chg="add del addSldLayout delSldLayout">
        <pc:chgData name="Soheil Abbasloo" userId="d71572ce-aea6-4a3a-9d7a-c1bc96c12f67" providerId="ADAL" clId="{7B6E7004-A998-4D8A-B662-5164ED62D55F}" dt="2022-10-31T15:19:15.412" v="2007" actId="700"/>
        <pc:sldMasterMkLst>
          <pc:docMk/>
          <pc:sldMasterMk cId="3343625339" sldId="2147483733"/>
        </pc:sldMasterMkLst>
        <pc:sldLayoutChg chg="add del">
          <pc:chgData name="Soheil Abbasloo" userId="d71572ce-aea6-4a3a-9d7a-c1bc96c12f67" providerId="ADAL" clId="{7B6E7004-A998-4D8A-B662-5164ED62D55F}" dt="2022-10-31T15:19:15.412" v="2007" actId="700"/>
          <pc:sldLayoutMkLst>
            <pc:docMk/>
            <pc:sldMasterMk cId="3343625339" sldId="2147483733"/>
            <pc:sldLayoutMk cId="1245379423" sldId="2147483734"/>
          </pc:sldLayoutMkLst>
        </pc:sldLayoutChg>
        <pc:sldLayoutChg chg="add del">
          <pc:chgData name="Soheil Abbasloo" userId="d71572ce-aea6-4a3a-9d7a-c1bc96c12f67" providerId="ADAL" clId="{7B6E7004-A998-4D8A-B662-5164ED62D55F}" dt="2022-10-31T15:19:15.412" v="2007" actId="700"/>
          <pc:sldLayoutMkLst>
            <pc:docMk/>
            <pc:sldMasterMk cId="3343625339" sldId="2147483733"/>
            <pc:sldLayoutMk cId="4056316011" sldId="2147483735"/>
          </pc:sldLayoutMkLst>
        </pc:sldLayoutChg>
        <pc:sldLayoutChg chg="add del">
          <pc:chgData name="Soheil Abbasloo" userId="d71572ce-aea6-4a3a-9d7a-c1bc96c12f67" providerId="ADAL" clId="{7B6E7004-A998-4D8A-B662-5164ED62D55F}" dt="2022-10-31T15:19:15.412" v="2007" actId="700"/>
          <pc:sldLayoutMkLst>
            <pc:docMk/>
            <pc:sldMasterMk cId="3343625339" sldId="2147483733"/>
            <pc:sldLayoutMk cId="219170720" sldId="2147483736"/>
          </pc:sldLayoutMkLst>
        </pc:sldLayoutChg>
        <pc:sldLayoutChg chg="add del">
          <pc:chgData name="Soheil Abbasloo" userId="d71572ce-aea6-4a3a-9d7a-c1bc96c12f67" providerId="ADAL" clId="{7B6E7004-A998-4D8A-B662-5164ED62D55F}" dt="2022-10-31T15:19:15.412" v="2007" actId="700"/>
          <pc:sldLayoutMkLst>
            <pc:docMk/>
            <pc:sldMasterMk cId="3343625339" sldId="2147483733"/>
            <pc:sldLayoutMk cId="1958528391" sldId="2147483737"/>
          </pc:sldLayoutMkLst>
        </pc:sldLayoutChg>
        <pc:sldLayoutChg chg="add del">
          <pc:chgData name="Soheil Abbasloo" userId="d71572ce-aea6-4a3a-9d7a-c1bc96c12f67" providerId="ADAL" clId="{7B6E7004-A998-4D8A-B662-5164ED62D55F}" dt="2022-10-31T15:19:15.412" v="2007" actId="700"/>
          <pc:sldLayoutMkLst>
            <pc:docMk/>
            <pc:sldMasterMk cId="3343625339" sldId="2147483733"/>
            <pc:sldLayoutMk cId="4085641028" sldId="2147483738"/>
          </pc:sldLayoutMkLst>
        </pc:sldLayoutChg>
        <pc:sldLayoutChg chg="add del">
          <pc:chgData name="Soheil Abbasloo" userId="d71572ce-aea6-4a3a-9d7a-c1bc96c12f67" providerId="ADAL" clId="{7B6E7004-A998-4D8A-B662-5164ED62D55F}" dt="2022-10-31T15:19:15.412" v="2007" actId="700"/>
          <pc:sldLayoutMkLst>
            <pc:docMk/>
            <pc:sldMasterMk cId="3343625339" sldId="2147483733"/>
            <pc:sldLayoutMk cId="906045552" sldId="2147483739"/>
          </pc:sldLayoutMkLst>
        </pc:sldLayoutChg>
        <pc:sldLayoutChg chg="add del">
          <pc:chgData name="Soheil Abbasloo" userId="d71572ce-aea6-4a3a-9d7a-c1bc96c12f67" providerId="ADAL" clId="{7B6E7004-A998-4D8A-B662-5164ED62D55F}" dt="2022-10-31T15:19:15.412" v="2007" actId="700"/>
          <pc:sldLayoutMkLst>
            <pc:docMk/>
            <pc:sldMasterMk cId="3343625339" sldId="2147483733"/>
            <pc:sldLayoutMk cId="4267460120" sldId="2147483740"/>
          </pc:sldLayoutMkLst>
        </pc:sldLayoutChg>
        <pc:sldLayoutChg chg="add del">
          <pc:chgData name="Soheil Abbasloo" userId="d71572ce-aea6-4a3a-9d7a-c1bc96c12f67" providerId="ADAL" clId="{7B6E7004-A998-4D8A-B662-5164ED62D55F}" dt="2022-10-31T15:19:15.412" v="2007" actId="700"/>
          <pc:sldLayoutMkLst>
            <pc:docMk/>
            <pc:sldMasterMk cId="3343625339" sldId="2147483733"/>
            <pc:sldLayoutMk cId="3903209975" sldId="2147483741"/>
          </pc:sldLayoutMkLst>
        </pc:sldLayoutChg>
        <pc:sldLayoutChg chg="add del">
          <pc:chgData name="Soheil Abbasloo" userId="d71572ce-aea6-4a3a-9d7a-c1bc96c12f67" providerId="ADAL" clId="{7B6E7004-A998-4D8A-B662-5164ED62D55F}" dt="2022-10-31T15:19:15.412" v="2007" actId="700"/>
          <pc:sldLayoutMkLst>
            <pc:docMk/>
            <pc:sldMasterMk cId="3343625339" sldId="2147483733"/>
            <pc:sldLayoutMk cId="1469845738" sldId="2147483742"/>
          </pc:sldLayoutMkLst>
        </pc:sldLayoutChg>
        <pc:sldLayoutChg chg="add del">
          <pc:chgData name="Soheil Abbasloo" userId="d71572ce-aea6-4a3a-9d7a-c1bc96c12f67" providerId="ADAL" clId="{7B6E7004-A998-4D8A-B662-5164ED62D55F}" dt="2022-10-31T15:19:15.412" v="2007" actId="700"/>
          <pc:sldLayoutMkLst>
            <pc:docMk/>
            <pc:sldMasterMk cId="3343625339" sldId="2147483733"/>
            <pc:sldLayoutMk cId="3520943611" sldId="2147483743"/>
          </pc:sldLayoutMkLst>
        </pc:sldLayoutChg>
        <pc:sldLayoutChg chg="add del">
          <pc:chgData name="Soheil Abbasloo" userId="d71572ce-aea6-4a3a-9d7a-c1bc96c12f67" providerId="ADAL" clId="{7B6E7004-A998-4D8A-B662-5164ED62D55F}" dt="2022-10-31T15:19:15.412" v="2007" actId="700"/>
          <pc:sldLayoutMkLst>
            <pc:docMk/>
            <pc:sldMasterMk cId="3343625339" sldId="2147483733"/>
            <pc:sldLayoutMk cId="1094137938" sldId="2147483744"/>
          </pc:sldLayoutMkLst>
        </pc:sldLayoutChg>
      </pc:sldMasterChg>
      <pc:sldMasterChg chg="del delSldLayout">
        <pc:chgData name="Soheil Abbasloo" userId="d71572ce-aea6-4a3a-9d7a-c1bc96c12f67" providerId="ADAL" clId="{7B6E7004-A998-4D8A-B662-5164ED62D55F}" dt="2022-10-31T21:08:03.079" v="7372" actId="700"/>
        <pc:sldMasterMkLst>
          <pc:docMk/>
          <pc:sldMasterMk cId="3469865446" sldId="2147483734"/>
        </pc:sldMasterMkLst>
        <pc:sldLayoutChg chg="del">
          <pc:chgData name="Soheil Abbasloo" userId="d71572ce-aea6-4a3a-9d7a-c1bc96c12f67" providerId="ADAL" clId="{7B6E7004-A998-4D8A-B662-5164ED62D55F}" dt="2022-10-31T21:08:03.079" v="7372" actId="700"/>
          <pc:sldLayoutMkLst>
            <pc:docMk/>
            <pc:sldMasterMk cId="3469865446" sldId="2147483734"/>
            <pc:sldLayoutMk cId="2238709218" sldId="2147483735"/>
          </pc:sldLayoutMkLst>
        </pc:sldLayoutChg>
        <pc:sldLayoutChg chg="del">
          <pc:chgData name="Soheil Abbasloo" userId="d71572ce-aea6-4a3a-9d7a-c1bc96c12f67" providerId="ADAL" clId="{7B6E7004-A998-4D8A-B662-5164ED62D55F}" dt="2022-10-31T21:08:03.079" v="7372" actId="700"/>
          <pc:sldLayoutMkLst>
            <pc:docMk/>
            <pc:sldMasterMk cId="3469865446" sldId="2147483734"/>
            <pc:sldLayoutMk cId="670864122" sldId="2147483736"/>
          </pc:sldLayoutMkLst>
        </pc:sldLayoutChg>
        <pc:sldLayoutChg chg="del">
          <pc:chgData name="Soheil Abbasloo" userId="d71572ce-aea6-4a3a-9d7a-c1bc96c12f67" providerId="ADAL" clId="{7B6E7004-A998-4D8A-B662-5164ED62D55F}" dt="2022-10-31T21:08:03.079" v="7372" actId="700"/>
          <pc:sldLayoutMkLst>
            <pc:docMk/>
            <pc:sldMasterMk cId="3469865446" sldId="2147483734"/>
            <pc:sldLayoutMk cId="2538669952" sldId="2147483737"/>
          </pc:sldLayoutMkLst>
        </pc:sldLayoutChg>
        <pc:sldLayoutChg chg="del">
          <pc:chgData name="Soheil Abbasloo" userId="d71572ce-aea6-4a3a-9d7a-c1bc96c12f67" providerId="ADAL" clId="{7B6E7004-A998-4D8A-B662-5164ED62D55F}" dt="2022-10-31T21:08:03.079" v="7372" actId="700"/>
          <pc:sldLayoutMkLst>
            <pc:docMk/>
            <pc:sldMasterMk cId="3469865446" sldId="2147483734"/>
            <pc:sldLayoutMk cId="4075741612" sldId="2147483738"/>
          </pc:sldLayoutMkLst>
        </pc:sldLayoutChg>
        <pc:sldLayoutChg chg="del">
          <pc:chgData name="Soheil Abbasloo" userId="d71572ce-aea6-4a3a-9d7a-c1bc96c12f67" providerId="ADAL" clId="{7B6E7004-A998-4D8A-B662-5164ED62D55F}" dt="2022-10-31T21:08:03.079" v="7372" actId="700"/>
          <pc:sldLayoutMkLst>
            <pc:docMk/>
            <pc:sldMasterMk cId="3469865446" sldId="2147483734"/>
            <pc:sldLayoutMk cId="2886077438" sldId="2147483739"/>
          </pc:sldLayoutMkLst>
        </pc:sldLayoutChg>
        <pc:sldLayoutChg chg="del">
          <pc:chgData name="Soheil Abbasloo" userId="d71572ce-aea6-4a3a-9d7a-c1bc96c12f67" providerId="ADAL" clId="{7B6E7004-A998-4D8A-B662-5164ED62D55F}" dt="2022-10-31T21:08:03.079" v="7372" actId="700"/>
          <pc:sldLayoutMkLst>
            <pc:docMk/>
            <pc:sldMasterMk cId="3469865446" sldId="2147483734"/>
            <pc:sldLayoutMk cId="3892219465" sldId="2147483740"/>
          </pc:sldLayoutMkLst>
        </pc:sldLayoutChg>
        <pc:sldLayoutChg chg="del">
          <pc:chgData name="Soheil Abbasloo" userId="d71572ce-aea6-4a3a-9d7a-c1bc96c12f67" providerId="ADAL" clId="{7B6E7004-A998-4D8A-B662-5164ED62D55F}" dt="2022-10-31T21:08:03.079" v="7372" actId="700"/>
          <pc:sldLayoutMkLst>
            <pc:docMk/>
            <pc:sldMasterMk cId="3469865446" sldId="2147483734"/>
            <pc:sldLayoutMk cId="3941324466" sldId="2147483741"/>
          </pc:sldLayoutMkLst>
        </pc:sldLayoutChg>
        <pc:sldLayoutChg chg="del">
          <pc:chgData name="Soheil Abbasloo" userId="d71572ce-aea6-4a3a-9d7a-c1bc96c12f67" providerId="ADAL" clId="{7B6E7004-A998-4D8A-B662-5164ED62D55F}" dt="2022-10-31T21:08:03.079" v="7372" actId="700"/>
          <pc:sldLayoutMkLst>
            <pc:docMk/>
            <pc:sldMasterMk cId="3469865446" sldId="2147483734"/>
            <pc:sldLayoutMk cId="1812229088" sldId="2147483742"/>
          </pc:sldLayoutMkLst>
        </pc:sldLayoutChg>
        <pc:sldLayoutChg chg="del">
          <pc:chgData name="Soheil Abbasloo" userId="d71572ce-aea6-4a3a-9d7a-c1bc96c12f67" providerId="ADAL" clId="{7B6E7004-A998-4D8A-B662-5164ED62D55F}" dt="2022-10-31T21:08:03.079" v="7372" actId="700"/>
          <pc:sldLayoutMkLst>
            <pc:docMk/>
            <pc:sldMasterMk cId="3469865446" sldId="2147483734"/>
            <pc:sldLayoutMk cId="3395298775" sldId="2147483743"/>
          </pc:sldLayoutMkLst>
        </pc:sldLayoutChg>
        <pc:sldLayoutChg chg="del">
          <pc:chgData name="Soheil Abbasloo" userId="d71572ce-aea6-4a3a-9d7a-c1bc96c12f67" providerId="ADAL" clId="{7B6E7004-A998-4D8A-B662-5164ED62D55F}" dt="2022-10-31T21:08:03.079" v="7372" actId="700"/>
          <pc:sldLayoutMkLst>
            <pc:docMk/>
            <pc:sldMasterMk cId="3469865446" sldId="2147483734"/>
            <pc:sldLayoutMk cId="3824970662" sldId="2147483744"/>
          </pc:sldLayoutMkLst>
        </pc:sldLayoutChg>
        <pc:sldLayoutChg chg="del">
          <pc:chgData name="Soheil Abbasloo" userId="d71572ce-aea6-4a3a-9d7a-c1bc96c12f67" providerId="ADAL" clId="{7B6E7004-A998-4D8A-B662-5164ED62D55F}" dt="2022-10-31T21:08:03.079" v="7372" actId="700"/>
          <pc:sldLayoutMkLst>
            <pc:docMk/>
            <pc:sldMasterMk cId="3469865446" sldId="2147483734"/>
            <pc:sldLayoutMk cId="741039605" sldId="2147483745"/>
          </pc:sldLayoutMkLst>
        </pc:sldLayoutChg>
      </pc:sldMasterChg>
    </pc:docChg>
  </pc:docChgLst>
  <pc:docChgLst>
    <pc:chgData name="ab.soheil@nyu.edu" userId="d71572ce-aea6-4a3a-9d7a-c1bc96c12f67" providerId="ADAL" clId="{ED41F9C1-8274-4F08-8693-1523C4FF26CB}"/>
    <pc:docChg chg="undo redo custSel addSld delSld modSld sldOrd">
      <pc:chgData name="ab.soheil@nyu.edu" userId="d71572ce-aea6-4a3a-9d7a-c1bc96c12f67" providerId="ADAL" clId="{ED41F9C1-8274-4F08-8693-1523C4FF26CB}" dt="2022-08-28T14:48:43.046" v="4469" actId="478"/>
      <pc:docMkLst>
        <pc:docMk/>
      </pc:docMkLst>
      <pc:sldChg chg="del">
        <pc:chgData name="ab.soheil@nyu.edu" userId="d71572ce-aea6-4a3a-9d7a-c1bc96c12f67" providerId="ADAL" clId="{ED41F9C1-8274-4F08-8693-1523C4FF26CB}" dt="2022-08-21T20:11:45.709" v="227" actId="47"/>
        <pc:sldMkLst>
          <pc:docMk/>
          <pc:sldMk cId="0" sldId="271"/>
        </pc:sldMkLst>
      </pc:sldChg>
      <pc:sldChg chg="del">
        <pc:chgData name="ab.soheil@nyu.edu" userId="d71572ce-aea6-4a3a-9d7a-c1bc96c12f67" providerId="ADAL" clId="{ED41F9C1-8274-4F08-8693-1523C4FF26CB}" dt="2022-08-21T20:11:45.709" v="227" actId="47"/>
        <pc:sldMkLst>
          <pc:docMk/>
          <pc:sldMk cId="0" sldId="272"/>
        </pc:sldMkLst>
      </pc:sldChg>
      <pc:sldChg chg="del">
        <pc:chgData name="ab.soheil@nyu.edu" userId="d71572ce-aea6-4a3a-9d7a-c1bc96c12f67" providerId="ADAL" clId="{ED41F9C1-8274-4F08-8693-1523C4FF26CB}" dt="2022-08-21T20:11:45.709" v="227" actId="47"/>
        <pc:sldMkLst>
          <pc:docMk/>
          <pc:sldMk cId="0" sldId="273"/>
        </pc:sldMkLst>
      </pc:sldChg>
      <pc:sldChg chg="del">
        <pc:chgData name="ab.soheil@nyu.edu" userId="d71572ce-aea6-4a3a-9d7a-c1bc96c12f67" providerId="ADAL" clId="{ED41F9C1-8274-4F08-8693-1523C4FF26CB}" dt="2022-08-21T20:11:45.709" v="227" actId="47"/>
        <pc:sldMkLst>
          <pc:docMk/>
          <pc:sldMk cId="0" sldId="274"/>
        </pc:sldMkLst>
      </pc:sldChg>
      <pc:sldChg chg="del">
        <pc:chgData name="ab.soheil@nyu.edu" userId="d71572ce-aea6-4a3a-9d7a-c1bc96c12f67" providerId="ADAL" clId="{ED41F9C1-8274-4F08-8693-1523C4FF26CB}" dt="2022-08-21T20:11:45.709" v="227" actId="47"/>
        <pc:sldMkLst>
          <pc:docMk/>
          <pc:sldMk cId="0" sldId="275"/>
        </pc:sldMkLst>
      </pc:sldChg>
      <pc:sldChg chg="del">
        <pc:chgData name="ab.soheil@nyu.edu" userId="d71572ce-aea6-4a3a-9d7a-c1bc96c12f67" providerId="ADAL" clId="{ED41F9C1-8274-4F08-8693-1523C4FF26CB}" dt="2022-08-21T20:11:45.709" v="227" actId="47"/>
        <pc:sldMkLst>
          <pc:docMk/>
          <pc:sldMk cId="0" sldId="276"/>
        </pc:sldMkLst>
      </pc:sldChg>
      <pc:sldChg chg="del">
        <pc:chgData name="ab.soheil@nyu.edu" userId="d71572ce-aea6-4a3a-9d7a-c1bc96c12f67" providerId="ADAL" clId="{ED41F9C1-8274-4F08-8693-1523C4FF26CB}" dt="2022-08-21T20:11:45.709" v="227" actId="47"/>
        <pc:sldMkLst>
          <pc:docMk/>
          <pc:sldMk cId="0" sldId="277"/>
        </pc:sldMkLst>
      </pc:sldChg>
      <pc:sldChg chg="del">
        <pc:chgData name="ab.soheil@nyu.edu" userId="d71572ce-aea6-4a3a-9d7a-c1bc96c12f67" providerId="ADAL" clId="{ED41F9C1-8274-4F08-8693-1523C4FF26CB}" dt="2022-08-21T20:11:45.709" v="227" actId="47"/>
        <pc:sldMkLst>
          <pc:docMk/>
          <pc:sldMk cId="0" sldId="278"/>
        </pc:sldMkLst>
      </pc:sldChg>
      <pc:sldChg chg="del">
        <pc:chgData name="ab.soheil@nyu.edu" userId="d71572ce-aea6-4a3a-9d7a-c1bc96c12f67" providerId="ADAL" clId="{ED41F9C1-8274-4F08-8693-1523C4FF26CB}" dt="2022-08-21T20:11:45.709" v="227" actId="47"/>
        <pc:sldMkLst>
          <pc:docMk/>
          <pc:sldMk cId="0" sldId="279"/>
        </pc:sldMkLst>
      </pc:sldChg>
      <pc:sldChg chg="del">
        <pc:chgData name="ab.soheil@nyu.edu" userId="d71572ce-aea6-4a3a-9d7a-c1bc96c12f67" providerId="ADAL" clId="{ED41F9C1-8274-4F08-8693-1523C4FF26CB}" dt="2022-08-21T20:11:45.709" v="227" actId="47"/>
        <pc:sldMkLst>
          <pc:docMk/>
          <pc:sldMk cId="0" sldId="280"/>
        </pc:sldMkLst>
      </pc:sldChg>
      <pc:sldChg chg="del">
        <pc:chgData name="ab.soheil@nyu.edu" userId="d71572ce-aea6-4a3a-9d7a-c1bc96c12f67" providerId="ADAL" clId="{ED41F9C1-8274-4F08-8693-1523C4FF26CB}" dt="2022-08-21T20:11:45.709" v="227" actId="47"/>
        <pc:sldMkLst>
          <pc:docMk/>
          <pc:sldMk cId="0" sldId="281"/>
        </pc:sldMkLst>
      </pc:sldChg>
      <pc:sldChg chg="del">
        <pc:chgData name="ab.soheil@nyu.edu" userId="d71572ce-aea6-4a3a-9d7a-c1bc96c12f67" providerId="ADAL" clId="{ED41F9C1-8274-4F08-8693-1523C4FF26CB}" dt="2022-08-21T20:11:45.709" v="227" actId="47"/>
        <pc:sldMkLst>
          <pc:docMk/>
          <pc:sldMk cId="0" sldId="282"/>
        </pc:sldMkLst>
      </pc:sldChg>
      <pc:sldChg chg="del">
        <pc:chgData name="ab.soheil@nyu.edu" userId="d71572ce-aea6-4a3a-9d7a-c1bc96c12f67" providerId="ADAL" clId="{ED41F9C1-8274-4F08-8693-1523C4FF26CB}" dt="2022-08-21T20:11:45.709" v="227" actId="47"/>
        <pc:sldMkLst>
          <pc:docMk/>
          <pc:sldMk cId="0" sldId="283"/>
        </pc:sldMkLst>
      </pc:sldChg>
      <pc:sldChg chg="del">
        <pc:chgData name="ab.soheil@nyu.edu" userId="d71572ce-aea6-4a3a-9d7a-c1bc96c12f67" providerId="ADAL" clId="{ED41F9C1-8274-4F08-8693-1523C4FF26CB}" dt="2022-08-21T20:11:45.709" v="227" actId="47"/>
        <pc:sldMkLst>
          <pc:docMk/>
          <pc:sldMk cId="0" sldId="284"/>
        </pc:sldMkLst>
      </pc:sldChg>
      <pc:sldChg chg="del">
        <pc:chgData name="ab.soheil@nyu.edu" userId="d71572ce-aea6-4a3a-9d7a-c1bc96c12f67" providerId="ADAL" clId="{ED41F9C1-8274-4F08-8693-1523C4FF26CB}" dt="2022-08-21T20:11:45.709" v="227" actId="47"/>
        <pc:sldMkLst>
          <pc:docMk/>
          <pc:sldMk cId="0" sldId="285"/>
        </pc:sldMkLst>
      </pc:sldChg>
      <pc:sldChg chg="del">
        <pc:chgData name="ab.soheil@nyu.edu" userId="d71572ce-aea6-4a3a-9d7a-c1bc96c12f67" providerId="ADAL" clId="{ED41F9C1-8274-4F08-8693-1523C4FF26CB}" dt="2022-08-21T20:11:45.709" v="227" actId="47"/>
        <pc:sldMkLst>
          <pc:docMk/>
          <pc:sldMk cId="0" sldId="286"/>
        </pc:sldMkLst>
      </pc:sldChg>
      <pc:sldChg chg="del">
        <pc:chgData name="ab.soheil@nyu.edu" userId="d71572ce-aea6-4a3a-9d7a-c1bc96c12f67" providerId="ADAL" clId="{ED41F9C1-8274-4F08-8693-1523C4FF26CB}" dt="2022-08-21T20:11:51.841" v="228" actId="47"/>
        <pc:sldMkLst>
          <pc:docMk/>
          <pc:sldMk cId="0" sldId="287"/>
        </pc:sldMkLst>
      </pc:sldChg>
      <pc:sldChg chg="del">
        <pc:chgData name="ab.soheil@nyu.edu" userId="d71572ce-aea6-4a3a-9d7a-c1bc96c12f67" providerId="ADAL" clId="{ED41F9C1-8274-4F08-8693-1523C4FF26CB}" dt="2022-08-21T20:11:45.709" v="227" actId="47"/>
        <pc:sldMkLst>
          <pc:docMk/>
          <pc:sldMk cId="0" sldId="288"/>
        </pc:sldMkLst>
      </pc:sldChg>
      <pc:sldChg chg="del">
        <pc:chgData name="ab.soheil@nyu.edu" userId="d71572ce-aea6-4a3a-9d7a-c1bc96c12f67" providerId="ADAL" clId="{ED41F9C1-8274-4F08-8693-1523C4FF26CB}" dt="2022-08-21T20:11:51.841" v="228" actId="47"/>
        <pc:sldMkLst>
          <pc:docMk/>
          <pc:sldMk cId="0" sldId="289"/>
        </pc:sldMkLst>
      </pc:sldChg>
      <pc:sldChg chg="del">
        <pc:chgData name="ab.soheil@nyu.edu" userId="d71572ce-aea6-4a3a-9d7a-c1bc96c12f67" providerId="ADAL" clId="{ED41F9C1-8274-4F08-8693-1523C4FF26CB}" dt="2022-08-21T20:11:51.841" v="228" actId="47"/>
        <pc:sldMkLst>
          <pc:docMk/>
          <pc:sldMk cId="0" sldId="292"/>
        </pc:sldMkLst>
      </pc:sldChg>
      <pc:sldChg chg="del">
        <pc:chgData name="ab.soheil@nyu.edu" userId="d71572ce-aea6-4a3a-9d7a-c1bc96c12f67" providerId="ADAL" clId="{ED41F9C1-8274-4F08-8693-1523C4FF26CB}" dt="2022-08-21T20:11:51.841" v="228" actId="47"/>
        <pc:sldMkLst>
          <pc:docMk/>
          <pc:sldMk cId="0" sldId="293"/>
        </pc:sldMkLst>
      </pc:sldChg>
      <pc:sldChg chg="del">
        <pc:chgData name="ab.soheil@nyu.edu" userId="d71572ce-aea6-4a3a-9d7a-c1bc96c12f67" providerId="ADAL" clId="{ED41F9C1-8274-4F08-8693-1523C4FF26CB}" dt="2022-08-21T20:11:51.841" v="228" actId="47"/>
        <pc:sldMkLst>
          <pc:docMk/>
          <pc:sldMk cId="0" sldId="294"/>
        </pc:sldMkLst>
      </pc:sldChg>
      <pc:sldChg chg="del">
        <pc:chgData name="ab.soheil@nyu.edu" userId="d71572ce-aea6-4a3a-9d7a-c1bc96c12f67" providerId="ADAL" clId="{ED41F9C1-8274-4F08-8693-1523C4FF26CB}" dt="2022-08-21T20:11:51.841" v="228" actId="47"/>
        <pc:sldMkLst>
          <pc:docMk/>
          <pc:sldMk cId="0" sldId="295"/>
        </pc:sldMkLst>
      </pc:sldChg>
      <pc:sldChg chg="del">
        <pc:chgData name="ab.soheil@nyu.edu" userId="d71572ce-aea6-4a3a-9d7a-c1bc96c12f67" providerId="ADAL" clId="{ED41F9C1-8274-4F08-8693-1523C4FF26CB}" dt="2022-08-21T20:11:51.841" v="228" actId="47"/>
        <pc:sldMkLst>
          <pc:docMk/>
          <pc:sldMk cId="0" sldId="296"/>
        </pc:sldMkLst>
      </pc:sldChg>
      <pc:sldChg chg="del">
        <pc:chgData name="ab.soheil@nyu.edu" userId="d71572ce-aea6-4a3a-9d7a-c1bc96c12f67" providerId="ADAL" clId="{ED41F9C1-8274-4F08-8693-1523C4FF26CB}" dt="2022-08-21T20:11:51.841" v="228" actId="47"/>
        <pc:sldMkLst>
          <pc:docMk/>
          <pc:sldMk cId="0" sldId="297"/>
        </pc:sldMkLst>
      </pc:sldChg>
      <pc:sldChg chg="del">
        <pc:chgData name="ab.soheil@nyu.edu" userId="d71572ce-aea6-4a3a-9d7a-c1bc96c12f67" providerId="ADAL" clId="{ED41F9C1-8274-4F08-8693-1523C4FF26CB}" dt="2022-08-21T20:11:51.841" v="228" actId="47"/>
        <pc:sldMkLst>
          <pc:docMk/>
          <pc:sldMk cId="0" sldId="298"/>
        </pc:sldMkLst>
      </pc:sldChg>
      <pc:sldChg chg="del">
        <pc:chgData name="ab.soheil@nyu.edu" userId="d71572ce-aea6-4a3a-9d7a-c1bc96c12f67" providerId="ADAL" clId="{ED41F9C1-8274-4F08-8693-1523C4FF26CB}" dt="2022-08-21T20:11:51.841" v="228" actId="47"/>
        <pc:sldMkLst>
          <pc:docMk/>
          <pc:sldMk cId="0" sldId="299"/>
        </pc:sldMkLst>
      </pc:sldChg>
      <pc:sldChg chg="del">
        <pc:chgData name="ab.soheil@nyu.edu" userId="d71572ce-aea6-4a3a-9d7a-c1bc96c12f67" providerId="ADAL" clId="{ED41F9C1-8274-4F08-8693-1523C4FF26CB}" dt="2022-08-21T20:11:51.841" v="228" actId="47"/>
        <pc:sldMkLst>
          <pc:docMk/>
          <pc:sldMk cId="0" sldId="300"/>
        </pc:sldMkLst>
      </pc:sldChg>
      <pc:sldChg chg="del">
        <pc:chgData name="ab.soheil@nyu.edu" userId="d71572ce-aea6-4a3a-9d7a-c1bc96c12f67" providerId="ADAL" clId="{ED41F9C1-8274-4F08-8693-1523C4FF26CB}" dt="2022-08-21T20:11:51.841" v="228" actId="47"/>
        <pc:sldMkLst>
          <pc:docMk/>
          <pc:sldMk cId="0" sldId="301"/>
        </pc:sldMkLst>
      </pc:sldChg>
      <pc:sldChg chg="del">
        <pc:chgData name="ab.soheil@nyu.edu" userId="d71572ce-aea6-4a3a-9d7a-c1bc96c12f67" providerId="ADAL" clId="{ED41F9C1-8274-4F08-8693-1523C4FF26CB}" dt="2022-08-21T20:11:51.841" v="228" actId="47"/>
        <pc:sldMkLst>
          <pc:docMk/>
          <pc:sldMk cId="0" sldId="305"/>
        </pc:sldMkLst>
      </pc:sldChg>
      <pc:sldChg chg="del">
        <pc:chgData name="ab.soheil@nyu.edu" userId="d71572ce-aea6-4a3a-9d7a-c1bc96c12f67" providerId="ADAL" clId="{ED41F9C1-8274-4F08-8693-1523C4FF26CB}" dt="2022-08-21T20:11:51.841" v="228" actId="47"/>
        <pc:sldMkLst>
          <pc:docMk/>
          <pc:sldMk cId="0" sldId="306"/>
        </pc:sldMkLst>
      </pc:sldChg>
      <pc:sldChg chg="del">
        <pc:chgData name="ab.soheil@nyu.edu" userId="d71572ce-aea6-4a3a-9d7a-c1bc96c12f67" providerId="ADAL" clId="{ED41F9C1-8274-4F08-8693-1523C4FF26CB}" dt="2022-08-21T20:11:51.841" v="228" actId="47"/>
        <pc:sldMkLst>
          <pc:docMk/>
          <pc:sldMk cId="0" sldId="307"/>
        </pc:sldMkLst>
      </pc:sldChg>
      <pc:sldChg chg="del">
        <pc:chgData name="ab.soheil@nyu.edu" userId="d71572ce-aea6-4a3a-9d7a-c1bc96c12f67" providerId="ADAL" clId="{ED41F9C1-8274-4F08-8693-1523C4FF26CB}" dt="2022-08-21T20:11:51.841" v="228" actId="47"/>
        <pc:sldMkLst>
          <pc:docMk/>
          <pc:sldMk cId="0" sldId="308"/>
        </pc:sldMkLst>
      </pc:sldChg>
      <pc:sldChg chg="del">
        <pc:chgData name="ab.soheil@nyu.edu" userId="d71572ce-aea6-4a3a-9d7a-c1bc96c12f67" providerId="ADAL" clId="{ED41F9C1-8274-4F08-8693-1523C4FF26CB}" dt="2022-08-21T20:11:51.841" v="228" actId="47"/>
        <pc:sldMkLst>
          <pc:docMk/>
          <pc:sldMk cId="0" sldId="309"/>
        </pc:sldMkLst>
      </pc:sldChg>
      <pc:sldChg chg="del">
        <pc:chgData name="ab.soheil@nyu.edu" userId="d71572ce-aea6-4a3a-9d7a-c1bc96c12f67" providerId="ADAL" clId="{ED41F9C1-8274-4F08-8693-1523C4FF26CB}" dt="2022-08-21T20:11:51.841" v="228" actId="47"/>
        <pc:sldMkLst>
          <pc:docMk/>
          <pc:sldMk cId="0" sldId="310"/>
        </pc:sldMkLst>
      </pc:sldChg>
      <pc:sldChg chg="del">
        <pc:chgData name="ab.soheil@nyu.edu" userId="d71572ce-aea6-4a3a-9d7a-c1bc96c12f67" providerId="ADAL" clId="{ED41F9C1-8274-4F08-8693-1523C4FF26CB}" dt="2022-08-21T20:11:51.841" v="228" actId="47"/>
        <pc:sldMkLst>
          <pc:docMk/>
          <pc:sldMk cId="0" sldId="311"/>
        </pc:sldMkLst>
      </pc:sldChg>
      <pc:sldChg chg="del">
        <pc:chgData name="ab.soheil@nyu.edu" userId="d71572ce-aea6-4a3a-9d7a-c1bc96c12f67" providerId="ADAL" clId="{ED41F9C1-8274-4F08-8693-1523C4FF26CB}" dt="2022-08-21T20:11:51.841" v="228" actId="47"/>
        <pc:sldMkLst>
          <pc:docMk/>
          <pc:sldMk cId="0" sldId="312"/>
        </pc:sldMkLst>
      </pc:sldChg>
      <pc:sldChg chg="del">
        <pc:chgData name="ab.soheil@nyu.edu" userId="d71572ce-aea6-4a3a-9d7a-c1bc96c12f67" providerId="ADAL" clId="{ED41F9C1-8274-4F08-8693-1523C4FF26CB}" dt="2022-08-21T20:11:51.841" v="228" actId="47"/>
        <pc:sldMkLst>
          <pc:docMk/>
          <pc:sldMk cId="0" sldId="313"/>
        </pc:sldMkLst>
      </pc:sldChg>
      <pc:sldChg chg="del">
        <pc:chgData name="ab.soheil@nyu.edu" userId="d71572ce-aea6-4a3a-9d7a-c1bc96c12f67" providerId="ADAL" clId="{ED41F9C1-8274-4F08-8693-1523C4FF26CB}" dt="2022-08-21T20:11:51.841" v="228" actId="47"/>
        <pc:sldMkLst>
          <pc:docMk/>
          <pc:sldMk cId="0" sldId="314"/>
        </pc:sldMkLst>
      </pc:sldChg>
      <pc:sldChg chg="del">
        <pc:chgData name="ab.soheil@nyu.edu" userId="d71572ce-aea6-4a3a-9d7a-c1bc96c12f67" providerId="ADAL" clId="{ED41F9C1-8274-4F08-8693-1523C4FF26CB}" dt="2022-08-21T20:11:51.841" v="228" actId="47"/>
        <pc:sldMkLst>
          <pc:docMk/>
          <pc:sldMk cId="0" sldId="315"/>
        </pc:sldMkLst>
      </pc:sldChg>
      <pc:sldChg chg="del">
        <pc:chgData name="ab.soheil@nyu.edu" userId="d71572ce-aea6-4a3a-9d7a-c1bc96c12f67" providerId="ADAL" clId="{ED41F9C1-8274-4F08-8693-1523C4FF26CB}" dt="2022-08-21T20:11:51.841" v="228" actId="47"/>
        <pc:sldMkLst>
          <pc:docMk/>
          <pc:sldMk cId="0" sldId="316"/>
        </pc:sldMkLst>
      </pc:sldChg>
      <pc:sldChg chg="del">
        <pc:chgData name="ab.soheil@nyu.edu" userId="d71572ce-aea6-4a3a-9d7a-c1bc96c12f67" providerId="ADAL" clId="{ED41F9C1-8274-4F08-8693-1523C4FF26CB}" dt="2022-08-21T20:11:51.841" v="228" actId="47"/>
        <pc:sldMkLst>
          <pc:docMk/>
          <pc:sldMk cId="0" sldId="317"/>
        </pc:sldMkLst>
      </pc:sldChg>
      <pc:sldChg chg="del">
        <pc:chgData name="ab.soheil@nyu.edu" userId="d71572ce-aea6-4a3a-9d7a-c1bc96c12f67" providerId="ADAL" clId="{ED41F9C1-8274-4F08-8693-1523C4FF26CB}" dt="2022-08-21T20:11:51.841" v="228" actId="47"/>
        <pc:sldMkLst>
          <pc:docMk/>
          <pc:sldMk cId="0" sldId="318"/>
        </pc:sldMkLst>
      </pc:sldChg>
      <pc:sldChg chg="del">
        <pc:chgData name="ab.soheil@nyu.edu" userId="d71572ce-aea6-4a3a-9d7a-c1bc96c12f67" providerId="ADAL" clId="{ED41F9C1-8274-4F08-8693-1523C4FF26CB}" dt="2022-08-21T20:11:51.841" v="228" actId="47"/>
        <pc:sldMkLst>
          <pc:docMk/>
          <pc:sldMk cId="0" sldId="319"/>
        </pc:sldMkLst>
      </pc:sldChg>
      <pc:sldChg chg="del">
        <pc:chgData name="ab.soheil@nyu.edu" userId="d71572ce-aea6-4a3a-9d7a-c1bc96c12f67" providerId="ADAL" clId="{ED41F9C1-8274-4F08-8693-1523C4FF26CB}" dt="2022-08-21T20:11:51.841" v="228" actId="47"/>
        <pc:sldMkLst>
          <pc:docMk/>
          <pc:sldMk cId="0" sldId="320"/>
        </pc:sldMkLst>
      </pc:sldChg>
      <pc:sldChg chg="del">
        <pc:chgData name="ab.soheil@nyu.edu" userId="d71572ce-aea6-4a3a-9d7a-c1bc96c12f67" providerId="ADAL" clId="{ED41F9C1-8274-4F08-8693-1523C4FF26CB}" dt="2022-08-21T20:11:51.841" v="228" actId="47"/>
        <pc:sldMkLst>
          <pc:docMk/>
          <pc:sldMk cId="0" sldId="322"/>
        </pc:sldMkLst>
      </pc:sldChg>
      <pc:sldChg chg="del">
        <pc:chgData name="ab.soheil@nyu.edu" userId="d71572ce-aea6-4a3a-9d7a-c1bc96c12f67" providerId="ADAL" clId="{ED41F9C1-8274-4F08-8693-1523C4FF26CB}" dt="2022-08-21T20:11:51.841" v="228" actId="47"/>
        <pc:sldMkLst>
          <pc:docMk/>
          <pc:sldMk cId="0" sldId="323"/>
        </pc:sldMkLst>
      </pc:sldChg>
      <pc:sldChg chg="del">
        <pc:chgData name="ab.soheil@nyu.edu" userId="d71572ce-aea6-4a3a-9d7a-c1bc96c12f67" providerId="ADAL" clId="{ED41F9C1-8274-4F08-8693-1523C4FF26CB}" dt="2022-08-21T20:11:51.841" v="228" actId="47"/>
        <pc:sldMkLst>
          <pc:docMk/>
          <pc:sldMk cId="0" sldId="324"/>
        </pc:sldMkLst>
      </pc:sldChg>
      <pc:sldChg chg="del">
        <pc:chgData name="ab.soheil@nyu.edu" userId="d71572ce-aea6-4a3a-9d7a-c1bc96c12f67" providerId="ADAL" clId="{ED41F9C1-8274-4F08-8693-1523C4FF26CB}" dt="2022-08-21T20:11:51.841" v="228" actId="47"/>
        <pc:sldMkLst>
          <pc:docMk/>
          <pc:sldMk cId="0" sldId="325"/>
        </pc:sldMkLst>
      </pc:sldChg>
      <pc:sldChg chg="del">
        <pc:chgData name="ab.soheil@nyu.edu" userId="d71572ce-aea6-4a3a-9d7a-c1bc96c12f67" providerId="ADAL" clId="{ED41F9C1-8274-4F08-8693-1523C4FF26CB}" dt="2022-08-21T20:11:51.841" v="228" actId="47"/>
        <pc:sldMkLst>
          <pc:docMk/>
          <pc:sldMk cId="0" sldId="326"/>
        </pc:sldMkLst>
      </pc:sldChg>
      <pc:sldChg chg="del">
        <pc:chgData name="ab.soheil@nyu.edu" userId="d71572ce-aea6-4a3a-9d7a-c1bc96c12f67" providerId="ADAL" clId="{ED41F9C1-8274-4F08-8693-1523C4FF26CB}" dt="2022-08-21T20:11:51.841" v="228" actId="47"/>
        <pc:sldMkLst>
          <pc:docMk/>
          <pc:sldMk cId="0" sldId="327"/>
        </pc:sldMkLst>
      </pc:sldChg>
      <pc:sldChg chg="del">
        <pc:chgData name="ab.soheil@nyu.edu" userId="d71572ce-aea6-4a3a-9d7a-c1bc96c12f67" providerId="ADAL" clId="{ED41F9C1-8274-4F08-8693-1523C4FF26CB}" dt="2022-08-21T20:11:51.841" v="228" actId="47"/>
        <pc:sldMkLst>
          <pc:docMk/>
          <pc:sldMk cId="0" sldId="330"/>
        </pc:sldMkLst>
      </pc:sldChg>
      <pc:sldChg chg="del">
        <pc:chgData name="ab.soheil@nyu.edu" userId="d71572ce-aea6-4a3a-9d7a-c1bc96c12f67" providerId="ADAL" clId="{ED41F9C1-8274-4F08-8693-1523C4FF26CB}" dt="2022-08-21T20:11:45.709" v="227" actId="47"/>
        <pc:sldMkLst>
          <pc:docMk/>
          <pc:sldMk cId="2122622024" sldId="352"/>
        </pc:sldMkLst>
      </pc:sldChg>
      <pc:sldChg chg="del">
        <pc:chgData name="ab.soheil@nyu.edu" userId="d71572ce-aea6-4a3a-9d7a-c1bc96c12f67" providerId="ADAL" clId="{ED41F9C1-8274-4F08-8693-1523C4FF26CB}" dt="2022-08-21T20:11:51.841" v="228" actId="47"/>
        <pc:sldMkLst>
          <pc:docMk/>
          <pc:sldMk cId="3631821255" sldId="353"/>
        </pc:sldMkLst>
      </pc:sldChg>
      <pc:sldChg chg="del">
        <pc:chgData name="ab.soheil@nyu.edu" userId="d71572ce-aea6-4a3a-9d7a-c1bc96c12f67" providerId="ADAL" clId="{ED41F9C1-8274-4F08-8693-1523C4FF26CB}" dt="2022-08-21T20:11:51.841" v="228" actId="47"/>
        <pc:sldMkLst>
          <pc:docMk/>
          <pc:sldMk cId="3013321256" sldId="354"/>
        </pc:sldMkLst>
      </pc:sldChg>
      <pc:sldChg chg="del">
        <pc:chgData name="ab.soheil@nyu.edu" userId="d71572ce-aea6-4a3a-9d7a-c1bc96c12f67" providerId="ADAL" clId="{ED41F9C1-8274-4F08-8693-1523C4FF26CB}" dt="2022-08-21T20:11:51.841" v="228" actId="47"/>
        <pc:sldMkLst>
          <pc:docMk/>
          <pc:sldMk cId="638976883" sldId="356"/>
        </pc:sldMkLst>
      </pc:sldChg>
      <pc:sldChg chg="del">
        <pc:chgData name="ab.soheil@nyu.edu" userId="d71572ce-aea6-4a3a-9d7a-c1bc96c12f67" providerId="ADAL" clId="{ED41F9C1-8274-4F08-8693-1523C4FF26CB}" dt="2022-08-21T20:11:51.841" v="228" actId="47"/>
        <pc:sldMkLst>
          <pc:docMk/>
          <pc:sldMk cId="1248167321" sldId="357"/>
        </pc:sldMkLst>
      </pc:sldChg>
      <pc:sldChg chg="del">
        <pc:chgData name="ab.soheil@nyu.edu" userId="d71572ce-aea6-4a3a-9d7a-c1bc96c12f67" providerId="ADAL" clId="{ED41F9C1-8274-4F08-8693-1523C4FF26CB}" dt="2022-08-21T20:11:51.841" v="228" actId="47"/>
        <pc:sldMkLst>
          <pc:docMk/>
          <pc:sldMk cId="310972819" sldId="358"/>
        </pc:sldMkLst>
      </pc:sldChg>
      <pc:sldChg chg="del">
        <pc:chgData name="ab.soheil@nyu.edu" userId="d71572ce-aea6-4a3a-9d7a-c1bc96c12f67" providerId="ADAL" clId="{ED41F9C1-8274-4F08-8693-1523C4FF26CB}" dt="2022-08-21T20:11:51.841" v="228" actId="47"/>
        <pc:sldMkLst>
          <pc:docMk/>
          <pc:sldMk cId="3522808721" sldId="359"/>
        </pc:sldMkLst>
      </pc:sldChg>
      <pc:sldChg chg="del">
        <pc:chgData name="ab.soheil@nyu.edu" userId="d71572ce-aea6-4a3a-9d7a-c1bc96c12f67" providerId="ADAL" clId="{ED41F9C1-8274-4F08-8693-1523C4FF26CB}" dt="2022-08-21T20:11:51.841" v="228" actId="47"/>
        <pc:sldMkLst>
          <pc:docMk/>
          <pc:sldMk cId="1934852775" sldId="360"/>
        </pc:sldMkLst>
      </pc:sldChg>
      <pc:sldChg chg="del">
        <pc:chgData name="ab.soheil@nyu.edu" userId="d71572ce-aea6-4a3a-9d7a-c1bc96c12f67" providerId="ADAL" clId="{ED41F9C1-8274-4F08-8693-1523C4FF26CB}" dt="2022-08-21T20:11:51.841" v="228" actId="47"/>
        <pc:sldMkLst>
          <pc:docMk/>
          <pc:sldMk cId="3923471849" sldId="361"/>
        </pc:sldMkLst>
      </pc:sldChg>
      <pc:sldChg chg="del">
        <pc:chgData name="ab.soheil@nyu.edu" userId="d71572ce-aea6-4a3a-9d7a-c1bc96c12f67" providerId="ADAL" clId="{ED41F9C1-8274-4F08-8693-1523C4FF26CB}" dt="2022-08-21T20:11:51.841" v="228" actId="47"/>
        <pc:sldMkLst>
          <pc:docMk/>
          <pc:sldMk cId="4241321036" sldId="362"/>
        </pc:sldMkLst>
      </pc:sldChg>
      <pc:sldChg chg="del">
        <pc:chgData name="ab.soheil@nyu.edu" userId="d71572ce-aea6-4a3a-9d7a-c1bc96c12f67" providerId="ADAL" clId="{ED41F9C1-8274-4F08-8693-1523C4FF26CB}" dt="2022-08-21T20:11:51.841" v="228" actId="47"/>
        <pc:sldMkLst>
          <pc:docMk/>
          <pc:sldMk cId="3578205445" sldId="363"/>
        </pc:sldMkLst>
      </pc:sldChg>
      <pc:sldChg chg="del">
        <pc:chgData name="ab.soheil@nyu.edu" userId="d71572ce-aea6-4a3a-9d7a-c1bc96c12f67" providerId="ADAL" clId="{ED41F9C1-8274-4F08-8693-1523C4FF26CB}" dt="2022-08-21T20:11:51.841" v="228" actId="47"/>
        <pc:sldMkLst>
          <pc:docMk/>
          <pc:sldMk cId="533121811" sldId="364"/>
        </pc:sldMkLst>
      </pc:sldChg>
      <pc:sldChg chg="del">
        <pc:chgData name="ab.soheil@nyu.edu" userId="d71572ce-aea6-4a3a-9d7a-c1bc96c12f67" providerId="ADAL" clId="{ED41F9C1-8274-4F08-8693-1523C4FF26CB}" dt="2022-08-21T20:11:51.841" v="228" actId="47"/>
        <pc:sldMkLst>
          <pc:docMk/>
          <pc:sldMk cId="647128351" sldId="365"/>
        </pc:sldMkLst>
      </pc:sldChg>
      <pc:sldChg chg="del">
        <pc:chgData name="ab.soheil@nyu.edu" userId="d71572ce-aea6-4a3a-9d7a-c1bc96c12f67" providerId="ADAL" clId="{ED41F9C1-8274-4F08-8693-1523C4FF26CB}" dt="2022-08-21T20:11:51.841" v="228" actId="47"/>
        <pc:sldMkLst>
          <pc:docMk/>
          <pc:sldMk cId="1439337337" sldId="366"/>
        </pc:sldMkLst>
      </pc:sldChg>
      <pc:sldChg chg="del">
        <pc:chgData name="ab.soheil@nyu.edu" userId="d71572ce-aea6-4a3a-9d7a-c1bc96c12f67" providerId="ADAL" clId="{ED41F9C1-8274-4F08-8693-1523C4FF26CB}" dt="2022-08-21T20:11:51.841" v="228" actId="47"/>
        <pc:sldMkLst>
          <pc:docMk/>
          <pc:sldMk cId="898918817" sldId="367"/>
        </pc:sldMkLst>
      </pc:sldChg>
      <pc:sldChg chg="del">
        <pc:chgData name="ab.soheil@nyu.edu" userId="d71572ce-aea6-4a3a-9d7a-c1bc96c12f67" providerId="ADAL" clId="{ED41F9C1-8274-4F08-8693-1523C4FF26CB}" dt="2022-08-21T20:11:51.841" v="228" actId="47"/>
        <pc:sldMkLst>
          <pc:docMk/>
          <pc:sldMk cId="3141722987" sldId="368"/>
        </pc:sldMkLst>
      </pc:sldChg>
      <pc:sldChg chg="del">
        <pc:chgData name="ab.soheil@nyu.edu" userId="d71572ce-aea6-4a3a-9d7a-c1bc96c12f67" providerId="ADAL" clId="{ED41F9C1-8274-4F08-8693-1523C4FF26CB}" dt="2022-08-21T20:11:51.841" v="228" actId="47"/>
        <pc:sldMkLst>
          <pc:docMk/>
          <pc:sldMk cId="913803961" sldId="369"/>
        </pc:sldMkLst>
      </pc:sldChg>
      <pc:sldChg chg="del">
        <pc:chgData name="ab.soheil@nyu.edu" userId="d71572ce-aea6-4a3a-9d7a-c1bc96c12f67" providerId="ADAL" clId="{ED41F9C1-8274-4F08-8693-1523C4FF26CB}" dt="2022-08-21T20:11:51.841" v="228" actId="47"/>
        <pc:sldMkLst>
          <pc:docMk/>
          <pc:sldMk cId="2919462127" sldId="370"/>
        </pc:sldMkLst>
      </pc:sldChg>
      <pc:sldChg chg="addSp delSp modSp add del mod delAnim modAnim">
        <pc:chgData name="ab.soheil@nyu.edu" userId="d71572ce-aea6-4a3a-9d7a-c1bc96c12f67" providerId="ADAL" clId="{ED41F9C1-8274-4F08-8693-1523C4FF26CB}" dt="2022-08-21T22:13:29.978" v="1322" actId="47"/>
        <pc:sldMkLst>
          <pc:docMk/>
          <pc:sldMk cId="3616939567" sldId="442"/>
        </pc:sldMkLst>
        <pc:spChg chg="mod">
          <ac:chgData name="ab.soheil@nyu.edu" userId="d71572ce-aea6-4a3a-9d7a-c1bc96c12f67" providerId="ADAL" clId="{ED41F9C1-8274-4F08-8693-1523C4FF26CB}" dt="2022-08-21T21:58:25.132" v="1129" actId="164"/>
          <ac:spMkLst>
            <pc:docMk/>
            <pc:sldMk cId="3616939567" sldId="442"/>
            <ac:spMk id="11" creationId="{F72280FC-9E68-2F8B-E2D4-E30A16219A7D}"/>
          </ac:spMkLst>
        </pc:spChg>
        <pc:spChg chg="mod">
          <ac:chgData name="ab.soheil@nyu.edu" userId="d71572ce-aea6-4a3a-9d7a-c1bc96c12f67" providerId="ADAL" clId="{ED41F9C1-8274-4F08-8693-1523C4FF26CB}" dt="2022-08-21T21:58:25.132" v="1129" actId="164"/>
          <ac:spMkLst>
            <pc:docMk/>
            <pc:sldMk cId="3616939567" sldId="442"/>
            <ac:spMk id="20" creationId="{4974803F-8208-8865-25E3-8831DCD204E8}"/>
          </ac:spMkLst>
        </pc:spChg>
        <pc:spChg chg="mod">
          <ac:chgData name="ab.soheil@nyu.edu" userId="d71572ce-aea6-4a3a-9d7a-c1bc96c12f67" providerId="ADAL" clId="{ED41F9C1-8274-4F08-8693-1523C4FF26CB}" dt="2022-08-21T21:58:25.132" v="1129" actId="164"/>
          <ac:spMkLst>
            <pc:docMk/>
            <pc:sldMk cId="3616939567" sldId="442"/>
            <ac:spMk id="21" creationId="{9FA6FB68-4B6E-D3A7-495E-C23FB2D49A6A}"/>
          </ac:spMkLst>
        </pc:spChg>
        <pc:spChg chg="del">
          <ac:chgData name="ab.soheil@nyu.edu" userId="d71572ce-aea6-4a3a-9d7a-c1bc96c12f67" providerId="ADAL" clId="{ED41F9C1-8274-4F08-8693-1523C4FF26CB}" dt="2022-08-21T21:57:42.910" v="1125" actId="478"/>
          <ac:spMkLst>
            <pc:docMk/>
            <pc:sldMk cId="3616939567" sldId="442"/>
            <ac:spMk id="22" creationId="{2E1C5553-D582-C267-562D-60A66F2756B6}"/>
          </ac:spMkLst>
        </pc:spChg>
        <pc:spChg chg="del">
          <ac:chgData name="ab.soheil@nyu.edu" userId="d71572ce-aea6-4a3a-9d7a-c1bc96c12f67" providerId="ADAL" clId="{ED41F9C1-8274-4F08-8693-1523C4FF26CB}" dt="2022-08-21T21:57:39.874" v="1124" actId="478"/>
          <ac:spMkLst>
            <pc:docMk/>
            <pc:sldMk cId="3616939567" sldId="442"/>
            <ac:spMk id="24" creationId="{D481C4BC-E2A6-C93E-D3FB-71DBFC5CF83F}"/>
          </ac:spMkLst>
        </pc:spChg>
        <pc:spChg chg="del">
          <ac:chgData name="ab.soheil@nyu.edu" userId="d71572ce-aea6-4a3a-9d7a-c1bc96c12f67" providerId="ADAL" clId="{ED41F9C1-8274-4F08-8693-1523C4FF26CB}" dt="2022-08-21T21:57:39.874" v="1124" actId="478"/>
          <ac:spMkLst>
            <pc:docMk/>
            <pc:sldMk cId="3616939567" sldId="442"/>
            <ac:spMk id="25" creationId="{2612EE3C-C683-0883-E6A7-D378CD85E47B}"/>
          </ac:spMkLst>
        </pc:spChg>
        <pc:spChg chg="del">
          <ac:chgData name="ab.soheil@nyu.edu" userId="d71572ce-aea6-4a3a-9d7a-c1bc96c12f67" providerId="ADAL" clId="{ED41F9C1-8274-4F08-8693-1523C4FF26CB}" dt="2022-08-21T21:57:39.874" v="1124" actId="478"/>
          <ac:spMkLst>
            <pc:docMk/>
            <pc:sldMk cId="3616939567" sldId="442"/>
            <ac:spMk id="26" creationId="{B1543C1A-CEA7-D97F-EE46-26AE2F0913AB}"/>
          </ac:spMkLst>
        </pc:spChg>
        <pc:spChg chg="del">
          <ac:chgData name="ab.soheil@nyu.edu" userId="d71572ce-aea6-4a3a-9d7a-c1bc96c12f67" providerId="ADAL" clId="{ED41F9C1-8274-4F08-8693-1523C4FF26CB}" dt="2022-08-21T21:57:39.874" v="1124" actId="478"/>
          <ac:spMkLst>
            <pc:docMk/>
            <pc:sldMk cId="3616939567" sldId="442"/>
            <ac:spMk id="27" creationId="{D644BFEE-5F43-4F6F-CACA-D4387C5C1642}"/>
          </ac:spMkLst>
        </pc:spChg>
        <pc:spChg chg="del">
          <ac:chgData name="ab.soheil@nyu.edu" userId="d71572ce-aea6-4a3a-9d7a-c1bc96c12f67" providerId="ADAL" clId="{ED41F9C1-8274-4F08-8693-1523C4FF26CB}" dt="2022-08-21T21:57:39.874" v="1124" actId="478"/>
          <ac:spMkLst>
            <pc:docMk/>
            <pc:sldMk cId="3616939567" sldId="442"/>
            <ac:spMk id="28" creationId="{F8A439DA-13BE-E26E-4D24-DC08735E7234}"/>
          </ac:spMkLst>
        </pc:spChg>
        <pc:spChg chg="del">
          <ac:chgData name="ab.soheil@nyu.edu" userId="d71572ce-aea6-4a3a-9d7a-c1bc96c12f67" providerId="ADAL" clId="{ED41F9C1-8274-4F08-8693-1523C4FF26CB}" dt="2022-08-21T21:57:39.874" v="1124" actId="478"/>
          <ac:spMkLst>
            <pc:docMk/>
            <pc:sldMk cId="3616939567" sldId="442"/>
            <ac:spMk id="29" creationId="{E059CE0F-3AE0-9910-6085-4BBB1C50C553}"/>
          </ac:spMkLst>
        </pc:spChg>
        <pc:spChg chg="del">
          <ac:chgData name="ab.soheil@nyu.edu" userId="d71572ce-aea6-4a3a-9d7a-c1bc96c12f67" providerId="ADAL" clId="{ED41F9C1-8274-4F08-8693-1523C4FF26CB}" dt="2022-08-21T21:57:39.874" v="1124" actId="478"/>
          <ac:spMkLst>
            <pc:docMk/>
            <pc:sldMk cId="3616939567" sldId="442"/>
            <ac:spMk id="31" creationId="{1FE3644F-FDC0-3580-3985-2B1FD48D1642}"/>
          </ac:spMkLst>
        </pc:spChg>
        <pc:spChg chg="mod">
          <ac:chgData name="ab.soheil@nyu.edu" userId="d71572ce-aea6-4a3a-9d7a-c1bc96c12f67" providerId="ADAL" clId="{ED41F9C1-8274-4F08-8693-1523C4FF26CB}" dt="2022-08-21T21:58:25.132" v="1129" actId="164"/>
          <ac:spMkLst>
            <pc:docMk/>
            <pc:sldMk cId="3616939567" sldId="442"/>
            <ac:spMk id="33" creationId="{DE6300C6-11B8-E273-FF61-2D392CAFE1D6}"/>
          </ac:spMkLst>
        </pc:spChg>
        <pc:grpChg chg="add del mod">
          <ac:chgData name="ab.soheil@nyu.edu" userId="d71572ce-aea6-4a3a-9d7a-c1bc96c12f67" providerId="ADAL" clId="{ED41F9C1-8274-4F08-8693-1523C4FF26CB}" dt="2022-08-21T21:58:37.932" v="1132" actId="21"/>
          <ac:grpSpMkLst>
            <pc:docMk/>
            <pc:sldMk cId="3616939567" sldId="442"/>
            <ac:grpSpMk id="2" creationId="{86D7BF08-BED4-DBA1-CE5A-D3E7B44B9993}"/>
          </ac:grpSpMkLst>
        </pc:grpChg>
        <pc:picChg chg="mod modCrop">
          <ac:chgData name="ab.soheil@nyu.edu" userId="d71572ce-aea6-4a3a-9d7a-c1bc96c12f67" providerId="ADAL" clId="{ED41F9C1-8274-4F08-8693-1523C4FF26CB}" dt="2022-08-21T21:58:25.132" v="1129" actId="164"/>
          <ac:picMkLst>
            <pc:docMk/>
            <pc:sldMk cId="3616939567" sldId="442"/>
            <ac:picMk id="7" creationId="{D83CE94F-725B-1028-F7DB-6052FB169830}"/>
          </ac:picMkLst>
        </pc:picChg>
        <pc:picChg chg="mod">
          <ac:chgData name="ab.soheil@nyu.edu" userId="d71572ce-aea6-4a3a-9d7a-c1bc96c12f67" providerId="ADAL" clId="{ED41F9C1-8274-4F08-8693-1523C4FF26CB}" dt="2022-08-21T21:58:25.132" v="1129" actId="164"/>
          <ac:picMkLst>
            <pc:docMk/>
            <pc:sldMk cId="3616939567" sldId="442"/>
            <ac:picMk id="10" creationId="{BF88CF3B-F85A-F773-B16F-11317F996BBF}"/>
          </ac:picMkLst>
        </pc:picChg>
      </pc:sldChg>
      <pc:sldChg chg="modSp mod">
        <pc:chgData name="ab.soheil@nyu.edu" userId="d71572ce-aea6-4a3a-9d7a-c1bc96c12f67" providerId="ADAL" clId="{ED41F9C1-8274-4F08-8693-1523C4FF26CB}" dt="2022-08-21T20:07:03.096" v="17" actId="20577"/>
        <pc:sldMkLst>
          <pc:docMk/>
          <pc:sldMk cId="880369482" sldId="450"/>
        </pc:sldMkLst>
        <pc:spChg chg="mod">
          <ac:chgData name="ab.soheil@nyu.edu" userId="d71572ce-aea6-4a3a-9d7a-c1bc96c12f67" providerId="ADAL" clId="{ED41F9C1-8274-4F08-8693-1523C4FF26CB}" dt="2022-08-21T20:07:03.096" v="17" actId="20577"/>
          <ac:spMkLst>
            <pc:docMk/>
            <pc:sldMk cId="880369482" sldId="450"/>
            <ac:spMk id="2" creationId="{09C2587D-5EB9-081D-E718-EE8DC906049E}"/>
          </ac:spMkLst>
        </pc:spChg>
      </pc:sldChg>
      <pc:sldChg chg="del">
        <pc:chgData name="ab.soheil@nyu.edu" userId="d71572ce-aea6-4a3a-9d7a-c1bc96c12f67" providerId="ADAL" clId="{ED41F9C1-8274-4F08-8693-1523C4FF26CB}" dt="2022-08-21T20:11:45.709" v="227" actId="47"/>
        <pc:sldMkLst>
          <pc:docMk/>
          <pc:sldMk cId="1007427872" sldId="451"/>
        </pc:sldMkLst>
      </pc:sldChg>
      <pc:sldChg chg="delSp modSp del mod">
        <pc:chgData name="ab.soheil@nyu.edu" userId="d71572ce-aea6-4a3a-9d7a-c1bc96c12f67" providerId="ADAL" clId="{ED41F9C1-8274-4F08-8693-1523C4FF26CB}" dt="2022-08-22T15:20:44.829" v="4262" actId="47"/>
        <pc:sldMkLst>
          <pc:docMk/>
          <pc:sldMk cId="705801446" sldId="459"/>
        </pc:sldMkLst>
        <pc:picChg chg="del mod">
          <ac:chgData name="ab.soheil@nyu.edu" userId="d71572ce-aea6-4a3a-9d7a-c1bc96c12f67" providerId="ADAL" clId="{ED41F9C1-8274-4F08-8693-1523C4FF26CB}" dt="2022-08-22T15:17:05.404" v="4212" actId="21"/>
          <ac:picMkLst>
            <pc:docMk/>
            <pc:sldMk cId="705801446" sldId="459"/>
            <ac:picMk id="6" creationId="{FE073B62-721B-DC4F-EF3E-92CB53572614}"/>
          </ac:picMkLst>
        </pc:picChg>
      </pc:sldChg>
      <pc:sldChg chg="del">
        <pc:chgData name="ab.soheil@nyu.edu" userId="d71572ce-aea6-4a3a-9d7a-c1bc96c12f67" providerId="ADAL" clId="{ED41F9C1-8274-4F08-8693-1523C4FF26CB}" dt="2022-08-21T20:11:45.709" v="227" actId="47"/>
        <pc:sldMkLst>
          <pc:docMk/>
          <pc:sldMk cId="3671188629" sldId="585"/>
        </pc:sldMkLst>
      </pc:sldChg>
      <pc:sldChg chg="del">
        <pc:chgData name="ab.soheil@nyu.edu" userId="d71572ce-aea6-4a3a-9d7a-c1bc96c12f67" providerId="ADAL" clId="{ED41F9C1-8274-4F08-8693-1523C4FF26CB}" dt="2022-08-21T20:11:45.709" v="227" actId="47"/>
        <pc:sldMkLst>
          <pc:docMk/>
          <pc:sldMk cId="1167374619" sldId="587"/>
        </pc:sldMkLst>
      </pc:sldChg>
      <pc:sldChg chg="del">
        <pc:chgData name="ab.soheil@nyu.edu" userId="d71572ce-aea6-4a3a-9d7a-c1bc96c12f67" providerId="ADAL" clId="{ED41F9C1-8274-4F08-8693-1523C4FF26CB}" dt="2022-08-21T20:11:45.709" v="227" actId="47"/>
        <pc:sldMkLst>
          <pc:docMk/>
          <pc:sldMk cId="3972933123" sldId="588"/>
        </pc:sldMkLst>
      </pc:sldChg>
      <pc:sldChg chg="del">
        <pc:chgData name="ab.soheil@nyu.edu" userId="d71572ce-aea6-4a3a-9d7a-c1bc96c12f67" providerId="ADAL" clId="{ED41F9C1-8274-4F08-8693-1523C4FF26CB}" dt="2022-08-21T20:11:45.709" v="227" actId="47"/>
        <pc:sldMkLst>
          <pc:docMk/>
          <pc:sldMk cId="2641329988" sldId="590"/>
        </pc:sldMkLst>
      </pc:sldChg>
      <pc:sldChg chg="del">
        <pc:chgData name="ab.soheil@nyu.edu" userId="d71572ce-aea6-4a3a-9d7a-c1bc96c12f67" providerId="ADAL" clId="{ED41F9C1-8274-4F08-8693-1523C4FF26CB}" dt="2022-08-21T20:11:45.709" v="227" actId="47"/>
        <pc:sldMkLst>
          <pc:docMk/>
          <pc:sldMk cId="67112355" sldId="591"/>
        </pc:sldMkLst>
      </pc:sldChg>
      <pc:sldChg chg="del">
        <pc:chgData name="ab.soheil@nyu.edu" userId="d71572ce-aea6-4a3a-9d7a-c1bc96c12f67" providerId="ADAL" clId="{ED41F9C1-8274-4F08-8693-1523C4FF26CB}" dt="2022-08-21T20:11:45.709" v="227" actId="47"/>
        <pc:sldMkLst>
          <pc:docMk/>
          <pc:sldMk cId="857636285" sldId="592"/>
        </pc:sldMkLst>
      </pc:sldChg>
      <pc:sldChg chg="del">
        <pc:chgData name="ab.soheil@nyu.edu" userId="d71572ce-aea6-4a3a-9d7a-c1bc96c12f67" providerId="ADAL" clId="{ED41F9C1-8274-4F08-8693-1523C4FF26CB}" dt="2022-08-21T20:11:45.709" v="227" actId="47"/>
        <pc:sldMkLst>
          <pc:docMk/>
          <pc:sldMk cId="531892156" sldId="594"/>
        </pc:sldMkLst>
      </pc:sldChg>
      <pc:sldChg chg="del">
        <pc:chgData name="ab.soheil@nyu.edu" userId="d71572ce-aea6-4a3a-9d7a-c1bc96c12f67" providerId="ADAL" clId="{ED41F9C1-8274-4F08-8693-1523C4FF26CB}" dt="2022-08-21T20:11:45.709" v="227" actId="47"/>
        <pc:sldMkLst>
          <pc:docMk/>
          <pc:sldMk cId="297572354" sldId="595"/>
        </pc:sldMkLst>
      </pc:sldChg>
      <pc:sldChg chg="del">
        <pc:chgData name="ab.soheil@nyu.edu" userId="d71572ce-aea6-4a3a-9d7a-c1bc96c12f67" providerId="ADAL" clId="{ED41F9C1-8274-4F08-8693-1523C4FF26CB}" dt="2022-08-21T20:11:45.709" v="227" actId="47"/>
        <pc:sldMkLst>
          <pc:docMk/>
          <pc:sldMk cId="3117962938" sldId="596"/>
        </pc:sldMkLst>
      </pc:sldChg>
      <pc:sldChg chg="del">
        <pc:chgData name="ab.soheil@nyu.edu" userId="d71572ce-aea6-4a3a-9d7a-c1bc96c12f67" providerId="ADAL" clId="{ED41F9C1-8274-4F08-8693-1523C4FF26CB}" dt="2022-08-21T20:11:45.709" v="227" actId="47"/>
        <pc:sldMkLst>
          <pc:docMk/>
          <pc:sldMk cId="1486738136" sldId="597"/>
        </pc:sldMkLst>
      </pc:sldChg>
      <pc:sldChg chg="del">
        <pc:chgData name="ab.soheil@nyu.edu" userId="d71572ce-aea6-4a3a-9d7a-c1bc96c12f67" providerId="ADAL" clId="{ED41F9C1-8274-4F08-8693-1523C4FF26CB}" dt="2022-08-21T20:11:45.709" v="227" actId="47"/>
        <pc:sldMkLst>
          <pc:docMk/>
          <pc:sldMk cId="2810563514" sldId="598"/>
        </pc:sldMkLst>
      </pc:sldChg>
      <pc:sldChg chg="del">
        <pc:chgData name="ab.soheil@nyu.edu" userId="d71572ce-aea6-4a3a-9d7a-c1bc96c12f67" providerId="ADAL" clId="{ED41F9C1-8274-4F08-8693-1523C4FF26CB}" dt="2022-08-21T20:11:45.709" v="227" actId="47"/>
        <pc:sldMkLst>
          <pc:docMk/>
          <pc:sldMk cId="3310188990" sldId="599"/>
        </pc:sldMkLst>
      </pc:sldChg>
      <pc:sldChg chg="del">
        <pc:chgData name="ab.soheil@nyu.edu" userId="d71572ce-aea6-4a3a-9d7a-c1bc96c12f67" providerId="ADAL" clId="{ED41F9C1-8274-4F08-8693-1523C4FF26CB}" dt="2022-08-21T20:11:45.709" v="227" actId="47"/>
        <pc:sldMkLst>
          <pc:docMk/>
          <pc:sldMk cId="1778742335" sldId="600"/>
        </pc:sldMkLst>
      </pc:sldChg>
      <pc:sldChg chg="del">
        <pc:chgData name="ab.soheil@nyu.edu" userId="d71572ce-aea6-4a3a-9d7a-c1bc96c12f67" providerId="ADAL" clId="{ED41F9C1-8274-4F08-8693-1523C4FF26CB}" dt="2022-08-21T20:11:45.709" v="227" actId="47"/>
        <pc:sldMkLst>
          <pc:docMk/>
          <pc:sldMk cId="3018325089" sldId="601"/>
        </pc:sldMkLst>
      </pc:sldChg>
      <pc:sldChg chg="del">
        <pc:chgData name="ab.soheil@nyu.edu" userId="d71572ce-aea6-4a3a-9d7a-c1bc96c12f67" providerId="ADAL" clId="{ED41F9C1-8274-4F08-8693-1523C4FF26CB}" dt="2022-08-21T20:11:45.709" v="227" actId="47"/>
        <pc:sldMkLst>
          <pc:docMk/>
          <pc:sldMk cId="1289220748" sldId="602"/>
        </pc:sldMkLst>
      </pc:sldChg>
      <pc:sldChg chg="del">
        <pc:chgData name="ab.soheil@nyu.edu" userId="d71572ce-aea6-4a3a-9d7a-c1bc96c12f67" providerId="ADAL" clId="{ED41F9C1-8274-4F08-8693-1523C4FF26CB}" dt="2022-08-21T20:11:45.709" v="227" actId="47"/>
        <pc:sldMkLst>
          <pc:docMk/>
          <pc:sldMk cId="1804994886" sldId="603"/>
        </pc:sldMkLst>
      </pc:sldChg>
      <pc:sldChg chg="del">
        <pc:chgData name="ab.soheil@nyu.edu" userId="d71572ce-aea6-4a3a-9d7a-c1bc96c12f67" providerId="ADAL" clId="{ED41F9C1-8274-4F08-8693-1523C4FF26CB}" dt="2022-08-21T20:11:45.709" v="227" actId="47"/>
        <pc:sldMkLst>
          <pc:docMk/>
          <pc:sldMk cId="1030538923" sldId="604"/>
        </pc:sldMkLst>
      </pc:sldChg>
      <pc:sldChg chg="del">
        <pc:chgData name="ab.soheil@nyu.edu" userId="d71572ce-aea6-4a3a-9d7a-c1bc96c12f67" providerId="ADAL" clId="{ED41F9C1-8274-4F08-8693-1523C4FF26CB}" dt="2022-08-21T20:11:45.709" v="227" actId="47"/>
        <pc:sldMkLst>
          <pc:docMk/>
          <pc:sldMk cId="1046243241" sldId="605"/>
        </pc:sldMkLst>
      </pc:sldChg>
      <pc:sldChg chg="del">
        <pc:chgData name="ab.soheil@nyu.edu" userId="d71572ce-aea6-4a3a-9d7a-c1bc96c12f67" providerId="ADAL" clId="{ED41F9C1-8274-4F08-8693-1523C4FF26CB}" dt="2022-08-21T20:11:45.709" v="227" actId="47"/>
        <pc:sldMkLst>
          <pc:docMk/>
          <pc:sldMk cId="773415661" sldId="606"/>
        </pc:sldMkLst>
      </pc:sldChg>
      <pc:sldChg chg="del">
        <pc:chgData name="ab.soheil@nyu.edu" userId="d71572ce-aea6-4a3a-9d7a-c1bc96c12f67" providerId="ADAL" clId="{ED41F9C1-8274-4F08-8693-1523C4FF26CB}" dt="2022-08-21T20:11:45.709" v="227" actId="47"/>
        <pc:sldMkLst>
          <pc:docMk/>
          <pc:sldMk cId="3931839122" sldId="607"/>
        </pc:sldMkLst>
      </pc:sldChg>
      <pc:sldChg chg="del">
        <pc:chgData name="ab.soheil@nyu.edu" userId="d71572ce-aea6-4a3a-9d7a-c1bc96c12f67" providerId="ADAL" clId="{ED41F9C1-8274-4F08-8693-1523C4FF26CB}" dt="2022-08-21T20:11:45.709" v="227" actId="47"/>
        <pc:sldMkLst>
          <pc:docMk/>
          <pc:sldMk cId="1789214455" sldId="608"/>
        </pc:sldMkLst>
      </pc:sldChg>
      <pc:sldChg chg="del">
        <pc:chgData name="ab.soheil@nyu.edu" userId="d71572ce-aea6-4a3a-9d7a-c1bc96c12f67" providerId="ADAL" clId="{ED41F9C1-8274-4F08-8693-1523C4FF26CB}" dt="2022-08-21T20:11:45.709" v="227" actId="47"/>
        <pc:sldMkLst>
          <pc:docMk/>
          <pc:sldMk cId="3504518619" sldId="609"/>
        </pc:sldMkLst>
      </pc:sldChg>
      <pc:sldChg chg="del">
        <pc:chgData name="ab.soheil@nyu.edu" userId="d71572ce-aea6-4a3a-9d7a-c1bc96c12f67" providerId="ADAL" clId="{ED41F9C1-8274-4F08-8693-1523C4FF26CB}" dt="2022-08-21T20:11:45.709" v="227" actId="47"/>
        <pc:sldMkLst>
          <pc:docMk/>
          <pc:sldMk cId="1457956912" sldId="613"/>
        </pc:sldMkLst>
      </pc:sldChg>
      <pc:sldChg chg="del">
        <pc:chgData name="ab.soheil@nyu.edu" userId="d71572ce-aea6-4a3a-9d7a-c1bc96c12f67" providerId="ADAL" clId="{ED41F9C1-8274-4F08-8693-1523C4FF26CB}" dt="2022-08-21T20:11:45.709" v="227" actId="47"/>
        <pc:sldMkLst>
          <pc:docMk/>
          <pc:sldMk cId="1372016015" sldId="614"/>
        </pc:sldMkLst>
      </pc:sldChg>
      <pc:sldChg chg="del">
        <pc:chgData name="ab.soheil@nyu.edu" userId="d71572ce-aea6-4a3a-9d7a-c1bc96c12f67" providerId="ADAL" clId="{ED41F9C1-8274-4F08-8693-1523C4FF26CB}" dt="2022-08-21T20:11:45.709" v="227" actId="47"/>
        <pc:sldMkLst>
          <pc:docMk/>
          <pc:sldMk cId="541555224" sldId="615"/>
        </pc:sldMkLst>
      </pc:sldChg>
      <pc:sldChg chg="del">
        <pc:chgData name="ab.soheil@nyu.edu" userId="d71572ce-aea6-4a3a-9d7a-c1bc96c12f67" providerId="ADAL" clId="{ED41F9C1-8274-4F08-8693-1523C4FF26CB}" dt="2022-08-21T20:11:45.709" v="227" actId="47"/>
        <pc:sldMkLst>
          <pc:docMk/>
          <pc:sldMk cId="2852798299" sldId="616"/>
        </pc:sldMkLst>
      </pc:sldChg>
      <pc:sldChg chg="del">
        <pc:chgData name="ab.soheil@nyu.edu" userId="d71572ce-aea6-4a3a-9d7a-c1bc96c12f67" providerId="ADAL" clId="{ED41F9C1-8274-4F08-8693-1523C4FF26CB}" dt="2022-08-21T20:11:45.709" v="227" actId="47"/>
        <pc:sldMkLst>
          <pc:docMk/>
          <pc:sldMk cId="2797465744" sldId="628"/>
        </pc:sldMkLst>
      </pc:sldChg>
      <pc:sldChg chg="del">
        <pc:chgData name="ab.soheil@nyu.edu" userId="d71572ce-aea6-4a3a-9d7a-c1bc96c12f67" providerId="ADAL" clId="{ED41F9C1-8274-4F08-8693-1523C4FF26CB}" dt="2022-08-21T20:11:45.709" v="227" actId="47"/>
        <pc:sldMkLst>
          <pc:docMk/>
          <pc:sldMk cId="1815081551" sldId="629"/>
        </pc:sldMkLst>
      </pc:sldChg>
      <pc:sldChg chg="del">
        <pc:chgData name="ab.soheil@nyu.edu" userId="d71572ce-aea6-4a3a-9d7a-c1bc96c12f67" providerId="ADAL" clId="{ED41F9C1-8274-4F08-8693-1523C4FF26CB}" dt="2022-08-21T20:11:45.709" v="227" actId="47"/>
        <pc:sldMkLst>
          <pc:docMk/>
          <pc:sldMk cId="907660000" sldId="630"/>
        </pc:sldMkLst>
      </pc:sldChg>
      <pc:sldChg chg="del">
        <pc:chgData name="ab.soheil@nyu.edu" userId="d71572ce-aea6-4a3a-9d7a-c1bc96c12f67" providerId="ADAL" clId="{ED41F9C1-8274-4F08-8693-1523C4FF26CB}" dt="2022-08-21T20:11:45.709" v="227" actId="47"/>
        <pc:sldMkLst>
          <pc:docMk/>
          <pc:sldMk cId="1538422942" sldId="631"/>
        </pc:sldMkLst>
      </pc:sldChg>
      <pc:sldChg chg="addSp delSp modSp new mod modClrScheme chgLayout">
        <pc:chgData name="ab.soheil@nyu.edu" userId="d71572ce-aea6-4a3a-9d7a-c1bc96c12f67" providerId="ADAL" clId="{ED41F9C1-8274-4F08-8693-1523C4FF26CB}" dt="2022-08-21T20:07:35.382" v="29" actId="404"/>
        <pc:sldMkLst>
          <pc:docMk/>
          <pc:sldMk cId="209406910" sldId="632"/>
        </pc:sldMkLst>
        <pc:spChg chg="mod ord">
          <ac:chgData name="ab.soheil@nyu.edu" userId="d71572ce-aea6-4a3a-9d7a-c1bc96c12f67" providerId="ADAL" clId="{ED41F9C1-8274-4F08-8693-1523C4FF26CB}" dt="2022-08-21T20:07:28.026" v="19" actId="700"/>
          <ac:spMkLst>
            <pc:docMk/>
            <pc:sldMk cId="209406910" sldId="632"/>
            <ac:spMk id="2" creationId="{54AADBE7-A4FF-1165-F9DB-8C41ABFDCD97}"/>
          </ac:spMkLst>
        </pc:spChg>
        <pc:spChg chg="del mod ord">
          <ac:chgData name="ab.soheil@nyu.edu" userId="d71572ce-aea6-4a3a-9d7a-c1bc96c12f67" providerId="ADAL" clId="{ED41F9C1-8274-4F08-8693-1523C4FF26CB}" dt="2022-08-21T20:07:28.026" v="19" actId="700"/>
          <ac:spMkLst>
            <pc:docMk/>
            <pc:sldMk cId="209406910" sldId="632"/>
            <ac:spMk id="3" creationId="{EC04B497-5913-EA88-D51E-B0A48D5B28F4}"/>
          </ac:spMkLst>
        </pc:spChg>
        <pc:spChg chg="add mod ord">
          <ac:chgData name="ab.soheil@nyu.edu" userId="d71572ce-aea6-4a3a-9d7a-c1bc96c12f67" providerId="ADAL" clId="{ED41F9C1-8274-4F08-8693-1523C4FF26CB}" dt="2022-08-21T20:07:35.382" v="29" actId="404"/>
          <ac:spMkLst>
            <pc:docMk/>
            <pc:sldMk cId="209406910" sldId="632"/>
            <ac:spMk id="4" creationId="{6B9FD69C-CEDF-12F8-1758-1284429652B6}"/>
          </ac:spMkLst>
        </pc:spChg>
        <pc:spChg chg="add mod ord">
          <ac:chgData name="ab.soheil@nyu.edu" userId="d71572ce-aea6-4a3a-9d7a-c1bc96c12f67" providerId="ADAL" clId="{ED41F9C1-8274-4F08-8693-1523C4FF26CB}" dt="2022-08-21T20:07:28.026" v="19" actId="700"/>
          <ac:spMkLst>
            <pc:docMk/>
            <pc:sldMk cId="209406910" sldId="632"/>
            <ac:spMk id="5" creationId="{DA640DD1-8528-3377-F62B-C146E56618C8}"/>
          </ac:spMkLst>
        </pc:spChg>
      </pc:sldChg>
      <pc:sldChg chg="modSp add mod modAnim">
        <pc:chgData name="ab.soheil@nyu.edu" userId="d71572ce-aea6-4a3a-9d7a-c1bc96c12f67" providerId="ADAL" clId="{ED41F9C1-8274-4F08-8693-1523C4FF26CB}" dt="2022-08-21T20:11:13.274" v="226"/>
        <pc:sldMkLst>
          <pc:docMk/>
          <pc:sldMk cId="662723052" sldId="633"/>
        </pc:sldMkLst>
        <pc:spChg chg="mod">
          <ac:chgData name="ab.soheil@nyu.edu" userId="d71572ce-aea6-4a3a-9d7a-c1bc96c12f67" providerId="ADAL" clId="{ED41F9C1-8274-4F08-8693-1523C4FF26CB}" dt="2022-08-21T20:07:59.600" v="32" actId="207"/>
          <ac:spMkLst>
            <pc:docMk/>
            <pc:sldMk cId="662723052" sldId="633"/>
            <ac:spMk id="4" creationId="{6B9FD69C-CEDF-12F8-1758-1284429652B6}"/>
          </ac:spMkLst>
        </pc:spChg>
        <pc:spChg chg="mod">
          <ac:chgData name="ab.soheil@nyu.edu" userId="d71572ce-aea6-4a3a-9d7a-c1bc96c12f67" providerId="ADAL" clId="{ED41F9C1-8274-4F08-8693-1523C4FF26CB}" dt="2022-08-21T20:08:17.583" v="54" actId="20577"/>
          <ac:spMkLst>
            <pc:docMk/>
            <pc:sldMk cId="662723052" sldId="633"/>
            <ac:spMk id="5" creationId="{DA640DD1-8528-3377-F62B-C146E56618C8}"/>
          </ac:spMkLst>
        </pc:spChg>
      </pc:sldChg>
      <pc:sldChg chg="addSp modSp new mod modClrScheme chgLayout">
        <pc:chgData name="ab.soheil@nyu.edu" userId="d71572ce-aea6-4a3a-9d7a-c1bc96c12f67" providerId="ADAL" clId="{ED41F9C1-8274-4F08-8693-1523C4FF26CB}" dt="2022-08-21T21:50:57.159" v="833" actId="20577"/>
        <pc:sldMkLst>
          <pc:docMk/>
          <pc:sldMk cId="1187467216" sldId="634"/>
        </pc:sldMkLst>
        <pc:spChg chg="mod ord">
          <ac:chgData name="ab.soheil@nyu.edu" userId="d71572ce-aea6-4a3a-9d7a-c1bc96c12f67" providerId="ADAL" clId="{ED41F9C1-8274-4F08-8693-1523C4FF26CB}" dt="2022-08-21T20:09:51.238" v="170" actId="700"/>
          <ac:spMkLst>
            <pc:docMk/>
            <pc:sldMk cId="1187467216" sldId="634"/>
            <ac:spMk id="2" creationId="{8E6DF6D6-B52A-4A8E-792B-85A7882642A9}"/>
          </ac:spMkLst>
        </pc:spChg>
        <pc:spChg chg="mod ord">
          <ac:chgData name="ab.soheil@nyu.edu" userId="d71572ce-aea6-4a3a-9d7a-c1bc96c12f67" providerId="ADAL" clId="{ED41F9C1-8274-4F08-8693-1523C4FF26CB}" dt="2022-08-21T21:50:57.159" v="833" actId="20577"/>
          <ac:spMkLst>
            <pc:docMk/>
            <pc:sldMk cId="1187467216" sldId="634"/>
            <ac:spMk id="3" creationId="{09E9717B-6185-10AD-7899-7B760EB6D78C}"/>
          </ac:spMkLst>
        </pc:spChg>
        <pc:spChg chg="add mod ord">
          <ac:chgData name="ab.soheil@nyu.edu" userId="d71572ce-aea6-4a3a-9d7a-c1bc96c12f67" providerId="ADAL" clId="{ED41F9C1-8274-4F08-8693-1523C4FF26CB}" dt="2022-08-21T20:10:15.031" v="214" actId="207"/>
          <ac:spMkLst>
            <pc:docMk/>
            <pc:sldMk cId="1187467216" sldId="634"/>
            <ac:spMk id="4" creationId="{7AF4EE90-579C-AD59-0236-13BB0FE5DD3D}"/>
          </ac:spMkLst>
        </pc:spChg>
      </pc:sldChg>
      <pc:sldChg chg="addSp delSp modSp new mod modAnim">
        <pc:chgData name="ab.soheil@nyu.edu" userId="d71572ce-aea6-4a3a-9d7a-c1bc96c12f67" providerId="ADAL" clId="{ED41F9C1-8274-4F08-8693-1523C4FF26CB}" dt="2022-08-21T21:45:40.404" v="804"/>
        <pc:sldMkLst>
          <pc:docMk/>
          <pc:sldMk cId="1484619680" sldId="635"/>
        </pc:sldMkLst>
        <pc:spChg chg="mod">
          <ac:chgData name="ab.soheil@nyu.edu" userId="d71572ce-aea6-4a3a-9d7a-c1bc96c12f67" providerId="ADAL" clId="{ED41F9C1-8274-4F08-8693-1523C4FF26CB}" dt="2022-08-21T21:19:36.537" v="654" actId="1037"/>
          <ac:spMkLst>
            <pc:docMk/>
            <pc:sldMk cId="1484619680" sldId="635"/>
            <ac:spMk id="2" creationId="{B822D5CA-C7F3-931D-F71A-F4F836B9FA3F}"/>
          </ac:spMkLst>
        </pc:spChg>
        <pc:spChg chg="mod">
          <ac:chgData name="ab.soheil@nyu.edu" userId="d71572ce-aea6-4a3a-9d7a-c1bc96c12f67" providerId="ADAL" clId="{ED41F9C1-8274-4F08-8693-1523C4FF26CB}" dt="2022-08-21T21:45:14.524" v="802" actId="6549"/>
          <ac:spMkLst>
            <pc:docMk/>
            <pc:sldMk cId="1484619680" sldId="635"/>
            <ac:spMk id="3" creationId="{A40A24A4-FE10-6368-D67B-BC498304C90F}"/>
          </ac:spMkLst>
        </pc:spChg>
        <pc:spChg chg="add mod">
          <ac:chgData name="ab.soheil@nyu.edu" userId="d71572ce-aea6-4a3a-9d7a-c1bc96c12f67" providerId="ADAL" clId="{ED41F9C1-8274-4F08-8693-1523C4FF26CB}" dt="2022-08-21T21:19:42.583" v="678" actId="1037"/>
          <ac:spMkLst>
            <pc:docMk/>
            <pc:sldMk cId="1484619680" sldId="635"/>
            <ac:spMk id="4" creationId="{2E13240E-DC4F-D66B-60A8-2B86126067D9}"/>
          </ac:spMkLst>
        </pc:spChg>
        <pc:spChg chg="add mod">
          <ac:chgData name="ab.soheil@nyu.edu" userId="d71572ce-aea6-4a3a-9d7a-c1bc96c12f67" providerId="ADAL" clId="{ED41F9C1-8274-4F08-8693-1523C4FF26CB}" dt="2022-08-21T21:19:42.583" v="678" actId="1037"/>
          <ac:spMkLst>
            <pc:docMk/>
            <pc:sldMk cId="1484619680" sldId="635"/>
            <ac:spMk id="5" creationId="{BC8A5ED3-B810-C42F-3182-B9747F2E4993}"/>
          </ac:spMkLst>
        </pc:spChg>
        <pc:spChg chg="add mod">
          <ac:chgData name="ab.soheil@nyu.edu" userId="d71572ce-aea6-4a3a-9d7a-c1bc96c12f67" providerId="ADAL" clId="{ED41F9C1-8274-4F08-8693-1523C4FF26CB}" dt="2022-08-21T21:19:42.583" v="678" actId="1037"/>
          <ac:spMkLst>
            <pc:docMk/>
            <pc:sldMk cId="1484619680" sldId="635"/>
            <ac:spMk id="6" creationId="{D6A8B7AC-5DE4-553B-E0D8-92F6C3F4845D}"/>
          </ac:spMkLst>
        </pc:spChg>
        <pc:spChg chg="add mod">
          <ac:chgData name="ab.soheil@nyu.edu" userId="d71572ce-aea6-4a3a-9d7a-c1bc96c12f67" providerId="ADAL" clId="{ED41F9C1-8274-4F08-8693-1523C4FF26CB}" dt="2022-08-21T21:19:42.583" v="678" actId="1037"/>
          <ac:spMkLst>
            <pc:docMk/>
            <pc:sldMk cId="1484619680" sldId="635"/>
            <ac:spMk id="7" creationId="{1C9D851F-5910-3F7F-A1F4-1A075FC9C65B}"/>
          </ac:spMkLst>
        </pc:spChg>
        <pc:spChg chg="add mod">
          <ac:chgData name="ab.soheil@nyu.edu" userId="d71572ce-aea6-4a3a-9d7a-c1bc96c12f67" providerId="ADAL" clId="{ED41F9C1-8274-4F08-8693-1523C4FF26CB}" dt="2022-08-21T21:19:42.583" v="678" actId="1037"/>
          <ac:spMkLst>
            <pc:docMk/>
            <pc:sldMk cId="1484619680" sldId="635"/>
            <ac:spMk id="8" creationId="{3BD75822-0C33-A35D-5131-ED557CA34970}"/>
          </ac:spMkLst>
        </pc:spChg>
        <pc:spChg chg="add mod">
          <ac:chgData name="ab.soheil@nyu.edu" userId="d71572ce-aea6-4a3a-9d7a-c1bc96c12f67" providerId="ADAL" clId="{ED41F9C1-8274-4F08-8693-1523C4FF26CB}" dt="2022-08-21T21:19:42.583" v="678" actId="1037"/>
          <ac:spMkLst>
            <pc:docMk/>
            <pc:sldMk cId="1484619680" sldId="635"/>
            <ac:spMk id="9" creationId="{03882599-093A-2100-3F22-C02513872542}"/>
          </ac:spMkLst>
        </pc:spChg>
        <pc:spChg chg="add del">
          <ac:chgData name="ab.soheil@nyu.edu" userId="d71572ce-aea6-4a3a-9d7a-c1bc96c12f67" providerId="ADAL" clId="{ED41F9C1-8274-4F08-8693-1523C4FF26CB}" dt="2022-08-21T21:19:08.754" v="617" actId="22"/>
          <ac:spMkLst>
            <pc:docMk/>
            <pc:sldMk cId="1484619680" sldId="635"/>
            <ac:spMk id="79" creationId="{34B400AA-1267-9A32-75C4-EC6D6438D3CA}"/>
          </ac:spMkLst>
        </pc:spChg>
        <pc:spChg chg="add mod">
          <ac:chgData name="ab.soheil@nyu.edu" userId="d71572ce-aea6-4a3a-9d7a-c1bc96c12f67" providerId="ADAL" clId="{ED41F9C1-8274-4F08-8693-1523C4FF26CB}" dt="2022-08-21T21:19:52.751" v="686" actId="1076"/>
          <ac:spMkLst>
            <pc:docMk/>
            <pc:sldMk cId="1484619680" sldId="635"/>
            <ac:spMk id="80" creationId="{45FDBF63-FC23-E206-9BD7-1F1897331373}"/>
          </ac:spMkLst>
        </pc:spChg>
        <pc:picChg chg="add del mod">
          <ac:chgData name="ab.soheil@nyu.edu" userId="d71572ce-aea6-4a3a-9d7a-c1bc96c12f67" providerId="ADAL" clId="{ED41F9C1-8274-4F08-8693-1523C4FF26CB}" dt="2022-08-21T21:44:18.884" v="791" actId="478"/>
          <ac:picMkLst>
            <pc:docMk/>
            <pc:sldMk cId="1484619680" sldId="635"/>
            <ac:picMk id="83" creationId="{8666C014-C56A-8E52-F074-7C748641FA6D}"/>
          </ac:picMkLst>
        </pc:picChg>
        <pc:picChg chg="add mod">
          <ac:chgData name="ab.soheil@nyu.edu" userId="d71572ce-aea6-4a3a-9d7a-c1bc96c12f67" providerId="ADAL" clId="{ED41F9C1-8274-4F08-8693-1523C4FF26CB}" dt="2022-08-21T21:45:18.446" v="803" actId="14100"/>
          <ac:picMkLst>
            <pc:docMk/>
            <pc:sldMk cId="1484619680" sldId="635"/>
            <ac:picMk id="84" creationId="{32C7949B-15E5-D36C-C903-D887811559CB}"/>
          </ac:picMkLst>
        </pc:picChg>
        <pc:cxnChg chg="add mod">
          <ac:chgData name="ab.soheil@nyu.edu" userId="d71572ce-aea6-4a3a-9d7a-c1bc96c12f67" providerId="ADAL" clId="{ED41F9C1-8274-4F08-8693-1523C4FF26CB}" dt="2022-08-21T21:19:42.583" v="678" actId="1037"/>
          <ac:cxnSpMkLst>
            <pc:docMk/>
            <pc:sldMk cId="1484619680" sldId="635"/>
            <ac:cxnSpMk id="11" creationId="{0708362C-9AFF-5A7E-3AEE-46C59A916FC1}"/>
          </ac:cxnSpMkLst>
        </pc:cxnChg>
        <pc:cxnChg chg="add mod">
          <ac:chgData name="ab.soheil@nyu.edu" userId="d71572ce-aea6-4a3a-9d7a-c1bc96c12f67" providerId="ADAL" clId="{ED41F9C1-8274-4F08-8693-1523C4FF26CB}" dt="2022-08-21T21:19:42.583" v="678" actId="1037"/>
          <ac:cxnSpMkLst>
            <pc:docMk/>
            <pc:sldMk cId="1484619680" sldId="635"/>
            <ac:cxnSpMk id="15" creationId="{0A8C1188-BC9F-B606-A832-2EA4869FAEC8}"/>
          </ac:cxnSpMkLst>
        </pc:cxnChg>
        <pc:cxnChg chg="add mod">
          <ac:chgData name="ab.soheil@nyu.edu" userId="d71572ce-aea6-4a3a-9d7a-c1bc96c12f67" providerId="ADAL" clId="{ED41F9C1-8274-4F08-8693-1523C4FF26CB}" dt="2022-08-21T21:19:42.583" v="678" actId="1037"/>
          <ac:cxnSpMkLst>
            <pc:docMk/>
            <pc:sldMk cId="1484619680" sldId="635"/>
            <ac:cxnSpMk id="17" creationId="{E4F2F560-2225-BF2A-7F6D-8C532B3EA997}"/>
          </ac:cxnSpMkLst>
        </pc:cxnChg>
        <pc:cxnChg chg="add del mod">
          <ac:chgData name="ab.soheil@nyu.edu" userId="d71572ce-aea6-4a3a-9d7a-c1bc96c12f67" providerId="ADAL" clId="{ED41F9C1-8274-4F08-8693-1523C4FF26CB}" dt="2022-08-21T21:20:20.803" v="689" actId="478"/>
          <ac:cxnSpMkLst>
            <pc:docMk/>
            <pc:sldMk cId="1484619680" sldId="635"/>
            <ac:cxnSpMk id="20" creationId="{6587B142-3DAA-7ACD-DB15-2902B68222F4}"/>
          </ac:cxnSpMkLst>
        </pc:cxnChg>
        <pc:cxnChg chg="add mod">
          <ac:chgData name="ab.soheil@nyu.edu" userId="d71572ce-aea6-4a3a-9d7a-c1bc96c12f67" providerId="ADAL" clId="{ED41F9C1-8274-4F08-8693-1523C4FF26CB}" dt="2022-08-21T21:19:42.583" v="678" actId="1037"/>
          <ac:cxnSpMkLst>
            <pc:docMk/>
            <pc:sldMk cId="1484619680" sldId="635"/>
            <ac:cxnSpMk id="23" creationId="{371DE4BC-E696-15A2-11A4-609F3DBA431E}"/>
          </ac:cxnSpMkLst>
        </pc:cxnChg>
        <pc:cxnChg chg="add del mod">
          <ac:chgData name="ab.soheil@nyu.edu" userId="d71572ce-aea6-4a3a-9d7a-c1bc96c12f67" providerId="ADAL" clId="{ED41F9C1-8274-4F08-8693-1523C4FF26CB}" dt="2022-08-21T21:16:24.253" v="509" actId="478"/>
          <ac:cxnSpMkLst>
            <pc:docMk/>
            <pc:sldMk cId="1484619680" sldId="635"/>
            <ac:cxnSpMk id="25" creationId="{8A8F64D1-417E-3659-EDFB-418A39B49461}"/>
          </ac:cxnSpMkLst>
        </pc:cxnChg>
        <pc:cxnChg chg="add mod">
          <ac:chgData name="ab.soheil@nyu.edu" userId="d71572ce-aea6-4a3a-9d7a-c1bc96c12f67" providerId="ADAL" clId="{ED41F9C1-8274-4F08-8693-1523C4FF26CB}" dt="2022-08-21T21:19:42.583" v="678" actId="1037"/>
          <ac:cxnSpMkLst>
            <pc:docMk/>
            <pc:sldMk cId="1484619680" sldId="635"/>
            <ac:cxnSpMk id="29" creationId="{E674C527-99ED-A2E4-7602-BE8E117DA4B1}"/>
          </ac:cxnSpMkLst>
        </pc:cxnChg>
        <pc:cxnChg chg="add del mod">
          <ac:chgData name="ab.soheil@nyu.edu" userId="d71572ce-aea6-4a3a-9d7a-c1bc96c12f67" providerId="ADAL" clId="{ED41F9C1-8274-4F08-8693-1523C4FF26CB}" dt="2022-08-21T21:16:16.075" v="507" actId="478"/>
          <ac:cxnSpMkLst>
            <pc:docMk/>
            <pc:sldMk cId="1484619680" sldId="635"/>
            <ac:cxnSpMk id="31" creationId="{11B62082-E1C1-B717-D25B-C2FE876160F6}"/>
          </ac:cxnSpMkLst>
        </pc:cxnChg>
        <pc:cxnChg chg="add del mod">
          <ac:chgData name="ab.soheil@nyu.edu" userId="d71572ce-aea6-4a3a-9d7a-c1bc96c12f67" providerId="ADAL" clId="{ED41F9C1-8274-4F08-8693-1523C4FF26CB}" dt="2022-08-21T21:20:14.727" v="688" actId="478"/>
          <ac:cxnSpMkLst>
            <pc:docMk/>
            <pc:sldMk cId="1484619680" sldId="635"/>
            <ac:cxnSpMk id="44" creationId="{AFAA4863-9F7E-98BE-EF42-50A0CE28A0FB}"/>
          </ac:cxnSpMkLst>
        </pc:cxnChg>
        <pc:cxnChg chg="add mod">
          <ac:chgData name="ab.soheil@nyu.edu" userId="d71572ce-aea6-4a3a-9d7a-c1bc96c12f67" providerId="ADAL" clId="{ED41F9C1-8274-4F08-8693-1523C4FF26CB}" dt="2022-08-21T21:19:42.583" v="678" actId="1037"/>
          <ac:cxnSpMkLst>
            <pc:docMk/>
            <pc:sldMk cId="1484619680" sldId="635"/>
            <ac:cxnSpMk id="73" creationId="{6A171FDF-7A1B-55C6-13DE-0B2F424651DF}"/>
          </ac:cxnSpMkLst>
        </pc:cxnChg>
        <pc:cxnChg chg="add">
          <ac:chgData name="ab.soheil@nyu.edu" userId="d71572ce-aea6-4a3a-9d7a-c1bc96c12f67" providerId="ADAL" clId="{ED41F9C1-8274-4F08-8693-1523C4FF26CB}" dt="2022-08-21T21:20:05.431" v="687" actId="11529"/>
          <ac:cxnSpMkLst>
            <pc:docMk/>
            <pc:sldMk cId="1484619680" sldId="635"/>
            <ac:cxnSpMk id="82" creationId="{AE992855-3CBA-34EC-8A81-7E968E5B643E}"/>
          </ac:cxnSpMkLst>
        </pc:cxnChg>
      </pc:sldChg>
      <pc:sldChg chg="addSp modSp mod modClrScheme modAnim chgLayout">
        <pc:chgData name="ab.soheil@nyu.edu" userId="d71572ce-aea6-4a3a-9d7a-c1bc96c12f67" providerId="ADAL" clId="{ED41F9C1-8274-4F08-8693-1523C4FF26CB}" dt="2022-08-21T21:51:16.436" v="836" actId="6549"/>
        <pc:sldMkLst>
          <pc:docMk/>
          <pc:sldMk cId="2467590447" sldId="928"/>
        </pc:sldMkLst>
        <pc:spChg chg="add mod">
          <ac:chgData name="ab.soheil@nyu.edu" userId="d71572ce-aea6-4a3a-9d7a-c1bc96c12f67" providerId="ADAL" clId="{ED41F9C1-8274-4F08-8693-1523C4FF26CB}" dt="2022-08-21T21:09:10.266" v="370" actId="1076"/>
          <ac:spMkLst>
            <pc:docMk/>
            <pc:sldMk cId="2467590447" sldId="928"/>
            <ac:spMk id="5" creationId="{DB1FE98C-C373-1D2E-4369-DF9927C7DAE3}"/>
          </ac:spMkLst>
        </pc:spChg>
        <pc:spChg chg="mod ord">
          <ac:chgData name="ab.soheil@nyu.edu" userId="d71572ce-aea6-4a3a-9d7a-c1bc96c12f67" providerId="ADAL" clId="{ED41F9C1-8274-4F08-8693-1523C4FF26CB}" dt="2022-08-21T21:09:14.558" v="371" actId="700"/>
          <ac:spMkLst>
            <pc:docMk/>
            <pc:sldMk cId="2467590447" sldId="928"/>
            <ac:spMk id="23555" creationId="{00000000-0000-0000-0000-000000000000}"/>
          </ac:spMkLst>
        </pc:spChg>
        <pc:spChg chg="mod ord">
          <ac:chgData name="ab.soheil@nyu.edu" userId="d71572ce-aea6-4a3a-9d7a-c1bc96c12f67" providerId="ADAL" clId="{ED41F9C1-8274-4F08-8693-1523C4FF26CB}" dt="2022-08-21T21:51:16.436" v="836" actId="6549"/>
          <ac:spMkLst>
            <pc:docMk/>
            <pc:sldMk cId="2467590447" sldId="928"/>
            <ac:spMk id="1800195" creationId="{00000000-0000-0000-0000-000000000000}"/>
          </ac:spMkLst>
        </pc:spChg>
        <pc:picChg chg="add mod modCrop">
          <ac:chgData name="ab.soheil@nyu.edu" userId="d71572ce-aea6-4a3a-9d7a-c1bc96c12f67" providerId="ADAL" clId="{ED41F9C1-8274-4F08-8693-1523C4FF26CB}" dt="2022-08-21T21:20:58.939" v="700" actId="1076"/>
          <ac:picMkLst>
            <pc:docMk/>
            <pc:sldMk cId="2467590447" sldId="928"/>
            <ac:picMk id="3" creationId="{5194D3E4-86C1-BB00-0ACD-140E3520C4D6}"/>
          </ac:picMkLst>
        </pc:picChg>
      </pc:sldChg>
      <pc:sldChg chg="addSp modSp new mod">
        <pc:chgData name="ab.soheil@nyu.edu" userId="d71572ce-aea6-4a3a-9d7a-c1bc96c12f67" providerId="ADAL" clId="{ED41F9C1-8274-4F08-8693-1523C4FF26CB}" dt="2022-08-21T22:52:26.704" v="2053" actId="20577"/>
        <pc:sldMkLst>
          <pc:docMk/>
          <pc:sldMk cId="3301903470" sldId="929"/>
        </pc:sldMkLst>
        <pc:spChg chg="mod">
          <ac:chgData name="ab.soheil@nyu.edu" userId="d71572ce-aea6-4a3a-9d7a-c1bc96c12f67" providerId="ADAL" clId="{ED41F9C1-8274-4F08-8693-1523C4FF26CB}" dt="2022-08-21T22:13:55.180" v="1326" actId="20577"/>
          <ac:spMkLst>
            <pc:docMk/>
            <pc:sldMk cId="3301903470" sldId="929"/>
            <ac:spMk id="3" creationId="{73CD0FE9-CF07-8668-923F-376850938B3A}"/>
          </ac:spMkLst>
        </pc:spChg>
        <pc:spChg chg="mod">
          <ac:chgData name="ab.soheil@nyu.edu" userId="d71572ce-aea6-4a3a-9d7a-c1bc96c12f67" providerId="ADAL" clId="{ED41F9C1-8274-4F08-8693-1523C4FF26CB}" dt="2022-08-21T22:51:55.698" v="2000" actId="20577"/>
          <ac:spMkLst>
            <pc:docMk/>
            <pc:sldMk cId="3301903470" sldId="929"/>
            <ac:spMk id="4" creationId="{89B6F1C5-EECB-A0AB-B144-E3D88AB5FFE5}"/>
          </ac:spMkLst>
        </pc:spChg>
        <pc:spChg chg="add mod">
          <ac:chgData name="ab.soheil@nyu.edu" userId="d71572ce-aea6-4a3a-9d7a-c1bc96c12f67" providerId="ADAL" clId="{ED41F9C1-8274-4F08-8693-1523C4FF26CB}" dt="2022-08-21T22:15:43.785" v="1393" actId="207"/>
          <ac:spMkLst>
            <pc:docMk/>
            <pc:sldMk cId="3301903470" sldId="929"/>
            <ac:spMk id="6" creationId="{EFB84096-602C-5921-9396-E0CC064E6CF9}"/>
          </ac:spMkLst>
        </pc:spChg>
        <pc:spChg chg="add mod">
          <ac:chgData name="ab.soheil@nyu.edu" userId="d71572ce-aea6-4a3a-9d7a-c1bc96c12f67" providerId="ADAL" clId="{ED41F9C1-8274-4F08-8693-1523C4FF26CB}" dt="2022-08-21T22:16:42.285" v="1438" actId="113"/>
          <ac:spMkLst>
            <pc:docMk/>
            <pc:sldMk cId="3301903470" sldId="929"/>
            <ac:spMk id="7" creationId="{72650A22-9897-5C19-1597-D827295BE664}"/>
          </ac:spMkLst>
        </pc:spChg>
        <pc:spChg chg="add mod">
          <ac:chgData name="ab.soheil@nyu.edu" userId="d71572ce-aea6-4a3a-9d7a-c1bc96c12f67" providerId="ADAL" clId="{ED41F9C1-8274-4F08-8693-1523C4FF26CB}" dt="2022-08-21T22:17:26.622" v="1453" actId="20577"/>
          <ac:spMkLst>
            <pc:docMk/>
            <pc:sldMk cId="3301903470" sldId="929"/>
            <ac:spMk id="8" creationId="{7CC7AB0D-632B-07BB-FDF5-A7D6DA4BB321}"/>
          </ac:spMkLst>
        </pc:spChg>
        <pc:spChg chg="add mod">
          <ac:chgData name="ab.soheil@nyu.edu" userId="d71572ce-aea6-4a3a-9d7a-c1bc96c12f67" providerId="ADAL" clId="{ED41F9C1-8274-4F08-8693-1523C4FF26CB}" dt="2022-08-21T22:52:26.704" v="2053" actId="20577"/>
          <ac:spMkLst>
            <pc:docMk/>
            <pc:sldMk cId="3301903470" sldId="929"/>
            <ac:spMk id="10" creationId="{EE0B7671-CE64-B20C-5229-D5E3BBB1F1D1}"/>
          </ac:spMkLst>
        </pc:spChg>
      </pc:sldChg>
      <pc:sldChg chg="addSp delSp modSp new mod delAnim modAnim">
        <pc:chgData name="ab.soheil@nyu.edu" userId="d71572ce-aea6-4a3a-9d7a-c1bc96c12f67" providerId="ADAL" clId="{ED41F9C1-8274-4F08-8693-1523C4FF26CB}" dt="2022-08-28T14:48:43.046" v="4469" actId="478"/>
        <pc:sldMkLst>
          <pc:docMk/>
          <pc:sldMk cId="1410508853" sldId="930"/>
        </pc:sldMkLst>
        <pc:spChg chg="del">
          <ac:chgData name="ab.soheil@nyu.edu" userId="d71572ce-aea6-4a3a-9d7a-c1bc96c12f67" providerId="ADAL" clId="{ED41F9C1-8274-4F08-8693-1523C4FF26CB}" dt="2022-08-21T21:58:43.597" v="1135" actId="478"/>
          <ac:spMkLst>
            <pc:docMk/>
            <pc:sldMk cId="1410508853" sldId="930"/>
            <ac:spMk id="3" creationId="{444FE1C5-F343-590C-6D1F-81CD94BF4DAF}"/>
          </ac:spMkLst>
        </pc:spChg>
        <pc:spChg chg="mod">
          <ac:chgData name="ab.soheil@nyu.edu" userId="d71572ce-aea6-4a3a-9d7a-c1bc96c12f67" providerId="ADAL" clId="{ED41F9C1-8274-4F08-8693-1523C4FF26CB}" dt="2022-08-21T21:57:32.723" v="1122" actId="5793"/>
          <ac:spMkLst>
            <pc:docMk/>
            <pc:sldMk cId="1410508853" sldId="930"/>
            <ac:spMk id="4" creationId="{19221948-BC58-BF1C-95C4-6B7E6E8EF9B9}"/>
          </ac:spMkLst>
        </pc:spChg>
        <pc:spChg chg="mod">
          <ac:chgData name="ab.soheil@nyu.edu" userId="d71572ce-aea6-4a3a-9d7a-c1bc96c12f67" providerId="ADAL" clId="{ED41F9C1-8274-4F08-8693-1523C4FF26CB}" dt="2022-08-21T21:58:39.877" v="1133"/>
          <ac:spMkLst>
            <pc:docMk/>
            <pc:sldMk cId="1410508853" sldId="930"/>
            <ac:spMk id="8" creationId="{F5D29559-5309-2F93-9C04-241A24CD4CF3}"/>
          </ac:spMkLst>
        </pc:spChg>
        <pc:spChg chg="mod">
          <ac:chgData name="ab.soheil@nyu.edu" userId="d71572ce-aea6-4a3a-9d7a-c1bc96c12f67" providerId="ADAL" clId="{ED41F9C1-8274-4F08-8693-1523C4FF26CB}" dt="2022-08-21T21:58:39.877" v="1133"/>
          <ac:spMkLst>
            <pc:docMk/>
            <pc:sldMk cId="1410508853" sldId="930"/>
            <ac:spMk id="9" creationId="{6B90846D-73B6-8341-5904-E0D5C1A4E9A8}"/>
          </ac:spMkLst>
        </pc:spChg>
        <pc:spChg chg="mod">
          <ac:chgData name="ab.soheil@nyu.edu" userId="d71572ce-aea6-4a3a-9d7a-c1bc96c12f67" providerId="ADAL" clId="{ED41F9C1-8274-4F08-8693-1523C4FF26CB}" dt="2022-08-21T21:58:39.877" v="1133"/>
          <ac:spMkLst>
            <pc:docMk/>
            <pc:sldMk cId="1410508853" sldId="930"/>
            <ac:spMk id="10" creationId="{5D5ECAD3-7993-35F0-88C0-13CB589ABD1F}"/>
          </ac:spMkLst>
        </pc:spChg>
        <pc:spChg chg="mod">
          <ac:chgData name="ab.soheil@nyu.edu" userId="d71572ce-aea6-4a3a-9d7a-c1bc96c12f67" providerId="ADAL" clId="{ED41F9C1-8274-4F08-8693-1523C4FF26CB}" dt="2022-08-21T21:58:39.877" v="1133"/>
          <ac:spMkLst>
            <pc:docMk/>
            <pc:sldMk cId="1410508853" sldId="930"/>
            <ac:spMk id="11" creationId="{7D820810-6BE3-316C-F3E6-A059267EDE31}"/>
          </ac:spMkLst>
        </pc:spChg>
        <pc:spChg chg="add del mod">
          <ac:chgData name="ab.soheil@nyu.edu" userId="d71572ce-aea6-4a3a-9d7a-c1bc96c12f67" providerId="ADAL" clId="{ED41F9C1-8274-4F08-8693-1523C4FF26CB}" dt="2022-08-21T21:59:15.936" v="1141"/>
          <ac:spMkLst>
            <pc:docMk/>
            <pc:sldMk cId="1410508853" sldId="930"/>
            <ac:spMk id="12" creationId="{17FC3586-6FDC-0FAA-4569-DD73641E57B7}"/>
          </ac:spMkLst>
        </pc:spChg>
        <pc:spChg chg="add del mod">
          <ac:chgData name="ab.soheil@nyu.edu" userId="d71572ce-aea6-4a3a-9d7a-c1bc96c12f67" providerId="ADAL" clId="{ED41F9C1-8274-4F08-8693-1523C4FF26CB}" dt="2022-08-21T21:59:20.887" v="1149"/>
          <ac:spMkLst>
            <pc:docMk/>
            <pc:sldMk cId="1410508853" sldId="930"/>
            <ac:spMk id="13" creationId="{277BE658-4678-6E8B-48CD-2FBCFCB6F829}"/>
          </ac:spMkLst>
        </pc:spChg>
        <pc:spChg chg="add mod">
          <ac:chgData name="ab.soheil@nyu.edu" userId="d71572ce-aea6-4a3a-9d7a-c1bc96c12f67" providerId="ADAL" clId="{ED41F9C1-8274-4F08-8693-1523C4FF26CB}" dt="2022-08-21T22:09:59.556" v="1198" actId="6549"/>
          <ac:spMkLst>
            <pc:docMk/>
            <pc:sldMk cId="1410508853" sldId="930"/>
            <ac:spMk id="15" creationId="{C2486179-EF01-0863-2F60-CA2F5253B5CD}"/>
          </ac:spMkLst>
        </pc:spChg>
        <pc:spChg chg="add mod">
          <ac:chgData name="ab.soheil@nyu.edu" userId="d71572ce-aea6-4a3a-9d7a-c1bc96c12f67" providerId="ADAL" clId="{ED41F9C1-8274-4F08-8693-1523C4FF26CB}" dt="2022-08-21T22:10:58.760" v="1260" actId="1038"/>
          <ac:spMkLst>
            <pc:docMk/>
            <pc:sldMk cId="1410508853" sldId="930"/>
            <ac:spMk id="16" creationId="{2C96D701-E446-0FBE-E4E9-7D37BD4DA8FB}"/>
          </ac:spMkLst>
        </pc:spChg>
        <pc:spChg chg="add del mod">
          <ac:chgData name="ab.soheil@nyu.edu" userId="d71572ce-aea6-4a3a-9d7a-c1bc96c12f67" providerId="ADAL" clId="{ED41F9C1-8274-4F08-8693-1523C4FF26CB}" dt="2022-08-21T22:10:01.809" v="1199" actId="478"/>
          <ac:spMkLst>
            <pc:docMk/>
            <pc:sldMk cId="1410508853" sldId="930"/>
            <ac:spMk id="17" creationId="{1E9BF60E-1ADF-4F15-568A-82007C4143ED}"/>
          </ac:spMkLst>
        </pc:spChg>
        <pc:spChg chg="add mod">
          <ac:chgData name="ab.soheil@nyu.edu" userId="d71572ce-aea6-4a3a-9d7a-c1bc96c12f67" providerId="ADAL" clId="{ED41F9C1-8274-4F08-8693-1523C4FF26CB}" dt="2022-08-21T22:10:57.061" v="1256" actId="1037"/>
          <ac:spMkLst>
            <pc:docMk/>
            <pc:sldMk cId="1410508853" sldId="930"/>
            <ac:spMk id="18" creationId="{C67ACE4F-B9A6-745F-4A58-DE23C153C428}"/>
          </ac:spMkLst>
        </pc:spChg>
        <pc:spChg chg="add del mod">
          <ac:chgData name="ab.soheil@nyu.edu" userId="d71572ce-aea6-4a3a-9d7a-c1bc96c12f67" providerId="ADAL" clId="{ED41F9C1-8274-4F08-8693-1523C4FF26CB}" dt="2022-08-28T14:48:43.046" v="4469" actId="478"/>
          <ac:spMkLst>
            <pc:docMk/>
            <pc:sldMk cId="1410508853" sldId="930"/>
            <ac:spMk id="19" creationId="{425A2802-1E15-2741-7CA0-4B50E6F60804}"/>
          </ac:spMkLst>
        </pc:spChg>
        <pc:spChg chg="add mod">
          <ac:chgData name="ab.soheil@nyu.edu" userId="d71572ce-aea6-4a3a-9d7a-c1bc96c12f67" providerId="ADAL" clId="{ED41F9C1-8274-4F08-8693-1523C4FF26CB}" dt="2022-08-21T22:12:29.006" v="1319" actId="13822"/>
          <ac:spMkLst>
            <pc:docMk/>
            <pc:sldMk cId="1410508853" sldId="930"/>
            <ac:spMk id="20" creationId="{CE9877DB-2537-4FC9-0B41-D96621B4E83A}"/>
          </ac:spMkLst>
        </pc:spChg>
        <pc:grpChg chg="add mod">
          <ac:chgData name="ab.soheil@nyu.edu" userId="d71572ce-aea6-4a3a-9d7a-c1bc96c12f67" providerId="ADAL" clId="{ED41F9C1-8274-4F08-8693-1523C4FF26CB}" dt="2022-08-21T21:58:50.232" v="1137" actId="1076"/>
          <ac:grpSpMkLst>
            <pc:docMk/>
            <pc:sldMk cId="1410508853" sldId="930"/>
            <ac:grpSpMk id="5" creationId="{6D1EA0C9-572D-41C8-18DF-51363F21C7BC}"/>
          </ac:grpSpMkLst>
        </pc:grpChg>
        <pc:picChg chg="mod">
          <ac:chgData name="ab.soheil@nyu.edu" userId="d71572ce-aea6-4a3a-9d7a-c1bc96c12f67" providerId="ADAL" clId="{ED41F9C1-8274-4F08-8693-1523C4FF26CB}" dt="2022-08-21T21:58:39.877" v="1133"/>
          <ac:picMkLst>
            <pc:docMk/>
            <pc:sldMk cId="1410508853" sldId="930"/>
            <ac:picMk id="6" creationId="{ECD9540A-9031-03BA-AC2A-A3FA355F1BCA}"/>
          </ac:picMkLst>
        </pc:picChg>
        <pc:picChg chg="mod">
          <ac:chgData name="ab.soheil@nyu.edu" userId="d71572ce-aea6-4a3a-9d7a-c1bc96c12f67" providerId="ADAL" clId="{ED41F9C1-8274-4F08-8693-1523C4FF26CB}" dt="2022-08-21T21:58:39.877" v="1133"/>
          <ac:picMkLst>
            <pc:docMk/>
            <pc:sldMk cId="1410508853" sldId="930"/>
            <ac:picMk id="7" creationId="{0FDB7BBA-4F7C-D1F4-25D5-2A9CB8568CE4}"/>
          </ac:picMkLst>
        </pc:picChg>
        <pc:picChg chg="add del mod">
          <ac:chgData name="ab.soheil@nyu.edu" userId="d71572ce-aea6-4a3a-9d7a-c1bc96c12f67" providerId="ADAL" clId="{ED41F9C1-8274-4F08-8693-1523C4FF26CB}" dt="2022-08-21T21:59:31.229" v="1153" actId="478"/>
          <ac:picMkLst>
            <pc:docMk/>
            <pc:sldMk cId="1410508853" sldId="930"/>
            <ac:picMk id="14" creationId="{FFB11BDC-A22A-718E-F017-B4370AF7B133}"/>
          </ac:picMkLst>
        </pc:picChg>
      </pc:sldChg>
      <pc:sldChg chg="new del">
        <pc:chgData name="ab.soheil@nyu.edu" userId="d71572ce-aea6-4a3a-9d7a-c1bc96c12f67" providerId="ADAL" clId="{ED41F9C1-8274-4F08-8693-1523C4FF26CB}" dt="2022-08-21T22:34:28.414" v="1616" actId="47"/>
        <pc:sldMkLst>
          <pc:docMk/>
          <pc:sldMk cId="1300961145" sldId="931"/>
        </pc:sldMkLst>
      </pc:sldChg>
      <pc:sldChg chg="modSp add mod modClrScheme chgLayout">
        <pc:chgData name="ab.soheil@nyu.edu" userId="d71572ce-aea6-4a3a-9d7a-c1bc96c12f67" providerId="ADAL" clId="{ED41F9C1-8274-4F08-8693-1523C4FF26CB}" dt="2022-08-21T22:28:39.138" v="1614" actId="6549"/>
        <pc:sldMkLst>
          <pc:docMk/>
          <pc:sldMk cId="1442718002" sldId="932"/>
        </pc:sldMkLst>
        <pc:spChg chg="mod ord">
          <ac:chgData name="ab.soheil@nyu.edu" userId="d71572ce-aea6-4a3a-9d7a-c1bc96c12f67" providerId="ADAL" clId="{ED41F9C1-8274-4F08-8693-1523C4FF26CB}" dt="2022-08-21T22:21:41.299" v="1468" actId="115"/>
          <ac:spMkLst>
            <pc:docMk/>
            <pc:sldMk cId="1442718002" sldId="932"/>
            <ac:spMk id="2" creationId="{00000000-0000-0000-0000-000000000000}"/>
          </ac:spMkLst>
        </pc:spChg>
        <pc:spChg chg="mod ord">
          <ac:chgData name="ab.soheil@nyu.edu" userId="d71572ce-aea6-4a3a-9d7a-c1bc96c12f67" providerId="ADAL" clId="{ED41F9C1-8274-4F08-8693-1523C4FF26CB}" dt="2022-08-21T22:28:39.138" v="1614" actId="6549"/>
          <ac:spMkLst>
            <pc:docMk/>
            <pc:sldMk cId="1442718002" sldId="932"/>
            <ac:spMk id="3" creationId="{00000000-0000-0000-0000-000000000000}"/>
          </ac:spMkLst>
        </pc:spChg>
      </pc:sldChg>
      <pc:sldChg chg="modSp add mod modClrScheme modAnim chgLayout">
        <pc:chgData name="ab.soheil@nyu.edu" userId="d71572ce-aea6-4a3a-9d7a-c1bc96c12f67" providerId="ADAL" clId="{ED41F9C1-8274-4F08-8693-1523C4FF26CB}" dt="2022-08-21T22:44:02.128" v="1873" actId="20577"/>
        <pc:sldMkLst>
          <pc:docMk/>
          <pc:sldMk cId="1621410699" sldId="938"/>
        </pc:sldMkLst>
        <pc:spChg chg="mod ord">
          <ac:chgData name="ab.soheil@nyu.edu" userId="d71572ce-aea6-4a3a-9d7a-c1bc96c12f67" providerId="ADAL" clId="{ED41F9C1-8274-4F08-8693-1523C4FF26CB}" dt="2022-08-21T22:44:02.128" v="1873" actId="20577"/>
          <ac:spMkLst>
            <pc:docMk/>
            <pc:sldMk cId="1621410699" sldId="938"/>
            <ac:spMk id="40963" creationId="{00000000-0000-0000-0000-000000000000}"/>
          </ac:spMkLst>
        </pc:spChg>
        <pc:spChg chg="mod ord">
          <ac:chgData name="ab.soheil@nyu.edu" userId="d71572ce-aea6-4a3a-9d7a-c1bc96c12f67" providerId="ADAL" clId="{ED41F9C1-8274-4F08-8693-1523C4FF26CB}" dt="2022-08-21T22:41:29.623" v="1816" actId="20577"/>
          <ac:spMkLst>
            <pc:docMk/>
            <pc:sldMk cId="1621410699" sldId="938"/>
            <ac:spMk id="1818627" creationId="{00000000-0000-0000-0000-000000000000}"/>
          </ac:spMkLst>
        </pc:spChg>
      </pc:sldChg>
      <pc:sldChg chg="modSp add mod modClrScheme chgLayout">
        <pc:chgData name="ab.soheil@nyu.edu" userId="d71572ce-aea6-4a3a-9d7a-c1bc96c12f67" providerId="ADAL" clId="{ED41F9C1-8274-4F08-8693-1523C4FF26CB}" dt="2022-08-21T22:48:04.910" v="1960" actId="14100"/>
        <pc:sldMkLst>
          <pc:docMk/>
          <pc:sldMk cId="683573071" sldId="939"/>
        </pc:sldMkLst>
        <pc:spChg chg="mod">
          <ac:chgData name="ab.soheil@nyu.edu" userId="d71572ce-aea6-4a3a-9d7a-c1bc96c12f67" providerId="ADAL" clId="{ED41F9C1-8274-4F08-8693-1523C4FF26CB}" dt="2022-08-21T22:45:10.388" v="1876" actId="1076"/>
          <ac:spMkLst>
            <pc:docMk/>
            <pc:sldMk cId="683573071" sldId="939"/>
            <ac:spMk id="5" creationId="{00000000-0000-0000-0000-000000000000}"/>
          </ac:spMkLst>
        </pc:spChg>
        <pc:spChg chg="mod ord">
          <ac:chgData name="ab.soheil@nyu.edu" userId="d71572ce-aea6-4a3a-9d7a-c1bc96c12f67" providerId="ADAL" clId="{ED41F9C1-8274-4F08-8693-1523C4FF26CB}" dt="2022-08-21T22:39:12.972" v="1736" actId="700"/>
          <ac:spMkLst>
            <pc:docMk/>
            <pc:sldMk cId="683573071" sldId="939"/>
            <ac:spMk id="1167362" creationId="{00000000-0000-0000-0000-000000000000}"/>
          </ac:spMkLst>
        </pc:spChg>
        <pc:spChg chg="mod ord">
          <ac:chgData name="ab.soheil@nyu.edu" userId="d71572ce-aea6-4a3a-9d7a-c1bc96c12f67" providerId="ADAL" clId="{ED41F9C1-8274-4F08-8693-1523C4FF26CB}" dt="2022-08-21T22:48:04.910" v="1960" actId="14100"/>
          <ac:spMkLst>
            <pc:docMk/>
            <pc:sldMk cId="683573071" sldId="939"/>
            <ac:spMk id="1167363" creationId="{00000000-0000-0000-0000-000000000000}"/>
          </ac:spMkLst>
        </pc:spChg>
      </pc:sldChg>
      <pc:sldChg chg="addSp delSp modSp add mod modClrScheme delAnim modAnim chgLayout">
        <pc:chgData name="ab.soheil@nyu.edu" userId="d71572ce-aea6-4a3a-9d7a-c1bc96c12f67" providerId="ADAL" clId="{ED41F9C1-8274-4F08-8693-1523C4FF26CB}" dt="2022-08-21T23:38:16.660" v="3494" actId="1038"/>
        <pc:sldMkLst>
          <pc:docMk/>
          <pc:sldMk cId="1170098565" sldId="1011"/>
        </pc:sldMkLst>
        <pc:spChg chg="add del mod">
          <ac:chgData name="ab.soheil@nyu.edu" userId="d71572ce-aea6-4a3a-9d7a-c1bc96c12f67" providerId="ADAL" clId="{ED41F9C1-8274-4F08-8693-1523C4FF26CB}" dt="2022-08-21T23:37:30.991" v="3366"/>
          <ac:spMkLst>
            <pc:docMk/>
            <pc:sldMk cId="1170098565" sldId="1011"/>
            <ac:spMk id="6" creationId="{0FED16D5-AE5B-9D36-3445-FB475A712A1E}"/>
          </ac:spMkLst>
        </pc:spChg>
        <pc:spChg chg="add del mod">
          <ac:chgData name="ab.soheil@nyu.edu" userId="d71572ce-aea6-4a3a-9d7a-c1bc96c12f67" providerId="ADAL" clId="{ED41F9C1-8274-4F08-8693-1523C4FF26CB}" dt="2022-08-21T23:37:30.991" v="3366"/>
          <ac:spMkLst>
            <pc:docMk/>
            <pc:sldMk cId="1170098565" sldId="1011"/>
            <ac:spMk id="7" creationId="{817B22AA-7423-4F24-C381-B3A989DD6F24}"/>
          </ac:spMkLst>
        </pc:spChg>
        <pc:spChg chg="add del mod">
          <ac:chgData name="ab.soheil@nyu.edu" userId="d71572ce-aea6-4a3a-9d7a-c1bc96c12f67" providerId="ADAL" clId="{ED41F9C1-8274-4F08-8693-1523C4FF26CB}" dt="2022-08-21T23:37:30.991" v="3366"/>
          <ac:spMkLst>
            <pc:docMk/>
            <pc:sldMk cId="1170098565" sldId="1011"/>
            <ac:spMk id="8" creationId="{46007203-FFA6-CA19-6FCE-A3FB4B94B0E4}"/>
          </ac:spMkLst>
        </pc:spChg>
        <pc:spChg chg="add del mod">
          <ac:chgData name="ab.soheil@nyu.edu" userId="d71572ce-aea6-4a3a-9d7a-c1bc96c12f67" providerId="ADAL" clId="{ED41F9C1-8274-4F08-8693-1523C4FF26CB}" dt="2022-08-21T23:37:30.991" v="3366"/>
          <ac:spMkLst>
            <pc:docMk/>
            <pc:sldMk cId="1170098565" sldId="1011"/>
            <ac:spMk id="9" creationId="{87423274-A918-126C-D434-02344CB2C48D}"/>
          </ac:spMkLst>
        </pc:spChg>
        <pc:spChg chg="add del mod">
          <ac:chgData name="ab.soheil@nyu.edu" userId="d71572ce-aea6-4a3a-9d7a-c1bc96c12f67" providerId="ADAL" clId="{ED41F9C1-8274-4F08-8693-1523C4FF26CB}" dt="2022-08-21T23:37:30.991" v="3366"/>
          <ac:spMkLst>
            <pc:docMk/>
            <pc:sldMk cId="1170098565" sldId="1011"/>
            <ac:spMk id="10" creationId="{DA20432D-8567-4DC5-57FC-368BED6993F4}"/>
          </ac:spMkLst>
        </pc:spChg>
        <pc:spChg chg="add del mod">
          <ac:chgData name="ab.soheil@nyu.edu" userId="d71572ce-aea6-4a3a-9d7a-c1bc96c12f67" providerId="ADAL" clId="{ED41F9C1-8274-4F08-8693-1523C4FF26CB}" dt="2022-08-21T23:37:30.991" v="3366"/>
          <ac:spMkLst>
            <pc:docMk/>
            <pc:sldMk cId="1170098565" sldId="1011"/>
            <ac:spMk id="11" creationId="{54C4EA78-C851-7B3B-79CC-288757302858}"/>
          </ac:spMkLst>
        </pc:spChg>
        <pc:spChg chg="add del mod">
          <ac:chgData name="ab.soheil@nyu.edu" userId="d71572ce-aea6-4a3a-9d7a-c1bc96c12f67" providerId="ADAL" clId="{ED41F9C1-8274-4F08-8693-1523C4FF26CB}" dt="2022-08-21T23:37:30.991" v="3366"/>
          <ac:spMkLst>
            <pc:docMk/>
            <pc:sldMk cId="1170098565" sldId="1011"/>
            <ac:spMk id="12" creationId="{3077E4A6-6BD9-16F3-0EC7-8ED35CDF4EB4}"/>
          </ac:spMkLst>
        </pc:spChg>
        <pc:spChg chg="add del mod">
          <ac:chgData name="ab.soheil@nyu.edu" userId="d71572ce-aea6-4a3a-9d7a-c1bc96c12f67" providerId="ADAL" clId="{ED41F9C1-8274-4F08-8693-1523C4FF26CB}" dt="2022-08-21T23:37:30.991" v="3366"/>
          <ac:spMkLst>
            <pc:docMk/>
            <pc:sldMk cId="1170098565" sldId="1011"/>
            <ac:spMk id="13" creationId="{385EEFE5-1C3D-0253-F5BA-488311468C64}"/>
          </ac:spMkLst>
        </pc:spChg>
        <pc:spChg chg="mod">
          <ac:chgData name="ab.soheil@nyu.edu" userId="d71572ce-aea6-4a3a-9d7a-c1bc96c12f67" providerId="ADAL" clId="{ED41F9C1-8274-4F08-8693-1523C4FF26CB}" dt="2022-08-21T23:37:27.540" v="3363"/>
          <ac:spMkLst>
            <pc:docMk/>
            <pc:sldMk cId="1170098565" sldId="1011"/>
            <ac:spMk id="15" creationId="{203F22F6-302D-7C91-2DC8-BBE73052DD0D}"/>
          </ac:spMkLst>
        </pc:spChg>
        <pc:spChg chg="mod">
          <ac:chgData name="ab.soheil@nyu.edu" userId="d71572ce-aea6-4a3a-9d7a-c1bc96c12f67" providerId="ADAL" clId="{ED41F9C1-8274-4F08-8693-1523C4FF26CB}" dt="2022-08-21T23:37:27.540" v="3363"/>
          <ac:spMkLst>
            <pc:docMk/>
            <pc:sldMk cId="1170098565" sldId="1011"/>
            <ac:spMk id="16" creationId="{2AA61177-BF33-F22A-3767-A8ED3BC14C0A}"/>
          </ac:spMkLst>
        </pc:spChg>
        <pc:spChg chg="mod">
          <ac:chgData name="ab.soheil@nyu.edu" userId="d71572ce-aea6-4a3a-9d7a-c1bc96c12f67" providerId="ADAL" clId="{ED41F9C1-8274-4F08-8693-1523C4FF26CB}" dt="2022-08-21T23:37:27.540" v="3363"/>
          <ac:spMkLst>
            <pc:docMk/>
            <pc:sldMk cId="1170098565" sldId="1011"/>
            <ac:spMk id="17" creationId="{364429E0-4615-9502-288C-41008DF12D51}"/>
          </ac:spMkLst>
        </pc:spChg>
        <pc:spChg chg="mod">
          <ac:chgData name="ab.soheil@nyu.edu" userId="d71572ce-aea6-4a3a-9d7a-c1bc96c12f67" providerId="ADAL" clId="{ED41F9C1-8274-4F08-8693-1523C4FF26CB}" dt="2022-08-21T23:37:27.540" v="3363"/>
          <ac:spMkLst>
            <pc:docMk/>
            <pc:sldMk cId="1170098565" sldId="1011"/>
            <ac:spMk id="18" creationId="{6C84E248-4885-7124-08A9-184A51E69247}"/>
          </ac:spMkLst>
        </pc:spChg>
        <pc:spChg chg="mod">
          <ac:chgData name="ab.soheil@nyu.edu" userId="d71572ce-aea6-4a3a-9d7a-c1bc96c12f67" providerId="ADAL" clId="{ED41F9C1-8274-4F08-8693-1523C4FF26CB}" dt="2022-08-21T23:37:27.540" v="3363"/>
          <ac:spMkLst>
            <pc:docMk/>
            <pc:sldMk cId="1170098565" sldId="1011"/>
            <ac:spMk id="19" creationId="{9AACF9E0-F7E5-B079-97E9-B8853BC24A3B}"/>
          </ac:spMkLst>
        </pc:spChg>
        <pc:spChg chg="mod">
          <ac:chgData name="ab.soheil@nyu.edu" userId="d71572ce-aea6-4a3a-9d7a-c1bc96c12f67" providerId="ADAL" clId="{ED41F9C1-8274-4F08-8693-1523C4FF26CB}" dt="2022-08-21T23:37:27.540" v="3363"/>
          <ac:spMkLst>
            <pc:docMk/>
            <pc:sldMk cId="1170098565" sldId="1011"/>
            <ac:spMk id="20" creationId="{4EF31643-6788-EE01-9BAC-ABE8A2EB8811}"/>
          </ac:spMkLst>
        </pc:spChg>
        <pc:spChg chg="add del mod">
          <ac:chgData name="ab.soheil@nyu.edu" userId="d71572ce-aea6-4a3a-9d7a-c1bc96c12f67" providerId="ADAL" clId="{ED41F9C1-8274-4F08-8693-1523C4FF26CB}" dt="2022-08-21T23:37:30.991" v="3366"/>
          <ac:spMkLst>
            <pc:docMk/>
            <pc:sldMk cId="1170098565" sldId="1011"/>
            <ac:spMk id="21" creationId="{8D9A35A6-D93C-9BB6-9A4D-EB4BDC5C0886}"/>
          </ac:spMkLst>
        </pc:spChg>
        <pc:spChg chg="add del mod">
          <ac:chgData name="ab.soheil@nyu.edu" userId="d71572ce-aea6-4a3a-9d7a-c1bc96c12f67" providerId="ADAL" clId="{ED41F9C1-8274-4F08-8693-1523C4FF26CB}" dt="2022-08-21T23:37:30.991" v="3366"/>
          <ac:spMkLst>
            <pc:docMk/>
            <pc:sldMk cId="1170098565" sldId="1011"/>
            <ac:spMk id="22" creationId="{1E850840-9877-E2B4-51B1-D53EB310B14C}"/>
          </ac:spMkLst>
        </pc:spChg>
        <pc:spChg chg="add del mod">
          <ac:chgData name="ab.soheil@nyu.edu" userId="d71572ce-aea6-4a3a-9d7a-c1bc96c12f67" providerId="ADAL" clId="{ED41F9C1-8274-4F08-8693-1523C4FF26CB}" dt="2022-08-21T23:37:30.991" v="3366"/>
          <ac:spMkLst>
            <pc:docMk/>
            <pc:sldMk cId="1170098565" sldId="1011"/>
            <ac:spMk id="23" creationId="{A04E95D1-D91D-8726-4A01-4A6D95644478}"/>
          </ac:spMkLst>
        </pc:spChg>
        <pc:spChg chg="add del mod">
          <ac:chgData name="ab.soheil@nyu.edu" userId="d71572ce-aea6-4a3a-9d7a-c1bc96c12f67" providerId="ADAL" clId="{ED41F9C1-8274-4F08-8693-1523C4FF26CB}" dt="2022-08-21T23:37:30.991" v="3366"/>
          <ac:spMkLst>
            <pc:docMk/>
            <pc:sldMk cId="1170098565" sldId="1011"/>
            <ac:spMk id="24" creationId="{E9A56F42-279F-689C-324B-E9EF716755DF}"/>
          </ac:spMkLst>
        </pc:spChg>
        <pc:spChg chg="mod">
          <ac:chgData name="ab.soheil@nyu.edu" userId="d71572ce-aea6-4a3a-9d7a-c1bc96c12f67" providerId="ADAL" clId="{ED41F9C1-8274-4F08-8693-1523C4FF26CB}" dt="2022-08-21T23:37:27.540" v="3363"/>
          <ac:spMkLst>
            <pc:docMk/>
            <pc:sldMk cId="1170098565" sldId="1011"/>
            <ac:spMk id="26" creationId="{0E8F3F45-C45D-22CF-8361-185BC0889268}"/>
          </ac:spMkLst>
        </pc:spChg>
        <pc:spChg chg="mod">
          <ac:chgData name="ab.soheil@nyu.edu" userId="d71572ce-aea6-4a3a-9d7a-c1bc96c12f67" providerId="ADAL" clId="{ED41F9C1-8274-4F08-8693-1523C4FF26CB}" dt="2022-08-21T23:37:27.540" v="3363"/>
          <ac:spMkLst>
            <pc:docMk/>
            <pc:sldMk cId="1170098565" sldId="1011"/>
            <ac:spMk id="27" creationId="{85D2EE35-FFEF-B166-62AC-C46542F46F7A}"/>
          </ac:spMkLst>
        </pc:spChg>
        <pc:spChg chg="mod">
          <ac:chgData name="ab.soheil@nyu.edu" userId="d71572ce-aea6-4a3a-9d7a-c1bc96c12f67" providerId="ADAL" clId="{ED41F9C1-8274-4F08-8693-1523C4FF26CB}" dt="2022-08-21T23:37:27.540" v="3363"/>
          <ac:spMkLst>
            <pc:docMk/>
            <pc:sldMk cId="1170098565" sldId="1011"/>
            <ac:spMk id="29" creationId="{A4364F7D-D208-D313-9700-DABC187402B5}"/>
          </ac:spMkLst>
        </pc:spChg>
        <pc:spChg chg="mod">
          <ac:chgData name="ab.soheil@nyu.edu" userId="d71572ce-aea6-4a3a-9d7a-c1bc96c12f67" providerId="ADAL" clId="{ED41F9C1-8274-4F08-8693-1523C4FF26CB}" dt="2022-08-21T23:37:27.540" v="3363"/>
          <ac:spMkLst>
            <pc:docMk/>
            <pc:sldMk cId="1170098565" sldId="1011"/>
            <ac:spMk id="30" creationId="{EB14CAD4-6903-2C6D-FCF3-81D18C327375}"/>
          </ac:spMkLst>
        </pc:spChg>
        <pc:spChg chg="mod">
          <ac:chgData name="ab.soheil@nyu.edu" userId="d71572ce-aea6-4a3a-9d7a-c1bc96c12f67" providerId="ADAL" clId="{ED41F9C1-8274-4F08-8693-1523C4FF26CB}" dt="2022-08-21T23:37:27.540" v="3363"/>
          <ac:spMkLst>
            <pc:docMk/>
            <pc:sldMk cId="1170098565" sldId="1011"/>
            <ac:spMk id="31" creationId="{E37C0CDB-DCE3-7D03-E14D-545321E2B67A}"/>
          </ac:spMkLst>
        </pc:spChg>
        <pc:spChg chg="mod">
          <ac:chgData name="ab.soheil@nyu.edu" userId="d71572ce-aea6-4a3a-9d7a-c1bc96c12f67" providerId="ADAL" clId="{ED41F9C1-8274-4F08-8693-1523C4FF26CB}" dt="2022-08-21T23:37:27.540" v="3363"/>
          <ac:spMkLst>
            <pc:docMk/>
            <pc:sldMk cId="1170098565" sldId="1011"/>
            <ac:spMk id="32" creationId="{FB345968-01CC-A5DD-67D9-3EA0DDEAF43E}"/>
          </ac:spMkLst>
        </pc:spChg>
        <pc:spChg chg="mod">
          <ac:chgData name="ab.soheil@nyu.edu" userId="d71572ce-aea6-4a3a-9d7a-c1bc96c12f67" providerId="ADAL" clId="{ED41F9C1-8274-4F08-8693-1523C4FF26CB}" dt="2022-08-21T23:37:27.540" v="3363"/>
          <ac:spMkLst>
            <pc:docMk/>
            <pc:sldMk cId="1170098565" sldId="1011"/>
            <ac:spMk id="33" creationId="{49052562-8F1B-6597-8FBB-0C711E2904B5}"/>
          </ac:spMkLst>
        </pc:spChg>
        <pc:spChg chg="mod">
          <ac:chgData name="ab.soheil@nyu.edu" userId="d71572ce-aea6-4a3a-9d7a-c1bc96c12f67" providerId="ADAL" clId="{ED41F9C1-8274-4F08-8693-1523C4FF26CB}" dt="2022-08-21T23:37:27.540" v="3363"/>
          <ac:spMkLst>
            <pc:docMk/>
            <pc:sldMk cId="1170098565" sldId="1011"/>
            <ac:spMk id="34" creationId="{04E7B7D3-550D-9D8F-10EB-749BFA82C2C2}"/>
          </ac:spMkLst>
        </pc:spChg>
        <pc:spChg chg="mod">
          <ac:chgData name="ab.soheil@nyu.edu" userId="d71572ce-aea6-4a3a-9d7a-c1bc96c12f67" providerId="ADAL" clId="{ED41F9C1-8274-4F08-8693-1523C4FF26CB}" dt="2022-08-21T23:37:27.540" v="3363"/>
          <ac:spMkLst>
            <pc:docMk/>
            <pc:sldMk cId="1170098565" sldId="1011"/>
            <ac:spMk id="36" creationId="{295A342F-7D4A-D816-DE29-FE4ED87A112F}"/>
          </ac:spMkLst>
        </pc:spChg>
        <pc:spChg chg="mod">
          <ac:chgData name="ab.soheil@nyu.edu" userId="d71572ce-aea6-4a3a-9d7a-c1bc96c12f67" providerId="ADAL" clId="{ED41F9C1-8274-4F08-8693-1523C4FF26CB}" dt="2022-08-21T23:37:27.540" v="3363"/>
          <ac:spMkLst>
            <pc:docMk/>
            <pc:sldMk cId="1170098565" sldId="1011"/>
            <ac:spMk id="37" creationId="{107F0BC4-BE95-EF1C-D1E7-16AF3FB57986}"/>
          </ac:spMkLst>
        </pc:spChg>
        <pc:spChg chg="mod">
          <ac:chgData name="ab.soheil@nyu.edu" userId="d71572ce-aea6-4a3a-9d7a-c1bc96c12f67" providerId="ADAL" clId="{ED41F9C1-8274-4F08-8693-1523C4FF26CB}" dt="2022-08-21T23:37:27.540" v="3363"/>
          <ac:spMkLst>
            <pc:docMk/>
            <pc:sldMk cId="1170098565" sldId="1011"/>
            <ac:spMk id="38" creationId="{D4374028-FE3C-2786-B2BE-1148DC027B37}"/>
          </ac:spMkLst>
        </pc:spChg>
        <pc:spChg chg="mod">
          <ac:chgData name="ab.soheil@nyu.edu" userId="d71572ce-aea6-4a3a-9d7a-c1bc96c12f67" providerId="ADAL" clId="{ED41F9C1-8274-4F08-8693-1523C4FF26CB}" dt="2022-08-21T23:37:27.540" v="3363"/>
          <ac:spMkLst>
            <pc:docMk/>
            <pc:sldMk cId="1170098565" sldId="1011"/>
            <ac:spMk id="39" creationId="{ED2497E9-0C92-B8E1-846E-B8F58964B550}"/>
          </ac:spMkLst>
        </pc:spChg>
        <pc:spChg chg="add del mod">
          <ac:chgData name="ab.soheil@nyu.edu" userId="d71572ce-aea6-4a3a-9d7a-c1bc96c12f67" providerId="ADAL" clId="{ED41F9C1-8274-4F08-8693-1523C4FF26CB}" dt="2022-08-21T23:37:33.848" v="3370"/>
          <ac:spMkLst>
            <pc:docMk/>
            <pc:sldMk cId="1170098565" sldId="1011"/>
            <ac:spMk id="40" creationId="{B14F4C7E-DE7A-5E33-50CB-96161F6F91AB}"/>
          </ac:spMkLst>
        </pc:spChg>
        <pc:spChg chg="add del mod">
          <ac:chgData name="ab.soheil@nyu.edu" userId="d71572ce-aea6-4a3a-9d7a-c1bc96c12f67" providerId="ADAL" clId="{ED41F9C1-8274-4F08-8693-1523C4FF26CB}" dt="2022-08-21T23:37:33.848" v="3370"/>
          <ac:spMkLst>
            <pc:docMk/>
            <pc:sldMk cId="1170098565" sldId="1011"/>
            <ac:spMk id="41" creationId="{3D11E503-60CA-C2D1-11DF-419C9185542B}"/>
          </ac:spMkLst>
        </pc:spChg>
        <pc:spChg chg="add del mod">
          <ac:chgData name="ab.soheil@nyu.edu" userId="d71572ce-aea6-4a3a-9d7a-c1bc96c12f67" providerId="ADAL" clId="{ED41F9C1-8274-4F08-8693-1523C4FF26CB}" dt="2022-08-21T23:37:33.848" v="3370"/>
          <ac:spMkLst>
            <pc:docMk/>
            <pc:sldMk cId="1170098565" sldId="1011"/>
            <ac:spMk id="42" creationId="{A0C6EBA5-66E3-D283-3CFD-CDBDDF661333}"/>
          </ac:spMkLst>
        </pc:spChg>
        <pc:spChg chg="add del mod">
          <ac:chgData name="ab.soheil@nyu.edu" userId="d71572ce-aea6-4a3a-9d7a-c1bc96c12f67" providerId="ADAL" clId="{ED41F9C1-8274-4F08-8693-1523C4FF26CB}" dt="2022-08-21T23:37:33.848" v="3370"/>
          <ac:spMkLst>
            <pc:docMk/>
            <pc:sldMk cId="1170098565" sldId="1011"/>
            <ac:spMk id="43" creationId="{63EE0071-BB07-89B7-F4D7-EA70DC324BD6}"/>
          </ac:spMkLst>
        </pc:spChg>
        <pc:spChg chg="add del mod">
          <ac:chgData name="ab.soheil@nyu.edu" userId="d71572ce-aea6-4a3a-9d7a-c1bc96c12f67" providerId="ADAL" clId="{ED41F9C1-8274-4F08-8693-1523C4FF26CB}" dt="2022-08-21T23:37:33.848" v="3370"/>
          <ac:spMkLst>
            <pc:docMk/>
            <pc:sldMk cId="1170098565" sldId="1011"/>
            <ac:spMk id="44" creationId="{7993EF67-E5BA-424E-F68A-40ED192190B2}"/>
          </ac:spMkLst>
        </pc:spChg>
        <pc:spChg chg="add del mod">
          <ac:chgData name="ab.soheil@nyu.edu" userId="d71572ce-aea6-4a3a-9d7a-c1bc96c12f67" providerId="ADAL" clId="{ED41F9C1-8274-4F08-8693-1523C4FF26CB}" dt="2022-08-21T23:37:33.848" v="3370"/>
          <ac:spMkLst>
            <pc:docMk/>
            <pc:sldMk cId="1170098565" sldId="1011"/>
            <ac:spMk id="45" creationId="{A8A25ECB-84C3-9160-A0E4-F2300E6A3D1B}"/>
          </ac:spMkLst>
        </pc:spChg>
        <pc:spChg chg="add del mod">
          <ac:chgData name="ab.soheil@nyu.edu" userId="d71572ce-aea6-4a3a-9d7a-c1bc96c12f67" providerId="ADAL" clId="{ED41F9C1-8274-4F08-8693-1523C4FF26CB}" dt="2022-08-21T23:37:33.848" v="3370"/>
          <ac:spMkLst>
            <pc:docMk/>
            <pc:sldMk cId="1170098565" sldId="1011"/>
            <ac:spMk id="46" creationId="{95D7F26C-8D7F-8AA7-2BCF-DD1BDC4B2CCB}"/>
          </ac:spMkLst>
        </pc:spChg>
        <pc:spChg chg="add del mod">
          <ac:chgData name="ab.soheil@nyu.edu" userId="d71572ce-aea6-4a3a-9d7a-c1bc96c12f67" providerId="ADAL" clId="{ED41F9C1-8274-4F08-8693-1523C4FF26CB}" dt="2022-08-21T23:37:33.848" v="3370"/>
          <ac:spMkLst>
            <pc:docMk/>
            <pc:sldMk cId="1170098565" sldId="1011"/>
            <ac:spMk id="47" creationId="{5863044C-9407-6401-5044-A7F647C51407}"/>
          </ac:spMkLst>
        </pc:spChg>
        <pc:spChg chg="mod">
          <ac:chgData name="ab.soheil@nyu.edu" userId="d71572ce-aea6-4a3a-9d7a-c1bc96c12f67" providerId="ADAL" clId="{ED41F9C1-8274-4F08-8693-1523C4FF26CB}" dt="2022-08-21T23:37:31.854" v="3367"/>
          <ac:spMkLst>
            <pc:docMk/>
            <pc:sldMk cId="1170098565" sldId="1011"/>
            <ac:spMk id="49" creationId="{C23177DB-8341-0699-8595-ED4F453F893D}"/>
          </ac:spMkLst>
        </pc:spChg>
        <pc:spChg chg="mod">
          <ac:chgData name="ab.soheil@nyu.edu" userId="d71572ce-aea6-4a3a-9d7a-c1bc96c12f67" providerId="ADAL" clId="{ED41F9C1-8274-4F08-8693-1523C4FF26CB}" dt="2022-08-21T23:37:31.854" v="3367"/>
          <ac:spMkLst>
            <pc:docMk/>
            <pc:sldMk cId="1170098565" sldId="1011"/>
            <ac:spMk id="50" creationId="{01A73908-3F2F-F773-DF76-61E96E369995}"/>
          </ac:spMkLst>
        </pc:spChg>
        <pc:spChg chg="mod">
          <ac:chgData name="ab.soheil@nyu.edu" userId="d71572ce-aea6-4a3a-9d7a-c1bc96c12f67" providerId="ADAL" clId="{ED41F9C1-8274-4F08-8693-1523C4FF26CB}" dt="2022-08-21T23:37:31.854" v="3367"/>
          <ac:spMkLst>
            <pc:docMk/>
            <pc:sldMk cId="1170098565" sldId="1011"/>
            <ac:spMk id="51" creationId="{4D7FB38A-8B56-BD68-A6CF-A739DE597078}"/>
          </ac:spMkLst>
        </pc:spChg>
        <pc:spChg chg="mod">
          <ac:chgData name="ab.soheil@nyu.edu" userId="d71572ce-aea6-4a3a-9d7a-c1bc96c12f67" providerId="ADAL" clId="{ED41F9C1-8274-4F08-8693-1523C4FF26CB}" dt="2022-08-21T23:37:31.854" v="3367"/>
          <ac:spMkLst>
            <pc:docMk/>
            <pc:sldMk cId="1170098565" sldId="1011"/>
            <ac:spMk id="52" creationId="{AB92CE1E-FB81-841D-E05D-696505ABB010}"/>
          </ac:spMkLst>
        </pc:spChg>
        <pc:spChg chg="mod">
          <ac:chgData name="ab.soheil@nyu.edu" userId="d71572ce-aea6-4a3a-9d7a-c1bc96c12f67" providerId="ADAL" clId="{ED41F9C1-8274-4F08-8693-1523C4FF26CB}" dt="2022-08-21T23:37:31.854" v="3367"/>
          <ac:spMkLst>
            <pc:docMk/>
            <pc:sldMk cId="1170098565" sldId="1011"/>
            <ac:spMk id="53" creationId="{D478EDED-2AEE-C0C1-6740-B955379A9F27}"/>
          </ac:spMkLst>
        </pc:spChg>
        <pc:spChg chg="mod">
          <ac:chgData name="ab.soheil@nyu.edu" userId="d71572ce-aea6-4a3a-9d7a-c1bc96c12f67" providerId="ADAL" clId="{ED41F9C1-8274-4F08-8693-1523C4FF26CB}" dt="2022-08-21T23:37:31.854" v="3367"/>
          <ac:spMkLst>
            <pc:docMk/>
            <pc:sldMk cId="1170098565" sldId="1011"/>
            <ac:spMk id="54" creationId="{A8FB8237-1C5A-7315-6FA5-7776602C1F1D}"/>
          </ac:spMkLst>
        </pc:spChg>
        <pc:spChg chg="add del mod">
          <ac:chgData name="ab.soheil@nyu.edu" userId="d71572ce-aea6-4a3a-9d7a-c1bc96c12f67" providerId="ADAL" clId="{ED41F9C1-8274-4F08-8693-1523C4FF26CB}" dt="2022-08-21T23:37:33.848" v="3370"/>
          <ac:spMkLst>
            <pc:docMk/>
            <pc:sldMk cId="1170098565" sldId="1011"/>
            <ac:spMk id="55" creationId="{AC19D1AD-111D-8DAF-561C-D40FA9F6274B}"/>
          </ac:spMkLst>
        </pc:spChg>
        <pc:spChg chg="add del mod">
          <ac:chgData name="ab.soheil@nyu.edu" userId="d71572ce-aea6-4a3a-9d7a-c1bc96c12f67" providerId="ADAL" clId="{ED41F9C1-8274-4F08-8693-1523C4FF26CB}" dt="2022-08-21T23:37:33.848" v="3370"/>
          <ac:spMkLst>
            <pc:docMk/>
            <pc:sldMk cId="1170098565" sldId="1011"/>
            <ac:spMk id="56" creationId="{65D3128E-AA95-584F-979D-2074E58B409A}"/>
          </ac:spMkLst>
        </pc:spChg>
        <pc:spChg chg="add del mod">
          <ac:chgData name="ab.soheil@nyu.edu" userId="d71572ce-aea6-4a3a-9d7a-c1bc96c12f67" providerId="ADAL" clId="{ED41F9C1-8274-4F08-8693-1523C4FF26CB}" dt="2022-08-21T23:37:33.848" v="3370"/>
          <ac:spMkLst>
            <pc:docMk/>
            <pc:sldMk cId="1170098565" sldId="1011"/>
            <ac:spMk id="57" creationId="{FE0787DD-0B8D-7F70-784D-5E60CDC955B0}"/>
          </ac:spMkLst>
        </pc:spChg>
        <pc:spChg chg="add del mod">
          <ac:chgData name="ab.soheil@nyu.edu" userId="d71572ce-aea6-4a3a-9d7a-c1bc96c12f67" providerId="ADAL" clId="{ED41F9C1-8274-4F08-8693-1523C4FF26CB}" dt="2022-08-21T23:37:33.848" v="3370"/>
          <ac:spMkLst>
            <pc:docMk/>
            <pc:sldMk cId="1170098565" sldId="1011"/>
            <ac:spMk id="58" creationId="{88A14A77-9D47-45DE-81C7-3FF782D0A46A}"/>
          </ac:spMkLst>
        </pc:spChg>
        <pc:spChg chg="mod">
          <ac:chgData name="ab.soheil@nyu.edu" userId="d71572ce-aea6-4a3a-9d7a-c1bc96c12f67" providerId="ADAL" clId="{ED41F9C1-8274-4F08-8693-1523C4FF26CB}" dt="2022-08-21T23:37:31.854" v="3367"/>
          <ac:spMkLst>
            <pc:docMk/>
            <pc:sldMk cId="1170098565" sldId="1011"/>
            <ac:spMk id="60" creationId="{F7DE7450-B3B2-809D-DA20-63BF096BE066}"/>
          </ac:spMkLst>
        </pc:spChg>
        <pc:spChg chg="mod">
          <ac:chgData name="ab.soheil@nyu.edu" userId="d71572ce-aea6-4a3a-9d7a-c1bc96c12f67" providerId="ADAL" clId="{ED41F9C1-8274-4F08-8693-1523C4FF26CB}" dt="2022-08-21T23:37:31.854" v="3367"/>
          <ac:spMkLst>
            <pc:docMk/>
            <pc:sldMk cId="1170098565" sldId="1011"/>
            <ac:spMk id="61" creationId="{6A1C8852-D96C-1273-F507-11D2F4AA0070}"/>
          </ac:spMkLst>
        </pc:spChg>
        <pc:spChg chg="mod">
          <ac:chgData name="ab.soheil@nyu.edu" userId="d71572ce-aea6-4a3a-9d7a-c1bc96c12f67" providerId="ADAL" clId="{ED41F9C1-8274-4F08-8693-1523C4FF26CB}" dt="2022-08-21T23:37:31.854" v="3367"/>
          <ac:spMkLst>
            <pc:docMk/>
            <pc:sldMk cId="1170098565" sldId="1011"/>
            <ac:spMk id="63" creationId="{22B95B7D-851C-0FC6-FCD4-06819A027B0E}"/>
          </ac:spMkLst>
        </pc:spChg>
        <pc:spChg chg="mod">
          <ac:chgData name="ab.soheil@nyu.edu" userId="d71572ce-aea6-4a3a-9d7a-c1bc96c12f67" providerId="ADAL" clId="{ED41F9C1-8274-4F08-8693-1523C4FF26CB}" dt="2022-08-21T23:37:31.854" v="3367"/>
          <ac:spMkLst>
            <pc:docMk/>
            <pc:sldMk cId="1170098565" sldId="1011"/>
            <ac:spMk id="71680" creationId="{785CE3E8-BCED-007A-334E-D6AF4D9128CE}"/>
          </ac:spMkLst>
        </pc:spChg>
        <pc:spChg chg="mod">
          <ac:chgData name="ab.soheil@nyu.edu" userId="d71572ce-aea6-4a3a-9d7a-c1bc96c12f67" providerId="ADAL" clId="{ED41F9C1-8274-4F08-8693-1523C4FF26CB}" dt="2022-08-21T23:37:31.854" v="3367"/>
          <ac:spMkLst>
            <pc:docMk/>
            <pc:sldMk cId="1170098565" sldId="1011"/>
            <ac:spMk id="71681" creationId="{C28606A1-507D-67C2-4C74-DFB71343EEC9}"/>
          </ac:spMkLst>
        </pc:spChg>
        <pc:spChg chg="mod ord">
          <ac:chgData name="ab.soheil@nyu.edu" userId="d71572ce-aea6-4a3a-9d7a-c1bc96c12f67" providerId="ADAL" clId="{ED41F9C1-8274-4F08-8693-1523C4FF26CB}" dt="2022-08-21T22:56:58.434" v="2055" actId="700"/>
          <ac:spMkLst>
            <pc:docMk/>
            <pc:sldMk cId="1170098565" sldId="1011"/>
            <ac:spMk id="71682" creationId="{00000000-0000-0000-0000-000000000000}"/>
          </ac:spMkLst>
        </pc:spChg>
        <pc:spChg chg="mod ord">
          <ac:chgData name="ab.soheil@nyu.edu" userId="d71572ce-aea6-4a3a-9d7a-c1bc96c12f67" providerId="ADAL" clId="{ED41F9C1-8274-4F08-8693-1523C4FF26CB}" dt="2022-08-21T23:36:50.406" v="3359" actId="14100"/>
          <ac:spMkLst>
            <pc:docMk/>
            <pc:sldMk cId="1170098565" sldId="1011"/>
            <ac:spMk id="71683" creationId="{00000000-0000-0000-0000-000000000000}"/>
          </ac:spMkLst>
        </pc:spChg>
        <pc:spChg chg="del">
          <ac:chgData name="ab.soheil@nyu.edu" userId="d71572ce-aea6-4a3a-9d7a-c1bc96c12f67" providerId="ADAL" clId="{ED41F9C1-8274-4F08-8693-1523C4FF26CB}" dt="2022-08-21T23:37:17.440" v="3362" actId="478"/>
          <ac:spMkLst>
            <pc:docMk/>
            <pc:sldMk cId="1170098565" sldId="1011"/>
            <ac:spMk id="71684" creationId="{00000000-0000-0000-0000-000000000000}"/>
          </ac:spMkLst>
        </pc:spChg>
        <pc:spChg chg="del">
          <ac:chgData name="ab.soheil@nyu.edu" userId="d71572ce-aea6-4a3a-9d7a-c1bc96c12f67" providerId="ADAL" clId="{ED41F9C1-8274-4F08-8693-1523C4FF26CB}" dt="2022-08-21T23:37:17.440" v="3362" actId="478"/>
          <ac:spMkLst>
            <pc:docMk/>
            <pc:sldMk cId="1170098565" sldId="1011"/>
            <ac:spMk id="71685" creationId="{00000000-0000-0000-0000-000000000000}"/>
          </ac:spMkLst>
        </pc:spChg>
        <pc:spChg chg="del">
          <ac:chgData name="ab.soheil@nyu.edu" userId="d71572ce-aea6-4a3a-9d7a-c1bc96c12f67" providerId="ADAL" clId="{ED41F9C1-8274-4F08-8693-1523C4FF26CB}" dt="2022-08-21T23:37:17.440" v="3362" actId="478"/>
          <ac:spMkLst>
            <pc:docMk/>
            <pc:sldMk cId="1170098565" sldId="1011"/>
            <ac:spMk id="71686" creationId="{00000000-0000-0000-0000-000000000000}"/>
          </ac:spMkLst>
        </pc:spChg>
        <pc:spChg chg="del">
          <ac:chgData name="ab.soheil@nyu.edu" userId="d71572ce-aea6-4a3a-9d7a-c1bc96c12f67" providerId="ADAL" clId="{ED41F9C1-8274-4F08-8693-1523C4FF26CB}" dt="2022-08-21T23:37:17.440" v="3362" actId="478"/>
          <ac:spMkLst>
            <pc:docMk/>
            <pc:sldMk cId="1170098565" sldId="1011"/>
            <ac:spMk id="71687" creationId="{00000000-0000-0000-0000-000000000000}"/>
          </ac:spMkLst>
        </pc:spChg>
        <pc:spChg chg="del">
          <ac:chgData name="ab.soheil@nyu.edu" userId="d71572ce-aea6-4a3a-9d7a-c1bc96c12f67" providerId="ADAL" clId="{ED41F9C1-8274-4F08-8693-1523C4FF26CB}" dt="2022-08-21T23:37:17.440" v="3362" actId="478"/>
          <ac:spMkLst>
            <pc:docMk/>
            <pc:sldMk cId="1170098565" sldId="1011"/>
            <ac:spMk id="71688" creationId="{00000000-0000-0000-0000-000000000000}"/>
          </ac:spMkLst>
        </pc:spChg>
        <pc:spChg chg="del">
          <ac:chgData name="ab.soheil@nyu.edu" userId="d71572ce-aea6-4a3a-9d7a-c1bc96c12f67" providerId="ADAL" clId="{ED41F9C1-8274-4F08-8693-1523C4FF26CB}" dt="2022-08-21T23:37:17.440" v="3362" actId="478"/>
          <ac:spMkLst>
            <pc:docMk/>
            <pc:sldMk cId="1170098565" sldId="1011"/>
            <ac:spMk id="71689" creationId="{00000000-0000-0000-0000-000000000000}"/>
          </ac:spMkLst>
        </pc:spChg>
        <pc:spChg chg="del">
          <ac:chgData name="ab.soheil@nyu.edu" userId="d71572ce-aea6-4a3a-9d7a-c1bc96c12f67" providerId="ADAL" clId="{ED41F9C1-8274-4F08-8693-1523C4FF26CB}" dt="2022-08-21T23:37:17.440" v="3362" actId="478"/>
          <ac:spMkLst>
            <pc:docMk/>
            <pc:sldMk cId="1170098565" sldId="1011"/>
            <ac:spMk id="71690" creationId="{00000000-0000-0000-0000-000000000000}"/>
          </ac:spMkLst>
        </pc:spChg>
        <pc:spChg chg="del">
          <ac:chgData name="ab.soheil@nyu.edu" userId="d71572ce-aea6-4a3a-9d7a-c1bc96c12f67" providerId="ADAL" clId="{ED41F9C1-8274-4F08-8693-1523C4FF26CB}" dt="2022-08-21T23:37:17.440" v="3362" actId="478"/>
          <ac:spMkLst>
            <pc:docMk/>
            <pc:sldMk cId="1170098565" sldId="1011"/>
            <ac:spMk id="71691" creationId="{00000000-0000-0000-0000-000000000000}"/>
          </ac:spMkLst>
        </pc:spChg>
        <pc:spChg chg="mod">
          <ac:chgData name="ab.soheil@nyu.edu" userId="d71572ce-aea6-4a3a-9d7a-c1bc96c12f67" providerId="ADAL" clId="{ED41F9C1-8274-4F08-8693-1523C4FF26CB}" dt="2022-08-21T23:37:31.854" v="3367"/>
          <ac:spMkLst>
            <pc:docMk/>
            <pc:sldMk cId="1170098565" sldId="1011"/>
            <ac:spMk id="71692" creationId="{8A23E232-0C25-8280-AC50-7CA77EC5ABB1}"/>
          </ac:spMkLst>
        </pc:spChg>
        <pc:spChg chg="del">
          <ac:chgData name="ab.soheil@nyu.edu" userId="d71572ce-aea6-4a3a-9d7a-c1bc96c12f67" providerId="ADAL" clId="{ED41F9C1-8274-4F08-8693-1523C4FF26CB}" dt="2022-08-21T23:37:17.440" v="3362" actId="478"/>
          <ac:spMkLst>
            <pc:docMk/>
            <pc:sldMk cId="1170098565" sldId="1011"/>
            <ac:spMk id="71693" creationId="{00000000-0000-0000-0000-000000000000}"/>
          </ac:spMkLst>
        </pc:spChg>
        <pc:spChg chg="del">
          <ac:chgData name="ab.soheil@nyu.edu" userId="d71572ce-aea6-4a3a-9d7a-c1bc96c12f67" providerId="ADAL" clId="{ED41F9C1-8274-4F08-8693-1523C4FF26CB}" dt="2022-08-21T23:37:17.440" v="3362" actId="478"/>
          <ac:spMkLst>
            <pc:docMk/>
            <pc:sldMk cId="1170098565" sldId="1011"/>
            <ac:spMk id="71694" creationId="{00000000-0000-0000-0000-000000000000}"/>
          </ac:spMkLst>
        </pc:spChg>
        <pc:spChg chg="del">
          <ac:chgData name="ab.soheil@nyu.edu" userId="d71572ce-aea6-4a3a-9d7a-c1bc96c12f67" providerId="ADAL" clId="{ED41F9C1-8274-4F08-8693-1523C4FF26CB}" dt="2022-08-21T23:37:17.440" v="3362" actId="478"/>
          <ac:spMkLst>
            <pc:docMk/>
            <pc:sldMk cId="1170098565" sldId="1011"/>
            <ac:spMk id="71695" creationId="{00000000-0000-0000-0000-000000000000}"/>
          </ac:spMkLst>
        </pc:spChg>
        <pc:spChg chg="del">
          <ac:chgData name="ab.soheil@nyu.edu" userId="d71572ce-aea6-4a3a-9d7a-c1bc96c12f67" providerId="ADAL" clId="{ED41F9C1-8274-4F08-8693-1523C4FF26CB}" dt="2022-08-21T23:37:17.440" v="3362" actId="478"/>
          <ac:spMkLst>
            <pc:docMk/>
            <pc:sldMk cId="1170098565" sldId="1011"/>
            <ac:spMk id="71696" creationId="{00000000-0000-0000-0000-000000000000}"/>
          </ac:spMkLst>
        </pc:spChg>
        <pc:spChg chg="mod">
          <ac:chgData name="ab.soheil@nyu.edu" userId="d71572ce-aea6-4a3a-9d7a-c1bc96c12f67" providerId="ADAL" clId="{ED41F9C1-8274-4F08-8693-1523C4FF26CB}" dt="2022-08-21T23:38:10.289" v="3455" actId="1037"/>
          <ac:spMkLst>
            <pc:docMk/>
            <pc:sldMk cId="1170098565" sldId="1011"/>
            <ac:spMk id="71697" creationId="{00000000-0000-0000-0000-000000000000}"/>
          </ac:spMkLst>
        </pc:spChg>
        <pc:spChg chg="mod">
          <ac:chgData name="ab.soheil@nyu.edu" userId="d71572ce-aea6-4a3a-9d7a-c1bc96c12f67" providerId="ADAL" clId="{ED41F9C1-8274-4F08-8693-1523C4FF26CB}" dt="2022-08-21T23:38:13.652" v="3471" actId="1037"/>
          <ac:spMkLst>
            <pc:docMk/>
            <pc:sldMk cId="1170098565" sldId="1011"/>
            <ac:spMk id="71698" creationId="{00000000-0000-0000-0000-000000000000}"/>
          </ac:spMkLst>
        </pc:spChg>
        <pc:spChg chg="mod">
          <ac:chgData name="ab.soheil@nyu.edu" userId="d71572ce-aea6-4a3a-9d7a-c1bc96c12f67" providerId="ADAL" clId="{ED41F9C1-8274-4F08-8693-1523C4FF26CB}" dt="2022-08-21T23:37:31.854" v="3367"/>
          <ac:spMkLst>
            <pc:docMk/>
            <pc:sldMk cId="1170098565" sldId="1011"/>
            <ac:spMk id="71699" creationId="{3EF3C2DB-05D9-059D-614F-1C630C38E710}"/>
          </ac:spMkLst>
        </pc:spChg>
        <pc:spChg chg="mod">
          <ac:chgData name="ab.soheil@nyu.edu" userId="d71572ce-aea6-4a3a-9d7a-c1bc96c12f67" providerId="ADAL" clId="{ED41F9C1-8274-4F08-8693-1523C4FF26CB}" dt="2022-08-21T23:37:31.854" v="3367"/>
          <ac:spMkLst>
            <pc:docMk/>
            <pc:sldMk cId="1170098565" sldId="1011"/>
            <ac:spMk id="71700" creationId="{7C869919-08BA-2267-0CE3-54B925210AE2}"/>
          </ac:spMkLst>
        </pc:spChg>
        <pc:spChg chg="mod">
          <ac:chgData name="ab.soheil@nyu.edu" userId="d71572ce-aea6-4a3a-9d7a-c1bc96c12f67" providerId="ADAL" clId="{ED41F9C1-8274-4F08-8693-1523C4FF26CB}" dt="2022-08-21T23:37:31.854" v="3367"/>
          <ac:spMkLst>
            <pc:docMk/>
            <pc:sldMk cId="1170098565" sldId="1011"/>
            <ac:spMk id="71720" creationId="{F05EAFE4-EDA2-9722-67FE-CD98B50F2A26}"/>
          </ac:spMkLst>
        </pc:spChg>
        <pc:spChg chg="mod">
          <ac:chgData name="ab.soheil@nyu.edu" userId="d71572ce-aea6-4a3a-9d7a-c1bc96c12f67" providerId="ADAL" clId="{ED41F9C1-8274-4F08-8693-1523C4FF26CB}" dt="2022-08-21T23:37:31.854" v="3367"/>
          <ac:spMkLst>
            <pc:docMk/>
            <pc:sldMk cId="1170098565" sldId="1011"/>
            <ac:spMk id="71721" creationId="{82CDEC01-EBF6-85BC-4322-929C1C2F9B86}"/>
          </ac:spMkLst>
        </pc:spChg>
        <pc:spChg chg="mod">
          <ac:chgData name="ab.soheil@nyu.edu" userId="d71572ce-aea6-4a3a-9d7a-c1bc96c12f67" providerId="ADAL" clId="{ED41F9C1-8274-4F08-8693-1523C4FF26CB}" dt="2022-08-21T23:37:31.854" v="3367"/>
          <ac:spMkLst>
            <pc:docMk/>
            <pc:sldMk cId="1170098565" sldId="1011"/>
            <ac:spMk id="71722" creationId="{9D2765BC-EDCB-7C93-8E0B-4EBCF60193E8}"/>
          </ac:spMkLst>
        </pc:spChg>
        <pc:spChg chg="mod">
          <ac:chgData name="ab.soheil@nyu.edu" userId="d71572ce-aea6-4a3a-9d7a-c1bc96c12f67" providerId="ADAL" clId="{ED41F9C1-8274-4F08-8693-1523C4FF26CB}" dt="2022-08-21T23:37:31.854" v="3367"/>
          <ac:spMkLst>
            <pc:docMk/>
            <pc:sldMk cId="1170098565" sldId="1011"/>
            <ac:spMk id="71723" creationId="{F59BDEB8-2CC4-0809-D84E-B004E11C0FEF}"/>
          </ac:spMkLst>
        </pc:spChg>
        <pc:spChg chg="add mod">
          <ac:chgData name="ab.soheil@nyu.edu" userId="d71572ce-aea6-4a3a-9d7a-c1bc96c12f67" providerId="ADAL" clId="{ED41F9C1-8274-4F08-8693-1523C4FF26CB}" dt="2022-08-21T23:38:16.660" v="3494" actId="1038"/>
          <ac:spMkLst>
            <pc:docMk/>
            <pc:sldMk cId="1170098565" sldId="1011"/>
            <ac:spMk id="71724" creationId="{6A7D2E33-F476-FB4F-6F4F-F440D6E2FC2C}"/>
          </ac:spMkLst>
        </pc:spChg>
        <pc:spChg chg="add mod">
          <ac:chgData name="ab.soheil@nyu.edu" userId="d71572ce-aea6-4a3a-9d7a-c1bc96c12f67" providerId="ADAL" clId="{ED41F9C1-8274-4F08-8693-1523C4FF26CB}" dt="2022-08-21T23:38:16.660" v="3494" actId="1038"/>
          <ac:spMkLst>
            <pc:docMk/>
            <pc:sldMk cId="1170098565" sldId="1011"/>
            <ac:spMk id="71725" creationId="{95D9C110-5F4F-5D4C-FFB9-FB08CECCF017}"/>
          </ac:spMkLst>
        </pc:spChg>
        <pc:spChg chg="add mod">
          <ac:chgData name="ab.soheil@nyu.edu" userId="d71572ce-aea6-4a3a-9d7a-c1bc96c12f67" providerId="ADAL" clId="{ED41F9C1-8274-4F08-8693-1523C4FF26CB}" dt="2022-08-21T23:38:16.660" v="3494" actId="1038"/>
          <ac:spMkLst>
            <pc:docMk/>
            <pc:sldMk cId="1170098565" sldId="1011"/>
            <ac:spMk id="71726" creationId="{026B82CA-6DAE-46B5-EBDA-4D03F2752149}"/>
          </ac:spMkLst>
        </pc:spChg>
        <pc:spChg chg="add mod">
          <ac:chgData name="ab.soheil@nyu.edu" userId="d71572ce-aea6-4a3a-9d7a-c1bc96c12f67" providerId="ADAL" clId="{ED41F9C1-8274-4F08-8693-1523C4FF26CB}" dt="2022-08-21T23:38:16.660" v="3494" actId="1038"/>
          <ac:spMkLst>
            <pc:docMk/>
            <pc:sldMk cId="1170098565" sldId="1011"/>
            <ac:spMk id="71727" creationId="{05ABD53B-EE94-632C-05E0-3073A6875826}"/>
          </ac:spMkLst>
        </pc:spChg>
        <pc:spChg chg="add mod">
          <ac:chgData name="ab.soheil@nyu.edu" userId="d71572ce-aea6-4a3a-9d7a-c1bc96c12f67" providerId="ADAL" clId="{ED41F9C1-8274-4F08-8693-1523C4FF26CB}" dt="2022-08-21T23:38:07.683" v="3432" actId="1037"/>
          <ac:spMkLst>
            <pc:docMk/>
            <pc:sldMk cId="1170098565" sldId="1011"/>
            <ac:spMk id="71728" creationId="{369FA543-480E-BA28-21D8-26ADF2239D9A}"/>
          </ac:spMkLst>
        </pc:spChg>
        <pc:spChg chg="add mod">
          <ac:chgData name="ab.soheil@nyu.edu" userId="d71572ce-aea6-4a3a-9d7a-c1bc96c12f67" providerId="ADAL" clId="{ED41F9C1-8274-4F08-8693-1523C4FF26CB}" dt="2022-08-21T23:38:07.683" v="3432" actId="1037"/>
          <ac:spMkLst>
            <pc:docMk/>
            <pc:sldMk cId="1170098565" sldId="1011"/>
            <ac:spMk id="71729" creationId="{B0C1F263-1129-1FA6-E2F4-AB5F90A1CFDF}"/>
          </ac:spMkLst>
        </pc:spChg>
        <pc:spChg chg="add mod">
          <ac:chgData name="ab.soheil@nyu.edu" userId="d71572ce-aea6-4a3a-9d7a-c1bc96c12f67" providerId="ADAL" clId="{ED41F9C1-8274-4F08-8693-1523C4FF26CB}" dt="2022-08-21T23:38:07.683" v="3432" actId="1037"/>
          <ac:spMkLst>
            <pc:docMk/>
            <pc:sldMk cId="1170098565" sldId="1011"/>
            <ac:spMk id="71730" creationId="{2BE7ED6B-C8B6-9495-5E9C-BD44BA2496CA}"/>
          </ac:spMkLst>
        </pc:spChg>
        <pc:spChg chg="add mod">
          <ac:chgData name="ab.soheil@nyu.edu" userId="d71572ce-aea6-4a3a-9d7a-c1bc96c12f67" providerId="ADAL" clId="{ED41F9C1-8274-4F08-8693-1523C4FF26CB}" dt="2022-08-21T23:38:07.683" v="3432" actId="1037"/>
          <ac:spMkLst>
            <pc:docMk/>
            <pc:sldMk cId="1170098565" sldId="1011"/>
            <ac:spMk id="71731" creationId="{11C657A1-7295-C7F7-F87B-D3DDE292D223}"/>
          </ac:spMkLst>
        </pc:spChg>
        <pc:spChg chg="mod">
          <ac:chgData name="ab.soheil@nyu.edu" userId="d71572ce-aea6-4a3a-9d7a-c1bc96c12f67" providerId="ADAL" clId="{ED41F9C1-8274-4F08-8693-1523C4FF26CB}" dt="2022-08-21T23:37:33.864" v="3371"/>
          <ac:spMkLst>
            <pc:docMk/>
            <pc:sldMk cId="1170098565" sldId="1011"/>
            <ac:spMk id="71733" creationId="{25EE5FA0-EAE6-8735-A7BF-A20E05EC3ECB}"/>
          </ac:spMkLst>
        </pc:spChg>
        <pc:spChg chg="mod">
          <ac:chgData name="ab.soheil@nyu.edu" userId="d71572ce-aea6-4a3a-9d7a-c1bc96c12f67" providerId="ADAL" clId="{ED41F9C1-8274-4F08-8693-1523C4FF26CB}" dt="2022-08-21T23:37:33.864" v="3371"/>
          <ac:spMkLst>
            <pc:docMk/>
            <pc:sldMk cId="1170098565" sldId="1011"/>
            <ac:spMk id="71734" creationId="{37574141-AF47-BFAA-AF4C-D4C56D3E6E4D}"/>
          </ac:spMkLst>
        </pc:spChg>
        <pc:spChg chg="mod">
          <ac:chgData name="ab.soheil@nyu.edu" userId="d71572ce-aea6-4a3a-9d7a-c1bc96c12f67" providerId="ADAL" clId="{ED41F9C1-8274-4F08-8693-1523C4FF26CB}" dt="2022-08-21T23:37:33.864" v="3371"/>
          <ac:spMkLst>
            <pc:docMk/>
            <pc:sldMk cId="1170098565" sldId="1011"/>
            <ac:spMk id="71735" creationId="{30576B43-B88F-D933-FAF1-315562B4A8A9}"/>
          </ac:spMkLst>
        </pc:spChg>
        <pc:spChg chg="mod">
          <ac:chgData name="ab.soheil@nyu.edu" userId="d71572ce-aea6-4a3a-9d7a-c1bc96c12f67" providerId="ADAL" clId="{ED41F9C1-8274-4F08-8693-1523C4FF26CB}" dt="2022-08-21T23:37:33.864" v="3371"/>
          <ac:spMkLst>
            <pc:docMk/>
            <pc:sldMk cId="1170098565" sldId="1011"/>
            <ac:spMk id="71736" creationId="{F46484FB-6B2C-FBAA-5863-321AB044DF13}"/>
          </ac:spMkLst>
        </pc:spChg>
        <pc:spChg chg="mod">
          <ac:chgData name="ab.soheil@nyu.edu" userId="d71572ce-aea6-4a3a-9d7a-c1bc96c12f67" providerId="ADAL" clId="{ED41F9C1-8274-4F08-8693-1523C4FF26CB}" dt="2022-08-21T23:37:33.864" v="3371"/>
          <ac:spMkLst>
            <pc:docMk/>
            <pc:sldMk cId="1170098565" sldId="1011"/>
            <ac:spMk id="71737" creationId="{98D61F7E-A461-E7C7-8AE5-82F1B4BAC4BB}"/>
          </ac:spMkLst>
        </pc:spChg>
        <pc:spChg chg="mod">
          <ac:chgData name="ab.soheil@nyu.edu" userId="d71572ce-aea6-4a3a-9d7a-c1bc96c12f67" providerId="ADAL" clId="{ED41F9C1-8274-4F08-8693-1523C4FF26CB}" dt="2022-08-21T23:37:33.864" v="3371"/>
          <ac:spMkLst>
            <pc:docMk/>
            <pc:sldMk cId="1170098565" sldId="1011"/>
            <ac:spMk id="71738" creationId="{1D95A6D1-AD0D-7BA2-7AC4-128F4303865B}"/>
          </ac:spMkLst>
        </pc:spChg>
        <pc:spChg chg="add mod">
          <ac:chgData name="ab.soheil@nyu.edu" userId="d71572ce-aea6-4a3a-9d7a-c1bc96c12f67" providerId="ADAL" clId="{ED41F9C1-8274-4F08-8693-1523C4FF26CB}" dt="2022-08-21T23:38:16.660" v="3494" actId="1038"/>
          <ac:spMkLst>
            <pc:docMk/>
            <pc:sldMk cId="1170098565" sldId="1011"/>
            <ac:spMk id="71739" creationId="{A6A9B7B6-D3F0-78A5-8AAB-FC5A167A6541}"/>
          </ac:spMkLst>
        </pc:spChg>
        <pc:spChg chg="add mod">
          <ac:chgData name="ab.soheil@nyu.edu" userId="d71572ce-aea6-4a3a-9d7a-c1bc96c12f67" providerId="ADAL" clId="{ED41F9C1-8274-4F08-8693-1523C4FF26CB}" dt="2022-08-21T23:38:16.660" v="3494" actId="1038"/>
          <ac:spMkLst>
            <pc:docMk/>
            <pc:sldMk cId="1170098565" sldId="1011"/>
            <ac:spMk id="71740" creationId="{9F8059CA-6F63-E27D-4822-6F25F7BFE7C0}"/>
          </ac:spMkLst>
        </pc:spChg>
        <pc:spChg chg="add mod">
          <ac:chgData name="ab.soheil@nyu.edu" userId="d71572ce-aea6-4a3a-9d7a-c1bc96c12f67" providerId="ADAL" clId="{ED41F9C1-8274-4F08-8693-1523C4FF26CB}" dt="2022-08-21T23:38:07.683" v="3432" actId="1037"/>
          <ac:spMkLst>
            <pc:docMk/>
            <pc:sldMk cId="1170098565" sldId="1011"/>
            <ac:spMk id="71741" creationId="{4950A890-0C6F-10A1-0585-F9EE8A7844F6}"/>
          </ac:spMkLst>
        </pc:spChg>
        <pc:spChg chg="add mod">
          <ac:chgData name="ab.soheil@nyu.edu" userId="d71572ce-aea6-4a3a-9d7a-c1bc96c12f67" providerId="ADAL" clId="{ED41F9C1-8274-4F08-8693-1523C4FF26CB}" dt="2022-08-21T23:38:07.683" v="3432" actId="1037"/>
          <ac:spMkLst>
            <pc:docMk/>
            <pc:sldMk cId="1170098565" sldId="1011"/>
            <ac:spMk id="71742" creationId="{B50AEDF7-5168-3B77-DDB5-E5CBAACFB8D3}"/>
          </ac:spMkLst>
        </pc:spChg>
        <pc:spChg chg="mod">
          <ac:chgData name="ab.soheil@nyu.edu" userId="d71572ce-aea6-4a3a-9d7a-c1bc96c12f67" providerId="ADAL" clId="{ED41F9C1-8274-4F08-8693-1523C4FF26CB}" dt="2022-08-21T23:37:33.864" v="3371"/>
          <ac:spMkLst>
            <pc:docMk/>
            <pc:sldMk cId="1170098565" sldId="1011"/>
            <ac:spMk id="71744" creationId="{E9932136-7167-5D1F-3DBE-4BB7DD3FE82A}"/>
          </ac:spMkLst>
        </pc:spChg>
        <pc:spChg chg="mod">
          <ac:chgData name="ab.soheil@nyu.edu" userId="d71572ce-aea6-4a3a-9d7a-c1bc96c12f67" providerId="ADAL" clId="{ED41F9C1-8274-4F08-8693-1523C4FF26CB}" dt="2022-08-21T23:37:33.864" v="3371"/>
          <ac:spMkLst>
            <pc:docMk/>
            <pc:sldMk cId="1170098565" sldId="1011"/>
            <ac:spMk id="71745" creationId="{CBED9FAB-234F-6E7C-ACCC-57B3100CFADA}"/>
          </ac:spMkLst>
        </pc:spChg>
        <pc:spChg chg="mod">
          <ac:chgData name="ab.soheil@nyu.edu" userId="d71572ce-aea6-4a3a-9d7a-c1bc96c12f67" providerId="ADAL" clId="{ED41F9C1-8274-4F08-8693-1523C4FF26CB}" dt="2022-08-21T23:37:33.864" v="3371"/>
          <ac:spMkLst>
            <pc:docMk/>
            <pc:sldMk cId="1170098565" sldId="1011"/>
            <ac:spMk id="71747" creationId="{F9766DEC-48C2-1988-77A1-B7153F7376E4}"/>
          </ac:spMkLst>
        </pc:spChg>
        <pc:spChg chg="mod">
          <ac:chgData name="ab.soheil@nyu.edu" userId="d71572ce-aea6-4a3a-9d7a-c1bc96c12f67" providerId="ADAL" clId="{ED41F9C1-8274-4F08-8693-1523C4FF26CB}" dt="2022-08-21T23:37:33.864" v="3371"/>
          <ac:spMkLst>
            <pc:docMk/>
            <pc:sldMk cId="1170098565" sldId="1011"/>
            <ac:spMk id="71748" creationId="{DC71126E-CBAA-05CB-8BA5-59590983149B}"/>
          </ac:spMkLst>
        </pc:spChg>
        <pc:spChg chg="mod">
          <ac:chgData name="ab.soheil@nyu.edu" userId="d71572ce-aea6-4a3a-9d7a-c1bc96c12f67" providerId="ADAL" clId="{ED41F9C1-8274-4F08-8693-1523C4FF26CB}" dt="2022-08-21T23:37:33.864" v="3371"/>
          <ac:spMkLst>
            <pc:docMk/>
            <pc:sldMk cId="1170098565" sldId="1011"/>
            <ac:spMk id="71749" creationId="{28A3BFBE-CDBB-81FA-4E47-F889174BE880}"/>
          </ac:spMkLst>
        </pc:spChg>
        <pc:spChg chg="mod">
          <ac:chgData name="ab.soheil@nyu.edu" userId="d71572ce-aea6-4a3a-9d7a-c1bc96c12f67" providerId="ADAL" clId="{ED41F9C1-8274-4F08-8693-1523C4FF26CB}" dt="2022-08-21T23:37:33.864" v="3371"/>
          <ac:spMkLst>
            <pc:docMk/>
            <pc:sldMk cId="1170098565" sldId="1011"/>
            <ac:spMk id="71750" creationId="{85379A49-16C6-B18C-C28C-DF2A0A0941D0}"/>
          </ac:spMkLst>
        </pc:spChg>
        <pc:spChg chg="mod">
          <ac:chgData name="ab.soheil@nyu.edu" userId="d71572ce-aea6-4a3a-9d7a-c1bc96c12f67" providerId="ADAL" clId="{ED41F9C1-8274-4F08-8693-1523C4FF26CB}" dt="2022-08-21T23:37:45.859" v="3373" actId="1076"/>
          <ac:spMkLst>
            <pc:docMk/>
            <pc:sldMk cId="1170098565" sldId="1011"/>
            <ac:spMk id="71751" creationId="{07BDC865-731A-335C-F49A-52C665520A40}"/>
          </ac:spMkLst>
        </pc:spChg>
        <pc:spChg chg="mod">
          <ac:chgData name="ab.soheil@nyu.edu" userId="d71572ce-aea6-4a3a-9d7a-c1bc96c12f67" providerId="ADAL" clId="{ED41F9C1-8274-4F08-8693-1523C4FF26CB}" dt="2022-08-21T23:37:33.864" v="3371"/>
          <ac:spMkLst>
            <pc:docMk/>
            <pc:sldMk cId="1170098565" sldId="1011"/>
            <ac:spMk id="71752" creationId="{1B48D6A2-C005-EAD8-0FB9-E0AB3E8E3044}"/>
          </ac:spMkLst>
        </pc:spChg>
        <pc:spChg chg="mod">
          <ac:chgData name="ab.soheil@nyu.edu" userId="d71572ce-aea6-4a3a-9d7a-c1bc96c12f67" providerId="ADAL" clId="{ED41F9C1-8274-4F08-8693-1523C4FF26CB}" dt="2022-08-21T23:37:33.864" v="3371"/>
          <ac:spMkLst>
            <pc:docMk/>
            <pc:sldMk cId="1170098565" sldId="1011"/>
            <ac:spMk id="71754" creationId="{48142100-E84A-2984-EF6D-0E3A1B9FBD01}"/>
          </ac:spMkLst>
        </pc:spChg>
        <pc:spChg chg="mod">
          <ac:chgData name="ab.soheil@nyu.edu" userId="d71572ce-aea6-4a3a-9d7a-c1bc96c12f67" providerId="ADAL" clId="{ED41F9C1-8274-4F08-8693-1523C4FF26CB}" dt="2022-08-21T23:37:33.864" v="3371"/>
          <ac:spMkLst>
            <pc:docMk/>
            <pc:sldMk cId="1170098565" sldId="1011"/>
            <ac:spMk id="71755" creationId="{C4B9867C-26C5-613C-3805-B96CB3BE4D8D}"/>
          </ac:spMkLst>
        </pc:spChg>
        <pc:spChg chg="mod">
          <ac:chgData name="ab.soheil@nyu.edu" userId="d71572ce-aea6-4a3a-9d7a-c1bc96c12f67" providerId="ADAL" clId="{ED41F9C1-8274-4F08-8693-1523C4FF26CB}" dt="2022-08-21T23:37:33.864" v="3371"/>
          <ac:spMkLst>
            <pc:docMk/>
            <pc:sldMk cId="1170098565" sldId="1011"/>
            <ac:spMk id="71756" creationId="{57D5ED32-5E2A-F177-EEBC-D63C4C12F811}"/>
          </ac:spMkLst>
        </pc:spChg>
        <pc:spChg chg="mod">
          <ac:chgData name="ab.soheil@nyu.edu" userId="d71572ce-aea6-4a3a-9d7a-c1bc96c12f67" providerId="ADAL" clId="{ED41F9C1-8274-4F08-8693-1523C4FF26CB}" dt="2022-08-21T23:37:33.864" v="3371"/>
          <ac:spMkLst>
            <pc:docMk/>
            <pc:sldMk cId="1170098565" sldId="1011"/>
            <ac:spMk id="71757" creationId="{22D2601F-72C0-2F48-AE0B-10609CD6EF91}"/>
          </ac:spMkLst>
        </pc:spChg>
        <pc:grpChg chg="del">
          <ac:chgData name="ab.soheil@nyu.edu" userId="d71572ce-aea6-4a3a-9d7a-c1bc96c12f67" providerId="ADAL" clId="{ED41F9C1-8274-4F08-8693-1523C4FF26CB}" dt="2022-08-21T23:37:17.440" v="3362" actId="478"/>
          <ac:grpSpMkLst>
            <pc:docMk/>
            <pc:sldMk cId="1170098565" sldId="1011"/>
            <ac:grpSpMk id="2" creationId="{00000000-0000-0000-0000-000000000000}"/>
          </ac:grpSpMkLst>
        </pc:grpChg>
        <pc:grpChg chg="del">
          <ac:chgData name="ab.soheil@nyu.edu" userId="d71572ce-aea6-4a3a-9d7a-c1bc96c12f67" providerId="ADAL" clId="{ED41F9C1-8274-4F08-8693-1523C4FF26CB}" dt="2022-08-21T23:37:17.440" v="3362" actId="478"/>
          <ac:grpSpMkLst>
            <pc:docMk/>
            <pc:sldMk cId="1170098565" sldId="1011"/>
            <ac:grpSpMk id="3" creationId="{00000000-0000-0000-0000-000000000000}"/>
          </ac:grpSpMkLst>
        </pc:grpChg>
        <pc:grpChg chg="del">
          <ac:chgData name="ab.soheil@nyu.edu" userId="d71572ce-aea6-4a3a-9d7a-c1bc96c12f67" providerId="ADAL" clId="{ED41F9C1-8274-4F08-8693-1523C4FF26CB}" dt="2022-08-21T23:37:17.440" v="3362" actId="478"/>
          <ac:grpSpMkLst>
            <pc:docMk/>
            <pc:sldMk cId="1170098565" sldId="1011"/>
            <ac:grpSpMk id="4" creationId="{00000000-0000-0000-0000-000000000000}"/>
          </ac:grpSpMkLst>
        </pc:grpChg>
        <pc:grpChg chg="del">
          <ac:chgData name="ab.soheil@nyu.edu" userId="d71572ce-aea6-4a3a-9d7a-c1bc96c12f67" providerId="ADAL" clId="{ED41F9C1-8274-4F08-8693-1523C4FF26CB}" dt="2022-08-21T23:37:17.440" v="3362" actId="478"/>
          <ac:grpSpMkLst>
            <pc:docMk/>
            <pc:sldMk cId="1170098565" sldId="1011"/>
            <ac:grpSpMk id="5" creationId="{00000000-0000-0000-0000-000000000000}"/>
          </ac:grpSpMkLst>
        </pc:grpChg>
        <pc:grpChg chg="add del mod">
          <ac:chgData name="ab.soheil@nyu.edu" userId="d71572ce-aea6-4a3a-9d7a-c1bc96c12f67" providerId="ADAL" clId="{ED41F9C1-8274-4F08-8693-1523C4FF26CB}" dt="2022-08-21T23:37:30.991" v="3366"/>
          <ac:grpSpMkLst>
            <pc:docMk/>
            <pc:sldMk cId="1170098565" sldId="1011"/>
            <ac:grpSpMk id="14" creationId="{DC2A6D1F-7B41-AAA3-1DC6-6F6D15ABC8D1}"/>
          </ac:grpSpMkLst>
        </pc:grpChg>
        <pc:grpChg chg="add del mod">
          <ac:chgData name="ab.soheil@nyu.edu" userId="d71572ce-aea6-4a3a-9d7a-c1bc96c12f67" providerId="ADAL" clId="{ED41F9C1-8274-4F08-8693-1523C4FF26CB}" dt="2022-08-21T23:37:30.991" v="3366"/>
          <ac:grpSpMkLst>
            <pc:docMk/>
            <pc:sldMk cId="1170098565" sldId="1011"/>
            <ac:grpSpMk id="25" creationId="{76613944-5A92-B9BF-278D-A5338BFD93BD}"/>
          </ac:grpSpMkLst>
        </pc:grpChg>
        <pc:grpChg chg="add del mod">
          <ac:chgData name="ab.soheil@nyu.edu" userId="d71572ce-aea6-4a3a-9d7a-c1bc96c12f67" providerId="ADAL" clId="{ED41F9C1-8274-4F08-8693-1523C4FF26CB}" dt="2022-08-21T23:37:30.991" v="3366"/>
          <ac:grpSpMkLst>
            <pc:docMk/>
            <pc:sldMk cId="1170098565" sldId="1011"/>
            <ac:grpSpMk id="28" creationId="{4A3978A7-F38F-58D4-DADE-602FF103F0C8}"/>
          </ac:grpSpMkLst>
        </pc:grpChg>
        <pc:grpChg chg="add del mod">
          <ac:chgData name="ab.soheil@nyu.edu" userId="d71572ce-aea6-4a3a-9d7a-c1bc96c12f67" providerId="ADAL" clId="{ED41F9C1-8274-4F08-8693-1523C4FF26CB}" dt="2022-08-21T23:37:30.991" v="3366"/>
          <ac:grpSpMkLst>
            <pc:docMk/>
            <pc:sldMk cId="1170098565" sldId="1011"/>
            <ac:grpSpMk id="35" creationId="{7451CC22-4843-C9E6-0FFC-6E2724C8F603}"/>
          </ac:grpSpMkLst>
        </pc:grpChg>
        <pc:grpChg chg="add del mod">
          <ac:chgData name="ab.soheil@nyu.edu" userId="d71572ce-aea6-4a3a-9d7a-c1bc96c12f67" providerId="ADAL" clId="{ED41F9C1-8274-4F08-8693-1523C4FF26CB}" dt="2022-08-21T23:37:33.848" v="3370"/>
          <ac:grpSpMkLst>
            <pc:docMk/>
            <pc:sldMk cId="1170098565" sldId="1011"/>
            <ac:grpSpMk id="48" creationId="{20E6BDAC-D360-7B7B-A3DC-AF3E07DC8CEA}"/>
          </ac:grpSpMkLst>
        </pc:grpChg>
        <pc:grpChg chg="add del mod">
          <ac:chgData name="ab.soheil@nyu.edu" userId="d71572ce-aea6-4a3a-9d7a-c1bc96c12f67" providerId="ADAL" clId="{ED41F9C1-8274-4F08-8693-1523C4FF26CB}" dt="2022-08-21T23:37:33.848" v="3370"/>
          <ac:grpSpMkLst>
            <pc:docMk/>
            <pc:sldMk cId="1170098565" sldId="1011"/>
            <ac:grpSpMk id="59" creationId="{B8493092-4CAA-3A94-BE8B-18C1CE59FC40}"/>
          </ac:grpSpMkLst>
        </pc:grpChg>
        <pc:grpChg chg="add del mod">
          <ac:chgData name="ab.soheil@nyu.edu" userId="d71572ce-aea6-4a3a-9d7a-c1bc96c12f67" providerId="ADAL" clId="{ED41F9C1-8274-4F08-8693-1523C4FF26CB}" dt="2022-08-21T23:37:33.848" v="3370"/>
          <ac:grpSpMkLst>
            <pc:docMk/>
            <pc:sldMk cId="1170098565" sldId="1011"/>
            <ac:grpSpMk id="62" creationId="{7EB362BA-85CB-765B-FFB8-7943113E647D}"/>
          </ac:grpSpMkLst>
        </pc:grpChg>
        <pc:grpChg chg="add del mod">
          <ac:chgData name="ab.soheil@nyu.edu" userId="d71572ce-aea6-4a3a-9d7a-c1bc96c12f67" providerId="ADAL" clId="{ED41F9C1-8274-4F08-8693-1523C4FF26CB}" dt="2022-08-21T23:37:33.848" v="3370"/>
          <ac:grpSpMkLst>
            <pc:docMk/>
            <pc:sldMk cId="1170098565" sldId="1011"/>
            <ac:grpSpMk id="71701" creationId="{08CFD09F-68D8-DF2A-40C5-6F62AAC799F4}"/>
          </ac:grpSpMkLst>
        </pc:grpChg>
        <pc:grpChg chg="add mod">
          <ac:chgData name="ab.soheil@nyu.edu" userId="d71572ce-aea6-4a3a-9d7a-c1bc96c12f67" providerId="ADAL" clId="{ED41F9C1-8274-4F08-8693-1523C4FF26CB}" dt="2022-08-21T23:38:16.660" v="3494" actId="1038"/>
          <ac:grpSpMkLst>
            <pc:docMk/>
            <pc:sldMk cId="1170098565" sldId="1011"/>
            <ac:grpSpMk id="71732" creationId="{48E2A1A7-BD90-7923-241A-F241346273B6}"/>
          </ac:grpSpMkLst>
        </pc:grpChg>
        <pc:grpChg chg="add mod">
          <ac:chgData name="ab.soheil@nyu.edu" userId="d71572ce-aea6-4a3a-9d7a-c1bc96c12f67" providerId="ADAL" clId="{ED41F9C1-8274-4F08-8693-1523C4FF26CB}" dt="2022-08-21T23:38:16.660" v="3494" actId="1038"/>
          <ac:grpSpMkLst>
            <pc:docMk/>
            <pc:sldMk cId="1170098565" sldId="1011"/>
            <ac:grpSpMk id="71743" creationId="{C151ECA7-2A24-A4BD-E8A6-9BB2BD172CA2}"/>
          </ac:grpSpMkLst>
        </pc:grpChg>
        <pc:grpChg chg="add mod">
          <ac:chgData name="ab.soheil@nyu.edu" userId="d71572ce-aea6-4a3a-9d7a-c1bc96c12f67" providerId="ADAL" clId="{ED41F9C1-8274-4F08-8693-1523C4FF26CB}" dt="2022-08-21T23:38:07.683" v="3432" actId="1037"/>
          <ac:grpSpMkLst>
            <pc:docMk/>
            <pc:sldMk cId="1170098565" sldId="1011"/>
            <ac:grpSpMk id="71746" creationId="{B190A398-E44D-0180-F0AB-BF19AEF43A9F}"/>
          </ac:grpSpMkLst>
        </pc:grpChg>
        <pc:grpChg chg="add mod">
          <ac:chgData name="ab.soheil@nyu.edu" userId="d71572ce-aea6-4a3a-9d7a-c1bc96c12f67" providerId="ADAL" clId="{ED41F9C1-8274-4F08-8693-1523C4FF26CB}" dt="2022-08-21T23:38:07.683" v="3432" actId="1037"/>
          <ac:grpSpMkLst>
            <pc:docMk/>
            <pc:sldMk cId="1170098565" sldId="1011"/>
            <ac:grpSpMk id="71753" creationId="{156AEE50-AE07-08A1-6F61-EB0E3D63820A}"/>
          </ac:grpSpMkLst>
        </pc:grpChg>
      </pc:sldChg>
      <pc:sldChg chg="addSp delSp modSp add mod modClrScheme delAnim modAnim chgLayout">
        <pc:chgData name="ab.soheil@nyu.edu" userId="d71572ce-aea6-4a3a-9d7a-c1bc96c12f67" providerId="ADAL" clId="{ED41F9C1-8274-4F08-8693-1523C4FF26CB}" dt="2022-08-21T23:35:42.726" v="3358" actId="1038"/>
        <pc:sldMkLst>
          <pc:docMk/>
          <pc:sldMk cId="3799088749" sldId="1012"/>
        </pc:sldMkLst>
        <pc:spChg chg="add del mod">
          <ac:chgData name="ab.soheil@nyu.edu" userId="d71572ce-aea6-4a3a-9d7a-c1bc96c12f67" providerId="ADAL" clId="{ED41F9C1-8274-4F08-8693-1523C4FF26CB}" dt="2022-08-21T23:35:25.035" v="3347"/>
          <ac:spMkLst>
            <pc:docMk/>
            <pc:sldMk cId="3799088749" sldId="1012"/>
            <ac:spMk id="5" creationId="{78A3B723-6AA9-07AB-A176-BE0131D14F52}"/>
          </ac:spMkLst>
        </pc:spChg>
        <pc:spChg chg="add del mod">
          <ac:chgData name="ab.soheil@nyu.edu" userId="d71572ce-aea6-4a3a-9d7a-c1bc96c12f67" providerId="ADAL" clId="{ED41F9C1-8274-4F08-8693-1523C4FF26CB}" dt="2022-08-21T23:35:25.035" v="3347"/>
          <ac:spMkLst>
            <pc:docMk/>
            <pc:sldMk cId="3799088749" sldId="1012"/>
            <ac:spMk id="6" creationId="{B7487981-6B42-3A5F-747A-782243A7DF58}"/>
          </ac:spMkLst>
        </pc:spChg>
        <pc:spChg chg="add del mod">
          <ac:chgData name="ab.soheil@nyu.edu" userId="d71572ce-aea6-4a3a-9d7a-c1bc96c12f67" providerId="ADAL" clId="{ED41F9C1-8274-4F08-8693-1523C4FF26CB}" dt="2022-08-21T23:35:25.035" v="3347"/>
          <ac:spMkLst>
            <pc:docMk/>
            <pc:sldMk cId="3799088749" sldId="1012"/>
            <ac:spMk id="7" creationId="{5B4D723F-B09C-642C-7917-F258983B4A60}"/>
          </ac:spMkLst>
        </pc:spChg>
        <pc:spChg chg="mod">
          <ac:chgData name="ab.soheil@nyu.edu" userId="d71572ce-aea6-4a3a-9d7a-c1bc96c12f67" providerId="ADAL" clId="{ED41F9C1-8274-4F08-8693-1523C4FF26CB}" dt="2022-08-21T23:35:21.018" v="3344"/>
          <ac:spMkLst>
            <pc:docMk/>
            <pc:sldMk cId="3799088749" sldId="1012"/>
            <ac:spMk id="9" creationId="{7BF6266E-592B-8A9D-E789-D778187C8AD3}"/>
          </ac:spMkLst>
        </pc:spChg>
        <pc:spChg chg="mod">
          <ac:chgData name="ab.soheil@nyu.edu" userId="d71572ce-aea6-4a3a-9d7a-c1bc96c12f67" providerId="ADAL" clId="{ED41F9C1-8274-4F08-8693-1523C4FF26CB}" dt="2022-08-21T23:35:21.018" v="3344"/>
          <ac:spMkLst>
            <pc:docMk/>
            <pc:sldMk cId="3799088749" sldId="1012"/>
            <ac:spMk id="10" creationId="{990E50FF-FB98-BAE9-BDD8-E8B759D65DC3}"/>
          </ac:spMkLst>
        </pc:spChg>
        <pc:spChg chg="mod">
          <ac:chgData name="ab.soheil@nyu.edu" userId="d71572ce-aea6-4a3a-9d7a-c1bc96c12f67" providerId="ADAL" clId="{ED41F9C1-8274-4F08-8693-1523C4FF26CB}" dt="2022-08-21T23:35:21.018" v="3344"/>
          <ac:spMkLst>
            <pc:docMk/>
            <pc:sldMk cId="3799088749" sldId="1012"/>
            <ac:spMk id="11" creationId="{C10B9105-4AEF-D2D0-F2DF-75947DB6EFC2}"/>
          </ac:spMkLst>
        </pc:spChg>
        <pc:spChg chg="mod">
          <ac:chgData name="ab.soheil@nyu.edu" userId="d71572ce-aea6-4a3a-9d7a-c1bc96c12f67" providerId="ADAL" clId="{ED41F9C1-8274-4F08-8693-1523C4FF26CB}" dt="2022-08-21T23:35:21.018" v="3344"/>
          <ac:spMkLst>
            <pc:docMk/>
            <pc:sldMk cId="3799088749" sldId="1012"/>
            <ac:spMk id="12" creationId="{96AE5EA7-9BB1-0D01-3463-692EE225C397}"/>
          </ac:spMkLst>
        </pc:spChg>
        <pc:spChg chg="add del mod">
          <ac:chgData name="ab.soheil@nyu.edu" userId="d71572ce-aea6-4a3a-9d7a-c1bc96c12f67" providerId="ADAL" clId="{ED41F9C1-8274-4F08-8693-1523C4FF26CB}" dt="2022-08-21T23:35:25.035" v="3347"/>
          <ac:spMkLst>
            <pc:docMk/>
            <pc:sldMk cId="3799088749" sldId="1012"/>
            <ac:spMk id="13" creationId="{F800B732-65B0-D2A6-1364-270AF2960893}"/>
          </ac:spMkLst>
        </pc:spChg>
        <pc:spChg chg="add del mod">
          <ac:chgData name="ab.soheil@nyu.edu" userId="d71572ce-aea6-4a3a-9d7a-c1bc96c12f67" providerId="ADAL" clId="{ED41F9C1-8274-4F08-8693-1523C4FF26CB}" dt="2022-08-21T23:35:25.035" v="3347"/>
          <ac:spMkLst>
            <pc:docMk/>
            <pc:sldMk cId="3799088749" sldId="1012"/>
            <ac:spMk id="14" creationId="{9BCD771F-A4EF-08A6-6456-7A5024A25E41}"/>
          </ac:spMkLst>
        </pc:spChg>
        <pc:spChg chg="add del mod">
          <ac:chgData name="ab.soheil@nyu.edu" userId="d71572ce-aea6-4a3a-9d7a-c1bc96c12f67" providerId="ADAL" clId="{ED41F9C1-8274-4F08-8693-1523C4FF26CB}" dt="2022-08-21T23:35:25.035" v="3347"/>
          <ac:spMkLst>
            <pc:docMk/>
            <pc:sldMk cId="3799088749" sldId="1012"/>
            <ac:spMk id="15" creationId="{6A0D23A1-3FFD-3A8D-41C1-782A8100D5DB}"/>
          </ac:spMkLst>
        </pc:spChg>
        <pc:spChg chg="mod">
          <ac:chgData name="ab.soheil@nyu.edu" userId="d71572ce-aea6-4a3a-9d7a-c1bc96c12f67" providerId="ADAL" clId="{ED41F9C1-8274-4F08-8693-1523C4FF26CB}" dt="2022-08-21T23:35:21.018" v="3344"/>
          <ac:spMkLst>
            <pc:docMk/>
            <pc:sldMk cId="3799088749" sldId="1012"/>
            <ac:spMk id="17" creationId="{586EF4A9-BBB9-61A4-5B03-BCE81DEF2A9A}"/>
          </ac:spMkLst>
        </pc:spChg>
        <pc:spChg chg="mod">
          <ac:chgData name="ab.soheil@nyu.edu" userId="d71572ce-aea6-4a3a-9d7a-c1bc96c12f67" providerId="ADAL" clId="{ED41F9C1-8274-4F08-8693-1523C4FF26CB}" dt="2022-08-21T23:35:21.018" v="3344"/>
          <ac:spMkLst>
            <pc:docMk/>
            <pc:sldMk cId="3799088749" sldId="1012"/>
            <ac:spMk id="18" creationId="{94093D02-5DD9-8458-F9B9-12357E6C2D32}"/>
          </ac:spMkLst>
        </pc:spChg>
        <pc:spChg chg="mod">
          <ac:chgData name="ab.soheil@nyu.edu" userId="d71572ce-aea6-4a3a-9d7a-c1bc96c12f67" providerId="ADAL" clId="{ED41F9C1-8274-4F08-8693-1523C4FF26CB}" dt="2022-08-21T23:35:21.018" v="3344"/>
          <ac:spMkLst>
            <pc:docMk/>
            <pc:sldMk cId="3799088749" sldId="1012"/>
            <ac:spMk id="19" creationId="{C0735F91-7C7F-0CDB-48BD-F1259623C5A8}"/>
          </ac:spMkLst>
        </pc:spChg>
        <pc:spChg chg="mod">
          <ac:chgData name="ab.soheil@nyu.edu" userId="d71572ce-aea6-4a3a-9d7a-c1bc96c12f67" providerId="ADAL" clId="{ED41F9C1-8274-4F08-8693-1523C4FF26CB}" dt="2022-08-21T23:35:21.018" v="3344"/>
          <ac:spMkLst>
            <pc:docMk/>
            <pc:sldMk cId="3799088749" sldId="1012"/>
            <ac:spMk id="20" creationId="{E992FE9E-5A60-871E-F22B-D53721319E02}"/>
          </ac:spMkLst>
        </pc:spChg>
        <pc:spChg chg="mod">
          <ac:chgData name="ab.soheil@nyu.edu" userId="d71572ce-aea6-4a3a-9d7a-c1bc96c12f67" providerId="ADAL" clId="{ED41F9C1-8274-4F08-8693-1523C4FF26CB}" dt="2022-08-21T23:35:21.018" v="3344"/>
          <ac:spMkLst>
            <pc:docMk/>
            <pc:sldMk cId="3799088749" sldId="1012"/>
            <ac:spMk id="21" creationId="{0B19EA10-40B7-115D-F500-BE63E87678DF}"/>
          </ac:spMkLst>
        </pc:spChg>
        <pc:spChg chg="mod">
          <ac:chgData name="ab.soheil@nyu.edu" userId="d71572ce-aea6-4a3a-9d7a-c1bc96c12f67" providerId="ADAL" clId="{ED41F9C1-8274-4F08-8693-1523C4FF26CB}" dt="2022-08-21T23:35:21.018" v="3344"/>
          <ac:spMkLst>
            <pc:docMk/>
            <pc:sldMk cId="3799088749" sldId="1012"/>
            <ac:spMk id="23" creationId="{ED1B5839-1598-1F0F-0459-1F0D16F03E64}"/>
          </ac:spMkLst>
        </pc:spChg>
        <pc:spChg chg="mod">
          <ac:chgData name="ab.soheil@nyu.edu" userId="d71572ce-aea6-4a3a-9d7a-c1bc96c12f67" providerId="ADAL" clId="{ED41F9C1-8274-4F08-8693-1523C4FF26CB}" dt="2022-08-21T23:35:21.018" v="3344"/>
          <ac:spMkLst>
            <pc:docMk/>
            <pc:sldMk cId="3799088749" sldId="1012"/>
            <ac:spMk id="24" creationId="{4D1263FB-8858-47CA-501B-21DCA4056F1B}"/>
          </ac:spMkLst>
        </pc:spChg>
        <pc:spChg chg="del">
          <ac:chgData name="ab.soheil@nyu.edu" userId="d71572ce-aea6-4a3a-9d7a-c1bc96c12f67" providerId="ADAL" clId="{ED41F9C1-8274-4F08-8693-1523C4FF26CB}" dt="2022-08-21T23:35:14.159" v="3343" actId="478"/>
          <ac:spMkLst>
            <pc:docMk/>
            <pc:sldMk cId="3799088749" sldId="1012"/>
            <ac:spMk id="25" creationId="{00000000-0000-0000-0000-000000000000}"/>
          </ac:spMkLst>
        </pc:spChg>
        <pc:spChg chg="del mod">
          <ac:chgData name="ab.soheil@nyu.edu" userId="d71572ce-aea6-4a3a-9d7a-c1bc96c12f67" providerId="ADAL" clId="{ED41F9C1-8274-4F08-8693-1523C4FF26CB}" dt="2022-08-21T23:35:14.159" v="3343" actId="478"/>
          <ac:spMkLst>
            <pc:docMk/>
            <pc:sldMk cId="3799088749" sldId="1012"/>
            <ac:spMk id="26" creationId="{00000000-0000-0000-0000-000000000000}"/>
          </ac:spMkLst>
        </pc:spChg>
        <pc:spChg chg="add del mod">
          <ac:chgData name="ab.soheil@nyu.edu" userId="d71572ce-aea6-4a3a-9d7a-c1bc96c12f67" providerId="ADAL" clId="{ED41F9C1-8274-4F08-8693-1523C4FF26CB}" dt="2022-08-21T23:35:25.035" v="3347"/>
          <ac:spMkLst>
            <pc:docMk/>
            <pc:sldMk cId="3799088749" sldId="1012"/>
            <ac:spMk id="27" creationId="{4B94D819-F70A-CEB7-86AE-A70BF3B6E701}"/>
          </ac:spMkLst>
        </pc:spChg>
        <pc:spChg chg="add del mod">
          <ac:chgData name="ab.soheil@nyu.edu" userId="d71572ce-aea6-4a3a-9d7a-c1bc96c12f67" providerId="ADAL" clId="{ED41F9C1-8274-4F08-8693-1523C4FF26CB}" dt="2022-08-21T23:35:25.035" v="3347"/>
          <ac:spMkLst>
            <pc:docMk/>
            <pc:sldMk cId="3799088749" sldId="1012"/>
            <ac:spMk id="28" creationId="{E513E4D8-9D5F-BCA3-BE57-957BF5FC1AB8}"/>
          </ac:spMkLst>
        </pc:spChg>
        <pc:spChg chg="add mod">
          <ac:chgData name="ab.soheil@nyu.edu" userId="d71572ce-aea6-4a3a-9d7a-c1bc96c12f67" providerId="ADAL" clId="{ED41F9C1-8274-4F08-8693-1523C4FF26CB}" dt="2022-08-21T23:35:28.755" v="3349" actId="1076"/>
          <ac:spMkLst>
            <pc:docMk/>
            <pc:sldMk cId="3799088749" sldId="1012"/>
            <ac:spMk id="29" creationId="{A471DC4A-80D5-E4E2-BB6C-DB62D2FB984D}"/>
          </ac:spMkLst>
        </pc:spChg>
        <pc:spChg chg="add mod">
          <ac:chgData name="ab.soheil@nyu.edu" userId="d71572ce-aea6-4a3a-9d7a-c1bc96c12f67" providerId="ADAL" clId="{ED41F9C1-8274-4F08-8693-1523C4FF26CB}" dt="2022-08-21T23:35:28.755" v="3349" actId="1076"/>
          <ac:spMkLst>
            <pc:docMk/>
            <pc:sldMk cId="3799088749" sldId="1012"/>
            <ac:spMk id="30" creationId="{85E7660B-C1F3-1267-6147-31C8BAA160B3}"/>
          </ac:spMkLst>
        </pc:spChg>
        <pc:spChg chg="add mod">
          <ac:chgData name="ab.soheil@nyu.edu" userId="d71572ce-aea6-4a3a-9d7a-c1bc96c12f67" providerId="ADAL" clId="{ED41F9C1-8274-4F08-8693-1523C4FF26CB}" dt="2022-08-21T23:35:28.755" v="3349" actId="1076"/>
          <ac:spMkLst>
            <pc:docMk/>
            <pc:sldMk cId="3799088749" sldId="1012"/>
            <ac:spMk id="31" creationId="{E3F41F42-9910-3049-0846-085D110549ED}"/>
          </ac:spMkLst>
        </pc:spChg>
        <pc:spChg chg="mod">
          <ac:chgData name="ab.soheil@nyu.edu" userId="d71572ce-aea6-4a3a-9d7a-c1bc96c12f67" providerId="ADAL" clId="{ED41F9C1-8274-4F08-8693-1523C4FF26CB}" dt="2022-08-21T23:35:25.049" v="3348"/>
          <ac:spMkLst>
            <pc:docMk/>
            <pc:sldMk cId="3799088749" sldId="1012"/>
            <ac:spMk id="33" creationId="{40757055-649D-C922-D6B7-58946457DB8B}"/>
          </ac:spMkLst>
        </pc:spChg>
        <pc:spChg chg="mod">
          <ac:chgData name="ab.soheil@nyu.edu" userId="d71572ce-aea6-4a3a-9d7a-c1bc96c12f67" providerId="ADAL" clId="{ED41F9C1-8274-4F08-8693-1523C4FF26CB}" dt="2022-08-21T23:35:25.049" v="3348"/>
          <ac:spMkLst>
            <pc:docMk/>
            <pc:sldMk cId="3799088749" sldId="1012"/>
            <ac:spMk id="34" creationId="{5C6B7400-738C-C8CB-109C-82AC75ECF1E9}"/>
          </ac:spMkLst>
        </pc:spChg>
        <pc:spChg chg="mod">
          <ac:chgData name="ab.soheil@nyu.edu" userId="d71572ce-aea6-4a3a-9d7a-c1bc96c12f67" providerId="ADAL" clId="{ED41F9C1-8274-4F08-8693-1523C4FF26CB}" dt="2022-08-21T23:35:25.049" v="3348"/>
          <ac:spMkLst>
            <pc:docMk/>
            <pc:sldMk cId="3799088749" sldId="1012"/>
            <ac:spMk id="35" creationId="{872F6558-E69D-6EEA-6699-760099CD7505}"/>
          </ac:spMkLst>
        </pc:spChg>
        <pc:spChg chg="mod">
          <ac:chgData name="ab.soheil@nyu.edu" userId="d71572ce-aea6-4a3a-9d7a-c1bc96c12f67" providerId="ADAL" clId="{ED41F9C1-8274-4F08-8693-1523C4FF26CB}" dt="2022-08-21T23:35:25.049" v="3348"/>
          <ac:spMkLst>
            <pc:docMk/>
            <pc:sldMk cId="3799088749" sldId="1012"/>
            <ac:spMk id="36" creationId="{516919E5-383F-99A8-2E78-9F71D654A83F}"/>
          </ac:spMkLst>
        </pc:spChg>
        <pc:spChg chg="add mod">
          <ac:chgData name="ab.soheil@nyu.edu" userId="d71572ce-aea6-4a3a-9d7a-c1bc96c12f67" providerId="ADAL" clId="{ED41F9C1-8274-4F08-8693-1523C4FF26CB}" dt="2022-08-21T23:35:42.726" v="3358" actId="1038"/>
          <ac:spMkLst>
            <pc:docMk/>
            <pc:sldMk cId="3799088749" sldId="1012"/>
            <ac:spMk id="37" creationId="{EBC60CBC-2197-1D64-5401-4638CDDB51FA}"/>
          </ac:spMkLst>
        </pc:spChg>
        <pc:spChg chg="add mod">
          <ac:chgData name="ab.soheil@nyu.edu" userId="d71572ce-aea6-4a3a-9d7a-c1bc96c12f67" providerId="ADAL" clId="{ED41F9C1-8274-4F08-8693-1523C4FF26CB}" dt="2022-08-21T23:35:28.755" v="3349" actId="1076"/>
          <ac:spMkLst>
            <pc:docMk/>
            <pc:sldMk cId="3799088749" sldId="1012"/>
            <ac:spMk id="38" creationId="{66D963B3-F51E-709F-194C-7F5BC64F7E1D}"/>
          </ac:spMkLst>
        </pc:spChg>
        <pc:spChg chg="add mod">
          <ac:chgData name="ab.soheil@nyu.edu" userId="d71572ce-aea6-4a3a-9d7a-c1bc96c12f67" providerId="ADAL" clId="{ED41F9C1-8274-4F08-8693-1523C4FF26CB}" dt="2022-08-21T23:35:28.755" v="3349" actId="1076"/>
          <ac:spMkLst>
            <pc:docMk/>
            <pc:sldMk cId="3799088749" sldId="1012"/>
            <ac:spMk id="39" creationId="{46391EBF-1299-4498-8FAF-D605199F3AB7}"/>
          </ac:spMkLst>
        </pc:spChg>
        <pc:spChg chg="mod">
          <ac:chgData name="ab.soheil@nyu.edu" userId="d71572ce-aea6-4a3a-9d7a-c1bc96c12f67" providerId="ADAL" clId="{ED41F9C1-8274-4F08-8693-1523C4FF26CB}" dt="2022-08-21T23:35:25.049" v="3348"/>
          <ac:spMkLst>
            <pc:docMk/>
            <pc:sldMk cId="3799088749" sldId="1012"/>
            <ac:spMk id="41" creationId="{40DAD190-2A20-9201-3292-198C5C52177B}"/>
          </ac:spMkLst>
        </pc:spChg>
        <pc:spChg chg="mod">
          <ac:chgData name="ab.soheil@nyu.edu" userId="d71572ce-aea6-4a3a-9d7a-c1bc96c12f67" providerId="ADAL" clId="{ED41F9C1-8274-4F08-8693-1523C4FF26CB}" dt="2022-08-21T23:35:25.049" v="3348"/>
          <ac:spMkLst>
            <pc:docMk/>
            <pc:sldMk cId="3799088749" sldId="1012"/>
            <ac:spMk id="42" creationId="{F0876037-48BA-2D14-744D-144FA3F94998}"/>
          </ac:spMkLst>
        </pc:spChg>
        <pc:spChg chg="mod">
          <ac:chgData name="ab.soheil@nyu.edu" userId="d71572ce-aea6-4a3a-9d7a-c1bc96c12f67" providerId="ADAL" clId="{ED41F9C1-8274-4F08-8693-1523C4FF26CB}" dt="2022-08-21T23:35:25.049" v="3348"/>
          <ac:spMkLst>
            <pc:docMk/>
            <pc:sldMk cId="3799088749" sldId="1012"/>
            <ac:spMk id="43" creationId="{0C1D76F1-500C-EE0F-6B4D-E89CF8CDE9A3}"/>
          </ac:spMkLst>
        </pc:spChg>
        <pc:spChg chg="mod">
          <ac:chgData name="ab.soheil@nyu.edu" userId="d71572ce-aea6-4a3a-9d7a-c1bc96c12f67" providerId="ADAL" clId="{ED41F9C1-8274-4F08-8693-1523C4FF26CB}" dt="2022-08-21T23:35:25.049" v="3348"/>
          <ac:spMkLst>
            <pc:docMk/>
            <pc:sldMk cId="3799088749" sldId="1012"/>
            <ac:spMk id="44" creationId="{ADE71FEA-0ED3-9A4E-6FF3-74B677759AD6}"/>
          </ac:spMkLst>
        </pc:spChg>
        <pc:spChg chg="mod">
          <ac:chgData name="ab.soheil@nyu.edu" userId="d71572ce-aea6-4a3a-9d7a-c1bc96c12f67" providerId="ADAL" clId="{ED41F9C1-8274-4F08-8693-1523C4FF26CB}" dt="2022-08-21T23:35:36.069" v="3351" actId="1076"/>
          <ac:spMkLst>
            <pc:docMk/>
            <pc:sldMk cId="3799088749" sldId="1012"/>
            <ac:spMk id="45" creationId="{D526FD5C-3939-769E-43CC-6DEA9A8AAEB0}"/>
          </ac:spMkLst>
        </pc:spChg>
        <pc:spChg chg="mod">
          <ac:chgData name="ab.soheil@nyu.edu" userId="d71572ce-aea6-4a3a-9d7a-c1bc96c12f67" providerId="ADAL" clId="{ED41F9C1-8274-4F08-8693-1523C4FF26CB}" dt="2022-08-21T23:35:25.049" v="3348"/>
          <ac:spMkLst>
            <pc:docMk/>
            <pc:sldMk cId="3799088749" sldId="1012"/>
            <ac:spMk id="47" creationId="{2793861F-3BE6-B67D-1C09-9B30D2780567}"/>
          </ac:spMkLst>
        </pc:spChg>
        <pc:spChg chg="mod">
          <ac:chgData name="ab.soheil@nyu.edu" userId="d71572ce-aea6-4a3a-9d7a-c1bc96c12f67" providerId="ADAL" clId="{ED41F9C1-8274-4F08-8693-1523C4FF26CB}" dt="2022-08-21T23:35:25.049" v="3348"/>
          <ac:spMkLst>
            <pc:docMk/>
            <pc:sldMk cId="3799088749" sldId="1012"/>
            <ac:spMk id="48" creationId="{A1E10E2F-7B61-926F-5063-192096BBBD4B}"/>
          </ac:spMkLst>
        </pc:spChg>
        <pc:spChg chg="add mod">
          <ac:chgData name="ab.soheil@nyu.edu" userId="d71572ce-aea6-4a3a-9d7a-c1bc96c12f67" providerId="ADAL" clId="{ED41F9C1-8274-4F08-8693-1523C4FF26CB}" dt="2022-08-21T23:35:28.755" v="3349" actId="1076"/>
          <ac:spMkLst>
            <pc:docMk/>
            <pc:sldMk cId="3799088749" sldId="1012"/>
            <ac:spMk id="49" creationId="{FA526366-CE3C-A1D9-F6B6-B459EFA5DAE1}"/>
          </ac:spMkLst>
        </pc:spChg>
        <pc:spChg chg="add mod">
          <ac:chgData name="ab.soheil@nyu.edu" userId="d71572ce-aea6-4a3a-9d7a-c1bc96c12f67" providerId="ADAL" clId="{ED41F9C1-8274-4F08-8693-1523C4FF26CB}" dt="2022-08-21T23:35:28.755" v="3349" actId="1076"/>
          <ac:spMkLst>
            <pc:docMk/>
            <pc:sldMk cId="3799088749" sldId="1012"/>
            <ac:spMk id="50" creationId="{103FAC68-9254-04DD-6EEC-961DBA062E74}"/>
          </ac:spMkLst>
        </pc:spChg>
        <pc:spChg chg="mod ord">
          <ac:chgData name="ab.soheil@nyu.edu" userId="d71572ce-aea6-4a3a-9d7a-c1bc96c12f67" providerId="ADAL" clId="{ED41F9C1-8274-4F08-8693-1523C4FF26CB}" dt="2022-08-21T22:56:58.434" v="2055" actId="700"/>
          <ac:spMkLst>
            <pc:docMk/>
            <pc:sldMk cId="3799088749" sldId="1012"/>
            <ac:spMk id="73730" creationId="{00000000-0000-0000-0000-000000000000}"/>
          </ac:spMkLst>
        </pc:spChg>
        <pc:spChg chg="mod ord">
          <ac:chgData name="ab.soheil@nyu.edu" userId="d71572ce-aea6-4a3a-9d7a-c1bc96c12f67" providerId="ADAL" clId="{ED41F9C1-8274-4F08-8693-1523C4FF26CB}" dt="2022-08-21T23:31:08.405" v="3121" actId="1076"/>
          <ac:spMkLst>
            <pc:docMk/>
            <pc:sldMk cId="3799088749" sldId="1012"/>
            <ac:spMk id="73731" creationId="{00000000-0000-0000-0000-000000000000}"/>
          </ac:spMkLst>
        </pc:spChg>
        <pc:spChg chg="del mod">
          <ac:chgData name="ab.soheil@nyu.edu" userId="d71572ce-aea6-4a3a-9d7a-c1bc96c12f67" providerId="ADAL" clId="{ED41F9C1-8274-4F08-8693-1523C4FF26CB}" dt="2022-08-21T23:35:14.159" v="3343" actId="478"/>
          <ac:spMkLst>
            <pc:docMk/>
            <pc:sldMk cId="3799088749" sldId="1012"/>
            <ac:spMk id="73732" creationId="{00000000-0000-0000-0000-000000000000}"/>
          </ac:spMkLst>
        </pc:spChg>
        <pc:spChg chg="del mod">
          <ac:chgData name="ab.soheil@nyu.edu" userId="d71572ce-aea6-4a3a-9d7a-c1bc96c12f67" providerId="ADAL" clId="{ED41F9C1-8274-4F08-8693-1523C4FF26CB}" dt="2022-08-21T23:35:14.159" v="3343" actId="478"/>
          <ac:spMkLst>
            <pc:docMk/>
            <pc:sldMk cId="3799088749" sldId="1012"/>
            <ac:spMk id="73733" creationId="{00000000-0000-0000-0000-000000000000}"/>
          </ac:spMkLst>
        </pc:spChg>
        <pc:spChg chg="del mod">
          <ac:chgData name="ab.soheil@nyu.edu" userId="d71572ce-aea6-4a3a-9d7a-c1bc96c12f67" providerId="ADAL" clId="{ED41F9C1-8274-4F08-8693-1523C4FF26CB}" dt="2022-08-21T23:35:14.159" v="3343" actId="478"/>
          <ac:spMkLst>
            <pc:docMk/>
            <pc:sldMk cId="3799088749" sldId="1012"/>
            <ac:spMk id="73734" creationId="{00000000-0000-0000-0000-000000000000}"/>
          </ac:spMkLst>
        </pc:spChg>
        <pc:spChg chg="del mod">
          <ac:chgData name="ab.soheil@nyu.edu" userId="d71572ce-aea6-4a3a-9d7a-c1bc96c12f67" providerId="ADAL" clId="{ED41F9C1-8274-4F08-8693-1523C4FF26CB}" dt="2022-08-21T23:35:14.159" v="3343" actId="478"/>
          <ac:spMkLst>
            <pc:docMk/>
            <pc:sldMk cId="3799088749" sldId="1012"/>
            <ac:spMk id="73736" creationId="{00000000-0000-0000-0000-000000000000}"/>
          </ac:spMkLst>
        </pc:spChg>
        <pc:spChg chg="del mod">
          <ac:chgData name="ab.soheil@nyu.edu" userId="d71572ce-aea6-4a3a-9d7a-c1bc96c12f67" providerId="ADAL" clId="{ED41F9C1-8274-4F08-8693-1523C4FF26CB}" dt="2022-08-21T23:35:14.159" v="3343" actId="478"/>
          <ac:spMkLst>
            <pc:docMk/>
            <pc:sldMk cId="3799088749" sldId="1012"/>
            <ac:spMk id="73737" creationId="{00000000-0000-0000-0000-000000000000}"/>
          </ac:spMkLst>
        </pc:spChg>
        <pc:spChg chg="del mod">
          <ac:chgData name="ab.soheil@nyu.edu" userId="d71572ce-aea6-4a3a-9d7a-c1bc96c12f67" providerId="ADAL" clId="{ED41F9C1-8274-4F08-8693-1523C4FF26CB}" dt="2022-08-21T23:35:14.159" v="3343" actId="478"/>
          <ac:spMkLst>
            <pc:docMk/>
            <pc:sldMk cId="3799088749" sldId="1012"/>
            <ac:spMk id="73739" creationId="{00000000-0000-0000-0000-000000000000}"/>
          </ac:spMkLst>
        </pc:spChg>
        <pc:spChg chg="mod">
          <ac:chgData name="ab.soheil@nyu.edu" userId="d71572ce-aea6-4a3a-9d7a-c1bc96c12f67" providerId="ADAL" clId="{ED41F9C1-8274-4F08-8693-1523C4FF26CB}" dt="2022-08-21T23:34:10.999" v="3337" actId="13822"/>
          <ac:spMkLst>
            <pc:docMk/>
            <pc:sldMk cId="3799088749" sldId="1012"/>
            <ac:spMk id="73744" creationId="{00000000-0000-0000-0000-000000000000}"/>
          </ac:spMkLst>
        </pc:spChg>
        <pc:spChg chg="mod">
          <ac:chgData name="ab.soheil@nyu.edu" userId="d71572ce-aea6-4a3a-9d7a-c1bc96c12f67" providerId="ADAL" clId="{ED41F9C1-8274-4F08-8693-1523C4FF26CB}" dt="2022-08-21T23:34:10.999" v="3337" actId="13822"/>
          <ac:spMkLst>
            <pc:docMk/>
            <pc:sldMk cId="3799088749" sldId="1012"/>
            <ac:spMk id="73745" creationId="{00000000-0000-0000-0000-000000000000}"/>
          </ac:spMkLst>
        </pc:spChg>
        <pc:spChg chg="mod">
          <ac:chgData name="ab.soheil@nyu.edu" userId="d71572ce-aea6-4a3a-9d7a-c1bc96c12f67" providerId="ADAL" clId="{ED41F9C1-8274-4F08-8693-1523C4FF26CB}" dt="2022-08-21T23:34:10.999" v="3337" actId="13822"/>
          <ac:spMkLst>
            <pc:docMk/>
            <pc:sldMk cId="3799088749" sldId="1012"/>
            <ac:spMk id="73746" creationId="{00000000-0000-0000-0000-000000000000}"/>
          </ac:spMkLst>
        </pc:spChg>
        <pc:spChg chg="mod">
          <ac:chgData name="ab.soheil@nyu.edu" userId="d71572ce-aea6-4a3a-9d7a-c1bc96c12f67" providerId="ADAL" clId="{ED41F9C1-8274-4F08-8693-1523C4FF26CB}" dt="2022-08-21T23:34:10.999" v="3337" actId="13822"/>
          <ac:spMkLst>
            <pc:docMk/>
            <pc:sldMk cId="3799088749" sldId="1012"/>
            <ac:spMk id="73747" creationId="{00000000-0000-0000-0000-000000000000}"/>
          </ac:spMkLst>
        </pc:spChg>
        <pc:spChg chg="mod">
          <ac:chgData name="ab.soheil@nyu.edu" userId="d71572ce-aea6-4a3a-9d7a-c1bc96c12f67" providerId="ADAL" clId="{ED41F9C1-8274-4F08-8693-1523C4FF26CB}" dt="2022-08-21T23:34:47.096" v="3342" actId="2085"/>
          <ac:spMkLst>
            <pc:docMk/>
            <pc:sldMk cId="3799088749" sldId="1012"/>
            <ac:spMk id="73748" creationId="{00000000-0000-0000-0000-000000000000}"/>
          </ac:spMkLst>
        </pc:spChg>
        <pc:spChg chg="mod">
          <ac:chgData name="ab.soheil@nyu.edu" userId="d71572ce-aea6-4a3a-9d7a-c1bc96c12f67" providerId="ADAL" clId="{ED41F9C1-8274-4F08-8693-1523C4FF26CB}" dt="2022-08-21T23:34:36.395" v="3340" actId="208"/>
          <ac:spMkLst>
            <pc:docMk/>
            <pc:sldMk cId="3799088749" sldId="1012"/>
            <ac:spMk id="73751" creationId="{00000000-0000-0000-0000-000000000000}"/>
          </ac:spMkLst>
        </pc:spChg>
        <pc:spChg chg="mod">
          <ac:chgData name="ab.soheil@nyu.edu" userId="d71572ce-aea6-4a3a-9d7a-c1bc96c12f67" providerId="ADAL" clId="{ED41F9C1-8274-4F08-8693-1523C4FF26CB}" dt="2022-08-21T23:34:36.395" v="3340" actId="208"/>
          <ac:spMkLst>
            <pc:docMk/>
            <pc:sldMk cId="3799088749" sldId="1012"/>
            <ac:spMk id="73752" creationId="{00000000-0000-0000-0000-000000000000}"/>
          </ac:spMkLst>
        </pc:spChg>
        <pc:grpChg chg="del mod">
          <ac:chgData name="ab.soheil@nyu.edu" userId="d71572ce-aea6-4a3a-9d7a-c1bc96c12f67" providerId="ADAL" clId="{ED41F9C1-8274-4F08-8693-1523C4FF26CB}" dt="2022-08-21T23:35:14.159" v="3343" actId="478"/>
          <ac:grpSpMkLst>
            <pc:docMk/>
            <pc:sldMk cId="3799088749" sldId="1012"/>
            <ac:grpSpMk id="2" creationId="{00000000-0000-0000-0000-000000000000}"/>
          </ac:grpSpMkLst>
        </pc:grpChg>
        <pc:grpChg chg="del mod">
          <ac:chgData name="ab.soheil@nyu.edu" userId="d71572ce-aea6-4a3a-9d7a-c1bc96c12f67" providerId="ADAL" clId="{ED41F9C1-8274-4F08-8693-1523C4FF26CB}" dt="2022-08-21T23:35:14.159" v="3343" actId="478"/>
          <ac:grpSpMkLst>
            <pc:docMk/>
            <pc:sldMk cId="3799088749" sldId="1012"/>
            <ac:grpSpMk id="3" creationId="{00000000-0000-0000-0000-000000000000}"/>
          </ac:grpSpMkLst>
        </pc:grpChg>
        <pc:grpChg chg="del mod">
          <ac:chgData name="ab.soheil@nyu.edu" userId="d71572ce-aea6-4a3a-9d7a-c1bc96c12f67" providerId="ADAL" clId="{ED41F9C1-8274-4F08-8693-1523C4FF26CB}" dt="2022-08-21T23:35:14.159" v="3343" actId="478"/>
          <ac:grpSpMkLst>
            <pc:docMk/>
            <pc:sldMk cId="3799088749" sldId="1012"/>
            <ac:grpSpMk id="4" creationId="{00000000-0000-0000-0000-000000000000}"/>
          </ac:grpSpMkLst>
        </pc:grpChg>
        <pc:grpChg chg="add del mod">
          <ac:chgData name="ab.soheil@nyu.edu" userId="d71572ce-aea6-4a3a-9d7a-c1bc96c12f67" providerId="ADAL" clId="{ED41F9C1-8274-4F08-8693-1523C4FF26CB}" dt="2022-08-21T23:35:25.035" v="3347"/>
          <ac:grpSpMkLst>
            <pc:docMk/>
            <pc:sldMk cId="3799088749" sldId="1012"/>
            <ac:grpSpMk id="8" creationId="{F9B94369-EB48-A2DE-CFC8-640DD530F10B}"/>
          </ac:grpSpMkLst>
        </pc:grpChg>
        <pc:grpChg chg="add del mod">
          <ac:chgData name="ab.soheil@nyu.edu" userId="d71572ce-aea6-4a3a-9d7a-c1bc96c12f67" providerId="ADAL" clId="{ED41F9C1-8274-4F08-8693-1523C4FF26CB}" dt="2022-08-21T23:35:25.035" v="3347"/>
          <ac:grpSpMkLst>
            <pc:docMk/>
            <pc:sldMk cId="3799088749" sldId="1012"/>
            <ac:grpSpMk id="16" creationId="{35913F73-818C-0CA7-7FCD-06EA20E885B8}"/>
          </ac:grpSpMkLst>
        </pc:grpChg>
        <pc:grpChg chg="add del mod">
          <ac:chgData name="ab.soheil@nyu.edu" userId="d71572ce-aea6-4a3a-9d7a-c1bc96c12f67" providerId="ADAL" clId="{ED41F9C1-8274-4F08-8693-1523C4FF26CB}" dt="2022-08-21T23:35:25.035" v="3347"/>
          <ac:grpSpMkLst>
            <pc:docMk/>
            <pc:sldMk cId="3799088749" sldId="1012"/>
            <ac:grpSpMk id="22" creationId="{60534419-5E20-0F84-5490-4E85CB6231F5}"/>
          </ac:grpSpMkLst>
        </pc:grpChg>
        <pc:grpChg chg="add mod">
          <ac:chgData name="ab.soheil@nyu.edu" userId="d71572ce-aea6-4a3a-9d7a-c1bc96c12f67" providerId="ADAL" clId="{ED41F9C1-8274-4F08-8693-1523C4FF26CB}" dt="2022-08-21T23:35:28.755" v="3349" actId="1076"/>
          <ac:grpSpMkLst>
            <pc:docMk/>
            <pc:sldMk cId="3799088749" sldId="1012"/>
            <ac:grpSpMk id="32" creationId="{5C1C4F5A-EA9F-A610-8FCE-E67B26994118}"/>
          </ac:grpSpMkLst>
        </pc:grpChg>
        <pc:grpChg chg="add mod">
          <ac:chgData name="ab.soheil@nyu.edu" userId="d71572ce-aea6-4a3a-9d7a-c1bc96c12f67" providerId="ADAL" clId="{ED41F9C1-8274-4F08-8693-1523C4FF26CB}" dt="2022-08-21T23:35:28.755" v="3349" actId="1076"/>
          <ac:grpSpMkLst>
            <pc:docMk/>
            <pc:sldMk cId="3799088749" sldId="1012"/>
            <ac:grpSpMk id="40" creationId="{66FA6727-1A30-2DE2-2947-953833583421}"/>
          </ac:grpSpMkLst>
        </pc:grpChg>
        <pc:grpChg chg="add mod">
          <ac:chgData name="ab.soheil@nyu.edu" userId="d71572ce-aea6-4a3a-9d7a-c1bc96c12f67" providerId="ADAL" clId="{ED41F9C1-8274-4F08-8693-1523C4FF26CB}" dt="2022-08-21T23:35:28.755" v="3349" actId="1076"/>
          <ac:grpSpMkLst>
            <pc:docMk/>
            <pc:sldMk cId="3799088749" sldId="1012"/>
            <ac:grpSpMk id="46" creationId="{AA2C589B-0729-7FB1-E40A-D2151C4AF5B0}"/>
          </ac:grpSpMkLst>
        </pc:grpChg>
      </pc:sldChg>
      <pc:sldChg chg="modSp add mod modClrScheme modAnim chgLayout">
        <pc:chgData name="ab.soheil@nyu.edu" userId="d71572ce-aea6-4a3a-9d7a-c1bc96c12f67" providerId="ADAL" clId="{ED41F9C1-8274-4F08-8693-1523C4FF26CB}" dt="2022-08-21T23:14:01.040" v="2568" actId="6549"/>
        <pc:sldMkLst>
          <pc:docMk/>
          <pc:sldMk cId="1139141595" sldId="1014"/>
        </pc:sldMkLst>
        <pc:spChg chg="mod ord">
          <ac:chgData name="ab.soheil@nyu.edu" userId="d71572ce-aea6-4a3a-9d7a-c1bc96c12f67" providerId="ADAL" clId="{ED41F9C1-8274-4F08-8693-1523C4FF26CB}" dt="2022-08-21T23:12:24.632" v="2548" actId="20577"/>
          <ac:spMkLst>
            <pc:docMk/>
            <pc:sldMk cId="1139141595" sldId="1014"/>
            <ac:spMk id="2" creationId="{00000000-0000-0000-0000-000000000000}"/>
          </ac:spMkLst>
        </pc:spChg>
        <pc:spChg chg="mod ord">
          <ac:chgData name="ab.soheil@nyu.edu" userId="d71572ce-aea6-4a3a-9d7a-c1bc96c12f67" providerId="ADAL" clId="{ED41F9C1-8274-4F08-8693-1523C4FF26CB}" dt="2022-08-21T23:13:07.547" v="2560" actId="6549"/>
          <ac:spMkLst>
            <pc:docMk/>
            <pc:sldMk cId="1139141595" sldId="1014"/>
            <ac:spMk id="3" creationId="{00000000-0000-0000-0000-000000000000}"/>
          </ac:spMkLst>
        </pc:spChg>
      </pc:sldChg>
      <pc:sldChg chg="modSp add mod modClrScheme chgLayout">
        <pc:chgData name="ab.soheil@nyu.edu" userId="d71572ce-aea6-4a3a-9d7a-c1bc96c12f67" providerId="ADAL" clId="{ED41F9C1-8274-4F08-8693-1523C4FF26CB}" dt="2022-08-21T23:17:39.697" v="2844" actId="113"/>
        <pc:sldMkLst>
          <pc:docMk/>
          <pc:sldMk cId="4293950886" sldId="1017"/>
        </pc:sldMkLst>
        <pc:spChg chg="mod ord">
          <ac:chgData name="ab.soheil@nyu.edu" userId="d71572ce-aea6-4a3a-9d7a-c1bc96c12f67" providerId="ADAL" clId="{ED41F9C1-8274-4F08-8693-1523C4FF26CB}" dt="2022-08-21T23:17:39.697" v="2844" actId="113"/>
          <ac:spMkLst>
            <pc:docMk/>
            <pc:sldMk cId="4293950886" sldId="1017"/>
            <ac:spMk id="2" creationId="{00000000-0000-0000-0000-000000000000}"/>
          </ac:spMkLst>
        </pc:spChg>
        <pc:spChg chg="mod ord">
          <ac:chgData name="ab.soheil@nyu.edu" userId="d71572ce-aea6-4a3a-9d7a-c1bc96c12f67" providerId="ADAL" clId="{ED41F9C1-8274-4F08-8693-1523C4FF26CB}" dt="2022-08-21T22:56:58.434" v="2055" actId="700"/>
          <ac:spMkLst>
            <pc:docMk/>
            <pc:sldMk cId="4293950886" sldId="1017"/>
            <ac:spMk id="3" creationId="{00000000-0000-0000-0000-000000000000}"/>
          </ac:spMkLst>
        </pc:spChg>
      </pc:sldChg>
      <pc:sldChg chg="modSp add mod modClrScheme addAnim delAnim modAnim chgLayout">
        <pc:chgData name="ab.soheil@nyu.edu" userId="d71572ce-aea6-4a3a-9d7a-c1bc96c12f67" providerId="ADAL" clId="{ED41F9C1-8274-4F08-8693-1523C4FF26CB}" dt="2022-08-21T23:17:17.372" v="2842" actId="1076"/>
        <pc:sldMkLst>
          <pc:docMk/>
          <pc:sldMk cId="2879861557" sldId="1019"/>
        </pc:sldMkLst>
        <pc:spChg chg="mod ord">
          <ac:chgData name="ab.soheil@nyu.edu" userId="d71572ce-aea6-4a3a-9d7a-c1bc96c12f67" providerId="ADAL" clId="{ED41F9C1-8274-4F08-8693-1523C4FF26CB}" dt="2022-08-21T23:16:55.829" v="2839" actId="1038"/>
          <ac:spMkLst>
            <pc:docMk/>
            <pc:sldMk cId="2879861557" sldId="1019"/>
            <ac:spMk id="2" creationId="{00000000-0000-0000-0000-000000000000}"/>
          </ac:spMkLst>
        </pc:spChg>
        <pc:spChg chg="mod">
          <ac:chgData name="ab.soheil@nyu.edu" userId="d71572ce-aea6-4a3a-9d7a-c1bc96c12f67" providerId="ADAL" clId="{ED41F9C1-8274-4F08-8693-1523C4FF26CB}" dt="2022-08-21T23:17:17.372" v="2842" actId="1076"/>
          <ac:spMkLst>
            <pc:docMk/>
            <pc:sldMk cId="2879861557" sldId="1019"/>
            <ac:spMk id="5" creationId="{00000000-0000-0000-0000-000000000000}"/>
          </ac:spMkLst>
        </pc:spChg>
        <pc:spChg chg="mod">
          <ac:chgData name="ab.soheil@nyu.edu" userId="d71572ce-aea6-4a3a-9d7a-c1bc96c12f67" providerId="ADAL" clId="{ED41F9C1-8274-4F08-8693-1523C4FF26CB}" dt="2022-08-21T23:17:04.715" v="2841" actId="14100"/>
          <ac:spMkLst>
            <pc:docMk/>
            <pc:sldMk cId="2879861557" sldId="1019"/>
            <ac:spMk id="78" creationId="{00000000-0000-0000-0000-000000000000}"/>
          </ac:spMkLst>
        </pc:spChg>
        <pc:spChg chg="mod">
          <ac:chgData name="ab.soheil@nyu.edu" userId="d71572ce-aea6-4a3a-9d7a-c1bc96c12f67" providerId="ADAL" clId="{ED41F9C1-8274-4F08-8693-1523C4FF26CB}" dt="2022-08-21T23:16:06.864" v="2611" actId="1035"/>
          <ac:spMkLst>
            <pc:docMk/>
            <pc:sldMk cId="2879861557" sldId="1019"/>
            <ac:spMk id="79" creationId="{00000000-0000-0000-0000-000000000000}"/>
          </ac:spMkLst>
        </pc:spChg>
        <pc:spChg chg="mod">
          <ac:chgData name="ab.soheil@nyu.edu" userId="d71572ce-aea6-4a3a-9d7a-c1bc96c12f67" providerId="ADAL" clId="{ED41F9C1-8274-4F08-8693-1523C4FF26CB}" dt="2022-08-21T23:17:00.607" v="2840" actId="14100"/>
          <ac:spMkLst>
            <pc:docMk/>
            <pc:sldMk cId="2879861557" sldId="1019"/>
            <ac:spMk id="80" creationId="{00000000-0000-0000-0000-000000000000}"/>
          </ac:spMkLst>
        </pc:spChg>
        <pc:spChg chg="mod ord">
          <ac:chgData name="ab.soheil@nyu.edu" userId="d71572ce-aea6-4a3a-9d7a-c1bc96c12f67" providerId="ADAL" clId="{ED41F9C1-8274-4F08-8693-1523C4FF26CB}" dt="2022-08-21T23:15:32.814" v="2586" actId="2711"/>
          <ac:spMkLst>
            <pc:docMk/>
            <pc:sldMk cId="2879861557" sldId="1019"/>
            <ac:spMk id="47114" creationId="{00000000-0000-0000-0000-000000000000}"/>
          </ac:spMkLst>
        </pc:spChg>
      </pc:sldChg>
      <pc:sldChg chg="modSp add mod modClrScheme chgLayout">
        <pc:chgData name="ab.soheil@nyu.edu" userId="d71572ce-aea6-4a3a-9d7a-c1bc96c12f67" providerId="ADAL" clId="{ED41F9C1-8274-4F08-8693-1523C4FF26CB}" dt="2022-08-21T23:18:26.379" v="2849" actId="404"/>
        <pc:sldMkLst>
          <pc:docMk/>
          <pc:sldMk cId="3217873227" sldId="1020"/>
        </pc:sldMkLst>
        <pc:spChg chg="mod ord">
          <ac:chgData name="ab.soheil@nyu.edu" userId="d71572ce-aea6-4a3a-9d7a-c1bc96c12f67" providerId="ADAL" clId="{ED41F9C1-8274-4F08-8693-1523C4FF26CB}" dt="2022-08-21T23:18:04.871" v="2845" actId="120"/>
          <ac:spMkLst>
            <pc:docMk/>
            <pc:sldMk cId="3217873227" sldId="1020"/>
            <ac:spMk id="2" creationId="{00000000-0000-0000-0000-000000000000}"/>
          </ac:spMkLst>
        </pc:spChg>
        <pc:spChg chg="mod ord">
          <ac:chgData name="ab.soheil@nyu.edu" userId="d71572ce-aea6-4a3a-9d7a-c1bc96c12f67" providerId="ADAL" clId="{ED41F9C1-8274-4F08-8693-1523C4FF26CB}" dt="2022-08-21T22:56:58.434" v="2055" actId="700"/>
          <ac:spMkLst>
            <pc:docMk/>
            <pc:sldMk cId="3217873227" sldId="1020"/>
            <ac:spMk id="3" creationId="{00000000-0000-0000-0000-000000000000}"/>
          </ac:spMkLst>
        </pc:spChg>
        <pc:spChg chg="mod">
          <ac:chgData name="ab.soheil@nyu.edu" userId="d71572ce-aea6-4a3a-9d7a-c1bc96c12f67" providerId="ADAL" clId="{ED41F9C1-8274-4F08-8693-1523C4FF26CB}" dt="2022-08-21T23:18:26.379" v="2849" actId="404"/>
          <ac:spMkLst>
            <pc:docMk/>
            <pc:sldMk cId="3217873227" sldId="1020"/>
            <ac:spMk id="19" creationId="{00000000-0000-0000-0000-000000000000}"/>
          </ac:spMkLst>
        </pc:spChg>
      </pc:sldChg>
      <pc:sldChg chg="addSp delSp modSp add mod modClrScheme chgLayout">
        <pc:chgData name="ab.soheil@nyu.edu" userId="d71572ce-aea6-4a3a-9d7a-c1bc96c12f67" providerId="ADAL" clId="{ED41F9C1-8274-4F08-8693-1523C4FF26CB}" dt="2022-08-21T23:18:51.465" v="2853" actId="478"/>
        <pc:sldMkLst>
          <pc:docMk/>
          <pc:sldMk cId="119696529" sldId="1021"/>
        </pc:sldMkLst>
        <pc:spChg chg="add del mod ord">
          <ac:chgData name="ab.soheil@nyu.edu" userId="d71572ce-aea6-4a3a-9d7a-c1bc96c12f67" providerId="ADAL" clId="{ED41F9C1-8274-4F08-8693-1523C4FF26CB}" dt="2022-08-21T23:18:51.465" v="2853" actId="478"/>
          <ac:spMkLst>
            <pc:docMk/>
            <pc:sldMk cId="119696529" sldId="1021"/>
            <ac:spMk id="2" creationId="{DCCF359D-800B-5564-F556-7FDE4A6A4C90}"/>
          </ac:spMkLst>
        </pc:spChg>
        <pc:spChg chg="mod ord">
          <ac:chgData name="ab.soheil@nyu.edu" userId="d71572ce-aea6-4a3a-9d7a-c1bc96c12f67" providerId="ADAL" clId="{ED41F9C1-8274-4F08-8693-1523C4FF26CB}" dt="2022-08-21T23:18:42.300" v="2850" actId="120"/>
          <ac:spMkLst>
            <pc:docMk/>
            <pc:sldMk cId="119696529" sldId="1021"/>
            <ac:spMk id="40" creationId="{00000000-0000-0000-0000-000000000000}"/>
          </ac:spMkLst>
        </pc:spChg>
      </pc:sldChg>
      <pc:sldChg chg="addSp delSp modSp add mod modClrScheme chgLayout">
        <pc:chgData name="ab.soheil@nyu.edu" userId="d71572ce-aea6-4a3a-9d7a-c1bc96c12f67" providerId="ADAL" clId="{ED41F9C1-8274-4F08-8693-1523C4FF26CB}" dt="2022-08-21T23:19:02.366" v="2855" actId="478"/>
        <pc:sldMkLst>
          <pc:docMk/>
          <pc:sldMk cId="478231768" sldId="1022"/>
        </pc:sldMkLst>
        <pc:spChg chg="add del mod ord">
          <ac:chgData name="ab.soheil@nyu.edu" userId="d71572ce-aea6-4a3a-9d7a-c1bc96c12f67" providerId="ADAL" clId="{ED41F9C1-8274-4F08-8693-1523C4FF26CB}" dt="2022-08-21T23:19:02.366" v="2855" actId="478"/>
          <ac:spMkLst>
            <pc:docMk/>
            <pc:sldMk cId="478231768" sldId="1022"/>
            <ac:spMk id="2" creationId="{3C4BF6D3-E43B-2A42-148C-AF247EB6503A}"/>
          </ac:spMkLst>
        </pc:spChg>
        <pc:spChg chg="mod ord">
          <ac:chgData name="ab.soheil@nyu.edu" userId="d71572ce-aea6-4a3a-9d7a-c1bc96c12f67" providerId="ADAL" clId="{ED41F9C1-8274-4F08-8693-1523C4FF26CB}" dt="2022-08-21T23:18:58.693" v="2854" actId="120"/>
          <ac:spMkLst>
            <pc:docMk/>
            <pc:sldMk cId="478231768" sldId="1022"/>
            <ac:spMk id="40" creationId="{00000000-0000-0000-0000-000000000000}"/>
          </ac:spMkLst>
        </pc:spChg>
      </pc:sldChg>
      <pc:sldChg chg="modSp add mod modClrScheme chgLayout">
        <pc:chgData name="ab.soheil@nyu.edu" userId="d71572ce-aea6-4a3a-9d7a-c1bc96c12f67" providerId="ADAL" clId="{ED41F9C1-8274-4F08-8693-1523C4FF26CB}" dt="2022-08-21T23:19:37.475" v="2862" actId="20577"/>
        <pc:sldMkLst>
          <pc:docMk/>
          <pc:sldMk cId="1712223731" sldId="1023"/>
        </pc:sldMkLst>
        <pc:spChg chg="mod ord">
          <ac:chgData name="ab.soheil@nyu.edu" userId="d71572ce-aea6-4a3a-9d7a-c1bc96c12f67" providerId="ADAL" clId="{ED41F9C1-8274-4F08-8693-1523C4FF26CB}" dt="2022-08-21T23:19:25.524" v="2857" actId="2711"/>
          <ac:spMkLst>
            <pc:docMk/>
            <pc:sldMk cId="1712223731" sldId="1023"/>
            <ac:spMk id="53255" creationId="{00000000-0000-0000-0000-000000000000}"/>
          </ac:spMkLst>
        </pc:spChg>
        <pc:spChg chg="mod ord">
          <ac:chgData name="ab.soheil@nyu.edu" userId="d71572ce-aea6-4a3a-9d7a-c1bc96c12f67" providerId="ADAL" clId="{ED41F9C1-8274-4F08-8693-1523C4FF26CB}" dt="2022-08-21T23:19:37.475" v="2862" actId="20577"/>
          <ac:spMkLst>
            <pc:docMk/>
            <pc:sldMk cId="1712223731" sldId="1023"/>
            <ac:spMk id="55302" creationId="{00000000-0000-0000-0000-000000000000}"/>
          </ac:spMkLst>
        </pc:spChg>
      </pc:sldChg>
      <pc:sldChg chg="addSp delSp modSp add mod modClrScheme addAnim delAnim chgLayout">
        <pc:chgData name="ab.soheil@nyu.edu" userId="d71572ce-aea6-4a3a-9d7a-c1bc96c12f67" providerId="ADAL" clId="{ED41F9C1-8274-4F08-8693-1523C4FF26CB}" dt="2022-08-21T23:19:53.980" v="2866" actId="478"/>
        <pc:sldMkLst>
          <pc:docMk/>
          <pc:sldMk cId="391168170" sldId="1025"/>
        </pc:sldMkLst>
        <pc:spChg chg="add del mod ord">
          <ac:chgData name="ab.soheil@nyu.edu" userId="d71572ce-aea6-4a3a-9d7a-c1bc96c12f67" providerId="ADAL" clId="{ED41F9C1-8274-4F08-8693-1523C4FF26CB}" dt="2022-08-21T23:19:53.980" v="2866" actId="478"/>
          <ac:spMkLst>
            <pc:docMk/>
            <pc:sldMk cId="391168170" sldId="1025"/>
            <ac:spMk id="2" creationId="{F8D6D4C2-F1E2-A1BC-269B-92C2C8F746E6}"/>
          </ac:spMkLst>
        </pc:spChg>
        <pc:spChg chg="add del">
          <ac:chgData name="ab.soheil@nyu.edu" userId="d71572ce-aea6-4a3a-9d7a-c1bc96c12f67" providerId="ADAL" clId="{ED41F9C1-8274-4F08-8693-1523C4FF26CB}" dt="2022-08-21T23:19:52.653" v="2865" actId="478"/>
          <ac:spMkLst>
            <pc:docMk/>
            <pc:sldMk cId="391168170" sldId="1025"/>
            <ac:spMk id="20" creationId="{00000000-0000-0000-0000-000000000000}"/>
          </ac:spMkLst>
        </pc:spChg>
        <pc:spChg chg="mod ord">
          <ac:chgData name="ab.soheil@nyu.edu" userId="d71572ce-aea6-4a3a-9d7a-c1bc96c12f67" providerId="ADAL" clId="{ED41F9C1-8274-4F08-8693-1523C4FF26CB}" dt="2022-08-21T23:19:49.028" v="2863" actId="120"/>
          <ac:spMkLst>
            <pc:docMk/>
            <pc:sldMk cId="391168170" sldId="1025"/>
            <ac:spMk id="40" creationId="{00000000-0000-0000-0000-000000000000}"/>
          </ac:spMkLst>
        </pc:spChg>
      </pc:sldChg>
      <pc:sldChg chg="modSp add mod modClrScheme chgLayout">
        <pc:chgData name="ab.soheil@nyu.edu" userId="d71572ce-aea6-4a3a-9d7a-c1bc96c12f67" providerId="ADAL" clId="{ED41F9C1-8274-4F08-8693-1523C4FF26CB}" dt="2022-08-21T23:29:43.319" v="3071" actId="1036"/>
        <pc:sldMkLst>
          <pc:docMk/>
          <pc:sldMk cId="3790769407" sldId="1026"/>
        </pc:sldMkLst>
        <pc:spChg chg="mod ord">
          <ac:chgData name="ab.soheil@nyu.edu" userId="d71572ce-aea6-4a3a-9d7a-c1bc96c12f67" providerId="ADAL" clId="{ED41F9C1-8274-4F08-8693-1523C4FF26CB}" dt="2022-08-21T23:27:12.175" v="3047" actId="2711"/>
          <ac:spMkLst>
            <pc:docMk/>
            <pc:sldMk cId="3790769407" sldId="1026"/>
            <ac:spMk id="2" creationId="{00000000-0000-0000-0000-000000000000}"/>
          </ac:spMkLst>
        </pc:spChg>
        <pc:spChg chg="mod">
          <ac:chgData name="ab.soheil@nyu.edu" userId="d71572ce-aea6-4a3a-9d7a-c1bc96c12f67" providerId="ADAL" clId="{ED41F9C1-8274-4F08-8693-1523C4FF26CB}" dt="2022-08-21T23:28:46.672" v="3060" actId="207"/>
          <ac:spMkLst>
            <pc:docMk/>
            <pc:sldMk cId="3790769407" sldId="1026"/>
            <ac:spMk id="54" creationId="{00000000-0000-0000-0000-000000000000}"/>
          </ac:spMkLst>
        </pc:spChg>
        <pc:spChg chg="mod">
          <ac:chgData name="ab.soheil@nyu.edu" userId="d71572ce-aea6-4a3a-9d7a-c1bc96c12f67" providerId="ADAL" clId="{ED41F9C1-8274-4F08-8693-1523C4FF26CB}" dt="2022-08-21T23:28:43.474" v="3059" actId="207"/>
          <ac:spMkLst>
            <pc:docMk/>
            <pc:sldMk cId="3790769407" sldId="1026"/>
            <ac:spMk id="55" creationId="{00000000-0000-0000-0000-000000000000}"/>
          </ac:spMkLst>
        </pc:spChg>
        <pc:spChg chg="mod ord">
          <ac:chgData name="ab.soheil@nyu.edu" userId="d71572ce-aea6-4a3a-9d7a-c1bc96c12f67" providerId="ADAL" clId="{ED41F9C1-8274-4F08-8693-1523C4FF26CB}" dt="2022-08-21T23:26:56.296" v="3045" actId="2711"/>
          <ac:spMkLst>
            <pc:docMk/>
            <pc:sldMk cId="3790769407" sldId="1026"/>
            <ac:spMk id="61443" creationId="{00000000-0000-0000-0000-000000000000}"/>
          </ac:spMkLst>
        </pc:spChg>
        <pc:spChg chg="mod">
          <ac:chgData name="ab.soheil@nyu.edu" userId="d71572ce-aea6-4a3a-9d7a-c1bc96c12f67" providerId="ADAL" clId="{ED41F9C1-8274-4F08-8693-1523C4FF26CB}" dt="2022-08-21T23:28:36.470" v="3057" actId="207"/>
          <ac:spMkLst>
            <pc:docMk/>
            <pc:sldMk cId="3790769407" sldId="1026"/>
            <ac:spMk id="61470" creationId="{00000000-0000-0000-0000-000000000000}"/>
          </ac:spMkLst>
        </pc:spChg>
        <pc:spChg chg="mod">
          <ac:chgData name="ab.soheil@nyu.edu" userId="d71572ce-aea6-4a3a-9d7a-c1bc96c12f67" providerId="ADAL" clId="{ED41F9C1-8274-4F08-8693-1523C4FF26CB}" dt="2022-08-21T23:28:30.708" v="3054" actId="404"/>
          <ac:spMkLst>
            <pc:docMk/>
            <pc:sldMk cId="3790769407" sldId="1026"/>
            <ac:spMk id="61471" creationId="{00000000-0000-0000-0000-000000000000}"/>
          </ac:spMkLst>
        </pc:spChg>
        <pc:spChg chg="mod">
          <ac:chgData name="ab.soheil@nyu.edu" userId="d71572ce-aea6-4a3a-9d7a-c1bc96c12f67" providerId="ADAL" clId="{ED41F9C1-8274-4F08-8693-1523C4FF26CB}" dt="2022-08-21T23:29:43.319" v="3071" actId="1036"/>
          <ac:spMkLst>
            <pc:docMk/>
            <pc:sldMk cId="3790769407" sldId="1026"/>
            <ac:spMk id="61472" creationId="{00000000-0000-0000-0000-000000000000}"/>
          </ac:spMkLst>
        </pc:spChg>
        <pc:spChg chg="mod">
          <ac:chgData name="ab.soheil@nyu.edu" userId="d71572ce-aea6-4a3a-9d7a-c1bc96c12f67" providerId="ADAL" clId="{ED41F9C1-8274-4F08-8693-1523C4FF26CB}" dt="2022-08-21T23:29:01.280" v="3061" actId="2711"/>
          <ac:spMkLst>
            <pc:docMk/>
            <pc:sldMk cId="3790769407" sldId="1026"/>
            <ac:spMk id="61478" creationId="{00000000-0000-0000-0000-000000000000}"/>
          </ac:spMkLst>
        </pc:spChg>
        <pc:spChg chg="mod">
          <ac:chgData name="ab.soheil@nyu.edu" userId="d71572ce-aea6-4a3a-9d7a-c1bc96c12f67" providerId="ADAL" clId="{ED41F9C1-8274-4F08-8693-1523C4FF26CB}" dt="2022-08-21T23:28:15.013" v="3050" actId="108"/>
          <ac:spMkLst>
            <pc:docMk/>
            <pc:sldMk cId="3790769407" sldId="1026"/>
            <ac:spMk id="1979395" creationId="{00000000-0000-0000-0000-000000000000}"/>
          </ac:spMkLst>
        </pc:spChg>
        <pc:spChg chg="mod">
          <ac:chgData name="ab.soheil@nyu.edu" userId="d71572ce-aea6-4a3a-9d7a-c1bc96c12f67" providerId="ADAL" clId="{ED41F9C1-8274-4F08-8693-1523C4FF26CB}" dt="2022-08-21T23:28:17.335" v="3051" actId="108"/>
          <ac:spMkLst>
            <pc:docMk/>
            <pc:sldMk cId="3790769407" sldId="1026"/>
            <ac:spMk id="1979408" creationId="{00000000-0000-0000-0000-000000000000}"/>
          </ac:spMkLst>
        </pc:spChg>
        <pc:spChg chg="mod">
          <ac:chgData name="ab.soheil@nyu.edu" userId="d71572ce-aea6-4a3a-9d7a-c1bc96c12f67" providerId="ADAL" clId="{ED41F9C1-8274-4F08-8693-1523C4FF26CB}" dt="2022-08-21T23:28:13.019" v="3049" actId="108"/>
          <ac:spMkLst>
            <pc:docMk/>
            <pc:sldMk cId="3790769407" sldId="1026"/>
            <ac:spMk id="1979414" creationId="{00000000-0000-0000-0000-000000000000}"/>
          </ac:spMkLst>
        </pc:spChg>
        <pc:spChg chg="mod">
          <ac:chgData name="ab.soheil@nyu.edu" userId="d71572ce-aea6-4a3a-9d7a-c1bc96c12f67" providerId="ADAL" clId="{ED41F9C1-8274-4F08-8693-1523C4FF26CB}" dt="2022-08-21T23:28:06.020" v="3048" actId="13822"/>
          <ac:spMkLst>
            <pc:docMk/>
            <pc:sldMk cId="3790769407" sldId="1026"/>
            <ac:spMk id="1979415" creationId="{00000000-0000-0000-0000-000000000000}"/>
          </ac:spMkLst>
        </pc:spChg>
        <pc:spChg chg="mod">
          <ac:chgData name="ab.soheil@nyu.edu" userId="d71572ce-aea6-4a3a-9d7a-c1bc96c12f67" providerId="ADAL" clId="{ED41F9C1-8274-4F08-8693-1523C4FF26CB}" dt="2022-08-21T23:29:14.401" v="3063" actId="1076"/>
          <ac:spMkLst>
            <pc:docMk/>
            <pc:sldMk cId="3790769407" sldId="1026"/>
            <ac:spMk id="1979417" creationId="{00000000-0000-0000-0000-000000000000}"/>
          </ac:spMkLst>
        </pc:spChg>
        <pc:spChg chg="mod">
          <ac:chgData name="ab.soheil@nyu.edu" userId="d71572ce-aea6-4a3a-9d7a-c1bc96c12f67" providerId="ADAL" clId="{ED41F9C1-8274-4F08-8693-1523C4FF26CB}" dt="2022-08-21T23:28:19.743" v="3052" actId="108"/>
          <ac:spMkLst>
            <pc:docMk/>
            <pc:sldMk cId="3790769407" sldId="1026"/>
            <ac:spMk id="1979432" creationId="{00000000-0000-0000-0000-000000000000}"/>
          </ac:spMkLst>
        </pc:spChg>
        <pc:grpChg chg="mod">
          <ac:chgData name="ab.soheil@nyu.edu" userId="d71572ce-aea6-4a3a-9d7a-c1bc96c12f67" providerId="ADAL" clId="{ED41F9C1-8274-4F08-8693-1523C4FF26CB}" dt="2022-08-21T23:29:32.984" v="3064" actId="14100"/>
          <ac:grpSpMkLst>
            <pc:docMk/>
            <pc:sldMk cId="3790769407" sldId="1026"/>
            <ac:grpSpMk id="8" creationId="{00000000-0000-0000-0000-000000000000}"/>
          </ac:grpSpMkLst>
        </pc:grpChg>
      </pc:sldChg>
      <pc:sldChg chg="addSp delSp modSp add mod modClrScheme chgLayout">
        <pc:chgData name="ab.soheil@nyu.edu" userId="d71572ce-aea6-4a3a-9d7a-c1bc96c12f67" providerId="ADAL" clId="{ED41F9C1-8274-4F08-8693-1523C4FF26CB}" dt="2022-08-21T23:22:19.754" v="2979" actId="14100"/>
        <pc:sldMkLst>
          <pc:docMk/>
          <pc:sldMk cId="656030744" sldId="1027"/>
        </pc:sldMkLst>
        <pc:spChg chg="mod">
          <ac:chgData name="ab.soheil@nyu.edu" userId="d71572ce-aea6-4a3a-9d7a-c1bc96c12f67" providerId="ADAL" clId="{ED41F9C1-8274-4F08-8693-1523C4FF26CB}" dt="2022-08-21T23:22:06.497" v="2975" actId="20577"/>
          <ac:spMkLst>
            <pc:docMk/>
            <pc:sldMk cId="656030744" sldId="1027"/>
            <ac:spMk id="3" creationId="{00000000-0000-0000-0000-000000000000}"/>
          </ac:spMkLst>
        </pc:spChg>
        <pc:spChg chg="add del mod ord">
          <ac:chgData name="ab.soheil@nyu.edu" userId="d71572ce-aea6-4a3a-9d7a-c1bc96c12f67" providerId="ADAL" clId="{ED41F9C1-8274-4F08-8693-1523C4FF26CB}" dt="2022-08-21T23:20:24.237" v="2868" actId="478"/>
          <ac:spMkLst>
            <pc:docMk/>
            <pc:sldMk cId="656030744" sldId="1027"/>
            <ac:spMk id="4" creationId="{79297775-2699-4082-6244-E84658C65DCB}"/>
          </ac:spMkLst>
        </pc:spChg>
        <pc:spChg chg="mod">
          <ac:chgData name="ab.soheil@nyu.edu" userId="d71572ce-aea6-4a3a-9d7a-c1bc96c12f67" providerId="ADAL" clId="{ED41F9C1-8274-4F08-8693-1523C4FF26CB}" dt="2022-08-21T23:22:12.501" v="2978" actId="6549"/>
          <ac:spMkLst>
            <pc:docMk/>
            <pc:sldMk cId="656030744" sldId="1027"/>
            <ac:spMk id="6" creationId="{00000000-0000-0000-0000-000000000000}"/>
          </ac:spMkLst>
        </pc:spChg>
        <pc:spChg chg="mod">
          <ac:chgData name="ab.soheil@nyu.edu" userId="d71572ce-aea6-4a3a-9d7a-c1bc96c12f67" providerId="ADAL" clId="{ED41F9C1-8274-4F08-8693-1523C4FF26CB}" dt="2022-08-21T23:22:11.271" v="2977" actId="6549"/>
          <ac:spMkLst>
            <pc:docMk/>
            <pc:sldMk cId="656030744" sldId="1027"/>
            <ac:spMk id="8" creationId="{00000000-0000-0000-0000-000000000000}"/>
          </ac:spMkLst>
        </pc:spChg>
        <pc:spChg chg="mod">
          <ac:chgData name="ab.soheil@nyu.edu" userId="d71572ce-aea6-4a3a-9d7a-c1bc96c12f67" providerId="ADAL" clId="{ED41F9C1-8274-4F08-8693-1523C4FF26CB}" dt="2022-08-21T23:22:09.890" v="2976" actId="6549"/>
          <ac:spMkLst>
            <pc:docMk/>
            <pc:sldMk cId="656030744" sldId="1027"/>
            <ac:spMk id="10" creationId="{00000000-0000-0000-0000-000000000000}"/>
          </ac:spMkLst>
        </pc:spChg>
        <pc:spChg chg="mod">
          <ac:chgData name="ab.soheil@nyu.edu" userId="d71572ce-aea6-4a3a-9d7a-c1bc96c12f67" providerId="ADAL" clId="{ED41F9C1-8274-4F08-8693-1523C4FF26CB}" dt="2022-08-21T23:22:19.754" v="2979" actId="14100"/>
          <ac:spMkLst>
            <pc:docMk/>
            <pc:sldMk cId="656030744" sldId="1027"/>
            <ac:spMk id="20" creationId="{00000000-0000-0000-0000-000000000000}"/>
          </ac:spMkLst>
        </pc:spChg>
        <pc:spChg chg="mod ord">
          <ac:chgData name="ab.soheil@nyu.edu" userId="d71572ce-aea6-4a3a-9d7a-c1bc96c12f67" providerId="ADAL" clId="{ED41F9C1-8274-4F08-8693-1523C4FF26CB}" dt="2022-08-21T23:20:17.242" v="2867" actId="120"/>
          <ac:spMkLst>
            <pc:docMk/>
            <pc:sldMk cId="656030744" sldId="1027"/>
            <ac:spMk id="40" creationId="{00000000-0000-0000-0000-000000000000}"/>
          </ac:spMkLst>
        </pc:spChg>
        <pc:grpChg chg="mod">
          <ac:chgData name="ab.soheil@nyu.edu" userId="d71572ce-aea6-4a3a-9d7a-c1bc96c12f67" providerId="ADAL" clId="{ED41F9C1-8274-4F08-8693-1523C4FF26CB}" dt="2022-08-21T23:21:37.985" v="2930" actId="1037"/>
          <ac:grpSpMkLst>
            <pc:docMk/>
            <pc:sldMk cId="656030744" sldId="1027"/>
            <ac:grpSpMk id="2" creationId="{00000000-0000-0000-0000-000000000000}"/>
          </ac:grpSpMkLst>
        </pc:grpChg>
      </pc:sldChg>
      <pc:sldChg chg="modSp add mod modClrScheme chgLayout">
        <pc:chgData name="ab.soheil@nyu.edu" userId="d71572ce-aea6-4a3a-9d7a-c1bc96c12f67" providerId="ADAL" clId="{ED41F9C1-8274-4F08-8693-1523C4FF26CB}" dt="2022-08-21T23:25:16.240" v="3029" actId="20577"/>
        <pc:sldMkLst>
          <pc:docMk/>
          <pc:sldMk cId="3270348819" sldId="1028"/>
        </pc:sldMkLst>
        <pc:spChg chg="mod ord">
          <ac:chgData name="ab.soheil@nyu.edu" userId="d71572ce-aea6-4a3a-9d7a-c1bc96c12f67" providerId="ADAL" clId="{ED41F9C1-8274-4F08-8693-1523C4FF26CB}" dt="2022-08-21T23:22:32.775" v="2980" actId="14100"/>
          <ac:spMkLst>
            <pc:docMk/>
            <pc:sldMk cId="3270348819" sldId="1028"/>
            <ac:spMk id="4" creationId="{00000000-0000-0000-0000-000000000000}"/>
          </ac:spMkLst>
        </pc:spChg>
        <pc:spChg chg="mod">
          <ac:chgData name="ab.soheil@nyu.edu" userId="d71572ce-aea6-4a3a-9d7a-c1bc96c12f67" providerId="ADAL" clId="{ED41F9C1-8274-4F08-8693-1523C4FF26CB}" dt="2022-08-21T23:24:15.088" v="3019" actId="207"/>
          <ac:spMkLst>
            <pc:docMk/>
            <pc:sldMk cId="3270348819" sldId="1028"/>
            <ac:spMk id="14" creationId="{00000000-0000-0000-0000-000000000000}"/>
          </ac:spMkLst>
        </pc:spChg>
        <pc:spChg chg="mod">
          <ac:chgData name="ab.soheil@nyu.edu" userId="d71572ce-aea6-4a3a-9d7a-c1bc96c12f67" providerId="ADAL" clId="{ED41F9C1-8274-4F08-8693-1523C4FF26CB}" dt="2022-08-21T23:25:16.240" v="3029" actId="20577"/>
          <ac:spMkLst>
            <pc:docMk/>
            <pc:sldMk cId="3270348819" sldId="1028"/>
            <ac:spMk id="16" creationId="{00000000-0000-0000-0000-000000000000}"/>
          </ac:spMkLst>
        </pc:spChg>
        <pc:spChg chg="mod">
          <ac:chgData name="ab.soheil@nyu.edu" userId="d71572ce-aea6-4a3a-9d7a-c1bc96c12f67" providerId="ADAL" clId="{ED41F9C1-8274-4F08-8693-1523C4FF26CB}" dt="2022-08-21T23:24:44.209" v="3024" actId="207"/>
          <ac:spMkLst>
            <pc:docMk/>
            <pc:sldMk cId="3270348819" sldId="1028"/>
            <ac:spMk id="17" creationId="{00000000-0000-0000-0000-000000000000}"/>
          </ac:spMkLst>
        </pc:spChg>
        <pc:spChg chg="mod">
          <ac:chgData name="ab.soheil@nyu.edu" userId="d71572ce-aea6-4a3a-9d7a-c1bc96c12f67" providerId="ADAL" clId="{ED41F9C1-8274-4F08-8693-1523C4FF26CB}" dt="2022-08-21T23:22:42.130" v="2987" actId="404"/>
          <ac:spMkLst>
            <pc:docMk/>
            <pc:sldMk cId="3270348819" sldId="1028"/>
            <ac:spMk id="24" creationId="{00000000-0000-0000-0000-000000000000}"/>
          </ac:spMkLst>
        </pc:spChg>
        <pc:spChg chg="mod">
          <ac:chgData name="ab.soheil@nyu.edu" userId="d71572ce-aea6-4a3a-9d7a-c1bc96c12f67" providerId="ADAL" clId="{ED41F9C1-8274-4F08-8693-1523C4FF26CB}" dt="2022-08-21T23:25:03.778" v="3026" actId="14100"/>
          <ac:spMkLst>
            <pc:docMk/>
            <pc:sldMk cId="3270348819" sldId="1028"/>
            <ac:spMk id="25" creationId="{00000000-0000-0000-0000-000000000000}"/>
          </ac:spMkLst>
        </pc:spChg>
        <pc:spChg chg="mod ord">
          <ac:chgData name="ab.soheil@nyu.edu" userId="d71572ce-aea6-4a3a-9d7a-c1bc96c12f67" providerId="ADAL" clId="{ED41F9C1-8274-4F08-8693-1523C4FF26CB}" dt="2022-08-21T23:22:34.959" v="2981" actId="120"/>
          <ac:spMkLst>
            <pc:docMk/>
            <pc:sldMk cId="3270348819" sldId="1028"/>
            <ac:spMk id="40" creationId="{00000000-0000-0000-0000-000000000000}"/>
          </ac:spMkLst>
        </pc:spChg>
        <pc:cxnChg chg="mod">
          <ac:chgData name="ab.soheil@nyu.edu" userId="d71572ce-aea6-4a3a-9d7a-c1bc96c12f67" providerId="ADAL" clId="{ED41F9C1-8274-4F08-8693-1523C4FF26CB}" dt="2022-08-21T23:25:03.778" v="3026" actId="14100"/>
          <ac:cxnSpMkLst>
            <pc:docMk/>
            <pc:sldMk cId="3270348819" sldId="1028"/>
            <ac:cxnSpMk id="26" creationId="{00000000-0000-0000-0000-000000000000}"/>
          </ac:cxnSpMkLst>
        </pc:cxnChg>
      </pc:sldChg>
      <pc:sldChg chg="modSp add mod modClrScheme chgLayout">
        <pc:chgData name="ab.soheil@nyu.edu" userId="d71572ce-aea6-4a3a-9d7a-c1bc96c12f67" providerId="ADAL" clId="{ED41F9C1-8274-4F08-8693-1523C4FF26CB}" dt="2022-08-21T22:57:48.075" v="2069" actId="20577"/>
        <pc:sldMkLst>
          <pc:docMk/>
          <pc:sldMk cId="4121364102" sldId="1031"/>
        </pc:sldMkLst>
        <pc:spChg chg="mod ord">
          <ac:chgData name="ab.soheil@nyu.edu" userId="d71572ce-aea6-4a3a-9d7a-c1bc96c12f67" providerId="ADAL" clId="{ED41F9C1-8274-4F08-8693-1523C4FF26CB}" dt="2022-08-21T22:57:32.186" v="2064" actId="2711"/>
          <ac:spMkLst>
            <pc:docMk/>
            <pc:sldMk cId="4121364102" sldId="1031"/>
            <ac:spMk id="43011" creationId="{00000000-0000-0000-0000-000000000000}"/>
          </ac:spMkLst>
        </pc:spChg>
        <pc:spChg chg="mod ord">
          <ac:chgData name="ab.soheil@nyu.edu" userId="d71572ce-aea6-4a3a-9d7a-c1bc96c12f67" providerId="ADAL" clId="{ED41F9C1-8274-4F08-8693-1523C4FF26CB}" dt="2022-08-21T22:57:48.075" v="2069" actId="20577"/>
          <ac:spMkLst>
            <pc:docMk/>
            <pc:sldMk cId="4121364102" sldId="1031"/>
            <ac:spMk id="43012" creationId="{00000000-0000-0000-0000-000000000000}"/>
          </ac:spMkLst>
        </pc:spChg>
      </pc:sldChg>
      <pc:sldChg chg="addSp delSp modSp add mod modClrScheme chgLayout">
        <pc:chgData name="ab.soheil@nyu.edu" userId="d71572ce-aea6-4a3a-9d7a-c1bc96c12f67" providerId="ADAL" clId="{ED41F9C1-8274-4F08-8693-1523C4FF26CB}" dt="2022-08-21T23:06:27.291" v="2504" actId="1037"/>
        <pc:sldMkLst>
          <pc:docMk/>
          <pc:sldMk cId="889205381" sldId="1032"/>
        </pc:sldMkLst>
        <pc:spChg chg="add del mod ord">
          <ac:chgData name="ab.soheil@nyu.edu" userId="d71572ce-aea6-4a3a-9d7a-c1bc96c12f67" providerId="ADAL" clId="{ED41F9C1-8274-4F08-8693-1523C4FF26CB}" dt="2022-08-21T22:58:09.469" v="2070" actId="478"/>
          <ac:spMkLst>
            <pc:docMk/>
            <pc:sldMk cId="889205381" sldId="1032"/>
            <ac:spMk id="2" creationId="{18F8A4CE-AC8E-6950-5C24-AE493D8D97C2}"/>
          </ac:spMkLst>
        </pc:spChg>
        <pc:spChg chg="add mod ord">
          <ac:chgData name="ab.soheil@nyu.edu" userId="d71572ce-aea6-4a3a-9d7a-c1bc96c12f67" providerId="ADAL" clId="{ED41F9C1-8274-4F08-8693-1523C4FF26CB}" dt="2022-08-21T23:04:31.479" v="2424" actId="207"/>
          <ac:spMkLst>
            <pc:docMk/>
            <pc:sldMk cId="889205381" sldId="1032"/>
            <ac:spMk id="3" creationId="{C9210A75-2A4F-6912-A19B-6E21BC31AC28}"/>
          </ac:spMkLst>
        </pc:spChg>
        <pc:spChg chg="add mod">
          <ac:chgData name="ab.soheil@nyu.edu" userId="d71572ce-aea6-4a3a-9d7a-c1bc96c12f67" providerId="ADAL" clId="{ED41F9C1-8274-4F08-8693-1523C4FF26CB}" dt="2022-08-21T23:04:35.975" v="2425" actId="207"/>
          <ac:spMkLst>
            <pc:docMk/>
            <pc:sldMk cId="889205381" sldId="1032"/>
            <ac:spMk id="4" creationId="{0E50EB91-FDB0-8095-7A36-AA5DF585D8C9}"/>
          </ac:spMkLst>
        </pc:spChg>
        <pc:spChg chg="add mod ord">
          <ac:chgData name="ab.soheil@nyu.edu" userId="d71572ce-aea6-4a3a-9d7a-c1bc96c12f67" providerId="ADAL" clId="{ED41F9C1-8274-4F08-8693-1523C4FF26CB}" dt="2022-08-21T23:04:19.180" v="2422" actId="207"/>
          <ac:spMkLst>
            <pc:docMk/>
            <pc:sldMk cId="889205381" sldId="1032"/>
            <ac:spMk id="5" creationId="{6C081ACB-EA58-545D-1D41-E4ABE121FD3B}"/>
          </ac:spMkLst>
        </pc:spChg>
        <pc:spChg chg="add mod ord">
          <ac:chgData name="ab.soheil@nyu.edu" userId="d71572ce-aea6-4a3a-9d7a-c1bc96c12f67" providerId="ADAL" clId="{ED41F9C1-8274-4F08-8693-1523C4FF26CB}" dt="2022-08-21T23:04:23.271" v="2423" actId="207"/>
          <ac:spMkLst>
            <pc:docMk/>
            <pc:sldMk cId="889205381" sldId="1032"/>
            <ac:spMk id="6" creationId="{904A7490-E079-B0A4-8186-6595949E5F4B}"/>
          </ac:spMkLst>
        </pc:spChg>
        <pc:spChg chg="add mod">
          <ac:chgData name="ab.soheil@nyu.edu" userId="d71572ce-aea6-4a3a-9d7a-c1bc96c12f67" providerId="ADAL" clId="{ED41F9C1-8274-4F08-8693-1523C4FF26CB}" dt="2022-08-21T23:06:27.291" v="2504" actId="1037"/>
          <ac:spMkLst>
            <pc:docMk/>
            <pc:sldMk cId="889205381" sldId="1032"/>
            <ac:spMk id="12" creationId="{67C450A5-166B-9E2A-050E-19C637F48584}"/>
          </ac:spMkLst>
        </pc:spChg>
        <pc:spChg chg="add mod">
          <ac:chgData name="ab.soheil@nyu.edu" userId="d71572ce-aea6-4a3a-9d7a-c1bc96c12f67" providerId="ADAL" clId="{ED41F9C1-8274-4F08-8693-1523C4FF26CB}" dt="2022-08-21T23:04:45.768" v="2426" actId="207"/>
          <ac:spMkLst>
            <pc:docMk/>
            <pc:sldMk cId="889205381" sldId="1032"/>
            <ac:spMk id="13" creationId="{73B9A86F-0ECA-D20B-0B04-EE8F3CCBB535}"/>
          </ac:spMkLst>
        </pc:spChg>
        <pc:spChg chg="add mod">
          <ac:chgData name="ab.soheil@nyu.edu" userId="d71572ce-aea6-4a3a-9d7a-c1bc96c12f67" providerId="ADAL" clId="{ED41F9C1-8274-4F08-8693-1523C4FF26CB}" dt="2022-08-21T23:04:57.460" v="2427" actId="207"/>
          <ac:spMkLst>
            <pc:docMk/>
            <pc:sldMk cId="889205381" sldId="1032"/>
            <ac:spMk id="18" creationId="{3D9CCCD9-3EEA-083D-94CF-2FA85F4150D8}"/>
          </ac:spMkLst>
        </pc:spChg>
        <pc:spChg chg="mod">
          <ac:chgData name="ab.soheil@nyu.edu" userId="d71572ce-aea6-4a3a-9d7a-c1bc96c12f67" providerId="ADAL" clId="{ED41F9C1-8274-4F08-8693-1523C4FF26CB}" dt="2022-08-21T23:06:04.429" v="2485" actId="1036"/>
          <ac:spMkLst>
            <pc:docMk/>
            <pc:sldMk cId="889205381" sldId="1032"/>
            <ac:spMk id="25" creationId="{00000000-0000-0000-0000-000000000000}"/>
          </ac:spMkLst>
        </pc:spChg>
        <pc:spChg chg="mod">
          <ac:chgData name="ab.soheil@nyu.edu" userId="d71572ce-aea6-4a3a-9d7a-c1bc96c12f67" providerId="ADAL" clId="{ED41F9C1-8274-4F08-8693-1523C4FF26CB}" dt="2022-08-21T23:06:04.429" v="2485" actId="1036"/>
          <ac:spMkLst>
            <pc:docMk/>
            <pc:sldMk cId="889205381" sldId="1032"/>
            <ac:spMk id="26" creationId="{00000000-0000-0000-0000-000000000000}"/>
          </ac:spMkLst>
        </pc:spChg>
        <pc:spChg chg="mod">
          <ac:chgData name="ab.soheil@nyu.edu" userId="d71572ce-aea6-4a3a-9d7a-c1bc96c12f67" providerId="ADAL" clId="{ED41F9C1-8274-4F08-8693-1523C4FF26CB}" dt="2022-08-21T23:06:04.429" v="2485" actId="1036"/>
          <ac:spMkLst>
            <pc:docMk/>
            <pc:sldMk cId="889205381" sldId="1032"/>
            <ac:spMk id="27" creationId="{00000000-0000-0000-0000-000000000000}"/>
          </ac:spMkLst>
        </pc:spChg>
        <pc:spChg chg="mod">
          <ac:chgData name="ab.soheil@nyu.edu" userId="d71572ce-aea6-4a3a-9d7a-c1bc96c12f67" providerId="ADAL" clId="{ED41F9C1-8274-4F08-8693-1523C4FF26CB}" dt="2022-08-21T23:06:04.429" v="2485" actId="1036"/>
          <ac:spMkLst>
            <pc:docMk/>
            <pc:sldMk cId="889205381" sldId="1032"/>
            <ac:spMk id="28" creationId="{00000000-0000-0000-0000-000000000000}"/>
          </ac:spMkLst>
        </pc:spChg>
        <pc:spChg chg="mod">
          <ac:chgData name="ab.soheil@nyu.edu" userId="d71572ce-aea6-4a3a-9d7a-c1bc96c12f67" providerId="ADAL" clId="{ED41F9C1-8274-4F08-8693-1523C4FF26CB}" dt="2022-08-21T23:06:04.429" v="2485" actId="1036"/>
          <ac:spMkLst>
            <pc:docMk/>
            <pc:sldMk cId="889205381" sldId="1032"/>
            <ac:spMk id="30" creationId="{00000000-0000-0000-0000-000000000000}"/>
          </ac:spMkLst>
        </pc:spChg>
        <pc:spChg chg="mod">
          <ac:chgData name="ab.soheil@nyu.edu" userId="d71572ce-aea6-4a3a-9d7a-c1bc96c12f67" providerId="ADAL" clId="{ED41F9C1-8274-4F08-8693-1523C4FF26CB}" dt="2022-08-21T23:06:04.429" v="2485" actId="1036"/>
          <ac:spMkLst>
            <pc:docMk/>
            <pc:sldMk cId="889205381" sldId="1032"/>
            <ac:spMk id="31" creationId="{00000000-0000-0000-0000-000000000000}"/>
          </ac:spMkLst>
        </pc:spChg>
        <pc:spChg chg="mod">
          <ac:chgData name="ab.soheil@nyu.edu" userId="d71572ce-aea6-4a3a-9d7a-c1bc96c12f67" providerId="ADAL" clId="{ED41F9C1-8274-4F08-8693-1523C4FF26CB}" dt="2022-08-21T23:06:04.429" v="2485" actId="1036"/>
          <ac:spMkLst>
            <pc:docMk/>
            <pc:sldMk cId="889205381" sldId="1032"/>
            <ac:spMk id="38" creationId="{00000000-0000-0000-0000-000000000000}"/>
          </ac:spMkLst>
        </pc:spChg>
        <pc:spChg chg="mod">
          <ac:chgData name="ab.soheil@nyu.edu" userId="d71572ce-aea6-4a3a-9d7a-c1bc96c12f67" providerId="ADAL" clId="{ED41F9C1-8274-4F08-8693-1523C4FF26CB}" dt="2022-08-21T23:06:04.429" v="2485" actId="1036"/>
          <ac:spMkLst>
            <pc:docMk/>
            <pc:sldMk cId="889205381" sldId="1032"/>
            <ac:spMk id="45064" creationId="{00000000-0000-0000-0000-000000000000}"/>
          </ac:spMkLst>
        </pc:spChg>
        <pc:spChg chg="mod ord">
          <ac:chgData name="ab.soheil@nyu.edu" userId="d71572ce-aea6-4a3a-9d7a-c1bc96c12f67" providerId="ADAL" clId="{ED41F9C1-8274-4F08-8693-1523C4FF26CB}" dt="2022-08-21T22:56:58.434" v="2055" actId="700"/>
          <ac:spMkLst>
            <pc:docMk/>
            <pc:sldMk cId="889205381" sldId="1032"/>
            <ac:spMk id="45065" creationId="{00000000-0000-0000-0000-000000000000}"/>
          </ac:spMkLst>
        </pc:spChg>
        <pc:graphicFrameChg chg="del mod">
          <ac:chgData name="ab.soheil@nyu.edu" userId="d71572ce-aea6-4a3a-9d7a-c1bc96c12f67" providerId="ADAL" clId="{ED41F9C1-8274-4F08-8693-1523C4FF26CB}" dt="2022-08-21T23:00:49.869" v="2272" actId="478"/>
          <ac:graphicFrameMkLst>
            <pc:docMk/>
            <pc:sldMk cId="889205381" sldId="1032"/>
            <ac:graphicFrameMk id="45058" creationId="{00000000-0000-0000-0000-000000000000}"/>
          </ac:graphicFrameMkLst>
        </pc:graphicFrameChg>
        <pc:graphicFrameChg chg="del">
          <ac:chgData name="ab.soheil@nyu.edu" userId="d71572ce-aea6-4a3a-9d7a-c1bc96c12f67" providerId="ADAL" clId="{ED41F9C1-8274-4F08-8693-1523C4FF26CB}" dt="2022-08-21T23:02:02.593" v="2304" actId="478"/>
          <ac:graphicFrameMkLst>
            <pc:docMk/>
            <pc:sldMk cId="889205381" sldId="1032"/>
            <ac:graphicFrameMk id="45059" creationId="{00000000-0000-0000-0000-000000000000}"/>
          </ac:graphicFrameMkLst>
        </pc:graphicFrameChg>
        <pc:graphicFrameChg chg="del mod">
          <ac:chgData name="ab.soheil@nyu.edu" userId="d71572ce-aea6-4a3a-9d7a-c1bc96c12f67" providerId="ADAL" clId="{ED41F9C1-8274-4F08-8693-1523C4FF26CB}" dt="2022-08-21T23:02:41.809" v="2384" actId="478"/>
          <ac:graphicFrameMkLst>
            <pc:docMk/>
            <pc:sldMk cId="889205381" sldId="1032"/>
            <ac:graphicFrameMk id="45060" creationId="{00000000-0000-0000-0000-000000000000}"/>
          </ac:graphicFrameMkLst>
        </pc:graphicFrameChg>
        <pc:graphicFrameChg chg="del">
          <ac:chgData name="ab.soheil@nyu.edu" userId="d71572ce-aea6-4a3a-9d7a-c1bc96c12f67" providerId="ADAL" clId="{ED41F9C1-8274-4F08-8693-1523C4FF26CB}" dt="2022-08-21T23:01:48.591" v="2281" actId="478"/>
          <ac:graphicFrameMkLst>
            <pc:docMk/>
            <pc:sldMk cId="889205381" sldId="1032"/>
            <ac:graphicFrameMk id="45061" creationId="{00000000-0000-0000-0000-000000000000}"/>
          </ac:graphicFrameMkLst>
        </pc:graphicFrameChg>
        <pc:graphicFrameChg chg="del mod">
          <ac:chgData name="ab.soheil@nyu.edu" userId="d71572ce-aea6-4a3a-9d7a-c1bc96c12f67" providerId="ADAL" clId="{ED41F9C1-8274-4F08-8693-1523C4FF26CB}" dt="2022-08-21T23:02:43.317" v="2386" actId="478"/>
          <ac:graphicFrameMkLst>
            <pc:docMk/>
            <pc:sldMk cId="889205381" sldId="1032"/>
            <ac:graphicFrameMk id="45062" creationId="{00000000-0000-0000-0000-000000000000}"/>
          </ac:graphicFrameMkLst>
        </pc:graphicFrameChg>
        <pc:graphicFrameChg chg="del mod">
          <ac:chgData name="ab.soheil@nyu.edu" userId="d71572ce-aea6-4a3a-9d7a-c1bc96c12f67" providerId="ADAL" clId="{ED41F9C1-8274-4F08-8693-1523C4FF26CB}" dt="2022-08-21T23:02:42.706" v="2385" actId="478"/>
          <ac:graphicFrameMkLst>
            <pc:docMk/>
            <pc:sldMk cId="889205381" sldId="1032"/>
            <ac:graphicFrameMk id="45063" creationId="{00000000-0000-0000-0000-000000000000}"/>
          </ac:graphicFrameMkLst>
        </pc:graphicFrameChg>
        <pc:cxnChg chg="add mod">
          <ac:chgData name="ab.soheil@nyu.edu" userId="d71572ce-aea6-4a3a-9d7a-c1bc96c12f67" providerId="ADAL" clId="{ED41F9C1-8274-4F08-8693-1523C4FF26CB}" dt="2022-08-21T23:03:48.897" v="2413" actId="14100"/>
          <ac:cxnSpMkLst>
            <pc:docMk/>
            <pc:sldMk cId="889205381" sldId="1032"/>
            <ac:cxnSpMk id="14" creationId="{516C7F8A-847F-94C8-F9BB-DC55EDEDAB1B}"/>
          </ac:cxnSpMkLst>
        </pc:cxnChg>
        <pc:cxnChg chg="mod">
          <ac:chgData name="ab.soheil@nyu.edu" userId="d71572ce-aea6-4a3a-9d7a-c1bc96c12f67" providerId="ADAL" clId="{ED41F9C1-8274-4F08-8693-1523C4FF26CB}" dt="2022-08-21T23:02:38.704" v="2371" actId="1037"/>
          <ac:cxnSpMkLst>
            <pc:docMk/>
            <pc:sldMk cId="889205381" sldId="1032"/>
            <ac:cxnSpMk id="45068" creationId="{00000000-0000-0000-0000-000000000000}"/>
          </ac:cxnSpMkLst>
        </pc:cxnChg>
        <pc:cxnChg chg="mod">
          <ac:chgData name="ab.soheil@nyu.edu" userId="d71572ce-aea6-4a3a-9d7a-c1bc96c12f67" providerId="ADAL" clId="{ED41F9C1-8274-4F08-8693-1523C4FF26CB}" dt="2022-08-21T23:03:10.443" v="2398" actId="14100"/>
          <ac:cxnSpMkLst>
            <pc:docMk/>
            <pc:sldMk cId="889205381" sldId="1032"/>
            <ac:cxnSpMk id="45069" creationId="{00000000-0000-0000-0000-000000000000}"/>
          </ac:cxnSpMkLst>
        </pc:cxnChg>
        <pc:cxnChg chg="mod">
          <ac:chgData name="ab.soheil@nyu.edu" userId="d71572ce-aea6-4a3a-9d7a-c1bc96c12f67" providerId="ADAL" clId="{ED41F9C1-8274-4F08-8693-1523C4FF26CB}" dt="2022-08-21T23:03:23.569" v="2402" actId="1076"/>
          <ac:cxnSpMkLst>
            <pc:docMk/>
            <pc:sldMk cId="889205381" sldId="1032"/>
            <ac:cxnSpMk id="45070" creationId="{00000000-0000-0000-0000-000000000000}"/>
          </ac:cxnSpMkLst>
        </pc:cxnChg>
        <pc:cxnChg chg="mod">
          <ac:chgData name="ab.soheil@nyu.edu" userId="d71572ce-aea6-4a3a-9d7a-c1bc96c12f67" providerId="ADAL" clId="{ED41F9C1-8274-4F08-8693-1523C4FF26CB}" dt="2022-08-21T23:04:08.723" v="2420" actId="14100"/>
          <ac:cxnSpMkLst>
            <pc:docMk/>
            <pc:sldMk cId="889205381" sldId="1032"/>
            <ac:cxnSpMk id="45071" creationId="{00000000-0000-0000-0000-000000000000}"/>
          </ac:cxnSpMkLst>
        </pc:cxnChg>
        <pc:cxnChg chg="mod">
          <ac:chgData name="ab.soheil@nyu.edu" userId="d71572ce-aea6-4a3a-9d7a-c1bc96c12f67" providerId="ADAL" clId="{ED41F9C1-8274-4F08-8693-1523C4FF26CB}" dt="2022-08-21T23:06:04.429" v="2485" actId="1036"/>
          <ac:cxnSpMkLst>
            <pc:docMk/>
            <pc:sldMk cId="889205381" sldId="1032"/>
            <ac:cxnSpMk id="45072" creationId="{00000000-0000-0000-0000-000000000000}"/>
          </ac:cxnSpMkLst>
        </pc:cxnChg>
        <pc:cxnChg chg="mod">
          <ac:chgData name="ab.soheil@nyu.edu" userId="d71572ce-aea6-4a3a-9d7a-c1bc96c12f67" providerId="ADAL" clId="{ED41F9C1-8274-4F08-8693-1523C4FF26CB}" dt="2022-08-21T23:06:04.429" v="2485" actId="1036"/>
          <ac:cxnSpMkLst>
            <pc:docMk/>
            <pc:sldMk cId="889205381" sldId="1032"/>
            <ac:cxnSpMk id="45073" creationId="{00000000-0000-0000-0000-000000000000}"/>
          </ac:cxnSpMkLst>
        </pc:cxnChg>
      </pc:sldChg>
      <pc:sldChg chg="modSp add mod modClrScheme chgLayout">
        <pc:chgData name="ab.soheil@nyu.edu" userId="d71572ce-aea6-4a3a-9d7a-c1bc96c12f67" providerId="ADAL" clId="{ED41F9C1-8274-4F08-8693-1523C4FF26CB}" dt="2022-08-21T23:07:39.206" v="2511" actId="6549"/>
        <pc:sldMkLst>
          <pc:docMk/>
          <pc:sldMk cId="140515326" sldId="1033"/>
        </pc:sldMkLst>
        <pc:spChg chg="mod ord">
          <ac:chgData name="ab.soheil@nyu.edu" userId="d71572ce-aea6-4a3a-9d7a-c1bc96c12f67" providerId="ADAL" clId="{ED41F9C1-8274-4F08-8693-1523C4FF26CB}" dt="2022-08-21T23:07:39.206" v="2511" actId="6549"/>
          <ac:spMkLst>
            <pc:docMk/>
            <pc:sldMk cId="140515326" sldId="1033"/>
            <ac:spMk id="46088" creationId="{00000000-0000-0000-0000-000000000000}"/>
          </ac:spMkLst>
        </pc:spChg>
        <pc:spChg chg="mod ord">
          <ac:chgData name="ab.soheil@nyu.edu" userId="d71572ce-aea6-4a3a-9d7a-c1bc96c12f67" providerId="ADAL" clId="{ED41F9C1-8274-4F08-8693-1523C4FF26CB}" dt="2022-08-21T23:07:28.295" v="2507" actId="2711"/>
          <ac:spMkLst>
            <pc:docMk/>
            <pc:sldMk cId="140515326" sldId="1033"/>
            <ac:spMk id="46089" creationId="{00000000-0000-0000-0000-000000000000}"/>
          </ac:spMkLst>
        </pc:spChg>
      </pc:sldChg>
      <pc:sldChg chg="modSp add mod modClrScheme chgLayout">
        <pc:chgData name="ab.soheil@nyu.edu" userId="d71572ce-aea6-4a3a-9d7a-c1bc96c12f67" providerId="ADAL" clId="{ED41F9C1-8274-4F08-8693-1523C4FF26CB}" dt="2022-08-21T22:56:58.434" v="2055" actId="700"/>
        <pc:sldMkLst>
          <pc:docMk/>
          <pc:sldMk cId="3478666986" sldId="1034"/>
        </pc:sldMkLst>
        <pc:spChg chg="mod ord">
          <ac:chgData name="ab.soheil@nyu.edu" userId="d71572ce-aea6-4a3a-9d7a-c1bc96c12f67" providerId="ADAL" clId="{ED41F9C1-8274-4F08-8693-1523C4FF26CB}" dt="2022-08-21T22:56:58.434" v="2055" actId="700"/>
          <ac:spMkLst>
            <pc:docMk/>
            <pc:sldMk cId="3478666986" sldId="1034"/>
            <ac:spMk id="40963" creationId="{00000000-0000-0000-0000-000000000000}"/>
          </ac:spMkLst>
        </pc:spChg>
        <pc:spChg chg="mod ord">
          <ac:chgData name="ab.soheil@nyu.edu" userId="d71572ce-aea6-4a3a-9d7a-c1bc96c12f67" providerId="ADAL" clId="{ED41F9C1-8274-4F08-8693-1523C4FF26CB}" dt="2022-08-21T22:56:58.434" v="2055" actId="700"/>
          <ac:spMkLst>
            <pc:docMk/>
            <pc:sldMk cId="3478666986" sldId="1034"/>
            <ac:spMk id="1818627" creationId="{00000000-0000-0000-0000-000000000000}"/>
          </ac:spMkLst>
        </pc:spChg>
      </pc:sldChg>
      <pc:sldChg chg="modSp add mod modClrScheme modAnim chgLayout">
        <pc:chgData name="ab.soheil@nyu.edu" userId="d71572ce-aea6-4a3a-9d7a-c1bc96c12f67" providerId="ADAL" clId="{ED41F9C1-8274-4F08-8693-1523C4FF26CB}" dt="2022-08-21T23:30:42.178" v="3083" actId="5793"/>
        <pc:sldMkLst>
          <pc:docMk/>
          <pc:sldMk cId="434822173" sldId="1035"/>
        </pc:sldMkLst>
        <pc:spChg chg="mod ord">
          <ac:chgData name="ab.soheil@nyu.edu" userId="d71572ce-aea6-4a3a-9d7a-c1bc96c12f67" providerId="ADAL" clId="{ED41F9C1-8274-4F08-8693-1523C4FF26CB}" dt="2022-08-21T22:56:58.434" v="2055" actId="700"/>
          <ac:spMkLst>
            <pc:docMk/>
            <pc:sldMk cId="434822173" sldId="1035"/>
            <ac:spMk id="2" creationId="{00000000-0000-0000-0000-000000000000}"/>
          </ac:spMkLst>
        </pc:spChg>
        <pc:spChg chg="mod ord">
          <ac:chgData name="ab.soheil@nyu.edu" userId="d71572ce-aea6-4a3a-9d7a-c1bc96c12f67" providerId="ADAL" clId="{ED41F9C1-8274-4F08-8693-1523C4FF26CB}" dt="2022-08-21T23:30:42.178" v="3083" actId="5793"/>
          <ac:spMkLst>
            <pc:docMk/>
            <pc:sldMk cId="434822173" sldId="1035"/>
            <ac:spMk id="3" creationId="{00000000-0000-0000-0000-000000000000}"/>
          </ac:spMkLst>
        </pc:spChg>
      </pc:sldChg>
      <pc:sldChg chg="addSp delSp modSp add mod modClrScheme chgLayout">
        <pc:chgData name="ab.soheil@nyu.edu" userId="d71572ce-aea6-4a3a-9d7a-c1bc96c12f67" providerId="ADAL" clId="{ED41F9C1-8274-4F08-8693-1523C4FF26CB}" dt="2022-08-21T23:07:59.587" v="2515" actId="2711"/>
        <pc:sldMkLst>
          <pc:docMk/>
          <pc:sldMk cId="1834978851" sldId="1036"/>
        </pc:sldMkLst>
        <pc:spChg chg="add del mod ord">
          <ac:chgData name="ab.soheil@nyu.edu" userId="d71572ce-aea6-4a3a-9d7a-c1bc96c12f67" providerId="ADAL" clId="{ED41F9C1-8274-4F08-8693-1523C4FF26CB}" dt="2022-08-21T23:05:28.501" v="2440" actId="478"/>
          <ac:spMkLst>
            <pc:docMk/>
            <pc:sldMk cId="1834978851" sldId="1036"/>
            <ac:spMk id="2" creationId="{3F66BA94-AB84-4ADA-2C43-2B70247AD17D}"/>
          </ac:spMkLst>
        </pc:spChg>
        <pc:spChg chg="add mod">
          <ac:chgData name="ab.soheil@nyu.edu" userId="d71572ce-aea6-4a3a-9d7a-c1bc96c12f67" providerId="ADAL" clId="{ED41F9C1-8274-4F08-8693-1523C4FF26CB}" dt="2022-08-21T23:05:52.464" v="2457" actId="1036"/>
          <ac:spMkLst>
            <pc:docMk/>
            <pc:sldMk cId="1834978851" sldId="1036"/>
            <ac:spMk id="6" creationId="{BBFABFEF-16AC-E19E-5E1D-415A1522E930}"/>
          </ac:spMkLst>
        </pc:spChg>
        <pc:spChg chg="add mod">
          <ac:chgData name="ab.soheil@nyu.edu" userId="d71572ce-aea6-4a3a-9d7a-c1bc96c12f67" providerId="ADAL" clId="{ED41F9C1-8274-4F08-8693-1523C4FF26CB}" dt="2022-08-21T23:05:52.464" v="2457" actId="1036"/>
          <ac:spMkLst>
            <pc:docMk/>
            <pc:sldMk cId="1834978851" sldId="1036"/>
            <ac:spMk id="7" creationId="{B153EE98-1C24-9EF1-0B8B-9A75EC4230DF}"/>
          </ac:spMkLst>
        </pc:spChg>
        <pc:spChg chg="add mod">
          <ac:chgData name="ab.soheil@nyu.edu" userId="d71572ce-aea6-4a3a-9d7a-c1bc96c12f67" providerId="ADAL" clId="{ED41F9C1-8274-4F08-8693-1523C4FF26CB}" dt="2022-08-21T23:05:52.464" v="2457" actId="1036"/>
          <ac:spMkLst>
            <pc:docMk/>
            <pc:sldMk cId="1834978851" sldId="1036"/>
            <ac:spMk id="8" creationId="{2FAF6104-AE08-AE6D-7F94-F0913D671184}"/>
          </ac:spMkLst>
        </pc:spChg>
        <pc:spChg chg="mod">
          <ac:chgData name="ab.soheil@nyu.edu" userId="d71572ce-aea6-4a3a-9d7a-c1bc96c12f67" providerId="ADAL" clId="{ED41F9C1-8274-4F08-8693-1523C4FF26CB}" dt="2022-08-21T23:05:15.545" v="2434" actId="404"/>
          <ac:spMkLst>
            <pc:docMk/>
            <pc:sldMk cId="1834978851" sldId="1036"/>
            <ac:spMk id="9" creationId="{00000000-0000-0000-0000-000000000000}"/>
          </ac:spMkLst>
        </pc:spChg>
        <pc:spChg chg="add mod">
          <ac:chgData name="ab.soheil@nyu.edu" userId="d71572ce-aea6-4a3a-9d7a-c1bc96c12f67" providerId="ADAL" clId="{ED41F9C1-8274-4F08-8693-1523C4FF26CB}" dt="2022-08-21T23:05:52.464" v="2457" actId="1036"/>
          <ac:spMkLst>
            <pc:docMk/>
            <pc:sldMk cId="1834978851" sldId="1036"/>
            <ac:spMk id="10" creationId="{B577A7B2-1CD8-71CB-DBA5-3AA708AA252B}"/>
          </ac:spMkLst>
        </pc:spChg>
        <pc:spChg chg="add mod">
          <ac:chgData name="ab.soheil@nyu.edu" userId="d71572ce-aea6-4a3a-9d7a-c1bc96c12f67" providerId="ADAL" clId="{ED41F9C1-8274-4F08-8693-1523C4FF26CB}" dt="2022-08-21T23:07:59.587" v="2515" actId="2711"/>
          <ac:spMkLst>
            <pc:docMk/>
            <pc:sldMk cId="1834978851" sldId="1036"/>
            <ac:spMk id="11" creationId="{F381D7EF-5428-B9CC-EDA1-A11FF710D6E1}"/>
          </ac:spMkLst>
        </pc:spChg>
        <pc:spChg chg="add mod">
          <ac:chgData name="ab.soheil@nyu.edu" userId="d71572ce-aea6-4a3a-9d7a-c1bc96c12f67" providerId="ADAL" clId="{ED41F9C1-8274-4F08-8693-1523C4FF26CB}" dt="2022-08-21T23:05:52.464" v="2457" actId="1036"/>
          <ac:spMkLst>
            <pc:docMk/>
            <pc:sldMk cId="1834978851" sldId="1036"/>
            <ac:spMk id="12" creationId="{E76E2E65-59E6-890C-7EDD-A508C152BE5D}"/>
          </ac:spMkLst>
        </pc:spChg>
        <pc:spChg chg="add mod">
          <ac:chgData name="ab.soheil@nyu.edu" userId="d71572ce-aea6-4a3a-9d7a-c1bc96c12f67" providerId="ADAL" clId="{ED41F9C1-8274-4F08-8693-1523C4FF26CB}" dt="2022-08-21T23:05:52.464" v="2457" actId="1036"/>
          <ac:spMkLst>
            <pc:docMk/>
            <pc:sldMk cId="1834978851" sldId="1036"/>
            <ac:spMk id="13" creationId="{7FA6FCE4-1990-0520-3427-F2F02F4622D0}"/>
          </ac:spMkLst>
        </pc:spChg>
        <pc:spChg chg="del">
          <ac:chgData name="ab.soheil@nyu.edu" userId="d71572ce-aea6-4a3a-9d7a-c1bc96c12f67" providerId="ADAL" clId="{ED41F9C1-8274-4F08-8693-1523C4FF26CB}" dt="2022-08-21T23:05:48.339" v="2441" actId="478"/>
          <ac:spMkLst>
            <pc:docMk/>
            <pc:sldMk cId="1834978851" sldId="1036"/>
            <ac:spMk id="25" creationId="{00000000-0000-0000-0000-000000000000}"/>
          </ac:spMkLst>
        </pc:spChg>
        <pc:spChg chg="del">
          <ac:chgData name="ab.soheil@nyu.edu" userId="d71572ce-aea6-4a3a-9d7a-c1bc96c12f67" providerId="ADAL" clId="{ED41F9C1-8274-4F08-8693-1523C4FF26CB}" dt="2022-08-21T23:05:48.339" v="2441" actId="478"/>
          <ac:spMkLst>
            <pc:docMk/>
            <pc:sldMk cId="1834978851" sldId="1036"/>
            <ac:spMk id="26" creationId="{00000000-0000-0000-0000-000000000000}"/>
          </ac:spMkLst>
        </pc:spChg>
        <pc:spChg chg="del">
          <ac:chgData name="ab.soheil@nyu.edu" userId="d71572ce-aea6-4a3a-9d7a-c1bc96c12f67" providerId="ADAL" clId="{ED41F9C1-8274-4F08-8693-1523C4FF26CB}" dt="2022-08-21T23:05:48.339" v="2441" actId="478"/>
          <ac:spMkLst>
            <pc:docMk/>
            <pc:sldMk cId="1834978851" sldId="1036"/>
            <ac:spMk id="27" creationId="{00000000-0000-0000-0000-000000000000}"/>
          </ac:spMkLst>
        </pc:spChg>
        <pc:spChg chg="del">
          <ac:chgData name="ab.soheil@nyu.edu" userId="d71572ce-aea6-4a3a-9d7a-c1bc96c12f67" providerId="ADAL" clId="{ED41F9C1-8274-4F08-8693-1523C4FF26CB}" dt="2022-08-21T23:05:48.339" v="2441" actId="478"/>
          <ac:spMkLst>
            <pc:docMk/>
            <pc:sldMk cId="1834978851" sldId="1036"/>
            <ac:spMk id="28" creationId="{00000000-0000-0000-0000-000000000000}"/>
          </ac:spMkLst>
        </pc:spChg>
        <pc:spChg chg="del">
          <ac:chgData name="ab.soheil@nyu.edu" userId="d71572ce-aea6-4a3a-9d7a-c1bc96c12f67" providerId="ADAL" clId="{ED41F9C1-8274-4F08-8693-1523C4FF26CB}" dt="2022-08-21T23:05:48.339" v="2441" actId="478"/>
          <ac:spMkLst>
            <pc:docMk/>
            <pc:sldMk cId="1834978851" sldId="1036"/>
            <ac:spMk id="30" creationId="{00000000-0000-0000-0000-000000000000}"/>
          </ac:spMkLst>
        </pc:spChg>
        <pc:spChg chg="del">
          <ac:chgData name="ab.soheil@nyu.edu" userId="d71572ce-aea6-4a3a-9d7a-c1bc96c12f67" providerId="ADAL" clId="{ED41F9C1-8274-4F08-8693-1523C4FF26CB}" dt="2022-08-21T23:05:48.339" v="2441" actId="478"/>
          <ac:spMkLst>
            <pc:docMk/>
            <pc:sldMk cId="1834978851" sldId="1036"/>
            <ac:spMk id="31" creationId="{00000000-0000-0000-0000-000000000000}"/>
          </ac:spMkLst>
        </pc:spChg>
        <pc:spChg chg="del">
          <ac:chgData name="ab.soheil@nyu.edu" userId="d71572ce-aea6-4a3a-9d7a-c1bc96c12f67" providerId="ADAL" clId="{ED41F9C1-8274-4F08-8693-1523C4FF26CB}" dt="2022-08-21T23:05:48.339" v="2441" actId="478"/>
          <ac:spMkLst>
            <pc:docMk/>
            <pc:sldMk cId="1834978851" sldId="1036"/>
            <ac:spMk id="38" creationId="{00000000-0000-0000-0000-000000000000}"/>
          </ac:spMkLst>
        </pc:spChg>
        <pc:spChg chg="mod">
          <ac:chgData name="ab.soheil@nyu.edu" userId="d71572ce-aea6-4a3a-9d7a-c1bc96c12f67" providerId="ADAL" clId="{ED41F9C1-8274-4F08-8693-1523C4FF26CB}" dt="2022-08-21T23:05:19.616" v="2439" actId="404"/>
          <ac:spMkLst>
            <pc:docMk/>
            <pc:sldMk cId="1834978851" sldId="1036"/>
            <ac:spMk id="39" creationId="{00000000-0000-0000-0000-000000000000}"/>
          </ac:spMkLst>
        </pc:spChg>
        <pc:spChg chg="del">
          <ac:chgData name="ab.soheil@nyu.edu" userId="d71572ce-aea6-4a3a-9d7a-c1bc96c12f67" providerId="ADAL" clId="{ED41F9C1-8274-4F08-8693-1523C4FF26CB}" dt="2022-08-21T23:05:48.339" v="2441" actId="478"/>
          <ac:spMkLst>
            <pc:docMk/>
            <pc:sldMk cId="1834978851" sldId="1036"/>
            <ac:spMk id="45064" creationId="{00000000-0000-0000-0000-000000000000}"/>
          </ac:spMkLst>
        </pc:spChg>
        <pc:spChg chg="mod ord">
          <ac:chgData name="ab.soheil@nyu.edu" userId="d71572ce-aea6-4a3a-9d7a-c1bc96c12f67" providerId="ADAL" clId="{ED41F9C1-8274-4F08-8693-1523C4FF26CB}" dt="2022-08-21T23:07:51.661" v="2514" actId="2711"/>
          <ac:spMkLst>
            <pc:docMk/>
            <pc:sldMk cId="1834978851" sldId="1036"/>
            <ac:spMk id="45065" creationId="{00000000-0000-0000-0000-000000000000}"/>
          </ac:spMkLst>
        </pc:spChg>
        <pc:cxnChg chg="add mod">
          <ac:chgData name="ab.soheil@nyu.edu" userId="d71572ce-aea6-4a3a-9d7a-c1bc96c12f67" providerId="ADAL" clId="{ED41F9C1-8274-4F08-8693-1523C4FF26CB}" dt="2022-08-21T23:05:52.464" v="2457" actId="1036"/>
          <ac:cxnSpMkLst>
            <pc:docMk/>
            <pc:sldMk cId="1834978851" sldId="1036"/>
            <ac:cxnSpMk id="3" creationId="{D5E7559C-DBA0-0739-688A-9C05F118A10F}"/>
          </ac:cxnSpMkLst>
        </pc:cxnChg>
        <pc:cxnChg chg="add mod">
          <ac:chgData name="ab.soheil@nyu.edu" userId="d71572ce-aea6-4a3a-9d7a-c1bc96c12f67" providerId="ADAL" clId="{ED41F9C1-8274-4F08-8693-1523C4FF26CB}" dt="2022-08-21T23:05:52.464" v="2457" actId="1036"/>
          <ac:cxnSpMkLst>
            <pc:docMk/>
            <pc:sldMk cId="1834978851" sldId="1036"/>
            <ac:cxnSpMk id="4" creationId="{D5A0E8B8-A39E-A9E9-965C-83AF60FC914E}"/>
          </ac:cxnSpMkLst>
        </pc:cxnChg>
        <pc:cxnChg chg="del">
          <ac:chgData name="ab.soheil@nyu.edu" userId="d71572ce-aea6-4a3a-9d7a-c1bc96c12f67" providerId="ADAL" clId="{ED41F9C1-8274-4F08-8693-1523C4FF26CB}" dt="2022-08-21T23:05:48.339" v="2441" actId="478"/>
          <ac:cxnSpMkLst>
            <pc:docMk/>
            <pc:sldMk cId="1834978851" sldId="1036"/>
            <ac:cxnSpMk id="45072" creationId="{00000000-0000-0000-0000-000000000000}"/>
          </ac:cxnSpMkLst>
        </pc:cxnChg>
        <pc:cxnChg chg="del">
          <ac:chgData name="ab.soheil@nyu.edu" userId="d71572ce-aea6-4a3a-9d7a-c1bc96c12f67" providerId="ADAL" clId="{ED41F9C1-8274-4F08-8693-1523C4FF26CB}" dt="2022-08-21T23:05:48.339" v="2441" actId="478"/>
          <ac:cxnSpMkLst>
            <pc:docMk/>
            <pc:sldMk cId="1834978851" sldId="1036"/>
            <ac:cxnSpMk id="45073" creationId="{00000000-0000-0000-0000-000000000000}"/>
          </ac:cxnSpMkLst>
        </pc:cxnChg>
      </pc:sldChg>
      <pc:sldChg chg="modSp add mod modClrScheme chgLayout">
        <pc:chgData name="ab.soheil@nyu.edu" userId="d71572ce-aea6-4a3a-9d7a-c1bc96c12f67" providerId="ADAL" clId="{ED41F9C1-8274-4F08-8693-1523C4FF26CB}" dt="2022-08-21T23:08:36.187" v="2525" actId="6549"/>
        <pc:sldMkLst>
          <pc:docMk/>
          <pc:sldMk cId="2059918243" sldId="1038"/>
        </pc:sldMkLst>
        <pc:spChg chg="mod ord">
          <ac:chgData name="ab.soheil@nyu.edu" userId="d71572ce-aea6-4a3a-9d7a-c1bc96c12f67" providerId="ADAL" clId="{ED41F9C1-8274-4F08-8693-1523C4FF26CB}" dt="2022-08-21T23:08:36.187" v="2525" actId="6549"/>
          <ac:spMkLst>
            <pc:docMk/>
            <pc:sldMk cId="2059918243" sldId="1038"/>
            <ac:spMk id="46088" creationId="{00000000-0000-0000-0000-000000000000}"/>
          </ac:spMkLst>
        </pc:spChg>
        <pc:spChg chg="mod ord">
          <ac:chgData name="ab.soheil@nyu.edu" userId="d71572ce-aea6-4a3a-9d7a-c1bc96c12f67" providerId="ADAL" clId="{ED41F9C1-8274-4F08-8693-1523C4FF26CB}" dt="2022-08-21T23:08:28.683" v="2521" actId="403"/>
          <ac:spMkLst>
            <pc:docMk/>
            <pc:sldMk cId="2059918243" sldId="1038"/>
            <ac:spMk id="46089" creationId="{00000000-0000-0000-0000-000000000000}"/>
          </ac:spMkLst>
        </pc:spChg>
      </pc:sldChg>
      <pc:sldChg chg="modSp add mod modClrScheme chgLayout">
        <pc:chgData name="ab.soheil@nyu.edu" userId="d71572ce-aea6-4a3a-9d7a-c1bc96c12f67" providerId="ADAL" clId="{ED41F9C1-8274-4F08-8693-1523C4FF26CB}" dt="2022-08-21T23:09:04.217" v="2533" actId="5793"/>
        <pc:sldMkLst>
          <pc:docMk/>
          <pc:sldMk cId="804436738" sldId="1039"/>
        </pc:sldMkLst>
        <pc:spChg chg="mod ord">
          <ac:chgData name="ab.soheil@nyu.edu" userId="d71572ce-aea6-4a3a-9d7a-c1bc96c12f67" providerId="ADAL" clId="{ED41F9C1-8274-4F08-8693-1523C4FF26CB}" dt="2022-08-21T23:08:50.252" v="2529" actId="6549"/>
          <ac:spMkLst>
            <pc:docMk/>
            <pc:sldMk cId="804436738" sldId="1039"/>
            <ac:spMk id="46088" creationId="{00000000-0000-0000-0000-000000000000}"/>
          </ac:spMkLst>
        </pc:spChg>
        <pc:spChg chg="mod ord">
          <ac:chgData name="ab.soheil@nyu.edu" userId="d71572ce-aea6-4a3a-9d7a-c1bc96c12f67" providerId="ADAL" clId="{ED41F9C1-8274-4F08-8693-1523C4FF26CB}" dt="2022-08-21T23:09:04.217" v="2533" actId="5793"/>
          <ac:spMkLst>
            <pc:docMk/>
            <pc:sldMk cId="804436738" sldId="1039"/>
            <ac:spMk id="46089" creationId="{00000000-0000-0000-0000-000000000000}"/>
          </ac:spMkLst>
        </pc:spChg>
      </pc:sldChg>
      <pc:sldChg chg="modSp add mod modClrScheme chgLayout">
        <pc:chgData name="ab.soheil@nyu.edu" userId="d71572ce-aea6-4a3a-9d7a-c1bc96c12f67" providerId="ADAL" clId="{ED41F9C1-8274-4F08-8693-1523C4FF26CB}" dt="2022-08-21T23:11:49.218" v="2536" actId="21"/>
        <pc:sldMkLst>
          <pc:docMk/>
          <pc:sldMk cId="4139975915" sldId="1040"/>
        </pc:sldMkLst>
        <pc:spChg chg="mod ord">
          <ac:chgData name="ab.soheil@nyu.edu" userId="d71572ce-aea6-4a3a-9d7a-c1bc96c12f67" providerId="ADAL" clId="{ED41F9C1-8274-4F08-8693-1523C4FF26CB}" dt="2022-08-21T22:56:58.434" v="2055" actId="700"/>
          <ac:spMkLst>
            <pc:docMk/>
            <pc:sldMk cId="4139975915" sldId="1040"/>
            <ac:spMk id="2" creationId="{00000000-0000-0000-0000-000000000000}"/>
          </ac:spMkLst>
        </pc:spChg>
        <pc:spChg chg="mod ord">
          <ac:chgData name="ab.soheil@nyu.edu" userId="d71572ce-aea6-4a3a-9d7a-c1bc96c12f67" providerId="ADAL" clId="{ED41F9C1-8274-4F08-8693-1523C4FF26CB}" dt="2022-08-21T23:11:49.218" v="2536" actId="21"/>
          <ac:spMkLst>
            <pc:docMk/>
            <pc:sldMk cId="4139975915" sldId="1040"/>
            <ac:spMk id="3" creationId="{00000000-0000-0000-0000-000000000000}"/>
          </ac:spMkLst>
        </pc:spChg>
      </pc:sldChg>
      <pc:sldChg chg="modSp add mod modClrScheme chgLayout">
        <pc:chgData name="ab.soheil@nyu.edu" userId="d71572ce-aea6-4a3a-9d7a-c1bc96c12f67" providerId="ADAL" clId="{ED41F9C1-8274-4F08-8693-1523C4FF26CB}" dt="2022-08-21T22:50:35.175" v="1988" actId="5793"/>
        <pc:sldMkLst>
          <pc:docMk/>
          <pc:sldMk cId="2257511476" sldId="1041"/>
        </pc:sldMkLst>
        <pc:spChg chg="mod ord">
          <ac:chgData name="ab.soheil@nyu.edu" userId="d71572ce-aea6-4a3a-9d7a-c1bc96c12f67" providerId="ADAL" clId="{ED41F9C1-8274-4F08-8693-1523C4FF26CB}" dt="2022-08-21T22:50:32.080" v="1986" actId="207"/>
          <ac:spMkLst>
            <pc:docMk/>
            <pc:sldMk cId="2257511476" sldId="1041"/>
            <ac:spMk id="2" creationId="{00000000-0000-0000-0000-000000000000}"/>
          </ac:spMkLst>
        </pc:spChg>
        <pc:spChg chg="mod ord">
          <ac:chgData name="ab.soheil@nyu.edu" userId="d71572ce-aea6-4a3a-9d7a-c1bc96c12f67" providerId="ADAL" clId="{ED41F9C1-8274-4F08-8693-1523C4FF26CB}" dt="2022-08-21T22:50:35.175" v="1988" actId="5793"/>
          <ac:spMkLst>
            <pc:docMk/>
            <pc:sldMk cId="2257511476" sldId="1041"/>
            <ac:spMk id="3" creationId="{00000000-0000-0000-0000-000000000000}"/>
          </ac:spMkLst>
        </pc:spChg>
      </pc:sldChg>
      <pc:sldChg chg="modSp add mod modClrScheme chgLayout">
        <pc:chgData name="ab.soheil@nyu.edu" userId="d71572ce-aea6-4a3a-9d7a-c1bc96c12f67" providerId="ADAL" clId="{ED41F9C1-8274-4F08-8693-1523C4FF26CB}" dt="2022-08-21T23:12:11.125" v="2544" actId="207"/>
        <pc:sldMkLst>
          <pc:docMk/>
          <pc:sldMk cId="1529437553" sldId="1042"/>
        </pc:sldMkLst>
        <pc:spChg chg="mod ord">
          <ac:chgData name="ab.soheil@nyu.edu" userId="d71572ce-aea6-4a3a-9d7a-c1bc96c12f67" providerId="ADAL" clId="{ED41F9C1-8274-4F08-8693-1523C4FF26CB}" dt="2022-08-21T23:12:00.453" v="2537" actId="6549"/>
          <ac:spMkLst>
            <pc:docMk/>
            <pc:sldMk cId="1529437553" sldId="1042"/>
            <ac:spMk id="2" creationId="{00000000-0000-0000-0000-000000000000}"/>
          </ac:spMkLst>
        </pc:spChg>
        <pc:spChg chg="mod ord">
          <ac:chgData name="ab.soheil@nyu.edu" userId="d71572ce-aea6-4a3a-9d7a-c1bc96c12f67" providerId="ADAL" clId="{ED41F9C1-8274-4F08-8693-1523C4FF26CB}" dt="2022-08-21T23:12:11.125" v="2544" actId="207"/>
          <ac:spMkLst>
            <pc:docMk/>
            <pc:sldMk cId="1529437553" sldId="1042"/>
            <ac:spMk id="3" creationId="{00000000-0000-0000-0000-000000000000}"/>
          </ac:spMkLst>
        </pc:spChg>
      </pc:sldChg>
      <pc:sldChg chg="modSp add mod modClrScheme chgLayout">
        <pc:chgData name="ab.soheil@nyu.edu" userId="d71572ce-aea6-4a3a-9d7a-c1bc96c12f67" providerId="ADAL" clId="{ED41F9C1-8274-4F08-8693-1523C4FF26CB}" dt="2022-08-21T23:25:52.897" v="3037" actId="207"/>
        <pc:sldMkLst>
          <pc:docMk/>
          <pc:sldMk cId="3443503454" sldId="1043"/>
        </pc:sldMkLst>
        <pc:spChg chg="mod ord">
          <ac:chgData name="ab.soheil@nyu.edu" userId="d71572ce-aea6-4a3a-9d7a-c1bc96c12f67" providerId="ADAL" clId="{ED41F9C1-8274-4F08-8693-1523C4FF26CB}" dt="2022-08-21T23:25:33.290" v="3030" actId="6549"/>
          <ac:spMkLst>
            <pc:docMk/>
            <pc:sldMk cId="3443503454" sldId="1043"/>
            <ac:spMk id="2" creationId="{00000000-0000-0000-0000-000000000000}"/>
          </ac:spMkLst>
        </pc:spChg>
        <pc:spChg chg="mod ord">
          <ac:chgData name="ab.soheil@nyu.edu" userId="d71572ce-aea6-4a3a-9d7a-c1bc96c12f67" providerId="ADAL" clId="{ED41F9C1-8274-4F08-8693-1523C4FF26CB}" dt="2022-08-21T23:25:52.897" v="3037" actId="207"/>
          <ac:spMkLst>
            <pc:docMk/>
            <pc:sldMk cId="3443503454" sldId="1043"/>
            <ac:spMk id="3" creationId="{00000000-0000-0000-0000-000000000000}"/>
          </ac:spMkLst>
        </pc:spChg>
      </pc:sldChg>
      <pc:sldChg chg="modSp add mod modClrScheme chgLayout">
        <pc:chgData name="ab.soheil@nyu.edu" userId="d71572ce-aea6-4a3a-9d7a-c1bc96c12f67" providerId="ADAL" clId="{ED41F9C1-8274-4F08-8693-1523C4FF26CB}" dt="2022-08-22T14:32:21.872" v="3642" actId="20577"/>
        <pc:sldMkLst>
          <pc:docMk/>
          <pc:sldMk cId="3443508437" sldId="1044"/>
        </pc:sldMkLst>
        <pc:spChg chg="mod ord">
          <ac:chgData name="ab.soheil@nyu.edu" userId="d71572ce-aea6-4a3a-9d7a-c1bc96c12f67" providerId="ADAL" clId="{ED41F9C1-8274-4F08-8693-1523C4FF26CB}" dt="2022-08-22T14:26:07.949" v="3583" actId="700"/>
          <ac:spMkLst>
            <pc:docMk/>
            <pc:sldMk cId="3443508437" sldId="1044"/>
            <ac:spMk id="2" creationId="{00000000-0000-0000-0000-000000000000}"/>
          </ac:spMkLst>
        </pc:spChg>
        <pc:spChg chg="mod ord">
          <ac:chgData name="ab.soheil@nyu.edu" userId="d71572ce-aea6-4a3a-9d7a-c1bc96c12f67" providerId="ADAL" clId="{ED41F9C1-8274-4F08-8693-1523C4FF26CB}" dt="2022-08-22T14:32:21.872" v="3642" actId="20577"/>
          <ac:spMkLst>
            <pc:docMk/>
            <pc:sldMk cId="3443508437" sldId="1044"/>
            <ac:spMk id="3" creationId="{00000000-0000-0000-0000-000000000000}"/>
          </ac:spMkLst>
        </pc:spChg>
      </pc:sldChg>
      <pc:sldChg chg="modSp add mod modClrScheme chgLayout">
        <pc:chgData name="ab.soheil@nyu.edu" userId="d71572ce-aea6-4a3a-9d7a-c1bc96c12f67" providerId="ADAL" clId="{ED41F9C1-8274-4F08-8693-1523C4FF26CB}" dt="2022-08-22T14:33:37.038" v="3657" actId="2711"/>
        <pc:sldMkLst>
          <pc:docMk/>
          <pc:sldMk cId="3457084441" sldId="1045"/>
        </pc:sldMkLst>
        <pc:spChg chg="mod ord">
          <ac:chgData name="ab.soheil@nyu.edu" userId="d71572ce-aea6-4a3a-9d7a-c1bc96c12f67" providerId="ADAL" clId="{ED41F9C1-8274-4F08-8693-1523C4FF26CB}" dt="2022-08-22T14:33:30.736" v="3656" actId="2711"/>
          <ac:spMkLst>
            <pc:docMk/>
            <pc:sldMk cId="3457084441" sldId="1045"/>
            <ac:spMk id="150531" creationId="{00000000-0000-0000-0000-000000000000}"/>
          </ac:spMkLst>
        </pc:spChg>
        <pc:spChg chg="mod ord">
          <ac:chgData name="ab.soheil@nyu.edu" userId="d71572ce-aea6-4a3a-9d7a-c1bc96c12f67" providerId="ADAL" clId="{ED41F9C1-8274-4F08-8693-1523C4FF26CB}" dt="2022-08-22T14:33:37.038" v="3657" actId="2711"/>
          <ac:spMkLst>
            <pc:docMk/>
            <pc:sldMk cId="3457084441" sldId="1045"/>
            <ac:spMk id="150532" creationId="{00000000-0000-0000-0000-000000000000}"/>
          </ac:spMkLst>
        </pc:spChg>
      </pc:sldChg>
      <pc:sldChg chg="addSp delSp modSp add mod modClrScheme chgLayout">
        <pc:chgData name="ab.soheil@nyu.edu" userId="d71572ce-aea6-4a3a-9d7a-c1bc96c12f67" providerId="ADAL" clId="{ED41F9C1-8274-4F08-8693-1523C4FF26CB}" dt="2022-08-22T14:34:02.389" v="3660" actId="2711"/>
        <pc:sldMkLst>
          <pc:docMk/>
          <pc:sldMk cId="61418665" sldId="1046"/>
        </pc:sldMkLst>
        <pc:spChg chg="add del mod ord">
          <ac:chgData name="ab.soheil@nyu.edu" userId="d71572ce-aea6-4a3a-9d7a-c1bc96c12f67" providerId="ADAL" clId="{ED41F9C1-8274-4F08-8693-1523C4FF26CB}" dt="2022-08-22T14:33:55.230" v="3659" actId="478"/>
          <ac:spMkLst>
            <pc:docMk/>
            <pc:sldMk cId="61418665" sldId="1046"/>
            <ac:spMk id="2" creationId="{1B4BAF6A-15A1-E042-B855-6F18A5041D10}"/>
          </ac:spMkLst>
        </pc:spChg>
        <pc:spChg chg="mod ord">
          <ac:chgData name="ab.soheil@nyu.edu" userId="d71572ce-aea6-4a3a-9d7a-c1bc96c12f67" providerId="ADAL" clId="{ED41F9C1-8274-4F08-8693-1523C4FF26CB}" dt="2022-08-22T14:33:48.575" v="3658" actId="2711"/>
          <ac:spMkLst>
            <pc:docMk/>
            <pc:sldMk cId="61418665" sldId="1046"/>
            <ac:spMk id="36881" creationId="{00000000-0000-0000-0000-000000000000}"/>
          </ac:spMkLst>
        </pc:spChg>
        <pc:spChg chg="mod">
          <ac:chgData name="ab.soheil@nyu.edu" userId="d71572ce-aea6-4a3a-9d7a-c1bc96c12f67" providerId="ADAL" clId="{ED41F9C1-8274-4F08-8693-1523C4FF26CB}" dt="2022-08-22T14:34:02.389" v="3660" actId="2711"/>
          <ac:spMkLst>
            <pc:docMk/>
            <pc:sldMk cId="61418665" sldId="1046"/>
            <ac:spMk id="2069575" creationId="{00000000-0000-0000-0000-000000000000}"/>
          </ac:spMkLst>
        </pc:spChg>
      </pc:sldChg>
      <pc:sldChg chg="addSp delSp modSp add mod modClrScheme addAnim delAnim modAnim chgLayout">
        <pc:chgData name="ab.soheil@nyu.edu" userId="d71572ce-aea6-4a3a-9d7a-c1bc96c12f67" providerId="ADAL" clId="{ED41F9C1-8274-4F08-8693-1523C4FF26CB}" dt="2022-08-21T22:47:50.936" v="1959"/>
        <pc:sldMkLst>
          <pc:docMk/>
          <pc:sldMk cId="1867837804" sldId="1047"/>
        </pc:sldMkLst>
        <pc:spChg chg="mod ord">
          <ac:chgData name="ab.soheil@nyu.edu" userId="d71572ce-aea6-4a3a-9d7a-c1bc96c12f67" providerId="ADAL" clId="{ED41F9C1-8274-4F08-8693-1523C4FF26CB}" dt="2022-08-21T22:34:44.417" v="1632" actId="115"/>
          <ac:spMkLst>
            <pc:docMk/>
            <pc:sldMk cId="1867837804" sldId="1047"/>
            <ac:spMk id="2" creationId="{00000000-0000-0000-0000-000000000000}"/>
          </ac:spMkLst>
        </pc:spChg>
        <pc:spChg chg="add del mod ord">
          <ac:chgData name="ab.soheil@nyu.edu" userId="d71572ce-aea6-4a3a-9d7a-c1bc96c12f67" providerId="ADAL" clId="{ED41F9C1-8274-4F08-8693-1523C4FF26CB}" dt="2022-08-21T22:47:18.343" v="1955" actId="207"/>
          <ac:spMkLst>
            <pc:docMk/>
            <pc:sldMk cId="1867837804" sldId="1047"/>
            <ac:spMk id="3" creationId="{00000000-0000-0000-0000-000000000000}"/>
          </ac:spMkLst>
        </pc:spChg>
        <pc:spChg chg="add mod">
          <ac:chgData name="ab.soheil@nyu.edu" userId="d71572ce-aea6-4a3a-9d7a-c1bc96c12f67" providerId="ADAL" clId="{ED41F9C1-8274-4F08-8693-1523C4FF26CB}" dt="2022-08-21T22:47:11.516" v="1954" actId="1076"/>
          <ac:spMkLst>
            <pc:docMk/>
            <pc:sldMk cId="1867837804" sldId="1047"/>
            <ac:spMk id="5" creationId="{4161A040-EF94-461D-99F1-10188B7367F4}"/>
          </ac:spMkLst>
        </pc:spChg>
        <pc:spChg chg="add mod">
          <ac:chgData name="ab.soheil@nyu.edu" userId="d71572ce-aea6-4a3a-9d7a-c1bc96c12f67" providerId="ADAL" clId="{ED41F9C1-8274-4F08-8693-1523C4FF26CB}" dt="2022-08-21T22:47:26.040" v="1956" actId="207"/>
          <ac:spMkLst>
            <pc:docMk/>
            <pc:sldMk cId="1867837804" sldId="1047"/>
            <ac:spMk id="7" creationId="{30A1A24E-6FEF-F25C-FA81-1ECBB16B8BB2}"/>
          </ac:spMkLst>
        </pc:spChg>
      </pc:sldChg>
      <pc:sldChg chg="new del">
        <pc:chgData name="ab.soheil@nyu.edu" userId="d71572ce-aea6-4a3a-9d7a-c1bc96c12f67" providerId="ADAL" clId="{ED41F9C1-8274-4F08-8693-1523C4FF26CB}" dt="2022-08-21T22:39:08.018" v="1735" actId="47"/>
        <pc:sldMkLst>
          <pc:docMk/>
          <pc:sldMk cId="1964127026" sldId="1048"/>
        </pc:sldMkLst>
      </pc:sldChg>
      <pc:sldChg chg="addSp delSp modSp new mod modClrScheme chgLayout">
        <pc:chgData name="ab.soheil@nyu.edu" userId="d71572ce-aea6-4a3a-9d7a-c1bc96c12f67" providerId="ADAL" clId="{ED41F9C1-8274-4F08-8693-1523C4FF26CB}" dt="2022-08-21T22:50:04.649" v="1977" actId="404"/>
        <pc:sldMkLst>
          <pc:docMk/>
          <pc:sldMk cId="4190512738" sldId="1048"/>
        </pc:sldMkLst>
        <pc:spChg chg="mod ord">
          <ac:chgData name="ab.soheil@nyu.edu" userId="d71572ce-aea6-4a3a-9d7a-c1bc96c12f67" providerId="ADAL" clId="{ED41F9C1-8274-4F08-8693-1523C4FF26CB}" dt="2022-08-21T22:49:59.513" v="1972" actId="700"/>
          <ac:spMkLst>
            <pc:docMk/>
            <pc:sldMk cId="4190512738" sldId="1048"/>
            <ac:spMk id="2" creationId="{FF531B72-5844-2BFE-1BB7-FC704C080F54}"/>
          </ac:spMkLst>
        </pc:spChg>
        <pc:spChg chg="del mod ord">
          <ac:chgData name="ab.soheil@nyu.edu" userId="d71572ce-aea6-4a3a-9d7a-c1bc96c12f67" providerId="ADAL" clId="{ED41F9C1-8274-4F08-8693-1523C4FF26CB}" dt="2022-08-21T22:49:47.171" v="1970" actId="700"/>
          <ac:spMkLst>
            <pc:docMk/>
            <pc:sldMk cId="4190512738" sldId="1048"/>
            <ac:spMk id="3" creationId="{6066BEA7-A055-F7B4-1ABF-0D094E1C8F0A}"/>
          </ac:spMkLst>
        </pc:spChg>
        <pc:spChg chg="del mod ord">
          <ac:chgData name="ab.soheil@nyu.edu" userId="d71572ce-aea6-4a3a-9d7a-c1bc96c12f67" providerId="ADAL" clId="{ED41F9C1-8274-4F08-8693-1523C4FF26CB}" dt="2022-08-21T22:49:47.171" v="1970" actId="700"/>
          <ac:spMkLst>
            <pc:docMk/>
            <pc:sldMk cId="4190512738" sldId="1048"/>
            <ac:spMk id="4" creationId="{8609616E-FAE6-179B-5763-6A51334BEB87}"/>
          </ac:spMkLst>
        </pc:spChg>
        <pc:spChg chg="add del mod ord">
          <ac:chgData name="ab.soheil@nyu.edu" userId="d71572ce-aea6-4a3a-9d7a-c1bc96c12f67" providerId="ADAL" clId="{ED41F9C1-8274-4F08-8693-1523C4FF26CB}" dt="2022-08-21T22:50:04.649" v="1977" actId="404"/>
          <ac:spMkLst>
            <pc:docMk/>
            <pc:sldMk cId="4190512738" sldId="1048"/>
            <ac:spMk id="5" creationId="{3D42345C-E845-FA6E-D26E-6A98F2A798F1}"/>
          </ac:spMkLst>
        </pc:spChg>
        <pc:spChg chg="add del mod ord">
          <ac:chgData name="ab.soheil@nyu.edu" userId="d71572ce-aea6-4a3a-9d7a-c1bc96c12f67" providerId="ADAL" clId="{ED41F9C1-8274-4F08-8693-1523C4FF26CB}" dt="2022-08-21T22:49:59.513" v="1972" actId="700"/>
          <ac:spMkLst>
            <pc:docMk/>
            <pc:sldMk cId="4190512738" sldId="1048"/>
            <ac:spMk id="6" creationId="{5515F52A-4609-197D-A2C5-007B0718B1FB}"/>
          </ac:spMkLst>
        </pc:spChg>
        <pc:spChg chg="add del mod ord">
          <ac:chgData name="ab.soheil@nyu.edu" userId="d71572ce-aea6-4a3a-9d7a-c1bc96c12f67" providerId="ADAL" clId="{ED41F9C1-8274-4F08-8693-1523C4FF26CB}" dt="2022-08-21T22:49:59.513" v="1972" actId="700"/>
          <ac:spMkLst>
            <pc:docMk/>
            <pc:sldMk cId="4190512738" sldId="1048"/>
            <ac:spMk id="7" creationId="{07B78DE9-682F-177C-1413-E617B191EC40}"/>
          </ac:spMkLst>
        </pc:spChg>
        <pc:spChg chg="add del mod ord">
          <ac:chgData name="ab.soheil@nyu.edu" userId="d71572ce-aea6-4a3a-9d7a-c1bc96c12f67" providerId="ADAL" clId="{ED41F9C1-8274-4F08-8693-1523C4FF26CB}" dt="2022-08-21T22:49:59.513" v="1972" actId="700"/>
          <ac:spMkLst>
            <pc:docMk/>
            <pc:sldMk cId="4190512738" sldId="1048"/>
            <ac:spMk id="8" creationId="{487D9B21-C8CC-69BA-ACA6-51A6B1D5BCDC}"/>
          </ac:spMkLst>
        </pc:spChg>
      </pc:sldChg>
      <pc:sldChg chg="addSp delSp modSp new del mod modClrScheme chgLayout">
        <pc:chgData name="ab.soheil@nyu.edu" userId="d71572ce-aea6-4a3a-9d7a-c1bc96c12f67" providerId="ADAL" clId="{ED41F9C1-8274-4F08-8693-1523C4FF26CB}" dt="2022-08-22T14:28:38.410" v="3605" actId="47"/>
        <pc:sldMkLst>
          <pc:docMk/>
          <pc:sldMk cId="3060311469" sldId="1049"/>
        </pc:sldMkLst>
        <pc:spChg chg="mod ord">
          <ac:chgData name="ab.soheil@nyu.edu" userId="d71572ce-aea6-4a3a-9d7a-c1bc96c12f67" providerId="ADAL" clId="{ED41F9C1-8274-4F08-8693-1523C4FF26CB}" dt="2022-08-21T23:39:46.571" v="3496" actId="700"/>
          <ac:spMkLst>
            <pc:docMk/>
            <pc:sldMk cId="3060311469" sldId="1049"/>
            <ac:spMk id="2" creationId="{3A550A6A-6BED-1728-0AFF-0687DA10D5B4}"/>
          </ac:spMkLst>
        </pc:spChg>
        <pc:spChg chg="del mod ord">
          <ac:chgData name="ab.soheil@nyu.edu" userId="d71572ce-aea6-4a3a-9d7a-c1bc96c12f67" providerId="ADAL" clId="{ED41F9C1-8274-4F08-8693-1523C4FF26CB}" dt="2022-08-21T23:39:46.571" v="3496" actId="700"/>
          <ac:spMkLst>
            <pc:docMk/>
            <pc:sldMk cId="3060311469" sldId="1049"/>
            <ac:spMk id="3" creationId="{753C41B8-7282-7FE3-C5D2-846692BE81B1}"/>
          </ac:spMkLst>
        </pc:spChg>
        <pc:spChg chg="del mod ord">
          <ac:chgData name="ab.soheil@nyu.edu" userId="d71572ce-aea6-4a3a-9d7a-c1bc96c12f67" providerId="ADAL" clId="{ED41F9C1-8274-4F08-8693-1523C4FF26CB}" dt="2022-08-21T23:39:46.571" v="3496" actId="700"/>
          <ac:spMkLst>
            <pc:docMk/>
            <pc:sldMk cId="3060311469" sldId="1049"/>
            <ac:spMk id="4" creationId="{512A87B4-E1EC-84EB-F3E2-FE0928C9AEDB}"/>
          </ac:spMkLst>
        </pc:spChg>
        <pc:spChg chg="add mod ord">
          <ac:chgData name="ab.soheil@nyu.edu" userId="d71572ce-aea6-4a3a-9d7a-c1bc96c12f67" providerId="ADAL" clId="{ED41F9C1-8274-4F08-8693-1523C4FF26CB}" dt="2022-08-21T23:39:54.828" v="3514" actId="20577"/>
          <ac:spMkLst>
            <pc:docMk/>
            <pc:sldMk cId="3060311469" sldId="1049"/>
            <ac:spMk id="5" creationId="{F7898B84-174C-6BFA-97E0-B91061C38EB5}"/>
          </ac:spMkLst>
        </pc:spChg>
        <pc:spChg chg="add mod ord">
          <ac:chgData name="ab.soheil@nyu.edu" userId="d71572ce-aea6-4a3a-9d7a-c1bc96c12f67" providerId="ADAL" clId="{ED41F9C1-8274-4F08-8693-1523C4FF26CB}" dt="2022-08-21T23:43:01.404" v="3580" actId="20577"/>
          <ac:spMkLst>
            <pc:docMk/>
            <pc:sldMk cId="3060311469" sldId="1049"/>
            <ac:spMk id="6" creationId="{B5A9B77B-C7F7-6BDF-7BE5-B4EE474D01C7}"/>
          </ac:spMkLst>
        </pc:spChg>
      </pc:sldChg>
      <pc:sldChg chg="addSp delSp modSp new mod modClrScheme chgLayout">
        <pc:chgData name="ab.soheil@nyu.edu" userId="d71572ce-aea6-4a3a-9d7a-c1bc96c12f67" providerId="ADAL" clId="{ED41F9C1-8274-4F08-8693-1523C4FF26CB}" dt="2022-08-28T14:48:01.899" v="4468" actId="20577"/>
        <pc:sldMkLst>
          <pc:docMk/>
          <pc:sldMk cId="472346919" sldId="1050"/>
        </pc:sldMkLst>
        <pc:spChg chg="mod ord">
          <ac:chgData name="ab.soheil@nyu.edu" userId="d71572ce-aea6-4a3a-9d7a-c1bc96c12f67" providerId="ADAL" clId="{ED41F9C1-8274-4F08-8693-1523C4FF26CB}" dt="2022-08-22T15:14:03.029" v="4149" actId="700"/>
          <ac:spMkLst>
            <pc:docMk/>
            <pc:sldMk cId="472346919" sldId="1050"/>
            <ac:spMk id="2" creationId="{FE24EB42-1B96-4980-C5B3-8926EDDBBA28}"/>
          </ac:spMkLst>
        </pc:spChg>
        <pc:spChg chg="del mod ord">
          <ac:chgData name="ab.soheil@nyu.edu" userId="d71572ce-aea6-4a3a-9d7a-c1bc96c12f67" providerId="ADAL" clId="{ED41F9C1-8274-4F08-8693-1523C4FF26CB}" dt="2022-08-22T15:14:03.029" v="4149" actId="700"/>
          <ac:spMkLst>
            <pc:docMk/>
            <pc:sldMk cId="472346919" sldId="1050"/>
            <ac:spMk id="3" creationId="{694E6ADF-B360-1611-3D67-EC4A61D41530}"/>
          </ac:spMkLst>
        </pc:spChg>
        <pc:spChg chg="add mod ord">
          <ac:chgData name="ab.soheil@nyu.edu" userId="d71572ce-aea6-4a3a-9d7a-c1bc96c12f67" providerId="ADAL" clId="{ED41F9C1-8274-4F08-8693-1523C4FF26CB}" dt="2022-08-28T14:48:01.899" v="4468" actId="20577"/>
          <ac:spMkLst>
            <pc:docMk/>
            <pc:sldMk cId="472346919" sldId="1050"/>
            <ac:spMk id="4" creationId="{277953C3-598A-B7BE-DE85-1520EB109404}"/>
          </ac:spMkLst>
        </pc:spChg>
        <pc:spChg chg="add del mod ord">
          <ac:chgData name="ab.soheil@nyu.edu" userId="d71572ce-aea6-4a3a-9d7a-c1bc96c12f67" providerId="ADAL" clId="{ED41F9C1-8274-4F08-8693-1523C4FF26CB}" dt="2022-08-22T15:14:32.371" v="4178" actId="478"/>
          <ac:spMkLst>
            <pc:docMk/>
            <pc:sldMk cId="472346919" sldId="1050"/>
            <ac:spMk id="5" creationId="{432B1088-3D8D-D077-C688-8429D2CE6BC2}"/>
          </ac:spMkLst>
        </pc:spChg>
      </pc:sldChg>
      <pc:sldChg chg="modSp add mod modClrScheme modAnim chgLayout">
        <pc:chgData name="ab.soheil@nyu.edu" userId="d71572ce-aea6-4a3a-9d7a-c1bc96c12f67" providerId="ADAL" clId="{ED41F9C1-8274-4F08-8693-1523C4FF26CB}" dt="2022-08-22T14:29:58.287" v="3637" actId="207"/>
        <pc:sldMkLst>
          <pc:docMk/>
          <pc:sldMk cId="828197859" sldId="1051"/>
        </pc:sldMkLst>
        <pc:spChg chg="mod ord">
          <ac:chgData name="ab.soheil@nyu.edu" userId="d71572ce-aea6-4a3a-9d7a-c1bc96c12f67" providerId="ADAL" clId="{ED41F9C1-8274-4F08-8693-1523C4FF26CB}" dt="2022-08-22T14:29:35.381" v="3631" actId="700"/>
          <ac:spMkLst>
            <pc:docMk/>
            <pc:sldMk cId="828197859" sldId="1051"/>
            <ac:spMk id="2" creationId="{00000000-0000-0000-0000-000000000000}"/>
          </ac:spMkLst>
        </pc:spChg>
        <pc:spChg chg="mod ord">
          <ac:chgData name="ab.soheil@nyu.edu" userId="d71572ce-aea6-4a3a-9d7a-c1bc96c12f67" providerId="ADAL" clId="{ED41F9C1-8274-4F08-8693-1523C4FF26CB}" dt="2022-08-22T14:29:58.287" v="3637" actId="207"/>
          <ac:spMkLst>
            <pc:docMk/>
            <pc:sldMk cId="828197859" sldId="1051"/>
            <ac:spMk id="3" creationId="{00000000-0000-0000-0000-000000000000}"/>
          </ac:spMkLst>
        </pc:spChg>
      </pc:sldChg>
      <pc:sldChg chg="addSp delSp modSp add mod modClrScheme chgLayout">
        <pc:chgData name="ab.soheil@nyu.edu" userId="d71572ce-aea6-4a3a-9d7a-c1bc96c12f67" providerId="ADAL" clId="{ED41F9C1-8274-4F08-8693-1523C4FF26CB}" dt="2022-08-22T14:31:13.052" v="3638" actId="478"/>
        <pc:sldMkLst>
          <pc:docMk/>
          <pc:sldMk cId="3431137889" sldId="1052"/>
        </pc:sldMkLst>
        <pc:spChg chg="add del mod ord">
          <ac:chgData name="ab.soheil@nyu.edu" userId="d71572ce-aea6-4a3a-9d7a-c1bc96c12f67" providerId="ADAL" clId="{ED41F9C1-8274-4F08-8693-1523C4FF26CB}" dt="2022-08-22T14:31:13.052" v="3638" actId="478"/>
          <ac:spMkLst>
            <pc:docMk/>
            <pc:sldMk cId="3431137889" sldId="1052"/>
            <ac:spMk id="3" creationId="{F621E3D8-70B3-DC53-3A4D-255C19A97A98}"/>
          </ac:spMkLst>
        </pc:spChg>
        <pc:spChg chg="mod ord">
          <ac:chgData name="ab.soheil@nyu.edu" userId="d71572ce-aea6-4a3a-9d7a-c1bc96c12f67" providerId="ADAL" clId="{ED41F9C1-8274-4F08-8693-1523C4FF26CB}" dt="2022-08-22T14:26:07.949" v="3583" actId="700"/>
          <ac:spMkLst>
            <pc:docMk/>
            <pc:sldMk cId="3431137889" sldId="1052"/>
            <ac:spMk id="36881" creationId="{00000000-0000-0000-0000-000000000000}"/>
          </ac:spMkLst>
        </pc:spChg>
      </pc:sldChg>
      <pc:sldChg chg="modSp add mod modClrScheme chgLayout">
        <pc:chgData name="ab.soheil@nyu.edu" userId="d71572ce-aea6-4a3a-9d7a-c1bc96c12f67" providerId="ADAL" clId="{ED41F9C1-8274-4F08-8693-1523C4FF26CB}" dt="2022-08-22T14:26:07.949" v="3583" actId="700"/>
        <pc:sldMkLst>
          <pc:docMk/>
          <pc:sldMk cId="899325350" sldId="1053"/>
        </pc:sldMkLst>
        <pc:spChg chg="mod ord">
          <ac:chgData name="ab.soheil@nyu.edu" userId="d71572ce-aea6-4a3a-9d7a-c1bc96c12f67" providerId="ADAL" clId="{ED41F9C1-8274-4F08-8693-1523C4FF26CB}" dt="2022-08-22T14:26:07.949" v="3583" actId="700"/>
          <ac:spMkLst>
            <pc:docMk/>
            <pc:sldMk cId="899325350" sldId="1053"/>
            <ac:spMk id="2" creationId="{00000000-0000-0000-0000-000000000000}"/>
          </ac:spMkLst>
        </pc:spChg>
        <pc:spChg chg="mod ord">
          <ac:chgData name="ab.soheil@nyu.edu" userId="d71572ce-aea6-4a3a-9d7a-c1bc96c12f67" providerId="ADAL" clId="{ED41F9C1-8274-4F08-8693-1523C4FF26CB}" dt="2022-08-22T14:26:07.949" v="3583" actId="700"/>
          <ac:spMkLst>
            <pc:docMk/>
            <pc:sldMk cId="899325350" sldId="1053"/>
            <ac:spMk id="3" creationId="{00000000-0000-0000-0000-000000000000}"/>
          </ac:spMkLst>
        </pc:spChg>
      </pc:sldChg>
      <pc:sldChg chg="addSp delSp modSp add mod modClrScheme chgLayout">
        <pc:chgData name="ab.soheil@nyu.edu" userId="d71572ce-aea6-4a3a-9d7a-c1bc96c12f67" providerId="ADAL" clId="{ED41F9C1-8274-4F08-8693-1523C4FF26CB}" dt="2022-08-22T14:33:00.555" v="3647" actId="478"/>
        <pc:sldMkLst>
          <pc:docMk/>
          <pc:sldMk cId="3810144935" sldId="1054"/>
        </pc:sldMkLst>
        <pc:spChg chg="add del mod ord">
          <ac:chgData name="ab.soheil@nyu.edu" userId="d71572ce-aea6-4a3a-9d7a-c1bc96c12f67" providerId="ADAL" clId="{ED41F9C1-8274-4F08-8693-1523C4FF26CB}" dt="2022-08-22T14:33:00.555" v="3647" actId="478"/>
          <ac:spMkLst>
            <pc:docMk/>
            <pc:sldMk cId="3810144935" sldId="1054"/>
            <ac:spMk id="2" creationId="{F1603109-A1F0-9673-29EE-94B32D9AFA60}"/>
          </ac:spMkLst>
        </pc:spChg>
        <pc:spChg chg="mod">
          <ac:chgData name="ab.soheil@nyu.edu" userId="d71572ce-aea6-4a3a-9d7a-c1bc96c12f67" providerId="ADAL" clId="{ED41F9C1-8274-4F08-8693-1523C4FF26CB}" dt="2022-08-22T14:32:56.102" v="3646" actId="2711"/>
          <ac:spMkLst>
            <pc:docMk/>
            <pc:sldMk cId="3810144935" sldId="1054"/>
            <ac:spMk id="78" creationId="{00000000-0000-0000-0000-000000000000}"/>
          </ac:spMkLst>
        </pc:spChg>
        <pc:spChg chg="mod ord">
          <ac:chgData name="ab.soheil@nyu.edu" userId="d71572ce-aea6-4a3a-9d7a-c1bc96c12f67" providerId="ADAL" clId="{ED41F9C1-8274-4F08-8693-1523C4FF26CB}" dt="2022-08-22T14:32:50.536" v="3645" actId="2711"/>
          <ac:spMkLst>
            <pc:docMk/>
            <pc:sldMk cId="3810144935" sldId="1054"/>
            <ac:spMk id="36881" creationId="{00000000-0000-0000-0000-000000000000}"/>
          </ac:spMkLst>
        </pc:spChg>
      </pc:sldChg>
      <pc:sldChg chg="addSp delSp modSp add mod modClrScheme chgLayout">
        <pc:chgData name="ab.soheil@nyu.edu" userId="d71572ce-aea6-4a3a-9d7a-c1bc96c12f67" providerId="ADAL" clId="{ED41F9C1-8274-4F08-8693-1523C4FF26CB}" dt="2022-08-22T14:33:12.359" v="3649" actId="478"/>
        <pc:sldMkLst>
          <pc:docMk/>
          <pc:sldMk cId="1395678931" sldId="1055"/>
        </pc:sldMkLst>
        <pc:spChg chg="add del mod ord">
          <ac:chgData name="ab.soheil@nyu.edu" userId="d71572ce-aea6-4a3a-9d7a-c1bc96c12f67" providerId="ADAL" clId="{ED41F9C1-8274-4F08-8693-1523C4FF26CB}" dt="2022-08-22T14:33:12.359" v="3649" actId="478"/>
          <ac:spMkLst>
            <pc:docMk/>
            <pc:sldMk cId="1395678931" sldId="1055"/>
            <ac:spMk id="2" creationId="{1BA68EA4-464B-C6ED-CCAD-F9F942055F00}"/>
          </ac:spMkLst>
        </pc:spChg>
        <pc:spChg chg="mod">
          <ac:chgData name="ab.soheil@nyu.edu" userId="d71572ce-aea6-4a3a-9d7a-c1bc96c12f67" providerId="ADAL" clId="{ED41F9C1-8274-4F08-8693-1523C4FF26CB}" dt="2022-08-22T14:33:08.357" v="3648" actId="2711"/>
          <ac:spMkLst>
            <pc:docMk/>
            <pc:sldMk cId="1395678931" sldId="1055"/>
            <ac:spMk id="78" creationId="{00000000-0000-0000-0000-000000000000}"/>
          </ac:spMkLst>
        </pc:spChg>
        <pc:spChg chg="mod ord">
          <ac:chgData name="ab.soheil@nyu.edu" userId="d71572ce-aea6-4a3a-9d7a-c1bc96c12f67" providerId="ADAL" clId="{ED41F9C1-8274-4F08-8693-1523C4FF26CB}" dt="2022-08-22T14:26:07.949" v="3583" actId="700"/>
          <ac:spMkLst>
            <pc:docMk/>
            <pc:sldMk cId="1395678931" sldId="1055"/>
            <ac:spMk id="36881" creationId="{00000000-0000-0000-0000-000000000000}"/>
          </ac:spMkLst>
        </pc:spChg>
        <pc:cxnChg chg="mod">
          <ac:chgData name="ab.soheil@nyu.edu" userId="d71572ce-aea6-4a3a-9d7a-c1bc96c12f67" providerId="ADAL" clId="{ED41F9C1-8274-4F08-8693-1523C4FF26CB}" dt="2022-08-22T14:33:08.357" v="3648" actId="2711"/>
          <ac:cxnSpMkLst>
            <pc:docMk/>
            <pc:sldMk cId="1395678931" sldId="1055"/>
            <ac:cxnSpMk id="12" creationId="{00000000-0000-0000-0000-000000000000}"/>
          </ac:cxnSpMkLst>
        </pc:cxnChg>
      </pc:sldChg>
      <pc:sldChg chg="modSp add mod modClrScheme chgLayout">
        <pc:chgData name="ab.soheil@nyu.edu" userId="d71572ce-aea6-4a3a-9d7a-c1bc96c12f67" providerId="ADAL" clId="{ED41F9C1-8274-4F08-8693-1523C4FF26CB}" dt="2022-08-22T14:26:07.949" v="3583" actId="700"/>
        <pc:sldMkLst>
          <pc:docMk/>
          <pc:sldMk cId="725141741" sldId="1056"/>
        </pc:sldMkLst>
        <pc:spChg chg="mod ord">
          <ac:chgData name="ab.soheil@nyu.edu" userId="d71572ce-aea6-4a3a-9d7a-c1bc96c12f67" providerId="ADAL" clId="{ED41F9C1-8274-4F08-8693-1523C4FF26CB}" dt="2022-08-22T14:26:07.949" v="3583" actId="700"/>
          <ac:spMkLst>
            <pc:docMk/>
            <pc:sldMk cId="725141741" sldId="1056"/>
            <ac:spMk id="1055746" creationId="{00000000-0000-0000-0000-000000000000}"/>
          </ac:spMkLst>
        </pc:spChg>
        <pc:spChg chg="mod ord">
          <ac:chgData name="ab.soheil@nyu.edu" userId="d71572ce-aea6-4a3a-9d7a-c1bc96c12f67" providerId="ADAL" clId="{ED41F9C1-8274-4F08-8693-1523C4FF26CB}" dt="2022-08-22T14:26:07.949" v="3583" actId="700"/>
          <ac:spMkLst>
            <pc:docMk/>
            <pc:sldMk cId="725141741" sldId="1056"/>
            <ac:spMk id="1055747" creationId="{00000000-0000-0000-0000-000000000000}"/>
          </ac:spMkLst>
        </pc:spChg>
      </pc:sldChg>
      <pc:sldChg chg="modSp add mod modClrScheme chgLayout">
        <pc:chgData name="ab.soheil@nyu.edu" userId="d71572ce-aea6-4a3a-9d7a-c1bc96c12f67" providerId="ADAL" clId="{ED41F9C1-8274-4F08-8693-1523C4FF26CB}" dt="2022-08-22T14:26:07.949" v="3583" actId="700"/>
        <pc:sldMkLst>
          <pc:docMk/>
          <pc:sldMk cId="3708707512" sldId="1057"/>
        </pc:sldMkLst>
        <pc:spChg chg="mod ord">
          <ac:chgData name="ab.soheil@nyu.edu" userId="d71572ce-aea6-4a3a-9d7a-c1bc96c12f67" providerId="ADAL" clId="{ED41F9C1-8274-4F08-8693-1523C4FF26CB}" dt="2022-08-22T14:26:07.949" v="3583" actId="700"/>
          <ac:spMkLst>
            <pc:docMk/>
            <pc:sldMk cId="3708707512" sldId="1057"/>
            <ac:spMk id="1053698" creationId="{00000000-0000-0000-0000-000000000000}"/>
          </ac:spMkLst>
        </pc:spChg>
        <pc:spChg chg="mod ord">
          <ac:chgData name="ab.soheil@nyu.edu" userId="d71572ce-aea6-4a3a-9d7a-c1bc96c12f67" providerId="ADAL" clId="{ED41F9C1-8274-4F08-8693-1523C4FF26CB}" dt="2022-08-22T14:26:07.949" v="3583" actId="700"/>
          <ac:spMkLst>
            <pc:docMk/>
            <pc:sldMk cId="3708707512" sldId="1057"/>
            <ac:spMk id="1053701" creationId="{00000000-0000-0000-0000-000000000000}"/>
          </ac:spMkLst>
        </pc:spChg>
      </pc:sldChg>
      <pc:sldChg chg="modSp add mod modClrScheme modAnim chgLayout">
        <pc:chgData name="ab.soheil@nyu.edu" userId="d71572ce-aea6-4a3a-9d7a-c1bc96c12f67" providerId="ADAL" clId="{ED41F9C1-8274-4F08-8693-1523C4FF26CB}" dt="2022-08-22T14:37:13.247" v="3677" actId="20577"/>
        <pc:sldMkLst>
          <pc:docMk/>
          <pc:sldMk cId="3816375272" sldId="1058"/>
        </pc:sldMkLst>
        <pc:spChg chg="mod ord">
          <ac:chgData name="ab.soheil@nyu.edu" userId="d71572ce-aea6-4a3a-9d7a-c1bc96c12f67" providerId="ADAL" clId="{ED41F9C1-8274-4F08-8693-1523C4FF26CB}" dt="2022-08-22T14:26:07.949" v="3583" actId="700"/>
          <ac:spMkLst>
            <pc:docMk/>
            <pc:sldMk cId="3816375272" sldId="1058"/>
            <ac:spMk id="1053698" creationId="{00000000-0000-0000-0000-000000000000}"/>
          </ac:spMkLst>
        </pc:spChg>
        <pc:spChg chg="mod ord">
          <ac:chgData name="ab.soheil@nyu.edu" userId="d71572ce-aea6-4a3a-9d7a-c1bc96c12f67" providerId="ADAL" clId="{ED41F9C1-8274-4F08-8693-1523C4FF26CB}" dt="2022-08-22T14:37:13.247" v="3677" actId="20577"/>
          <ac:spMkLst>
            <pc:docMk/>
            <pc:sldMk cId="3816375272" sldId="1058"/>
            <ac:spMk id="1053701" creationId="{00000000-0000-0000-0000-000000000000}"/>
          </ac:spMkLst>
        </pc:spChg>
      </pc:sldChg>
      <pc:sldChg chg="modSp add mod modClrScheme chgLayout">
        <pc:chgData name="ab.soheil@nyu.edu" userId="d71572ce-aea6-4a3a-9d7a-c1bc96c12f67" providerId="ADAL" clId="{ED41F9C1-8274-4F08-8693-1523C4FF26CB}" dt="2022-08-22T14:38:07.366" v="3686" actId="2711"/>
        <pc:sldMkLst>
          <pc:docMk/>
          <pc:sldMk cId="2680595294" sldId="1059"/>
        </pc:sldMkLst>
        <pc:spChg chg="mod ord">
          <ac:chgData name="ab.soheil@nyu.edu" userId="d71572ce-aea6-4a3a-9d7a-c1bc96c12f67" providerId="ADAL" clId="{ED41F9C1-8274-4F08-8693-1523C4FF26CB}" dt="2022-08-22T14:37:28.390" v="3679" actId="2711"/>
          <ac:spMkLst>
            <pc:docMk/>
            <pc:sldMk cId="2680595294" sldId="1059"/>
            <ac:spMk id="132099" creationId="{00000000-0000-0000-0000-000000000000}"/>
          </ac:spMkLst>
        </pc:spChg>
        <pc:spChg chg="mod ord">
          <ac:chgData name="ab.soheil@nyu.edu" userId="d71572ce-aea6-4a3a-9d7a-c1bc96c12f67" providerId="ADAL" clId="{ED41F9C1-8274-4F08-8693-1523C4FF26CB}" dt="2022-08-22T14:37:34.639" v="3680" actId="2711"/>
          <ac:spMkLst>
            <pc:docMk/>
            <pc:sldMk cId="2680595294" sldId="1059"/>
            <ac:spMk id="132100" creationId="{00000000-0000-0000-0000-000000000000}"/>
          </ac:spMkLst>
        </pc:spChg>
        <pc:spChg chg="mod">
          <ac:chgData name="ab.soheil@nyu.edu" userId="d71572ce-aea6-4a3a-9d7a-c1bc96c12f67" providerId="ADAL" clId="{ED41F9C1-8274-4F08-8693-1523C4FF26CB}" dt="2022-08-22T14:37:51.631" v="3683" actId="2711"/>
          <ac:spMkLst>
            <pc:docMk/>
            <pc:sldMk cId="2680595294" sldId="1059"/>
            <ac:spMk id="132102" creationId="{00000000-0000-0000-0000-000000000000}"/>
          </ac:spMkLst>
        </pc:spChg>
        <pc:spChg chg="mod">
          <ac:chgData name="ab.soheil@nyu.edu" userId="d71572ce-aea6-4a3a-9d7a-c1bc96c12f67" providerId="ADAL" clId="{ED41F9C1-8274-4F08-8693-1523C4FF26CB}" dt="2022-08-22T14:38:07.366" v="3686" actId="2711"/>
          <ac:spMkLst>
            <pc:docMk/>
            <pc:sldMk cId="2680595294" sldId="1059"/>
            <ac:spMk id="132103" creationId="{00000000-0000-0000-0000-000000000000}"/>
          </ac:spMkLst>
        </pc:spChg>
        <pc:spChg chg="mod">
          <ac:chgData name="ab.soheil@nyu.edu" userId="d71572ce-aea6-4a3a-9d7a-c1bc96c12f67" providerId="ADAL" clId="{ED41F9C1-8274-4F08-8693-1523C4FF26CB}" dt="2022-08-22T14:37:40.820" v="3681" actId="2711"/>
          <ac:spMkLst>
            <pc:docMk/>
            <pc:sldMk cId="2680595294" sldId="1059"/>
            <ac:spMk id="132104" creationId="{00000000-0000-0000-0000-000000000000}"/>
          </ac:spMkLst>
        </pc:spChg>
        <pc:spChg chg="mod">
          <ac:chgData name="ab.soheil@nyu.edu" userId="d71572ce-aea6-4a3a-9d7a-c1bc96c12f67" providerId="ADAL" clId="{ED41F9C1-8274-4F08-8693-1523C4FF26CB}" dt="2022-08-22T14:37:56.687" v="3684" actId="2711"/>
          <ac:spMkLst>
            <pc:docMk/>
            <pc:sldMk cId="2680595294" sldId="1059"/>
            <ac:spMk id="132106" creationId="{00000000-0000-0000-0000-000000000000}"/>
          </ac:spMkLst>
        </pc:spChg>
        <pc:spChg chg="mod">
          <ac:chgData name="ab.soheil@nyu.edu" userId="d71572ce-aea6-4a3a-9d7a-c1bc96c12f67" providerId="ADAL" clId="{ED41F9C1-8274-4F08-8693-1523C4FF26CB}" dt="2022-08-22T14:38:01.531" v="3685" actId="2711"/>
          <ac:spMkLst>
            <pc:docMk/>
            <pc:sldMk cId="2680595294" sldId="1059"/>
            <ac:spMk id="132111" creationId="{00000000-0000-0000-0000-000000000000}"/>
          </ac:spMkLst>
        </pc:spChg>
        <pc:spChg chg="mod">
          <ac:chgData name="ab.soheil@nyu.edu" userId="d71572ce-aea6-4a3a-9d7a-c1bc96c12f67" providerId="ADAL" clId="{ED41F9C1-8274-4F08-8693-1523C4FF26CB}" dt="2022-08-22T14:37:45.871" v="3682" actId="2711"/>
          <ac:spMkLst>
            <pc:docMk/>
            <pc:sldMk cId="2680595294" sldId="1059"/>
            <ac:spMk id="132120" creationId="{00000000-0000-0000-0000-000000000000}"/>
          </ac:spMkLst>
        </pc:spChg>
      </pc:sldChg>
      <pc:sldChg chg="modSp add mod modClrScheme chgLayout">
        <pc:chgData name="ab.soheil@nyu.edu" userId="d71572ce-aea6-4a3a-9d7a-c1bc96c12f67" providerId="ADAL" clId="{ED41F9C1-8274-4F08-8693-1523C4FF26CB}" dt="2022-08-22T14:38:44.931" v="3689" actId="2711"/>
        <pc:sldMkLst>
          <pc:docMk/>
          <pc:sldMk cId="240730703" sldId="1060"/>
        </pc:sldMkLst>
        <pc:spChg chg="mod ord">
          <ac:chgData name="ab.soheil@nyu.edu" userId="d71572ce-aea6-4a3a-9d7a-c1bc96c12f67" providerId="ADAL" clId="{ED41F9C1-8274-4F08-8693-1523C4FF26CB}" dt="2022-08-22T14:38:34.306" v="3687" actId="2711"/>
          <ac:spMkLst>
            <pc:docMk/>
            <pc:sldMk cId="240730703" sldId="1060"/>
            <ac:spMk id="136196" creationId="{00000000-0000-0000-0000-000000000000}"/>
          </ac:spMkLst>
        </pc:spChg>
        <pc:spChg chg="mod ord">
          <ac:chgData name="ab.soheil@nyu.edu" userId="d71572ce-aea6-4a3a-9d7a-c1bc96c12f67" providerId="ADAL" clId="{ED41F9C1-8274-4F08-8693-1523C4FF26CB}" dt="2022-08-22T14:38:44.931" v="3689" actId="2711"/>
          <ac:spMkLst>
            <pc:docMk/>
            <pc:sldMk cId="240730703" sldId="1060"/>
            <ac:spMk id="136197" creationId="{00000000-0000-0000-0000-000000000000}"/>
          </ac:spMkLst>
        </pc:spChg>
      </pc:sldChg>
      <pc:sldChg chg="modSp add mod modClrScheme chgLayout">
        <pc:chgData name="ab.soheil@nyu.edu" userId="d71572ce-aea6-4a3a-9d7a-c1bc96c12f67" providerId="ADAL" clId="{ED41F9C1-8274-4F08-8693-1523C4FF26CB}" dt="2022-08-22T14:39:10.334" v="3693" actId="2711"/>
        <pc:sldMkLst>
          <pc:docMk/>
          <pc:sldMk cId="1097766653" sldId="1061"/>
        </pc:sldMkLst>
        <pc:spChg chg="mod ord">
          <ac:chgData name="ab.soheil@nyu.edu" userId="d71572ce-aea6-4a3a-9d7a-c1bc96c12f67" providerId="ADAL" clId="{ED41F9C1-8274-4F08-8693-1523C4FF26CB}" dt="2022-08-22T14:39:10.334" v="3693" actId="2711"/>
          <ac:spMkLst>
            <pc:docMk/>
            <pc:sldMk cId="1097766653" sldId="1061"/>
            <ac:spMk id="138243" creationId="{00000000-0000-0000-0000-000000000000}"/>
          </ac:spMkLst>
        </pc:spChg>
        <pc:spChg chg="mod ord">
          <ac:chgData name="ab.soheil@nyu.edu" userId="d71572ce-aea6-4a3a-9d7a-c1bc96c12f67" providerId="ADAL" clId="{ED41F9C1-8274-4F08-8693-1523C4FF26CB}" dt="2022-08-22T14:39:05.567" v="3692" actId="2711"/>
          <ac:spMkLst>
            <pc:docMk/>
            <pc:sldMk cId="1097766653" sldId="1061"/>
            <ac:spMk id="138244" creationId="{00000000-0000-0000-0000-000000000000}"/>
          </ac:spMkLst>
        </pc:spChg>
      </pc:sldChg>
      <pc:sldChg chg="modSp add mod modClrScheme chgLayout">
        <pc:chgData name="ab.soheil@nyu.edu" userId="d71572ce-aea6-4a3a-9d7a-c1bc96c12f67" providerId="ADAL" clId="{ED41F9C1-8274-4F08-8693-1523C4FF26CB}" dt="2022-08-22T14:40:36.734" v="3741" actId="14100"/>
        <pc:sldMkLst>
          <pc:docMk/>
          <pc:sldMk cId="4294946445" sldId="1062"/>
        </pc:sldMkLst>
        <pc:spChg chg="mod">
          <ac:chgData name="ab.soheil@nyu.edu" userId="d71572ce-aea6-4a3a-9d7a-c1bc96c12f67" providerId="ADAL" clId="{ED41F9C1-8274-4F08-8693-1523C4FF26CB}" dt="2022-08-22T14:40:24.019" v="3739" actId="404"/>
          <ac:spMkLst>
            <pc:docMk/>
            <pc:sldMk cId="4294946445" sldId="1062"/>
            <ac:spMk id="2" creationId="{00000000-0000-0000-0000-000000000000}"/>
          </ac:spMkLst>
        </pc:spChg>
        <pc:spChg chg="mod ord">
          <ac:chgData name="ab.soheil@nyu.edu" userId="d71572ce-aea6-4a3a-9d7a-c1bc96c12f67" providerId="ADAL" clId="{ED41F9C1-8274-4F08-8693-1523C4FF26CB}" dt="2022-08-22T14:39:36.519" v="3694" actId="2711"/>
          <ac:spMkLst>
            <pc:docMk/>
            <pc:sldMk cId="4294946445" sldId="1062"/>
            <ac:spMk id="142339" creationId="{00000000-0000-0000-0000-000000000000}"/>
          </ac:spMkLst>
        </pc:spChg>
        <pc:spChg chg="mod ord">
          <ac:chgData name="ab.soheil@nyu.edu" userId="d71572ce-aea6-4a3a-9d7a-c1bc96c12f67" providerId="ADAL" clId="{ED41F9C1-8274-4F08-8693-1523C4FF26CB}" dt="2022-08-22T14:40:36.734" v="3741" actId="14100"/>
          <ac:spMkLst>
            <pc:docMk/>
            <pc:sldMk cId="4294946445" sldId="1062"/>
            <ac:spMk id="142340" creationId="{00000000-0000-0000-0000-000000000000}"/>
          </ac:spMkLst>
        </pc:spChg>
      </pc:sldChg>
      <pc:sldChg chg="delSp modSp add mod modClrScheme chgLayout">
        <pc:chgData name="ab.soheil@nyu.edu" userId="d71572ce-aea6-4a3a-9d7a-c1bc96c12f67" providerId="ADAL" clId="{ED41F9C1-8274-4F08-8693-1523C4FF26CB}" dt="2022-08-22T14:41:23.680" v="3799" actId="1037"/>
        <pc:sldMkLst>
          <pc:docMk/>
          <pc:sldMk cId="3620782179" sldId="1063"/>
        </pc:sldMkLst>
        <pc:spChg chg="mod ord">
          <ac:chgData name="ab.soheil@nyu.edu" userId="d71572ce-aea6-4a3a-9d7a-c1bc96c12f67" providerId="ADAL" clId="{ED41F9C1-8274-4F08-8693-1523C4FF26CB}" dt="2022-08-22T14:26:07.949" v="3583" actId="700"/>
          <ac:spMkLst>
            <pc:docMk/>
            <pc:sldMk cId="3620782179" sldId="1063"/>
            <ac:spMk id="144386" creationId="{00000000-0000-0000-0000-000000000000}"/>
          </ac:spMkLst>
        </pc:spChg>
        <pc:spChg chg="mod ord">
          <ac:chgData name="ab.soheil@nyu.edu" userId="d71572ce-aea6-4a3a-9d7a-c1bc96c12f67" providerId="ADAL" clId="{ED41F9C1-8274-4F08-8693-1523C4FF26CB}" dt="2022-08-22T14:40:49.950" v="3742" actId="2711"/>
          <ac:spMkLst>
            <pc:docMk/>
            <pc:sldMk cId="3620782179" sldId="1063"/>
            <ac:spMk id="144387" creationId="{00000000-0000-0000-0000-000000000000}"/>
          </ac:spMkLst>
        </pc:spChg>
        <pc:spChg chg="mod ord">
          <ac:chgData name="ab.soheil@nyu.edu" userId="d71572ce-aea6-4a3a-9d7a-c1bc96c12f67" providerId="ADAL" clId="{ED41F9C1-8274-4F08-8693-1523C4FF26CB}" dt="2022-08-22T14:40:59.087" v="3744" actId="14100"/>
          <ac:spMkLst>
            <pc:docMk/>
            <pc:sldMk cId="3620782179" sldId="1063"/>
            <ac:spMk id="144388" creationId="{00000000-0000-0000-0000-000000000000}"/>
          </ac:spMkLst>
        </pc:spChg>
        <pc:spChg chg="del">
          <ac:chgData name="ab.soheil@nyu.edu" userId="d71572ce-aea6-4a3a-9d7a-c1bc96c12f67" providerId="ADAL" clId="{ED41F9C1-8274-4F08-8693-1523C4FF26CB}" dt="2022-08-22T14:41:16.207" v="3746" actId="478"/>
          <ac:spMkLst>
            <pc:docMk/>
            <pc:sldMk cId="3620782179" sldId="1063"/>
            <ac:spMk id="144390" creationId="{00000000-0000-0000-0000-000000000000}"/>
          </ac:spMkLst>
        </pc:spChg>
        <pc:spChg chg="mod">
          <ac:chgData name="ab.soheil@nyu.edu" userId="d71572ce-aea6-4a3a-9d7a-c1bc96c12f67" providerId="ADAL" clId="{ED41F9C1-8274-4F08-8693-1523C4FF26CB}" dt="2022-08-22T14:41:23.680" v="3799" actId="1037"/>
          <ac:spMkLst>
            <pc:docMk/>
            <pc:sldMk cId="3620782179" sldId="1063"/>
            <ac:spMk id="144391" creationId="{00000000-0000-0000-0000-000000000000}"/>
          </ac:spMkLst>
        </pc:spChg>
        <pc:picChg chg="mod">
          <ac:chgData name="ab.soheil@nyu.edu" userId="d71572ce-aea6-4a3a-9d7a-c1bc96c12f67" providerId="ADAL" clId="{ED41F9C1-8274-4F08-8693-1523C4FF26CB}" dt="2022-08-22T14:41:23.680" v="3799" actId="1037"/>
          <ac:picMkLst>
            <pc:docMk/>
            <pc:sldMk cId="3620782179" sldId="1063"/>
            <ac:picMk id="144389" creationId="{00000000-0000-0000-0000-000000000000}"/>
          </ac:picMkLst>
        </pc:picChg>
      </pc:sldChg>
      <pc:sldChg chg="addSp delSp modSp add mod modClrScheme modShow chgLayout">
        <pc:chgData name="ab.soheil@nyu.edu" userId="d71572ce-aea6-4a3a-9d7a-c1bc96c12f67" providerId="ADAL" clId="{ED41F9C1-8274-4F08-8693-1523C4FF26CB}" dt="2022-08-22T14:43:44.995" v="3820" actId="729"/>
        <pc:sldMkLst>
          <pc:docMk/>
          <pc:sldMk cId="1321410433" sldId="1064"/>
        </pc:sldMkLst>
        <pc:spChg chg="mod ord">
          <ac:chgData name="ab.soheil@nyu.edu" userId="d71572ce-aea6-4a3a-9d7a-c1bc96c12f67" providerId="ADAL" clId="{ED41F9C1-8274-4F08-8693-1523C4FF26CB}" dt="2022-08-22T14:26:07.949" v="3583" actId="700"/>
          <ac:spMkLst>
            <pc:docMk/>
            <pc:sldMk cId="1321410433" sldId="1064"/>
            <ac:spMk id="2" creationId="{00000000-0000-0000-0000-000000000000}"/>
          </ac:spMkLst>
        </pc:spChg>
        <pc:spChg chg="add del mod ord">
          <ac:chgData name="ab.soheil@nyu.edu" userId="d71572ce-aea6-4a3a-9d7a-c1bc96c12f67" providerId="ADAL" clId="{ED41F9C1-8274-4F08-8693-1523C4FF26CB}" dt="2022-08-22T14:43:15.082" v="3800" actId="478"/>
          <ac:spMkLst>
            <pc:docMk/>
            <pc:sldMk cId="1321410433" sldId="1064"/>
            <ac:spMk id="5" creationId="{66165DB2-103A-EFC6-77D4-A46A3D5B1ADF}"/>
          </ac:spMkLst>
        </pc:spChg>
        <pc:spChg chg="mod">
          <ac:chgData name="ab.soheil@nyu.edu" userId="d71572ce-aea6-4a3a-9d7a-c1bc96c12f67" providerId="ADAL" clId="{ED41F9C1-8274-4F08-8693-1523C4FF26CB}" dt="2022-08-22T14:43:29.148" v="3806" actId="403"/>
          <ac:spMkLst>
            <pc:docMk/>
            <pc:sldMk cId="1321410433" sldId="1064"/>
            <ac:spMk id="9" creationId="{00000000-0000-0000-0000-000000000000}"/>
          </ac:spMkLst>
        </pc:spChg>
        <pc:spChg chg="mod">
          <ac:chgData name="ab.soheil@nyu.edu" userId="d71572ce-aea6-4a3a-9d7a-c1bc96c12f67" providerId="ADAL" clId="{ED41F9C1-8274-4F08-8693-1523C4FF26CB}" dt="2022-08-22T14:43:32.459" v="3812" actId="404"/>
          <ac:spMkLst>
            <pc:docMk/>
            <pc:sldMk cId="1321410433" sldId="1064"/>
            <ac:spMk id="10" creationId="{00000000-0000-0000-0000-000000000000}"/>
          </ac:spMkLst>
        </pc:spChg>
        <pc:spChg chg="mod">
          <ac:chgData name="ab.soheil@nyu.edu" userId="d71572ce-aea6-4a3a-9d7a-c1bc96c12f67" providerId="ADAL" clId="{ED41F9C1-8274-4F08-8693-1523C4FF26CB}" dt="2022-08-22T14:43:37.166" v="3819" actId="403"/>
          <ac:spMkLst>
            <pc:docMk/>
            <pc:sldMk cId="1321410433" sldId="1064"/>
            <ac:spMk id="11" creationId="{00000000-0000-0000-0000-000000000000}"/>
          </ac:spMkLst>
        </pc:spChg>
      </pc:sldChg>
      <pc:sldChg chg="modSp add mod modClrScheme chgLayout">
        <pc:chgData name="ab.soheil@nyu.edu" userId="d71572ce-aea6-4a3a-9d7a-c1bc96c12f67" providerId="ADAL" clId="{ED41F9C1-8274-4F08-8693-1523C4FF26CB}" dt="2022-08-22T14:49:25.107" v="3922" actId="2711"/>
        <pc:sldMkLst>
          <pc:docMk/>
          <pc:sldMk cId="1999487065" sldId="1065"/>
        </pc:sldMkLst>
        <pc:spChg chg="mod ord">
          <ac:chgData name="ab.soheil@nyu.edu" userId="d71572ce-aea6-4a3a-9d7a-c1bc96c12f67" providerId="ADAL" clId="{ED41F9C1-8274-4F08-8693-1523C4FF26CB}" dt="2022-08-22T14:49:19.341" v="3921" actId="2711"/>
          <ac:spMkLst>
            <pc:docMk/>
            <pc:sldMk cId="1999487065" sldId="1065"/>
            <ac:spMk id="69635" creationId="{00000000-0000-0000-0000-000000000000}"/>
          </ac:spMkLst>
        </pc:spChg>
        <pc:spChg chg="mod ord">
          <ac:chgData name="ab.soheil@nyu.edu" userId="d71572ce-aea6-4a3a-9d7a-c1bc96c12f67" providerId="ADAL" clId="{ED41F9C1-8274-4F08-8693-1523C4FF26CB}" dt="2022-08-22T14:49:25.107" v="3922" actId="2711"/>
          <ac:spMkLst>
            <pc:docMk/>
            <pc:sldMk cId="1999487065" sldId="1065"/>
            <ac:spMk id="69636" creationId="{00000000-0000-0000-0000-000000000000}"/>
          </ac:spMkLst>
        </pc:spChg>
      </pc:sldChg>
      <pc:sldChg chg="modSp add mod modClrScheme chgLayout">
        <pc:chgData name="ab.soheil@nyu.edu" userId="d71572ce-aea6-4a3a-9d7a-c1bc96c12f67" providerId="ADAL" clId="{ED41F9C1-8274-4F08-8693-1523C4FF26CB}" dt="2022-08-22T14:52:54.767" v="3954" actId="313"/>
        <pc:sldMkLst>
          <pc:docMk/>
          <pc:sldMk cId="2170694978" sldId="1066"/>
        </pc:sldMkLst>
        <pc:spChg chg="mod ord">
          <ac:chgData name="ab.soheil@nyu.edu" userId="d71572ce-aea6-4a3a-9d7a-c1bc96c12f67" providerId="ADAL" clId="{ED41F9C1-8274-4F08-8693-1523C4FF26CB}" dt="2022-08-22T14:26:07.949" v="3583" actId="700"/>
          <ac:spMkLst>
            <pc:docMk/>
            <pc:sldMk cId="2170694978" sldId="1066"/>
            <ac:spMk id="2" creationId="{00000000-0000-0000-0000-000000000000}"/>
          </ac:spMkLst>
        </pc:spChg>
        <pc:spChg chg="mod ord">
          <ac:chgData name="ab.soheil@nyu.edu" userId="d71572ce-aea6-4a3a-9d7a-c1bc96c12f67" providerId="ADAL" clId="{ED41F9C1-8274-4F08-8693-1523C4FF26CB}" dt="2022-08-22T14:52:54.767" v="3954" actId="313"/>
          <ac:spMkLst>
            <pc:docMk/>
            <pc:sldMk cId="2170694978" sldId="1066"/>
            <ac:spMk id="3" creationId="{00000000-0000-0000-0000-000000000000}"/>
          </ac:spMkLst>
        </pc:spChg>
      </pc:sldChg>
      <pc:sldChg chg="addSp delSp modSp add mod modClrScheme chgLayout">
        <pc:chgData name="ab.soheil@nyu.edu" userId="d71572ce-aea6-4a3a-9d7a-c1bc96c12f67" providerId="ADAL" clId="{ED41F9C1-8274-4F08-8693-1523C4FF26CB}" dt="2022-08-22T14:54:43.565" v="3972" actId="2711"/>
        <pc:sldMkLst>
          <pc:docMk/>
          <pc:sldMk cId="1986752115" sldId="1067"/>
        </pc:sldMkLst>
        <pc:spChg chg="add del mod ord">
          <ac:chgData name="ab.soheil@nyu.edu" userId="d71572ce-aea6-4a3a-9d7a-c1bc96c12f67" providerId="ADAL" clId="{ED41F9C1-8274-4F08-8693-1523C4FF26CB}" dt="2022-08-22T14:54:13.634" v="3968" actId="478"/>
          <ac:spMkLst>
            <pc:docMk/>
            <pc:sldMk cId="1986752115" sldId="1067"/>
            <ac:spMk id="3" creationId="{DA0764FA-ECA2-AA07-670F-A2788097F88A}"/>
          </ac:spMkLst>
        </pc:spChg>
        <pc:spChg chg="mod">
          <ac:chgData name="ab.soheil@nyu.edu" userId="d71572ce-aea6-4a3a-9d7a-c1bc96c12f67" providerId="ADAL" clId="{ED41F9C1-8274-4F08-8693-1523C4FF26CB}" dt="2022-08-22T14:53:37.231" v="3962" actId="403"/>
          <ac:spMkLst>
            <pc:docMk/>
            <pc:sldMk cId="1986752115" sldId="1067"/>
            <ac:spMk id="24" creationId="{00000000-0000-0000-0000-000000000000}"/>
          </ac:spMkLst>
        </pc:spChg>
        <pc:spChg chg="mod ord">
          <ac:chgData name="ab.soheil@nyu.edu" userId="d71572ce-aea6-4a3a-9d7a-c1bc96c12f67" providerId="ADAL" clId="{ED41F9C1-8274-4F08-8693-1523C4FF26CB}" dt="2022-08-22T14:54:43.565" v="3972" actId="2711"/>
          <ac:spMkLst>
            <pc:docMk/>
            <pc:sldMk cId="1986752115" sldId="1067"/>
            <ac:spMk id="66563" creationId="{00000000-0000-0000-0000-000000000000}"/>
          </ac:spMkLst>
        </pc:spChg>
        <pc:spChg chg="mod">
          <ac:chgData name="ab.soheil@nyu.edu" userId="d71572ce-aea6-4a3a-9d7a-c1bc96c12f67" providerId="ADAL" clId="{ED41F9C1-8274-4F08-8693-1523C4FF26CB}" dt="2022-08-22T14:53:53.952" v="3967" actId="404"/>
          <ac:spMkLst>
            <pc:docMk/>
            <pc:sldMk cId="1986752115" sldId="1067"/>
            <ac:spMk id="1987603" creationId="{00000000-0000-0000-0000-000000000000}"/>
          </ac:spMkLst>
        </pc:spChg>
      </pc:sldChg>
      <pc:sldChg chg="addSp delSp modSp add mod modClrScheme chgLayout">
        <pc:chgData name="ab.soheil@nyu.edu" userId="d71572ce-aea6-4a3a-9d7a-c1bc96c12f67" providerId="ADAL" clId="{ED41F9C1-8274-4F08-8693-1523C4FF26CB}" dt="2022-08-22T14:56:29.391" v="3991" actId="1076"/>
        <pc:sldMkLst>
          <pc:docMk/>
          <pc:sldMk cId="4205825112" sldId="1068"/>
        </pc:sldMkLst>
        <pc:spChg chg="add del mod ord">
          <ac:chgData name="ab.soheil@nyu.edu" userId="d71572ce-aea6-4a3a-9d7a-c1bc96c12f67" providerId="ADAL" clId="{ED41F9C1-8274-4F08-8693-1523C4FF26CB}" dt="2022-08-22T14:54:54.958" v="3973" actId="478"/>
          <ac:spMkLst>
            <pc:docMk/>
            <pc:sldMk cId="4205825112" sldId="1068"/>
            <ac:spMk id="2" creationId="{8D1D2AB7-8B6E-40E9-F5F6-D515F972F3A1}"/>
          </ac:spMkLst>
        </pc:spChg>
        <pc:spChg chg="mod ord">
          <ac:chgData name="ab.soheil@nyu.edu" userId="d71572ce-aea6-4a3a-9d7a-c1bc96c12f67" providerId="ADAL" clId="{ED41F9C1-8274-4F08-8693-1523C4FF26CB}" dt="2022-08-22T14:54:36.255" v="3971" actId="2711"/>
          <ac:spMkLst>
            <pc:docMk/>
            <pc:sldMk cId="4205825112" sldId="1068"/>
            <ac:spMk id="68611" creationId="{00000000-0000-0000-0000-000000000000}"/>
          </ac:spMkLst>
        </pc:spChg>
        <pc:spChg chg="mod">
          <ac:chgData name="ab.soheil@nyu.edu" userId="d71572ce-aea6-4a3a-9d7a-c1bc96c12f67" providerId="ADAL" clId="{ED41F9C1-8274-4F08-8693-1523C4FF26CB}" dt="2022-08-22T14:56:29.391" v="3991" actId="1076"/>
          <ac:spMkLst>
            <pc:docMk/>
            <pc:sldMk cId="4205825112" sldId="1068"/>
            <ac:spMk id="1987587" creationId="{00000000-0000-0000-0000-000000000000}"/>
          </ac:spMkLst>
        </pc:spChg>
      </pc:sldChg>
      <pc:sldChg chg="addSp delSp modSp add mod modClrScheme chgLayout">
        <pc:chgData name="ab.soheil@nyu.edu" userId="d71572ce-aea6-4a3a-9d7a-c1bc96c12f67" providerId="ADAL" clId="{ED41F9C1-8274-4F08-8693-1523C4FF26CB}" dt="2022-08-22T15:01:21.255" v="4070" actId="478"/>
        <pc:sldMkLst>
          <pc:docMk/>
          <pc:sldMk cId="500777266" sldId="1069"/>
        </pc:sldMkLst>
        <pc:spChg chg="add del mod ord">
          <ac:chgData name="ab.soheil@nyu.edu" userId="d71572ce-aea6-4a3a-9d7a-c1bc96c12f67" providerId="ADAL" clId="{ED41F9C1-8274-4F08-8693-1523C4FF26CB}" dt="2022-08-22T14:55:20.685" v="3974" actId="700"/>
          <ac:spMkLst>
            <pc:docMk/>
            <pc:sldMk cId="500777266" sldId="1069"/>
            <ac:spMk id="2" creationId="{8F2436B5-F61C-7BF0-C59C-05845DF9A3CA}"/>
          </ac:spMkLst>
        </pc:spChg>
        <pc:spChg chg="add del mod ord">
          <ac:chgData name="ab.soheil@nyu.edu" userId="d71572ce-aea6-4a3a-9d7a-c1bc96c12f67" providerId="ADAL" clId="{ED41F9C1-8274-4F08-8693-1523C4FF26CB}" dt="2022-08-22T14:55:20.685" v="3974" actId="700"/>
          <ac:spMkLst>
            <pc:docMk/>
            <pc:sldMk cId="500777266" sldId="1069"/>
            <ac:spMk id="3" creationId="{057407DA-3A26-BECF-791A-113E3DA21F39}"/>
          </ac:spMkLst>
        </pc:spChg>
        <pc:spChg chg="add del mod ord">
          <ac:chgData name="ab.soheil@nyu.edu" userId="d71572ce-aea6-4a3a-9d7a-c1bc96c12f67" providerId="ADAL" clId="{ED41F9C1-8274-4F08-8693-1523C4FF26CB}" dt="2022-08-22T14:55:51.921" v="3981" actId="478"/>
          <ac:spMkLst>
            <pc:docMk/>
            <pc:sldMk cId="500777266" sldId="1069"/>
            <ac:spMk id="4" creationId="{B17A769E-BC28-ABFF-405D-C03EC30FF6F6}"/>
          </ac:spMkLst>
        </pc:spChg>
        <pc:spChg chg="add del mod ord">
          <ac:chgData name="ab.soheil@nyu.edu" userId="d71572ce-aea6-4a3a-9d7a-c1bc96c12f67" providerId="ADAL" clId="{ED41F9C1-8274-4F08-8693-1523C4FF26CB}" dt="2022-08-22T14:55:42.214" v="3979" actId="478"/>
          <ac:spMkLst>
            <pc:docMk/>
            <pc:sldMk cId="500777266" sldId="1069"/>
            <ac:spMk id="5" creationId="{23044EE6-9FFC-CDBF-ECBB-320F7B3ECC8D}"/>
          </ac:spMkLst>
        </pc:spChg>
        <pc:spChg chg="add del mod ord">
          <ac:chgData name="ab.soheil@nyu.edu" userId="d71572ce-aea6-4a3a-9d7a-c1bc96c12f67" providerId="ADAL" clId="{ED41F9C1-8274-4F08-8693-1523C4FF26CB}" dt="2022-08-22T15:01:18.459" v="4069" actId="478"/>
          <ac:spMkLst>
            <pc:docMk/>
            <pc:sldMk cId="500777266" sldId="1069"/>
            <ac:spMk id="6" creationId="{7B4B13A7-274B-54A6-7D9D-9B92A20C2698}"/>
          </ac:spMkLst>
        </pc:spChg>
        <pc:spChg chg="add del mod ord">
          <ac:chgData name="ab.soheil@nyu.edu" userId="d71572ce-aea6-4a3a-9d7a-c1bc96c12f67" providerId="ADAL" clId="{ED41F9C1-8274-4F08-8693-1523C4FF26CB}" dt="2022-08-22T14:56:02.920" v="3986" actId="478"/>
          <ac:spMkLst>
            <pc:docMk/>
            <pc:sldMk cId="500777266" sldId="1069"/>
            <ac:spMk id="7" creationId="{4A16FC9B-DB9D-1555-0016-67BCB4F2AB1B}"/>
          </ac:spMkLst>
        </pc:spChg>
        <pc:spChg chg="add del mod">
          <ac:chgData name="ab.soheil@nyu.edu" userId="d71572ce-aea6-4a3a-9d7a-c1bc96c12f67" providerId="ADAL" clId="{ED41F9C1-8274-4F08-8693-1523C4FF26CB}" dt="2022-08-22T15:01:21.255" v="4070" actId="478"/>
          <ac:spMkLst>
            <pc:docMk/>
            <pc:sldMk cId="500777266" sldId="1069"/>
            <ac:spMk id="9" creationId="{494FBDAE-B28F-3E02-92C2-F74D22BD9DBE}"/>
          </ac:spMkLst>
        </pc:spChg>
        <pc:spChg chg="mod">
          <ac:chgData name="ab.soheil@nyu.edu" userId="d71572ce-aea6-4a3a-9d7a-c1bc96c12f67" providerId="ADAL" clId="{ED41F9C1-8274-4F08-8693-1523C4FF26CB}" dt="2022-08-22T14:55:54.468" v="3982" actId="21"/>
          <ac:spMkLst>
            <pc:docMk/>
            <pc:sldMk cId="500777266" sldId="1069"/>
            <ac:spMk id="27" creationId="{00000000-0000-0000-0000-000000000000}"/>
          </ac:spMkLst>
        </pc:spChg>
        <pc:spChg chg="mod">
          <ac:chgData name="ab.soheil@nyu.edu" userId="d71572ce-aea6-4a3a-9d7a-c1bc96c12f67" providerId="ADAL" clId="{ED41F9C1-8274-4F08-8693-1523C4FF26CB}" dt="2022-08-22T14:56:09.693" v="3987" actId="1076"/>
          <ac:spMkLst>
            <pc:docMk/>
            <pc:sldMk cId="500777266" sldId="1069"/>
            <ac:spMk id="70659" creationId="{00000000-0000-0000-0000-000000000000}"/>
          </ac:spMkLst>
        </pc:spChg>
        <pc:spChg chg="mod">
          <ac:chgData name="ab.soheil@nyu.edu" userId="d71572ce-aea6-4a3a-9d7a-c1bc96c12f67" providerId="ADAL" clId="{ED41F9C1-8274-4F08-8693-1523C4FF26CB}" dt="2022-08-22T14:55:46.796" v="3980" actId="14100"/>
          <ac:spMkLst>
            <pc:docMk/>
            <pc:sldMk cId="500777266" sldId="1069"/>
            <ac:spMk id="70665" creationId="{00000000-0000-0000-0000-000000000000}"/>
          </ac:spMkLst>
        </pc:spChg>
      </pc:sldChg>
      <pc:sldChg chg="addSp delSp modSp add mod modClrScheme chgLayout">
        <pc:chgData name="ab.soheil@nyu.edu" userId="d71572ce-aea6-4a3a-9d7a-c1bc96c12f67" providerId="ADAL" clId="{ED41F9C1-8274-4F08-8693-1523C4FF26CB}" dt="2022-08-22T15:01:25.428" v="4072" actId="478"/>
        <pc:sldMkLst>
          <pc:docMk/>
          <pc:sldMk cId="2011832356" sldId="1070"/>
        </pc:sldMkLst>
        <pc:spChg chg="add del mod ord">
          <ac:chgData name="ab.soheil@nyu.edu" userId="d71572ce-aea6-4a3a-9d7a-c1bc96c12f67" providerId="ADAL" clId="{ED41F9C1-8274-4F08-8693-1523C4FF26CB}" dt="2022-08-22T14:56:59.699" v="3993" actId="478"/>
          <ac:spMkLst>
            <pc:docMk/>
            <pc:sldMk cId="2011832356" sldId="1070"/>
            <ac:spMk id="2" creationId="{6E1817BB-0078-EC7B-D278-1DD26A310342}"/>
          </ac:spMkLst>
        </pc:spChg>
        <pc:spChg chg="add del mod ord">
          <ac:chgData name="ab.soheil@nyu.edu" userId="d71572ce-aea6-4a3a-9d7a-c1bc96c12f67" providerId="ADAL" clId="{ED41F9C1-8274-4F08-8693-1523C4FF26CB}" dt="2022-08-22T14:57:27.349" v="4003" actId="700"/>
          <ac:spMkLst>
            <pc:docMk/>
            <pc:sldMk cId="2011832356" sldId="1070"/>
            <ac:spMk id="3" creationId="{8B23C53C-71AE-1847-D422-5AC8E7F0E952}"/>
          </ac:spMkLst>
        </pc:spChg>
        <pc:spChg chg="add del mod ord">
          <ac:chgData name="ab.soheil@nyu.edu" userId="d71572ce-aea6-4a3a-9d7a-c1bc96c12f67" providerId="ADAL" clId="{ED41F9C1-8274-4F08-8693-1523C4FF26CB}" dt="2022-08-22T14:57:12.403" v="3998" actId="700"/>
          <ac:spMkLst>
            <pc:docMk/>
            <pc:sldMk cId="2011832356" sldId="1070"/>
            <ac:spMk id="4" creationId="{59B13784-362E-06BA-4E9B-784EF3B4FEFD}"/>
          </ac:spMkLst>
        </pc:spChg>
        <pc:spChg chg="add del mod ord">
          <ac:chgData name="ab.soheil@nyu.edu" userId="d71572ce-aea6-4a3a-9d7a-c1bc96c12f67" providerId="ADAL" clId="{ED41F9C1-8274-4F08-8693-1523C4FF26CB}" dt="2022-08-22T14:57:12.403" v="3998" actId="700"/>
          <ac:spMkLst>
            <pc:docMk/>
            <pc:sldMk cId="2011832356" sldId="1070"/>
            <ac:spMk id="5" creationId="{1A289A11-21EE-92B8-658A-3723B6BB88AE}"/>
          </ac:spMkLst>
        </pc:spChg>
        <pc:spChg chg="add del mod ord">
          <ac:chgData name="ab.soheil@nyu.edu" userId="d71572ce-aea6-4a3a-9d7a-c1bc96c12f67" providerId="ADAL" clId="{ED41F9C1-8274-4F08-8693-1523C4FF26CB}" dt="2022-08-22T14:57:19.747" v="4001" actId="700"/>
          <ac:spMkLst>
            <pc:docMk/>
            <pc:sldMk cId="2011832356" sldId="1070"/>
            <ac:spMk id="6" creationId="{FFF774BF-912A-2EDD-0601-31CFAAB1F3E9}"/>
          </ac:spMkLst>
        </pc:spChg>
        <pc:spChg chg="add del mod ord">
          <ac:chgData name="ab.soheil@nyu.edu" userId="d71572ce-aea6-4a3a-9d7a-c1bc96c12f67" providerId="ADAL" clId="{ED41F9C1-8274-4F08-8693-1523C4FF26CB}" dt="2022-08-22T14:57:19.747" v="4001" actId="700"/>
          <ac:spMkLst>
            <pc:docMk/>
            <pc:sldMk cId="2011832356" sldId="1070"/>
            <ac:spMk id="7" creationId="{EB738A33-6928-3B1C-26E8-93C8557EBF50}"/>
          </ac:spMkLst>
        </pc:spChg>
        <pc:spChg chg="add del mod ord">
          <ac:chgData name="ab.soheil@nyu.edu" userId="d71572ce-aea6-4a3a-9d7a-c1bc96c12f67" providerId="ADAL" clId="{ED41F9C1-8274-4F08-8693-1523C4FF26CB}" dt="2022-08-22T15:01:25.428" v="4072" actId="478"/>
          <ac:spMkLst>
            <pc:docMk/>
            <pc:sldMk cId="2011832356" sldId="1070"/>
            <ac:spMk id="8" creationId="{EC573A24-BCA6-82F8-724B-8EA418D1E8BD}"/>
          </ac:spMkLst>
        </pc:spChg>
        <pc:spChg chg="add del mod ord">
          <ac:chgData name="ab.soheil@nyu.edu" userId="d71572ce-aea6-4a3a-9d7a-c1bc96c12f67" providerId="ADAL" clId="{ED41F9C1-8274-4F08-8693-1523C4FF26CB}" dt="2022-08-22T14:57:33.597" v="4005" actId="478"/>
          <ac:spMkLst>
            <pc:docMk/>
            <pc:sldMk cId="2011832356" sldId="1070"/>
            <ac:spMk id="9" creationId="{2A9D492A-33EB-437D-C27A-EED77CF7E89B}"/>
          </ac:spMkLst>
        </pc:spChg>
        <pc:spChg chg="add mod">
          <ac:chgData name="ab.soheil@nyu.edu" userId="d71572ce-aea6-4a3a-9d7a-c1bc96c12f67" providerId="ADAL" clId="{ED41F9C1-8274-4F08-8693-1523C4FF26CB}" dt="2022-08-22T15:01:25.428" v="4072" actId="478"/>
          <ac:spMkLst>
            <pc:docMk/>
            <pc:sldMk cId="2011832356" sldId="1070"/>
            <ac:spMk id="11" creationId="{63E1DD4D-2DC0-FA2C-CACC-24E6A00BA89B}"/>
          </ac:spMkLst>
        </pc:spChg>
        <pc:spChg chg="del mod">
          <ac:chgData name="ab.soheil@nyu.edu" userId="d71572ce-aea6-4a3a-9d7a-c1bc96c12f67" providerId="ADAL" clId="{ED41F9C1-8274-4F08-8693-1523C4FF26CB}" dt="2022-08-22T15:01:23.888" v="4071" actId="478"/>
          <ac:spMkLst>
            <pc:docMk/>
            <pc:sldMk cId="2011832356" sldId="1070"/>
            <ac:spMk id="27" creationId="{00000000-0000-0000-0000-000000000000}"/>
          </ac:spMkLst>
        </pc:spChg>
      </pc:sldChg>
      <pc:sldChg chg="addSp delSp modSp add mod modClrScheme chgLayout">
        <pc:chgData name="ab.soheil@nyu.edu" userId="d71572ce-aea6-4a3a-9d7a-c1bc96c12f67" providerId="ADAL" clId="{ED41F9C1-8274-4F08-8693-1523C4FF26CB}" dt="2022-08-22T15:01:30.878" v="4075" actId="478"/>
        <pc:sldMkLst>
          <pc:docMk/>
          <pc:sldMk cId="4205048118" sldId="1071"/>
        </pc:sldMkLst>
        <pc:spChg chg="add del mod ord">
          <ac:chgData name="ab.soheil@nyu.edu" userId="d71572ce-aea6-4a3a-9d7a-c1bc96c12f67" providerId="ADAL" clId="{ED41F9C1-8274-4F08-8693-1523C4FF26CB}" dt="2022-08-22T14:57:42.469" v="4006" actId="478"/>
          <ac:spMkLst>
            <pc:docMk/>
            <pc:sldMk cId="4205048118" sldId="1071"/>
            <ac:spMk id="2" creationId="{CEF560DD-CE43-07B5-80F9-05BDCAA0C8A8}"/>
          </ac:spMkLst>
        </pc:spChg>
        <pc:spChg chg="add del mod ord">
          <ac:chgData name="ab.soheil@nyu.edu" userId="d71572ce-aea6-4a3a-9d7a-c1bc96c12f67" providerId="ADAL" clId="{ED41F9C1-8274-4F08-8693-1523C4FF26CB}" dt="2022-08-22T14:57:48.148" v="4008" actId="700"/>
          <ac:spMkLst>
            <pc:docMk/>
            <pc:sldMk cId="4205048118" sldId="1071"/>
            <ac:spMk id="3" creationId="{034FE858-95BE-3A59-6977-A34225C68891}"/>
          </ac:spMkLst>
        </pc:spChg>
        <pc:spChg chg="add del mod ord">
          <ac:chgData name="ab.soheil@nyu.edu" userId="d71572ce-aea6-4a3a-9d7a-c1bc96c12f67" providerId="ADAL" clId="{ED41F9C1-8274-4F08-8693-1523C4FF26CB}" dt="2022-08-22T15:01:28.669" v="4074" actId="478"/>
          <ac:spMkLst>
            <pc:docMk/>
            <pc:sldMk cId="4205048118" sldId="1071"/>
            <ac:spMk id="4" creationId="{676C5DE1-3685-F1D6-2AF9-A0F23121F6BF}"/>
          </ac:spMkLst>
        </pc:spChg>
        <pc:spChg chg="add del mod ord">
          <ac:chgData name="ab.soheil@nyu.edu" userId="d71572ce-aea6-4a3a-9d7a-c1bc96c12f67" providerId="ADAL" clId="{ED41F9C1-8274-4F08-8693-1523C4FF26CB}" dt="2022-08-22T14:57:58.707" v="4013" actId="478"/>
          <ac:spMkLst>
            <pc:docMk/>
            <pc:sldMk cId="4205048118" sldId="1071"/>
            <ac:spMk id="5" creationId="{CE75E61F-E8EB-2E08-2DC0-03A565E4F72C}"/>
          </ac:spMkLst>
        </pc:spChg>
        <pc:spChg chg="add del mod">
          <ac:chgData name="ab.soheil@nyu.edu" userId="d71572ce-aea6-4a3a-9d7a-c1bc96c12f67" providerId="ADAL" clId="{ED41F9C1-8274-4F08-8693-1523C4FF26CB}" dt="2022-08-22T15:01:30.878" v="4075" actId="478"/>
          <ac:spMkLst>
            <pc:docMk/>
            <pc:sldMk cId="4205048118" sldId="1071"/>
            <ac:spMk id="7" creationId="{96CC60EF-EF0A-2841-ED81-2B3DFAE29B34}"/>
          </ac:spMkLst>
        </pc:spChg>
        <pc:spChg chg="del">
          <ac:chgData name="ab.soheil@nyu.edu" userId="d71572ce-aea6-4a3a-9d7a-c1bc96c12f67" providerId="ADAL" clId="{ED41F9C1-8274-4F08-8693-1523C4FF26CB}" dt="2022-08-22T14:57:43.925" v="4007" actId="478"/>
          <ac:spMkLst>
            <pc:docMk/>
            <pc:sldMk cId="4205048118" sldId="1071"/>
            <ac:spMk id="30" creationId="{00000000-0000-0000-0000-000000000000}"/>
          </ac:spMkLst>
        </pc:spChg>
        <pc:spChg chg="mod">
          <ac:chgData name="ab.soheil@nyu.edu" userId="d71572ce-aea6-4a3a-9d7a-c1bc96c12f67" providerId="ADAL" clId="{ED41F9C1-8274-4F08-8693-1523C4FF26CB}" dt="2022-08-22T14:58:51.068" v="4027" actId="2711"/>
          <ac:spMkLst>
            <pc:docMk/>
            <pc:sldMk cId="4205048118" sldId="1071"/>
            <ac:spMk id="74765" creationId="{00000000-0000-0000-0000-000000000000}"/>
          </ac:spMkLst>
        </pc:spChg>
      </pc:sldChg>
      <pc:sldChg chg="addSp delSp modSp add mod modClrScheme chgLayout">
        <pc:chgData name="ab.soheil@nyu.edu" userId="d71572ce-aea6-4a3a-9d7a-c1bc96c12f67" providerId="ADAL" clId="{ED41F9C1-8274-4F08-8693-1523C4FF26CB}" dt="2022-08-22T14:58:16" v="4018" actId="478"/>
        <pc:sldMkLst>
          <pc:docMk/>
          <pc:sldMk cId="676079804" sldId="1072"/>
        </pc:sldMkLst>
        <pc:spChg chg="add del mod ord">
          <ac:chgData name="ab.soheil@nyu.edu" userId="d71572ce-aea6-4a3a-9d7a-c1bc96c12f67" providerId="ADAL" clId="{ED41F9C1-8274-4F08-8693-1523C4FF26CB}" dt="2022-08-22T14:58:04.933" v="4014" actId="478"/>
          <ac:spMkLst>
            <pc:docMk/>
            <pc:sldMk cId="676079804" sldId="1072"/>
            <ac:spMk id="2" creationId="{312B72E4-5FC4-D5AE-9B13-87AC6EC72567}"/>
          </ac:spMkLst>
        </pc:spChg>
        <pc:spChg chg="add del mod ord">
          <ac:chgData name="ab.soheil@nyu.edu" userId="d71572ce-aea6-4a3a-9d7a-c1bc96c12f67" providerId="ADAL" clId="{ED41F9C1-8274-4F08-8693-1523C4FF26CB}" dt="2022-08-22T14:58:09.776" v="4016" actId="700"/>
          <ac:spMkLst>
            <pc:docMk/>
            <pc:sldMk cId="676079804" sldId="1072"/>
            <ac:spMk id="3" creationId="{7B4489FA-0E42-BA17-7F15-FA33F5695A55}"/>
          </ac:spMkLst>
        </pc:spChg>
        <pc:spChg chg="add mod ord">
          <ac:chgData name="ab.soheil@nyu.edu" userId="d71572ce-aea6-4a3a-9d7a-c1bc96c12f67" providerId="ADAL" clId="{ED41F9C1-8274-4F08-8693-1523C4FF26CB}" dt="2022-08-22T14:58:11.088" v="4017"/>
          <ac:spMkLst>
            <pc:docMk/>
            <pc:sldMk cId="676079804" sldId="1072"/>
            <ac:spMk id="4" creationId="{A0795086-73CF-2A9B-84FA-6D8837AE4CDB}"/>
          </ac:spMkLst>
        </pc:spChg>
        <pc:spChg chg="add del mod ord">
          <ac:chgData name="ab.soheil@nyu.edu" userId="d71572ce-aea6-4a3a-9d7a-c1bc96c12f67" providerId="ADAL" clId="{ED41F9C1-8274-4F08-8693-1523C4FF26CB}" dt="2022-08-22T14:58:16" v="4018" actId="478"/>
          <ac:spMkLst>
            <pc:docMk/>
            <pc:sldMk cId="676079804" sldId="1072"/>
            <ac:spMk id="5" creationId="{1BBCA26B-2223-8383-75AC-47BBABF327D2}"/>
          </ac:spMkLst>
        </pc:spChg>
        <pc:spChg chg="del">
          <ac:chgData name="ab.soheil@nyu.edu" userId="d71572ce-aea6-4a3a-9d7a-c1bc96c12f67" providerId="ADAL" clId="{ED41F9C1-8274-4F08-8693-1523C4FF26CB}" dt="2022-08-22T14:58:06.219" v="4015" actId="478"/>
          <ac:spMkLst>
            <pc:docMk/>
            <pc:sldMk cId="676079804" sldId="1072"/>
            <ac:spMk id="27" creationId="{00000000-0000-0000-0000-000000000000}"/>
          </ac:spMkLst>
        </pc:spChg>
      </pc:sldChg>
      <pc:sldChg chg="addSp delSp modSp add mod modClrScheme chgLayout">
        <pc:chgData name="ab.soheil@nyu.edu" userId="d71572ce-aea6-4a3a-9d7a-c1bc96c12f67" providerId="ADAL" clId="{ED41F9C1-8274-4F08-8693-1523C4FF26CB}" dt="2022-08-22T15:01:53.543" v="4081" actId="700"/>
        <pc:sldMkLst>
          <pc:docMk/>
          <pc:sldMk cId="3468114077" sldId="1073"/>
        </pc:sldMkLst>
        <pc:spChg chg="add del mod ord">
          <ac:chgData name="ab.soheil@nyu.edu" userId="d71572ce-aea6-4a3a-9d7a-c1bc96c12f67" providerId="ADAL" clId="{ED41F9C1-8274-4F08-8693-1523C4FF26CB}" dt="2022-08-22T14:58:21.623" v="4019" actId="478"/>
          <ac:spMkLst>
            <pc:docMk/>
            <pc:sldMk cId="3468114077" sldId="1073"/>
            <ac:spMk id="2" creationId="{C2277D13-C273-B0FB-61E3-154F9C0FC852}"/>
          </ac:spMkLst>
        </pc:spChg>
        <pc:spChg chg="add del mod ord">
          <ac:chgData name="ab.soheil@nyu.edu" userId="d71572ce-aea6-4a3a-9d7a-c1bc96c12f67" providerId="ADAL" clId="{ED41F9C1-8274-4F08-8693-1523C4FF26CB}" dt="2022-08-22T14:58:25.752" v="4021" actId="700"/>
          <ac:spMkLst>
            <pc:docMk/>
            <pc:sldMk cId="3468114077" sldId="1073"/>
            <ac:spMk id="3" creationId="{D105C86A-2EE0-A54C-1968-D846D8BB14D0}"/>
          </ac:spMkLst>
        </pc:spChg>
        <pc:spChg chg="add del mod ord">
          <ac:chgData name="ab.soheil@nyu.edu" userId="d71572ce-aea6-4a3a-9d7a-c1bc96c12f67" providerId="ADAL" clId="{ED41F9C1-8274-4F08-8693-1523C4FF26CB}" dt="2022-08-22T15:01:34.092" v="4076" actId="478"/>
          <ac:spMkLst>
            <pc:docMk/>
            <pc:sldMk cId="3468114077" sldId="1073"/>
            <ac:spMk id="4" creationId="{147764CB-68F6-3411-0AED-676CF68B1158}"/>
          </ac:spMkLst>
        </pc:spChg>
        <pc:spChg chg="add del mod ord">
          <ac:chgData name="ab.soheil@nyu.edu" userId="d71572ce-aea6-4a3a-9d7a-c1bc96c12f67" providerId="ADAL" clId="{ED41F9C1-8274-4F08-8693-1523C4FF26CB}" dt="2022-08-22T14:58:31.585" v="4023" actId="478"/>
          <ac:spMkLst>
            <pc:docMk/>
            <pc:sldMk cId="3468114077" sldId="1073"/>
            <ac:spMk id="5" creationId="{27377120-1C56-3D3B-BA50-BF852A6BA5C1}"/>
          </ac:spMkLst>
        </pc:spChg>
        <pc:spChg chg="add del mod">
          <ac:chgData name="ab.soheil@nyu.edu" userId="d71572ce-aea6-4a3a-9d7a-c1bc96c12f67" providerId="ADAL" clId="{ED41F9C1-8274-4F08-8693-1523C4FF26CB}" dt="2022-08-22T15:01:53.543" v="4081" actId="700"/>
          <ac:spMkLst>
            <pc:docMk/>
            <pc:sldMk cId="3468114077" sldId="1073"/>
            <ac:spMk id="7" creationId="{D733B76C-C3BB-5193-D7B0-9D54589ED32C}"/>
          </ac:spMkLst>
        </pc:spChg>
        <pc:spChg chg="del">
          <ac:chgData name="ab.soheil@nyu.edu" userId="d71572ce-aea6-4a3a-9d7a-c1bc96c12f67" providerId="ADAL" clId="{ED41F9C1-8274-4F08-8693-1523C4FF26CB}" dt="2022-08-22T14:58:22.883" v="4020" actId="478"/>
          <ac:spMkLst>
            <pc:docMk/>
            <pc:sldMk cId="3468114077" sldId="1073"/>
            <ac:spMk id="30" creationId="{00000000-0000-0000-0000-000000000000}"/>
          </ac:spMkLst>
        </pc:spChg>
        <pc:spChg chg="mod">
          <ac:chgData name="ab.soheil@nyu.edu" userId="d71572ce-aea6-4a3a-9d7a-c1bc96c12f67" providerId="ADAL" clId="{ED41F9C1-8274-4F08-8693-1523C4FF26CB}" dt="2022-08-22T14:58:45.176" v="4026" actId="2711"/>
          <ac:spMkLst>
            <pc:docMk/>
            <pc:sldMk cId="3468114077" sldId="1073"/>
            <ac:spMk id="96270" creationId="{00000000-0000-0000-0000-000000000000}"/>
          </ac:spMkLst>
        </pc:spChg>
      </pc:sldChg>
      <pc:sldChg chg="addSp delSp modSp add mod modClrScheme chgLayout">
        <pc:chgData name="ab.soheil@nyu.edu" userId="d71572ce-aea6-4a3a-9d7a-c1bc96c12f67" providerId="ADAL" clId="{ED41F9C1-8274-4F08-8693-1523C4FF26CB}" dt="2022-08-22T15:01:36.368" v="4077" actId="478"/>
        <pc:sldMkLst>
          <pc:docMk/>
          <pc:sldMk cId="2104836670" sldId="1074"/>
        </pc:sldMkLst>
        <pc:spChg chg="add del mod ord">
          <ac:chgData name="ab.soheil@nyu.edu" userId="d71572ce-aea6-4a3a-9d7a-c1bc96c12f67" providerId="ADAL" clId="{ED41F9C1-8274-4F08-8693-1523C4FF26CB}" dt="2022-08-22T14:58:58.488" v="4028" actId="478"/>
          <ac:spMkLst>
            <pc:docMk/>
            <pc:sldMk cId="2104836670" sldId="1074"/>
            <ac:spMk id="2" creationId="{78541936-FECD-58AD-0CFF-ACA3FEE0FE36}"/>
          </ac:spMkLst>
        </pc:spChg>
        <pc:spChg chg="add del mod ord">
          <ac:chgData name="ab.soheil@nyu.edu" userId="d71572ce-aea6-4a3a-9d7a-c1bc96c12f67" providerId="ADAL" clId="{ED41F9C1-8274-4F08-8693-1523C4FF26CB}" dt="2022-08-22T14:59:02.593" v="4030" actId="700"/>
          <ac:spMkLst>
            <pc:docMk/>
            <pc:sldMk cId="2104836670" sldId="1074"/>
            <ac:spMk id="3" creationId="{54CA6EC4-5FD5-FC6A-FFE1-BBAE83CE7D3A}"/>
          </ac:spMkLst>
        </pc:spChg>
        <pc:spChg chg="add del mod ord">
          <ac:chgData name="ab.soheil@nyu.edu" userId="d71572ce-aea6-4a3a-9d7a-c1bc96c12f67" providerId="ADAL" clId="{ED41F9C1-8274-4F08-8693-1523C4FF26CB}" dt="2022-08-22T15:01:36.368" v="4077" actId="478"/>
          <ac:spMkLst>
            <pc:docMk/>
            <pc:sldMk cId="2104836670" sldId="1074"/>
            <ac:spMk id="4" creationId="{92204FE9-3925-1DF8-C587-9AE4496A96E1}"/>
          </ac:spMkLst>
        </pc:spChg>
        <pc:spChg chg="add del mod ord">
          <ac:chgData name="ab.soheil@nyu.edu" userId="d71572ce-aea6-4a3a-9d7a-c1bc96c12f67" providerId="ADAL" clId="{ED41F9C1-8274-4F08-8693-1523C4FF26CB}" dt="2022-08-22T14:59:06.676" v="4032" actId="478"/>
          <ac:spMkLst>
            <pc:docMk/>
            <pc:sldMk cId="2104836670" sldId="1074"/>
            <ac:spMk id="5" creationId="{69069B32-8A1A-4499-53C6-AD1DED4521CB}"/>
          </ac:spMkLst>
        </pc:spChg>
        <pc:spChg chg="add mod">
          <ac:chgData name="ab.soheil@nyu.edu" userId="d71572ce-aea6-4a3a-9d7a-c1bc96c12f67" providerId="ADAL" clId="{ED41F9C1-8274-4F08-8693-1523C4FF26CB}" dt="2022-08-22T15:01:36.368" v="4077" actId="478"/>
          <ac:spMkLst>
            <pc:docMk/>
            <pc:sldMk cId="2104836670" sldId="1074"/>
            <ac:spMk id="7" creationId="{FC53F616-9C0E-924C-E2CC-78916CD52340}"/>
          </ac:spMkLst>
        </pc:spChg>
        <pc:spChg chg="del">
          <ac:chgData name="ab.soheil@nyu.edu" userId="d71572ce-aea6-4a3a-9d7a-c1bc96c12f67" providerId="ADAL" clId="{ED41F9C1-8274-4F08-8693-1523C4FF26CB}" dt="2022-08-22T14:58:59.844" v="4029" actId="478"/>
          <ac:spMkLst>
            <pc:docMk/>
            <pc:sldMk cId="2104836670" sldId="1074"/>
            <ac:spMk id="27" creationId="{00000000-0000-0000-0000-000000000000}"/>
          </ac:spMkLst>
        </pc:spChg>
      </pc:sldChg>
      <pc:sldChg chg="addSp delSp modSp add mod modClrScheme chgLayout">
        <pc:chgData name="ab.soheil@nyu.edu" userId="d71572ce-aea6-4a3a-9d7a-c1bc96c12f67" providerId="ADAL" clId="{ED41F9C1-8274-4F08-8693-1523C4FF26CB}" dt="2022-08-22T15:01:38.752" v="4078" actId="478"/>
        <pc:sldMkLst>
          <pc:docMk/>
          <pc:sldMk cId="1407128168" sldId="1075"/>
        </pc:sldMkLst>
        <pc:spChg chg="add del mod ord">
          <ac:chgData name="ab.soheil@nyu.edu" userId="d71572ce-aea6-4a3a-9d7a-c1bc96c12f67" providerId="ADAL" clId="{ED41F9C1-8274-4F08-8693-1523C4FF26CB}" dt="2022-08-22T14:59:12.808" v="4033" actId="478"/>
          <ac:spMkLst>
            <pc:docMk/>
            <pc:sldMk cId="1407128168" sldId="1075"/>
            <ac:spMk id="2" creationId="{7DB17722-36EA-F674-A185-56257DF501B1}"/>
          </ac:spMkLst>
        </pc:spChg>
        <pc:spChg chg="add del mod ord">
          <ac:chgData name="ab.soheil@nyu.edu" userId="d71572ce-aea6-4a3a-9d7a-c1bc96c12f67" providerId="ADAL" clId="{ED41F9C1-8274-4F08-8693-1523C4FF26CB}" dt="2022-08-22T14:59:16.403" v="4035" actId="700"/>
          <ac:spMkLst>
            <pc:docMk/>
            <pc:sldMk cId="1407128168" sldId="1075"/>
            <ac:spMk id="3" creationId="{64C3727A-AB22-4DC0-7810-DDB97C2DEEC9}"/>
          </ac:spMkLst>
        </pc:spChg>
        <pc:spChg chg="add del mod ord">
          <ac:chgData name="ab.soheil@nyu.edu" userId="d71572ce-aea6-4a3a-9d7a-c1bc96c12f67" providerId="ADAL" clId="{ED41F9C1-8274-4F08-8693-1523C4FF26CB}" dt="2022-08-22T15:01:38.752" v="4078" actId="478"/>
          <ac:spMkLst>
            <pc:docMk/>
            <pc:sldMk cId="1407128168" sldId="1075"/>
            <ac:spMk id="4" creationId="{AEAFF5B8-2A85-9427-2AC6-9AF5298107D2}"/>
          </ac:spMkLst>
        </pc:spChg>
        <pc:spChg chg="add del mod ord">
          <ac:chgData name="ab.soheil@nyu.edu" userId="d71572ce-aea6-4a3a-9d7a-c1bc96c12f67" providerId="ADAL" clId="{ED41F9C1-8274-4F08-8693-1523C4FF26CB}" dt="2022-08-22T14:59:33.221" v="4041" actId="478"/>
          <ac:spMkLst>
            <pc:docMk/>
            <pc:sldMk cId="1407128168" sldId="1075"/>
            <ac:spMk id="5" creationId="{7AFA218E-F0C0-9C42-B8E8-8CA77B0C4B94}"/>
          </ac:spMkLst>
        </pc:spChg>
        <pc:spChg chg="add mod">
          <ac:chgData name="ab.soheil@nyu.edu" userId="d71572ce-aea6-4a3a-9d7a-c1bc96c12f67" providerId="ADAL" clId="{ED41F9C1-8274-4F08-8693-1523C4FF26CB}" dt="2022-08-22T15:01:38.752" v="4078" actId="478"/>
          <ac:spMkLst>
            <pc:docMk/>
            <pc:sldMk cId="1407128168" sldId="1075"/>
            <ac:spMk id="7" creationId="{5498162E-A3CE-4E60-11D3-F43CC851BADB}"/>
          </ac:spMkLst>
        </pc:spChg>
        <pc:spChg chg="del">
          <ac:chgData name="ab.soheil@nyu.edu" userId="d71572ce-aea6-4a3a-9d7a-c1bc96c12f67" providerId="ADAL" clId="{ED41F9C1-8274-4F08-8693-1523C4FF26CB}" dt="2022-08-22T14:59:14.045" v="4034" actId="478"/>
          <ac:spMkLst>
            <pc:docMk/>
            <pc:sldMk cId="1407128168" sldId="1075"/>
            <ac:spMk id="30" creationId="{00000000-0000-0000-0000-000000000000}"/>
          </ac:spMkLst>
        </pc:spChg>
        <pc:spChg chg="mod">
          <ac:chgData name="ab.soheil@nyu.edu" userId="d71572ce-aea6-4a3a-9d7a-c1bc96c12f67" providerId="ADAL" clId="{ED41F9C1-8274-4F08-8693-1523C4FF26CB}" dt="2022-08-22T14:59:30.602" v="4040" actId="122"/>
          <ac:spMkLst>
            <pc:docMk/>
            <pc:sldMk cId="1407128168" sldId="1075"/>
            <ac:spMk id="82957" creationId="{00000000-0000-0000-0000-000000000000}"/>
          </ac:spMkLst>
        </pc:spChg>
      </pc:sldChg>
      <pc:sldChg chg="addSp delSp modSp add mod modClrScheme chgLayout">
        <pc:chgData name="ab.soheil@nyu.edu" userId="d71572ce-aea6-4a3a-9d7a-c1bc96c12f67" providerId="ADAL" clId="{ED41F9C1-8274-4F08-8693-1523C4FF26CB}" dt="2022-08-22T15:01:47.533" v="4080" actId="700"/>
        <pc:sldMkLst>
          <pc:docMk/>
          <pc:sldMk cId="3424856159" sldId="1076"/>
        </pc:sldMkLst>
        <pc:spChg chg="add del mod ord">
          <ac:chgData name="ab.soheil@nyu.edu" userId="d71572ce-aea6-4a3a-9d7a-c1bc96c12f67" providerId="ADAL" clId="{ED41F9C1-8274-4F08-8693-1523C4FF26CB}" dt="2022-08-22T14:59:38.782" v="4042" actId="478"/>
          <ac:spMkLst>
            <pc:docMk/>
            <pc:sldMk cId="3424856159" sldId="1076"/>
            <ac:spMk id="2" creationId="{5387156D-52DE-562E-0F0B-BB7A04B65802}"/>
          </ac:spMkLst>
        </pc:spChg>
        <pc:spChg chg="add del mod ord">
          <ac:chgData name="ab.soheil@nyu.edu" userId="d71572ce-aea6-4a3a-9d7a-c1bc96c12f67" providerId="ADAL" clId="{ED41F9C1-8274-4F08-8693-1523C4FF26CB}" dt="2022-08-22T14:59:43.309" v="4044" actId="700"/>
          <ac:spMkLst>
            <pc:docMk/>
            <pc:sldMk cId="3424856159" sldId="1076"/>
            <ac:spMk id="3" creationId="{F59871A5-499C-3D10-E743-2EAB18B9E592}"/>
          </ac:spMkLst>
        </pc:spChg>
        <pc:spChg chg="add del mod ord">
          <ac:chgData name="ab.soheil@nyu.edu" userId="d71572ce-aea6-4a3a-9d7a-c1bc96c12f67" providerId="ADAL" clId="{ED41F9C1-8274-4F08-8693-1523C4FF26CB}" dt="2022-08-22T15:01:41.657" v="4079" actId="478"/>
          <ac:spMkLst>
            <pc:docMk/>
            <pc:sldMk cId="3424856159" sldId="1076"/>
            <ac:spMk id="4" creationId="{3F86E4D9-6014-273E-A338-6683C606EEFE}"/>
          </ac:spMkLst>
        </pc:spChg>
        <pc:spChg chg="add del mod ord">
          <ac:chgData name="ab.soheil@nyu.edu" userId="d71572ce-aea6-4a3a-9d7a-c1bc96c12f67" providerId="ADAL" clId="{ED41F9C1-8274-4F08-8693-1523C4FF26CB}" dt="2022-08-22T14:59:49.241" v="4046" actId="478"/>
          <ac:spMkLst>
            <pc:docMk/>
            <pc:sldMk cId="3424856159" sldId="1076"/>
            <ac:spMk id="5" creationId="{B15F8210-CAC1-FFCA-55E9-A2733EABCF92}"/>
          </ac:spMkLst>
        </pc:spChg>
        <pc:spChg chg="add del mod">
          <ac:chgData name="ab.soheil@nyu.edu" userId="d71572ce-aea6-4a3a-9d7a-c1bc96c12f67" providerId="ADAL" clId="{ED41F9C1-8274-4F08-8693-1523C4FF26CB}" dt="2022-08-22T15:01:47.533" v="4080" actId="700"/>
          <ac:spMkLst>
            <pc:docMk/>
            <pc:sldMk cId="3424856159" sldId="1076"/>
            <ac:spMk id="7" creationId="{B63D839C-38A0-B970-3537-546A1B972058}"/>
          </ac:spMkLst>
        </pc:spChg>
        <pc:spChg chg="del">
          <ac:chgData name="ab.soheil@nyu.edu" userId="d71572ce-aea6-4a3a-9d7a-c1bc96c12f67" providerId="ADAL" clId="{ED41F9C1-8274-4F08-8693-1523C4FF26CB}" dt="2022-08-22T14:59:41.171" v="4043" actId="478"/>
          <ac:spMkLst>
            <pc:docMk/>
            <pc:sldMk cId="3424856159" sldId="1076"/>
            <ac:spMk id="27" creationId="{00000000-0000-0000-0000-000000000000}"/>
          </ac:spMkLst>
        </pc:spChg>
      </pc:sldChg>
      <pc:sldChg chg="addSp delSp modSp add mod modClrScheme chgLayout">
        <pc:chgData name="ab.soheil@nyu.edu" userId="d71572ce-aea6-4a3a-9d7a-c1bc96c12f67" providerId="ADAL" clId="{ED41F9C1-8274-4F08-8693-1523C4FF26CB}" dt="2022-08-22T15:02:01.640" v="4083" actId="478"/>
        <pc:sldMkLst>
          <pc:docMk/>
          <pc:sldMk cId="3564368298" sldId="1077"/>
        </pc:sldMkLst>
        <pc:spChg chg="add del mod ord">
          <ac:chgData name="ab.soheil@nyu.edu" userId="d71572ce-aea6-4a3a-9d7a-c1bc96c12f67" providerId="ADAL" clId="{ED41F9C1-8274-4F08-8693-1523C4FF26CB}" dt="2022-08-22T14:59:51.280" v="4047" actId="478"/>
          <ac:spMkLst>
            <pc:docMk/>
            <pc:sldMk cId="3564368298" sldId="1077"/>
            <ac:spMk id="2" creationId="{DF21BDCF-4BE0-DB3F-8C45-87B134B5AE27}"/>
          </ac:spMkLst>
        </pc:spChg>
        <pc:spChg chg="add del mod ord">
          <ac:chgData name="ab.soheil@nyu.edu" userId="d71572ce-aea6-4a3a-9d7a-c1bc96c12f67" providerId="ADAL" clId="{ED41F9C1-8274-4F08-8693-1523C4FF26CB}" dt="2022-08-22T14:59:57.020" v="4049" actId="700"/>
          <ac:spMkLst>
            <pc:docMk/>
            <pc:sldMk cId="3564368298" sldId="1077"/>
            <ac:spMk id="3" creationId="{0C5A678F-2B45-724E-62C1-56257107C7A9}"/>
          </ac:spMkLst>
        </pc:spChg>
        <pc:spChg chg="add del mod ord">
          <ac:chgData name="ab.soheil@nyu.edu" userId="d71572ce-aea6-4a3a-9d7a-c1bc96c12f67" providerId="ADAL" clId="{ED41F9C1-8274-4F08-8693-1523C4FF26CB}" dt="2022-08-22T15:02:01.640" v="4083" actId="478"/>
          <ac:spMkLst>
            <pc:docMk/>
            <pc:sldMk cId="3564368298" sldId="1077"/>
            <ac:spMk id="4" creationId="{DE1A0C88-5314-3D78-2F65-85D3348A0A47}"/>
          </ac:spMkLst>
        </pc:spChg>
        <pc:spChg chg="add del mod ord">
          <ac:chgData name="ab.soheil@nyu.edu" userId="d71572ce-aea6-4a3a-9d7a-c1bc96c12f67" providerId="ADAL" clId="{ED41F9C1-8274-4F08-8693-1523C4FF26CB}" dt="2022-08-22T15:00:09.033" v="4054" actId="478"/>
          <ac:spMkLst>
            <pc:docMk/>
            <pc:sldMk cId="3564368298" sldId="1077"/>
            <ac:spMk id="5" creationId="{6AFF1363-98A8-3DAB-363A-60DCDE317165}"/>
          </ac:spMkLst>
        </pc:spChg>
        <pc:spChg chg="del">
          <ac:chgData name="ab.soheil@nyu.edu" userId="d71572ce-aea6-4a3a-9d7a-c1bc96c12f67" providerId="ADAL" clId="{ED41F9C1-8274-4F08-8693-1523C4FF26CB}" dt="2022-08-22T14:59:52.672" v="4048" actId="478"/>
          <ac:spMkLst>
            <pc:docMk/>
            <pc:sldMk cId="3564368298" sldId="1077"/>
            <ac:spMk id="31" creationId="{00000000-0000-0000-0000-000000000000}"/>
          </ac:spMkLst>
        </pc:spChg>
        <pc:spChg chg="mod">
          <ac:chgData name="ab.soheil@nyu.edu" userId="d71572ce-aea6-4a3a-9d7a-c1bc96c12f67" providerId="ADAL" clId="{ED41F9C1-8274-4F08-8693-1523C4FF26CB}" dt="2022-08-22T15:00:06.163" v="4053" actId="2711"/>
          <ac:spMkLst>
            <pc:docMk/>
            <pc:sldMk cId="3564368298" sldId="1077"/>
            <ac:spMk id="104462" creationId="{00000000-0000-0000-0000-000000000000}"/>
          </ac:spMkLst>
        </pc:spChg>
      </pc:sldChg>
      <pc:sldChg chg="addSp delSp modSp add mod modClrScheme chgLayout">
        <pc:chgData name="ab.soheil@nyu.edu" userId="d71572ce-aea6-4a3a-9d7a-c1bc96c12f67" providerId="ADAL" clId="{ED41F9C1-8274-4F08-8693-1523C4FF26CB}" dt="2022-08-22T15:02:08.355" v="4085" actId="700"/>
        <pc:sldMkLst>
          <pc:docMk/>
          <pc:sldMk cId="1766638525" sldId="1078"/>
        </pc:sldMkLst>
        <pc:spChg chg="add del mod ord">
          <ac:chgData name="ab.soheil@nyu.edu" userId="d71572ce-aea6-4a3a-9d7a-c1bc96c12f67" providerId="ADAL" clId="{ED41F9C1-8274-4F08-8693-1523C4FF26CB}" dt="2022-08-22T15:00:15.930" v="4055" actId="478"/>
          <ac:spMkLst>
            <pc:docMk/>
            <pc:sldMk cId="1766638525" sldId="1078"/>
            <ac:spMk id="2" creationId="{F76ED193-1758-E326-04D9-39A829750E37}"/>
          </ac:spMkLst>
        </pc:spChg>
        <pc:spChg chg="add del mod ord">
          <ac:chgData name="ab.soheil@nyu.edu" userId="d71572ce-aea6-4a3a-9d7a-c1bc96c12f67" providerId="ADAL" clId="{ED41F9C1-8274-4F08-8693-1523C4FF26CB}" dt="2022-08-22T15:00:51.335" v="4065" actId="700"/>
          <ac:spMkLst>
            <pc:docMk/>
            <pc:sldMk cId="1766638525" sldId="1078"/>
            <ac:spMk id="3" creationId="{89CE542D-6649-2A59-A410-437CD1F140BE}"/>
          </ac:spMkLst>
        </pc:spChg>
        <pc:spChg chg="add del mod ord">
          <ac:chgData name="ab.soheil@nyu.edu" userId="d71572ce-aea6-4a3a-9d7a-c1bc96c12f67" providerId="ADAL" clId="{ED41F9C1-8274-4F08-8693-1523C4FF26CB}" dt="2022-08-22T15:02:05.283" v="4084" actId="478"/>
          <ac:spMkLst>
            <pc:docMk/>
            <pc:sldMk cId="1766638525" sldId="1078"/>
            <ac:spMk id="4" creationId="{1B68CEF3-C5AB-D338-60FD-125D40C5F7D4}"/>
          </ac:spMkLst>
        </pc:spChg>
        <pc:spChg chg="add del mod ord">
          <ac:chgData name="ab.soheil@nyu.edu" userId="d71572ce-aea6-4a3a-9d7a-c1bc96c12f67" providerId="ADAL" clId="{ED41F9C1-8274-4F08-8693-1523C4FF26CB}" dt="2022-08-22T15:02:08.355" v="4085" actId="700"/>
          <ac:spMkLst>
            <pc:docMk/>
            <pc:sldMk cId="1766638525" sldId="1078"/>
            <ac:spMk id="5" creationId="{DA459B56-A31E-FFCE-29D5-FDF0EDEED26C}"/>
          </ac:spMkLst>
        </pc:spChg>
        <pc:spChg chg="add del mod">
          <ac:chgData name="ab.soheil@nyu.edu" userId="d71572ce-aea6-4a3a-9d7a-c1bc96c12f67" providerId="ADAL" clId="{ED41F9C1-8274-4F08-8693-1523C4FF26CB}" dt="2022-08-22T15:02:08.355" v="4085" actId="700"/>
          <ac:spMkLst>
            <pc:docMk/>
            <pc:sldMk cId="1766638525" sldId="1078"/>
            <ac:spMk id="7" creationId="{DD59E9A6-59F2-C9A6-3F63-C9C8F1E54C97}"/>
          </ac:spMkLst>
        </pc:spChg>
        <pc:spChg chg="del">
          <ac:chgData name="ab.soheil@nyu.edu" userId="d71572ce-aea6-4a3a-9d7a-c1bc96c12f67" providerId="ADAL" clId="{ED41F9C1-8274-4F08-8693-1523C4FF26CB}" dt="2022-08-22T15:00:17.127" v="4056" actId="478"/>
          <ac:spMkLst>
            <pc:docMk/>
            <pc:sldMk cId="1766638525" sldId="1078"/>
            <ac:spMk id="27" creationId="{00000000-0000-0000-0000-000000000000}"/>
          </ac:spMkLst>
        </pc:spChg>
      </pc:sldChg>
      <pc:sldChg chg="addSp delSp modSp add mod modClrScheme chgLayout">
        <pc:chgData name="ab.soheil@nyu.edu" userId="d71572ce-aea6-4a3a-9d7a-c1bc96c12f67" providerId="ADAL" clId="{ED41F9C1-8274-4F08-8693-1523C4FF26CB}" dt="2022-08-22T15:02:24.281" v="4087" actId="700"/>
        <pc:sldMkLst>
          <pc:docMk/>
          <pc:sldMk cId="4117801506" sldId="1079"/>
        </pc:sldMkLst>
        <pc:spChg chg="add del mod ord">
          <ac:chgData name="ab.soheil@nyu.edu" userId="d71572ce-aea6-4a3a-9d7a-c1bc96c12f67" providerId="ADAL" clId="{ED41F9C1-8274-4F08-8693-1523C4FF26CB}" dt="2022-08-22T15:00:20.928" v="4057" actId="478"/>
          <ac:spMkLst>
            <pc:docMk/>
            <pc:sldMk cId="4117801506" sldId="1079"/>
            <ac:spMk id="2" creationId="{AE834912-196A-1412-697C-D26561F65309}"/>
          </ac:spMkLst>
        </pc:spChg>
        <pc:spChg chg="add del mod ord">
          <ac:chgData name="ab.soheil@nyu.edu" userId="d71572ce-aea6-4a3a-9d7a-c1bc96c12f67" providerId="ADAL" clId="{ED41F9C1-8274-4F08-8693-1523C4FF26CB}" dt="2022-08-22T15:00:56.519" v="4067" actId="700"/>
          <ac:spMkLst>
            <pc:docMk/>
            <pc:sldMk cId="4117801506" sldId="1079"/>
            <ac:spMk id="3" creationId="{482D014F-3DAD-6184-878F-2F5E2383FA98}"/>
          </ac:spMkLst>
        </pc:spChg>
        <pc:spChg chg="add del mod ord">
          <ac:chgData name="ab.soheil@nyu.edu" userId="d71572ce-aea6-4a3a-9d7a-c1bc96c12f67" providerId="ADAL" clId="{ED41F9C1-8274-4F08-8693-1523C4FF26CB}" dt="2022-08-22T15:02:20.837" v="4086" actId="478"/>
          <ac:spMkLst>
            <pc:docMk/>
            <pc:sldMk cId="4117801506" sldId="1079"/>
            <ac:spMk id="4" creationId="{AA1FBB31-82FD-FF82-819B-5ADE72AB6916}"/>
          </ac:spMkLst>
        </pc:spChg>
        <pc:spChg chg="add del mod ord">
          <ac:chgData name="ab.soheil@nyu.edu" userId="d71572ce-aea6-4a3a-9d7a-c1bc96c12f67" providerId="ADAL" clId="{ED41F9C1-8274-4F08-8693-1523C4FF26CB}" dt="2022-08-22T15:02:24.281" v="4087" actId="700"/>
          <ac:spMkLst>
            <pc:docMk/>
            <pc:sldMk cId="4117801506" sldId="1079"/>
            <ac:spMk id="5" creationId="{DF466307-36A7-3965-2B5F-1FD15FBE9C93}"/>
          </ac:spMkLst>
        </pc:spChg>
        <pc:spChg chg="add del mod">
          <ac:chgData name="ab.soheil@nyu.edu" userId="d71572ce-aea6-4a3a-9d7a-c1bc96c12f67" providerId="ADAL" clId="{ED41F9C1-8274-4F08-8693-1523C4FF26CB}" dt="2022-08-22T15:02:24.281" v="4087" actId="700"/>
          <ac:spMkLst>
            <pc:docMk/>
            <pc:sldMk cId="4117801506" sldId="1079"/>
            <ac:spMk id="7" creationId="{C8DEAFF3-ED9C-033E-841D-CFC4B461FC6C}"/>
          </ac:spMkLst>
        </pc:spChg>
        <pc:spChg chg="del">
          <ac:chgData name="ab.soheil@nyu.edu" userId="d71572ce-aea6-4a3a-9d7a-c1bc96c12f67" providerId="ADAL" clId="{ED41F9C1-8274-4F08-8693-1523C4FF26CB}" dt="2022-08-22T15:00:22.305" v="4058" actId="478"/>
          <ac:spMkLst>
            <pc:docMk/>
            <pc:sldMk cId="4117801506" sldId="1079"/>
            <ac:spMk id="29" creationId="{00000000-0000-0000-0000-000000000000}"/>
          </ac:spMkLst>
        </pc:spChg>
      </pc:sldChg>
      <pc:sldChg chg="addSp delSp modSp add mod modClrScheme chgLayout">
        <pc:chgData name="ab.soheil@nyu.edu" userId="d71572ce-aea6-4a3a-9d7a-c1bc96c12f67" providerId="ADAL" clId="{ED41F9C1-8274-4F08-8693-1523C4FF26CB}" dt="2022-08-22T15:00:26.864" v="4060" actId="478"/>
        <pc:sldMkLst>
          <pc:docMk/>
          <pc:sldMk cId="1047412011" sldId="1080"/>
        </pc:sldMkLst>
        <pc:spChg chg="add del mod ord">
          <ac:chgData name="ab.soheil@nyu.edu" userId="d71572ce-aea6-4a3a-9d7a-c1bc96c12f67" providerId="ADAL" clId="{ED41F9C1-8274-4F08-8693-1523C4FF26CB}" dt="2022-08-22T15:00:25.079" v="4059" actId="478"/>
          <ac:spMkLst>
            <pc:docMk/>
            <pc:sldMk cId="1047412011" sldId="1080"/>
            <ac:spMk id="2" creationId="{314F456B-6D6A-4DD8-9A05-3A6FA2505025}"/>
          </ac:spMkLst>
        </pc:spChg>
        <pc:spChg chg="add mod ord">
          <ac:chgData name="ab.soheil@nyu.edu" userId="d71572ce-aea6-4a3a-9d7a-c1bc96c12f67" providerId="ADAL" clId="{ED41F9C1-8274-4F08-8693-1523C4FF26CB}" dt="2022-08-22T14:26:07.949" v="3583" actId="700"/>
          <ac:spMkLst>
            <pc:docMk/>
            <pc:sldMk cId="1047412011" sldId="1080"/>
            <ac:spMk id="3" creationId="{76859F72-CECF-9143-6D6C-AD0712B11E9B}"/>
          </ac:spMkLst>
        </pc:spChg>
        <pc:spChg chg="del">
          <ac:chgData name="ab.soheil@nyu.edu" userId="d71572ce-aea6-4a3a-9d7a-c1bc96c12f67" providerId="ADAL" clId="{ED41F9C1-8274-4F08-8693-1523C4FF26CB}" dt="2022-08-22T15:00:26.864" v="4060" actId="478"/>
          <ac:spMkLst>
            <pc:docMk/>
            <pc:sldMk cId="1047412011" sldId="1080"/>
            <ac:spMk id="27" creationId="{00000000-0000-0000-0000-000000000000}"/>
          </ac:spMkLst>
        </pc:spChg>
      </pc:sldChg>
      <pc:sldChg chg="addSp delSp modSp add mod modClrScheme chgLayout">
        <pc:chgData name="ab.soheil@nyu.edu" userId="d71572ce-aea6-4a3a-9d7a-c1bc96c12f67" providerId="ADAL" clId="{ED41F9C1-8274-4F08-8693-1523C4FF26CB}" dt="2022-08-22T15:03:08.559" v="4100" actId="403"/>
        <pc:sldMkLst>
          <pc:docMk/>
          <pc:sldMk cId="1690749286" sldId="1081"/>
        </pc:sldMkLst>
        <pc:spChg chg="add del mod ord">
          <ac:chgData name="ab.soheil@nyu.edu" userId="d71572ce-aea6-4a3a-9d7a-c1bc96c12f67" providerId="ADAL" clId="{ED41F9C1-8274-4F08-8693-1523C4FF26CB}" dt="2022-08-22T15:00:31.350" v="4061" actId="478"/>
          <ac:spMkLst>
            <pc:docMk/>
            <pc:sldMk cId="1690749286" sldId="1081"/>
            <ac:spMk id="2" creationId="{FEEE4583-9ECA-679C-F27A-7618221CDAD1}"/>
          </ac:spMkLst>
        </pc:spChg>
        <pc:spChg chg="add del mod ord">
          <ac:chgData name="ab.soheil@nyu.edu" userId="d71572ce-aea6-4a3a-9d7a-c1bc96c12f67" providerId="ADAL" clId="{ED41F9C1-8274-4F08-8693-1523C4FF26CB}" dt="2022-08-22T15:02:31.554" v="4088" actId="700"/>
          <ac:spMkLst>
            <pc:docMk/>
            <pc:sldMk cId="1690749286" sldId="1081"/>
            <ac:spMk id="3" creationId="{1D3BE684-D2D6-E221-BBCF-5E5FC34A6198}"/>
          </ac:spMkLst>
        </pc:spChg>
        <pc:spChg chg="del">
          <ac:chgData name="ab.soheil@nyu.edu" userId="d71572ce-aea6-4a3a-9d7a-c1bc96c12f67" providerId="ADAL" clId="{ED41F9C1-8274-4F08-8693-1523C4FF26CB}" dt="2022-08-22T15:00:33.096" v="4062" actId="478"/>
          <ac:spMkLst>
            <pc:docMk/>
            <pc:sldMk cId="1690749286" sldId="1081"/>
            <ac:spMk id="30" creationId="{00000000-0000-0000-0000-000000000000}"/>
          </ac:spMkLst>
        </pc:spChg>
        <pc:spChg chg="mod">
          <ac:chgData name="ab.soheil@nyu.edu" userId="d71572ce-aea6-4a3a-9d7a-c1bc96c12f67" providerId="ADAL" clId="{ED41F9C1-8274-4F08-8693-1523C4FF26CB}" dt="2022-08-22T15:03:08.559" v="4100" actId="403"/>
          <ac:spMkLst>
            <pc:docMk/>
            <pc:sldMk cId="1690749286" sldId="1081"/>
            <ac:spMk id="34" creationId="{00000000-0000-0000-0000-000000000000}"/>
          </ac:spMkLst>
        </pc:spChg>
      </pc:sldChg>
      <pc:sldChg chg="addSp delSp modSp add mod modClrScheme chgLayout">
        <pc:chgData name="ab.soheil@nyu.edu" userId="d71572ce-aea6-4a3a-9d7a-c1bc96c12f67" providerId="ADAL" clId="{ED41F9C1-8274-4F08-8693-1523C4FF26CB}" dt="2022-08-22T15:03:03.087" v="4096" actId="404"/>
        <pc:sldMkLst>
          <pc:docMk/>
          <pc:sldMk cId="2270073544" sldId="1082"/>
        </pc:sldMkLst>
        <pc:spChg chg="add del mod ord">
          <ac:chgData name="ab.soheil@nyu.edu" userId="d71572ce-aea6-4a3a-9d7a-c1bc96c12f67" providerId="ADAL" clId="{ED41F9C1-8274-4F08-8693-1523C4FF26CB}" dt="2022-08-22T15:00:35.911" v="4063" actId="478"/>
          <ac:spMkLst>
            <pc:docMk/>
            <pc:sldMk cId="2270073544" sldId="1082"/>
            <ac:spMk id="2" creationId="{5DD117E8-56F9-33DF-5B29-7464FEB82444}"/>
          </ac:spMkLst>
        </pc:spChg>
        <pc:spChg chg="add del mod ord">
          <ac:chgData name="ab.soheil@nyu.edu" userId="d71572ce-aea6-4a3a-9d7a-c1bc96c12f67" providerId="ADAL" clId="{ED41F9C1-8274-4F08-8693-1523C4FF26CB}" dt="2022-08-22T15:02:38.621" v="4089" actId="700"/>
          <ac:spMkLst>
            <pc:docMk/>
            <pc:sldMk cId="2270073544" sldId="1082"/>
            <ac:spMk id="3" creationId="{55848012-62D9-6831-F44C-30BB1F597D35}"/>
          </ac:spMkLst>
        </pc:spChg>
        <pc:spChg chg="mod">
          <ac:chgData name="ab.soheil@nyu.edu" userId="d71572ce-aea6-4a3a-9d7a-c1bc96c12f67" providerId="ADAL" clId="{ED41F9C1-8274-4F08-8693-1523C4FF26CB}" dt="2022-08-22T15:03:03.087" v="4096" actId="404"/>
          <ac:spMkLst>
            <pc:docMk/>
            <pc:sldMk cId="2270073544" sldId="1082"/>
            <ac:spMk id="28" creationId="{00000000-0000-0000-0000-000000000000}"/>
          </ac:spMkLst>
        </pc:spChg>
        <pc:spChg chg="del">
          <ac:chgData name="ab.soheil@nyu.edu" userId="d71572ce-aea6-4a3a-9d7a-c1bc96c12f67" providerId="ADAL" clId="{ED41F9C1-8274-4F08-8693-1523C4FF26CB}" dt="2022-08-22T15:00:36.958" v="4064" actId="478"/>
          <ac:spMkLst>
            <pc:docMk/>
            <pc:sldMk cId="2270073544" sldId="1082"/>
            <ac:spMk id="30" creationId="{00000000-0000-0000-0000-000000000000}"/>
          </ac:spMkLst>
        </pc:spChg>
      </pc:sldChg>
      <pc:sldChg chg="modSp add mod modClrScheme modAnim chgLayout">
        <pc:chgData name="ab.soheil@nyu.edu" userId="d71572ce-aea6-4a3a-9d7a-c1bc96c12f67" providerId="ADAL" clId="{ED41F9C1-8274-4F08-8693-1523C4FF26CB}" dt="2022-08-22T15:02:51.386" v="4092" actId="6549"/>
        <pc:sldMkLst>
          <pc:docMk/>
          <pc:sldMk cId="3510298935" sldId="1083"/>
        </pc:sldMkLst>
        <pc:spChg chg="mod ord">
          <ac:chgData name="ab.soheil@nyu.edu" userId="d71572ce-aea6-4a3a-9d7a-c1bc96c12f67" providerId="ADAL" clId="{ED41F9C1-8274-4F08-8693-1523C4FF26CB}" dt="2022-08-22T14:26:07.949" v="3583" actId="700"/>
          <ac:spMkLst>
            <pc:docMk/>
            <pc:sldMk cId="3510298935" sldId="1083"/>
            <ac:spMk id="2" creationId="{00000000-0000-0000-0000-000000000000}"/>
          </ac:spMkLst>
        </pc:spChg>
        <pc:spChg chg="mod ord">
          <ac:chgData name="ab.soheil@nyu.edu" userId="d71572ce-aea6-4a3a-9d7a-c1bc96c12f67" providerId="ADAL" clId="{ED41F9C1-8274-4F08-8693-1523C4FF26CB}" dt="2022-08-22T15:02:51.386" v="4092" actId="6549"/>
          <ac:spMkLst>
            <pc:docMk/>
            <pc:sldMk cId="3510298935" sldId="1083"/>
            <ac:spMk id="3" creationId="{00000000-0000-0000-0000-000000000000}"/>
          </ac:spMkLst>
        </pc:spChg>
      </pc:sldChg>
      <pc:sldChg chg="modSp add mod modClrScheme chgLayout">
        <pc:chgData name="ab.soheil@nyu.edu" userId="d71572ce-aea6-4a3a-9d7a-c1bc96c12f67" providerId="ADAL" clId="{ED41F9C1-8274-4F08-8693-1523C4FF26CB}" dt="2022-08-22T15:05:20.388" v="4102" actId="2711"/>
        <pc:sldMkLst>
          <pc:docMk/>
          <pc:sldMk cId="787328573" sldId="1084"/>
        </pc:sldMkLst>
        <pc:spChg chg="mod ord">
          <ac:chgData name="ab.soheil@nyu.edu" userId="d71572ce-aea6-4a3a-9d7a-c1bc96c12f67" providerId="ADAL" clId="{ED41F9C1-8274-4F08-8693-1523C4FF26CB}" dt="2022-08-22T15:03:16.610" v="4101" actId="2711"/>
          <ac:spMkLst>
            <pc:docMk/>
            <pc:sldMk cId="787328573" sldId="1084"/>
            <ac:spMk id="71683" creationId="{00000000-0000-0000-0000-000000000000}"/>
          </ac:spMkLst>
        </pc:spChg>
        <pc:spChg chg="mod ord">
          <ac:chgData name="ab.soheil@nyu.edu" userId="d71572ce-aea6-4a3a-9d7a-c1bc96c12f67" providerId="ADAL" clId="{ED41F9C1-8274-4F08-8693-1523C4FF26CB}" dt="2022-08-22T15:05:20.388" v="4102" actId="2711"/>
          <ac:spMkLst>
            <pc:docMk/>
            <pc:sldMk cId="787328573" sldId="1084"/>
            <ac:spMk id="71684" creationId="{00000000-0000-0000-0000-000000000000}"/>
          </ac:spMkLst>
        </pc:spChg>
      </pc:sldChg>
      <pc:sldChg chg="modSp add mod modClrScheme chgLayout">
        <pc:chgData name="ab.soheil@nyu.edu" userId="d71572ce-aea6-4a3a-9d7a-c1bc96c12f67" providerId="ADAL" clId="{ED41F9C1-8274-4F08-8693-1523C4FF26CB}" dt="2022-08-22T15:07:29.450" v="4135" actId="1076"/>
        <pc:sldMkLst>
          <pc:docMk/>
          <pc:sldMk cId="2499371956" sldId="1085"/>
        </pc:sldMkLst>
        <pc:spChg chg="mod ord">
          <ac:chgData name="ab.soheil@nyu.edu" userId="d71572ce-aea6-4a3a-9d7a-c1bc96c12f67" providerId="ADAL" clId="{ED41F9C1-8274-4F08-8693-1523C4FF26CB}" dt="2022-08-22T15:06:48.962" v="4106" actId="2711"/>
          <ac:spMkLst>
            <pc:docMk/>
            <pc:sldMk cId="2499371956" sldId="1085"/>
            <ac:spMk id="73732" creationId="{00000000-0000-0000-0000-000000000000}"/>
          </ac:spMkLst>
        </pc:spChg>
        <pc:spChg chg="mod ord">
          <ac:chgData name="ab.soheil@nyu.edu" userId="d71572ce-aea6-4a3a-9d7a-c1bc96c12f67" providerId="ADAL" clId="{ED41F9C1-8274-4F08-8693-1523C4FF26CB}" dt="2022-08-22T15:06:44.283" v="4105" actId="2711"/>
          <ac:spMkLst>
            <pc:docMk/>
            <pc:sldMk cId="2499371956" sldId="1085"/>
            <ac:spMk id="73733" creationId="{00000000-0000-0000-0000-000000000000}"/>
          </ac:spMkLst>
        </pc:spChg>
        <pc:spChg chg="mod">
          <ac:chgData name="ab.soheil@nyu.edu" userId="d71572ce-aea6-4a3a-9d7a-c1bc96c12f67" providerId="ADAL" clId="{ED41F9C1-8274-4F08-8693-1523C4FF26CB}" dt="2022-08-22T15:07:29.450" v="4135" actId="1076"/>
          <ac:spMkLst>
            <pc:docMk/>
            <pc:sldMk cId="2499371956" sldId="1085"/>
            <ac:spMk id="73768" creationId="{00000000-0000-0000-0000-000000000000}"/>
          </ac:spMkLst>
        </pc:spChg>
      </pc:sldChg>
      <pc:sldChg chg="modSp add del mod modClrScheme chgLayout">
        <pc:chgData name="ab.soheil@nyu.edu" userId="d71572ce-aea6-4a3a-9d7a-c1bc96c12f67" providerId="ADAL" clId="{ED41F9C1-8274-4F08-8693-1523C4FF26CB}" dt="2022-08-22T15:12:27.316" v="4138" actId="47"/>
        <pc:sldMkLst>
          <pc:docMk/>
          <pc:sldMk cId="1117757646" sldId="1086"/>
        </pc:sldMkLst>
        <pc:spChg chg="mod ord">
          <ac:chgData name="ab.soheil@nyu.edu" userId="d71572ce-aea6-4a3a-9d7a-c1bc96c12f67" providerId="ADAL" clId="{ED41F9C1-8274-4F08-8693-1523C4FF26CB}" dt="2022-08-22T15:12:03.901" v="4136" actId="2711"/>
          <ac:spMkLst>
            <pc:docMk/>
            <pc:sldMk cId="1117757646" sldId="1086"/>
            <ac:spMk id="71683" creationId="{00000000-0000-0000-0000-000000000000}"/>
          </ac:spMkLst>
        </pc:spChg>
        <pc:spChg chg="mod ord">
          <ac:chgData name="ab.soheil@nyu.edu" userId="d71572ce-aea6-4a3a-9d7a-c1bc96c12f67" providerId="ADAL" clId="{ED41F9C1-8274-4F08-8693-1523C4FF26CB}" dt="2022-08-22T15:12:08.965" v="4137" actId="2711"/>
          <ac:spMkLst>
            <pc:docMk/>
            <pc:sldMk cId="1117757646" sldId="1086"/>
            <ac:spMk id="71684" creationId="{00000000-0000-0000-0000-000000000000}"/>
          </ac:spMkLst>
        </pc:spChg>
      </pc:sldChg>
      <pc:sldChg chg="modSp add mod modClrScheme chgLayout">
        <pc:chgData name="ab.soheil@nyu.edu" userId="d71572ce-aea6-4a3a-9d7a-c1bc96c12f67" providerId="ADAL" clId="{ED41F9C1-8274-4F08-8693-1523C4FF26CB}" dt="2022-08-22T15:13:06.688" v="4141" actId="20577"/>
        <pc:sldMkLst>
          <pc:docMk/>
          <pc:sldMk cId="1540537792" sldId="1087"/>
        </pc:sldMkLst>
        <pc:spChg chg="mod ord">
          <ac:chgData name="ab.soheil@nyu.edu" userId="d71572ce-aea6-4a3a-9d7a-c1bc96c12f67" providerId="ADAL" clId="{ED41F9C1-8274-4F08-8693-1523C4FF26CB}" dt="2022-08-22T15:12:35.924" v="4139" actId="2711"/>
          <ac:spMkLst>
            <pc:docMk/>
            <pc:sldMk cId="1540537792" sldId="1087"/>
            <ac:spMk id="71683" creationId="{00000000-0000-0000-0000-000000000000}"/>
          </ac:spMkLst>
        </pc:spChg>
        <pc:spChg chg="mod ord">
          <ac:chgData name="ab.soheil@nyu.edu" userId="d71572ce-aea6-4a3a-9d7a-c1bc96c12f67" providerId="ADAL" clId="{ED41F9C1-8274-4F08-8693-1523C4FF26CB}" dt="2022-08-22T15:13:06.688" v="4141" actId="20577"/>
          <ac:spMkLst>
            <pc:docMk/>
            <pc:sldMk cId="1540537792" sldId="1087"/>
            <ac:spMk id="71684" creationId="{00000000-0000-0000-0000-000000000000}"/>
          </ac:spMkLst>
        </pc:spChg>
      </pc:sldChg>
      <pc:sldChg chg="modSp add mod modClrScheme chgLayout">
        <pc:chgData name="ab.soheil@nyu.edu" userId="d71572ce-aea6-4a3a-9d7a-c1bc96c12f67" providerId="ADAL" clId="{ED41F9C1-8274-4F08-8693-1523C4FF26CB}" dt="2022-08-22T15:13:36.044" v="4147" actId="2711"/>
        <pc:sldMkLst>
          <pc:docMk/>
          <pc:sldMk cId="2001985724" sldId="1088"/>
        </pc:sldMkLst>
        <pc:spChg chg="mod">
          <ac:chgData name="ab.soheil@nyu.edu" userId="d71572ce-aea6-4a3a-9d7a-c1bc96c12f67" providerId="ADAL" clId="{ED41F9C1-8274-4F08-8693-1523C4FF26CB}" dt="2022-08-22T15:13:36.044" v="4147" actId="2711"/>
          <ac:spMkLst>
            <pc:docMk/>
            <pc:sldMk cId="2001985724" sldId="1088"/>
            <ac:spMk id="4" creationId="{00000000-0000-0000-0000-000000000000}"/>
          </ac:spMkLst>
        </pc:spChg>
        <pc:spChg chg="mod ord">
          <ac:chgData name="ab.soheil@nyu.edu" userId="d71572ce-aea6-4a3a-9d7a-c1bc96c12f67" providerId="ADAL" clId="{ED41F9C1-8274-4F08-8693-1523C4FF26CB}" dt="2022-08-22T15:13:36.044" v="4147" actId="2711"/>
          <ac:spMkLst>
            <pc:docMk/>
            <pc:sldMk cId="2001985724" sldId="1088"/>
            <ac:spMk id="71683" creationId="{00000000-0000-0000-0000-000000000000}"/>
          </ac:spMkLst>
        </pc:spChg>
        <pc:spChg chg="mod ord">
          <ac:chgData name="ab.soheil@nyu.edu" userId="d71572ce-aea6-4a3a-9d7a-c1bc96c12f67" providerId="ADAL" clId="{ED41F9C1-8274-4F08-8693-1523C4FF26CB}" dt="2022-08-22T15:13:36.044" v="4147" actId="2711"/>
          <ac:spMkLst>
            <pc:docMk/>
            <pc:sldMk cId="2001985724" sldId="1088"/>
            <ac:spMk id="71684" creationId="{00000000-0000-0000-0000-000000000000}"/>
          </ac:spMkLst>
        </pc:spChg>
      </pc:sldChg>
      <pc:sldChg chg="modSp add del mod modClrScheme chgLayout">
        <pc:chgData name="ab.soheil@nyu.edu" userId="d71572ce-aea6-4a3a-9d7a-c1bc96c12f67" providerId="ADAL" clId="{ED41F9C1-8274-4F08-8693-1523C4FF26CB}" dt="2022-08-22T15:13:58.048" v="4148" actId="47"/>
        <pc:sldMkLst>
          <pc:docMk/>
          <pc:sldMk cId="903659874" sldId="1089"/>
        </pc:sldMkLst>
        <pc:spChg chg="mod ord">
          <ac:chgData name="ab.soheil@nyu.edu" userId="d71572ce-aea6-4a3a-9d7a-c1bc96c12f67" providerId="ADAL" clId="{ED41F9C1-8274-4F08-8693-1523C4FF26CB}" dt="2022-08-22T14:26:07.949" v="3583" actId="700"/>
          <ac:spMkLst>
            <pc:docMk/>
            <pc:sldMk cId="903659874" sldId="1089"/>
            <ac:spMk id="2" creationId="{00000000-0000-0000-0000-000000000000}"/>
          </ac:spMkLst>
        </pc:spChg>
        <pc:spChg chg="mod ord">
          <ac:chgData name="ab.soheil@nyu.edu" userId="d71572ce-aea6-4a3a-9d7a-c1bc96c12f67" providerId="ADAL" clId="{ED41F9C1-8274-4F08-8693-1523C4FF26CB}" dt="2022-08-22T14:26:07.949" v="3583" actId="700"/>
          <ac:spMkLst>
            <pc:docMk/>
            <pc:sldMk cId="903659874" sldId="1089"/>
            <ac:spMk id="3" creationId="{00000000-0000-0000-0000-000000000000}"/>
          </ac:spMkLst>
        </pc:spChg>
      </pc:sldChg>
      <pc:sldChg chg="modSp add mod modClrScheme chgLayout">
        <pc:chgData name="ab.soheil@nyu.edu" userId="d71572ce-aea6-4a3a-9d7a-c1bc96c12f67" providerId="ADAL" clId="{ED41F9C1-8274-4F08-8693-1523C4FF26CB}" dt="2022-08-22T14:26:07.949" v="3583" actId="700"/>
        <pc:sldMkLst>
          <pc:docMk/>
          <pc:sldMk cId="3727149043" sldId="1092"/>
        </pc:sldMkLst>
        <pc:spChg chg="mod ord">
          <ac:chgData name="ab.soheil@nyu.edu" userId="d71572ce-aea6-4a3a-9d7a-c1bc96c12f67" providerId="ADAL" clId="{ED41F9C1-8274-4F08-8693-1523C4FF26CB}" dt="2022-08-22T14:26:07.949" v="3583" actId="700"/>
          <ac:spMkLst>
            <pc:docMk/>
            <pc:sldMk cId="3727149043" sldId="1092"/>
            <ac:spMk id="2" creationId="{00000000-0000-0000-0000-000000000000}"/>
          </ac:spMkLst>
        </pc:spChg>
        <pc:spChg chg="mod ord">
          <ac:chgData name="ab.soheil@nyu.edu" userId="d71572ce-aea6-4a3a-9d7a-c1bc96c12f67" providerId="ADAL" clId="{ED41F9C1-8274-4F08-8693-1523C4FF26CB}" dt="2022-08-22T14:26:07.949" v="3583" actId="700"/>
          <ac:spMkLst>
            <pc:docMk/>
            <pc:sldMk cId="3727149043" sldId="1092"/>
            <ac:spMk id="3" creationId="{00000000-0000-0000-0000-000000000000}"/>
          </ac:spMkLst>
        </pc:spChg>
      </pc:sldChg>
      <pc:sldChg chg="modSp add mod modClrScheme chgLayout">
        <pc:chgData name="ab.soheil@nyu.edu" userId="d71572ce-aea6-4a3a-9d7a-c1bc96c12f67" providerId="ADAL" clId="{ED41F9C1-8274-4F08-8693-1523C4FF26CB}" dt="2022-08-22T14:45:32.139" v="3839" actId="12385"/>
        <pc:sldMkLst>
          <pc:docMk/>
          <pc:sldMk cId="1049531296" sldId="1093"/>
        </pc:sldMkLst>
        <pc:spChg chg="mod ord">
          <ac:chgData name="ab.soheil@nyu.edu" userId="d71572ce-aea6-4a3a-9d7a-c1bc96c12f67" providerId="ADAL" clId="{ED41F9C1-8274-4F08-8693-1523C4FF26CB}" dt="2022-08-22T14:26:07.949" v="3583" actId="700"/>
          <ac:spMkLst>
            <pc:docMk/>
            <pc:sldMk cId="1049531296" sldId="1093"/>
            <ac:spMk id="2" creationId="{00000000-0000-0000-0000-000000000000}"/>
          </ac:spMkLst>
        </pc:spChg>
        <pc:spChg chg="mod ord">
          <ac:chgData name="ab.soheil@nyu.edu" userId="d71572ce-aea6-4a3a-9d7a-c1bc96c12f67" providerId="ADAL" clId="{ED41F9C1-8274-4F08-8693-1523C4FF26CB}" dt="2022-08-22T14:44:06.026" v="3822" actId="14100"/>
          <ac:spMkLst>
            <pc:docMk/>
            <pc:sldMk cId="1049531296" sldId="1093"/>
            <ac:spMk id="3" creationId="{00000000-0000-0000-0000-000000000000}"/>
          </ac:spMkLst>
        </pc:spChg>
        <pc:graphicFrameChg chg="mod modGraphic">
          <ac:chgData name="ab.soheil@nyu.edu" userId="d71572ce-aea6-4a3a-9d7a-c1bc96c12f67" providerId="ADAL" clId="{ED41F9C1-8274-4F08-8693-1523C4FF26CB}" dt="2022-08-22T14:45:32.139" v="3839" actId="12385"/>
          <ac:graphicFrameMkLst>
            <pc:docMk/>
            <pc:sldMk cId="1049531296" sldId="1093"/>
            <ac:graphicFrameMk id="4" creationId="{00000000-0000-0000-0000-000000000000}"/>
          </ac:graphicFrameMkLst>
        </pc:graphicFrameChg>
      </pc:sldChg>
      <pc:sldChg chg="addSp delSp modSp add mod modClrScheme chgLayout">
        <pc:chgData name="ab.soheil@nyu.edu" userId="d71572ce-aea6-4a3a-9d7a-c1bc96c12f67" providerId="ADAL" clId="{ED41F9C1-8274-4F08-8693-1523C4FF26CB}" dt="2022-08-22T14:45:59.938" v="3842" actId="2711"/>
        <pc:sldMkLst>
          <pc:docMk/>
          <pc:sldMk cId="507723271" sldId="1094"/>
        </pc:sldMkLst>
        <pc:spChg chg="add del mod ord">
          <ac:chgData name="ab.soheil@nyu.edu" userId="d71572ce-aea6-4a3a-9d7a-c1bc96c12f67" providerId="ADAL" clId="{ED41F9C1-8274-4F08-8693-1523C4FF26CB}" dt="2022-08-22T14:45:47.067" v="3841" actId="478"/>
          <ac:spMkLst>
            <pc:docMk/>
            <pc:sldMk cId="507723271" sldId="1094"/>
            <ac:spMk id="2" creationId="{EFBC118A-6461-5CCE-5B8E-002B0CE4A2A2}"/>
          </ac:spMkLst>
        </pc:spChg>
        <pc:spChg chg="mod ord">
          <ac:chgData name="ab.soheil@nyu.edu" userId="d71572ce-aea6-4a3a-9d7a-c1bc96c12f67" providerId="ADAL" clId="{ED41F9C1-8274-4F08-8693-1523C4FF26CB}" dt="2022-08-22T14:45:59.938" v="3842" actId="2711"/>
          <ac:spMkLst>
            <pc:docMk/>
            <pc:sldMk cId="507723271" sldId="1094"/>
            <ac:spMk id="128003" creationId="{00000000-0000-0000-0000-000000000000}"/>
          </ac:spMkLst>
        </pc:spChg>
      </pc:sldChg>
      <pc:sldChg chg="modSp add mod modClrScheme chgLayout">
        <pc:chgData name="ab.soheil@nyu.edu" userId="d71572ce-aea6-4a3a-9d7a-c1bc96c12f67" providerId="ADAL" clId="{ED41F9C1-8274-4F08-8693-1523C4FF26CB}" dt="2022-08-22T14:46:32.593" v="3854" actId="6549"/>
        <pc:sldMkLst>
          <pc:docMk/>
          <pc:sldMk cId="549163451" sldId="1095"/>
        </pc:sldMkLst>
        <pc:spChg chg="mod ord">
          <ac:chgData name="ab.soheil@nyu.edu" userId="d71572ce-aea6-4a3a-9d7a-c1bc96c12f67" providerId="ADAL" clId="{ED41F9C1-8274-4F08-8693-1523C4FF26CB}" dt="2022-08-22T14:46:29.681" v="3853" actId="404"/>
          <ac:spMkLst>
            <pc:docMk/>
            <pc:sldMk cId="549163451" sldId="1095"/>
            <ac:spMk id="2" creationId="{00000000-0000-0000-0000-000000000000}"/>
          </ac:spMkLst>
        </pc:spChg>
        <pc:spChg chg="mod ord">
          <ac:chgData name="ab.soheil@nyu.edu" userId="d71572ce-aea6-4a3a-9d7a-c1bc96c12f67" providerId="ADAL" clId="{ED41F9C1-8274-4F08-8693-1523C4FF26CB}" dt="2022-08-22T14:46:32.593" v="3854" actId="6549"/>
          <ac:spMkLst>
            <pc:docMk/>
            <pc:sldMk cId="549163451" sldId="1095"/>
            <ac:spMk id="3" creationId="{00000000-0000-0000-0000-000000000000}"/>
          </ac:spMkLst>
        </pc:spChg>
      </pc:sldChg>
      <pc:sldChg chg="modSp add mod modClrScheme chgLayout">
        <pc:chgData name="ab.soheil@nyu.edu" userId="d71572ce-aea6-4a3a-9d7a-c1bc96c12f67" providerId="ADAL" clId="{ED41F9C1-8274-4F08-8693-1523C4FF26CB}" dt="2022-08-22T14:46:54.064" v="3860" actId="2711"/>
        <pc:sldMkLst>
          <pc:docMk/>
          <pc:sldMk cId="2867262159" sldId="1096"/>
        </pc:sldMkLst>
        <pc:spChg chg="mod ord">
          <ac:chgData name="ab.soheil@nyu.edu" userId="d71572ce-aea6-4a3a-9d7a-c1bc96c12f67" providerId="ADAL" clId="{ED41F9C1-8274-4F08-8693-1523C4FF26CB}" dt="2022-08-22T14:46:46.053" v="3859" actId="2711"/>
          <ac:spMkLst>
            <pc:docMk/>
            <pc:sldMk cId="2867262159" sldId="1096"/>
            <ac:spMk id="65539" creationId="{00000000-0000-0000-0000-000000000000}"/>
          </ac:spMkLst>
        </pc:spChg>
        <pc:spChg chg="mod ord">
          <ac:chgData name="ab.soheil@nyu.edu" userId="d71572ce-aea6-4a3a-9d7a-c1bc96c12f67" providerId="ADAL" clId="{ED41F9C1-8274-4F08-8693-1523C4FF26CB}" dt="2022-08-22T14:46:54.064" v="3860" actId="2711"/>
          <ac:spMkLst>
            <pc:docMk/>
            <pc:sldMk cId="2867262159" sldId="1096"/>
            <ac:spMk id="65540" creationId="{00000000-0000-0000-0000-000000000000}"/>
          </ac:spMkLst>
        </pc:spChg>
      </pc:sldChg>
      <pc:sldChg chg="delSp modSp add mod modClrScheme chgLayout">
        <pc:chgData name="ab.soheil@nyu.edu" userId="d71572ce-aea6-4a3a-9d7a-c1bc96c12f67" providerId="ADAL" clId="{ED41F9C1-8274-4F08-8693-1523C4FF26CB}" dt="2022-08-22T14:49:00.180" v="3920" actId="403"/>
        <pc:sldMkLst>
          <pc:docMk/>
          <pc:sldMk cId="2047009333" sldId="1097"/>
        </pc:sldMkLst>
        <pc:spChg chg="mod ord">
          <ac:chgData name="ab.soheil@nyu.edu" userId="d71572ce-aea6-4a3a-9d7a-c1bc96c12f67" providerId="ADAL" clId="{ED41F9C1-8274-4F08-8693-1523C4FF26CB}" dt="2022-08-22T14:26:07.949" v="3583" actId="700"/>
          <ac:spMkLst>
            <pc:docMk/>
            <pc:sldMk cId="2047009333" sldId="1097"/>
            <ac:spMk id="67587" creationId="{00000000-0000-0000-0000-000000000000}"/>
          </ac:spMkLst>
        </pc:spChg>
        <pc:spChg chg="mod ord">
          <ac:chgData name="ab.soheil@nyu.edu" userId="d71572ce-aea6-4a3a-9d7a-c1bc96c12f67" providerId="ADAL" clId="{ED41F9C1-8274-4F08-8693-1523C4FF26CB}" dt="2022-08-22T14:47:17.828" v="3862" actId="2711"/>
          <ac:spMkLst>
            <pc:docMk/>
            <pc:sldMk cId="2047009333" sldId="1097"/>
            <ac:spMk id="67588" creationId="{00000000-0000-0000-0000-000000000000}"/>
          </ac:spMkLst>
        </pc:spChg>
        <pc:spChg chg="mod">
          <ac:chgData name="ab.soheil@nyu.edu" userId="d71572ce-aea6-4a3a-9d7a-c1bc96c12f67" providerId="ADAL" clId="{ED41F9C1-8274-4F08-8693-1523C4FF26CB}" dt="2022-08-22T14:48:44.038" v="3911" actId="404"/>
          <ac:spMkLst>
            <pc:docMk/>
            <pc:sldMk cId="2047009333" sldId="1097"/>
            <ac:spMk id="67589" creationId="{00000000-0000-0000-0000-000000000000}"/>
          </ac:spMkLst>
        </pc:spChg>
        <pc:spChg chg="del mod">
          <ac:chgData name="ab.soheil@nyu.edu" userId="d71572ce-aea6-4a3a-9d7a-c1bc96c12f67" providerId="ADAL" clId="{ED41F9C1-8274-4F08-8693-1523C4FF26CB}" dt="2022-08-22T14:48:34.966" v="3906"/>
          <ac:spMkLst>
            <pc:docMk/>
            <pc:sldMk cId="2047009333" sldId="1097"/>
            <ac:spMk id="67590" creationId="{00000000-0000-0000-0000-000000000000}"/>
          </ac:spMkLst>
        </pc:spChg>
        <pc:spChg chg="mod">
          <ac:chgData name="ab.soheil@nyu.edu" userId="d71572ce-aea6-4a3a-9d7a-c1bc96c12f67" providerId="ADAL" clId="{ED41F9C1-8274-4F08-8693-1523C4FF26CB}" dt="2022-08-22T14:48:29.049" v="3903" actId="404"/>
          <ac:spMkLst>
            <pc:docMk/>
            <pc:sldMk cId="2047009333" sldId="1097"/>
            <ac:spMk id="67591" creationId="{00000000-0000-0000-0000-000000000000}"/>
          </ac:spMkLst>
        </pc:spChg>
        <pc:spChg chg="del mod">
          <ac:chgData name="ab.soheil@nyu.edu" userId="d71572ce-aea6-4a3a-9d7a-c1bc96c12f67" providerId="ADAL" clId="{ED41F9C1-8274-4F08-8693-1523C4FF26CB}" dt="2022-08-22T14:48:23.595" v="3897"/>
          <ac:spMkLst>
            <pc:docMk/>
            <pc:sldMk cId="2047009333" sldId="1097"/>
            <ac:spMk id="67592" creationId="{00000000-0000-0000-0000-000000000000}"/>
          </ac:spMkLst>
        </pc:spChg>
        <pc:spChg chg="mod">
          <ac:chgData name="ab.soheil@nyu.edu" userId="d71572ce-aea6-4a3a-9d7a-c1bc96c12f67" providerId="ADAL" clId="{ED41F9C1-8274-4F08-8693-1523C4FF26CB}" dt="2022-08-22T14:48:54.477" v="3917" actId="404"/>
          <ac:spMkLst>
            <pc:docMk/>
            <pc:sldMk cId="2047009333" sldId="1097"/>
            <ac:spMk id="67593" creationId="{00000000-0000-0000-0000-000000000000}"/>
          </ac:spMkLst>
        </pc:spChg>
        <pc:spChg chg="del mod">
          <ac:chgData name="ab.soheil@nyu.edu" userId="d71572ce-aea6-4a3a-9d7a-c1bc96c12f67" providerId="ADAL" clId="{ED41F9C1-8274-4F08-8693-1523C4FF26CB}" dt="2022-08-22T14:48:56.178" v="3919"/>
          <ac:spMkLst>
            <pc:docMk/>
            <pc:sldMk cId="2047009333" sldId="1097"/>
            <ac:spMk id="67594" creationId="{00000000-0000-0000-0000-000000000000}"/>
          </ac:spMkLst>
        </pc:spChg>
        <pc:spChg chg="mod">
          <ac:chgData name="ab.soheil@nyu.edu" userId="d71572ce-aea6-4a3a-9d7a-c1bc96c12f67" providerId="ADAL" clId="{ED41F9C1-8274-4F08-8693-1523C4FF26CB}" dt="2022-08-22T14:49:00.180" v="3920" actId="403"/>
          <ac:spMkLst>
            <pc:docMk/>
            <pc:sldMk cId="2047009333" sldId="1097"/>
            <ac:spMk id="67597" creationId="{00000000-0000-0000-0000-000000000000}"/>
          </ac:spMkLst>
        </pc:spChg>
        <pc:spChg chg="mod">
          <ac:chgData name="ab.soheil@nyu.edu" userId="d71572ce-aea6-4a3a-9d7a-c1bc96c12f67" providerId="ADAL" clId="{ED41F9C1-8274-4F08-8693-1523C4FF26CB}" dt="2022-08-22T14:47:47.030" v="3878" actId="404"/>
          <ac:spMkLst>
            <pc:docMk/>
            <pc:sldMk cId="2047009333" sldId="1097"/>
            <ac:spMk id="67598" creationId="{00000000-0000-0000-0000-000000000000}"/>
          </ac:spMkLst>
        </pc:spChg>
        <pc:spChg chg="mod">
          <ac:chgData name="ab.soheil@nyu.edu" userId="d71572ce-aea6-4a3a-9d7a-c1bc96c12f67" providerId="ADAL" clId="{ED41F9C1-8274-4F08-8693-1523C4FF26CB}" dt="2022-08-22T14:47:42.241" v="3873" actId="404"/>
          <ac:spMkLst>
            <pc:docMk/>
            <pc:sldMk cId="2047009333" sldId="1097"/>
            <ac:spMk id="67599" creationId="{00000000-0000-0000-0000-000000000000}"/>
          </ac:spMkLst>
        </pc:spChg>
      </pc:sldChg>
      <pc:sldChg chg="addSp delSp modSp new mod ord">
        <pc:chgData name="ab.soheil@nyu.edu" userId="d71572ce-aea6-4a3a-9d7a-c1bc96c12f67" providerId="ADAL" clId="{ED41F9C1-8274-4F08-8693-1523C4FF26CB}" dt="2022-08-22T15:34:45.194" v="4420" actId="6549"/>
        <pc:sldMkLst>
          <pc:docMk/>
          <pc:sldMk cId="4251188542" sldId="1098"/>
        </pc:sldMkLst>
        <pc:spChg chg="del">
          <ac:chgData name="ab.soheil@nyu.edu" userId="d71572ce-aea6-4a3a-9d7a-c1bc96c12f67" providerId="ADAL" clId="{ED41F9C1-8274-4F08-8693-1523C4FF26CB}" dt="2022-08-22T15:17:09.464" v="4213" actId="478"/>
          <ac:spMkLst>
            <pc:docMk/>
            <pc:sldMk cId="4251188542" sldId="1098"/>
            <ac:spMk id="3" creationId="{D43CA5DB-4FF9-D69E-78EE-C1C464E8AD06}"/>
          </ac:spMkLst>
        </pc:spChg>
        <pc:spChg chg="mod">
          <ac:chgData name="ab.soheil@nyu.edu" userId="d71572ce-aea6-4a3a-9d7a-c1bc96c12f67" providerId="ADAL" clId="{ED41F9C1-8274-4F08-8693-1523C4FF26CB}" dt="2022-08-22T15:34:45.194" v="4420" actId="6549"/>
          <ac:spMkLst>
            <pc:docMk/>
            <pc:sldMk cId="4251188542" sldId="1098"/>
            <ac:spMk id="4" creationId="{9005C1E2-638E-871A-D669-0E433D3E1043}"/>
          </ac:spMkLst>
        </pc:spChg>
        <pc:spChg chg="add del">
          <ac:chgData name="ab.soheil@nyu.edu" userId="d71572ce-aea6-4a3a-9d7a-c1bc96c12f67" providerId="ADAL" clId="{ED41F9C1-8274-4F08-8693-1523C4FF26CB}" dt="2022-08-22T15:18:09.525" v="4241" actId="22"/>
          <ac:spMkLst>
            <pc:docMk/>
            <pc:sldMk cId="4251188542" sldId="1098"/>
            <ac:spMk id="6" creationId="{218F2AE7-20C7-9BF3-7185-06DA699B0D3D}"/>
          </ac:spMkLst>
        </pc:spChg>
        <pc:spChg chg="add del">
          <ac:chgData name="ab.soheil@nyu.edu" userId="d71572ce-aea6-4a3a-9d7a-c1bc96c12f67" providerId="ADAL" clId="{ED41F9C1-8274-4F08-8693-1523C4FF26CB}" dt="2022-08-22T15:18:49.755" v="4250" actId="22"/>
          <ac:spMkLst>
            <pc:docMk/>
            <pc:sldMk cId="4251188542" sldId="1098"/>
            <ac:spMk id="9" creationId="{0849A226-8E57-5BA9-7C85-CC13A9CEAB55}"/>
          </ac:spMkLst>
        </pc:spChg>
        <pc:spChg chg="add mod">
          <ac:chgData name="ab.soheil@nyu.edu" userId="d71572ce-aea6-4a3a-9d7a-c1bc96c12f67" providerId="ADAL" clId="{ED41F9C1-8274-4F08-8693-1523C4FF26CB}" dt="2022-08-22T15:18:58.236" v="4255" actId="1076"/>
          <ac:spMkLst>
            <pc:docMk/>
            <pc:sldMk cId="4251188542" sldId="1098"/>
            <ac:spMk id="11" creationId="{8F1DAC1B-1949-FADA-EA27-BEE1B0DB4D51}"/>
          </ac:spMkLst>
        </pc:spChg>
        <pc:picChg chg="add mod">
          <ac:chgData name="ab.soheil@nyu.edu" userId="d71572ce-aea6-4a3a-9d7a-c1bc96c12f67" providerId="ADAL" clId="{ED41F9C1-8274-4F08-8693-1523C4FF26CB}" dt="2022-08-22T15:18:25.642" v="4246" actId="14100"/>
          <ac:picMkLst>
            <pc:docMk/>
            <pc:sldMk cId="4251188542" sldId="1098"/>
            <ac:picMk id="7" creationId="{F3A54DF4-ABAA-0DB4-B48A-4C14D929871E}"/>
          </ac:picMkLst>
        </pc:picChg>
      </pc:sldChg>
      <pc:sldChg chg="addSp delSp modSp new mod modClrScheme modAnim chgLayout">
        <pc:chgData name="ab.soheil@nyu.edu" userId="d71572ce-aea6-4a3a-9d7a-c1bc96c12f67" providerId="ADAL" clId="{ED41F9C1-8274-4F08-8693-1523C4FF26CB}" dt="2022-08-22T15:35:39.051" v="4450" actId="20577"/>
        <pc:sldMkLst>
          <pc:docMk/>
          <pc:sldMk cId="602948381" sldId="1099"/>
        </pc:sldMkLst>
        <pc:spChg chg="mod ord">
          <ac:chgData name="ab.soheil@nyu.edu" userId="d71572ce-aea6-4a3a-9d7a-c1bc96c12f67" providerId="ADAL" clId="{ED41F9C1-8274-4F08-8693-1523C4FF26CB}" dt="2022-08-22T15:24:15.735" v="4270" actId="700"/>
          <ac:spMkLst>
            <pc:docMk/>
            <pc:sldMk cId="602948381" sldId="1099"/>
            <ac:spMk id="2" creationId="{115FBD7E-E284-AA3E-0131-B533C0792143}"/>
          </ac:spMkLst>
        </pc:spChg>
        <pc:spChg chg="del">
          <ac:chgData name="ab.soheil@nyu.edu" userId="d71572ce-aea6-4a3a-9d7a-c1bc96c12f67" providerId="ADAL" clId="{ED41F9C1-8274-4F08-8693-1523C4FF26CB}" dt="2022-08-22T15:23:09.503" v="4264" actId="700"/>
          <ac:spMkLst>
            <pc:docMk/>
            <pc:sldMk cId="602948381" sldId="1099"/>
            <ac:spMk id="3" creationId="{B946C3F7-134B-3F9F-8247-2A25EC06298E}"/>
          </ac:spMkLst>
        </pc:spChg>
        <pc:spChg chg="del">
          <ac:chgData name="ab.soheil@nyu.edu" userId="d71572ce-aea6-4a3a-9d7a-c1bc96c12f67" providerId="ADAL" clId="{ED41F9C1-8274-4F08-8693-1523C4FF26CB}" dt="2022-08-22T15:23:09.503" v="4264" actId="700"/>
          <ac:spMkLst>
            <pc:docMk/>
            <pc:sldMk cId="602948381" sldId="1099"/>
            <ac:spMk id="4" creationId="{157FC369-2564-250C-EFD4-E84841E799DA}"/>
          </ac:spMkLst>
        </pc:spChg>
        <pc:spChg chg="add mod ord">
          <ac:chgData name="ab.soheil@nyu.edu" userId="d71572ce-aea6-4a3a-9d7a-c1bc96c12f67" providerId="ADAL" clId="{ED41F9C1-8274-4F08-8693-1523C4FF26CB}" dt="2022-08-22T15:35:39.051" v="4450" actId="20577"/>
          <ac:spMkLst>
            <pc:docMk/>
            <pc:sldMk cId="602948381" sldId="1099"/>
            <ac:spMk id="7" creationId="{C9AB99ED-AA15-FCA5-2112-43156F985B97}"/>
          </ac:spMkLst>
        </pc:spChg>
        <pc:spChg chg="add mod">
          <ac:chgData name="ab.soheil@nyu.edu" userId="d71572ce-aea6-4a3a-9d7a-c1bc96c12f67" providerId="ADAL" clId="{ED41F9C1-8274-4F08-8693-1523C4FF26CB}" dt="2022-08-22T15:33:37.236" v="4413" actId="6549"/>
          <ac:spMkLst>
            <pc:docMk/>
            <pc:sldMk cId="602948381" sldId="1099"/>
            <ac:spMk id="9" creationId="{2C166463-0ABF-4D27-220D-CF93C8A33DDB}"/>
          </ac:spMkLst>
        </pc:spChg>
        <pc:spChg chg="add mod">
          <ac:chgData name="ab.soheil@nyu.edu" userId="d71572ce-aea6-4a3a-9d7a-c1bc96c12f67" providerId="ADAL" clId="{ED41F9C1-8274-4F08-8693-1523C4FF26CB}" dt="2022-08-22T15:26:57.274" v="4372" actId="1076"/>
          <ac:spMkLst>
            <pc:docMk/>
            <pc:sldMk cId="602948381" sldId="1099"/>
            <ac:spMk id="11" creationId="{EF96BCBE-60D9-3BC6-8599-8CA574836D6B}"/>
          </ac:spMkLst>
        </pc:spChg>
        <pc:spChg chg="add del">
          <ac:chgData name="ab.soheil@nyu.edu" userId="d71572ce-aea6-4a3a-9d7a-c1bc96c12f67" providerId="ADAL" clId="{ED41F9C1-8274-4F08-8693-1523C4FF26CB}" dt="2022-08-22T15:28:13.444" v="4374" actId="22"/>
          <ac:spMkLst>
            <pc:docMk/>
            <pc:sldMk cId="602948381" sldId="1099"/>
            <ac:spMk id="13" creationId="{0032BBC2-0B18-A684-8566-D0A27815CA1A}"/>
          </ac:spMkLst>
        </pc:spChg>
        <pc:spChg chg="add mod">
          <ac:chgData name="ab.soheil@nyu.edu" userId="d71572ce-aea6-4a3a-9d7a-c1bc96c12f67" providerId="ADAL" clId="{ED41F9C1-8274-4F08-8693-1523C4FF26CB}" dt="2022-08-22T15:28:33.473" v="4394" actId="313"/>
          <ac:spMkLst>
            <pc:docMk/>
            <pc:sldMk cId="602948381" sldId="1099"/>
            <ac:spMk id="15" creationId="{25C12662-252C-BFAB-9124-154108D5C76C}"/>
          </ac:spMkLst>
        </pc:spChg>
        <pc:picChg chg="add mod">
          <ac:chgData name="ab.soheil@nyu.edu" userId="d71572ce-aea6-4a3a-9d7a-c1bc96c12f67" providerId="ADAL" clId="{ED41F9C1-8274-4F08-8693-1523C4FF26CB}" dt="2022-08-22T15:26:24.131" v="4355" actId="1076"/>
          <ac:picMkLst>
            <pc:docMk/>
            <pc:sldMk cId="602948381" sldId="1099"/>
            <ac:picMk id="6" creationId="{7E246A45-AAE8-8B15-DAF4-81E48DE5056C}"/>
          </ac:picMkLst>
        </pc:picChg>
      </pc:sldChg>
    </pc:docChg>
  </pc:docChgLst>
  <pc:docChgLst>
    <pc:chgData name="Soheil Abbasloo" userId="d71572ce-aea6-4a3a-9d7a-c1bc96c12f67" providerId="ADAL" clId="{ED41F9C1-8274-4F08-8693-1523C4FF26CB}"/>
    <pc:docChg chg="undo redo custSel addSld delSld modSld sldOrd delMainMaster modMainMaster">
      <pc:chgData name="Soheil Abbasloo" userId="d71572ce-aea6-4a3a-9d7a-c1bc96c12f67" providerId="ADAL" clId="{ED41F9C1-8274-4F08-8693-1523C4FF26CB}" dt="2022-08-17T19:21:50.725" v="7075" actId="6549"/>
      <pc:docMkLst>
        <pc:docMk/>
      </pc:docMkLst>
      <pc:sldChg chg="addSp delSp modSp add del mod modClrScheme chgLayout modNotes">
        <pc:chgData name="Soheil Abbasloo" userId="d71572ce-aea6-4a3a-9d7a-c1bc96c12f67" providerId="ADAL" clId="{ED41F9C1-8274-4F08-8693-1523C4FF26CB}" dt="2022-08-10T22:35:34.422" v="159" actId="47"/>
        <pc:sldMkLst>
          <pc:docMk/>
          <pc:sldMk cId="492546949" sldId="257"/>
        </pc:sldMkLst>
        <pc:spChg chg="add mod ord">
          <ac:chgData name="Soheil Abbasloo" userId="d71572ce-aea6-4a3a-9d7a-c1bc96c12f67" providerId="ADAL" clId="{ED41F9C1-8274-4F08-8693-1523C4FF26CB}" dt="2022-08-10T22:35:24.382" v="148" actId="700"/>
          <ac:spMkLst>
            <pc:docMk/>
            <pc:sldMk cId="492546949" sldId="257"/>
            <ac:spMk id="2" creationId="{3B65623A-2F2E-F755-58C5-ADAFAD805E89}"/>
          </ac:spMkLst>
        </pc:spChg>
        <pc:spChg chg="add mod ord">
          <ac:chgData name="Soheil Abbasloo" userId="d71572ce-aea6-4a3a-9d7a-c1bc96c12f67" providerId="ADAL" clId="{ED41F9C1-8274-4F08-8693-1523C4FF26CB}" dt="2022-08-10T22:30:18.980" v="65" actId="700"/>
          <ac:spMkLst>
            <pc:docMk/>
            <pc:sldMk cId="492546949" sldId="257"/>
            <ac:spMk id="2" creationId="{48113BFA-98A6-F954-5EBD-A1CA6260CE93}"/>
          </ac:spMkLst>
        </pc:spChg>
        <pc:spChg chg="mod ord">
          <ac:chgData name="Soheil Abbasloo" userId="d71572ce-aea6-4a3a-9d7a-c1bc96c12f67" providerId="ADAL" clId="{ED41F9C1-8274-4F08-8693-1523C4FF26CB}" dt="2022-08-10T22:35:24.382" v="148" actId="700"/>
          <ac:spMkLst>
            <pc:docMk/>
            <pc:sldMk cId="492546949" sldId="257"/>
            <ac:spMk id="45059" creationId="{00000000-0000-0000-0000-000000000000}"/>
          </ac:spMkLst>
        </pc:spChg>
        <pc:spChg chg="del mod ord">
          <ac:chgData name="Soheil Abbasloo" userId="d71572ce-aea6-4a3a-9d7a-c1bc96c12f67" providerId="ADAL" clId="{ED41F9C1-8274-4F08-8693-1523C4FF26CB}" dt="2022-08-10T22:35:24.382" v="148" actId="700"/>
          <ac:spMkLst>
            <pc:docMk/>
            <pc:sldMk cId="492546949" sldId="257"/>
            <ac:spMk id="45060" creationId="{00000000-0000-0000-0000-000000000000}"/>
          </ac:spMkLst>
        </pc:spChg>
      </pc:sldChg>
      <pc:sldChg chg="modSp add del mod modClrScheme chgLayout">
        <pc:chgData name="Soheil Abbasloo" userId="d71572ce-aea6-4a3a-9d7a-c1bc96c12f67" providerId="ADAL" clId="{ED41F9C1-8274-4F08-8693-1523C4FF26CB}" dt="2022-08-17T16:10:26.218" v="6093" actId="2696"/>
        <pc:sldMkLst>
          <pc:docMk/>
          <pc:sldMk cId="3641850373" sldId="261"/>
        </pc:sldMkLst>
        <pc:spChg chg="mod ord">
          <ac:chgData name="Soheil Abbasloo" userId="d71572ce-aea6-4a3a-9d7a-c1bc96c12f67" providerId="ADAL" clId="{ED41F9C1-8274-4F08-8693-1523C4FF26CB}" dt="2022-08-10T22:35:24.382" v="148" actId="700"/>
          <ac:spMkLst>
            <pc:docMk/>
            <pc:sldMk cId="3641850373" sldId="261"/>
            <ac:spMk id="2" creationId="{00000000-0000-0000-0000-000000000000}"/>
          </ac:spMkLst>
        </pc:spChg>
        <pc:spChg chg="mod ord">
          <ac:chgData name="Soheil Abbasloo" userId="d71572ce-aea6-4a3a-9d7a-c1bc96c12f67" providerId="ADAL" clId="{ED41F9C1-8274-4F08-8693-1523C4FF26CB}" dt="2022-08-10T22:42:20.717" v="237" actId="404"/>
          <ac:spMkLst>
            <pc:docMk/>
            <pc:sldMk cId="3641850373" sldId="261"/>
            <ac:spMk id="3" creationId="{00000000-0000-0000-0000-000000000000}"/>
          </ac:spMkLst>
        </pc:spChg>
      </pc:sldChg>
      <pc:sldChg chg="addSp delSp modSp add del mod modClrScheme chgLayout">
        <pc:chgData name="Soheil Abbasloo" userId="d71572ce-aea6-4a3a-9d7a-c1bc96c12f67" providerId="ADAL" clId="{ED41F9C1-8274-4F08-8693-1523C4FF26CB}" dt="2022-08-17T16:10:26.218" v="6093" actId="2696"/>
        <pc:sldMkLst>
          <pc:docMk/>
          <pc:sldMk cId="0" sldId="262"/>
        </pc:sldMkLst>
        <pc:spChg chg="add del mod ord">
          <ac:chgData name="Soheil Abbasloo" userId="d71572ce-aea6-4a3a-9d7a-c1bc96c12f67" providerId="ADAL" clId="{ED41F9C1-8274-4F08-8693-1523C4FF26CB}" dt="2022-08-12T20:40:48.877" v="4240" actId="700"/>
          <ac:spMkLst>
            <pc:docMk/>
            <pc:sldMk cId="0" sldId="262"/>
            <ac:spMk id="2" creationId="{607FCA05-65EC-8E71-6ED6-AF54FFAD32D2}"/>
          </ac:spMkLst>
        </pc:spChg>
        <pc:spChg chg="add mod ord">
          <ac:chgData name="Soheil Abbasloo" userId="d71572ce-aea6-4a3a-9d7a-c1bc96c12f67" providerId="ADAL" clId="{ED41F9C1-8274-4F08-8693-1523C4FF26CB}" dt="2022-08-12T20:40:48.877" v="4240" actId="700"/>
          <ac:spMkLst>
            <pc:docMk/>
            <pc:sldMk cId="0" sldId="262"/>
            <ac:spMk id="3" creationId="{C52F03C0-F65C-0995-A873-797A4F687B76}"/>
          </ac:spMkLst>
        </pc:spChg>
        <pc:spChg chg="del mod ord">
          <ac:chgData name="Soheil Abbasloo" userId="d71572ce-aea6-4a3a-9d7a-c1bc96c12f67" providerId="ADAL" clId="{ED41F9C1-8274-4F08-8693-1523C4FF26CB}" dt="2022-08-12T20:40:40.651" v="4239" actId="700"/>
          <ac:spMkLst>
            <pc:docMk/>
            <pc:sldMk cId="0" sldId="262"/>
            <ac:spMk id="6" creationId="{C099AD0F-258C-A633-1F42-89889443A0DA}"/>
          </ac:spMkLst>
        </pc:spChg>
        <pc:spChg chg="mod ord">
          <ac:chgData name="Soheil Abbasloo" userId="d71572ce-aea6-4a3a-9d7a-c1bc96c12f67" providerId="ADAL" clId="{ED41F9C1-8274-4F08-8693-1523C4FF26CB}" dt="2022-08-12T20:42:02.481" v="4263" actId="404"/>
          <ac:spMkLst>
            <pc:docMk/>
            <pc:sldMk cId="0" sldId="262"/>
            <ac:spMk id="71682" creationId="{F1C8E079-4D87-D96E-355C-939DB42877DF}"/>
          </ac:spMkLst>
        </pc:spChg>
        <pc:spChg chg="mod ord">
          <ac:chgData name="Soheil Abbasloo" userId="d71572ce-aea6-4a3a-9d7a-c1bc96c12f67" providerId="ADAL" clId="{ED41F9C1-8274-4F08-8693-1523C4FF26CB}" dt="2022-08-12T20:40:48.877" v="4240" actId="700"/>
          <ac:spMkLst>
            <pc:docMk/>
            <pc:sldMk cId="0" sldId="262"/>
            <ac:spMk id="71684" creationId="{7B0E1DA2-7908-E530-375C-4DE21C8A8B7C}"/>
          </ac:spMkLst>
        </pc:spChg>
      </pc:sldChg>
      <pc:sldChg chg="addSp delSp modSp del mod modClrScheme chgLayout">
        <pc:chgData name="Soheil Abbasloo" userId="d71572ce-aea6-4a3a-9d7a-c1bc96c12f67" providerId="ADAL" clId="{ED41F9C1-8274-4F08-8693-1523C4FF26CB}" dt="2022-08-17T16:43:49.812" v="6465" actId="47"/>
        <pc:sldMkLst>
          <pc:docMk/>
          <pc:sldMk cId="0" sldId="268"/>
        </pc:sldMkLst>
        <pc:spChg chg="add del mod ord">
          <ac:chgData name="Soheil Abbasloo" userId="d71572ce-aea6-4a3a-9d7a-c1bc96c12f67" providerId="ADAL" clId="{ED41F9C1-8274-4F08-8693-1523C4FF26CB}" dt="2022-08-17T16:42:44.994" v="6457" actId="700"/>
          <ac:spMkLst>
            <pc:docMk/>
            <pc:sldMk cId="0" sldId="268"/>
            <ac:spMk id="2" creationId="{7D531523-159E-6AD3-87F1-6605AE54DE1E}"/>
          </ac:spMkLst>
        </pc:spChg>
        <pc:spChg chg="add del mod ord">
          <ac:chgData name="Soheil Abbasloo" userId="d71572ce-aea6-4a3a-9d7a-c1bc96c12f67" providerId="ADAL" clId="{ED41F9C1-8274-4F08-8693-1523C4FF26CB}" dt="2022-08-17T16:42:44.994" v="6457" actId="700"/>
          <ac:spMkLst>
            <pc:docMk/>
            <pc:sldMk cId="0" sldId="268"/>
            <ac:spMk id="3" creationId="{7E92DA4F-099C-B63B-9109-E9B57EB55E0B}"/>
          </ac:spMkLst>
        </pc:spChg>
      </pc:sldChg>
      <pc:sldChg chg="addSp delSp modSp del mod modClrScheme chgLayout">
        <pc:chgData name="Soheil Abbasloo" userId="d71572ce-aea6-4a3a-9d7a-c1bc96c12f67" providerId="ADAL" clId="{ED41F9C1-8274-4F08-8693-1523C4FF26CB}" dt="2022-08-17T16:43:58.751" v="6466" actId="47"/>
        <pc:sldMkLst>
          <pc:docMk/>
          <pc:sldMk cId="0" sldId="269"/>
        </pc:sldMkLst>
        <pc:spChg chg="add del mod ord">
          <ac:chgData name="Soheil Abbasloo" userId="d71572ce-aea6-4a3a-9d7a-c1bc96c12f67" providerId="ADAL" clId="{ED41F9C1-8274-4F08-8693-1523C4FF26CB}" dt="2022-08-17T16:42:58.281" v="6458" actId="700"/>
          <ac:spMkLst>
            <pc:docMk/>
            <pc:sldMk cId="0" sldId="269"/>
            <ac:spMk id="2" creationId="{36F9D46D-FACB-5284-4743-F34CCA2358D6}"/>
          </ac:spMkLst>
        </pc:spChg>
        <pc:spChg chg="add del mod ord">
          <ac:chgData name="Soheil Abbasloo" userId="d71572ce-aea6-4a3a-9d7a-c1bc96c12f67" providerId="ADAL" clId="{ED41F9C1-8274-4F08-8693-1523C4FF26CB}" dt="2022-08-17T16:42:58.281" v="6458" actId="700"/>
          <ac:spMkLst>
            <pc:docMk/>
            <pc:sldMk cId="0" sldId="269"/>
            <ac:spMk id="3" creationId="{29AD0C53-C654-437E-9108-4F0A05B6842B}"/>
          </ac:spMkLst>
        </pc:spChg>
        <pc:spChg chg="mod ord">
          <ac:chgData name="Soheil Abbasloo" userId="d71572ce-aea6-4a3a-9d7a-c1bc96c12f67" providerId="ADAL" clId="{ED41F9C1-8274-4F08-8693-1523C4FF26CB}" dt="2022-08-17T16:42:58.281" v="6458" actId="700"/>
          <ac:spMkLst>
            <pc:docMk/>
            <pc:sldMk cId="0" sldId="269"/>
            <ac:spMk id="351" creationId="{00000000-0000-0000-0000-000000000000}"/>
          </ac:spMkLst>
        </pc:spChg>
      </pc:sldChg>
      <pc:sldChg chg="modSp del mod modClrScheme chgLayout">
        <pc:chgData name="Soheil Abbasloo" userId="d71572ce-aea6-4a3a-9d7a-c1bc96c12f67" providerId="ADAL" clId="{ED41F9C1-8274-4F08-8693-1523C4FF26CB}" dt="2022-08-17T16:44:11.662" v="6467" actId="47"/>
        <pc:sldMkLst>
          <pc:docMk/>
          <pc:sldMk cId="0" sldId="270"/>
        </pc:sldMkLst>
        <pc:spChg chg="mod ord">
          <ac:chgData name="Soheil Abbasloo" userId="d71572ce-aea6-4a3a-9d7a-c1bc96c12f67" providerId="ADAL" clId="{ED41F9C1-8274-4F08-8693-1523C4FF26CB}" dt="2022-08-17T16:43:14.400" v="6460" actId="207"/>
          <ac:spMkLst>
            <pc:docMk/>
            <pc:sldMk cId="0" sldId="270"/>
            <ac:spMk id="402" creationId="{00000000-0000-0000-0000-000000000000}"/>
          </ac:spMkLst>
        </pc:spChg>
        <pc:spChg chg="mod ord">
          <ac:chgData name="Soheil Abbasloo" userId="d71572ce-aea6-4a3a-9d7a-c1bc96c12f67" providerId="ADAL" clId="{ED41F9C1-8274-4F08-8693-1523C4FF26CB}" dt="2022-08-17T16:43:19.212" v="6461" actId="207"/>
          <ac:spMkLst>
            <pc:docMk/>
            <pc:sldMk cId="0" sldId="270"/>
            <ac:spMk id="403" creationId="{00000000-0000-0000-0000-000000000000}"/>
          </ac:spMkLst>
        </pc:spChg>
        <pc:spChg chg="mod ord">
          <ac:chgData name="Soheil Abbasloo" userId="d71572ce-aea6-4a3a-9d7a-c1bc96c12f67" providerId="ADAL" clId="{ED41F9C1-8274-4F08-8693-1523C4FF26CB}" dt="2022-08-17T16:41:44.730" v="6450" actId="700"/>
          <ac:spMkLst>
            <pc:docMk/>
            <pc:sldMk cId="0" sldId="270"/>
            <ac:spMk id="404" creationId="{00000000-0000-0000-0000-000000000000}"/>
          </ac:spMkLst>
        </pc:spChg>
      </pc:sldChg>
      <pc:sldChg chg="delSp modSp del mod modClrScheme chgLayout">
        <pc:chgData name="Soheil Abbasloo" userId="d71572ce-aea6-4a3a-9d7a-c1bc96c12f67" providerId="ADAL" clId="{ED41F9C1-8274-4F08-8693-1523C4FF26CB}" dt="2022-08-17T16:44:56.627" v="6470" actId="478"/>
        <pc:sldMkLst>
          <pc:docMk/>
          <pc:sldMk cId="0" sldId="271"/>
        </pc:sldMkLst>
        <pc:spChg chg="del mod ord">
          <ac:chgData name="Soheil Abbasloo" userId="d71572ce-aea6-4a3a-9d7a-c1bc96c12f67" providerId="ADAL" clId="{ED41F9C1-8274-4F08-8693-1523C4FF26CB}" dt="2022-08-17T16:44:56.627" v="6470" actId="478"/>
          <ac:spMkLst>
            <pc:docMk/>
            <pc:sldMk cId="0" sldId="271"/>
            <ac:spMk id="408" creationId="{00000000-0000-0000-0000-000000000000}"/>
          </ac:spMkLst>
        </pc:spChg>
        <pc:spChg chg="mod ord">
          <ac:chgData name="Soheil Abbasloo" userId="d71572ce-aea6-4a3a-9d7a-c1bc96c12f67" providerId="ADAL" clId="{ED41F9C1-8274-4F08-8693-1523C4FF26CB}" dt="2022-08-17T16:41:44.730" v="6450" actId="700"/>
          <ac:spMkLst>
            <pc:docMk/>
            <pc:sldMk cId="0" sldId="271"/>
            <ac:spMk id="409" creationId="{00000000-0000-0000-0000-000000000000}"/>
          </ac:spMkLst>
        </pc:spChg>
        <pc:spChg chg="mod ord">
          <ac:chgData name="Soheil Abbasloo" userId="d71572ce-aea6-4a3a-9d7a-c1bc96c12f67" providerId="ADAL" clId="{ED41F9C1-8274-4F08-8693-1523C4FF26CB}" dt="2022-08-17T16:41:44.730" v="6450" actId="700"/>
          <ac:spMkLst>
            <pc:docMk/>
            <pc:sldMk cId="0" sldId="271"/>
            <ac:spMk id="410" creationId="{00000000-0000-0000-0000-000000000000}"/>
          </ac:spMkLst>
        </pc:spChg>
      </pc:sldChg>
      <pc:sldChg chg="addSp delSp modSp del mod modClrScheme chgLayout">
        <pc:chgData name="Soheil Abbasloo" userId="d71572ce-aea6-4a3a-9d7a-c1bc96c12f67" providerId="ADAL" clId="{ED41F9C1-8274-4F08-8693-1523C4FF26CB}" dt="2022-08-17T16:46:51.083" v="6477" actId="207"/>
        <pc:sldMkLst>
          <pc:docMk/>
          <pc:sldMk cId="0" sldId="272"/>
        </pc:sldMkLst>
        <pc:spChg chg="add del mod ord">
          <ac:chgData name="Soheil Abbasloo" userId="d71572ce-aea6-4a3a-9d7a-c1bc96c12f67" providerId="ADAL" clId="{ED41F9C1-8274-4F08-8693-1523C4FF26CB}" dt="2022-08-17T16:45:05.401" v="6471" actId="700"/>
          <ac:spMkLst>
            <pc:docMk/>
            <pc:sldMk cId="0" sldId="272"/>
            <ac:spMk id="2" creationId="{5BA89205-88A4-F4CE-5AD6-B8B03030AC93}"/>
          </ac:spMkLst>
        </pc:spChg>
        <pc:spChg chg="add del mod ord">
          <ac:chgData name="Soheil Abbasloo" userId="d71572ce-aea6-4a3a-9d7a-c1bc96c12f67" providerId="ADAL" clId="{ED41F9C1-8274-4F08-8693-1523C4FF26CB}" dt="2022-08-17T16:45:05.401" v="6471" actId="700"/>
          <ac:spMkLst>
            <pc:docMk/>
            <pc:sldMk cId="0" sldId="272"/>
            <ac:spMk id="3" creationId="{04F3A41F-1D22-8C0D-5369-0E8943A101E0}"/>
          </ac:spMkLst>
        </pc:spChg>
        <pc:spChg chg="mod ord">
          <ac:chgData name="Soheil Abbasloo" userId="d71572ce-aea6-4a3a-9d7a-c1bc96c12f67" providerId="ADAL" clId="{ED41F9C1-8274-4F08-8693-1523C4FF26CB}" dt="2022-08-17T16:45:05.401" v="6471" actId="700"/>
          <ac:spMkLst>
            <pc:docMk/>
            <pc:sldMk cId="0" sldId="272"/>
            <ac:spMk id="417" creationId="{00000000-0000-0000-0000-000000000000}"/>
          </ac:spMkLst>
        </pc:spChg>
        <pc:spChg chg="mod">
          <ac:chgData name="Soheil Abbasloo" userId="d71572ce-aea6-4a3a-9d7a-c1bc96c12f67" providerId="ADAL" clId="{ED41F9C1-8274-4F08-8693-1523C4FF26CB}" dt="2022-08-17T16:46:51.083" v="6477" actId="207"/>
          <ac:spMkLst>
            <pc:docMk/>
            <pc:sldMk cId="0" sldId="272"/>
            <ac:spMk id="418" creationId="{00000000-0000-0000-0000-000000000000}"/>
          </ac:spMkLst>
        </pc:spChg>
        <pc:spChg chg="mod">
          <ac:chgData name="Soheil Abbasloo" userId="d71572ce-aea6-4a3a-9d7a-c1bc96c12f67" providerId="ADAL" clId="{ED41F9C1-8274-4F08-8693-1523C4FF26CB}" dt="2022-08-17T16:46:51.083" v="6477" actId="207"/>
          <ac:spMkLst>
            <pc:docMk/>
            <pc:sldMk cId="0" sldId="272"/>
            <ac:spMk id="419" creationId="{00000000-0000-0000-0000-000000000000}"/>
          </ac:spMkLst>
        </pc:spChg>
        <pc:spChg chg="mod">
          <ac:chgData name="Soheil Abbasloo" userId="d71572ce-aea6-4a3a-9d7a-c1bc96c12f67" providerId="ADAL" clId="{ED41F9C1-8274-4F08-8693-1523C4FF26CB}" dt="2022-08-17T16:46:51.083" v="6477" actId="207"/>
          <ac:spMkLst>
            <pc:docMk/>
            <pc:sldMk cId="0" sldId="272"/>
            <ac:spMk id="420" creationId="{00000000-0000-0000-0000-000000000000}"/>
          </ac:spMkLst>
        </pc:spChg>
      </pc:sldChg>
      <pc:sldChg chg="addSp delSp modSp del mod modClrScheme chgLayout">
        <pc:chgData name="Soheil Abbasloo" userId="d71572ce-aea6-4a3a-9d7a-c1bc96c12f67" providerId="ADAL" clId="{ED41F9C1-8274-4F08-8693-1523C4FF26CB}" dt="2022-08-17T16:52:23.608" v="6747" actId="207"/>
        <pc:sldMkLst>
          <pc:docMk/>
          <pc:sldMk cId="0" sldId="273"/>
        </pc:sldMkLst>
        <pc:spChg chg="add del mod ord">
          <ac:chgData name="Soheil Abbasloo" userId="d71572ce-aea6-4a3a-9d7a-c1bc96c12f67" providerId="ADAL" clId="{ED41F9C1-8274-4F08-8693-1523C4FF26CB}" dt="2022-08-17T16:45:10.671" v="6472" actId="700"/>
          <ac:spMkLst>
            <pc:docMk/>
            <pc:sldMk cId="0" sldId="273"/>
            <ac:spMk id="2" creationId="{C46DA659-ECA7-2B96-BED5-2888989FC7D7}"/>
          </ac:spMkLst>
        </pc:spChg>
        <pc:spChg chg="add del mod ord">
          <ac:chgData name="Soheil Abbasloo" userId="d71572ce-aea6-4a3a-9d7a-c1bc96c12f67" providerId="ADAL" clId="{ED41F9C1-8274-4F08-8693-1523C4FF26CB}" dt="2022-08-17T16:45:10.671" v="6472" actId="700"/>
          <ac:spMkLst>
            <pc:docMk/>
            <pc:sldMk cId="0" sldId="273"/>
            <ac:spMk id="3" creationId="{995B8097-0C6F-6732-E637-588AFF928032}"/>
          </ac:spMkLst>
        </pc:spChg>
        <pc:spChg chg="mod ord">
          <ac:chgData name="Soheil Abbasloo" userId="d71572ce-aea6-4a3a-9d7a-c1bc96c12f67" providerId="ADAL" clId="{ED41F9C1-8274-4F08-8693-1523C4FF26CB}" dt="2022-08-17T16:45:10.671" v="6472" actId="700"/>
          <ac:spMkLst>
            <pc:docMk/>
            <pc:sldMk cId="0" sldId="273"/>
            <ac:spMk id="441" creationId="{00000000-0000-0000-0000-000000000000}"/>
          </ac:spMkLst>
        </pc:spChg>
        <pc:spChg chg="mod">
          <ac:chgData name="Soheil Abbasloo" userId="d71572ce-aea6-4a3a-9d7a-c1bc96c12f67" providerId="ADAL" clId="{ED41F9C1-8274-4F08-8693-1523C4FF26CB}" dt="2022-08-17T16:52:23.608" v="6747" actId="207"/>
          <ac:spMkLst>
            <pc:docMk/>
            <pc:sldMk cId="0" sldId="273"/>
            <ac:spMk id="442" creationId="{00000000-0000-0000-0000-000000000000}"/>
          </ac:spMkLst>
        </pc:spChg>
        <pc:spChg chg="mod">
          <ac:chgData name="Soheil Abbasloo" userId="d71572ce-aea6-4a3a-9d7a-c1bc96c12f67" providerId="ADAL" clId="{ED41F9C1-8274-4F08-8693-1523C4FF26CB}" dt="2022-08-17T16:46:59.450" v="6478" actId="207"/>
          <ac:spMkLst>
            <pc:docMk/>
            <pc:sldMk cId="0" sldId="273"/>
            <ac:spMk id="443" creationId="{00000000-0000-0000-0000-000000000000}"/>
          </ac:spMkLst>
        </pc:spChg>
        <pc:spChg chg="mod">
          <ac:chgData name="Soheil Abbasloo" userId="d71572ce-aea6-4a3a-9d7a-c1bc96c12f67" providerId="ADAL" clId="{ED41F9C1-8274-4F08-8693-1523C4FF26CB}" dt="2022-08-17T16:46:59.450" v="6478" actId="207"/>
          <ac:spMkLst>
            <pc:docMk/>
            <pc:sldMk cId="0" sldId="273"/>
            <ac:spMk id="444" creationId="{00000000-0000-0000-0000-000000000000}"/>
          </ac:spMkLst>
        </pc:spChg>
      </pc:sldChg>
      <pc:sldChg chg="addSp delSp modSp del mod modClrScheme chgLayout">
        <pc:chgData name="Soheil Abbasloo" userId="d71572ce-aea6-4a3a-9d7a-c1bc96c12f67" providerId="ADAL" clId="{ED41F9C1-8274-4F08-8693-1523C4FF26CB}" dt="2022-08-17T16:52:18.059" v="6746" actId="207"/>
        <pc:sldMkLst>
          <pc:docMk/>
          <pc:sldMk cId="0" sldId="274"/>
        </pc:sldMkLst>
        <pc:spChg chg="add del mod ord">
          <ac:chgData name="Soheil Abbasloo" userId="d71572ce-aea6-4a3a-9d7a-c1bc96c12f67" providerId="ADAL" clId="{ED41F9C1-8274-4F08-8693-1523C4FF26CB}" dt="2022-08-17T16:45:26.422" v="6473" actId="700"/>
          <ac:spMkLst>
            <pc:docMk/>
            <pc:sldMk cId="0" sldId="274"/>
            <ac:spMk id="2" creationId="{8E03682A-63B8-FE11-C8D8-A37D03BCBA8F}"/>
          </ac:spMkLst>
        </pc:spChg>
        <pc:spChg chg="add del mod ord">
          <ac:chgData name="Soheil Abbasloo" userId="d71572ce-aea6-4a3a-9d7a-c1bc96c12f67" providerId="ADAL" clId="{ED41F9C1-8274-4F08-8693-1523C4FF26CB}" dt="2022-08-17T16:45:26.422" v="6473" actId="700"/>
          <ac:spMkLst>
            <pc:docMk/>
            <pc:sldMk cId="0" sldId="274"/>
            <ac:spMk id="3" creationId="{7C123C03-CA00-0EFA-6A50-F38D3B47E5D1}"/>
          </ac:spMkLst>
        </pc:spChg>
        <pc:spChg chg="mod ord">
          <ac:chgData name="Soheil Abbasloo" userId="d71572ce-aea6-4a3a-9d7a-c1bc96c12f67" providerId="ADAL" clId="{ED41F9C1-8274-4F08-8693-1523C4FF26CB}" dt="2022-08-17T16:45:26.422" v="6473" actId="700"/>
          <ac:spMkLst>
            <pc:docMk/>
            <pc:sldMk cId="0" sldId="274"/>
            <ac:spMk id="472" creationId="{00000000-0000-0000-0000-000000000000}"/>
          </ac:spMkLst>
        </pc:spChg>
        <pc:spChg chg="mod">
          <ac:chgData name="Soheil Abbasloo" userId="d71572ce-aea6-4a3a-9d7a-c1bc96c12f67" providerId="ADAL" clId="{ED41F9C1-8274-4F08-8693-1523C4FF26CB}" dt="2022-08-17T16:47:09.040" v="6479" actId="207"/>
          <ac:spMkLst>
            <pc:docMk/>
            <pc:sldMk cId="0" sldId="274"/>
            <ac:spMk id="473" creationId="{00000000-0000-0000-0000-000000000000}"/>
          </ac:spMkLst>
        </pc:spChg>
        <pc:spChg chg="mod">
          <ac:chgData name="Soheil Abbasloo" userId="d71572ce-aea6-4a3a-9d7a-c1bc96c12f67" providerId="ADAL" clId="{ED41F9C1-8274-4F08-8693-1523C4FF26CB}" dt="2022-08-17T16:47:09.040" v="6479" actId="207"/>
          <ac:spMkLst>
            <pc:docMk/>
            <pc:sldMk cId="0" sldId="274"/>
            <ac:spMk id="474" creationId="{00000000-0000-0000-0000-000000000000}"/>
          </ac:spMkLst>
        </pc:spChg>
        <pc:spChg chg="mod">
          <ac:chgData name="Soheil Abbasloo" userId="d71572ce-aea6-4a3a-9d7a-c1bc96c12f67" providerId="ADAL" clId="{ED41F9C1-8274-4F08-8693-1523C4FF26CB}" dt="2022-08-17T16:52:18.059" v="6746" actId="207"/>
          <ac:spMkLst>
            <pc:docMk/>
            <pc:sldMk cId="0" sldId="274"/>
            <ac:spMk id="475" creationId="{00000000-0000-0000-0000-000000000000}"/>
          </ac:spMkLst>
        </pc:spChg>
      </pc:sldChg>
      <pc:sldChg chg="addSp delSp modSp del mod modClrScheme chgLayout">
        <pc:chgData name="Soheil Abbasloo" userId="d71572ce-aea6-4a3a-9d7a-c1bc96c12f67" providerId="ADAL" clId="{ED41F9C1-8274-4F08-8693-1523C4FF26CB}" dt="2022-08-17T16:47:18.266" v="6480" actId="207"/>
        <pc:sldMkLst>
          <pc:docMk/>
          <pc:sldMk cId="0" sldId="275"/>
        </pc:sldMkLst>
        <pc:spChg chg="add del mod ord">
          <ac:chgData name="Soheil Abbasloo" userId="d71572ce-aea6-4a3a-9d7a-c1bc96c12f67" providerId="ADAL" clId="{ED41F9C1-8274-4F08-8693-1523C4FF26CB}" dt="2022-08-17T16:45:26.422" v="6473" actId="700"/>
          <ac:spMkLst>
            <pc:docMk/>
            <pc:sldMk cId="0" sldId="275"/>
            <ac:spMk id="2" creationId="{43195A82-10D3-C0D2-870A-934BBB155A22}"/>
          </ac:spMkLst>
        </pc:spChg>
        <pc:spChg chg="add del mod ord">
          <ac:chgData name="Soheil Abbasloo" userId="d71572ce-aea6-4a3a-9d7a-c1bc96c12f67" providerId="ADAL" clId="{ED41F9C1-8274-4F08-8693-1523C4FF26CB}" dt="2022-08-17T16:45:26.422" v="6473" actId="700"/>
          <ac:spMkLst>
            <pc:docMk/>
            <pc:sldMk cId="0" sldId="275"/>
            <ac:spMk id="3" creationId="{31D40216-966D-52FC-3112-27DDA3DCCC85}"/>
          </ac:spMkLst>
        </pc:spChg>
        <pc:spChg chg="mod ord">
          <ac:chgData name="Soheil Abbasloo" userId="d71572ce-aea6-4a3a-9d7a-c1bc96c12f67" providerId="ADAL" clId="{ED41F9C1-8274-4F08-8693-1523C4FF26CB}" dt="2022-08-17T16:45:26.422" v="6473" actId="700"/>
          <ac:spMkLst>
            <pc:docMk/>
            <pc:sldMk cId="0" sldId="275"/>
            <ac:spMk id="511" creationId="{00000000-0000-0000-0000-000000000000}"/>
          </ac:spMkLst>
        </pc:spChg>
        <pc:spChg chg="mod">
          <ac:chgData name="Soheil Abbasloo" userId="d71572ce-aea6-4a3a-9d7a-c1bc96c12f67" providerId="ADAL" clId="{ED41F9C1-8274-4F08-8693-1523C4FF26CB}" dt="2022-08-17T16:47:18.266" v="6480" actId="207"/>
          <ac:spMkLst>
            <pc:docMk/>
            <pc:sldMk cId="0" sldId="275"/>
            <ac:spMk id="512" creationId="{00000000-0000-0000-0000-000000000000}"/>
          </ac:spMkLst>
        </pc:spChg>
        <pc:spChg chg="mod">
          <ac:chgData name="Soheil Abbasloo" userId="d71572ce-aea6-4a3a-9d7a-c1bc96c12f67" providerId="ADAL" clId="{ED41F9C1-8274-4F08-8693-1523C4FF26CB}" dt="2022-08-17T16:47:18.266" v="6480" actId="207"/>
          <ac:spMkLst>
            <pc:docMk/>
            <pc:sldMk cId="0" sldId="275"/>
            <ac:spMk id="517" creationId="{00000000-0000-0000-0000-000000000000}"/>
          </ac:spMkLst>
        </pc:spChg>
        <pc:spChg chg="mod">
          <ac:chgData name="Soheil Abbasloo" userId="d71572ce-aea6-4a3a-9d7a-c1bc96c12f67" providerId="ADAL" clId="{ED41F9C1-8274-4F08-8693-1523C4FF26CB}" dt="2022-08-17T16:47:18.266" v="6480" actId="207"/>
          <ac:spMkLst>
            <pc:docMk/>
            <pc:sldMk cId="0" sldId="275"/>
            <ac:spMk id="519" creationId="{00000000-0000-0000-0000-000000000000}"/>
          </ac:spMkLst>
        </pc:spChg>
        <pc:spChg chg="mod">
          <ac:chgData name="Soheil Abbasloo" userId="d71572ce-aea6-4a3a-9d7a-c1bc96c12f67" providerId="ADAL" clId="{ED41F9C1-8274-4F08-8693-1523C4FF26CB}" dt="2022-08-17T16:47:18.266" v="6480" actId="207"/>
          <ac:spMkLst>
            <pc:docMk/>
            <pc:sldMk cId="0" sldId="275"/>
            <ac:spMk id="520" creationId="{00000000-0000-0000-0000-000000000000}"/>
          </ac:spMkLst>
        </pc:spChg>
      </pc:sldChg>
      <pc:sldChg chg="addSp delSp modSp del mod modClrScheme chgLayout">
        <pc:chgData name="Soheil Abbasloo" userId="d71572ce-aea6-4a3a-9d7a-c1bc96c12f67" providerId="ADAL" clId="{ED41F9C1-8274-4F08-8693-1523C4FF26CB}" dt="2022-08-17T16:52:13.384" v="6745" actId="207"/>
        <pc:sldMkLst>
          <pc:docMk/>
          <pc:sldMk cId="0" sldId="276"/>
        </pc:sldMkLst>
        <pc:spChg chg="add del mod ord">
          <ac:chgData name="Soheil Abbasloo" userId="d71572ce-aea6-4a3a-9d7a-c1bc96c12f67" providerId="ADAL" clId="{ED41F9C1-8274-4F08-8693-1523C4FF26CB}" dt="2022-08-17T16:45:26.422" v="6473" actId="700"/>
          <ac:spMkLst>
            <pc:docMk/>
            <pc:sldMk cId="0" sldId="276"/>
            <ac:spMk id="2" creationId="{BEC0A467-85D4-CC9C-C61D-7B9CADB56578}"/>
          </ac:spMkLst>
        </pc:spChg>
        <pc:spChg chg="add del mod ord">
          <ac:chgData name="Soheil Abbasloo" userId="d71572ce-aea6-4a3a-9d7a-c1bc96c12f67" providerId="ADAL" clId="{ED41F9C1-8274-4F08-8693-1523C4FF26CB}" dt="2022-08-17T16:45:26.422" v="6473" actId="700"/>
          <ac:spMkLst>
            <pc:docMk/>
            <pc:sldMk cId="0" sldId="276"/>
            <ac:spMk id="3" creationId="{82FC5B90-53C9-7BB5-05BE-D49E38034CB2}"/>
          </ac:spMkLst>
        </pc:spChg>
        <pc:spChg chg="mod ord">
          <ac:chgData name="Soheil Abbasloo" userId="d71572ce-aea6-4a3a-9d7a-c1bc96c12f67" providerId="ADAL" clId="{ED41F9C1-8274-4F08-8693-1523C4FF26CB}" dt="2022-08-17T16:45:26.422" v="6473" actId="700"/>
          <ac:spMkLst>
            <pc:docMk/>
            <pc:sldMk cId="0" sldId="276"/>
            <ac:spMk id="540" creationId="{00000000-0000-0000-0000-000000000000}"/>
          </ac:spMkLst>
        </pc:spChg>
        <pc:spChg chg="mod">
          <ac:chgData name="Soheil Abbasloo" userId="d71572ce-aea6-4a3a-9d7a-c1bc96c12f67" providerId="ADAL" clId="{ED41F9C1-8274-4F08-8693-1523C4FF26CB}" dt="2022-08-17T16:47:24.476" v="6481" actId="207"/>
          <ac:spMkLst>
            <pc:docMk/>
            <pc:sldMk cId="0" sldId="276"/>
            <ac:spMk id="541" creationId="{00000000-0000-0000-0000-000000000000}"/>
          </ac:spMkLst>
        </pc:spChg>
        <pc:spChg chg="mod">
          <ac:chgData name="Soheil Abbasloo" userId="d71572ce-aea6-4a3a-9d7a-c1bc96c12f67" providerId="ADAL" clId="{ED41F9C1-8274-4F08-8693-1523C4FF26CB}" dt="2022-08-17T16:52:13.384" v="6745" actId="207"/>
          <ac:spMkLst>
            <pc:docMk/>
            <pc:sldMk cId="0" sldId="276"/>
            <ac:spMk id="546" creationId="{00000000-0000-0000-0000-000000000000}"/>
          </ac:spMkLst>
        </pc:spChg>
        <pc:spChg chg="mod">
          <ac:chgData name="Soheil Abbasloo" userId="d71572ce-aea6-4a3a-9d7a-c1bc96c12f67" providerId="ADAL" clId="{ED41F9C1-8274-4F08-8693-1523C4FF26CB}" dt="2022-08-17T16:47:24.476" v="6481" actId="207"/>
          <ac:spMkLst>
            <pc:docMk/>
            <pc:sldMk cId="0" sldId="276"/>
            <ac:spMk id="549" creationId="{00000000-0000-0000-0000-000000000000}"/>
          </ac:spMkLst>
        </pc:spChg>
      </pc:sldChg>
      <pc:sldChg chg="addSp delSp modSp del mod modClrScheme chgLayout">
        <pc:chgData name="Soheil Abbasloo" userId="d71572ce-aea6-4a3a-9d7a-c1bc96c12f67" providerId="ADAL" clId="{ED41F9C1-8274-4F08-8693-1523C4FF26CB}" dt="2022-08-17T16:52:37.213" v="6748" actId="207"/>
        <pc:sldMkLst>
          <pc:docMk/>
          <pc:sldMk cId="0" sldId="277"/>
        </pc:sldMkLst>
        <pc:spChg chg="add del mod ord">
          <ac:chgData name="Soheil Abbasloo" userId="d71572ce-aea6-4a3a-9d7a-c1bc96c12f67" providerId="ADAL" clId="{ED41F9C1-8274-4F08-8693-1523C4FF26CB}" dt="2022-08-17T16:45:26.422" v="6473" actId="700"/>
          <ac:spMkLst>
            <pc:docMk/>
            <pc:sldMk cId="0" sldId="277"/>
            <ac:spMk id="2" creationId="{944925C1-5084-6AE9-3510-40F21D1EE76F}"/>
          </ac:spMkLst>
        </pc:spChg>
        <pc:spChg chg="add del mod ord">
          <ac:chgData name="Soheil Abbasloo" userId="d71572ce-aea6-4a3a-9d7a-c1bc96c12f67" providerId="ADAL" clId="{ED41F9C1-8274-4F08-8693-1523C4FF26CB}" dt="2022-08-17T16:45:26.422" v="6473" actId="700"/>
          <ac:spMkLst>
            <pc:docMk/>
            <pc:sldMk cId="0" sldId="277"/>
            <ac:spMk id="3" creationId="{663A8DCF-DEC6-F0DC-FF7D-C2A36F9AC183}"/>
          </ac:spMkLst>
        </pc:spChg>
        <pc:spChg chg="mod ord">
          <ac:chgData name="Soheil Abbasloo" userId="d71572ce-aea6-4a3a-9d7a-c1bc96c12f67" providerId="ADAL" clId="{ED41F9C1-8274-4F08-8693-1523C4FF26CB}" dt="2022-08-17T16:45:26.422" v="6473" actId="700"/>
          <ac:spMkLst>
            <pc:docMk/>
            <pc:sldMk cId="0" sldId="277"/>
            <ac:spMk id="579" creationId="{00000000-0000-0000-0000-000000000000}"/>
          </ac:spMkLst>
        </pc:spChg>
        <pc:spChg chg="mod">
          <ac:chgData name="Soheil Abbasloo" userId="d71572ce-aea6-4a3a-9d7a-c1bc96c12f67" providerId="ADAL" clId="{ED41F9C1-8274-4F08-8693-1523C4FF26CB}" dt="2022-08-17T16:52:37.213" v="6748" actId="207"/>
          <ac:spMkLst>
            <pc:docMk/>
            <pc:sldMk cId="0" sldId="277"/>
            <ac:spMk id="580" creationId="{00000000-0000-0000-0000-000000000000}"/>
          </ac:spMkLst>
        </pc:spChg>
        <pc:spChg chg="mod">
          <ac:chgData name="Soheil Abbasloo" userId="d71572ce-aea6-4a3a-9d7a-c1bc96c12f67" providerId="ADAL" clId="{ED41F9C1-8274-4F08-8693-1523C4FF26CB}" dt="2022-08-17T16:47:37.332" v="6482" actId="207"/>
          <ac:spMkLst>
            <pc:docMk/>
            <pc:sldMk cId="0" sldId="277"/>
            <ac:spMk id="585" creationId="{00000000-0000-0000-0000-000000000000}"/>
          </ac:spMkLst>
        </pc:spChg>
        <pc:spChg chg="mod">
          <ac:chgData name="Soheil Abbasloo" userId="d71572ce-aea6-4a3a-9d7a-c1bc96c12f67" providerId="ADAL" clId="{ED41F9C1-8274-4F08-8693-1523C4FF26CB}" dt="2022-08-17T16:47:37.332" v="6482" actId="207"/>
          <ac:spMkLst>
            <pc:docMk/>
            <pc:sldMk cId="0" sldId="277"/>
            <ac:spMk id="587" creationId="{00000000-0000-0000-0000-000000000000}"/>
          </ac:spMkLst>
        </pc:spChg>
        <pc:spChg chg="mod">
          <ac:chgData name="Soheil Abbasloo" userId="d71572ce-aea6-4a3a-9d7a-c1bc96c12f67" providerId="ADAL" clId="{ED41F9C1-8274-4F08-8693-1523C4FF26CB}" dt="2022-08-17T16:47:37.332" v="6482" actId="207"/>
          <ac:spMkLst>
            <pc:docMk/>
            <pc:sldMk cId="0" sldId="277"/>
            <ac:spMk id="588" creationId="{00000000-0000-0000-0000-000000000000}"/>
          </ac:spMkLst>
        </pc:spChg>
      </pc:sldChg>
      <pc:sldChg chg="addSp delSp modSp del mod modClrScheme chgLayout">
        <pc:chgData name="Soheil Abbasloo" userId="d71572ce-aea6-4a3a-9d7a-c1bc96c12f67" providerId="ADAL" clId="{ED41F9C1-8274-4F08-8693-1523C4FF26CB}" dt="2022-08-17T16:52:07.209" v="6744" actId="207"/>
        <pc:sldMkLst>
          <pc:docMk/>
          <pc:sldMk cId="0" sldId="278"/>
        </pc:sldMkLst>
        <pc:spChg chg="add del mod ord">
          <ac:chgData name="Soheil Abbasloo" userId="d71572ce-aea6-4a3a-9d7a-c1bc96c12f67" providerId="ADAL" clId="{ED41F9C1-8274-4F08-8693-1523C4FF26CB}" dt="2022-08-17T16:45:26.422" v="6473" actId="700"/>
          <ac:spMkLst>
            <pc:docMk/>
            <pc:sldMk cId="0" sldId="278"/>
            <ac:spMk id="2" creationId="{9983EE3B-E78A-DF58-EA01-8BC5AAB11B41}"/>
          </ac:spMkLst>
        </pc:spChg>
        <pc:spChg chg="add del mod ord">
          <ac:chgData name="Soheil Abbasloo" userId="d71572ce-aea6-4a3a-9d7a-c1bc96c12f67" providerId="ADAL" clId="{ED41F9C1-8274-4F08-8693-1523C4FF26CB}" dt="2022-08-17T16:45:26.422" v="6473" actId="700"/>
          <ac:spMkLst>
            <pc:docMk/>
            <pc:sldMk cId="0" sldId="278"/>
            <ac:spMk id="3" creationId="{A162E8BA-44CE-4413-D96B-31AC2E2CB30B}"/>
          </ac:spMkLst>
        </pc:spChg>
        <pc:spChg chg="mod ord">
          <ac:chgData name="Soheil Abbasloo" userId="d71572ce-aea6-4a3a-9d7a-c1bc96c12f67" providerId="ADAL" clId="{ED41F9C1-8274-4F08-8693-1523C4FF26CB}" dt="2022-08-17T16:45:26.422" v="6473" actId="700"/>
          <ac:spMkLst>
            <pc:docMk/>
            <pc:sldMk cId="0" sldId="278"/>
            <ac:spMk id="626" creationId="{00000000-0000-0000-0000-000000000000}"/>
          </ac:spMkLst>
        </pc:spChg>
        <pc:spChg chg="mod">
          <ac:chgData name="Soheil Abbasloo" userId="d71572ce-aea6-4a3a-9d7a-c1bc96c12f67" providerId="ADAL" clId="{ED41F9C1-8274-4F08-8693-1523C4FF26CB}" dt="2022-08-17T16:47:44.703" v="6483" actId="207"/>
          <ac:spMkLst>
            <pc:docMk/>
            <pc:sldMk cId="0" sldId="278"/>
            <ac:spMk id="627" creationId="{00000000-0000-0000-0000-000000000000}"/>
          </ac:spMkLst>
        </pc:spChg>
        <pc:spChg chg="mod">
          <ac:chgData name="Soheil Abbasloo" userId="d71572ce-aea6-4a3a-9d7a-c1bc96c12f67" providerId="ADAL" clId="{ED41F9C1-8274-4F08-8693-1523C4FF26CB}" dt="2022-08-17T16:47:44.703" v="6483" actId="207"/>
          <ac:spMkLst>
            <pc:docMk/>
            <pc:sldMk cId="0" sldId="278"/>
            <ac:spMk id="632" creationId="{00000000-0000-0000-0000-000000000000}"/>
          </ac:spMkLst>
        </pc:spChg>
        <pc:spChg chg="mod">
          <ac:chgData name="Soheil Abbasloo" userId="d71572ce-aea6-4a3a-9d7a-c1bc96c12f67" providerId="ADAL" clId="{ED41F9C1-8274-4F08-8693-1523C4FF26CB}" dt="2022-08-17T16:47:44.703" v="6483" actId="207"/>
          <ac:spMkLst>
            <pc:docMk/>
            <pc:sldMk cId="0" sldId="278"/>
            <ac:spMk id="634" creationId="{00000000-0000-0000-0000-000000000000}"/>
          </ac:spMkLst>
        </pc:spChg>
        <pc:spChg chg="mod">
          <ac:chgData name="Soheil Abbasloo" userId="d71572ce-aea6-4a3a-9d7a-c1bc96c12f67" providerId="ADAL" clId="{ED41F9C1-8274-4F08-8693-1523C4FF26CB}" dt="2022-08-17T16:52:07.209" v="6744" actId="207"/>
          <ac:spMkLst>
            <pc:docMk/>
            <pc:sldMk cId="0" sldId="278"/>
            <ac:spMk id="635" creationId="{00000000-0000-0000-0000-000000000000}"/>
          </ac:spMkLst>
        </pc:spChg>
      </pc:sldChg>
      <pc:sldChg chg="addSp delSp modSp del mod modClrScheme chgLayout">
        <pc:chgData name="Soheil Abbasloo" userId="d71572ce-aea6-4a3a-9d7a-c1bc96c12f67" providerId="ADAL" clId="{ED41F9C1-8274-4F08-8693-1523C4FF26CB}" dt="2022-08-17T16:49:26.587" v="6493" actId="164"/>
        <pc:sldMkLst>
          <pc:docMk/>
          <pc:sldMk cId="0" sldId="279"/>
        </pc:sldMkLst>
        <pc:spChg chg="add del mod ord">
          <ac:chgData name="Soheil Abbasloo" userId="d71572ce-aea6-4a3a-9d7a-c1bc96c12f67" providerId="ADAL" clId="{ED41F9C1-8274-4F08-8693-1523C4FF26CB}" dt="2022-08-17T16:45:26.422" v="6473" actId="700"/>
          <ac:spMkLst>
            <pc:docMk/>
            <pc:sldMk cId="0" sldId="279"/>
            <ac:spMk id="2" creationId="{A16CDE01-7BDF-A673-1C40-56827E9DD9A1}"/>
          </ac:spMkLst>
        </pc:spChg>
        <pc:spChg chg="add del mod ord">
          <ac:chgData name="Soheil Abbasloo" userId="d71572ce-aea6-4a3a-9d7a-c1bc96c12f67" providerId="ADAL" clId="{ED41F9C1-8274-4F08-8693-1523C4FF26CB}" dt="2022-08-17T16:45:26.422" v="6473" actId="700"/>
          <ac:spMkLst>
            <pc:docMk/>
            <pc:sldMk cId="0" sldId="279"/>
            <ac:spMk id="3" creationId="{8AC6FAAA-77C0-1157-1FBF-30B416A22CF8}"/>
          </ac:spMkLst>
        </pc:spChg>
        <pc:spChg chg="mod">
          <ac:chgData name="Soheil Abbasloo" userId="d71572ce-aea6-4a3a-9d7a-c1bc96c12f67" providerId="ADAL" clId="{ED41F9C1-8274-4F08-8693-1523C4FF26CB}" dt="2022-08-17T16:49:26.587" v="6493" actId="164"/>
          <ac:spMkLst>
            <pc:docMk/>
            <pc:sldMk cId="0" sldId="279"/>
            <ac:spMk id="678" creationId="{00000000-0000-0000-0000-000000000000}"/>
          </ac:spMkLst>
        </pc:spChg>
        <pc:spChg chg="mod ord">
          <ac:chgData name="Soheil Abbasloo" userId="d71572ce-aea6-4a3a-9d7a-c1bc96c12f67" providerId="ADAL" clId="{ED41F9C1-8274-4F08-8693-1523C4FF26CB}" dt="2022-08-17T16:45:26.422" v="6473" actId="700"/>
          <ac:spMkLst>
            <pc:docMk/>
            <pc:sldMk cId="0" sldId="279"/>
            <ac:spMk id="681" creationId="{00000000-0000-0000-0000-000000000000}"/>
          </ac:spMkLst>
        </pc:spChg>
        <pc:spChg chg="mod">
          <ac:chgData name="Soheil Abbasloo" userId="d71572ce-aea6-4a3a-9d7a-c1bc96c12f67" providerId="ADAL" clId="{ED41F9C1-8274-4F08-8693-1523C4FF26CB}" dt="2022-08-17T16:48:01.754" v="6484" actId="207"/>
          <ac:spMkLst>
            <pc:docMk/>
            <pc:sldMk cId="0" sldId="279"/>
            <ac:spMk id="687" creationId="{00000000-0000-0000-0000-000000000000}"/>
          </ac:spMkLst>
        </pc:spChg>
        <pc:spChg chg="mod">
          <ac:chgData name="Soheil Abbasloo" userId="d71572ce-aea6-4a3a-9d7a-c1bc96c12f67" providerId="ADAL" clId="{ED41F9C1-8274-4F08-8693-1523C4FF26CB}" dt="2022-08-17T16:49:26.587" v="6493" actId="164"/>
          <ac:spMkLst>
            <pc:docMk/>
            <pc:sldMk cId="0" sldId="279"/>
            <ac:spMk id="693" creationId="{00000000-0000-0000-0000-000000000000}"/>
          </ac:spMkLst>
        </pc:spChg>
        <pc:spChg chg="mod">
          <ac:chgData name="Soheil Abbasloo" userId="d71572ce-aea6-4a3a-9d7a-c1bc96c12f67" providerId="ADAL" clId="{ED41F9C1-8274-4F08-8693-1523C4FF26CB}" dt="2022-08-17T16:48:01.754" v="6484" actId="207"/>
          <ac:spMkLst>
            <pc:docMk/>
            <pc:sldMk cId="0" sldId="279"/>
            <ac:spMk id="694" creationId="{00000000-0000-0000-0000-000000000000}"/>
          </ac:spMkLst>
        </pc:spChg>
        <pc:spChg chg="mod">
          <ac:chgData name="Soheil Abbasloo" userId="d71572ce-aea6-4a3a-9d7a-c1bc96c12f67" providerId="ADAL" clId="{ED41F9C1-8274-4F08-8693-1523C4FF26CB}" dt="2022-08-17T16:48:01.754" v="6484" actId="207"/>
          <ac:spMkLst>
            <pc:docMk/>
            <pc:sldMk cId="0" sldId="279"/>
            <ac:spMk id="696" creationId="{00000000-0000-0000-0000-000000000000}"/>
          </ac:spMkLst>
        </pc:spChg>
        <pc:spChg chg="mod">
          <ac:chgData name="Soheil Abbasloo" userId="d71572ce-aea6-4a3a-9d7a-c1bc96c12f67" providerId="ADAL" clId="{ED41F9C1-8274-4F08-8693-1523C4FF26CB}" dt="2022-08-17T16:49:26.587" v="6493" actId="164"/>
          <ac:spMkLst>
            <pc:docMk/>
            <pc:sldMk cId="0" sldId="279"/>
            <ac:spMk id="701" creationId="{00000000-0000-0000-0000-000000000000}"/>
          </ac:spMkLst>
        </pc:spChg>
        <pc:spChg chg="mod">
          <ac:chgData name="Soheil Abbasloo" userId="d71572ce-aea6-4a3a-9d7a-c1bc96c12f67" providerId="ADAL" clId="{ED41F9C1-8274-4F08-8693-1523C4FF26CB}" dt="2022-08-17T16:48:01.754" v="6484" actId="207"/>
          <ac:spMkLst>
            <pc:docMk/>
            <pc:sldMk cId="0" sldId="279"/>
            <ac:spMk id="702" creationId="{00000000-0000-0000-0000-000000000000}"/>
          </ac:spMkLst>
        </pc:spChg>
        <pc:spChg chg="mod">
          <ac:chgData name="Soheil Abbasloo" userId="d71572ce-aea6-4a3a-9d7a-c1bc96c12f67" providerId="ADAL" clId="{ED41F9C1-8274-4F08-8693-1523C4FF26CB}" dt="2022-08-17T16:48:01.754" v="6484" actId="207"/>
          <ac:spMkLst>
            <pc:docMk/>
            <pc:sldMk cId="0" sldId="279"/>
            <ac:spMk id="703" creationId="{00000000-0000-0000-0000-000000000000}"/>
          </ac:spMkLst>
        </pc:spChg>
        <pc:grpChg chg="add mod">
          <ac:chgData name="Soheil Abbasloo" userId="d71572ce-aea6-4a3a-9d7a-c1bc96c12f67" providerId="ADAL" clId="{ED41F9C1-8274-4F08-8693-1523C4FF26CB}" dt="2022-08-17T16:49:26.587" v="6493" actId="164"/>
          <ac:grpSpMkLst>
            <pc:docMk/>
            <pc:sldMk cId="0" sldId="279"/>
            <ac:grpSpMk id="4" creationId="{EA7D65E4-1DF0-E532-3081-670AA15F18A6}"/>
          </ac:grpSpMkLst>
        </pc:grpChg>
      </pc:sldChg>
      <pc:sldChg chg="addSp delSp modSp del mod modClrScheme chgLayout">
        <pc:chgData name="Soheil Abbasloo" userId="d71572ce-aea6-4a3a-9d7a-c1bc96c12f67" providerId="ADAL" clId="{ED41F9C1-8274-4F08-8693-1523C4FF26CB}" dt="2022-08-17T16:52:01.442" v="6743" actId="207"/>
        <pc:sldMkLst>
          <pc:docMk/>
          <pc:sldMk cId="0" sldId="280"/>
        </pc:sldMkLst>
        <pc:spChg chg="add del mod ord">
          <ac:chgData name="Soheil Abbasloo" userId="d71572ce-aea6-4a3a-9d7a-c1bc96c12f67" providerId="ADAL" clId="{ED41F9C1-8274-4F08-8693-1523C4FF26CB}" dt="2022-08-17T16:45:26.422" v="6473" actId="700"/>
          <ac:spMkLst>
            <pc:docMk/>
            <pc:sldMk cId="0" sldId="280"/>
            <ac:spMk id="2" creationId="{4D964C87-7740-E4DE-4FFF-C5C33C3AA45A}"/>
          </ac:spMkLst>
        </pc:spChg>
        <pc:spChg chg="add del mod ord">
          <ac:chgData name="Soheil Abbasloo" userId="d71572ce-aea6-4a3a-9d7a-c1bc96c12f67" providerId="ADAL" clId="{ED41F9C1-8274-4F08-8693-1523C4FF26CB}" dt="2022-08-17T16:45:26.422" v="6473" actId="700"/>
          <ac:spMkLst>
            <pc:docMk/>
            <pc:sldMk cId="0" sldId="280"/>
            <ac:spMk id="3" creationId="{1D51449E-02CD-C667-02CA-B6C5BD061712}"/>
          </ac:spMkLst>
        </pc:spChg>
        <pc:spChg chg="mod ord">
          <ac:chgData name="Soheil Abbasloo" userId="d71572ce-aea6-4a3a-9d7a-c1bc96c12f67" providerId="ADAL" clId="{ED41F9C1-8274-4F08-8693-1523C4FF26CB}" dt="2022-08-17T16:45:26.422" v="6473" actId="700"/>
          <ac:spMkLst>
            <pc:docMk/>
            <pc:sldMk cId="0" sldId="280"/>
            <ac:spMk id="723" creationId="{00000000-0000-0000-0000-000000000000}"/>
          </ac:spMkLst>
        </pc:spChg>
        <pc:spChg chg="mod">
          <ac:chgData name="Soheil Abbasloo" userId="d71572ce-aea6-4a3a-9d7a-c1bc96c12f67" providerId="ADAL" clId="{ED41F9C1-8274-4F08-8693-1523C4FF26CB}" dt="2022-08-17T16:49:37.584" v="6542" actId="207"/>
          <ac:spMkLst>
            <pc:docMk/>
            <pc:sldMk cId="0" sldId="280"/>
            <ac:spMk id="735" creationId="{00000000-0000-0000-0000-000000000000}"/>
          </ac:spMkLst>
        </pc:spChg>
        <pc:spChg chg="mod">
          <ac:chgData name="Soheil Abbasloo" userId="d71572ce-aea6-4a3a-9d7a-c1bc96c12f67" providerId="ADAL" clId="{ED41F9C1-8274-4F08-8693-1523C4FF26CB}" dt="2022-08-17T16:49:25.245" v="6491" actId="207"/>
          <ac:spMkLst>
            <pc:docMk/>
            <pc:sldMk cId="0" sldId="280"/>
            <ac:spMk id="738" creationId="{00000000-0000-0000-0000-000000000000}"/>
          </ac:spMkLst>
        </pc:spChg>
        <pc:spChg chg="mod">
          <ac:chgData name="Soheil Abbasloo" userId="d71572ce-aea6-4a3a-9d7a-c1bc96c12f67" providerId="ADAL" clId="{ED41F9C1-8274-4F08-8693-1523C4FF26CB}" dt="2022-08-17T16:49:25.245" v="6491" actId="207"/>
          <ac:spMkLst>
            <pc:docMk/>
            <pc:sldMk cId="0" sldId="280"/>
            <ac:spMk id="748" creationId="{00000000-0000-0000-0000-000000000000}"/>
          </ac:spMkLst>
        </pc:spChg>
        <pc:spChg chg="mod">
          <ac:chgData name="Soheil Abbasloo" userId="d71572ce-aea6-4a3a-9d7a-c1bc96c12f67" providerId="ADAL" clId="{ED41F9C1-8274-4F08-8693-1523C4FF26CB}" dt="2022-08-17T16:52:01.442" v="6743" actId="207"/>
          <ac:spMkLst>
            <pc:docMk/>
            <pc:sldMk cId="0" sldId="280"/>
            <ac:spMk id="749" creationId="{00000000-0000-0000-0000-000000000000}"/>
          </ac:spMkLst>
        </pc:spChg>
        <pc:picChg chg="mod">
          <ac:chgData name="Soheil Abbasloo" userId="d71572ce-aea6-4a3a-9d7a-c1bc96c12f67" providerId="ADAL" clId="{ED41F9C1-8274-4F08-8693-1523C4FF26CB}" dt="2022-08-17T16:49:46.335" v="6613" actId="1037"/>
          <ac:picMkLst>
            <pc:docMk/>
            <pc:sldMk cId="0" sldId="280"/>
            <ac:picMk id="750" creationId="{00000000-0000-0000-0000-000000000000}"/>
          </ac:picMkLst>
        </pc:picChg>
      </pc:sldChg>
      <pc:sldChg chg="addSp delSp modSp del mod modClrScheme addAnim delAnim chgLayout">
        <pc:chgData name="Soheil Abbasloo" userId="d71572ce-aea6-4a3a-9d7a-c1bc96c12f67" providerId="ADAL" clId="{ED41F9C1-8274-4F08-8693-1523C4FF26CB}" dt="2022-08-17T16:51:57.472" v="6742" actId="207"/>
        <pc:sldMkLst>
          <pc:docMk/>
          <pc:sldMk cId="0" sldId="281"/>
        </pc:sldMkLst>
        <pc:spChg chg="add del mod ord">
          <ac:chgData name="Soheil Abbasloo" userId="d71572ce-aea6-4a3a-9d7a-c1bc96c12f67" providerId="ADAL" clId="{ED41F9C1-8274-4F08-8693-1523C4FF26CB}" dt="2022-08-17T16:45:26.422" v="6473" actId="700"/>
          <ac:spMkLst>
            <pc:docMk/>
            <pc:sldMk cId="0" sldId="281"/>
            <ac:spMk id="2" creationId="{138F3D8E-CD85-2422-D2B7-BF8C9DE484AC}"/>
          </ac:spMkLst>
        </pc:spChg>
        <pc:spChg chg="add del mod ord">
          <ac:chgData name="Soheil Abbasloo" userId="d71572ce-aea6-4a3a-9d7a-c1bc96c12f67" providerId="ADAL" clId="{ED41F9C1-8274-4F08-8693-1523C4FF26CB}" dt="2022-08-17T16:45:26.422" v="6473" actId="700"/>
          <ac:spMkLst>
            <pc:docMk/>
            <pc:sldMk cId="0" sldId="281"/>
            <ac:spMk id="3" creationId="{C9EA0B46-4AAE-6D6B-5F59-A02767A95891}"/>
          </ac:spMkLst>
        </pc:spChg>
        <pc:spChg chg="mod ord">
          <ac:chgData name="Soheil Abbasloo" userId="d71572ce-aea6-4a3a-9d7a-c1bc96c12f67" providerId="ADAL" clId="{ED41F9C1-8274-4F08-8693-1523C4FF26CB}" dt="2022-08-17T16:45:26.422" v="6473" actId="700"/>
          <ac:spMkLst>
            <pc:docMk/>
            <pc:sldMk cId="0" sldId="281"/>
            <ac:spMk id="783" creationId="{00000000-0000-0000-0000-000000000000}"/>
          </ac:spMkLst>
        </pc:spChg>
        <pc:spChg chg="mod">
          <ac:chgData name="Soheil Abbasloo" userId="d71572ce-aea6-4a3a-9d7a-c1bc96c12f67" providerId="ADAL" clId="{ED41F9C1-8274-4F08-8693-1523C4FF26CB}" dt="2022-08-17T16:50:05.658" v="6657" actId="207"/>
          <ac:spMkLst>
            <pc:docMk/>
            <pc:sldMk cId="0" sldId="281"/>
            <ac:spMk id="794" creationId="{00000000-0000-0000-0000-000000000000}"/>
          </ac:spMkLst>
        </pc:spChg>
        <pc:spChg chg="mod">
          <ac:chgData name="Soheil Abbasloo" userId="d71572ce-aea6-4a3a-9d7a-c1bc96c12f67" providerId="ADAL" clId="{ED41F9C1-8274-4F08-8693-1523C4FF26CB}" dt="2022-08-17T16:49:56.934" v="6614" actId="207"/>
          <ac:spMkLst>
            <pc:docMk/>
            <pc:sldMk cId="0" sldId="281"/>
            <ac:spMk id="795" creationId="{00000000-0000-0000-0000-000000000000}"/>
          </ac:spMkLst>
        </pc:spChg>
        <pc:spChg chg="mod">
          <ac:chgData name="Soheil Abbasloo" userId="d71572ce-aea6-4a3a-9d7a-c1bc96c12f67" providerId="ADAL" clId="{ED41F9C1-8274-4F08-8693-1523C4FF26CB}" dt="2022-08-17T16:51:57.472" v="6742" actId="207"/>
          <ac:spMkLst>
            <pc:docMk/>
            <pc:sldMk cId="0" sldId="281"/>
            <ac:spMk id="797" creationId="{00000000-0000-0000-0000-000000000000}"/>
          </ac:spMkLst>
        </pc:spChg>
        <pc:spChg chg="mod">
          <ac:chgData name="Soheil Abbasloo" userId="d71572ce-aea6-4a3a-9d7a-c1bc96c12f67" providerId="ADAL" clId="{ED41F9C1-8274-4F08-8693-1523C4FF26CB}" dt="2022-08-17T16:49:56.934" v="6614" actId="207"/>
          <ac:spMkLst>
            <pc:docMk/>
            <pc:sldMk cId="0" sldId="281"/>
            <ac:spMk id="803" creationId="{00000000-0000-0000-0000-000000000000}"/>
          </ac:spMkLst>
        </pc:spChg>
        <pc:spChg chg="mod">
          <ac:chgData name="Soheil Abbasloo" userId="d71572ce-aea6-4a3a-9d7a-c1bc96c12f67" providerId="ADAL" clId="{ED41F9C1-8274-4F08-8693-1523C4FF26CB}" dt="2022-08-17T16:49:56.934" v="6614" actId="207"/>
          <ac:spMkLst>
            <pc:docMk/>
            <pc:sldMk cId="0" sldId="281"/>
            <ac:spMk id="804" creationId="{00000000-0000-0000-0000-000000000000}"/>
          </ac:spMkLst>
        </pc:spChg>
        <pc:picChg chg="add del mod">
          <ac:chgData name="Soheil Abbasloo" userId="d71572ce-aea6-4a3a-9d7a-c1bc96c12f67" providerId="ADAL" clId="{ED41F9C1-8274-4F08-8693-1523C4FF26CB}" dt="2022-08-17T16:50:17.009" v="6730" actId="1035"/>
          <ac:picMkLst>
            <pc:docMk/>
            <pc:sldMk cId="0" sldId="281"/>
            <ac:picMk id="807" creationId="{00000000-0000-0000-0000-000000000000}"/>
          </ac:picMkLst>
        </pc:picChg>
      </pc:sldChg>
      <pc:sldChg chg="addSp delSp modSp del mod modClrScheme chgLayout">
        <pc:chgData name="Soheil Abbasloo" userId="d71572ce-aea6-4a3a-9d7a-c1bc96c12f67" providerId="ADAL" clId="{ED41F9C1-8274-4F08-8693-1523C4FF26CB}" dt="2022-08-17T16:51:52.176" v="6741" actId="207"/>
        <pc:sldMkLst>
          <pc:docMk/>
          <pc:sldMk cId="0" sldId="282"/>
        </pc:sldMkLst>
        <pc:spChg chg="add del mod ord">
          <ac:chgData name="Soheil Abbasloo" userId="d71572ce-aea6-4a3a-9d7a-c1bc96c12f67" providerId="ADAL" clId="{ED41F9C1-8274-4F08-8693-1523C4FF26CB}" dt="2022-08-17T16:45:26.422" v="6473" actId="700"/>
          <ac:spMkLst>
            <pc:docMk/>
            <pc:sldMk cId="0" sldId="282"/>
            <ac:spMk id="2" creationId="{82648E5E-0DD3-1CD7-0E33-5D1157A2C4F1}"/>
          </ac:spMkLst>
        </pc:spChg>
        <pc:spChg chg="add del mod ord">
          <ac:chgData name="Soheil Abbasloo" userId="d71572ce-aea6-4a3a-9d7a-c1bc96c12f67" providerId="ADAL" clId="{ED41F9C1-8274-4F08-8693-1523C4FF26CB}" dt="2022-08-17T16:45:26.422" v="6473" actId="700"/>
          <ac:spMkLst>
            <pc:docMk/>
            <pc:sldMk cId="0" sldId="282"/>
            <ac:spMk id="3" creationId="{012623FC-52E7-1176-8898-49F5D788E6EC}"/>
          </ac:spMkLst>
        </pc:spChg>
        <pc:spChg chg="mod ord">
          <ac:chgData name="Soheil Abbasloo" userId="d71572ce-aea6-4a3a-9d7a-c1bc96c12f67" providerId="ADAL" clId="{ED41F9C1-8274-4F08-8693-1523C4FF26CB}" dt="2022-08-17T16:45:26.422" v="6473" actId="700"/>
          <ac:spMkLst>
            <pc:docMk/>
            <pc:sldMk cId="0" sldId="282"/>
            <ac:spMk id="859" creationId="{00000000-0000-0000-0000-000000000000}"/>
          </ac:spMkLst>
        </pc:spChg>
        <pc:spChg chg="mod">
          <ac:chgData name="Soheil Abbasloo" userId="d71572ce-aea6-4a3a-9d7a-c1bc96c12f67" providerId="ADAL" clId="{ED41F9C1-8274-4F08-8693-1523C4FF26CB}" dt="2022-08-17T16:51:52.176" v="6741" actId="207"/>
          <ac:spMkLst>
            <pc:docMk/>
            <pc:sldMk cId="0" sldId="282"/>
            <ac:spMk id="870" creationId="{00000000-0000-0000-0000-000000000000}"/>
          </ac:spMkLst>
        </pc:spChg>
        <pc:spChg chg="mod">
          <ac:chgData name="Soheil Abbasloo" userId="d71572ce-aea6-4a3a-9d7a-c1bc96c12f67" providerId="ADAL" clId="{ED41F9C1-8274-4F08-8693-1523C4FF26CB}" dt="2022-08-17T16:50:42.050" v="6732" actId="207"/>
          <ac:spMkLst>
            <pc:docMk/>
            <pc:sldMk cId="0" sldId="282"/>
            <ac:spMk id="871" creationId="{00000000-0000-0000-0000-000000000000}"/>
          </ac:spMkLst>
        </pc:spChg>
        <pc:spChg chg="mod">
          <ac:chgData name="Soheil Abbasloo" userId="d71572ce-aea6-4a3a-9d7a-c1bc96c12f67" providerId="ADAL" clId="{ED41F9C1-8274-4F08-8693-1523C4FF26CB}" dt="2022-08-17T16:50:42.050" v="6732" actId="207"/>
          <ac:spMkLst>
            <pc:docMk/>
            <pc:sldMk cId="0" sldId="282"/>
            <ac:spMk id="873" creationId="{00000000-0000-0000-0000-000000000000}"/>
          </ac:spMkLst>
        </pc:spChg>
        <pc:spChg chg="mod">
          <ac:chgData name="Soheil Abbasloo" userId="d71572ce-aea6-4a3a-9d7a-c1bc96c12f67" providerId="ADAL" clId="{ED41F9C1-8274-4F08-8693-1523C4FF26CB}" dt="2022-08-17T16:50:42.050" v="6732" actId="207"/>
          <ac:spMkLst>
            <pc:docMk/>
            <pc:sldMk cId="0" sldId="282"/>
            <ac:spMk id="879" creationId="{00000000-0000-0000-0000-000000000000}"/>
          </ac:spMkLst>
        </pc:spChg>
        <pc:spChg chg="mod">
          <ac:chgData name="Soheil Abbasloo" userId="d71572ce-aea6-4a3a-9d7a-c1bc96c12f67" providerId="ADAL" clId="{ED41F9C1-8274-4F08-8693-1523C4FF26CB}" dt="2022-08-17T16:50:42.050" v="6732" actId="207"/>
          <ac:spMkLst>
            <pc:docMk/>
            <pc:sldMk cId="0" sldId="282"/>
            <ac:spMk id="880" creationId="{00000000-0000-0000-0000-000000000000}"/>
          </ac:spMkLst>
        </pc:spChg>
      </pc:sldChg>
      <pc:sldChg chg="addSp delSp modSp del mod modClrScheme chgLayout">
        <pc:chgData name="Soheil Abbasloo" userId="d71572ce-aea6-4a3a-9d7a-c1bc96c12f67" providerId="ADAL" clId="{ED41F9C1-8274-4F08-8693-1523C4FF26CB}" dt="2022-08-17T16:51:47.010" v="6740" actId="207"/>
        <pc:sldMkLst>
          <pc:docMk/>
          <pc:sldMk cId="0" sldId="283"/>
        </pc:sldMkLst>
        <pc:spChg chg="add del mod ord">
          <ac:chgData name="Soheil Abbasloo" userId="d71572ce-aea6-4a3a-9d7a-c1bc96c12f67" providerId="ADAL" clId="{ED41F9C1-8274-4F08-8693-1523C4FF26CB}" dt="2022-08-17T16:45:26.422" v="6473" actId="700"/>
          <ac:spMkLst>
            <pc:docMk/>
            <pc:sldMk cId="0" sldId="283"/>
            <ac:spMk id="2" creationId="{A87B76B5-D179-7152-BC70-B07E98EE9267}"/>
          </ac:spMkLst>
        </pc:spChg>
        <pc:spChg chg="add del mod ord">
          <ac:chgData name="Soheil Abbasloo" userId="d71572ce-aea6-4a3a-9d7a-c1bc96c12f67" providerId="ADAL" clId="{ED41F9C1-8274-4F08-8693-1523C4FF26CB}" dt="2022-08-17T16:45:26.422" v="6473" actId="700"/>
          <ac:spMkLst>
            <pc:docMk/>
            <pc:sldMk cId="0" sldId="283"/>
            <ac:spMk id="3" creationId="{853B57DA-2BE5-BE45-4529-FE08A18B3773}"/>
          </ac:spMkLst>
        </pc:spChg>
        <pc:spChg chg="mod ord">
          <ac:chgData name="Soheil Abbasloo" userId="d71572ce-aea6-4a3a-9d7a-c1bc96c12f67" providerId="ADAL" clId="{ED41F9C1-8274-4F08-8693-1523C4FF26CB}" dt="2022-08-17T16:45:26.422" v="6473" actId="700"/>
          <ac:spMkLst>
            <pc:docMk/>
            <pc:sldMk cId="0" sldId="283"/>
            <ac:spMk id="933" creationId="{00000000-0000-0000-0000-000000000000}"/>
          </ac:spMkLst>
        </pc:spChg>
        <pc:spChg chg="mod">
          <ac:chgData name="Soheil Abbasloo" userId="d71572ce-aea6-4a3a-9d7a-c1bc96c12f67" providerId="ADAL" clId="{ED41F9C1-8274-4F08-8693-1523C4FF26CB}" dt="2022-08-17T16:50:55.524" v="6733" actId="207"/>
          <ac:spMkLst>
            <pc:docMk/>
            <pc:sldMk cId="0" sldId="283"/>
            <ac:spMk id="939" creationId="{00000000-0000-0000-0000-000000000000}"/>
          </ac:spMkLst>
        </pc:spChg>
        <pc:spChg chg="mod">
          <ac:chgData name="Soheil Abbasloo" userId="d71572ce-aea6-4a3a-9d7a-c1bc96c12f67" providerId="ADAL" clId="{ED41F9C1-8274-4F08-8693-1523C4FF26CB}" dt="2022-08-17T16:50:55.524" v="6733" actId="207"/>
          <ac:spMkLst>
            <pc:docMk/>
            <pc:sldMk cId="0" sldId="283"/>
            <ac:spMk id="945" creationId="{00000000-0000-0000-0000-000000000000}"/>
          </ac:spMkLst>
        </pc:spChg>
        <pc:spChg chg="mod">
          <ac:chgData name="Soheil Abbasloo" userId="d71572ce-aea6-4a3a-9d7a-c1bc96c12f67" providerId="ADAL" clId="{ED41F9C1-8274-4F08-8693-1523C4FF26CB}" dt="2022-08-17T16:51:47.010" v="6740" actId="207"/>
          <ac:spMkLst>
            <pc:docMk/>
            <pc:sldMk cId="0" sldId="283"/>
            <ac:spMk id="946" creationId="{00000000-0000-0000-0000-000000000000}"/>
          </ac:spMkLst>
        </pc:spChg>
        <pc:spChg chg="mod">
          <ac:chgData name="Soheil Abbasloo" userId="d71572ce-aea6-4a3a-9d7a-c1bc96c12f67" providerId="ADAL" clId="{ED41F9C1-8274-4F08-8693-1523C4FF26CB}" dt="2022-08-17T16:50:55.524" v="6733" actId="207"/>
          <ac:spMkLst>
            <pc:docMk/>
            <pc:sldMk cId="0" sldId="283"/>
            <ac:spMk id="948" creationId="{00000000-0000-0000-0000-000000000000}"/>
          </ac:spMkLst>
        </pc:spChg>
        <pc:spChg chg="mod">
          <ac:chgData name="Soheil Abbasloo" userId="d71572ce-aea6-4a3a-9d7a-c1bc96c12f67" providerId="ADAL" clId="{ED41F9C1-8274-4F08-8693-1523C4FF26CB}" dt="2022-08-17T16:50:55.524" v="6733" actId="207"/>
          <ac:spMkLst>
            <pc:docMk/>
            <pc:sldMk cId="0" sldId="283"/>
            <ac:spMk id="954" creationId="{00000000-0000-0000-0000-000000000000}"/>
          </ac:spMkLst>
        </pc:spChg>
        <pc:spChg chg="mod">
          <ac:chgData name="Soheil Abbasloo" userId="d71572ce-aea6-4a3a-9d7a-c1bc96c12f67" providerId="ADAL" clId="{ED41F9C1-8274-4F08-8693-1523C4FF26CB}" dt="2022-08-17T16:50:55.524" v="6733" actId="207"/>
          <ac:spMkLst>
            <pc:docMk/>
            <pc:sldMk cId="0" sldId="283"/>
            <ac:spMk id="955" creationId="{00000000-0000-0000-0000-000000000000}"/>
          </ac:spMkLst>
        </pc:spChg>
      </pc:sldChg>
      <pc:sldChg chg="addSp delSp modSp del mod modClrScheme chgLayout">
        <pc:chgData name="Soheil Abbasloo" userId="d71572ce-aea6-4a3a-9d7a-c1bc96c12f67" providerId="ADAL" clId="{ED41F9C1-8274-4F08-8693-1523C4FF26CB}" dt="2022-08-17T16:51:39.635" v="6739" actId="207"/>
        <pc:sldMkLst>
          <pc:docMk/>
          <pc:sldMk cId="0" sldId="284"/>
        </pc:sldMkLst>
        <pc:spChg chg="add del mod ord">
          <ac:chgData name="Soheil Abbasloo" userId="d71572ce-aea6-4a3a-9d7a-c1bc96c12f67" providerId="ADAL" clId="{ED41F9C1-8274-4F08-8693-1523C4FF26CB}" dt="2022-08-17T16:45:26.422" v="6473" actId="700"/>
          <ac:spMkLst>
            <pc:docMk/>
            <pc:sldMk cId="0" sldId="284"/>
            <ac:spMk id="2" creationId="{C7DB3A8C-4D90-5DE9-EFA6-4363E6154F68}"/>
          </ac:spMkLst>
        </pc:spChg>
        <pc:spChg chg="add del mod ord">
          <ac:chgData name="Soheil Abbasloo" userId="d71572ce-aea6-4a3a-9d7a-c1bc96c12f67" providerId="ADAL" clId="{ED41F9C1-8274-4F08-8693-1523C4FF26CB}" dt="2022-08-17T16:45:26.422" v="6473" actId="700"/>
          <ac:spMkLst>
            <pc:docMk/>
            <pc:sldMk cId="0" sldId="284"/>
            <ac:spMk id="3" creationId="{C36D289F-1472-6DEE-E754-4157380910ED}"/>
          </ac:spMkLst>
        </pc:spChg>
        <pc:spChg chg="mod ord">
          <ac:chgData name="Soheil Abbasloo" userId="d71572ce-aea6-4a3a-9d7a-c1bc96c12f67" providerId="ADAL" clId="{ED41F9C1-8274-4F08-8693-1523C4FF26CB}" dt="2022-08-17T16:45:26.422" v="6473" actId="700"/>
          <ac:spMkLst>
            <pc:docMk/>
            <pc:sldMk cId="0" sldId="284"/>
            <ac:spMk id="1021" creationId="{00000000-0000-0000-0000-000000000000}"/>
          </ac:spMkLst>
        </pc:spChg>
        <pc:spChg chg="mod">
          <ac:chgData name="Soheil Abbasloo" userId="d71572ce-aea6-4a3a-9d7a-c1bc96c12f67" providerId="ADAL" clId="{ED41F9C1-8274-4F08-8693-1523C4FF26CB}" dt="2022-08-17T16:51:08.844" v="6734" actId="207"/>
          <ac:spMkLst>
            <pc:docMk/>
            <pc:sldMk cId="0" sldId="284"/>
            <ac:spMk id="1026" creationId="{00000000-0000-0000-0000-000000000000}"/>
          </ac:spMkLst>
        </pc:spChg>
        <pc:spChg chg="mod">
          <ac:chgData name="Soheil Abbasloo" userId="d71572ce-aea6-4a3a-9d7a-c1bc96c12f67" providerId="ADAL" clId="{ED41F9C1-8274-4F08-8693-1523C4FF26CB}" dt="2022-08-17T16:51:08.844" v="6734" actId="207"/>
          <ac:spMkLst>
            <pc:docMk/>
            <pc:sldMk cId="0" sldId="284"/>
            <ac:spMk id="1032" creationId="{00000000-0000-0000-0000-000000000000}"/>
          </ac:spMkLst>
        </pc:spChg>
        <pc:spChg chg="mod">
          <ac:chgData name="Soheil Abbasloo" userId="d71572ce-aea6-4a3a-9d7a-c1bc96c12f67" providerId="ADAL" clId="{ED41F9C1-8274-4F08-8693-1523C4FF26CB}" dt="2022-08-17T16:51:08.844" v="6734" actId="207"/>
          <ac:spMkLst>
            <pc:docMk/>
            <pc:sldMk cId="0" sldId="284"/>
            <ac:spMk id="1033" creationId="{00000000-0000-0000-0000-000000000000}"/>
          </ac:spMkLst>
        </pc:spChg>
        <pc:spChg chg="mod">
          <ac:chgData name="Soheil Abbasloo" userId="d71572ce-aea6-4a3a-9d7a-c1bc96c12f67" providerId="ADAL" clId="{ED41F9C1-8274-4F08-8693-1523C4FF26CB}" dt="2022-08-17T16:51:08.844" v="6734" actId="207"/>
          <ac:spMkLst>
            <pc:docMk/>
            <pc:sldMk cId="0" sldId="284"/>
            <ac:spMk id="1035" creationId="{00000000-0000-0000-0000-000000000000}"/>
          </ac:spMkLst>
        </pc:spChg>
        <pc:spChg chg="mod">
          <ac:chgData name="Soheil Abbasloo" userId="d71572ce-aea6-4a3a-9d7a-c1bc96c12f67" providerId="ADAL" clId="{ED41F9C1-8274-4F08-8693-1523C4FF26CB}" dt="2022-08-17T16:51:08.844" v="6734" actId="207"/>
          <ac:spMkLst>
            <pc:docMk/>
            <pc:sldMk cId="0" sldId="284"/>
            <ac:spMk id="1041" creationId="{00000000-0000-0000-0000-000000000000}"/>
          </ac:spMkLst>
        </pc:spChg>
        <pc:spChg chg="mod">
          <ac:chgData name="Soheil Abbasloo" userId="d71572ce-aea6-4a3a-9d7a-c1bc96c12f67" providerId="ADAL" clId="{ED41F9C1-8274-4F08-8693-1523C4FF26CB}" dt="2022-08-17T16:51:39.635" v="6739" actId="207"/>
          <ac:spMkLst>
            <pc:docMk/>
            <pc:sldMk cId="0" sldId="284"/>
            <ac:spMk id="1042" creationId="{00000000-0000-0000-0000-000000000000}"/>
          </ac:spMkLst>
        </pc:spChg>
      </pc:sldChg>
      <pc:sldChg chg="addSp delSp modSp del mod modClrScheme chgLayout">
        <pc:chgData name="Soheil Abbasloo" userId="d71572ce-aea6-4a3a-9d7a-c1bc96c12f67" providerId="ADAL" clId="{ED41F9C1-8274-4F08-8693-1523C4FF26CB}" dt="2022-08-17T16:51:34.894" v="6738" actId="207"/>
        <pc:sldMkLst>
          <pc:docMk/>
          <pc:sldMk cId="0" sldId="285"/>
        </pc:sldMkLst>
        <pc:spChg chg="add del mod ord">
          <ac:chgData name="Soheil Abbasloo" userId="d71572ce-aea6-4a3a-9d7a-c1bc96c12f67" providerId="ADAL" clId="{ED41F9C1-8274-4F08-8693-1523C4FF26CB}" dt="2022-08-17T16:45:26.422" v="6473" actId="700"/>
          <ac:spMkLst>
            <pc:docMk/>
            <pc:sldMk cId="0" sldId="285"/>
            <ac:spMk id="2" creationId="{9856F365-B848-09BA-9DF0-82E74C3885EC}"/>
          </ac:spMkLst>
        </pc:spChg>
        <pc:spChg chg="add del mod ord">
          <ac:chgData name="Soheil Abbasloo" userId="d71572ce-aea6-4a3a-9d7a-c1bc96c12f67" providerId="ADAL" clId="{ED41F9C1-8274-4F08-8693-1523C4FF26CB}" dt="2022-08-17T16:45:26.422" v="6473" actId="700"/>
          <ac:spMkLst>
            <pc:docMk/>
            <pc:sldMk cId="0" sldId="285"/>
            <ac:spMk id="3" creationId="{036BF3A7-DF32-9D06-82C9-C6B393DF51BF}"/>
          </ac:spMkLst>
        </pc:spChg>
        <pc:spChg chg="mod ord">
          <ac:chgData name="Soheil Abbasloo" userId="d71572ce-aea6-4a3a-9d7a-c1bc96c12f67" providerId="ADAL" clId="{ED41F9C1-8274-4F08-8693-1523C4FF26CB}" dt="2022-08-17T16:45:26.422" v="6473" actId="700"/>
          <ac:spMkLst>
            <pc:docMk/>
            <pc:sldMk cId="0" sldId="285"/>
            <ac:spMk id="1105" creationId="{00000000-0000-0000-0000-000000000000}"/>
          </ac:spMkLst>
        </pc:spChg>
        <pc:spChg chg="mod">
          <ac:chgData name="Soheil Abbasloo" userId="d71572ce-aea6-4a3a-9d7a-c1bc96c12f67" providerId="ADAL" clId="{ED41F9C1-8274-4F08-8693-1523C4FF26CB}" dt="2022-08-17T16:51:34.894" v="6738" actId="207"/>
          <ac:spMkLst>
            <pc:docMk/>
            <pc:sldMk cId="0" sldId="285"/>
            <ac:spMk id="1111" creationId="{00000000-0000-0000-0000-000000000000}"/>
          </ac:spMkLst>
        </pc:spChg>
        <pc:spChg chg="mod">
          <ac:chgData name="Soheil Abbasloo" userId="d71572ce-aea6-4a3a-9d7a-c1bc96c12f67" providerId="ADAL" clId="{ED41F9C1-8274-4F08-8693-1523C4FF26CB}" dt="2022-08-17T16:51:20.264" v="6737" actId="207"/>
          <ac:spMkLst>
            <pc:docMk/>
            <pc:sldMk cId="0" sldId="285"/>
            <ac:spMk id="1117" creationId="{00000000-0000-0000-0000-000000000000}"/>
          </ac:spMkLst>
        </pc:spChg>
        <pc:spChg chg="mod">
          <ac:chgData name="Soheil Abbasloo" userId="d71572ce-aea6-4a3a-9d7a-c1bc96c12f67" providerId="ADAL" clId="{ED41F9C1-8274-4F08-8693-1523C4FF26CB}" dt="2022-08-17T16:51:20.264" v="6737" actId="207"/>
          <ac:spMkLst>
            <pc:docMk/>
            <pc:sldMk cId="0" sldId="285"/>
            <ac:spMk id="1118" creationId="{00000000-0000-0000-0000-000000000000}"/>
          </ac:spMkLst>
        </pc:spChg>
        <pc:spChg chg="mod">
          <ac:chgData name="Soheil Abbasloo" userId="d71572ce-aea6-4a3a-9d7a-c1bc96c12f67" providerId="ADAL" clId="{ED41F9C1-8274-4F08-8693-1523C4FF26CB}" dt="2022-08-17T16:51:20.264" v="6737" actId="207"/>
          <ac:spMkLst>
            <pc:docMk/>
            <pc:sldMk cId="0" sldId="285"/>
            <ac:spMk id="1120" creationId="{00000000-0000-0000-0000-000000000000}"/>
          </ac:spMkLst>
        </pc:spChg>
        <pc:spChg chg="mod">
          <ac:chgData name="Soheil Abbasloo" userId="d71572ce-aea6-4a3a-9d7a-c1bc96c12f67" providerId="ADAL" clId="{ED41F9C1-8274-4F08-8693-1523C4FF26CB}" dt="2022-08-17T16:51:20.264" v="6737" actId="207"/>
          <ac:spMkLst>
            <pc:docMk/>
            <pc:sldMk cId="0" sldId="285"/>
            <ac:spMk id="1126" creationId="{00000000-0000-0000-0000-000000000000}"/>
          </ac:spMkLst>
        </pc:spChg>
        <pc:spChg chg="mod">
          <ac:chgData name="Soheil Abbasloo" userId="d71572ce-aea6-4a3a-9d7a-c1bc96c12f67" providerId="ADAL" clId="{ED41F9C1-8274-4F08-8693-1523C4FF26CB}" dt="2022-08-17T16:51:20.264" v="6737" actId="207"/>
          <ac:spMkLst>
            <pc:docMk/>
            <pc:sldMk cId="0" sldId="285"/>
            <ac:spMk id="1127" creationId="{00000000-0000-0000-0000-000000000000}"/>
          </ac:spMkLst>
        </pc:spChg>
      </pc:sldChg>
      <pc:sldChg chg="modSp add del mod modClrScheme chgLayout">
        <pc:chgData name="Soheil Abbasloo" userId="d71572ce-aea6-4a3a-9d7a-c1bc96c12f67" providerId="ADAL" clId="{ED41F9C1-8274-4F08-8693-1523C4FF26CB}" dt="2022-08-17T16:10:26.218" v="6093" actId="2696"/>
        <pc:sldMkLst>
          <pc:docMk/>
          <pc:sldMk cId="1601892164" sldId="285"/>
        </pc:sldMkLst>
        <pc:spChg chg="mod ord">
          <ac:chgData name="Soheil Abbasloo" userId="d71572ce-aea6-4a3a-9d7a-c1bc96c12f67" providerId="ADAL" clId="{ED41F9C1-8274-4F08-8693-1523C4FF26CB}" dt="2022-08-10T22:35:24.382" v="148" actId="700"/>
          <ac:spMkLst>
            <pc:docMk/>
            <pc:sldMk cId="1601892164" sldId="285"/>
            <ac:spMk id="2" creationId="{00000000-0000-0000-0000-000000000000}"/>
          </ac:spMkLst>
        </pc:spChg>
        <pc:spChg chg="mod ord">
          <ac:chgData name="Soheil Abbasloo" userId="d71572ce-aea6-4a3a-9d7a-c1bc96c12f67" providerId="ADAL" clId="{ED41F9C1-8274-4F08-8693-1523C4FF26CB}" dt="2022-08-10T22:36:18.874" v="166" actId="404"/>
          <ac:spMkLst>
            <pc:docMk/>
            <pc:sldMk cId="1601892164" sldId="285"/>
            <ac:spMk id="3" creationId="{00000000-0000-0000-0000-000000000000}"/>
          </ac:spMkLst>
        </pc:spChg>
      </pc:sldChg>
      <pc:sldChg chg="modSp del mod modClrScheme chgLayout">
        <pc:chgData name="Soheil Abbasloo" userId="d71572ce-aea6-4a3a-9d7a-c1bc96c12f67" providerId="ADAL" clId="{ED41F9C1-8274-4F08-8693-1523C4FF26CB}" dt="2022-08-17T16:53:13.656" v="6765" actId="20577"/>
        <pc:sldMkLst>
          <pc:docMk/>
          <pc:sldMk cId="0" sldId="286"/>
        </pc:sldMkLst>
        <pc:spChg chg="mod ord">
          <ac:chgData name="Soheil Abbasloo" userId="d71572ce-aea6-4a3a-9d7a-c1bc96c12f67" providerId="ADAL" clId="{ED41F9C1-8274-4F08-8693-1523C4FF26CB}" dt="2022-08-17T16:52:58.747" v="6754" actId="207"/>
          <ac:spMkLst>
            <pc:docMk/>
            <pc:sldMk cId="0" sldId="286"/>
            <ac:spMk id="1187" creationId="{00000000-0000-0000-0000-000000000000}"/>
          </ac:spMkLst>
        </pc:spChg>
        <pc:spChg chg="mod ord">
          <ac:chgData name="Soheil Abbasloo" userId="d71572ce-aea6-4a3a-9d7a-c1bc96c12f67" providerId="ADAL" clId="{ED41F9C1-8274-4F08-8693-1523C4FF26CB}" dt="2022-08-17T16:53:13.656" v="6765" actId="20577"/>
          <ac:spMkLst>
            <pc:docMk/>
            <pc:sldMk cId="0" sldId="286"/>
            <ac:spMk id="1188" creationId="{00000000-0000-0000-0000-000000000000}"/>
          </ac:spMkLst>
        </pc:spChg>
        <pc:spChg chg="mod ord">
          <ac:chgData name="Soheil Abbasloo" userId="d71572ce-aea6-4a3a-9d7a-c1bc96c12f67" providerId="ADAL" clId="{ED41F9C1-8274-4F08-8693-1523C4FF26CB}" dt="2022-08-17T16:52:46.586" v="6749" actId="700"/>
          <ac:spMkLst>
            <pc:docMk/>
            <pc:sldMk cId="0" sldId="286"/>
            <ac:spMk id="1189" creationId="{00000000-0000-0000-0000-000000000000}"/>
          </ac:spMkLst>
        </pc:spChg>
      </pc:sldChg>
      <pc:sldChg chg="modSp add del mod modClrScheme chgLayout modNotes">
        <pc:chgData name="Soheil Abbasloo" userId="d71572ce-aea6-4a3a-9d7a-c1bc96c12f67" providerId="ADAL" clId="{ED41F9C1-8274-4F08-8693-1523C4FF26CB}" dt="2022-08-17T16:10:26.218" v="6093" actId="2696"/>
        <pc:sldMkLst>
          <pc:docMk/>
          <pc:sldMk cId="461722359" sldId="286"/>
        </pc:sldMkLst>
        <pc:spChg chg="mod ord">
          <ac:chgData name="Soheil Abbasloo" userId="d71572ce-aea6-4a3a-9d7a-c1bc96c12f67" providerId="ADAL" clId="{ED41F9C1-8274-4F08-8693-1523C4FF26CB}" dt="2022-08-10T22:35:24.382" v="148" actId="700"/>
          <ac:spMkLst>
            <pc:docMk/>
            <pc:sldMk cId="461722359" sldId="286"/>
            <ac:spMk id="24579" creationId="{00000000-0000-0000-0000-000000000000}"/>
          </ac:spMkLst>
        </pc:spChg>
        <pc:spChg chg="mod ord">
          <ac:chgData name="Soheil Abbasloo" userId="d71572ce-aea6-4a3a-9d7a-c1bc96c12f67" providerId="ADAL" clId="{ED41F9C1-8274-4F08-8693-1523C4FF26CB}" dt="2022-08-10T22:35:59.319" v="164" actId="2710"/>
          <ac:spMkLst>
            <pc:docMk/>
            <pc:sldMk cId="461722359" sldId="286"/>
            <ac:spMk id="939011" creationId="{00000000-0000-0000-0000-000000000000}"/>
          </ac:spMkLst>
        </pc:spChg>
      </pc:sldChg>
      <pc:sldChg chg="addSp delSp modSp add del mod modClrScheme modAnim chgLayout">
        <pc:chgData name="Soheil Abbasloo" userId="d71572ce-aea6-4a3a-9d7a-c1bc96c12f67" providerId="ADAL" clId="{ED41F9C1-8274-4F08-8693-1523C4FF26CB}" dt="2022-08-17T16:55:25.583" v="6777" actId="5793"/>
        <pc:sldMkLst>
          <pc:docMk/>
          <pc:sldMk cId="0" sldId="287"/>
        </pc:sldMkLst>
        <pc:spChg chg="add del mod ord">
          <ac:chgData name="Soheil Abbasloo" userId="d71572ce-aea6-4a3a-9d7a-c1bc96c12f67" providerId="ADAL" clId="{ED41F9C1-8274-4F08-8693-1523C4FF26CB}" dt="2022-08-12T21:50:28.495" v="5487" actId="478"/>
          <ac:spMkLst>
            <pc:docMk/>
            <pc:sldMk cId="0" sldId="287"/>
            <ac:spMk id="2" creationId="{C391D56C-CBA8-3883-35C4-1A11A91761DE}"/>
          </ac:spMkLst>
        </pc:spChg>
        <pc:spChg chg="add del mod">
          <ac:chgData name="Soheil Abbasloo" userId="d71572ce-aea6-4a3a-9d7a-c1bc96c12f67" providerId="ADAL" clId="{ED41F9C1-8274-4F08-8693-1523C4FF26CB}" dt="2022-08-12T22:04:06.415" v="5776"/>
          <ac:spMkLst>
            <pc:docMk/>
            <pc:sldMk cId="0" sldId="287"/>
            <ac:spMk id="33" creationId="{ABC8382B-7750-05BE-9959-4F18E73784BF}"/>
          </ac:spMkLst>
        </pc:spChg>
        <pc:spChg chg="add mod">
          <ac:chgData name="Soheil Abbasloo" userId="d71572ce-aea6-4a3a-9d7a-c1bc96c12f67" providerId="ADAL" clId="{ED41F9C1-8274-4F08-8693-1523C4FF26CB}" dt="2022-08-12T22:07:33.309" v="5825" actId="1076"/>
          <ac:spMkLst>
            <pc:docMk/>
            <pc:sldMk cId="0" sldId="287"/>
            <ac:spMk id="36" creationId="{75DD97DA-F6D5-ADE8-7210-3660D0A532FB}"/>
          </ac:spMkLst>
        </pc:spChg>
        <pc:spChg chg="mod ord">
          <ac:chgData name="Soheil Abbasloo" userId="d71572ce-aea6-4a3a-9d7a-c1bc96c12f67" providerId="ADAL" clId="{ED41F9C1-8274-4F08-8693-1523C4FF26CB}" dt="2022-08-17T16:54:23.377" v="6771" actId="255"/>
          <ac:spMkLst>
            <pc:docMk/>
            <pc:sldMk cId="0" sldId="287"/>
            <ac:spMk id="1193" creationId="{00000000-0000-0000-0000-000000000000}"/>
          </ac:spMkLst>
        </pc:spChg>
        <pc:spChg chg="mod ord">
          <ac:chgData name="Soheil Abbasloo" userId="d71572ce-aea6-4a3a-9d7a-c1bc96c12f67" providerId="ADAL" clId="{ED41F9C1-8274-4F08-8693-1523C4FF26CB}" dt="2022-08-17T16:55:25.583" v="6777" actId="5793"/>
          <ac:spMkLst>
            <pc:docMk/>
            <pc:sldMk cId="0" sldId="287"/>
            <ac:spMk id="1194" creationId="{00000000-0000-0000-0000-000000000000}"/>
          </ac:spMkLst>
        </pc:spChg>
        <pc:spChg chg="mod ord">
          <ac:chgData name="Soheil Abbasloo" userId="d71572ce-aea6-4a3a-9d7a-c1bc96c12f67" providerId="ADAL" clId="{ED41F9C1-8274-4F08-8693-1523C4FF26CB}" dt="2022-08-17T16:41:44.730" v="6450" actId="700"/>
          <ac:spMkLst>
            <pc:docMk/>
            <pc:sldMk cId="0" sldId="287"/>
            <ac:spMk id="1195" creationId="{00000000-0000-0000-0000-000000000000}"/>
          </ac:spMkLst>
        </pc:spChg>
        <pc:spChg chg="del mod">
          <ac:chgData name="Soheil Abbasloo" userId="d71572ce-aea6-4a3a-9d7a-c1bc96c12f67" providerId="ADAL" clId="{ED41F9C1-8274-4F08-8693-1523C4FF26CB}" dt="2022-08-12T22:02:28.515" v="5737" actId="478"/>
          <ac:spMkLst>
            <pc:docMk/>
            <pc:sldMk cId="0" sldId="287"/>
            <ac:spMk id="86018" creationId="{E2C1949C-A3D2-B71F-388C-36A8923392EA}"/>
          </ac:spMkLst>
        </pc:spChg>
        <pc:spChg chg="del mod">
          <ac:chgData name="Soheil Abbasloo" userId="d71572ce-aea6-4a3a-9d7a-c1bc96c12f67" providerId="ADAL" clId="{ED41F9C1-8274-4F08-8693-1523C4FF26CB}" dt="2022-08-12T22:02:32.672" v="5738" actId="478"/>
          <ac:spMkLst>
            <pc:docMk/>
            <pc:sldMk cId="0" sldId="287"/>
            <ac:spMk id="86019" creationId="{18EA9F22-8316-5C85-7ACE-E42C15994848}"/>
          </ac:spMkLst>
        </pc:spChg>
        <pc:spChg chg="mod">
          <ac:chgData name="Soheil Abbasloo" userId="d71572ce-aea6-4a3a-9d7a-c1bc96c12f67" providerId="ADAL" clId="{ED41F9C1-8274-4F08-8693-1523C4FF26CB}" dt="2022-08-12T21:58:33.756" v="5566" actId="1076"/>
          <ac:spMkLst>
            <pc:docMk/>
            <pc:sldMk cId="0" sldId="287"/>
            <ac:spMk id="86020" creationId="{271495D2-BDB8-7168-0E59-3BF7225BAA49}"/>
          </ac:spMkLst>
        </pc:spChg>
        <pc:spChg chg="mod ord">
          <ac:chgData name="Soheil Abbasloo" userId="d71572ce-aea6-4a3a-9d7a-c1bc96c12f67" providerId="ADAL" clId="{ED41F9C1-8274-4F08-8693-1523C4FF26CB}" dt="2022-08-12T21:50:05.509" v="5482" actId="700"/>
          <ac:spMkLst>
            <pc:docMk/>
            <pc:sldMk cId="0" sldId="287"/>
            <ac:spMk id="86021" creationId="{56F2F409-1E5F-D945-39DE-BEFBC3980BC6}"/>
          </ac:spMkLst>
        </pc:spChg>
        <pc:spChg chg="del mod">
          <ac:chgData name="Soheil Abbasloo" userId="d71572ce-aea6-4a3a-9d7a-c1bc96c12f67" providerId="ADAL" clId="{ED41F9C1-8274-4F08-8693-1523C4FF26CB}" dt="2022-08-12T22:02:32.672" v="5738" actId="478"/>
          <ac:spMkLst>
            <pc:docMk/>
            <pc:sldMk cId="0" sldId="287"/>
            <ac:spMk id="86022" creationId="{626BA02B-51B3-AD53-355A-629828CA790D}"/>
          </ac:spMkLst>
        </pc:spChg>
        <pc:spChg chg="del mod">
          <ac:chgData name="Soheil Abbasloo" userId="d71572ce-aea6-4a3a-9d7a-c1bc96c12f67" providerId="ADAL" clId="{ED41F9C1-8274-4F08-8693-1523C4FF26CB}" dt="2022-08-12T22:02:32.672" v="5738" actId="478"/>
          <ac:spMkLst>
            <pc:docMk/>
            <pc:sldMk cId="0" sldId="287"/>
            <ac:spMk id="86023" creationId="{2A4E253C-BCC1-2824-8E3B-E744D4F09471}"/>
          </ac:spMkLst>
        </pc:spChg>
        <pc:spChg chg="del mod">
          <ac:chgData name="Soheil Abbasloo" userId="d71572ce-aea6-4a3a-9d7a-c1bc96c12f67" providerId="ADAL" clId="{ED41F9C1-8274-4F08-8693-1523C4FF26CB}" dt="2022-08-12T22:02:32.672" v="5738" actId="478"/>
          <ac:spMkLst>
            <pc:docMk/>
            <pc:sldMk cId="0" sldId="287"/>
            <ac:spMk id="86024" creationId="{8708FC7E-52A0-26E1-1A64-5969B8AAB2B4}"/>
          </ac:spMkLst>
        </pc:spChg>
        <pc:spChg chg="del mod">
          <ac:chgData name="Soheil Abbasloo" userId="d71572ce-aea6-4a3a-9d7a-c1bc96c12f67" providerId="ADAL" clId="{ED41F9C1-8274-4F08-8693-1523C4FF26CB}" dt="2022-08-12T22:02:32.672" v="5738" actId="478"/>
          <ac:spMkLst>
            <pc:docMk/>
            <pc:sldMk cId="0" sldId="287"/>
            <ac:spMk id="86025" creationId="{46B266CC-8756-5097-ADF9-F92B79ED87B9}"/>
          </ac:spMkLst>
        </pc:spChg>
        <pc:spChg chg="del mod">
          <ac:chgData name="Soheil Abbasloo" userId="d71572ce-aea6-4a3a-9d7a-c1bc96c12f67" providerId="ADAL" clId="{ED41F9C1-8274-4F08-8693-1523C4FF26CB}" dt="2022-08-12T22:02:32.672" v="5738" actId="478"/>
          <ac:spMkLst>
            <pc:docMk/>
            <pc:sldMk cId="0" sldId="287"/>
            <ac:spMk id="86026" creationId="{49C95285-064A-BA70-F83E-9DA56D530E79}"/>
          </ac:spMkLst>
        </pc:spChg>
        <pc:spChg chg="del mod">
          <ac:chgData name="Soheil Abbasloo" userId="d71572ce-aea6-4a3a-9d7a-c1bc96c12f67" providerId="ADAL" clId="{ED41F9C1-8274-4F08-8693-1523C4FF26CB}" dt="2022-08-12T22:02:32.672" v="5738" actId="478"/>
          <ac:spMkLst>
            <pc:docMk/>
            <pc:sldMk cId="0" sldId="287"/>
            <ac:spMk id="86027" creationId="{2EA49595-8307-3162-6E97-CA162E2DD697}"/>
          </ac:spMkLst>
        </pc:spChg>
        <pc:spChg chg="del mod">
          <ac:chgData name="Soheil Abbasloo" userId="d71572ce-aea6-4a3a-9d7a-c1bc96c12f67" providerId="ADAL" clId="{ED41F9C1-8274-4F08-8693-1523C4FF26CB}" dt="2022-08-12T22:02:32.672" v="5738" actId="478"/>
          <ac:spMkLst>
            <pc:docMk/>
            <pc:sldMk cId="0" sldId="287"/>
            <ac:spMk id="86028" creationId="{356F3A2A-CCFF-D3F2-9347-81AA74FEB132}"/>
          </ac:spMkLst>
        </pc:spChg>
        <pc:spChg chg="del mod">
          <ac:chgData name="Soheil Abbasloo" userId="d71572ce-aea6-4a3a-9d7a-c1bc96c12f67" providerId="ADAL" clId="{ED41F9C1-8274-4F08-8693-1523C4FF26CB}" dt="2022-08-12T22:02:32.672" v="5738" actId="478"/>
          <ac:spMkLst>
            <pc:docMk/>
            <pc:sldMk cId="0" sldId="287"/>
            <ac:spMk id="86029" creationId="{ED7C7D10-D75A-7864-68EF-2D583A588814}"/>
          </ac:spMkLst>
        </pc:spChg>
        <pc:spChg chg="del mod">
          <ac:chgData name="Soheil Abbasloo" userId="d71572ce-aea6-4a3a-9d7a-c1bc96c12f67" providerId="ADAL" clId="{ED41F9C1-8274-4F08-8693-1523C4FF26CB}" dt="2022-08-12T22:02:32.672" v="5738" actId="478"/>
          <ac:spMkLst>
            <pc:docMk/>
            <pc:sldMk cId="0" sldId="287"/>
            <ac:spMk id="86030" creationId="{6DD6B276-B906-A1DC-C71B-5EA9588AF795}"/>
          </ac:spMkLst>
        </pc:spChg>
        <pc:spChg chg="del mod">
          <ac:chgData name="Soheil Abbasloo" userId="d71572ce-aea6-4a3a-9d7a-c1bc96c12f67" providerId="ADAL" clId="{ED41F9C1-8274-4F08-8693-1523C4FF26CB}" dt="2022-08-12T22:02:32.672" v="5738" actId="478"/>
          <ac:spMkLst>
            <pc:docMk/>
            <pc:sldMk cId="0" sldId="287"/>
            <ac:spMk id="86031" creationId="{DE2C081B-770F-8448-8127-E434EE962E71}"/>
          </ac:spMkLst>
        </pc:spChg>
        <pc:spChg chg="del mod">
          <ac:chgData name="Soheil Abbasloo" userId="d71572ce-aea6-4a3a-9d7a-c1bc96c12f67" providerId="ADAL" clId="{ED41F9C1-8274-4F08-8693-1523C4FF26CB}" dt="2022-08-12T22:02:32.672" v="5738" actId="478"/>
          <ac:spMkLst>
            <pc:docMk/>
            <pc:sldMk cId="0" sldId="287"/>
            <ac:spMk id="86032" creationId="{4ABB1F42-CE62-86AC-364C-1119C2080079}"/>
          </ac:spMkLst>
        </pc:spChg>
        <pc:spChg chg="del mod">
          <ac:chgData name="Soheil Abbasloo" userId="d71572ce-aea6-4a3a-9d7a-c1bc96c12f67" providerId="ADAL" clId="{ED41F9C1-8274-4F08-8693-1523C4FF26CB}" dt="2022-08-12T22:02:32.672" v="5738" actId="478"/>
          <ac:spMkLst>
            <pc:docMk/>
            <pc:sldMk cId="0" sldId="287"/>
            <ac:spMk id="86033" creationId="{383E5BF5-DCB6-91A8-7BD9-F7A570F197EC}"/>
          </ac:spMkLst>
        </pc:spChg>
        <pc:spChg chg="del mod">
          <ac:chgData name="Soheil Abbasloo" userId="d71572ce-aea6-4a3a-9d7a-c1bc96c12f67" providerId="ADAL" clId="{ED41F9C1-8274-4F08-8693-1523C4FF26CB}" dt="2022-08-12T22:02:32.672" v="5738" actId="478"/>
          <ac:spMkLst>
            <pc:docMk/>
            <pc:sldMk cId="0" sldId="287"/>
            <ac:spMk id="86034" creationId="{C1E509E0-66C5-E3D3-3508-98EFEB9DFD39}"/>
          </ac:spMkLst>
        </pc:spChg>
        <pc:spChg chg="del mod">
          <ac:chgData name="Soheil Abbasloo" userId="d71572ce-aea6-4a3a-9d7a-c1bc96c12f67" providerId="ADAL" clId="{ED41F9C1-8274-4F08-8693-1523C4FF26CB}" dt="2022-08-12T22:02:32.672" v="5738" actId="478"/>
          <ac:spMkLst>
            <pc:docMk/>
            <pc:sldMk cId="0" sldId="287"/>
            <ac:spMk id="86035" creationId="{10EFAE50-92ED-5414-5908-FD110D3DBC3E}"/>
          </ac:spMkLst>
        </pc:spChg>
        <pc:spChg chg="del mod">
          <ac:chgData name="Soheil Abbasloo" userId="d71572ce-aea6-4a3a-9d7a-c1bc96c12f67" providerId="ADAL" clId="{ED41F9C1-8274-4F08-8693-1523C4FF26CB}" dt="2022-08-12T22:02:32.672" v="5738" actId="478"/>
          <ac:spMkLst>
            <pc:docMk/>
            <pc:sldMk cId="0" sldId="287"/>
            <ac:spMk id="86036" creationId="{B56AB681-D304-DEEE-A346-7461C53B516D}"/>
          </ac:spMkLst>
        </pc:spChg>
        <pc:spChg chg="del mod">
          <ac:chgData name="Soheil Abbasloo" userId="d71572ce-aea6-4a3a-9d7a-c1bc96c12f67" providerId="ADAL" clId="{ED41F9C1-8274-4F08-8693-1523C4FF26CB}" dt="2022-08-12T22:02:32.672" v="5738" actId="478"/>
          <ac:spMkLst>
            <pc:docMk/>
            <pc:sldMk cId="0" sldId="287"/>
            <ac:spMk id="86037" creationId="{6CFE60D1-32B2-5D73-E62A-395FAA9BB22F}"/>
          </ac:spMkLst>
        </pc:spChg>
        <pc:spChg chg="del mod">
          <ac:chgData name="Soheil Abbasloo" userId="d71572ce-aea6-4a3a-9d7a-c1bc96c12f67" providerId="ADAL" clId="{ED41F9C1-8274-4F08-8693-1523C4FF26CB}" dt="2022-08-12T22:02:32.672" v="5738" actId="478"/>
          <ac:spMkLst>
            <pc:docMk/>
            <pc:sldMk cId="0" sldId="287"/>
            <ac:spMk id="86038" creationId="{FC2C32C6-AA35-0871-0792-293BD24DAB47}"/>
          </ac:spMkLst>
        </pc:spChg>
        <pc:spChg chg="del mod">
          <ac:chgData name="Soheil Abbasloo" userId="d71572ce-aea6-4a3a-9d7a-c1bc96c12f67" providerId="ADAL" clId="{ED41F9C1-8274-4F08-8693-1523C4FF26CB}" dt="2022-08-12T22:02:32.672" v="5738" actId="478"/>
          <ac:spMkLst>
            <pc:docMk/>
            <pc:sldMk cId="0" sldId="287"/>
            <ac:spMk id="86039" creationId="{892298C6-D743-3204-AFA2-49405379E211}"/>
          </ac:spMkLst>
        </pc:spChg>
        <pc:spChg chg="del mod">
          <ac:chgData name="Soheil Abbasloo" userId="d71572ce-aea6-4a3a-9d7a-c1bc96c12f67" providerId="ADAL" clId="{ED41F9C1-8274-4F08-8693-1523C4FF26CB}" dt="2022-08-12T22:02:32.672" v="5738" actId="478"/>
          <ac:spMkLst>
            <pc:docMk/>
            <pc:sldMk cId="0" sldId="287"/>
            <ac:spMk id="86040" creationId="{F7B3626C-3A22-904A-9CDC-4E8EA6993F3B}"/>
          </ac:spMkLst>
        </pc:spChg>
        <pc:spChg chg="del mod">
          <ac:chgData name="Soheil Abbasloo" userId="d71572ce-aea6-4a3a-9d7a-c1bc96c12f67" providerId="ADAL" clId="{ED41F9C1-8274-4F08-8693-1523C4FF26CB}" dt="2022-08-12T22:02:32.672" v="5738" actId="478"/>
          <ac:spMkLst>
            <pc:docMk/>
            <pc:sldMk cId="0" sldId="287"/>
            <ac:spMk id="86041" creationId="{033A2FF9-6DC5-86C3-6B6F-F6FC7B83A6E9}"/>
          </ac:spMkLst>
        </pc:spChg>
        <pc:spChg chg="del mod">
          <ac:chgData name="Soheil Abbasloo" userId="d71572ce-aea6-4a3a-9d7a-c1bc96c12f67" providerId="ADAL" clId="{ED41F9C1-8274-4F08-8693-1523C4FF26CB}" dt="2022-08-12T22:02:32.672" v="5738" actId="478"/>
          <ac:spMkLst>
            <pc:docMk/>
            <pc:sldMk cId="0" sldId="287"/>
            <ac:spMk id="86042" creationId="{DD486098-30A2-F00C-757F-6B4754D0491F}"/>
          </ac:spMkLst>
        </pc:spChg>
        <pc:spChg chg="del mod">
          <ac:chgData name="Soheil Abbasloo" userId="d71572ce-aea6-4a3a-9d7a-c1bc96c12f67" providerId="ADAL" clId="{ED41F9C1-8274-4F08-8693-1523C4FF26CB}" dt="2022-08-12T22:02:32.672" v="5738" actId="478"/>
          <ac:spMkLst>
            <pc:docMk/>
            <pc:sldMk cId="0" sldId="287"/>
            <ac:spMk id="86043" creationId="{93C4CC32-0F17-595F-97A8-B5C77DE01C8F}"/>
          </ac:spMkLst>
        </pc:spChg>
        <pc:spChg chg="del mod">
          <ac:chgData name="Soheil Abbasloo" userId="d71572ce-aea6-4a3a-9d7a-c1bc96c12f67" providerId="ADAL" clId="{ED41F9C1-8274-4F08-8693-1523C4FF26CB}" dt="2022-08-12T22:02:32.672" v="5738" actId="478"/>
          <ac:spMkLst>
            <pc:docMk/>
            <pc:sldMk cId="0" sldId="287"/>
            <ac:spMk id="86044" creationId="{88FF531C-1A24-D950-C380-49EDB03147CD}"/>
          </ac:spMkLst>
        </pc:spChg>
        <pc:spChg chg="del mod">
          <ac:chgData name="Soheil Abbasloo" userId="d71572ce-aea6-4a3a-9d7a-c1bc96c12f67" providerId="ADAL" clId="{ED41F9C1-8274-4F08-8693-1523C4FF26CB}" dt="2022-08-12T22:02:32.672" v="5738" actId="478"/>
          <ac:spMkLst>
            <pc:docMk/>
            <pc:sldMk cId="0" sldId="287"/>
            <ac:spMk id="86045" creationId="{9B8AC7A2-94BF-86D4-AD09-684252D85866}"/>
          </ac:spMkLst>
        </pc:spChg>
        <pc:graphicFrameChg chg="add mod modGraphic">
          <ac:chgData name="Soheil Abbasloo" userId="d71572ce-aea6-4a3a-9d7a-c1bc96c12f67" providerId="ADAL" clId="{ED41F9C1-8274-4F08-8693-1523C4FF26CB}" dt="2022-08-12T22:02:36.704" v="5739" actId="1076"/>
          <ac:graphicFrameMkLst>
            <pc:docMk/>
            <pc:sldMk cId="0" sldId="287"/>
            <ac:graphicFrameMk id="3" creationId="{99D8422D-68C5-0116-D74C-6B1594BBC5AD}"/>
          </ac:graphicFrameMkLst>
        </pc:graphicFrameChg>
        <pc:graphicFrameChg chg="add mod modGraphic">
          <ac:chgData name="Soheil Abbasloo" userId="d71572ce-aea6-4a3a-9d7a-c1bc96c12f67" providerId="ADAL" clId="{ED41F9C1-8274-4F08-8693-1523C4FF26CB}" dt="2022-08-12T22:07:04.459" v="5816"/>
          <ac:graphicFrameMkLst>
            <pc:docMk/>
            <pc:sldMk cId="0" sldId="287"/>
            <ac:graphicFrameMk id="5" creationId="{B5DE3FCC-62BE-2CAB-A7CE-488BF7D5CA9C}"/>
          </ac:graphicFrameMkLst>
        </pc:graphicFrameChg>
      </pc:sldChg>
      <pc:sldChg chg="modSp add del mod modClrScheme chgLayout modNotes">
        <pc:chgData name="Soheil Abbasloo" userId="d71572ce-aea6-4a3a-9d7a-c1bc96c12f67" providerId="ADAL" clId="{ED41F9C1-8274-4F08-8693-1523C4FF26CB}" dt="2022-08-10T22:37:31.539" v="183" actId="47"/>
        <pc:sldMkLst>
          <pc:docMk/>
          <pc:sldMk cId="3249102476" sldId="287"/>
        </pc:sldMkLst>
        <pc:spChg chg="mod ord">
          <ac:chgData name="Soheil Abbasloo" userId="d71572ce-aea6-4a3a-9d7a-c1bc96c12f67" providerId="ADAL" clId="{ED41F9C1-8274-4F08-8693-1523C4FF26CB}" dt="2022-08-10T22:35:24.382" v="148" actId="700"/>
          <ac:spMkLst>
            <pc:docMk/>
            <pc:sldMk cId="3249102476" sldId="287"/>
            <ac:spMk id="1807362" creationId="{00000000-0000-0000-0000-000000000000}"/>
          </ac:spMkLst>
        </pc:spChg>
        <pc:spChg chg="mod ord">
          <ac:chgData name="Soheil Abbasloo" userId="d71572ce-aea6-4a3a-9d7a-c1bc96c12f67" providerId="ADAL" clId="{ED41F9C1-8274-4F08-8693-1523C4FF26CB}" dt="2022-08-10T22:35:24.382" v="148" actId="700"/>
          <ac:spMkLst>
            <pc:docMk/>
            <pc:sldMk cId="3249102476" sldId="287"/>
            <ac:spMk id="1807363" creationId="{00000000-0000-0000-0000-000000000000}"/>
          </ac:spMkLst>
        </pc:spChg>
      </pc:sldChg>
      <pc:sldChg chg="modSp add del mod modClrScheme chgLayout">
        <pc:chgData name="Soheil Abbasloo" userId="d71572ce-aea6-4a3a-9d7a-c1bc96c12f67" providerId="ADAL" clId="{ED41F9C1-8274-4F08-8693-1523C4FF26CB}" dt="2022-08-17T19:21:50.725" v="7075" actId="6549"/>
        <pc:sldMkLst>
          <pc:docMk/>
          <pc:sldMk cId="0" sldId="288"/>
        </pc:sldMkLst>
        <pc:spChg chg="mod ord">
          <ac:chgData name="Soheil Abbasloo" userId="d71572ce-aea6-4a3a-9d7a-c1bc96c12f67" providerId="ADAL" clId="{ED41F9C1-8274-4F08-8693-1523C4FF26CB}" dt="2022-08-17T16:53:26.698" v="6768" actId="207"/>
          <ac:spMkLst>
            <pc:docMk/>
            <pc:sldMk cId="0" sldId="288"/>
            <ac:spMk id="1199" creationId="{00000000-0000-0000-0000-000000000000}"/>
          </ac:spMkLst>
        </pc:spChg>
        <pc:spChg chg="mod ord">
          <ac:chgData name="Soheil Abbasloo" userId="d71572ce-aea6-4a3a-9d7a-c1bc96c12f67" providerId="ADAL" clId="{ED41F9C1-8274-4F08-8693-1523C4FF26CB}" dt="2022-08-17T19:21:50.725" v="7075" actId="6549"/>
          <ac:spMkLst>
            <pc:docMk/>
            <pc:sldMk cId="0" sldId="288"/>
            <ac:spMk id="1200" creationId="{00000000-0000-0000-0000-000000000000}"/>
          </ac:spMkLst>
        </pc:spChg>
        <pc:spChg chg="mod ord">
          <ac:chgData name="Soheil Abbasloo" userId="d71572ce-aea6-4a3a-9d7a-c1bc96c12f67" providerId="ADAL" clId="{ED41F9C1-8274-4F08-8693-1523C4FF26CB}" dt="2022-08-17T16:41:44.730" v="6450" actId="700"/>
          <ac:spMkLst>
            <pc:docMk/>
            <pc:sldMk cId="0" sldId="288"/>
            <ac:spMk id="1201" creationId="{00000000-0000-0000-0000-000000000000}"/>
          </ac:spMkLst>
        </pc:spChg>
        <pc:spChg chg="mod ord">
          <ac:chgData name="Soheil Abbasloo" userId="d71572ce-aea6-4a3a-9d7a-c1bc96c12f67" providerId="ADAL" clId="{ED41F9C1-8274-4F08-8693-1523C4FF26CB}" dt="2022-08-12T21:50:05.509" v="5482" actId="700"/>
          <ac:spMkLst>
            <pc:docMk/>
            <pc:sldMk cId="0" sldId="288"/>
            <ac:spMk id="88066" creationId="{386DB028-678C-0D6B-35A1-E9D26325FCB8}"/>
          </ac:spMkLst>
        </pc:spChg>
        <pc:spChg chg="mod ord">
          <ac:chgData name="Soheil Abbasloo" userId="d71572ce-aea6-4a3a-9d7a-c1bc96c12f67" providerId="ADAL" clId="{ED41F9C1-8274-4F08-8693-1523C4FF26CB}" dt="2022-08-12T21:50:05.509" v="5482" actId="700"/>
          <ac:spMkLst>
            <pc:docMk/>
            <pc:sldMk cId="0" sldId="288"/>
            <ac:spMk id="88068" creationId="{A49DF403-0A78-9A15-5DC4-A32051B443E2}"/>
          </ac:spMkLst>
        </pc:spChg>
        <pc:spChg chg="mod ord">
          <ac:chgData name="Soheil Abbasloo" userId="d71572ce-aea6-4a3a-9d7a-c1bc96c12f67" providerId="ADAL" clId="{ED41F9C1-8274-4F08-8693-1523C4FF26CB}" dt="2022-08-12T21:50:05.509" v="5482" actId="700"/>
          <ac:spMkLst>
            <pc:docMk/>
            <pc:sldMk cId="0" sldId="288"/>
            <ac:spMk id="822275" creationId="{B0AB4551-D1FF-E395-0DF3-DAAC9CE12962}"/>
          </ac:spMkLst>
        </pc:spChg>
      </pc:sldChg>
      <pc:sldChg chg="addSp delSp modSp add del mod modClrScheme chgLayout">
        <pc:chgData name="Soheil Abbasloo" userId="d71572ce-aea6-4a3a-9d7a-c1bc96c12f67" providerId="ADAL" clId="{ED41F9C1-8274-4F08-8693-1523C4FF26CB}" dt="2022-08-17T16:59:02.064" v="6814" actId="207"/>
        <pc:sldMkLst>
          <pc:docMk/>
          <pc:sldMk cId="0" sldId="289"/>
        </pc:sldMkLst>
        <pc:spChg chg="add mod">
          <ac:chgData name="Soheil Abbasloo" userId="d71572ce-aea6-4a3a-9d7a-c1bc96c12f67" providerId="ADAL" clId="{ED41F9C1-8274-4F08-8693-1523C4FF26CB}" dt="2022-08-17T16:58:56.934" v="6813" actId="478"/>
          <ac:spMkLst>
            <pc:docMk/>
            <pc:sldMk cId="0" sldId="289"/>
            <ac:spMk id="3" creationId="{502CC038-5D74-501C-10D2-BD54496D5DAC}"/>
          </ac:spMkLst>
        </pc:spChg>
        <pc:spChg chg="del mod ord">
          <ac:chgData name="Soheil Abbasloo" userId="d71572ce-aea6-4a3a-9d7a-c1bc96c12f67" providerId="ADAL" clId="{ED41F9C1-8274-4F08-8693-1523C4FF26CB}" dt="2022-08-17T16:58:56.934" v="6813" actId="478"/>
          <ac:spMkLst>
            <pc:docMk/>
            <pc:sldMk cId="0" sldId="289"/>
            <ac:spMk id="1205" creationId="{00000000-0000-0000-0000-000000000000}"/>
          </ac:spMkLst>
        </pc:spChg>
        <pc:spChg chg="mod ord">
          <ac:chgData name="Soheil Abbasloo" userId="d71572ce-aea6-4a3a-9d7a-c1bc96c12f67" providerId="ADAL" clId="{ED41F9C1-8274-4F08-8693-1523C4FF26CB}" dt="2022-08-17T16:59:02.064" v="6814" actId="207"/>
          <ac:spMkLst>
            <pc:docMk/>
            <pc:sldMk cId="0" sldId="289"/>
            <ac:spMk id="1206" creationId="{00000000-0000-0000-0000-000000000000}"/>
          </ac:spMkLst>
        </pc:spChg>
        <pc:spChg chg="mod ord">
          <ac:chgData name="Soheil Abbasloo" userId="d71572ce-aea6-4a3a-9d7a-c1bc96c12f67" providerId="ADAL" clId="{ED41F9C1-8274-4F08-8693-1523C4FF26CB}" dt="2022-08-17T16:41:44.730" v="6450" actId="700"/>
          <ac:spMkLst>
            <pc:docMk/>
            <pc:sldMk cId="0" sldId="289"/>
            <ac:spMk id="1207" creationId="{00000000-0000-0000-0000-000000000000}"/>
          </ac:spMkLst>
        </pc:spChg>
        <pc:spChg chg="mod ord">
          <ac:chgData name="Soheil Abbasloo" userId="d71572ce-aea6-4a3a-9d7a-c1bc96c12f67" providerId="ADAL" clId="{ED41F9C1-8274-4F08-8693-1523C4FF26CB}" dt="2022-08-12T21:50:05.509" v="5482" actId="700"/>
          <ac:spMkLst>
            <pc:docMk/>
            <pc:sldMk cId="0" sldId="289"/>
            <ac:spMk id="90114" creationId="{6413DF75-8A1B-EA13-2B50-BBBA7C18D0A5}"/>
          </ac:spMkLst>
        </pc:spChg>
        <pc:spChg chg="mod ord">
          <ac:chgData name="Soheil Abbasloo" userId="d71572ce-aea6-4a3a-9d7a-c1bc96c12f67" providerId="ADAL" clId="{ED41F9C1-8274-4F08-8693-1523C4FF26CB}" dt="2022-08-12T21:50:05.509" v="5482" actId="700"/>
          <ac:spMkLst>
            <pc:docMk/>
            <pc:sldMk cId="0" sldId="289"/>
            <ac:spMk id="90116" creationId="{45637AE0-D94A-64B1-CB49-687BCC8A5BB9}"/>
          </ac:spMkLst>
        </pc:spChg>
        <pc:spChg chg="mod ord">
          <ac:chgData name="Soheil Abbasloo" userId="d71572ce-aea6-4a3a-9d7a-c1bc96c12f67" providerId="ADAL" clId="{ED41F9C1-8274-4F08-8693-1523C4FF26CB}" dt="2022-08-12T21:50:05.509" v="5482" actId="700"/>
          <ac:spMkLst>
            <pc:docMk/>
            <pc:sldMk cId="0" sldId="289"/>
            <ac:spMk id="823299" creationId="{FBAFE36F-FE0B-0965-8C02-BE7FD6258EC7}"/>
          </ac:spMkLst>
        </pc:spChg>
      </pc:sldChg>
      <pc:sldChg chg="addSp modSp add del mod ord modClrScheme modAnim chgLayout">
        <pc:chgData name="Soheil Abbasloo" userId="d71572ce-aea6-4a3a-9d7a-c1bc96c12f67" providerId="ADAL" clId="{ED41F9C1-8274-4F08-8693-1523C4FF26CB}" dt="2022-08-17T16:10:26.218" v="6093" actId="2696"/>
        <pc:sldMkLst>
          <pc:docMk/>
          <pc:sldMk cId="530479192" sldId="290"/>
        </pc:sldMkLst>
        <pc:spChg chg="add mod ord">
          <ac:chgData name="Soheil Abbasloo" userId="d71572ce-aea6-4a3a-9d7a-c1bc96c12f67" providerId="ADAL" clId="{ED41F9C1-8274-4F08-8693-1523C4FF26CB}" dt="2022-08-12T22:28:48.428" v="6084" actId="20577"/>
          <ac:spMkLst>
            <pc:docMk/>
            <pc:sldMk cId="530479192" sldId="290"/>
            <ac:spMk id="2" creationId="{96870B53-20AA-B057-6867-68B33F9BEC60}"/>
          </ac:spMkLst>
        </pc:spChg>
        <pc:spChg chg="mod ord">
          <ac:chgData name="Soheil Abbasloo" userId="d71572ce-aea6-4a3a-9d7a-c1bc96c12f67" providerId="ADAL" clId="{ED41F9C1-8274-4F08-8693-1523C4FF26CB}" dt="2022-08-12T22:26:30.715" v="6057" actId="120"/>
          <ac:spMkLst>
            <pc:docMk/>
            <pc:sldMk cId="530479192" sldId="290"/>
            <ac:spMk id="43011" creationId="{00000000-0000-0000-0000-000000000000}"/>
          </ac:spMkLst>
        </pc:spChg>
        <pc:spChg chg="mod ord">
          <ac:chgData name="Soheil Abbasloo" userId="d71572ce-aea6-4a3a-9d7a-c1bc96c12f67" providerId="ADAL" clId="{ED41F9C1-8274-4F08-8693-1523C4FF26CB}" dt="2022-08-12T22:28:49.573" v="6085" actId="20577"/>
          <ac:spMkLst>
            <pc:docMk/>
            <pc:sldMk cId="530479192" sldId="290"/>
            <ac:spMk id="928771" creationId="{00000000-0000-0000-0000-000000000000}"/>
          </ac:spMkLst>
        </pc:spChg>
      </pc:sldChg>
      <pc:sldChg chg="modSp add del mod modClrScheme modAnim chgLayout">
        <pc:chgData name="Soheil Abbasloo" userId="d71572ce-aea6-4a3a-9d7a-c1bc96c12f67" providerId="ADAL" clId="{ED41F9C1-8274-4F08-8693-1523C4FF26CB}" dt="2022-08-17T16:10:26.218" v="6093" actId="2696"/>
        <pc:sldMkLst>
          <pc:docMk/>
          <pc:sldMk cId="372867175" sldId="291"/>
        </pc:sldMkLst>
        <pc:spChg chg="mod ord">
          <ac:chgData name="Soheil Abbasloo" userId="d71572ce-aea6-4a3a-9d7a-c1bc96c12f67" providerId="ADAL" clId="{ED41F9C1-8274-4F08-8693-1523C4FF26CB}" dt="2022-08-10T22:57:24.316" v="488" actId="207"/>
          <ac:spMkLst>
            <pc:docMk/>
            <pc:sldMk cId="372867175" sldId="291"/>
            <ac:spMk id="3" creationId="{00000000-0000-0000-0000-000000000000}"/>
          </ac:spMkLst>
        </pc:spChg>
        <pc:spChg chg="mod ord">
          <ac:chgData name="Soheil Abbasloo" userId="d71572ce-aea6-4a3a-9d7a-c1bc96c12f67" providerId="ADAL" clId="{ED41F9C1-8274-4F08-8693-1523C4FF26CB}" dt="2022-08-10T22:35:24.382" v="148" actId="700"/>
          <ac:spMkLst>
            <pc:docMk/>
            <pc:sldMk cId="372867175" sldId="291"/>
            <ac:spMk id="4" creationId="{00000000-0000-0000-0000-000000000000}"/>
          </ac:spMkLst>
        </pc:spChg>
        <pc:spChg chg="mod ord">
          <ac:chgData name="Soheil Abbasloo" userId="d71572ce-aea6-4a3a-9d7a-c1bc96c12f67" providerId="ADAL" clId="{ED41F9C1-8274-4F08-8693-1523C4FF26CB}" dt="2022-08-10T22:35:24.382" v="148" actId="700"/>
          <ac:spMkLst>
            <pc:docMk/>
            <pc:sldMk cId="372867175" sldId="291"/>
            <ac:spMk id="115714" creationId="{00000000-0000-0000-0000-000000000000}"/>
          </ac:spMkLst>
        </pc:spChg>
      </pc:sldChg>
      <pc:sldChg chg="addSp modSp del mod modClrScheme chgLayout">
        <pc:chgData name="Soheil Abbasloo" userId="d71572ce-aea6-4a3a-9d7a-c1bc96c12f67" providerId="ADAL" clId="{ED41F9C1-8274-4F08-8693-1523C4FF26CB}" dt="2022-08-17T16:41:44.730" v="6450" actId="700"/>
        <pc:sldMkLst>
          <pc:docMk/>
          <pc:sldMk cId="0" sldId="292"/>
        </pc:sldMkLst>
        <pc:spChg chg="add mod ord">
          <ac:chgData name="Soheil Abbasloo" userId="d71572ce-aea6-4a3a-9d7a-c1bc96c12f67" providerId="ADAL" clId="{ED41F9C1-8274-4F08-8693-1523C4FF26CB}" dt="2022-08-17T16:41:44.730" v="6450" actId="700"/>
          <ac:spMkLst>
            <pc:docMk/>
            <pc:sldMk cId="0" sldId="292"/>
            <ac:spMk id="2" creationId="{AC25569A-71D2-D503-AE4B-3147AB67AE86}"/>
          </ac:spMkLst>
        </pc:spChg>
        <pc:spChg chg="add mod ord">
          <ac:chgData name="Soheil Abbasloo" userId="d71572ce-aea6-4a3a-9d7a-c1bc96c12f67" providerId="ADAL" clId="{ED41F9C1-8274-4F08-8693-1523C4FF26CB}" dt="2022-08-17T16:41:44.730" v="6450" actId="700"/>
          <ac:spMkLst>
            <pc:docMk/>
            <pc:sldMk cId="0" sldId="292"/>
            <ac:spMk id="3" creationId="{772085FF-3AA9-E3A1-8078-4527310EE385}"/>
          </ac:spMkLst>
        </pc:spChg>
        <pc:spChg chg="mod ord">
          <ac:chgData name="Soheil Abbasloo" userId="d71572ce-aea6-4a3a-9d7a-c1bc96c12f67" providerId="ADAL" clId="{ED41F9C1-8274-4F08-8693-1523C4FF26CB}" dt="2022-08-17T16:41:44.730" v="6450" actId="700"/>
          <ac:spMkLst>
            <pc:docMk/>
            <pc:sldMk cId="0" sldId="292"/>
            <ac:spMk id="1375" creationId="{00000000-0000-0000-0000-000000000000}"/>
          </ac:spMkLst>
        </pc:spChg>
      </pc:sldChg>
      <pc:sldChg chg="addSp delSp modSp add del mod modClrScheme modAnim chgLayout modNotes">
        <pc:chgData name="Soheil Abbasloo" userId="d71572ce-aea6-4a3a-9d7a-c1bc96c12f67" providerId="ADAL" clId="{ED41F9C1-8274-4F08-8693-1523C4FF26CB}" dt="2022-08-17T16:10:26.218" v="6093" actId="2696"/>
        <pc:sldMkLst>
          <pc:docMk/>
          <pc:sldMk cId="1490950182" sldId="292"/>
        </pc:sldMkLst>
        <pc:spChg chg="add del mod ord">
          <ac:chgData name="Soheil Abbasloo" userId="d71572ce-aea6-4a3a-9d7a-c1bc96c12f67" providerId="ADAL" clId="{ED41F9C1-8274-4F08-8693-1523C4FF26CB}" dt="2022-08-10T22:36:27.592" v="167" actId="478"/>
          <ac:spMkLst>
            <pc:docMk/>
            <pc:sldMk cId="1490950182" sldId="292"/>
            <ac:spMk id="2" creationId="{AA274271-4CA3-F226-5258-EB496023002A}"/>
          </ac:spMkLst>
        </pc:spChg>
        <pc:spChg chg="add mod ord">
          <ac:chgData name="Soheil Abbasloo" userId="d71572ce-aea6-4a3a-9d7a-c1bc96c12f67" providerId="ADAL" clId="{ED41F9C1-8274-4F08-8693-1523C4FF26CB}" dt="2022-08-10T22:29:07.532" v="60" actId="700"/>
          <ac:spMkLst>
            <pc:docMk/>
            <pc:sldMk cId="1490950182" sldId="292"/>
            <ac:spMk id="2" creationId="{BC6F5B07-6FA2-8C47-18C4-6CD833F3C811}"/>
          </ac:spMkLst>
        </pc:spChg>
        <pc:spChg chg="mod ord">
          <ac:chgData name="Soheil Abbasloo" userId="d71572ce-aea6-4a3a-9d7a-c1bc96c12f67" providerId="ADAL" clId="{ED41F9C1-8274-4F08-8693-1523C4FF26CB}" dt="2022-08-10T22:35:24.468" v="149" actId="27636"/>
          <ac:spMkLst>
            <pc:docMk/>
            <pc:sldMk cId="1490950182" sldId="292"/>
            <ac:spMk id="58375"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78"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79"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80"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81"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82"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83"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84"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85"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86"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87"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88"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89"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90" creationId="{00000000-0000-0000-0000-000000000000}"/>
          </ac:spMkLst>
        </pc:spChg>
        <pc:spChg chg="mod">
          <ac:chgData name="Soheil Abbasloo" userId="d71572ce-aea6-4a3a-9d7a-c1bc96c12f67" providerId="ADAL" clId="{ED41F9C1-8274-4F08-8693-1523C4FF26CB}" dt="2022-08-10T22:37:14.940" v="181" actId="1076"/>
          <ac:spMkLst>
            <pc:docMk/>
            <pc:sldMk cId="1490950182" sldId="292"/>
            <ac:spMk id="58391" creationId="{00000000-0000-0000-0000-000000000000}"/>
          </ac:spMkLst>
        </pc:spChg>
        <pc:spChg chg="mod">
          <ac:chgData name="Soheil Abbasloo" userId="d71572ce-aea6-4a3a-9d7a-c1bc96c12f67" providerId="ADAL" clId="{ED41F9C1-8274-4F08-8693-1523C4FF26CB}" dt="2022-08-10T22:37:20.128" v="182" actId="1076"/>
          <ac:spMkLst>
            <pc:docMk/>
            <pc:sldMk cId="1490950182" sldId="292"/>
            <ac:spMk id="965655" creationId="{00000000-0000-0000-0000-000000000000}"/>
          </ac:spMkLst>
        </pc:spChg>
        <pc:graphicFrameChg chg="mod">
          <ac:chgData name="Soheil Abbasloo" userId="d71572ce-aea6-4a3a-9d7a-c1bc96c12f67" providerId="ADAL" clId="{ED41F9C1-8274-4F08-8693-1523C4FF26CB}" dt="2022-08-10T22:37:14.940" v="181" actId="1076"/>
          <ac:graphicFrameMkLst>
            <pc:docMk/>
            <pc:sldMk cId="1490950182" sldId="292"/>
            <ac:graphicFrameMk id="58370" creationId="{00000000-0000-0000-0000-000000000000}"/>
          </ac:graphicFrameMkLst>
        </pc:graphicFrameChg>
        <pc:graphicFrameChg chg="mod">
          <ac:chgData name="Soheil Abbasloo" userId="d71572ce-aea6-4a3a-9d7a-c1bc96c12f67" providerId="ADAL" clId="{ED41F9C1-8274-4F08-8693-1523C4FF26CB}" dt="2022-08-10T22:37:14.940" v="181" actId="1076"/>
          <ac:graphicFrameMkLst>
            <pc:docMk/>
            <pc:sldMk cId="1490950182" sldId="292"/>
            <ac:graphicFrameMk id="58371" creationId="{00000000-0000-0000-0000-000000000000}"/>
          </ac:graphicFrameMkLst>
        </pc:graphicFrameChg>
        <pc:graphicFrameChg chg="mod">
          <ac:chgData name="Soheil Abbasloo" userId="d71572ce-aea6-4a3a-9d7a-c1bc96c12f67" providerId="ADAL" clId="{ED41F9C1-8274-4F08-8693-1523C4FF26CB}" dt="2022-08-10T22:37:14.940" v="181" actId="1076"/>
          <ac:graphicFrameMkLst>
            <pc:docMk/>
            <pc:sldMk cId="1490950182" sldId="292"/>
            <ac:graphicFrameMk id="58372" creationId="{00000000-0000-0000-0000-000000000000}"/>
          </ac:graphicFrameMkLst>
        </pc:graphicFrameChg>
        <pc:graphicFrameChg chg="mod">
          <ac:chgData name="Soheil Abbasloo" userId="d71572ce-aea6-4a3a-9d7a-c1bc96c12f67" providerId="ADAL" clId="{ED41F9C1-8274-4F08-8693-1523C4FF26CB}" dt="2022-08-10T22:37:14.940" v="181" actId="1076"/>
          <ac:graphicFrameMkLst>
            <pc:docMk/>
            <pc:sldMk cId="1490950182" sldId="292"/>
            <ac:graphicFrameMk id="58373" creationId="{00000000-0000-0000-0000-000000000000}"/>
          </ac:graphicFrameMkLst>
        </pc:graphicFrameChg>
        <pc:picChg chg="mod">
          <ac:chgData name="Soheil Abbasloo" userId="d71572ce-aea6-4a3a-9d7a-c1bc96c12f67" providerId="ADAL" clId="{ED41F9C1-8274-4F08-8693-1523C4FF26CB}" dt="2022-08-10T22:37:14.940" v="181" actId="1076"/>
          <ac:picMkLst>
            <pc:docMk/>
            <pc:sldMk cId="1490950182" sldId="292"/>
            <ac:picMk id="23" creationId="{00000000-0000-0000-0000-000000000000}"/>
          </ac:picMkLst>
        </pc:picChg>
      </pc:sldChg>
      <pc:sldChg chg="addSp modSp add del mod ord modClrScheme chgLayout">
        <pc:chgData name="Soheil Abbasloo" userId="d71572ce-aea6-4a3a-9d7a-c1bc96c12f67" providerId="ADAL" clId="{ED41F9C1-8274-4F08-8693-1523C4FF26CB}" dt="2022-08-17T19:21:24.032" v="7072" actId="20578"/>
        <pc:sldMkLst>
          <pc:docMk/>
          <pc:sldMk cId="0" sldId="293"/>
        </pc:sldMkLst>
        <pc:spChg chg="add mod ord">
          <ac:chgData name="Soheil Abbasloo" userId="d71572ce-aea6-4a3a-9d7a-c1bc96c12f67" providerId="ADAL" clId="{ED41F9C1-8274-4F08-8693-1523C4FF26CB}" dt="2022-08-17T16:41:44.730" v="6450" actId="700"/>
          <ac:spMkLst>
            <pc:docMk/>
            <pc:sldMk cId="0" sldId="293"/>
            <ac:spMk id="2" creationId="{71AB4DD5-8FAA-23F5-8829-DF5EA97629E2}"/>
          </ac:spMkLst>
        </pc:spChg>
        <pc:spChg chg="add mod">
          <ac:chgData name="Soheil Abbasloo" userId="d71572ce-aea6-4a3a-9d7a-c1bc96c12f67" providerId="ADAL" clId="{ED41F9C1-8274-4F08-8693-1523C4FF26CB}" dt="2022-08-12T19:02:42.746" v="2265" actId="1036"/>
          <ac:spMkLst>
            <pc:docMk/>
            <pc:sldMk cId="0" sldId="293"/>
            <ac:spMk id="2" creationId="{C9BA98D3-C0CD-0F13-CD2C-02A7AEA2A962}"/>
          </ac:spMkLst>
        </pc:spChg>
        <pc:spChg chg="add mod ord">
          <ac:chgData name="Soheil Abbasloo" userId="d71572ce-aea6-4a3a-9d7a-c1bc96c12f67" providerId="ADAL" clId="{ED41F9C1-8274-4F08-8693-1523C4FF26CB}" dt="2022-08-17T16:41:44.730" v="6450" actId="700"/>
          <ac:spMkLst>
            <pc:docMk/>
            <pc:sldMk cId="0" sldId="293"/>
            <ac:spMk id="3" creationId="{FD72FAFE-DB35-9B07-DFA1-8E35C4B01CEB}"/>
          </ac:spMkLst>
        </pc:spChg>
        <pc:spChg chg="add mod">
          <ac:chgData name="Soheil Abbasloo" userId="d71572ce-aea6-4a3a-9d7a-c1bc96c12f67" providerId="ADAL" clId="{ED41F9C1-8274-4F08-8693-1523C4FF26CB}" dt="2022-08-12T19:02:42.746" v="2265" actId="1036"/>
          <ac:spMkLst>
            <pc:docMk/>
            <pc:sldMk cId="0" sldId="293"/>
            <ac:spMk id="24" creationId="{D3F26632-4F3A-2C7A-0097-7CE854035E33}"/>
          </ac:spMkLst>
        </pc:spChg>
        <pc:spChg chg="add mod">
          <ac:chgData name="Soheil Abbasloo" userId="d71572ce-aea6-4a3a-9d7a-c1bc96c12f67" providerId="ADAL" clId="{ED41F9C1-8274-4F08-8693-1523C4FF26CB}" dt="2022-08-12T19:02:42.746" v="2265" actId="1036"/>
          <ac:spMkLst>
            <pc:docMk/>
            <pc:sldMk cId="0" sldId="293"/>
            <ac:spMk id="25" creationId="{6D2FB962-67C6-944B-50A9-E54A1CDC554A}"/>
          </ac:spMkLst>
        </pc:spChg>
        <pc:spChg chg="mod ord">
          <ac:chgData name="Soheil Abbasloo" userId="d71572ce-aea6-4a3a-9d7a-c1bc96c12f67" providerId="ADAL" clId="{ED41F9C1-8274-4F08-8693-1523C4FF26CB}" dt="2022-08-17T16:41:44.730" v="6450" actId="700"/>
          <ac:spMkLst>
            <pc:docMk/>
            <pc:sldMk cId="0" sldId="293"/>
            <ac:spMk id="1447" creationId="{00000000-0000-0000-0000-000000000000}"/>
          </ac:spMkLst>
        </pc:spChg>
        <pc:spChg chg="mod ord">
          <ac:chgData name="Soheil Abbasloo" userId="d71572ce-aea6-4a3a-9d7a-c1bc96c12f67" providerId="ADAL" clId="{ED41F9C1-8274-4F08-8693-1523C4FF26CB}" dt="2022-08-12T16:52:42.961" v="1061" actId="700"/>
          <ac:spMkLst>
            <pc:docMk/>
            <pc:sldMk cId="0" sldId="293"/>
            <ac:spMk id="36866" creationId="{7E21D0CC-42FB-38D8-D6B2-CAB4419A223E}"/>
          </ac:spMkLst>
        </pc:spChg>
        <pc:spChg chg="mod ord">
          <ac:chgData name="Soheil Abbasloo" userId="d71572ce-aea6-4a3a-9d7a-c1bc96c12f67" providerId="ADAL" clId="{ED41F9C1-8274-4F08-8693-1523C4FF26CB}" dt="2022-08-12T19:00:17.085" v="2126" actId="1076"/>
          <ac:spMkLst>
            <pc:docMk/>
            <pc:sldMk cId="0" sldId="293"/>
            <ac:spMk id="36867" creationId="{7E6CBF4A-56AA-9505-8B5F-2B4CF055B35C}"/>
          </ac:spMkLst>
        </pc:spChg>
        <pc:spChg chg="mod ord">
          <ac:chgData name="Soheil Abbasloo" userId="d71572ce-aea6-4a3a-9d7a-c1bc96c12f67" providerId="ADAL" clId="{ED41F9C1-8274-4F08-8693-1523C4FF26CB}" dt="2022-08-12T16:52:42.961" v="1061" actId="700"/>
          <ac:spMkLst>
            <pc:docMk/>
            <pc:sldMk cId="0" sldId="293"/>
            <ac:spMk id="36868" creationId="{02A32637-6431-CFE5-CDFE-13495459982D}"/>
          </ac:spMkLst>
        </pc:spChg>
        <pc:spChg chg="mod">
          <ac:chgData name="Soheil Abbasloo" userId="d71572ce-aea6-4a3a-9d7a-c1bc96c12f67" providerId="ADAL" clId="{ED41F9C1-8274-4F08-8693-1523C4FF26CB}" dt="2022-08-12T19:02:42.746" v="2265" actId="1036"/>
          <ac:spMkLst>
            <pc:docMk/>
            <pc:sldMk cId="0" sldId="293"/>
            <ac:spMk id="36870" creationId="{EE793FC6-8353-9DA5-1BF7-3CD346646E1B}"/>
          </ac:spMkLst>
        </pc:spChg>
        <pc:spChg chg="mod">
          <ac:chgData name="Soheil Abbasloo" userId="d71572ce-aea6-4a3a-9d7a-c1bc96c12f67" providerId="ADAL" clId="{ED41F9C1-8274-4F08-8693-1523C4FF26CB}" dt="2022-08-12T19:02:42.746" v="2265" actId="1036"/>
          <ac:spMkLst>
            <pc:docMk/>
            <pc:sldMk cId="0" sldId="293"/>
            <ac:spMk id="36871" creationId="{39078240-BFDE-61F9-E334-453BECE073AD}"/>
          </ac:spMkLst>
        </pc:spChg>
        <pc:spChg chg="mod">
          <ac:chgData name="Soheil Abbasloo" userId="d71572ce-aea6-4a3a-9d7a-c1bc96c12f67" providerId="ADAL" clId="{ED41F9C1-8274-4F08-8693-1523C4FF26CB}" dt="2022-08-12T19:02:42.746" v="2265" actId="1036"/>
          <ac:spMkLst>
            <pc:docMk/>
            <pc:sldMk cId="0" sldId="293"/>
            <ac:spMk id="36872" creationId="{607D5708-F6EC-8CB6-E6A3-01F33E6B3898}"/>
          </ac:spMkLst>
        </pc:spChg>
        <pc:spChg chg="mod">
          <ac:chgData name="Soheil Abbasloo" userId="d71572ce-aea6-4a3a-9d7a-c1bc96c12f67" providerId="ADAL" clId="{ED41F9C1-8274-4F08-8693-1523C4FF26CB}" dt="2022-08-12T19:02:42.746" v="2265" actId="1036"/>
          <ac:spMkLst>
            <pc:docMk/>
            <pc:sldMk cId="0" sldId="293"/>
            <ac:spMk id="36873" creationId="{8BF84659-1F00-D35B-DD9E-B14E13373E52}"/>
          </ac:spMkLst>
        </pc:spChg>
        <pc:spChg chg="mod">
          <ac:chgData name="Soheil Abbasloo" userId="d71572ce-aea6-4a3a-9d7a-c1bc96c12f67" providerId="ADAL" clId="{ED41F9C1-8274-4F08-8693-1523C4FF26CB}" dt="2022-08-12T19:02:42.746" v="2265" actId="1036"/>
          <ac:spMkLst>
            <pc:docMk/>
            <pc:sldMk cId="0" sldId="293"/>
            <ac:spMk id="36874" creationId="{FE2775A3-C551-1818-07D1-107C42825E87}"/>
          </ac:spMkLst>
        </pc:spChg>
        <pc:spChg chg="mod">
          <ac:chgData name="Soheil Abbasloo" userId="d71572ce-aea6-4a3a-9d7a-c1bc96c12f67" providerId="ADAL" clId="{ED41F9C1-8274-4F08-8693-1523C4FF26CB}" dt="2022-08-12T19:02:42.746" v="2265" actId="1036"/>
          <ac:spMkLst>
            <pc:docMk/>
            <pc:sldMk cId="0" sldId="293"/>
            <ac:spMk id="36875" creationId="{F76C2B83-C91E-6173-5EE9-F396686426B3}"/>
          </ac:spMkLst>
        </pc:spChg>
        <pc:spChg chg="mod">
          <ac:chgData name="Soheil Abbasloo" userId="d71572ce-aea6-4a3a-9d7a-c1bc96c12f67" providerId="ADAL" clId="{ED41F9C1-8274-4F08-8693-1523C4FF26CB}" dt="2022-08-12T19:02:42.746" v="2265" actId="1036"/>
          <ac:spMkLst>
            <pc:docMk/>
            <pc:sldMk cId="0" sldId="293"/>
            <ac:spMk id="36876" creationId="{4A5FC061-04F6-EE9B-6DA0-56B13251C69D}"/>
          </ac:spMkLst>
        </pc:spChg>
        <pc:spChg chg="mod">
          <ac:chgData name="Soheil Abbasloo" userId="d71572ce-aea6-4a3a-9d7a-c1bc96c12f67" providerId="ADAL" clId="{ED41F9C1-8274-4F08-8693-1523C4FF26CB}" dt="2022-08-12T19:02:42.746" v="2265" actId="1036"/>
          <ac:spMkLst>
            <pc:docMk/>
            <pc:sldMk cId="0" sldId="293"/>
            <ac:spMk id="36877" creationId="{BDEA0140-D247-683E-7F9A-FAE7815418FA}"/>
          </ac:spMkLst>
        </pc:spChg>
        <pc:spChg chg="mod">
          <ac:chgData name="Soheil Abbasloo" userId="d71572ce-aea6-4a3a-9d7a-c1bc96c12f67" providerId="ADAL" clId="{ED41F9C1-8274-4F08-8693-1523C4FF26CB}" dt="2022-08-12T19:02:42.746" v="2265" actId="1036"/>
          <ac:spMkLst>
            <pc:docMk/>
            <pc:sldMk cId="0" sldId="293"/>
            <ac:spMk id="36879" creationId="{4A73AE05-D2E3-1A68-BBA6-676BD4F1E6F7}"/>
          </ac:spMkLst>
        </pc:spChg>
        <pc:spChg chg="mod">
          <ac:chgData name="Soheil Abbasloo" userId="d71572ce-aea6-4a3a-9d7a-c1bc96c12f67" providerId="ADAL" clId="{ED41F9C1-8274-4F08-8693-1523C4FF26CB}" dt="2022-08-12T19:02:42.746" v="2265" actId="1036"/>
          <ac:spMkLst>
            <pc:docMk/>
            <pc:sldMk cId="0" sldId="293"/>
            <ac:spMk id="36880" creationId="{2F437BED-F613-0240-5F06-D8873D2B3F6A}"/>
          </ac:spMkLst>
        </pc:spChg>
        <pc:spChg chg="mod">
          <ac:chgData name="Soheil Abbasloo" userId="d71572ce-aea6-4a3a-9d7a-c1bc96c12f67" providerId="ADAL" clId="{ED41F9C1-8274-4F08-8693-1523C4FF26CB}" dt="2022-08-12T19:02:42.746" v="2265" actId="1036"/>
          <ac:spMkLst>
            <pc:docMk/>
            <pc:sldMk cId="0" sldId="293"/>
            <ac:spMk id="36881" creationId="{702E2B58-46C5-C776-78AB-F21C3CF31053}"/>
          </ac:spMkLst>
        </pc:spChg>
        <pc:spChg chg="mod">
          <ac:chgData name="Soheil Abbasloo" userId="d71572ce-aea6-4a3a-9d7a-c1bc96c12f67" providerId="ADAL" clId="{ED41F9C1-8274-4F08-8693-1523C4FF26CB}" dt="2022-08-12T19:02:42.746" v="2265" actId="1036"/>
          <ac:spMkLst>
            <pc:docMk/>
            <pc:sldMk cId="0" sldId="293"/>
            <ac:spMk id="36882" creationId="{7D3FC3F0-2E17-DAF6-B773-29B58F66CF1F}"/>
          </ac:spMkLst>
        </pc:spChg>
        <pc:spChg chg="mod">
          <ac:chgData name="Soheil Abbasloo" userId="d71572ce-aea6-4a3a-9d7a-c1bc96c12f67" providerId="ADAL" clId="{ED41F9C1-8274-4F08-8693-1523C4FF26CB}" dt="2022-08-12T19:02:42.746" v="2265" actId="1036"/>
          <ac:spMkLst>
            <pc:docMk/>
            <pc:sldMk cId="0" sldId="293"/>
            <ac:spMk id="36884" creationId="{8FF810B2-015E-76FA-F53C-C1AF8A600454}"/>
          </ac:spMkLst>
        </pc:spChg>
        <pc:spChg chg="mod">
          <ac:chgData name="Soheil Abbasloo" userId="d71572ce-aea6-4a3a-9d7a-c1bc96c12f67" providerId="ADAL" clId="{ED41F9C1-8274-4F08-8693-1523C4FF26CB}" dt="2022-08-12T19:02:42.746" v="2265" actId="1036"/>
          <ac:spMkLst>
            <pc:docMk/>
            <pc:sldMk cId="0" sldId="293"/>
            <ac:spMk id="36885" creationId="{554EEF38-1C07-AB98-313B-C8C40F5DB7C7}"/>
          </ac:spMkLst>
        </pc:spChg>
        <pc:spChg chg="mod">
          <ac:chgData name="Soheil Abbasloo" userId="d71572ce-aea6-4a3a-9d7a-c1bc96c12f67" providerId="ADAL" clId="{ED41F9C1-8274-4F08-8693-1523C4FF26CB}" dt="2022-08-12T19:02:42.746" v="2265" actId="1036"/>
          <ac:spMkLst>
            <pc:docMk/>
            <pc:sldMk cId="0" sldId="293"/>
            <ac:spMk id="36886" creationId="{7EEA14FD-3C8E-FF1F-8F0F-E7E341155C65}"/>
          </ac:spMkLst>
        </pc:spChg>
        <pc:spChg chg="mod">
          <ac:chgData name="Soheil Abbasloo" userId="d71572ce-aea6-4a3a-9d7a-c1bc96c12f67" providerId="ADAL" clId="{ED41F9C1-8274-4F08-8693-1523C4FF26CB}" dt="2022-08-12T19:02:42.746" v="2265" actId="1036"/>
          <ac:spMkLst>
            <pc:docMk/>
            <pc:sldMk cId="0" sldId="293"/>
            <ac:spMk id="861190" creationId="{A8F1DD9B-0FBF-9FEE-CB7D-7704D412CB32}"/>
          </ac:spMkLst>
        </pc:spChg>
        <pc:grpChg chg="add mod">
          <ac:chgData name="Soheil Abbasloo" userId="d71572ce-aea6-4a3a-9d7a-c1bc96c12f67" providerId="ADAL" clId="{ED41F9C1-8274-4F08-8693-1523C4FF26CB}" dt="2022-08-12T19:02:42.746" v="2265" actId="1036"/>
          <ac:grpSpMkLst>
            <pc:docMk/>
            <pc:sldMk cId="0" sldId="293"/>
            <ac:grpSpMk id="3" creationId="{2801BDDD-86BC-96CD-2E69-9C9639F384E5}"/>
          </ac:grpSpMkLst>
        </pc:grpChg>
        <pc:grpChg chg="mod">
          <ac:chgData name="Soheil Abbasloo" userId="d71572ce-aea6-4a3a-9d7a-c1bc96c12f67" providerId="ADAL" clId="{ED41F9C1-8274-4F08-8693-1523C4FF26CB}" dt="2022-08-12T19:02:42.746" v="2265" actId="1036"/>
          <ac:grpSpMkLst>
            <pc:docMk/>
            <pc:sldMk cId="0" sldId="293"/>
            <ac:grpSpMk id="36869" creationId="{21984258-4E0B-10DB-D8FA-DB818D64906B}"/>
          </ac:grpSpMkLst>
        </pc:grpChg>
        <pc:grpChg chg="mod">
          <ac:chgData name="Soheil Abbasloo" userId="d71572ce-aea6-4a3a-9d7a-c1bc96c12f67" providerId="ADAL" clId="{ED41F9C1-8274-4F08-8693-1523C4FF26CB}" dt="2022-08-12T19:02:42.746" v="2265" actId="1036"/>
          <ac:grpSpMkLst>
            <pc:docMk/>
            <pc:sldMk cId="0" sldId="293"/>
            <ac:grpSpMk id="36878" creationId="{F33CF29D-BDA7-BF86-0DB3-478843DBD16B}"/>
          </ac:grpSpMkLst>
        </pc:grpChg>
      </pc:sldChg>
      <pc:sldChg chg="modSp add del mod modClrScheme chgLayout">
        <pc:chgData name="Soheil Abbasloo" userId="d71572ce-aea6-4a3a-9d7a-c1bc96c12f67" providerId="ADAL" clId="{ED41F9C1-8274-4F08-8693-1523C4FF26CB}" dt="2022-08-10T22:37:41.577" v="191" actId="47"/>
        <pc:sldMkLst>
          <pc:docMk/>
          <pc:sldMk cId="3966140293" sldId="293"/>
        </pc:sldMkLst>
        <pc:spChg chg="mod ord">
          <ac:chgData name="Soheil Abbasloo" userId="d71572ce-aea6-4a3a-9d7a-c1bc96c12f67" providerId="ADAL" clId="{ED41F9C1-8274-4F08-8693-1523C4FF26CB}" dt="2022-08-10T22:35:24.382" v="148" actId="700"/>
          <ac:spMkLst>
            <pc:docMk/>
            <pc:sldMk cId="3966140293" sldId="293"/>
            <ac:spMk id="30722" creationId="{00000000-0000-0000-0000-000000000000}"/>
          </ac:spMkLst>
        </pc:spChg>
        <pc:spChg chg="mod ord">
          <ac:chgData name="Soheil Abbasloo" userId="d71572ce-aea6-4a3a-9d7a-c1bc96c12f67" providerId="ADAL" clId="{ED41F9C1-8274-4F08-8693-1523C4FF26CB}" dt="2022-08-10T22:35:24.382" v="148" actId="700"/>
          <ac:spMkLst>
            <pc:docMk/>
            <pc:sldMk cId="3966140293" sldId="293"/>
            <ac:spMk id="30723" creationId="{00000000-0000-0000-0000-000000000000}"/>
          </ac:spMkLst>
        </pc:spChg>
      </pc:sldChg>
      <pc:sldChg chg="addSp modSp add del mod modClrScheme chgLayout">
        <pc:chgData name="Soheil Abbasloo" userId="d71572ce-aea6-4a3a-9d7a-c1bc96c12f67" providerId="ADAL" clId="{ED41F9C1-8274-4F08-8693-1523C4FF26CB}" dt="2022-08-17T16:41:44.730" v="6450" actId="700"/>
        <pc:sldMkLst>
          <pc:docMk/>
          <pc:sldMk cId="0" sldId="294"/>
        </pc:sldMkLst>
        <pc:spChg chg="add mod ord">
          <ac:chgData name="Soheil Abbasloo" userId="d71572ce-aea6-4a3a-9d7a-c1bc96c12f67" providerId="ADAL" clId="{ED41F9C1-8274-4F08-8693-1523C4FF26CB}" dt="2022-08-17T16:41:44.730" v="6450" actId="700"/>
          <ac:spMkLst>
            <pc:docMk/>
            <pc:sldMk cId="0" sldId="294"/>
            <ac:spMk id="2" creationId="{936EDCF9-E8F8-E89E-A7AE-494B342D280B}"/>
          </ac:spMkLst>
        </pc:spChg>
        <pc:spChg chg="add mod ord">
          <ac:chgData name="Soheil Abbasloo" userId="d71572ce-aea6-4a3a-9d7a-c1bc96c12f67" providerId="ADAL" clId="{ED41F9C1-8274-4F08-8693-1523C4FF26CB}" dt="2022-08-17T16:41:44.730" v="6450" actId="700"/>
          <ac:spMkLst>
            <pc:docMk/>
            <pc:sldMk cId="0" sldId="294"/>
            <ac:spMk id="3" creationId="{BD29D632-EC0A-0676-9661-DBA3B41154B1}"/>
          </ac:spMkLst>
        </pc:spChg>
        <pc:spChg chg="mod ord">
          <ac:chgData name="Soheil Abbasloo" userId="d71572ce-aea6-4a3a-9d7a-c1bc96c12f67" providerId="ADAL" clId="{ED41F9C1-8274-4F08-8693-1523C4FF26CB}" dt="2022-08-17T16:41:44.730" v="6450" actId="700"/>
          <ac:spMkLst>
            <pc:docMk/>
            <pc:sldMk cId="0" sldId="294"/>
            <ac:spMk id="1525" creationId="{00000000-0000-0000-0000-000000000000}"/>
          </ac:spMkLst>
        </pc:spChg>
        <pc:spChg chg="mod ord">
          <ac:chgData name="Soheil Abbasloo" userId="d71572ce-aea6-4a3a-9d7a-c1bc96c12f67" providerId="ADAL" clId="{ED41F9C1-8274-4F08-8693-1523C4FF26CB}" dt="2022-08-12T16:56:49.905" v="1308" actId="700"/>
          <ac:spMkLst>
            <pc:docMk/>
            <pc:sldMk cId="0" sldId="294"/>
            <ac:spMk id="38914" creationId="{6DCFEC2E-A59B-210E-5E27-B7933F78B037}"/>
          </ac:spMkLst>
        </pc:spChg>
        <pc:spChg chg="mod ord">
          <ac:chgData name="Soheil Abbasloo" userId="d71572ce-aea6-4a3a-9d7a-c1bc96c12f67" providerId="ADAL" clId="{ED41F9C1-8274-4F08-8693-1523C4FF26CB}" dt="2022-08-12T17:01:22.126" v="1449" actId="14100"/>
          <ac:spMkLst>
            <pc:docMk/>
            <pc:sldMk cId="0" sldId="294"/>
            <ac:spMk id="38915" creationId="{113EE8D8-48DE-7647-EC78-C682FBA01FEC}"/>
          </ac:spMkLst>
        </pc:spChg>
        <pc:spChg chg="mod ord">
          <ac:chgData name="Soheil Abbasloo" userId="d71572ce-aea6-4a3a-9d7a-c1bc96c12f67" providerId="ADAL" clId="{ED41F9C1-8274-4F08-8693-1523C4FF26CB}" dt="2022-08-12T16:56:49.905" v="1308" actId="700"/>
          <ac:spMkLst>
            <pc:docMk/>
            <pc:sldMk cId="0" sldId="294"/>
            <ac:spMk id="38916" creationId="{A860DDCF-38C9-2127-D6E2-5762AF072D45}"/>
          </ac:spMkLst>
        </pc:spChg>
        <pc:spChg chg="mod">
          <ac:chgData name="Soheil Abbasloo" userId="d71572ce-aea6-4a3a-9d7a-c1bc96c12f67" providerId="ADAL" clId="{ED41F9C1-8274-4F08-8693-1523C4FF26CB}" dt="2022-08-12T17:01:47.884" v="1454" actId="1036"/>
          <ac:spMkLst>
            <pc:docMk/>
            <pc:sldMk cId="0" sldId="294"/>
            <ac:spMk id="38917" creationId="{285F07FE-842C-1DD5-C8B5-2EADB0194F0D}"/>
          </ac:spMkLst>
        </pc:spChg>
        <pc:spChg chg="mod">
          <ac:chgData name="Soheil Abbasloo" userId="d71572ce-aea6-4a3a-9d7a-c1bc96c12f67" providerId="ADAL" clId="{ED41F9C1-8274-4F08-8693-1523C4FF26CB}" dt="2022-08-12T17:01:47.884" v="1454" actId="1036"/>
          <ac:spMkLst>
            <pc:docMk/>
            <pc:sldMk cId="0" sldId="294"/>
            <ac:spMk id="38918" creationId="{CFA8FDBD-E223-31A9-35A3-2E5DF82F5B5B}"/>
          </ac:spMkLst>
        </pc:spChg>
        <pc:spChg chg="mod">
          <ac:chgData name="Soheil Abbasloo" userId="d71572ce-aea6-4a3a-9d7a-c1bc96c12f67" providerId="ADAL" clId="{ED41F9C1-8274-4F08-8693-1523C4FF26CB}" dt="2022-08-12T17:01:47.884" v="1454" actId="1036"/>
          <ac:spMkLst>
            <pc:docMk/>
            <pc:sldMk cId="0" sldId="294"/>
            <ac:spMk id="38919" creationId="{E8190261-B474-BAC8-0D81-321D34A0175B}"/>
          </ac:spMkLst>
        </pc:spChg>
        <pc:spChg chg="mod">
          <ac:chgData name="Soheil Abbasloo" userId="d71572ce-aea6-4a3a-9d7a-c1bc96c12f67" providerId="ADAL" clId="{ED41F9C1-8274-4F08-8693-1523C4FF26CB}" dt="2022-08-12T17:01:47.884" v="1454" actId="1036"/>
          <ac:spMkLst>
            <pc:docMk/>
            <pc:sldMk cId="0" sldId="294"/>
            <ac:spMk id="38920" creationId="{022ED415-F44C-0A8D-6559-0740922FF898}"/>
          </ac:spMkLst>
        </pc:spChg>
        <pc:spChg chg="mod">
          <ac:chgData name="Soheil Abbasloo" userId="d71572ce-aea6-4a3a-9d7a-c1bc96c12f67" providerId="ADAL" clId="{ED41F9C1-8274-4F08-8693-1523C4FF26CB}" dt="2022-08-12T17:01:47.884" v="1454" actId="1036"/>
          <ac:spMkLst>
            <pc:docMk/>
            <pc:sldMk cId="0" sldId="294"/>
            <ac:spMk id="38921" creationId="{9DB5985B-3CBB-BCC4-7DF0-6C5E4F361D92}"/>
          </ac:spMkLst>
        </pc:spChg>
        <pc:spChg chg="mod">
          <ac:chgData name="Soheil Abbasloo" userId="d71572ce-aea6-4a3a-9d7a-c1bc96c12f67" providerId="ADAL" clId="{ED41F9C1-8274-4F08-8693-1523C4FF26CB}" dt="2022-08-12T17:01:47.884" v="1454" actId="1036"/>
          <ac:spMkLst>
            <pc:docMk/>
            <pc:sldMk cId="0" sldId="294"/>
            <ac:spMk id="38922" creationId="{C26E9E25-6EEA-AAB2-68E4-A2C8A0F17162}"/>
          </ac:spMkLst>
        </pc:spChg>
        <pc:spChg chg="mod">
          <ac:chgData name="Soheil Abbasloo" userId="d71572ce-aea6-4a3a-9d7a-c1bc96c12f67" providerId="ADAL" clId="{ED41F9C1-8274-4F08-8693-1523C4FF26CB}" dt="2022-08-12T17:01:47.884" v="1454" actId="1036"/>
          <ac:spMkLst>
            <pc:docMk/>
            <pc:sldMk cId="0" sldId="294"/>
            <ac:spMk id="38923" creationId="{BA8BFFF9-006D-0B0D-87B7-E4176DD5009D}"/>
          </ac:spMkLst>
        </pc:spChg>
        <pc:spChg chg="mod">
          <ac:chgData name="Soheil Abbasloo" userId="d71572ce-aea6-4a3a-9d7a-c1bc96c12f67" providerId="ADAL" clId="{ED41F9C1-8274-4F08-8693-1523C4FF26CB}" dt="2022-08-12T17:01:47.884" v="1454" actId="1036"/>
          <ac:spMkLst>
            <pc:docMk/>
            <pc:sldMk cId="0" sldId="294"/>
            <ac:spMk id="38924" creationId="{57C25A4F-0262-F0CF-20B4-BC29A56E8EF9}"/>
          </ac:spMkLst>
        </pc:spChg>
        <pc:spChg chg="mod">
          <ac:chgData name="Soheil Abbasloo" userId="d71572ce-aea6-4a3a-9d7a-c1bc96c12f67" providerId="ADAL" clId="{ED41F9C1-8274-4F08-8693-1523C4FF26CB}" dt="2022-08-12T17:01:47.884" v="1454" actId="1036"/>
          <ac:spMkLst>
            <pc:docMk/>
            <pc:sldMk cId="0" sldId="294"/>
            <ac:spMk id="38925" creationId="{641D3762-55E3-51F8-A857-78FCB00CFE87}"/>
          </ac:spMkLst>
        </pc:spChg>
        <pc:spChg chg="mod">
          <ac:chgData name="Soheil Abbasloo" userId="d71572ce-aea6-4a3a-9d7a-c1bc96c12f67" providerId="ADAL" clId="{ED41F9C1-8274-4F08-8693-1523C4FF26CB}" dt="2022-08-12T17:01:47.884" v="1454" actId="1036"/>
          <ac:spMkLst>
            <pc:docMk/>
            <pc:sldMk cId="0" sldId="294"/>
            <ac:spMk id="38926" creationId="{2C703E0F-1F18-8263-BB08-728845CFA041}"/>
          </ac:spMkLst>
        </pc:spChg>
        <pc:spChg chg="mod">
          <ac:chgData name="Soheil Abbasloo" userId="d71572ce-aea6-4a3a-9d7a-c1bc96c12f67" providerId="ADAL" clId="{ED41F9C1-8274-4F08-8693-1523C4FF26CB}" dt="2022-08-12T17:01:47.884" v="1454" actId="1036"/>
          <ac:spMkLst>
            <pc:docMk/>
            <pc:sldMk cId="0" sldId="294"/>
            <ac:spMk id="38927" creationId="{A2EC260F-1DDA-44D9-A362-325B604F8F3B}"/>
          </ac:spMkLst>
        </pc:spChg>
        <pc:spChg chg="mod">
          <ac:chgData name="Soheil Abbasloo" userId="d71572ce-aea6-4a3a-9d7a-c1bc96c12f67" providerId="ADAL" clId="{ED41F9C1-8274-4F08-8693-1523C4FF26CB}" dt="2022-08-12T17:01:47.884" v="1454" actId="1036"/>
          <ac:spMkLst>
            <pc:docMk/>
            <pc:sldMk cId="0" sldId="294"/>
            <ac:spMk id="38928" creationId="{7260179C-B30E-B175-7D6B-D7F67E13AA59}"/>
          </ac:spMkLst>
        </pc:spChg>
        <pc:spChg chg="mod">
          <ac:chgData name="Soheil Abbasloo" userId="d71572ce-aea6-4a3a-9d7a-c1bc96c12f67" providerId="ADAL" clId="{ED41F9C1-8274-4F08-8693-1523C4FF26CB}" dt="2022-08-12T17:01:47.884" v="1454" actId="1036"/>
          <ac:spMkLst>
            <pc:docMk/>
            <pc:sldMk cId="0" sldId="294"/>
            <ac:spMk id="38929" creationId="{67511857-ABE4-C5F5-9FAB-3C2F29FAA0B0}"/>
          </ac:spMkLst>
        </pc:spChg>
        <pc:spChg chg="mod">
          <ac:chgData name="Soheil Abbasloo" userId="d71572ce-aea6-4a3a-9d7a-c1bc96c12f67" providerId="ADAL" clId="{ED41F9C1-8274-4F08-8693-1523C4FF26CB}" dt="2022-08-12T17:01:47.884" v="1454" actId="1036"/>
          <ac:spMkLst>
            <pc:docMk/>
            <pc:sldMk cId="0" sldId="294"/>
            <ac:spMk id="38930" creationId="{5BD004D4-7B9A-B344-2562-C945B5603C2D}"/>
          </ac:spMkLst>
        </pc:spChg>
        <pc:spChg chg="mod">
          <ac:chgData name="Soheil Abbasloo" userId="d71572ce-aea6-4a3a-9d7a-c1bc96c12f67" providerId="ADAL" clId="{ED41F9C1-8274-4F08-8693-1523C4FF26CB}" dt="2022-08-12T17:01:47.884" v="1454" actId="1036"/>
          <ac:spMkLst>
            <pc:docMk/>
            <pc:sldMk cId="0" sldId="294"/>
            <ac:spMk id="38931" creationId="{EFA42F6A-0F1C-573E-58A8-4CDE40DE753A}"/>
          </ac:spMkLst>
        </pc:spChg>
        <pc:spChg chg="mod">
          <ac:chgData name="Soheil Abbasloo" userId="d71572ce-aea6-4a3a-9d7a-c1bc96c12f67" providerId="ADAL" clId="{ED41F9C1-8274-4F08-8693-1523C4FF26CB}" dt="2022-08-12T17:01:47.884" v="1454" actId="1036"/>
          <ac:spMkLst>
            <pc:docMk/>
            <pc:sldMk cId="0" sldId="294"/>
            <ac:spMk id="38932" creationId="{5253C09B-42B5-9C2D-E4FB-D3059A6185C5}"/>
          </ac:spMkLst>
        </pc:spChg>
        <pc:spChg chg="mod">
          <ac:chgData name="Soheil Abbasloo" userId="d71572ce-aea6-4a3a-9d7a-c1bc96c12f67" providerId="ADAL" clId="{ED41F9C1-8274-4F08-8693-1523C4FF26CB}" dt="2022-08-12T17:01:47.884" v="1454" actId="1036"/>
          <ac:spMkLst>
            <pc:docMk/>
            <pc:sldMk cId="0" sldId="294"/>
            <ac:spMk id="38933" creationId="{0C0F7E9C-0521-F758-83AC-3A920E705213}"/>
          </ac:spMkLst>
        </pc:spChg>
        <pc:spChg chg="mod">
          <ac:chgData name="Soheil Abbasloo" userId="d71572ce-aea6-4a3a-9d7a-c1bc96c12f67" providerId="ADAL" clId="{ED41F9C1-8274-4F08-8693-1523C4FF26CB}" dt="2022-08-12T17:01:47.884" v="1454" actId="1036"/>
          <ac:spMkLst>
            <pc:docMk/>
            <pc:sldMk cId="0" sldId="294"/>
            <ac:spMk id="38934" creationId="{88AC5EAC-8A4D-FC44-14A1-647128A17DEF}"/>
          </ac:spMkLst>
        </pc:spChg>
        <pc:spChg chg="mod">
          <ac:chgData name="Soheil Abbasloo" userId="d71572ce-aea6-4a3a-9d7a-c1bc96c12f67" providerId="ADAL" clId="{ED41F9C1-8274-4F08-8693-1523C4FF26CB}" dt="2022-08-12T17:01:47.884" v="1454" actId="1036"/>
          <ac:spMkLst>
            <pc:docMk/>
            <pc:sldMk cId="0" sldId="294"/>
            <ac:spMk id="38935" creationId="{38D879E7-6AFB-874C-035F-28A0D4D17935}"/>
          </ac:spMkLst>
        </pc:spChg>
        <pc:spChg chg="mod">
          <ac:chgData name="Soheil Abbasloo" userId="d71572ce-aea6-4a3a-9d7a-c1bc96c12f67" providerId="ADAL" clId="{ED41F9C1-8274-4F08-8693-1523C4FF26CB}" dt="2022-08-12T17:01:47.884" v="1454" actId="1036"/>
          <ac:spMkLst>
            <pc:docMk/>
            <pc:sldMk cId="0" sldId="294"/>
            <ac:spMk id="38936" creationId="{3A52DDF0-8D1E-0A23-358B-755BB6C3166A}"/>
          </ac:spMkLst>
        </pc:spChg>
        <pc:spChg chg="mod">
          <ac:chgData name="Soheil Abbasloo" userId="d71572ce-aea6-4a3a-9d7a-c1bc96c12f67" providerId="ADAL" clId="{ED41F9C1-8274-4F08-8693-1523C4FF26CB}" dt="2022-08-12T17:01:47.884" v="1454" actId="1036"/>
          <ac:spMkLst>
            <pc:docMk/>
            <pc:sldMk cId="0" sldId="294"/>
            <ac:spMk id="38937" creationId="{056A5D54-E882-BD57-561C-49420399BDFA}"/>
          </ac:spMkLst>
        </pc:spChg>
        <pc:spChg chg="mod">
          <ac:chgData name="Soheil Abbasloo" userId="d71572ce-aea6-4a3a-9d7a-c1bc96c12f67" providerId="ADAL" clId="{ED41F9C1-8274-4F08-8693-1523C4FF26CB}" dt="2022-08-12T17:01:47.884" v="1454" actId="1036"/>
          <ac:spMkLst>
            <pc:docMk/>
            <pc:sldMk cId="0" sldId="294"/>
            <ac:spMk id="38938" creationId="{EA609244-A896-DFF0-9F31-B6A41252A3D7}"/>
          </ac:spMkLst>
        </pc:spChg>
        <pc:spChg chg="mod">
          <ac:chgData name="Soheil Abbasloo" userId="d71572ce-aea6-4a3a-9d7a-c1bc96c12f67" providerId="ADAL" clId="{ED41F9C1-8274-4F08-8693-1523C4FF26CB}" dt="2022-08-12T17:01:47.884" v="1454" actId="1036"/>
          <ac:spMkLst>
            <pc:docMk/>
            <pc:sldMk cId="0" sldId="294"/>
            <ac:spMk id="38939" creationId="{40768DA2-5479-FF69-BED8-961768110BF8}"/>
          </ac:spMkLst>
        </pc:spChg>
        <pc:spChg chg="mod">
          <ac:chgData name="Soheil Abbasloo" userId="d71572ce-aea6-4a3a-9d7a-c1bc96c12f67" providerId="ADAL" clId="{ED41F9C1-8274-4F08-8693-1523C4FF26CB}" dt="2022-08-12T17:01:47.884" v="1454" actId="1036"/>
          <ac:spMkLst>
            <pc:docMk/>
            <pc:sldMk cId="0" sldId="294"/>
            <ac:spMk id="38940" creationId="{AF3812B3-A6FE-FC6D-ED7B-B810AB4B7C4F}"/>
          </ac:spMkLst>
        </pc:spChg>
        <pc:spChg chg="mod">
          <ac:chgData name="Soheil Abbasloo" userId="d71572ce-aea6-4a3a-9d7a-c1bc96c12f67" providerId="ADAL" clId="{ED41F9C1-8274-4F08-8693-1523C4FF26CB}" dt="2022-08-12T17:01:47.884" v="1454" actId="1036"/>
          <ac:spMkLst>
            <pc:docMk/>
            <pc:sldMk cId="0" sldId="294"/>
            <ac:spMk id="38941" creationId="{82A2BA5C-74D9-035A-4EAC-92A3E9C4EF5C}"/>
          </ac:spMkLst>
        </pc:spChg>
        <pc:spChg chg="mod">
          <ac:chgData name="Soheil Abbasloo" userId="d71572ce-aea6-4a3a-9d7a-c1bc96c12f67" providerId="ADAL" clId="{ED41F9C1-8274-4F08-8693-1523C4FF26CB}" dt="2022-08-12T17:01:47.884" v="1454" actId="1036"/>
          <ac:spMkLst>
            <pc:docMk/>
            <pc:sldMk cId="0" sldId="294"/>
            <ac:spMk id="38942" creationId="{D00885E1-E496-782F-3A4D-6ED62F01EE6A}"/>
          </ac:spMkLst>
        </pc:spChg>
        <pc:spChg chg="mod">
          <ac:chgData name="Soheil Abbasloo" userId="d71572ce-aea6-4a3a-9d7a-c1bc96c12f67" providerId="ADAL" clId="{ED41F9C1-8274-4F08-8693-1523C4FF26CB}" dt="2022-08-12T17:01:47.884" v="1454" actId="1036"/>
          <ac:spMkLst>
            <pc:docMk/>
            <pc:sldMk cId="0" sldId="294"/>
            <ac:spMk id="38943" creationId="{45550BC5-B410-67D7-115A-903FFBE5CB25}"/>
          </ac:spMkLst>
        </pc:spChg>
        <pc:spChg chg="mod">
          <ac:chgData name="Soheil Abbasloo" userId="d71572ce-aea6-4a3a-9d7a-c1bc96c12f67" providerId="ADAL" clId="{ED41F9C1-8274-4F08-8693-1523C4FF26CB}" dt="2022-08-12T16:58:50.665" v="1413" actId="1076"/>
          <ac:spMkLst>
            <pc:docMk/>
            <pc:sldMk cId="0" sldId="294"/>
            <ac:spMk id="38944" creationId="{A9E42738-0227-08BE-66F3-F17CD272EF5E}"/>
          </ac:spMkLst>
        </pc:spChg>
      </pc:sldChg>
      <pc:sldChg chg="addSp modSp add del mod modClrScheme chgLayout">
        <pc:chgData name="Soheil Abbasloo" userId="d71572ce-aea6-4a3a-9d7a-c1bc96c12f67" providerId="ADAL" clId="{ED41F9C1-8274-4F08-8693-1523C4FF26CB}" dt="2022-08-17T16:41:44.730" v="6450" actId="700"/>
        <pc:sldMkLst>
          <pc:docMk/>
          <pc:sldMk cId="0" sldId="295"/>
        </pc:sldMkLst>
        <pc:spChg chg="add mod ord">
          <ac:chgData name="Soheil Abbasloo" userId="d71572ce-aea6-4a3a-9d7a-c1bc96c12f67" providerId="ADAL" clId="{ED41F9C1-8274-4F08-8693-1523C4FF26CB}" dt="2022-08-17T16:41:44.730" v="6450" actId="700"/>
          <ac:spMkLst>
            <pc:docMk/>
            <pc:sldMk cId="0" sldId="295"/>
            <ac:spMk id="2" creationId="{27E7EE61-7180-B238-988D-9CB568B18B20}"/>
          </ac:spMkLst>
        </pc:spChg>
        <pc:spChg chg="add mod ord">
          <ac:chgData name="Soheil Abbasloo" userId="d71572ce-aea6-4a3a-9d7a-c1bc96c12f67" providerId="ADAL" clId="{ED41F9C1-8274-4F08-8693-1523C4FF26CB}" dt="2022-08-17T16:41:44.730" v="6450" actId="700"/>
          <ac:spMkLst>
            <pc:docMk/>
            <pc:sldMk cId="0" sldId="295"/>
            <ac:spMk id="3" creationId="{C42BE130-34C6-08E3-2157-A50BCB5D27A2}"/>
          </ac:spMkLst>
        </pc:spChg>
        <pc:spChg chg="mod ord">
          <ac:chgData name="Soheil Abbasloo" userId="d71572ce-aea6-4a3a-9d7a-c1bc96c12f67" providerId="ADAL" clId="{ED41F9C1-8274-4F08-8693-1523C4FF26CB}" dt="2022-08-17T16:41:44.730" v="6450" actId="700"/>
          <ac:spMkLst>
            <pc:docMk/>
            <pc:sldMk cId="0" sldId="295"/>
            <ac:spMk id="1593" creationId="{00000000-0000-0000-0000-000000000000}"/>
          </ac:spMkLst>
        </pc:spChg>
        <pc:spChg chg="mod ord">
          <ac:chgData name="Soheil Abbasloo" userId="d71572ce-aea6-4a3a-9d7a-c1bc96c12f67" providerId="ADAL" clId="{ED41F9C1-8274-4F08-8693-1523C4FF26CB}" dt="2022-08-12T17:00:13.140" v="1415" actId="700"/>
          <ac:spMkLst>
            <pc:docMk/>
            <pc:sldMk cId="0" sldId="295"/>
            <ac:spMk id="40962" creationId="{172E6FA6-E546-7449-D02A-AB62F0282710}"/>
          </ac:spMkLst>
        </pc:spChg>
        <pc:spChg chg="mod ord">
          <ac:chgData name="Soheil Abbasloo" userId="d71572ce-aea6-4a3a-9d7a-c1bc96c12f67" providerId="ADAL" clId="{ED41F9C1-8274-4F08-8693-1523C4FF26CB}" dt="2022-08-12T17:02:33.947" v="1455" actId="2711"/>
          <ac:spMkLst>
            <pc:docMk/>
            <pc:sldMk cId="0" sldId="295"/>
            <ac:spMk id="40963" creationId="{D3A7135F-E966-2770-FE28-D1C1DB0A43D8}"/>
          </ac:spMkLst>
        </pc:spChg>
        <pc:spChg chg="mod ord">
          <ac:chgData name="Soheil Abbasloo" userId="d71572ce-aea6-4a3a-9d7a-c1bc96c12f67" providerId="ADAL" clId="{ED41F9C1-8274-4F08-8693-1523C4FF26CB}" dt="2022-08-12T17:00:13.140" v="1415" actId="700"/>
          <ac:spMkLst>
            <pc:docMk/>
            <pc:sldMk cId="0" sldId="295"/>
            <ac:spMk id="40964" creationId="{B1403742-18A0-EF6D-E26E-CA7DF7B43DC0}"/>
          </ac:spMkLst>
        </pc:spChg>
      </pc:sldChg>
      <pc:sldChg chg="addSp modSp del mod modClrScheme chgLayout">
        <pc:chgData name="Soheil Abbasloo" userId="d71572ce-aea6-4a3a-9d7a-c1bc96c12f67" providerId="ADAL" clId="{ED41F9C1-8274-4F08-8693-1523C4FF26CB}" dt="2022-08-17T16:41:44.730" v="6450" actId="700"/>
        <pc:sldMkLst>
          <pc:docMk/>
          <pc:sldMk cId="0" sldId="296"/>
        </pc:sldMkLst>
        <pc:spChg chg="add mod ord">
          <ac:chgData name="Soheil Abbasloo" userId="d71572ce-aea6-4a3a-9d7a-c1bc96c12f67" providerId="ADAL" clId="{ED41F9C1-8274-4F08-8693-1523C4FF26CB}" dt="2022-08-17T16:41:44.730" v="6450" actId="700"/>
          <ac:spMkLst>
            <pc:docMk/>
            <pc:sldMk cId="0" sldId="296"/>
            <ac:spMk id="2" creationId="{C8792351-5EC9-0F1F-B85D-63E7131A827C}"/>
          </ac:spMkLst>
        </pc:spChg>
        <pc:spChg chg="add mod ord">
          <ac:chgData name="Soheil Abbasloo" userId="d71572ce-aea6-4a3a-9d7a-c1bc96c12f67" providerId="ADAL" clId="{ED41F9C1-8274-4F08-8693-1523C4FF26CB}" dt="2022-08-17T16:41:44.730" v="6450" actId="700"/>
          <ac:spMkLst>
            <pc:docMk/>
            <pc:sldMk cId="0" sldId="296"/>
            <ac:spMk id="3" creationId="{DA13DA4E-7FEF-9C99-393E-7934B4BD1415}"/>
          </ac:spMkLst>
        </pc:spChg>
        <pc:spChg chg="mod ord">
          <ac:chgData name="Soheil Abbasloo" userId="d71572ce-aea6-4a3a-9d7a-c1bc96c12f67" providerId="ADAL" clId="{ED41F9C1-8274-4F08-8693-1523C4FF26CB}" dt="2022-08-17T16:41:44.730" v="6450" actId="700"/>
          <ac:spMkLst>
            <pc:docMk/>
            <pc:sldMk cId="0" sldId="296"/>
            <ac:spMk id="1699" creationId="{00000000-0000-0000-0000-000000000000}"/>
          </ac:spMkLst>
        </pc:spChg>
      </pc:sldChg>
      <pc:sldChg chg="addSp delSp modSp add del mod modClrScheme modAnim chgLayout">
        <pc:chgData name="Soheil Abbasloo" userId="d71572ce-aea6-4a3a-9d7a-c1bc96c12f67" providerId="ADAL" clId="{ED41F9C1-8274-4F08-8693-1523C4FF26CB}" dt="2022-08-17T16:41:44.730" v="6450" actId="700"/>
        <pc:sldMkLst>
          <pc:docMk/>
          <pc:sldMk cId="0" sldId="297"/>
        </pc:sldMkLst>
        <pc:spChg chg="add mod ord">
          <ac:chgData name="Soheil Abbasloo" userId="d71572ce-aea6-4a3a-9d7a-c1bc96c12f67" providerId="ADAL" clId="{ED41F9C1-8274-4F08-8693-1523C4FF26CB}" dt="2022-08-17T16:41:44.730" v="6450" actId="700"/>
          <ac:spMkLst>
            <pc:docMk/>
            <pc:sldMk cId="0" sldId="297"/>
            <ac:spMk id="2" creationId="{21F2C753-77E1-22BD-BC9E-C8DB59D200E6}"/>
          </ac:spMkLst>
        </pc:spChg>
        <pc:spChg chg="add mod ord">
          <ac:chgData name="Soheil Abbasloo" userId="d71572ce-aea6-4a3a-9d7a-c1bc96c12f67" providerId="ADAL" clId="{ED41F9C1-8274-4F08-8693-1523C4FF26CB}" dt="2022-08-17T16:41:44.730" v="6450" actId="700"/>
          <ac:spMkLst>
            <pc:docMk/>
            <pc:sldMk cId="0" sldId="297"/>
            <ac:spMk id="3" creationId="{30313BF1-4050-A4F0-8EE5-DBD66FEDBFDA}"/>
          </ac:spMkLst>
        </pc:spChg>
        <pc:spChg chg="add mod">
          <ac:chgData name="Soheil Abbasloo" userId="d71572ce-aea6-4a3a-9d7a-c1bc96c12f67" providerId="ADAL" clId="{ED41F9C1-8274-4F08-8693-1523C4FF26CB}" dt="2022-08-12T18:45:35.396" v="1823" actId="20577"/>
          <ac:spMkLst>
            <pc:docMk/>
            <pc:sldMk cId="0" sldId="297"/>
            <ac:spMk id="9" creationId="{449E11E8-CDC2-B57D-2670-63F2D62100F3}"/>
          </ac:spMkLst>
        </pc:spChg>
        <pc:spChg chg="add del mod">
          <ac:chgData name="Soheil Abbasloo" userId="d71572ce-aea6-4a3a-9d7a-c1bc96c12f67" providerId="ADAL" clId="{ED41F9C1-8274-4F08-8693-1523C4FF26CB}" dt="2022-08-12T18:45:50.773" v="1828" actId="478"/>
          <ac:spMkLst>
            <pc:docMk/>
            <pc:sldMk cId="0" sldId="297"/>
            <ac:spMk id="12" creationId="{B05E9356-DC3B-EA6A-4776-81F0CDFC142E}"/>
          </ac:spMkLst>
        </pc:spChg>
        <pc:spChg chg="mod ord">
          <ac:chgData name="Soheil Abbasloo" userId="d71572ce-aea6-4a3a-9d7a-c1bc96c12f67" providerId="ADAL" clId="{ED41F9C1-8274-4F08-8693-1523C4FF26CB}" dt="2022-08-17T16:41:44.730" v="6450" actId="700"/>
          <ac:spMkLst>
            <pc:docMk/>
            <pc:sldMk cId="0" sldId="297"/>
            <ac:spMk id="1807" creationId="{00000000-0000-0000-0000-000000000000}"/>
          </ac:spMkLst>
        </pc:spChg>
        <pc:spChg chg="mod ord">
          <ac:chgData name="Soheil Abbasloo" userId="d71572ce-aea6-4a3a-9d7a-c1bc96c12f67" providerId="ADAL" clId="{ED41F9C1-8274-4F08-8693-1523C4FF26CB}" dt="2022-08-12T18:52:44.494" v="1880" actId="20577"/>
          <ac:spMkLst>
            <pc:docMk/>
            <pc:sldMk cId="0" sldId="297"/>
            <ac:spMk id="43010" creationId="{0EE6D546-F623-246C-C71C-F0E6B33791B0}"/>
          </ac:spMkLst>
        </pc:spChg>
        <pc:spChg chg="mod ord">
          <ac:chgData name="Soheil Abbasloo" userId="d71572ce-aea6-4a3a-9d7a-c1bc96c12f67" providerId="ADAL" clId="{ED41F9C1-8274-4F08-8693-1523C4FF26CB}" dt="2022-08-12T17:00:13.140" v="1415" actId="700"/>
          <ac:spMkLst>
            <pc:docMk/>
            <pc:sldMk cId="0" sldId="297"/>
            <ac:spMk id="43012" creationId="{FE753E60-0273-F9BB-7EBC-E861EEB9170E}"/>
          </ac:spMkLst>
        </pc:spChg>
        <pc:spChg chg="del">
          <ac:chgData name="Soheil Abbasloo" userId="d71572ce-aea6-4a3a-9d7a-c1bc96c12f67" providerId="ADAL" clId="{ED41F9C1-8274-4F08-8693-1523C4FF26CB}" dt="2022-08-12T18:37:35.368" v="1666" actId="478"/>
          <ac:spMkLst>
            <pc:docMk/>
            <pc:sldMk cId="0" sldId="297"/>
            <ac:spMk id="43014" creationId="{8C5F4E1A-D390-2FF9-1C8C-93D21F0A9014}"/>
          </ac:spMkLst>
        </pc:spChg>
        <pc:spChg chg="del mod ord">
          <ac:chgData name="Soheil Abbasloo" userId="d71572ce-aea6-4a3a-9d7a-c1bc96c12f67" providerId="ADAL" clId="{ED41F9C1-8274-4F08-8693-1523C4FF26CB}" dt="2022-08-12T18:45:42.217" v="1825" actId="478"/>
          <ac:spMkLst>
            <pc:docMk/>
            <pc:sldMk cId="0" sldId="297"/>
            <ac:spMk id="866307" creationId="{394BB70D-C211-7C26-4F4D-9B4409B6FE65}"/>
          </ac:spMkLst>
        </pc:spChg>
        <pc:spChg chg="del">
          <ac:chgData name="Soheil Abbasloo" userId="d71572ce-aea6-4a3a-9d7a-c1bc96c12f67" providerId="ADAL" clId="{ED41F9C1-8274-4F08-8693-1523C4FF26CB}" dt="2022-08-12T18:37:32.344" v="1665" actId="478"/>
          <ac:spMkLst>
            <pc:docMk/>
            <pc:sldMk cId="0" sldId="297"/>
            <ac:spMk id="866308" creationId="{F0D95AF3-4612-7D56-2996-7474FF510381}"/>
          </ac:spMkLst>
        </pc:spChg>
        <pc:picChg chg="add del mod ord">
          <ac:chgData name="Soheil Abbasloo" userId="d71572ce-aea6-4a3a-9d7a-c1bc96c12f67" providerId="ADAL" clId="{ED41F9C1-8274-4F08-8693-1523C4FF26CB}" dt="2022-08-12T18:45:45.917" v="1826" actId="478"/>
          <ac:picMkLst>
            <pc:docMk/>
            <pc:sldMk cId="0" sldId="297"/>
            <ac:picMk id="4" creationId="{E0AC9836-FD0C-3074-C494-58B379726E36}"/>
          </ac:picMkLst>
        </pc:picChg>
        <pc:picChg chg="add del mod modCrop">
          <ac:chgData name="Soheil Abbasloo" userId="d71572ce-aea6-4a3a-9d7a-c1bc96c12f67" providerId="ADAL" clId="{ED41F9C1-8274-4F08-8693-1523C4FF26CB}" dt="2022-08-12T18:45:48.041" v="1827" actId="478"/>
          <ac:picMkLst>
            <pc:docMk/>
            <pc:sldMk cId="0" sldId="297"/>
            <ac:picMk id="6" creationId="{EDB34A8D-F4E3-9629-E733-28B6F86A00D6}"/>
          </ac:picMkLst>
        </pc:picChg>
        <pc:picChg chg="del">
          <ac:chgData name="Soheil Abbasloo" userId="d71572ce-aea6-4a3a-9d7a-c1bc96c12f67" providerId="ADAL" clId="{ED41F9C1-8274-4F08-8693-1523C4FF26CB}" dt="2022-08-12T18:37:36.733" v="1667" actId="478"/>
          <ac:picMkLst>
            <pc:docMk/>
            <pc:sldMk cId="0" sldId="297"/>
            <ac:picMk id="866310" creationId="{84FE570A-6D4B-E030-7789-4D79F435ADE0}"/>
          </ac:picMkLst>
        </pc:picChg>
        <pc:cxnChg chg="add del mod">
          <ac:chgData name="Soheil Abbasloo" userId="d71572ce-aea6-4a3a-9d7a-c1bc96c12f67" providerId="ADAL" clId="{ED41F9C1-8274-4F08-8693-1523C4FF26CB}" dt="2022-08-12T18:45:51.934" v="1829" actId="478"/>
          <ac:cxnSpMkLst>
            <pc:docMk/>
            <pc:sldMk cId="0" sldId="297"/>
            <ac:cxnSpMk id="8" creationId="{72B2C606-04F2-2CFE-10E2-684DFA099047}"/>
          </ac:cxnSpMkLst>
        </pc:cxnChg>
      </pc:sldChg>
      <pc:sldChg chg="addSp delSp modSp add del mod modClrScheme chgLayout">
        <pc:chgData name="Soheil Abbasloo" userId="d71572ce-aea6-4a3a-9d7a-c1bc96c12f67" providerId="ADAL" clId="{ED41F9C1-8274-4F08-8693-1523C4FF26CB}" dt="2022-08-17T16:41:44.730" v="6450" actId="700"/>
        <pc:sldMkLst>
          <pc:docMk/>
          <pc:sldMk cId="0" sldId="298"/>
        </pc:sldMkLst>
        <pc:spChg chg="add mod ord">
          <ac:chgData name="Soheil Abbasloo" userId="d71572ce-aea6-4a3a-9d7a-c1bc96c12f67" providerId="ADAL" clId="{ED41F9C1-8274-4F08-8693-1523C4FF26CB}" dt="2022-08-17T16:41:44.730" v="6450" actId="700"/>
          <ac:spMkLst>
            <pc:docMk/>
            <pc:sldMk cId="0" sldId="298"/>
            <ac:spMk id="2" creationId="{55A3AE02-CE77-C5A4-050B-DD54F8ED7CE0}"/>
          </ac:spMkLst>
        </pc:spChg>
        <pc:spChg chg="add mod ord">
          <ac:chgData name="Soheil Abbasloo" userId="d71572ce-aea6-4a3a-9d7a-c1bc96c12f67" providerId="ADAL" clId="{ED41F9C1-8274-4F08-8693-1523C4FF26CB}" dt="2022-08-17T16:41:44.730" v="6450" actId="700"/>
          <ac:spMkLst>
            <pc:docMk/>
            <pc:sldMk cId="0" sldId="298"/>
            <ac:spMk id="3" creationId="{0A58257C-1E2C-8318-9330-C86534472081}"/>
          </ac:spMkLst>
        </pc:spChg>
        <pc:spChg chg="mod">
          <ac:chgData name="Soheil Abbasloo" userId="d71572ce-aea6-4a3a-9d7a-c1bc96c12f67" providerId="ADAL" clId="{ED41F9C1-8274-4F08-8693-1523C4FF26CB}" dt="2022-08-12T19:02:51.014" v="2266" actId="165"/>
          <ac:spMkLst>
            <pc:docMk/>
            <pc:sldMk cId="0" sldId="298"/>
            <ac:spMk id="32" creationId="{3F49AB19-B5C3-F05B-D9E9-78C4A2854FE8}"/>
          </ac:spMkLst>
        </pc:spChg>
        <pc:spChg chg="mod">
          <ac:chgData name="Soheil Abbasloo" userId="d71572ce-aea6-4a3a-9d7a-c1bc96c12f67" providerId="ADAL" clId="{ED41F9C1-8274-4F08-8693-1523C4FF26CB}" dt="2022-08-12T19:02:51.014" v="2266" actId="165"/>
          <ac:spMkLst>
            <pc:docMk/>
            <pc:sldMk cId="0" sldId="298"/>
            <ac:spMk id="33" creationId="{BE5719A5-E8C7-32CD-8CD8-9B65FC5C8D6F}"/>
          </ac:spMkLst>
        </pc:spChg>
        <pc:spChg chg="mod">
          <ac:chgData name="Soheil Abbasloo" userId="d71572ce-aea6-4a3a-9d7a-c1bc96c12f67" providerId="ADAL" clId="{ED41F9C1-8274-4F08-8693-1523C4FF26CB}" dt="2022-08-12T19:02:51.014" v="2266" actId="165"/>
          <ac:spMkLst>
            <pc:docMk/>
            <pc:sldMk cId="0" sldId="298"/>
            <ac:spMk id="34" creationId="{44DB60DC-7B55-41C3-53AE-A783143B7AEB}"/>
          </ac:spMkLst>
        </pc:spChg>
        <pc:spChg chg="mod">
          <ac:chgData name="Soheil Abbasloo" userId="d71572ce-aea6-4a3a-9d7a-c1bc96c12f67" providerId="ADAL" clId="{ED41F9C1-8274-4F08-8693-1523C4FF26CB}" dt="2022-08-12T19:02:51.014" v="2266" actId="165"/>
          <ac:spMkLst>
            <pc:docMk/>
            <pc:sldMk cId="0" sldId="298"/>
            <ac:spMk id="35" creationId="{54F020D3-9EC5-43AC-8575-28DBC995B4E7}"/>
          </ac:spMkLst>
        </pc:spChg>
        <pc:spChg chg="mod">
          <ac:chgData name="Soheil Abbasloo" userId="d71572ce-aea6-4a3a-9d7a-c1bc96c12f67" providerId="ADAL" clId="{ED41F9C1-8274-4F08-8693-1523C4FF26CB}" dt="2022-08-12T19:02:51.014" v="2266" actId="165"/>
          <ac:spMkLst>
            <pc:docMk/>
            <pc:sldMk cId="0" sldId="298"/>
            <ac:spMk id="36" creationId="{778E1CDB-1404-2854-AAD8-8492B3B0EE8E}"/>
          </ac:spMkLst>
        </pc:spChg>
        <pc:spChg chg="mod">
          <ac:chgData name="Soheil Abbasloo" userId="d71572ce-aea6-4a3a-9d7a-c1bc96c12f67" providerId="ADAL" clId="{ED41F9C1-8274-4F08-8693-1523C4FF26CB}" dt="2022-08-12T19:02:51.014" v="2266" actId="165"/>
          <ac:spMkLst>
            <pc:docMk/>
            <pc:sldMk cId="0" sldId="298"/>
            <ac:spMk id="37" creationId="{DFF6D444-41AA-764B-55FF-45B99F8D2A82}"/>
          </ac:spMkLst>
        </pc:spChg>
        <pc:spChg chg="mod">
          <ac:chgData name="Soheil Abbasloo" userId="d71572ce-aea6-4a3a-9d7a-c1bc96c12f67" providerId="ADAL" clId="{ED41F9C1-8274-4F08-8693-1523C4FF26CB}" dt="2022-08-12T19:02:51.014" v="2266" actId="165"/>
          <ac:spMkLst>
            <pc:docMk/>
            <pc:sldMk cId="0" sldId="298"/>
            <ac:spMk id="38" creationId="{2B6A8E03-4568-03A0-0FE0-D312D28842F3}"/>
          </ac:spMkLst>
        </pc:spChg>
        <pc:spChg chg="mod">
          <ac:chgData name="Soheil Abbasloo" userId="d71572ce-aea6-4a3a-9d7a-c1bc96c12f67" providerId="ADAL" clId="{ED41F9C1-8274-4F08-8693-1523C4FF26CB}" dt="2022-08-12T19:02:51.014" v="2266" actId="165"/>
          <ac:spMkLst>
            <pc:docMk/>
            <pc:sldMk cId="0" sldId="298"/>
            <ac:spMk id="39" creationId="{6A637B08-7976-A75A-1732-F78EE1C0805E}"/>
          </ac:spMkLst>
        </pc:spChg>
        <pc:spChg chg="add del mod topLvl">
          <ac:chgData name="Soheil Abbasloo" userId="d71572ce-aea6-4a3a-9d7a-c1bc96c12f67" providerId="ADAL" clId="{ED41F9C1-8274-4F08-8693-1523C4FF26CB}" dt="2022-08-12T19:02:56.633" v="2267" actId="478"/>
          <ac:spMkLst>
            <pc:docMk/>
            <pc:sldMk cId="0" sldId="298"/>
            <ac:spMk id="40" creationId="{9916D276-2507-8345-FAE3-9EB7528CBD4D}"/>
          </ac:spMkLst>
        </pc:spChg>
        <pc:spChg chg="add del mod topLvl">
          <ac:chgData name="Soheil Abbasloo" userId="d71572ce-aea6-4a3a-9d7a-c1bc96c12f67" providerId="ADAL" clId="{ED41F9C1-8274-4F08-8693-1523C4FF26CB}" dt="2022-08-12T19:02:56.633" v="2267" actId="478"/>
          <ac:spMkLst>
            <pc:docMk/>
            <pc:sldMk cId="0" sldId="298"/>
            <ac:spMk id="41" creationId="{0F1C9E0D-A70E-69F1-2EA6-4656A6BCCCAA}"/>
          </ac:spMkLst>
        </pc:spChg>
        <pc:spChg chg="add del mod topLvl">
          <ac:chgData name="Soheil Abbasloo" userId="d71572ce-aea6-4a3a-9d7a-c1bc96c12f67" providerId="ADAL" clId="{ED41F9C1-8274-4F08-8693-1523C4FF26CB}" dt="2022-08-12T19:02:56.633" v="2267" actId="478"/>
          <ac:spMkLst>
            <pc:docMk/>
            <pc:sldMk cId="0" sldId="298"/>
            <ac:spMk id="42" creationId="{45CDE000-4258-124E-263B-CA9AA469983F}"/>
          </ac:spMkLst>
        </pc:spChg>
        <pc:spChg chg="add del mod topLvl">
          <ac:chgData name="Soheil Abbasloo" userId="d71572ce-aea6-4a3a-9d7a-c1bc96c12f67" providerId="ADAL" clId="{ED41F9C1-8274-4F08-8693-1523C4FF26CB}" dt="2022-08-12T19:02:56.633" v="2267" actId="478"/>
          <ac:spMkLst>
            <pc:docMk/>
            <pc:sldMk cId="0" sldId="298"/>
            <ac:spMk id="43" creationId="{FB875A2C-0605-D2F7-8864-F43BD21B5432}"/>
          </ac:spMkLst>
        </pc:spChg>
        <pc:spChg chg="add del mod topLvl">
          <ac:chgData name="Soheil Abbasloo" userId="d71572ce-aea6-4a3a-9d7a-c1bc96c12f67" providerId="ADAL" clId="{ED41F9C1-8274-4F08-8693-1523C4FF26CB}" dt="2022-08-12T19:02:56.633" v="2267" actId="478"/>
          <ac:spMkLst>
            <pc:docMk/>
            <pc:sldMk cId="0" sldId="298"/>
            <ac:spMk id="44" creationId="{395E1B0F-06B9-68C9-ED1D-11997A69B590}"/>
          </ac:spMkLst>
        </pc:spChg>
        <pc:spChg chg="add del mod topLvl">
          <ac:chgData name="Soheil Abbasloo" userId="d71572ce-aea6-4a3a-9d7a-c1bc96c12f67" providerId="ADAL" clId="{ED41F9C1-8274-4F08-8693-1523C4FF26CB}" dt="2022-08-12T19:02:56.633" v="2267" actId="478"/>
          <ac:spMkLst>
            <pc:docMk/>
            <pc:sldMk cId="0" sldId="298"/>
            <ac:spMk id="45" creationId="{39CE3D17-D7EF-7E19-1BB2-2DF39FF22FF6}"/>
          </ac:spMkLst>
        </pc:spChg>
        <pc:spChg chg="add del mod topLvl">
          <ac:chgData name="Soheil Abbasloo" userId="d71572ce-aea6-4a3a-9d7a-c1bc96c12f67" providerId="ADAL" clId="{ED41F9C1-8274-4F08-8693-1523C4FF26CB}" dt="2022-08-12T19:02:56.633" v="2267" actId="478"/>
          <ac:spMkLst>
            <pc:docMk/>
            <pc:sldMk cId="0" sldId="298"/>
            <ac:spMk id="46" creationId="{94D327E2-CFE0-6BA3-0152-F8BF2A4882C8}"/>
          </ac:spMkLst>
        </pc:spChg>
        <pc:spChg chg="add del mod topLvl">
          <ac:chgData name="Soheil Abbasloo" userId="d71572ce-aea6-4a3a-9d7a-c1bc96c12f67" providerId="ADAL" clId="{ED41F9C1-8274-4F08-8693-1523C4FF26CB}" dt="2022-08-12T19:02:56.633" v="2267" actId="478"/>
          <ac:spMkLst>
            <pc:docMk/>
            <pc:sldMk cId="0" sldId="298"/>
            <ac:spMk id="47" creationId="{0CC661F2-63A9-9239-B86E-B4CDDF14CD26}"/>
          </ac:spMkLst>
        </pc:spChg>
        <pc:spChg chg="add del mod topLvl">
          <ac:chgData name="Soheil Abbasloo" userId="d71572ce-aea6-4a3a-9d7a-c1bc96c12f67" providerId="ADAL" clId="{ED41F9C1-8274-4F08-8693-1523C4FF26CB}" dt="2022-08-12T19:02:56.633" v="2267" actId="478"/>
          <ac:spMkLst>
            <pc:docMk/>
            <pc:sldMk cId="0" sldId="298"/>
            <ac:spMk id="48" creationId="{C313F461-EF9E-B754-B7AF-A86E8D8A1B53}"/>
          </ac:spMkLst>
        </pc:spChg>
        <pc:spChg chg="add del mod topLvl">
          <ac:chgData name="Soheil Abbasloo" userId="d71572ce-aea6-4a3a-9d7a-c1bc96c12f67" providerId="ADAL" clId="{ED41F9C1-8274-4F08-8693-1523C4FF26CB}" dt="2022-08-12T19:02:56.633" v="2267" actId="478"/>
          <ac:spMkLst>
            <pc:docMk/>
            <pc:sldMk cId="0" sldId="298"/>
            <ac:spMk id="49" creationId="{EC509E09-9FD5-F298-0E72-1B4623093AF3}"/>
          </ac:spMkLst>
        </pc:spChg>
        <pc:spChg chg="mod">
          <ac:chgData name="Soheil Abbasloo" userId="d71572ce-aea6-4a3a-9d7a-c1bc96c12f67" providerId="ADAL" clId="{ED41F9C1-8274-4F08-8693-1523C4FF26CB}" dt="2022-08-12T19:03:03.731" v="2309" actId="1036"/>
          <ac:spMkLst>
            <pc:docMk/>
            <pc:sldMk cId="0" sldId="298"/>
            <ac:spMk id="53" creationId="{1E079CC2-CF36-424B-AC7B-B883558DDA21}"/>
          </ac:spMkLst>
        </pc:spChg>
        <pc:spChg chg="mod">
          <ac:chgData name="Soheil Abbasloo" userId="d71572ce-aea6-4a3a-9d7a-c1bc96c12f67" providerId="ADAL" clId="{ED41F9C1-8274-4F08-8693-1523C4FF26CB}" dt="2022-08-12T19:03:03.731" v="2309" actId="1036"/>
          <ac:spMkLst>
            <pc:docMk/>
            <pc:sldMk cId="0" sldId="298"/>
            <ac:spMk id="54" creationId="{25A6A2C5-6548-2E14-2BAD-718CBD552201}"/>
          </ac:spMkLst>
        </pc:spChg>
        <pc:spChg chg="mod">
          <ac:chgData name="Soheil Abbasloo" userId="d71572ce-aea6-4a3a-9d7a-c1bc96c12f67" providerId="ADAL" clId="{ED41F9C1-8274-4F08-8693-1523C4FF26CB}" dt="2022-08-12T19:03:03.731" v="2309" actId="1036"/>
          <ac:spMkLst>
            <pc:docMk/>
            <pc:sldMk cId="0" sldId="298"/>
            <ac:spMk id="55" creationId="{FF7D9B5A-3666-F21C-4E25-56754B9B0CCB}"/>
          </ac:spMkLst>
        </pc:spChg>
        <pc:spChg chg="mod">
          <ac:chgData name="Soheil Abbasloo" userId="d71572ce-aea6-4a3a-9d7a-c1bc96c12f67" providerId="ADAL" clId="{ED41F9C1-8274-4F08-8693-1523C4FF26CB}" dt="2022-08-12T19:03:03.731" v="2309" actId="1036"/>
          <ac:spMkLst>
            <pc:docMk/>
            <pc:sldMk cId="0" sldId="298"/>
            <ac:spMk id="56" creationId="{BD059DA2-7971-5E50-E3A6-5B05005C5929}"/>
          </ac:spMkLst>
        </pc:spChg>
        <pc:spChg chg="mod">
          <ac:chgData name="Soheil Abbasloo" userId="d71572ce-aea6-4a3a-9d7a-c1bc96c12f67" providerId="ADAL" clId="{ED41F9C1-8274-4F08-8693-1523C4FF26CB}" dt="2022-08-12T19:03:03.731" v="2309" actId="1036"/>
          <ac:spMkLst>
            <pc:docMk/>
            <pc:sldMk cId="0" sldId="298"/>
            <ac:spMk id="57" creationId="{1E6B58A9-85D1-219F-FF77-F932BF6E1C22}"/>
          </ac:spMkLst>
        </pc:spChg>
        <pc:spChg chg="mod">
          <ac:chgData name="Soheil Abbasloo" userId="d71572ce-aea6-4a3a-9d7a-c1bc96c12f67" providerId="ADAL" clId="{ED41F9C1-8274-4F08-8693-1523C4FF26CB}" dt="2022-08-12T19:03:03.731" v="2309" actId="1036"/>
          <ac:spMkLst>
            <pc:docMk/>
            <pc:sldMk cId="0" sldId="298"/>
            <ac:spMk id="58" creationId="{ECBBE0DD-DC22-DBE2-8939-1F142484EC1C}"/>
          </ac:spMkLst>
        </pc:spChg>
        <pc:spChg chg="mod">
          <ac:chgData name="Soheil Abbasloo" userId="d71572ce-aea6-4a3a-9d7a-c1bc96c12f67" providerId="ADAL" clId="{ED41F9C1-8274-4F08-8693-1523C4FF26CB}" dt="2022-08-12T19:03:03.731" v="2309" actId="1036"/>
          <ac:spMkLst>
            <pc:docMk/>
            <pc:sldMk cId="0" sldId="298"/>
            <ac:spMk id="59" creationId="{A06E4525-0A3C-F4CF-FFF6-DCC005D8F4AB}"/>
          </ac:spMkLst>
        </pc:spChg>
        <pc:spChg chg="mod">
          <ac:chgData name="Soheil Abbasloo" userId="d71572ce-aea6-4a3a-9d7a-c1bc96c12f67" providerId="ADAL" clId="{ED41F9C1-8274-4F08-8693-1523C4FF26CB}" dt="2022-08-12T19:03:03.731" v="2309" actId="1036"/>
          <ac:spMkLst>
            <pc:docMk/>
            <pc:sldMk cId="0" sldId="298"/>
            <ac:spMk id="60" creationId="{B647FAC7-89A2-55AC-B7A4-A8CC8D4AA4AE}"/>
          </ac:spMkLst>
        </pc:spChg>
        <pc:spChg chg="mod">
          <ac:chgData name="Soheil Abbasloo" userId="d71572ce-aea6-4a3a-9d7a-c1bc96c12f67" providerId="ADAL" clId="{ED41F9C1-8274-4F08-8693-1523C4FF26CB}" dt="2022-08-12T19:03:03.731" v="2309" actId="1036"/>
          <ac:spMkLst>
            <pc:docMk/>
            <pc:sldMk cId="0" sldId="298"/>
            <ac:spMk id="61" creationId="{BB57076E-2FDF-5F66-F562-F00EC24690AD}"/>
          </ac:spMkLst>
        </pc:spChg>
        <pc:spChg chg="mod">
          <ac:chgData name="Soheil Abbasloo" userId="d71572ce-aea6-4a3a-9d7a-c1bc96c12f67" providerId="ADAL" clId="{ED41F9C1-8274-4F08-8693-1523C4FF26CB}" dt="2022-08-12T19:03:03.731" v="2309" actId="1036"/>
          <ac:spMkLst>
            <pc:docMk/>
            <pc:sldMk cId="0" sldId="298"/>
            <ac:spMk id="62" creationId="{AA20B75D-7877-B154-A640-7FE7E6A1ADC0}"/>
          </ac:spMkLst>
        </pc:spChg>
        <pc:spChg chg="mod">
          <ac:chgData name="Soheil Abbasloo" userId="d71572ce-aea6-4a3a-9d7a-c1bc96c12f67" providerId="ADAL" clId="{ED41F9C1-8274-4F08-8693-1523C4FF26CB}" dt="2022-08-12T19:03:03.731" v="2309" actId="1036"/>
          <ac:spMkLst>
            <pc:docMk/>
            <pc:sldMk cId="0" sldId="298"/>
            <ac:spMk id="63" creationId="{D5EB9173-7CDA-6CC8-EC33-1E48166CFF0B}"/>
          </ac:spMkLst>
        </pc:spChg>
        <pc:spChg chg="mod">
          <ac:chgData name="Soheil Abbasloo" userId="d71572ce-aea6-4a3a-9d7a-c1bc96c12f67" providerId="ADAL" clId="{ED41F9C1-8274-4F08-8693-1523C4FF26CB}" dt="2022-08-12T19:03:03.731" v="2309" actId="1036"/>
          <ac:spMkLst>
            <pc:docMk/>
            <pc:sldMk cId="0" sldId="298"/>
            <ac:spMk id="65" creationId="{1E5F56B9-B38F-4ADE-7355-CDE9591F41F0}"/>
          </ac:spMkLst>
        </pc:spChg>
        <pc:spChg chg="mod">
          <ac:chgData name="Soheil Abbasloo" userId="d71572ce-aea6-4a3a-9d7a-c1bc96c12f67" providerId="ADAL" clId="{ED41F9C1-8274-4F08-8693-1523C4FF26CB}" dt="2022-08-12T19:03:03.731" v="2309" actId="1036"/>
          <ac:spMkLst>
            <pc:docMk/>
            <pc:sldMk cId="0" sldId="298"/>
            <ac:spMk id="66" creationId="{DD9B4E64-BD77-4F57-B66C-7C6F0CD0E253}"/>
          </ac:spMkLst>
        </pc:spChg>
        <pc:spChg chg="mod">
          <ac:chgData name="Soheil Abbasloo" userId="d71572ce-aea6-4a3a-9d7a-c1bc96c12f67" providerId="ADAL" clId="{ED41F9C1-8274-4F08-8693-1523C4FF26CB}" dt="2022-08-12T19:03:03.731" v="2309" actId="1036"/>
          <ac:spMkLst>
            <pc:docMk/>
            <pc:sldMk cId="0" sldId="298"/>
            <ac:spMk id="67" creationId="{C3DDF703-D1AA-E3AF-373E-C57F5B3D960F}"/>
          </ac:spMkLst>
        </pc:spChg>
        <pc:spChg chg="mod">
          <ac:chgData name="Soheil Abbasloo" userId="d71572ce-aea6-4a3a-9d7a-c1bc96c12f67" providerId="ADAL" clId="{ED41F9C1-8274-4F08-8693-1523C4FF26CB}" dt="2022-08-12T19:03:17.285" v="2310" actId="207"/>
          <ac:spMkLst>
            <pc:docMk/>
            <pc:sldMk cId="0" sldId="298"/>
            <ac:spMk id="68" creationId="{F9D4E245-74DD-0BA3-6E29-4A2FE60A70B0}"/>
          </ac:spMkLst>
        </pc:spChg>
        <pc:spChg chg="mod">
          <ac:chgData name="Soheil Abbasloo" userId="d71572ce-aea6-4a3a-9d7a-c1bc96c12f67" providerId="ADAL" clId="{ED41F9C1-8274-4F08-8693-1523C4FF26CB}" dt="2022-08-12T19:03:03.731" v="2309" actId="1036"/>
          <ac:spMkLst>
            <pc:docMk/>
            <pc:sldMk cId="0" sldId="298"/>
            <ac:spMk id="69" creationId="{5F6BD061-488E-4D9A-18C0-582AD60F154E}"/>
          </ac:spMkLst>
        </pc:spChg>
        <pc:spChg chg="mod">
          <ac:chgData name="Soheil Abbasloo" userId="d71572ce-aea6-4a3a-9d7a-c1bc96c12f67" providerId="ADAL" clId="{ED41F9C1-8274-4F08-8693-1523C4FF26CB}" dt="2022-08-12T19:03:03.731" v="2309" actId="1036"/>
          <ac:spMkLst>
            <pc:docMk/>
            <pc:sldMk cId="0" sldId="298"/>
            <ac:spMk id="70" creationId="{F892A8A0-B262-B6CC-1D88-9A49A0D18F31}"/>
          </ac:spMkLst>
        </pc:spChg>
        <pc:spChg chg="mod">
          <ac:chgData name="Soheil Abbasloo" userId="d71572ce-aea6-4a3a-9d7a-c1bc96c12f67" providerId="ADAL" clId="{ED41F9C1-8274-4F08-8693-1523C4FF26CB}" dt="2022-08-12T19:03:03.731" v="2309" actId="1036"/>
          <ac:spMkLst>
            <pc:docMk/>
            <pc:sldMk cId="0" sldId="298"/>
            <ac:spMk id="71" creationId="{7448F034-D0B4-24D5-6CDE-2C9FB59243E6}"/>
          </ac:spMkLst>
        </pc:spChg>
        <pc:spChg chg="mod">
          <ac:chgData name="Soheil Abbasloo" userId="d71572ce-aea6-4a3a-9d7a-c1bc96c12f67" providerId="ADAL" clId="{ED41F9C1-8274-4F08-8693-1523C4FF26CB}" dt="2022-08-12T19:03:03.731" v="2309" actId="1036"/>
          <ac:spMkLst>
            <pc:docMk/>
            <pc:sldMk cId="0" sldId="298"/>
            <ac:spMk id="72" creationId="{4FC52622-C4BE-6EB8-E8E0-E1D1ED783A1E}"/>
          </ac:spMkLst>
        </pc:spChg>
        <pc:spChg chg="mod ord">
          <ac:chgData name="Soheil Abbasloo" userId="d71572ce-aea6-4a3a-9d7a-c1bc96c12f67" providerId="ADAL" clId="{ED41F9C1-8274-4F08-8693-1523C4FF26CB}" dt="2022-08-17T16:41:44.730" v="6450" actId="700"/>
          <ac:spMkLst>
            <pc:docMk/>
            <pc:sldMk cId="0" sldId="298"/>
            <ac:spMk id="1915" creationId="{00000000-0000-0000-0000-000000000000}"/>
          </ac:spMkLst>
        </pc:spChg>
        <pc:spChg chg="mod ord">
          <ac:chgData name="Soheil Abbasloo" userId="d71572ce-aea6-4a3a-9d7a-c1bc96c12f67" providerId="ADAL" clId="{ED41F9C1-8274-4F08-8693-1523C4FF26CB}" dt="2022-08-12T17:00:13.140" v="1415" actId="700"/>
          <ac:spMkLst>
            <pc:docMk/>
            <pc:sldMk cId="0" sldId="298"/>
            <ac:spMk id="45058" creationId="{710CC87D-616C-5B71-E947-5C1EACAEF9D0}"/>
          </ac:spMkLst>
        </pc:spChg>
        <pc:spChg chg="mod ord">
          <ac:chgData name="Soheil Abbasloo" userId="d71572ce-aea6-4a3a-9d7a-c1bc96c12f67" providerId="ADAL" clId="{ED41F9C1-8274-4F08-8693-1523C4FF26CB}" dt="2022-08-12T17:00:13.140" v="1415" actId="700"/>
          <ac:spMkLst>
            <pc:docMk/>
            <pc:sldMk cId="0" sldId="298"/>
            <ac:spMk id="45059" creationId="{A8578017-8158-0DB9-0ADC-88BE7CBF3B76}"/>
          </ac:spMkLst>
        </pc:spChg>
        <pc:spChg chg="mod ord">
          <ac:chgData name="Soheil Abbasloo" userId="d71572ce-aea6-4a3a-9d7a-c1bc96c12f67" providerId="ADAL" clId="{ED41F9C1-8274-4F08-8693-1523C4FF26CB}" dt="2022-08-12T19:01:44.599" v="2221" actId="20577"/>
          <ac:spMkLst>
            <pc:docMk/>
            <pc:sldMk cId="0" sldId="298"/>
            <ac:spMk id="45060" creationId="{EC1806B9-5D04-53C8-B2CB-5905F931F638}"/>
          </ac:spMkLst>
        </pc:spChg>
        <pc:spChg chg="mod topLvl">
          <ac:chgData name="Soheil Abbasloo" userId="d71572ce-aea6-4a3a-9d7a-c1bc96c12f67" providerId="ADAL" clId="{ED41F9C1-8274-4F08-8693-1523C4FF26CB}" dt="2022-08-12T19:02:51.014" v="2266" actId="165"/>
          <ac:spMkLst>
            <pc:docMk/>
            <pc:sldMk cId="0" sldId="298"/>
            <ac:spMk id="45062" creationId="{29B953CB-96F1-8731-560E-4893F592CC9C}"/>
          </ac:spMkLst>
        </pc:spChg>
        <pc:spChg chg="mod topLvl">
          <ac:chgData name="Soheil Abbasloo" userId="d71572ce-aea6-4a3a-9d7a-c1bc96c12f67" providerId="ADAL" clId="{ED41F9C1-8274-4F08-8693-1523C4FF26CB}" dt="2022-08-12T19:02:51.014" v="2266" actId="165"/>
          <ac:spMkLst>
            <pc:docMk/>
            <pc:sldMk cId="0" sldId="298"/>
            <ac:spMk id="45063" creationId="{94DD43B8-31FB-FCDE-F69A-F6A73161B358}"/>
          </ac:spMkLst>
        </pc:spChg>
        <pc:spChg chg="mod topLvl">
          <ac:chgData name="Soheil Abbasloo" userId="d71572ce-aea6-4a3a-9d7a-c1bc96c12f67" providerId="ADAL" clId="{ED41F9C1-8274-4F08-8693-1523C4FF26CB}" dt="2022-08-12T19:02:51.014" v="2266" actId="165"/>
          <ac:spMkLst>
            <pc:docMk/>
            <pc:sldMk cId="0" sldId="298"/>
            <ac:spMk id="45064" creationId="{4B06E6C4-6FBD-FD5F-95FB-8DB6B06D3965}"/>
          </ac:spMkLst>
        </pc:spChg>
        <pc:spChg chg="mod topLvl">
          <ac:chgData name="Soheil Abbasloo" userId="d71572ce-aea6-4a3a-9d7a-c1bc96c12f67" providerId="ADAL" clId="{ED41F9C1-8274-4F08-8693-1523C4FF26CB}" dt="2022-08-12T19:02:51.014" v="2266" actId="165"/>
          <ac:spMkLst>
            <pc:docMk/>
            <pc:sldMk cId="0" sldId="298"/>
            <ac:spMk id="45065" creationId="{35359496-D213-F475-AF33-45E3B879718B}"/>
          </ac:spMkLst>
        </pc:spChg>
        <pc:spChg chg="mod topLvl">
          <ac:chgData name="Soheil Abbasloo" userId="d71572ce-aea6-4a3a-9d7a-c1bc96c12f67" providerId="ADAL" clId="{ED41F9C1-8274-4F08-8693-1523C4FF26CB}" dt="2022-08-12T19:02:51.014" v="2266" actId="165"/>
          <ac:spMkLst>
            <pc:docMk/>
            <pc:sldMk cId="0" sldId="298"/>
            <ac:spMk id="45066" creationId="{99A600BF-A5BA-C115-FC69-C56422777AA7}"/>
          </ac:spMkLst>
        </pc:spChg>
        <pc:spChg chg="mod topLvl">
          <ac:chgData name="Soheil Abbasloo" userId="d71572ce-aea6-4a3a-9d7a-c1bc96c12f67" providerId="ADAL" clId="{ED41F9C1-8274-4F08-8693-1523C4FF26CB}" dt="2022-08-12T19:03:20.237" v="2311" actId="207"/>
          <ac:spMkLst>
            <pc:docMk/>
            <pc:sldMk cId="0" sldId="298"/>
            <ac:spMk id="45067" creationId="{520AA467-9BCE-AEB0-531E-EA276697C28B}"/>
          </ac:spMkLst>
        </pc:spChg>
        <pc:spChg chg="mod topLvl">
          <ac:chgData name="Soheil Abbasloo" userId="d71572ce-aea6-4a3a-9d7a-c1bc96c12f67" providerId="ADAL" clId="{ED41F9C1-8274-4F08-8693-1523C4FF26CB}" dt="2022-08-12T19:02:51.014" v="2266" actId="165"/>
          <ac:spMkLst>
            <pc:docMk/>
            <pc:sldMk cId="0" sldId="298"/>
            <ac:spMk id="45068" creationId="{667FDB01-6960-3FDE-4502-08A8C26626C9}"/>
          </ac:spMkLst>
        </pc:spChg>
        <pc:spChg chg="add del">
          <ac:chgData name="Soheil Abbasloo" userId="d71572ce-aea6-4a3a-9d7a-c1bc96c12f67" providerId="ADAL" clId="{ED41F9C1-8274-4F08-8693-1523C4FF26CB}" dt="2022-08-12T19:01:42.097" v="2207" actId="478"/>
          <ac:spMkLst>
            <pc:docMk/>
            <pc:sldMk cId="0" sldId="298"/>
            <ac:spMk id="45069" creationId="{EB1685D2-13C5-78B7-C523-DD2D4D6467D5}"/>
          </ac:spMkLst>
        </pc:spChg>
        <pc:spChg chg="add del">
          <ac:chgData name="Soheil Abbasloo" userId="d71572ce-aea6-4a3a-9d7a-c1bc96c12f67" providerId="ADAL" clId="{ED41F9C1-8274-4F08-8693-1523C4FF26CB}" dt="2022-08-12T19:01:42.097" v="2207" actId="478"/>
          <ac:spMkLst>
            <pc:docMk/>
            <pc:sldMk cId="0" sldId="298"/>
            <ac:spMk id="45070" creationId="{1AE3616D-54D2-5BFF-C250-E51812DCA7C1}"/>
          </ac:spMkLst>
        </pc:spChg>
        <pc:spChg chg="add del">
          <ac:chgData name="Soheil Abbasloo" userId="d71572ce-aea6-4a3a-9d7a-c1bc96c12f67" providerId="ADAL" clId="{ED41F9C1-8274-4F08-8693-1523C4FF26CB}" dt="2022-08-12T19:01:42.097" v="2207" actId="478"/>
          <ac:spMkLst>
            <pc:docMk/>
            <pc:sldMk cId="0" sldId="298"/>
            <ac:spMk id="45071" creationId="{EF116381-7062-FD9E-5591-C3DD2CB0FBF1}"/>
          </ac:spMkLst>
        </pc:spChg>
        <pc:spChg chg="add del">
          <ac:chgData name="Soheil Abbasloo" userId="d71572ce-aea6-4a3a-9d7a-c1bc96c12f67" providerId="ADAL" clId="{ED41F9C1-8274-4F08-8693-1523C4FF26CB}" dt="2022-08-12T19:01:42.097" v="2207" actId="478"/>
          <ac:spMkLst>
            <pc:docMk/>
            <pc:sldMk cId="0" sldId="298"/>
            <ac:spMk id="45072" creationId="{DE5682EA-00AB-5262-6F34-5C625A610914}"/>
          </ac:spMkLst>
        </pc:spChg>
        <pc:spChg chg="add del">
          <ac:chgData name="Soheil Abbasloo" userId="d71572ce-aea6-4a3a-9d7a-c1bc96c12f67" providerId="ADAL" clId="{ED41F9C1-8274-4F08-8693-1523C4FF26CB}" dt="2022-08-12T19:01:42.097" v="2207" actId="478"/>
          <ac:spMkLst>
            <pc:docMk/>
            <pc:sldMk cId="0" sldId="298"/>
            <ac:spMk id="45073" creationId="{7BCC0F5F-3123-2AC7-68DD-2C3F1AE5FC06}"/>
          </ac:spMkLst>
        </pc:spChg>
        <pc:spChg chg="add del">
          <ac:chgData name="Soheil Abbasloo" userId="d71572ce-aea6-4a3a-9d7a-c1bc96c12f67" providerId="ADAL" clId="{ED41F9C1-8274-4F08-8693-1523C4FF26CB}" dt="2022-08-12T19:01:42.097" v="2207" actId="478"/>
          <ac:spMkLst>
            <pc:docMk/>
            <pc:sldMk cId="0" sldId="298"/>
            <ac:spMk id="45074" creationId="{BFFD5398-45B5-0498-7963-F306B9E5E446}"/>
          </ac:spMkLst>
        </pc:spChg>
        <pc:spChg chg="add del">
          <ac:chgData name="Soheil Abbasloo" userId="d71572ce-aea6-4a3a-9d7a-c1bc96c12f67" providerId="ADAL" clId="{ED41F9C1-8274-4F08-8693-1523C4FF26CB}" dt="2022-08-12T19:01:42.097" v="2207" actId="478"/>
          <ac:spMkLst>
            <pc:docMk/>
            <pc:sldMk cId="0" sldId="298"/>
            <ac:spMk id="45075" creationId="{A469043D-6E49-F978-1BD1-3B68D1BA998F}"/>
          </ac:spMkLst>
        </pc:spChg>
        <pc:spChg chg="add del">
          <ac:chgData name="Soheil Abbasloo" userId="d71572ce-aea6-4a3a-9d7a-c1bc96c12f67" providerId="ADAL" clId="{ED41F9C1-8274-4F08-8693-1523C4FF26CB}" dt="2022-08-12T19:01:42.097" v="2207" actId="478"/>
          <ac:spMkLst>
            <pc:docMk/>
            <pc:sldMk cId="0" sldId="298"/>
            <ac:spMk id="45076" creationId="{5D46A5BF-D5AB-A077-D20B-C2915BA255B1}"/>
          </ac:spMkLst>
        </pc:spChg>
        <pc:grpChg chg="add del mod">
          <ac:chgData name="Soheil Abbasloo" userId="d71572ce-aea6-4a3a-9d7a-c1bc96c12f67" providerId="ADAL" clId="{ED41F9C1-8274-4F08-8693-1523C4FF26CB}" dt="2022-08-12T19:02:51.014" v="2266" actId="165"/>
          <ac:grpSpMkLst>
            <pc:docMk/>
            <pc:sldMk cId="0" sldId="298"/>
            <ac:grpSpMk id="2" creationId="{BF13EDD5-5581-86AB-71C8-FCA247C8D7F5}"/>
          </ac:grpSpMkLst>
        </pc:grpChg>
        <pc:grpChg chg="add del mod topLvl">
          <ac:chgData name="Soheil Abbasloo" userId="d71572ce-aea6-4a3a-9d7a-c1bc96c12f67" providerId="ADAL" clId="{ED41F9C1-8274-4F08-8693-1523C4FF26CB}" dt="2022-08-12T19:02:56.633" v="2267" actId="478"/>
          <ac:grpSpMkLst>
            <pc:docMk/>
            <pc:sldMk cId="0" sldId="298"/>
            <ac:grpSpMk id="30" creationId="{FD4B4656-2273-C8FB-1703-4EE3CC9B6B64}"/>
          </ac:grpSpMkLst>
        </pc:grpChg>
        <pc:grpChg chg="mod">
          <ac:chgData name="Soheil Abbasloo" userId="d71572ce-aea6-4a3a-9d7a-c1bc96c12f67" providerId="ADAL" clId="{ED41F9C1-8274-4F08-8693-1523C4FF26CB}" dt="2022-08-12T19:02:51.014" v="2266" actId="165"/>
          <ac:grpSpMkLst>
            <pc:docMk/>
            <pc:sldMk cId="0" sldId="298"/>
            <ac:grpSpMk id="31" creationId="{F670052B-B5FB-AF02-C3A7-4B2818171DA1}"/>
          </ac:grpSpMkLst>
        </pc:grpChg>
        <pc:grpChg chg="add mod">
          <ac:chgData name="Soheil Abbasloo" userId="d71572ce-aea6-4a3a-9d7a-c1bc96c12f67" providerId="ADAL" clId="{ED41F9C1-8274-4F08-8693-1523C4FF26CB}" dt="2022-08-12T19:03:03.731" v="2309" actId="1036"/>
          <ac:grpSpMkLst>
            <pc:docMk/>
            <pc:sldMk cId="0" sldId="298"/>
            <ac:grpSpMk id="51" creationId="{04FF2506-BC26-CDAD-62D3-8A1D4560884A}"/>
          </ac:grpSpMkLst>
        </pc:grpChg>
        <pc:grpChg chg="mod">
          <ac:chgData name="Soheil Abbasloo" userId="d71572ce-aea6-4a3a-9d7a-c1bc96c12f67" providerId="ADAL" clId="{ED41F9C1-8274-4F08-8693-1523C4FF26CB}" dt="2022-08-12T19:03:03.731" v="2309" actId="1036"/>
          <ac:grpSpMkLst>
            <pc:docMk/>
            <pc:sldMk cId="0" sldId="298"/>
            <ac:grpSpMk id="52" creationId="{ACDAF3E1-F13E-9127-38D8-09C38D88B2C8}"/>
          </ac:grpSpMkLst>
        </pc:grpChg>
        <pc:grpChg chg="mod">
          <ac:chgData name="Soheil Abbasloo" userId="d71572ce-aea6-4a3a-9d7a-c1bc96c12f67" providerId="ADAL" clId="{ED41F9C1-8274-4F08-8693-1523C4FF26CB}" dt="2022-08-12T19:03:03.731" v="2309" actId="1036"/>
          <ac:grpSpMkLst>
            <pc:docMk/>
            <pc:sldMk cId="0" sldId="298"/>
            <ac:grpSpMk id="64" creationId="{453AA330-51BF-44F8-EC06-D6DAAD73594E}"/>
          </ac:grpSpMkLst>
        </pc:grpChg>
        <pc:grpChg chg="add del">
          <ac:chgData name="Soheil Abbasloo" userId="d71572ce-aea6-4a3a-9d7a-c1bc96c12f67" providerId="ADAL" clId="{ED41F9C1-8274-4F08-8693-1523C4FF26CB}" dt="2022-08-12T19:01:42.097" v="2207" actId="478"/>
          <ac:grpSpMkLst>
            <pc:docMk/>
            <pc:sldMk cId="0" sldId="298"/>
            <ac:grpSpMk id="45061" creationId="{650AAE21-D626-8FED-8338-D43F79D14891}"/>
          </ac:grpSpMkLst>
        </pc:grpChg>
      </pc:sldChg>
      <pc:sldChg chg="addSp delSp modSp add del mod modClrScheme chgLayout">
        <pc:chgData name="Soheil Abbasloo" userId="d71572ce-aea6-4a3a-9d7a-c1bc96c12f67" providerId="ADAL" clId="{ED41F9C1-8274-4F08-8693-1523C4FF26CB}" dt="2022-08-17T16:41:44.730" v="6450" actId="700"/>
        <pc:sldMkLst>
          <pc:docMk/>
          <pc:sldMk cId="0" sldId="299"/>
        </pc:sldMkLst>
        <pc:spChg chg="add mod ord">
          <ac:chgData name="Soheil Abbasloo" userId="d71572ce-aea6-4a3a-9d7a-c1bc96c12f67" providerId="ADAL" clId="{ED41F9C1-8274-4F08-8693-1523C4FF26CB}" dt="2022-08-17T16:41:44.730" v="6450" actId="700"/>
          <ac:spMkLst>
            <pc:docMk/>
            <pc:sldMk cId="0" sldId="299"/>
            <ac:spMk id="2" creationId="{9720D116-3EF7-CDCC-45E4-414CB9F6B665}"/>
          </ac:spMkLst>
        </pc:spChg>
        <pc:spChg chg="add del mod ord">
          <ac:chgData name="Soheil Abbasloo" userId="d71572ce-aea6-4a3a-9d7a-c1bc96c12f67" providerId="ADAL" clId="{ED41F9C1-8274-4F08-8693-1523C4FF26CB}" dt="2022-08-12T19:02:14.584" v="2263" actId="478"/>
          <ac:spMkLst>
            <pc:docMk/>
            <pc:sldMk cId="0" sldId="299"/>
            <ac:spMk id="2" creationId="{9A07AED6-39D1-5A50-D805-BD3DF39E159B}"/>
          </ac:spMkLst>
        </pc:spChg>
        <pc:spChg chg="add mod ord">
          <ac:chgData name="Soheil Abbasloo" userId="d71572ce-aea6-4a3a-9d7a-c1bc96c12f67" providerId="ADAL" clId="{ED41F9C1-8274-4F08-8693-1523C4FF26CB}" dt="2022-08-17T16:41:44.730" v="6450" actId="700"/>
          <ac:spMkLst>
            <pc:docMk/>
            <pc:sldMk cId="0" sldId="299"/>
            <ac:spMk id="3" creationId="{7ECE837E-B79A-7EC7-4778-50FE10900C35}"/>
          </ac:spMkLst>
        </pc:spChg>
        <pc:spChg chg="mod">
          <ac:chgData name="Soheil Abbasloo" userId="d71572ce-aea6-4a3a-9d7a-c1bc96c12f67" providerId="ADAL" clId="{ED41F9C1-8274-4F08-8693-1523C4FF26CB}" dt="2022-08-12T19:03:46.052" v="2427" actId="1038"/>
          <ac:spMkLst>
            <pc:docMk/>
            <pc:sldMk cId="0" sldId="299"/>
            <ac:spMk id="45" creationId="{55E18216-0E7D-F02B-770C-DB8730463EF0}"/>
          </ac:spMkLst>
        </pc:spChg>
        <pc:spChg chg="mod">
          <ac:chgData name="Soheil Abbasloo" userId="d71572ce-aea6-4a3a-9d7a-c1bc96c12f67" providerId="ADAL" clId="{ED41F9C1-8274-4F08-8693-1523C4FF26CB}" dt="2022-08-12T19:03:46.052" v="2427" actId="1038"/>
          <ac:spMkLst>
            <pc:docMk/>
            <pc:sldMk cId="0" sldId="299"/>
            <ac:spMk id="46" creationId="{B8139C07-90FD-CCD3-412B-A9FC34F1CD22}"/>
          </ac:spMkLst>
        </pc:spChg>
        <pc:spChg chg="mod">
          <ac:chgData name="Soheil Abbasloo" userId="d71572ce-aea6-4a3a-9d7a-c1bc96c12f67" providerId="ADAL" clId="{ED41F9C1-8274-4F08-8693-1523C4FF26CB}" dt="2022-08-12T19:03:46.052" v="2427" actId="1038"/>
          <ac:spMkLst>
            <pc:docMk/>
            <pc:sldMk cId="0" sldId="299"/>
            <ac:spMk id="47" creationId="{984987DE-1DCC-993B-B22A-DC2079453D7C}"/>
          </ac:spMkLst>
        </pc:spChg>
        <pc:spChg chg="mod">
          <ac:chgData name="Soheil Abbasloo" userId="d71572ce-aea6-4a3a-9d7a-c1bc96c12f67" providerId="ADAL" clId="{ED41F9C1-8274-4F08-8693-1523C4FF26CB}" dt="2022-08-12T19:03:46.052" v="2427" actId="1038"/>
          <ac:spMkLst>
            <pc:docMk/>
            <pc:sldMk cId="0" sldId="299"/>
            <ac:spMk id="48" creationId="{D9F78710-EDE3-00F8-3ED5-24888F5F9267}"/>
          </ac:spMkLst>
        </pc:spChg>
        <pc:spChg chg="mod">
          <ac:chgData name="Soheil Abbasloo" userId="d71572ce-aea6-4a3a-9d7a-c1bc96c12f67" providerId="ADAL" clId="{ED41F9C1-8274-4F08-8693-1523C4FF26CB}" dt="2022-08-12T19:03:46.052" v="2427" actId="1038"/>
          <ac:spMkLst>
            <pc:docMk/>
            <pc:sldMk cId="0" sldId="299"/>
            <ac:spMk id="49" creationId="{9094773F-86FE-0A33-1E50-34B4222A2C84}"/>
          </ac:spMkLst>
        </pc:spChg>
        <pc:spChg chg="mod">
          <ac:chgData name="Soheil Abbasloo" userId="d71572ce-aea6-4a3a-9d7a-c1bc96c12f67" providerId="ADAL" clId="{ED41F9C1-8274-4F08-8693-1523C4FF26CB}" dt="2022-08-12T19:03:46.052" v="2427" actId="1038"/>
          <ac:spMkLst>
            <pc:docMk/>
            <pc:sldMk cId="0" sldId="299"/>
            <ac:spMk id="50" creationId="{D0412464-110C-11CA-53B5-3E8EDED21D99}"/>
          </ac:spMkLst>
        </pc:spChg>
        <pc:spChg chg="mod">
          <ac:chgData name="Soheil Abbasloo" userId="d71572ce-aea6-4a3a-9d7a-c1bc96c12f67" providerId="ADAL" clId="{ED41F9C1-8274-4F08-8693-1523C4FF26CB}" dt="2022-08-12T19:03:46.052" v="2427" actId="1038"/>
          <ac:spMkLst>
            <pc:docMk/>
            <pc:sldMk cId="0" sldId="299"/>
            <ac:spMk id="51" creationId="{4C22B20C-2F8D-92C9-A543-256E5AA71BD7}"/>
          </ac:spMkLst>
        </pc:spChg>
        <pc:spChg chg="mod">
          <ac:chgData name="Soheil Abbasloo" userId="d71572ce-aea6-4a3a-9d7a-c1bc96c12f67" providerId="ADAL" clId="{ED41F9C1-8274-4F08-8693-1523C4FF26CB}" dt="2022-08-12T19:03:46.052" v="2427" actId="1038"/>
          <ac:spMkLst>
            <pc:docMk/>
            <pc:sldMk cId="0" sldId="299"/>
            <ac:spMk id="52" creationId="{5688039C-ED7A-FBE5-49D1-6BB19E03413A}"/>
          </ac:spMkLst>
        </pc:spChg>
        <pc:spChg chg="mod">
          <ac:chgData name="Soheil Abbasloo" userId="d71572ce-aea6-4a3a-9d7a-c1bc96c12f67" providerId="ADAL" clId="{ED41F9C1-8274-4F08-8693-1523C4FF26CB}" dt="2022-08-12T19:03:46.052" v="2427" actId="1038"/>
          <ac:spMkLst>
            <pc:docMk/>
            <pc:sldMk cId="0" sldId="299"/>
            <ac:spMk id="53" creationId="{453E464A-0D28-0E6D-3C20-812D0CD7CACF}"/>
          </ac:spMkLst>
        </pc:spChg>
        <pc:spChg chg="mod">
          <ac:chgData name="Soheil Abbasloo" userId="d71572ce-aea6-4a3a-9d7a-c1bc96c12f67" providerId="ADAL" clId="{ED41F9C1-8274-4F08-8693-1523C4FF26CB}" dt="2022-08-12T19:03:46.052" v="2427" actId="1038"/>
          <ac:spMkLst>
            <pc:docMk/>
            <pc:sldMk cId="0" sldId="299"/>
            <ac:spMk id="54" creationId="{378265C6-020E-9285-5384-86A72FC7D91C}"/>
          </ac:spMkLst>
        </pc:spChg>
        <pc:spChg chg="mod">
          <ac:chgData name="Soheil Abbasloo" userId="d71572ce-aea6-4a3a-9d7a-c1bc96c12f67" providerId="ADAL" clId="{ED41F9C1-8274-4F08-8693-1523C4FF26CB}" dt="2022-08-12T19:03:46.052" v="2427" actId="1038"/>
          <ac:spMkLst>
            <pc:docMk/>
            <pc:sldMk cId="0" sldId="299"/>
            <ac:spMk id="55" creationId="{768D99C3-4319-7A0C-CDC1-430642271181}"/>
          </ac:spMkLst>
        </pc:spChg>
        <pc:spChg chg="mod">
          <ac:chgData name="Soheil Abbasloo" userId="d71572ce-aea6-4a3a-9d7a-c1bc96c12f67" providerId="ADAL" clId="{ED41F9C1-8274-4F08-8693-1523C4FF26CB}" dt="2022-08-12T19:03:46.052" v="2427" actId="1038"/>
          <ac:spMkLst>
            <pc:docMk/>
            <pc:sldMk cId="0" sldId="299"/>
            <ac:spMk id="57" creationId="{CC2A95EF-B428-A14D-16D8-4C221AA75D39}"/>
          </ac:spMkLst>
        </pc:spChg>
        <pc:spChg chg="mod">
          <ac:chgData name="Soheil Abbasloo" userId="d71572ce-aea6-4a3a-9d7a-c1bc96c12f67" providerId="ADAL" clId="{ED41F9C1-8274-4F08-8693-1523C4FF26CB}" dt="2022-08-12T19:03:46.052" v="2427" actId="1038"/>
          <ac:spMkLst>
            <pc:docMk/>
            <pc:sldMk cId="0" sldId="299"/>
            <ac:spMk id="58" creationId="{48AA03C1-540F-48BA-DCF6-5928ACD16544}"/>
          </ac:spMkLst>
        </pc:spChg>
        <pc:spChg chg="mod">
          <ac:chgData name="Soheil Abbasloo" userId="d71572ce-aea6-4a3a-9d7a-c1bc96c12f67" providerId="ADAL" clId="{ED41F9C1-8274-4F08-8693-1523C4FF26CB}" dt="2022-08-12T19:03:46.052" v="2427" actId="1038"/>
          <ac:spMkLst>
            <pc:docMk/>
            <pc:sldMk cId="0" sldId="299"/>
            <ac:spMk id="59" creationId="{565F45A0-3806-BD76-DE4E-1AD5769DCA59}"/>
          </ac:spMkLst>
        </pc:spChg>
        <pc:spChg chg="mod">
          <ac:chgData name="Soheil Abbasloo" userId="d71572ce-aea6-4a3a-9d7a-c1bc96c12f67" providerId="ADAL" clId="{ED41F9C1-8274-4F08-8693-1523C4FF26CB}" dt="2022-08-12T19:03:55.090" v="2428" actId="207"/>
          <ac:spMkLst>
            <pc:docMk/>
            <pc:sldMk cId="0" sldId="299"/>
            <ac:spMk id="60" creationId="{EAA427CC-2E1E-5880-D9E5-8BE4B2667BA5}"/>
          </ac:spMkLst>
        </pc:spChg>
        <pc:spChg chg="mod">
          <ac:chgData name="Soheil Abbasloo" userId="d71572ce-aea6-4a3a-9d7a-c1bc96c12f67" providerId="ADAL" clId="{ED41F9C1-8274-4F08-8693-1523C4FF26CB}" dt="2022-08-12T19:03:46.052" v="2427" actId="1038"/>
          <ac:spMkLst>
            <pc:docMk/>
            <pc:sldMk cId="0" sldId="299"/>
            <ac:spMk id="61" creationId="{FB5C83FE-AFE4-D83D-4F6E-2819BEFA8D45}"/>
          </ac:spMkLst>
        </pc:spChg>
        <pc:spChg chg="mod">
          <ac:chgData name="Soheil Abbasloo" userId="d71572ce-aea6-4a3a-9d7a-c1bc96c12f67" providerId="ADAL" clId="{ED41F9C1-8274-4F08-8693-1523C4FF26CB}" dt="2022-08-12T19:03:46.052" v="2427" actId="1038"/>
          <ac:spMkLst>
            <pc:docMk/>
            <pc:sldMk cId="0" sldId="299"/>
            <ac:spMk id="62" creationId="{DF7E710E-99DC-5A05-C057-68A07163BFF6}"/>
          </ac:spMkLst>
        </pc:spChg>
        <pc:spChg chg="mod">
          <ac:chgData name="Soheil Abbasloo" userId="d71572ce-aea6-4a3a-9d7a-c1bc96c12f67" providerId="ADAL" clId="{ED41F9C1-8274-4F08-8693-1523C4FF26CB}" dt="2022-08-12T19:03:46.052" v="2427" actId="1038"/>
          <ac:spMkLst>
            <pc:docMk/>
            <pc:sldMk cId="0" sldId="299"/>
            <ac:spMk id="63" creationId="{AC47C2F8-B682-CC20-CF8F-C65B5A3F401C}"/>
          </ac:spMkLst>
        </pc:spChg>
        <pc:spChg chg="mod">
          <ac:chgData name="Soheil Abbasloo" userId="d71572ce-aea6-4a3a-9d7a-c1bc96c12f67" providerId="ADAL" clId="{ED41F9C1-8274-4F08-8693-1523C4FF26CB}" dt="2022-08-12T19:03:46.052" v="2427" actId="1038"/>
          <ac:spMkLst>
            <pc:docMk/>
            <pc:sldMk cId="0" sldId="299"/>
            <ac:spMk id="64" creationId="{777CC76D-B618-1116-849B-4E76757F5B7E}"/>
          </ac:spMkLst>
        </pc:spChg>
        <pc:spChg chg="mod ord">
          <ac:chgData name="Soheil Abbasloo" userId="d71572ce-aea6-4a3a-9d7a-c1bc96c12f67" providerId="ADAL" clId="{ED41F9C1-8274-4F08-8693-1523C4FF26CB}" dt="2022-08-17T16:41:44.730" v="6450" actId="700"/>
          <ac:spMkLst>
            <pc:docMk/>
            <pc:sldMk cId="0" sldId="299"/>
            <ac:spMk id="2021" creationId="{00000000-0000-0000-0000-000000000000}"/>
          </ac:spMkLst>
        </pc:spChg>
        <pc:spChg chg="mod ord">
          <ac:chgData name="Soheil Abbasloo" userId="d71572ce-aea6-4a3a-9d7a-c1bc96c12f67" providerId="ADAL" clId="{ED41F9C1-8274-4F08-8693-1523C4FF26CB}" dt="2022-08-12T17:00:13.140" v="1415" actId="700"/>
          <ac:spMkLst>
            <pc:docMk/>
            <pc:sldMk cId="0" sldId="299"/>
            <ac:spMk id="47106" creationId="{F082C860-4942-6325-5BFB-7A41971121DD}"/>
          </ac:spMkLst>
        </pc:spChg>
        <pc:spChg chg="mod ord">
          <ac:chgData name="Soheil Abbasloo" userId="d71572ce-aea6-4a3a-9d7a-c1bc96c12f67" providerId="ADAL" clId="{ED41F9C1-8274-4F08-8693-1523C4FF26CB}" dt="2022-08-12T17:00:13.140" v="1415" actId="700"/>
          <ac:spMkLst>
            <pc:docMk/>
            <pc:sldMk cId="0" sldId="299"/>
            <ac:spMk id="47107" creationId="{80AA644A-CCB0-28B1-A99E-97B03292B85C}"/>
          </ac:spMkLst>
        </pc:spChg>
        <pc:spChg chg="del">
          <ac:chgData name="Soheil Abbasloo" userId="d71572ce-aea6-4a3a-9d7a-c1bc96c12f67" providerId="ADAL" clId="{ED41F9C1-8274-4F08-8693-1523C4FF26CB}" dt="2022-08-12T19:03:35.507" v="2312" actId="478"/>
          <ac:spMkLst>
            <pc:docMk/>
            <pc:sldMk cId="0" sldId="299"/>
            <ac:spMk id="47109" creationId="{762636FF-9166-63BA-2EE1-FDEADDE80ECD}"/>
          </ac:spMkLst>
        </pc:spChg>
        <pc:spChg chg="del">
          <ac:chgData name="Soheil Abbasloo" userId="d71572ce-aea6-4a3a-9d7a-c1bc96c12f67" providerId="ADAL" clId="{ED41F9C1-8274-4F08-8693-1523C4FF26CB}" dt="2022-08-12T19:03:35.507" v="2312" actId="478"/>
          <ac:spMkLst>
            <pc:docMk/>
            <pc:sldMk cId="0" sldId="299"/>
            <ac:spMk id="47110" creationId="{9178DFA6-DD6A-E02B-295C-5ADCF7B6C100}"/>
          </ac:spMkLst>
        </pc:spChg>
        <pc:spChg chg="del">
          <ac:chgData name="Soheil Abbasloo" userId="d71572ce-aea6-4a3a-9d7a-c1bc96c12f67" providerId="ADAL" clId="{ED41F9C1-8274-4F08-8693-1523C4FF26CB}" dt="2022-08-12T19:03:35.507" v="2312" actId="478"/>
          <ac:spMkLst>
            <pc:docMk/>
            <pc:sldMk cId="0" sldId="299"/>
            <ac:spMk id="47111" creationId="{FE9C5708-1183-505B-EE23-9C258BAC894F}"/>
          </ac:spMkLst>
        </pc:spChg>
        <pc:spChg chg="del">
          <ac:chgData name="Soheil Abbasloo" userId="d71572ce-aea6-4a3a-9d7a-c1bc96c12f67" providerId="ADAL" clId="{ED41F9C1-8274-4F08-8693-1523C4FF26CB}" dt="2022-08-12T19:03:35.507" v="2312" actId="478"/>
          <ac:spMkLst>
            <pc:docMk/>
            <pc:sldMk cId="0" sldId="299"/>
            <ac:spMk id="47112" creationId="{D6852965-AE9A-7F4A-7130-6AC93CB3CA81}"/>
          </ac:spMkLst>
        </pc:spChg>
        <pc:spChg chg="del">
          <ac:chgData name="Soheil Abbasloo" userId="d71572ce-aea6-4a3a-9d7a-c1bc96c12f67" providerId="ADAL" clId="{ED41F9C1-8274-4F08-8693-1523C4FF26CB}" dt="2022-08-12T19:03:35.507" v="2312" actId="478"/>
          <ac:spMkLst>
            <pc:docMk/>
            <pc:sldMk cId="0" sldId="299"/>
            <ac:spMk id="47113" creationId="{A5B2CC7D-F548-A8B9-8964-CD68FFF98BBE}"/>
          </ac:spMkLst>
        </pc:spChg>
        <pc:spChg chg="del">
          <ac:chgData name="Soheil Abbasloo" userId="d71572ce-aea6-4a3a-9d7a-c1bc96c12f67" providerId="ADAL" clId="{ED41F9C1-8274-4F08-8693-1523C4FF26CB}" dt="2022-08-12T19:03:35.507" v="2312" actId="478"/>
          <ac:spMkLst>
            <pc:docMk/>
            <pc:sldMk cId="0" sldId="299"/>
            <ac:spMk id="47114" creationId="{0E2AEBF4-9598-D5A2-0593-FAED07C533BE}"/>
          </ac:spMkLst>
        </pc:spChg>
        <pc:spChg chg="del">
          <ac:chgData name="Soheil Abbasloo" userId="d71572ce-aea6-4a3a-9d7a-c1bc96c12f67" providerId="ADAL" clId="{ED41F9C1-8274-4F08-8693-1523C4FF26CB}" dt="2022-08-12T19:03:35.507" v="2312" actId="478"/>
          <ac:spMkLst>
            <pc:docMk/>
            <pc:sldMk cId="0" sldId="299"/>
            <ac:spMk id="47115" creationId="{52065502-58FF-374F-4F28-4CD26614B045}"/>
          </ac:spMkLst>
        </pc:spChg>
        <pc:spChg chg="del">
          <ac:chgData name="Soheil Abbasloo" userId="d71572ce-aea6-4a3a-9d7a-c1bc96c12f67" providerId="ADAL" clId="{ED41F9C1-8274-4F08-8693-1523C4FF26CB}" dt="2022-08-12T19:03:35.507" v="2312" actId="478"/>
          <ac:spMkLst>
            <pc:docMk/>
            <pc:sldMk cId="0" sldId="299"/>
            <ac:spMk id="47116" creationId="{3E4D5568-9AA3-F100-588C-D1C6456B14F4}"/>
          </ac:spMkLst>
        </pc:spChg>
        <pc:spChg chg="mod">
          <ac:chgData name="Soheil Abbasloo" userId="d71572ce-aea6-4a3a-9d7a-c1bc96c12f67" providerId="ADAL" clId="{ED41F9C1-8274-4F08-8693-1523C4FF26CB}" dt="2022-08-12T19:04:11.957" v="2432" actId="1076"/>
          <ac:spMkLst>
            <pc:docMk/>
            <pc:sldMk cId="0" sldId="299"/>
            <ac:spMk id="47126" creationId="{05A08EF4-CD4E-4105-EB82-1E13D85CFD42}"/>
          </ac:spMkLst>
        </pc:spChg>
        <pc:spChg chg="mod">
          <ac:chgData name="Soheil Abbasloo" userId="d71572ce-aea6-4a3a-9d7a-c1bc96c12f67" providerId="ADAL" clId="{ED41F9C1-8274-4F08-8693-1523C4FF26CB}" dt="2022-08-12T19:04:25.500" v="2440" actId="1036"/>
          <ac:spMkLst>
            <pc:docMk/>
            <pc:sldMk cId="0" sldId="299"/>
            <ac:spMk id="47127" creationId="{308483D4-C4A4-160F-F272-0BB3AB30FA6B}"/>
          </ac:spMkLst>
        </pc:spChg>
        <pc:spChg chg="mod">
          <ac:chgData name="Soheil Abbasloo" userId="d71572ce-aea6-4a3a-9d7a-c1bc96c12f67" providerId="ADAL" clId="{ED41F9C1-8274-4F08-8693-1523C4FF26CB}" dt="2022-08-12T19:03:57.674" v="2429" actId="207"/>
          <ac:spMkLst>
            <pc:docMk/>
            <pc:sldMk cId="0" sldId="299"/>
            <ac:spMk id="47132" creationId="{CE0C0B96-14C7-B46C-19B6-FD81769ABEF9}"/>
          </ac:spMkLst>
        </pc:spChg>
        <pc:grpChg chg="add mod">
          <ac:chgData name="Soheil Abbasloo" userId="d71572ce-aea6-4a3a-9d7a-c1bc96c12f67" providerId="ADAL" clId="{ED41F9C1-8274-4F08-8693-1523C4FF26CB}" dt="2022-08-12T19:03:46.052" v="2427" actId="1038"/>
          <ac:grpSpMkLst>
            <pc:docMk/>
            <pc:sldMk cId="0" sldId="299"/>
            <ac:grpSpMk id="43" creationId="{CF587FB2-A2BA-4F8E-2CD1-D148A23B9FCF}"/>
          </ac:grpSpMkLst>
        </pc:grpChg>
        <pc:grpChg chg="mod">
          <ac:chgData name="Soheil Abbasloo" userId="d71572ce-aea6-4a3a-9d7a-c1bc96c12f67" providerId="ADAL" clId="{ED41F9C1-8274-4F08-8693-1523C4FF26CB}" dt="2022-08-12T19:03:46.052" v="2427" actId="1038"/>
          <ac:grpSpMkLst>
            <pc:docMk/>
            <pc:sldMk cId="0" sldId="299"/>
            <ac:grpSpMk id="44" creationId="{013D603F-86A8-AA20-8B3B-C840E4544853}"/>
          </ac:grpSpMkLst>
        </pc:grpChg>
        <pc:grpChg chg="mod">
          <ac:chgData name="Soheil Abbasloo" userId="d71572ce-aea6-4a3a-9d7a-c1bc96c12f67" providerId="ADAL" clId="{ED41F9C1-8274-4F08-8693-1523C4FF26CB}" dt="2022-08-12T19:03:46.052" v="2427" actId="1038"/>
          <ac:grpSpMkLst>
            <pc:docMk/>
            <pc:sldMk cId="0" sldId="299"/>
            <ac:grpSpMk id="56" creationId="{7549BFEE-89EA-4607-515C-9654F60BD2DB}"/>
          </ac:grpSpMkLst>
        </pc:grpChg>
        <pc:grpChg chg="del">
          <ac:chgData name="Soheil Abbasloo" userId="d71572ce-aea6-4a3a-9d7a-c1bc96c12f67" providerId="ADAL" clId="{ED41F9C1-8274-4F08-8693-1523C4FF26CB}" dt="2022-08-12T19:03:35.507" v="2312" actId="478"/>
          <ac:grpSpMkLst>
            <pc:docMk/>
            <pc:sldMk cId="0" sldId="299"/>
            <ac:grpSpMk id="47108" creationId="{75396063-DF4F-0209-FC1B-D276D050C9B7}"/>
          </ac:grpSpMkLst>
        </pc:grpChg>
      </pc:sldChg>
      <pc:sldChg chg="addSp modSp add del mod modClrScheme chgLayout">
        <pc:chgData name="Soheil Abbasloo" userId="d71572ce-aea6-4a3a-9d7a-c1bc96c12f67" providerId="ADAL" clId="{ED41F9C1-8274-4F08-8693-1523C4FF26CB}" dt="2022-08-17T16:41:44.730" v="6450" actId="700"/>
        <pc:sldMkLst>
          <pc:docMk/>
          <pc:sldMk cId="0" sldId="300"/>
        </pc:sldMkLst>
        <pc:spChg chg="add mod ord">
          <ac:chgData name="Soheil Abbasloo" userId="d71572ce-aea6-4a3a-9d7a-c1bc96c12f67" providerId="ADAL" clId="{ED41F9C1-8274-4F08-8693-1523C4FF26CB}" dt="2022-08-17T16:41:44.730" v="6450" actId="700"/>
          <ac:spMkLst>
            <pc:docMk/>
            <pc:sldMk cId="0" sldId="300"/>
            <ac:spMk id="2" creationId="{22E6B4BE-6AB7-74FF-8F55-75203E655469}"/>
          </ac:spMkLst>
        </pc:spChg>
        <pc:spChg chg="add mod ord">
          <ac:chgData name="Soheil Abbasloo" userId="d71572ce-aea6-4a3a-9d7a-c1bc96c12f67" providerId="ADAL" clId="{ED41F9C1-8274-4F08-8693-1523C4FF26CB}" dt="2022-08-17T16:41:44.730" v="6450" actId="700"/>
          <ac:spMkLst>
            <pc:docMk/>
            <pc:sldMk cId="0" sldId="300"/>
            <ac:spMk id="3" creationId="{BC6DB890-6F87-27B5-9618-1606A940513A}"/>
          </ac:spMkLst>
        </pc:spChg>
        <pc:spChg chg="mod ord">
          <ac:chgData name="Soheil Abbasloo" userId="d71572ce-aea6-4a3a-9d7a-c1bc96c12f67" providerId="ADAL" clId="{ED41F9C1-8274-4F08-8693-1523C4FF26CB}" dt="2022-08-17T16:41:44.730" v="6450" actId="700"/>
          <ac:spMkLst>
            <pc:docMk/>
            <pc:sldMk cId="0" sldId="300"/>
            <ac:spMk id="2129" creationId="{00000000-0000-0000-0000-000000000000}"/>
          </ac:spMkLst>
        </pc:spChg>
        <pc:spChg chg="mod ord">
          <ac:chgData name="Soheil Abbasloo" userId="d71572ce-aea6-4a3a-9d7a-c1bc96c12f67" providerId="ADAL" clId="{ED41F9C1-8274-4F08-8693-1523C4FF26CB}" dt="2022-08-12T17:00:13.140" v="1415" actId="700"/>
          <ac:spMkLst>
            <pc:docMk/>
            <pc:sldMk cId="0" sldId="300"/>
            <ac:spMk id="49154" creationId="{7EC5ADE8-26D2-2ACB-0019-F82B6711A694}"/>
          </ac:spMkLst>
        </pc:spChg>
        <pc:spChg chg="mod ord">
          <ac:chgData name="Soheil Abbasloo" userId="d71572ce-aea6-4a3a-9d7a-c1bc96c12f67" providerId="ADAL" clId="{ED41F9C1-8274-4F08-8693-1523C4FF26CB}" dt="2022-08-12T19:04:34.900" v="2441" actId="5793"/>
          <ac:spMkLst>
            <pc:docMk/>
            <pc:sldMk cId="0" sldId="300"/>
            <ac:spMk id="49155" creationId="{9608E815-94E7-99BB-CB91-066CC2F191EA}"/>
          </ac:spMkLst>
        </pc:spChg>
        <pc:spChg chg="mod ord">
          <ac:chgData name="Soheil Abbasloo" userId="d71572ce-aea6-4a3a-9d7a-c1bc96c12f67" providerId="ADAL" clId="{ED41F9C1-8274-4F08-8693-1523C4FF26CB}" dt="2022-08-12T17:00:13.140" v="1415" actId="700"/>
          <ac:spMkLst>
            <pc:docMk/>
            <pc:sldMk cId="0" sldId="300"/>
            <ac:spMk id="49156" creationId="{2E8D1589-6375-8138-55E5-05537DAC85AC}"/>
          </ac:spMkLst>
        </pc:spChg>
      </pc:sldChg>
      <pc:sldChg chg="addSp modSp add del mod modClrScheme chgLayout">
        <pc:chgData name="Soheil Abbasloo" userId="d71572ce-aea6-4a3a-9d7a-c1bc96c12f67" providerId="ADAL" clId="{ED41F9C1-8274-4F08-8693-1523C4FF26CB}" dt="2022-08-17T16:41:44.730" v="6450" actId="700"/>
        <pc:sldMkLst>
          <pc:docMk/>
          <pc:sldMk cId="0" sldId="301"/>
        </pc:sldMkLst>
        <pc:spChg chg="add mod ord">
          <ac:chgData name="Soheil Abbasloo" userId="d71572ce-aea6-4a3a-9d7a-c1bc96c12f67" providerId="ADAL" clId="{ED41F9C1-8274-4F08-8693-1523C4FF26CB}" dt="2022-08-17T16:41:44.730" v="6450" actId="700"/>
          <ac:spMkLst>
            <pc:docMk/>
            <pc:sldMk cId="0" sldId="301"/>
            <ac:spMk id="2" creationId="{3EAC6E55-81A6-3ABF-6698-5C6C932C66D5}"/>
          </ac:spMkLst>
        </pc:spChg>
        <pc:spChg chg="add mod ord">
          <ac:chgData name="Soheil Abbasloo" userId="d71572ce-aea6-4a3a-9d7a-c1bc96c12f67" providerId="ADAL" clId="{ED41F9C1-8274-4F08-8693-1523C4FF26CB}" dt="2022-08-17T16:41:44.730" v="6450" actId="700"/>
          <ac:spMkLst>
            <pc:docMk/>
            <pc:sldMk cId="0" sldId="301"/>
            <ac:spMk id="3" creationId="{7AAD05D1-AC22-52E6-03FB-C4D5D3B1AEC5}"/>
          </ac:spMkLst>
        </pc:spChg>
        <pc:spChg chg="mod ord">
          <ac:chgData name="Soheil Abbasloo" userId="d71572ce-aea6-4a3a-9d7a-c1bc96c12f67" providerId="ADAL" clId="{ED41F9C1-8274-4F08-8693-1523C4FF26CB}" dt="2022-08-17T16:41:44.730" v="6450" actId="700"/>
          <ac:spMkLst>
            <pc:docMk/>
            <pc:sldMk cId="0" sldId="301"/>
            <ac:spMk id="2236" creationId="{00000000-0000-0000-0000-000000000000}"/>
          </ac:spMkLst>
        </pc:spChg>
        <pc:spChg chg="mod ord">
          <ac:chgData name="Soheil Abbasloo" userId="d71572ce-aea6-4a3a-9d7a-c1bc96c12f67" providerId="ADAL" clId="{ED41F9C1-8274-4F08-8693-1523C4FF26CB}" dt="2022-08-12T17:00:13.140" v="1415" actId="700"/>
          <ac:spMkLst>
            <pc:docMk/>
            <pc:sldMk cId="0" sldId="301"/>
            <ac:spMk id="51202" creationId="{DA53974C-81FC-05A5-915D-3D34DB245D16}"/>
          </ac:spMkLst>
        </pc:spChg>
        <pc:spChg chg="mod ord">
          <ac:chgData name="Soheil Abbasloo" userId="d71572ce-aea6-4a3a-9d7a-c1bc96c12f67" providerId="ADAL" clId="{ED41F9C1-8274-4F08-8693-1523C4FF26CB}" dt="2022-08-12T17:04:12.427" v="1461" actId="14100"/>
          <ac:spMkLst>
            <pc:docMk/>
            <pc:sldMk cId="0" sldId="301"/>
            <ac:spMk id="51203" creationId="{D7685624-134A-ECB8-82A0-54FDB4C594C2}"/>
          </ac:spMkLst>
        </pc:spChg>
        <pc:spChg chg="mod ord">
          <ac:chgData name="Soheil Abbasloo" userId="d71572ce-aea6-4a3a-9d7a-c1bc96c12f67" providerId="ADAL" clId="{ED41F9C1-8274-4F08-8693-1523C4FF26CB}" dt="2022-08-12T17:00:13.140" v="1415" actId="700"/>
          <ac:spMkLst>
            <pc:docMk/>
            <pc:sldMk cId="0" sldId="301"/>
            <ac:spMk id="51204" creationId="{4F5A6343-0ADD-C785-E40F-8A817525CEA9}"/>
          </ac:spMkLst>
        </pc:spChg>
      </pc:sldChg>
      <pc:sldChg chg="addSp delSp modSp add del mod modClrScheme chgLayout">
        <pc:chgData name="Soheil Abbasloo" userId="d71572ce-aea6-4a3a-9d7a-c1bc96c12f67" providerId="ADAL" clId="{ED41F9C1-8274-4F08-8693-1523C4FF26CB}" dt="2022-08-17T16:10:26.218" v="6093" actId="2696"/>
        <pc:sldMkLst>
          <pc:docMk/>
          <pc:sldMk cId="0" sldId="302"/>
        </pc:sldMkLst>
        <pc:spChg chg="add del mod ord">
          <ac:chgData name="Soheil Abbasloo" userId="d71572ce-aea6-4a3a-9d7a-c1bc96c12f67" providerId="ADAL" clId="{ED41F9C1-8274-4F08-8693-1523C4FF26CB}" dt="2022-08-12T19:07:03.359" v="2446" actId="700"/>
          <ac:spMkLst>
            <pc:docMk/>
            <pc:sldMk cId="0" sldId="302"/>
            <ac:spMk id="2" creationId="{F70E779A-D99B-93EE-9B2F-A2284299120C}"/>
          </ac:spMkLst>
        </pc:spChg>
        <pc:spChg chg="add mod ord">
          <ac:chgData name="Soheil Abbasloo" userId="d71572ce-aea6-4a3a-9d7a-c1bc96c12f67" providerId="ADAL" clId="{ED41F9C1-8274-4F08-8693-1523C4FF26CB}" dt="2022-08-12T19:07:03.359" v="2446" actId="700"/>
          <ac:spMkLst>
            <pc:docMk/>
            <pc:sldMk cId="0" sldId="302"/>
            <ac:spMk id="3" creationId="{E6898785-41FB-D922-0D29-0408DDCAFE0A}"/>
          </ac:spMkLst>
        </pc:spChg>
        <pc:spChg chg="del mod ord">
          <ac:chgData name="Soheil Abbasloo" userId="d71572ce-aea6-4a3a-9d7a-c1bc96c12f67" providerId="ADAL" clId="{ED41F9C1-8274-4F08-8693-1523C4FF26CB}" dt="2022-08-12T19:06:55.659" v="2445" actId="700"/>
          <ac:spMkLst>
            <pc:docMk/>
            <pc:sldMk cId="0" sldId="302"/>
            <ac:spMk id="6" creationId="{B7F836BA-D189-B431-8FE0-56F9FEE71F32}"/>
          </ac:spMkLst>
        </pc:spChg>
        <pc:spChg chg="mod ord">
          <ac:chgData name="Soheil Abbasloo" userId="d71572ce-aea6-4a3a-9d7a-c1bc96c12f67" providerId="ADAL" clId="{ED41F9C1-8274-4F08-8693-1523C4FF26CB}" dt="2022-08-12T19:07:12.704" v="2457" actId="20577"/>
          <ac:spMkLst>
            <pc:docMk/>
            <pc:sldMk cId="0" sldId="302"/>
            <ac:spMk id="53250" creationId="{1C702CD1-20FF-3DB2-EBFD-1946DB6AF933}"/>
          </ac:spMkLst>
        </pc:spChg>
        <pc:spChg chg="mod ord">
          <ac:chgData name="Soheil Abbasloo" userId="d71572ce-aea6-4a3a-9d7a-c1bc96c12f67" providerId="ADAL" clId="{ED41F9C1-8274-4F08-8693-1523C4FF26CB}" dt="2022-08-12T19:07:03.359" v="2446" actId="700"/>
          <ac:spMkLst>
            <pc:docMk/>
            <pc:sldMk cId="0" sldId="302"/>
            <ac:spMk id="53252" creationId="{C6825AAF-9963-0741-D78C-573AF7A510C8}"/>
          </ac:spMkLst>
        </pc:spChg>
      </pc:sldChg>
      <pc:sldChg chg="addSp delSp modSp add del mod modMedia modClrScheme delAnim modAnim chgLayout">
        <pc:chgData name="Soheil Abbasloo" userId="d71572ce-aea6-4a3a-9d7a-c1bc96c12f67" providerId="ADAL" clId="{ED41F9C1-8274-4F08-8693-1523C4FF26CB}" dt="2022-08-17T16:10:26.218" v="6093" actId="2696"/>
        <pc:sldMkLst>
          <pc:docMk/>
          <pc:sldMk cId="0" sldId="303"/>
        </pc:sldMkLst>
        <pc:spChg chg="add mod">
          <ac:chgData name="Soheil Abbasloo" userId="d71572ce-aea6-4a3a-9d7a-c1bc96c12f67" providerId="ADAL" clId="{ED41F9C1-8274-4F08-8693-1523C4FF26CB}" dt="2022-08-12T19:46:55.108" v="3207" actId="20577"/>
          <ac:spMkLst>
            <pc:docMk/>
            <pc:sldMk cId="0" sldId="303"/>
            <ac:spMk id="8" creationId="{6C0C5A42-9B82-50AE-CDC7-E8D6C3ECCE2D}"/>
          </ac:spMkLst>
        </pc:spChg>
        <pc:spChg chg="mod ord">
          <ac:chgData name="Soheil Abbasloo" userId="d71572ce-aea6-4a3a-9d7a-c1bc96c12f67" providerId="ADAL" clId="{ED41F9C1-8274-4F08-8693-1523C4FF26CB}" dt="2022-08-12T19:08:51.703" v="2462" actId="26606"/>
          <ac:spMkLst>
            <pc:docMk/>
            <pc:sldMk cId="0" sldId="303"/>
            <ac:spMk id="54274" creationId="{0488E3D9-7F53-167C-A3C7-F1E03426ED88}"/>
          </ac:spMkLst>
        </pc:spChg>
        <pc:spChg chg="mod ord">
          <ac:chgData name="Soheil Abbasloo" userId="d71572ce-aea6-4a3a-9d7a-c1bc96c12f67" providerId="ADAL" clId="{ED41F9C1-8274-4F08-8693-1523C4FF26CB}" dt="2022-08-12T19:08:51.703" v="2462" actId="26606"/>
          <ac:spMkLst>
            <pc:docMk/>
            <pc:sldMk cId="0" sldId="303"/>
            <ac:spMk id="54275" creationId="{64168C54-CF0D-90DF-FFCB-0DA1B24205DC}"/>
          </ac:spMkLst>
        </pc:spChg>
        <pc:spChg chg="mod ord">
          <ac:chgData name="Soheil Abbasloo" userId="d71572ce-aea6-4a3a-9d7a-c1bc96c12f67" providerId="ADAL" clId="{ED41F9C1-8274-4F08-8693-1523C4FF26CB}" dt="2022-08-12T19:36:26.091" v="3130" actId="14100"/>
          <ac:spMkLst>
            <pc:docMk/>
            <pc:sldMk cId="0" sldId="303"/>
            <ac:spMk id="848899" creationId="{DAD69880-B517-3C94-93AE-B8FA84D8C6F5}"/>
          </ac:spMkLst>
        </pc:spChg>
        <pc:graphicFrameChg chg="add mod modGraphic">
          <ac:chgData name="Soheil Abbasloo" userId="d71572ce-aea6-4a3a-9d7a-c1bc96c12f67" providerId="ADAL" clId="{ED41F9C1-8274-4F08-8693-1523C4FF26CB}" dt="2022-08-12T19:36:34.652" v="3132" actId="14100"/>
          <ac:graphicFrameMkLst>
            <pc:docMk/>
            <pc:sldMk cId="0" sldId="303"/>
            <ac:graphicFrameMk id="2" creationId="{05B7A72D-918B-4674-B118-2AAAE6B86F04}"/>
          </ac:graphicFrameMkLst>
        </pc:graphicFrameChg>
        <pc:picChg chg="add del mod">
          <ac:chgData name="Soheil Abbasloo" userId="d71572ce-aea6-4a3a-9d7a-c1bc96c12f67" providerId="ADAL" clId="{ED41F9C1-8274-4F08-8693-1523C4FF26CB}" dt="2022-08-12T19:08:51.703" v="2462" actId="26606"/>
          <ac:picMkLst>
            <pc:docMk/>
            <pc:sldMk cId="0" sldId="303"/>
            <ac:picMk id="848901" creationId="{78268134-BB32-76BA-A4D4-743D9ED0EF73}"/>
          </ac:picMkLst>
        </pc:picChg>
      </pc:sldChg>
      <pc:sldChg chg="addSp delSp modSp add del mod modClrScheme chgLayout">
        <pc:chgData name="Soheil Abbasloo" userId="d71572ce-aea6-4a3a-9d7a-c1bc96c12f67" providerId="ADAL" clId="{ED41F9C1-8274-4F08-8693-1523C4FF26CB}" dt="2022-08-17T16:10:26.218" v="6093" actId="2696"/>
        <pc:sldMkLst>
          <pc:docMk/>
          <pc:sldMk cId="0" sldId="304"/>
        </pc:sldMkLst>
        <pc:spChg chg="add del mod ord">
          <ac:chgData name="Soheil Abbasloo" userId="d71572ce-aea6-4a3a-9d7a-c1bc96c12f67" providerId="ADAL" clId="{ED41F9C1-8274-4F08-8693-1523C4FF26CB}" dt="2022-08-12T19:32:00.360" v="3050" actId="700"/>
          <ac:spMkLst>
            <pc:docMk/>
            <pc:sldMk cId="0" sldId="304"/>
            <ac:spMk id="2" creationId="{184DE079-803C-188C-CC72-EC810A5D22E3}"/>
          </ac:spMkLst>
        </pc:spChg>
        <pc:spChg chg="add del mod ord">
          <ac:chgData name="Soheil Abbasloo" userId="d71572ce-aea6-4a3a-9d7a-c1bc96c12f67" providerId="ADAL" clId="{ED41F9C1-8274-4F08-8693-1523C4FF26CB}" dt="2022-08-12T19:32:02.951" v="3051" actId="478"/>
          <ac:spMkLst>
            <pc:docMk/>
            <pc:sldMk cId="0" sldId="304"/>
            <ac:spMk id="3" creationId="{7F308F35-3A69-62D9-7BC7-278556960869}"/>
          </ac:spMkLst>
        </pc:spChg>
        <pc:spChg chg="add mod ord">
          <ac:chgData name="Soheil Abbasloo" userId="d71572ce-aea6-4a3a-9d7a-c1bc96c12f67" providerId="ADAL" clId="{ED41F9C1-8274-4F08-8693-1523C4FF26CB}" dt="2022-08-12T19:32:28.075" v="3055"/>
          <ac:spMkLst>
            <pc:docMk/>
            <pc:sldMk cId="0" sldId="304"/>
            <ac:spMk id="4" creationId="{1EFEF46D-7122-62BC-5A48-5A97DCDBCD0C}"/>
          </ac:spMkLst>
        </pc:spChg>
        <pc:spChg chg="add del mod ord">
          <ac:chgData name="Soheil Abbasloo" userId="d71572ce-aea6-4a3a-9d7a-c1bc96c12f67" providerId="ADAL" clId="{ED41F9C1-8274-4F08-8693-1523C4FF26CB}" dt="2022-08-12T19:45:55.346" v="3198" actId="478"/>
          <ac:spMkLst>
            <pc:docMk/>
            <pc:sldMk cId="0" sldId="304"/>
            <ac:spMk id="5" creationId="{2044BC42-DD84-D200-181E-B93070D4AB87}"/>
          </ac:spMkLst>
        </pc:spChg>
        <pc:spChg chg="add del mod">
          <ac:chgData name="Soheil Abbasloo" userId="d71572ce-aea6-4a3a-9d7a-c1bc96c12f67" providerId="ADAL" clId="{ED41F9C1-8274-4F08-8693-1523C4FF26CB}" dt="2022-08-12T19:54:43.116" v="3457" actId="478"/>
          <ac:spMkLst>
            <pc:docMk/>
            <pc:sldMk cId="0" sldId="304"/>
            <ac:spMk id="44" creationId="{4A83F5ED-59E8-5D9B-3F15-57F7FFC9B665}"/>
          </ac:spMkLst>
        </pc:spChg>
        <pc:spChg chg="add del mod">
          <ac:chgData name="Soheil Abbasloo" userId="d71572ce-aea6-4a3a-9d7a-c1bc96c12f67" providerId="ADAL" clId="{ED41F9C1-8274-4F08-8693-1523C4FF26CB}" dt="2022-08-12T19:58:15.506" v="3538" actId="478"/>
          <ac:spMkLst>
            <pc:docMk/>
            <pc:sldMk cId="0" sldId="304"/>
            <ac:spMk id="46" creationId="{3E402551-1C5D-CD8F-8C89-F18F034AB8BA}"/>
          </ac:spMkLst>
        </pc:spChg>
        <pc:spChg chg="del mod ord">
          <ac:chgData name="Soheil Abbasloo" userId="d71572ce-aea6-4a3a-9d7a-c1bc96c12f67" providerId="ADAL" clId="{ED41F9C1-8274-4F08-8693-1523C4FF26CB}" dt="2022-08-12T19:32:23.347" v="3053" actId="478"/>
          <ac:spMkLst>
            <pc:docMk/>
            <pc:sldMk cId="0" sldId="304"/>
            <ac:spMk id="56322" creationId="{7BBE7D4C-A614-CB92-8457-A496EB10A97F}"/>
          </ac:spMkLst>
        </pc:spChg>
        <pc:spChg chg="mod ord">
          <ac:chgData name="Soheil Abbasloo" userId="d71572ce-aea6-4a3a-9d7a-c1bc96c12f67" providerId="ADAL" clId="{ED41F9C1-8274-4F08-8693-1523C4FF26CB}" dt="2022-08-12T19:32:26.533" v="3054" actId="700"/>
          <ac:spMkLst>
            <pc:docMk/>
            <pc:sldMk cId="0" sldId="304"/>
            <ac:spMk id="56323" creationId="{38CF2612-9629-F20C-C884-52FE1AE958B2}"/>
          </ac:spMkLst>
        </pc:spChg>
        <pc:spChg chg="mod">
          <ac:chgData name="Soheil Abbasloo" userId="d71572ce-aea6-4a3a-9d7a-c1bc96c12f67" providerId="ADAL" clId="{ED41F9C1-8274-4F08-8693-1523C4FF26CB}" dt="2022-08-12T19:58:21.347" v="3553" actId="1036"/>
          <ac:spMkLst>
            <pc:docMk/>
            <pc:sldMk cId="0" sldId="304"/>
            <ac:spMk id="56324" creationId="{3CD1D580-63B8-0809-FDA9-34328B510888}"/>
          </ac:spMkLst>
        </pc:spChg>
        <pc:spChg chg="mod">
          <ac:chgData name="Soheil Abbasloo" userId="d71572ce-aea6-4a3a-9d7a-c1bc96c12f67" providerId="ADAL" clId="{ED41F9C1-8274-4F08-8693-1523C4FF26CB}" dt="2022-08-12T19:58:21.347" v="3553" actId="1036"/>
          <ac:spMkLst>
            <pc:docMk/>
            <pc:sldMk cId="0" sldId="304"/>
            <ac:spMk id="56325" creationId="{3E7E394E-2BE3-53D2-8414-439098C4BB76}"/>
          </ac:spMkLst>
        </pc:spChg>
        <pc:spChg chg="mod">
          <ac:chgData name="Soheil Abbasloo" userId="d71572ce-aea6-4a3a-9d7a-c1bc96c12f67" providerId="ADAL" clId="{ED41F9C1-8274-4F08-8693-1523C4FF26CB}" dt="2022-08-12T19:58:21.347" v="3553" actId="1036"/>
          <ac:spMkLst>
            <pc:docMk/>
            <pc:sldMk cId="0" sldId="304"/>
            <ac:spMk id="56328" creationId="{4945BE69-EB37-CF7A-E758-3EDB5224C18E}"/>
          </ac:spMkLst>
        </pc:spChg>
        <pc:spChg chg="mod">
          <ac:chgData name="Soheil Abbasloo" userId="d71572ce-aea6-4a3a-9d7a-c1bc96c12f67" providerId="ADAL" clId="{ED41F9C1-8274-4F08-8693-1523C4FF26CB}" dt="2022-08-12T19:58:21.347" v="3553" actId="1036"/>
          <ac:spMkLst>
            <pc:docMk/>
            <pc:sldMk cId="0" sldId="304"/>
            <ac:spMk id="56329" creationId="{19FB781D-3A2E-50B4-B5B6-12E5E71EE70D}"/>
          </ac:spMkLst>
        </pc:spChg>
        <pc:spChg chg="mod">
          <ac:chgData name="Soheil Abbasloo" userId="d71572ce-aea6-4a3a-9d7a-c1bc96c12f67" providerId="ADAL" clId="{ED41F9C1-8274-4F08-8693-1523C4FF26CB}" dt="2022-08-12T19:58:21.347" v="3553" actId="1036"/>
          <ac:spMkLst>
            <pc:docMk/>
            <pc:sldMk cId="0" sldId="304"/>
            <ac:spMk id="56330" creationId="{25FE867E-A8CF-6857-6903-8587D37DB20E}"/>
          </ac:spMkLst>
        </pc:spChg>
        <pc:spChg chg="mod">
          <ac:chgData name="Soheil Abbasloo" userId="d71572ce-aea6-4a3a-9d7a-c1bc96c12f67" providerId="ADAL" clId="{ED41F9C1-8274-4F08-8693-1523C4FF26CB}" dt="2022-08-12T19:58:21.347" v="3553" actId="1036"/>
          <ac:spMkLst>
            <pc:docMk/>
            <pc:sldMk cId="0" sldId="304"/>
            <ac:spMk id="56331" creationId="{40B8225F-8111-0995-3298-B0129A04265E}"/>
          </ac:spMkLst>
        </pc:spChg>
        <pc:spChg chg="mod">
          <ac:chgData name="Soheil Abbasloo" userId="d71572ce-aea6-4a3a-9d7a-c1bc96c12f67" providerId="ADAL" clId="{ED41F9C1-8274-4F08-8693-1523C4FF26CB}" dt="2022-08-12T19:58:21.347" v="3553" actId="1036"/>
          <ac:spMkLst>
            <pc:docMk/>
            <pc:sldMk cId="0" sldId="304"/>
            <ac:spMk id="56332" creationId="{A8EB0579-6D47-9B33-159B-768BC7414634}"/>
          </ac:spMkLst>
        </pc:spChg>
        <pc:spChg chg="mod">
          <ac:chgData name="Soheil Abbasloo" userId="d71572ce-aea6-4a3a-9d7a-c1bc96c12f67" providerId="ADAL" clId="{ED41F9C1-8274-4F08-8693-1523C4FF26CB}" dt="2022-08-12T19:58:21.347" v="3553" actId="1036"/>
          <ac:spMkLst>
            <pc:docMk/>
            <pc:sldMk cId="0" sldId="304"/>
            <ac:spMk id="56333" creationId="{054739D7-4012-2FD9-18D6-7C9D1CE459E0}"/>
          </ac:spMkLst>
        </pc:spChg>
        <pc:spChg chg="mod">
          <ac:chgData name="Soheil Abbasloo" userId="d71572ce-aea6-4a3a-9d7a-c1bc96c12f67" providerId="ADAL" clId="{ED41F9C1-8274-4F08-8693-1523C4FF26CB}" dt="2022-08-12T19:58:21.347" v="3553" actId="1036"/>
          <ac:spMkLst>
            <pc:docMk/>
            <pc:sldMk cId="0" sldId="304"/>
            <ac:spMk id="56334" creationId="{C893A604-7EB7-8380-2279-76C388DFC9A4}"/>
          </ac:spMkLst>
        </pc:spChg>
        <pc:spChg chg="mod">
          <ac:chgData name="Soheil Abbasloo" userId="d71572ce-aea6-4a3a-9d7a-c1bc96c12f67" providerId="ADAL" clId="{ED41F9C1-8274-4F08-8693-1523C4FF26CB}" dt="2022-08-12T19:58:21.347" v="3553" actId="1036"/>
          <ac:spMkLst>
            <pc:docMk/>
            <pc:sldMk cId="0" sldId="304"/>
            <ac:spMk id="56335" creationId="{E2596749-3A78-1240-646E-A64053DAB4FA}"/>
          </ac:spMkLst>
        </pc:spChg>
        <pc:spChg chg="mod">
          <ac:chgData name="Soheil Abbasloo" userId="d71572ce-aea6-4a3a-9d7a-c1bc96c12f67" providerId="ADAL" clId="{ED41F9C1-8274-4F08-8693-1523C4FF26CB}" dt="2022-08-12T19:58:21.347" v="3553" actId="1036"/>
          <ac:spMkLst>
            <pc:docMk/>
            <pc:sldMk cId="0" sldId="304"/>
            <ac:spMk id="56336" creationId="{F4A85FB1-2B39-07A0-39D9-6504751A2DC8}"/>
          </ac:spMkLst>
        </pc:spChg>
        <pc:spChg chg="mod">
          <ac:chgData name="Soheil Abbasloo" userId="d71572ce-aea6-4a3a-9d7a-c1bc96c12f67" providerId="ADAL" clId="{ED41F9C1-8274-4F08-8693-1523C4FF26CB}" dt="2022-08-12T19:58:21.347" v="3553" actId="1036"/>
          <ac:spMkLst>
            <pc:docMk/>
            <pc:sldMk cId="0" sldId="304"/>
            <ac:spMk id="56337" creationId="{C464A941-955B-C8A2-1E0C-3576433B2C9B}"/>
          </ac:spMkLst>
        </pc:spChg>
        <pc:spChg chg="mod">
          <ac:chgData name="Soheil Abbasloo" userId="d71572ce-aea6-4a3a-9d7a-c1bc96c12f67" providerId="ADAL" clId="{ED41F9C1-8274-4F08-8693-1523C4FF26CB}" dt="2022-08-12T19:58:21.347" v="3553" actId="1036"/>
          <ac:spMkLst>
            <pc:docMk/>
            <pc:sldMk cId="0" sldId="304"/>
            <ac:spMk id="56338" creationId="{B7B608CE-6FF2-764D-BC27-F0C89BA8985B}"/>
          </ac:spMkLst>
        </pc:spChg>
        <pc:spChg chg="mod">
          <ac:chgData name="Soheil Abbasloo" userId="d71572ce-aea6-4a3a-9d7a-c1bc96c12f67" providerId="ADAL" clId="{ED41F9C1-8274-4F08-8693-1523C4FF26CB}" dt="2022-08-12T19:58:21.347" v="3553" actId="1036"/>
          <ac:spMkLst>
            <pc:docMk/>
            <pc:sldMk cId="0" sldId="304"/>
            <ac:spMk id="56339" creationId="{14998881-C6F6-CF99-3076-E08D1F7970F2}"/>
          </ac:spMkLst>
        </pc:spChg>
        <pc:spChg chg="mod">
          <ac:chgData name="Soheil Abbasloo" userId="d71572ce-aea6-4a3a-9d7a-c1bc96c12f67" providerId="ADAL" clId="{ED41F9C1-8274-4F08-8693-1523C4FF26CB}" dt="2022-08-12T19:58:21.347" v="3553" actId="1036"/>
          <ac:spMkLst>
            <pc:docMk/>
            <pc:sldMk cId="0" sldId="304"/>
            <ac:spMk id="56340" creationId="{2E79BEBD-D39D-D29A-D389-758687E109D8}"/>
          </ac:spMkLst>
        </pc:spChg>
        <pc:spChg chg="mod">
          <ac:chgData name="Soheil Abbasloo" userId="d71572ce-aea6-4a3a-9d7a-c1bc96c12f67" providerId="ADAL" clId="{ED41F9C1-8274-4F08-8693-1523C4FF26CB}" dt="2022-08-12T19:58:21.347" v="3553" actId="1036"/>
          <ac:spMkLst>
            <pc:docMk/>
            <pc:sldMk cId="0" sldId="304"/>
            <ac:spMk id="56342" creationId="{7C574585-5CFC-824B-F1D5-A6395C6E6C0D}"/>
          </ac:spMkLst>
        </pc:spChg>
        <pc:spChg chg="mod">
          <ac:chgData name="Soheil Abbasloo" userId="d71572ce-aea6-4a3a-9d7a-c1bc96c12f67" providerId="ADAL" clId="{ED41F9C1-8274-4F08-8693-1523C4FF26CB}" dt="2022-08-12T19:58:21.347" v="3553" actId="1036"/>
          <ac:spMkLst>
            <pc:docMk/>
            <pc:sldMk cId="0" sldId="304"/>
            <ac:spMk id="56343" creationId="{5B1E64E9-5C48-8142-5D45-6C79FC045FFD}"/>
          </ac:spMkLst>
        </pc:spChg>
        <pc:spChg chg="mod">
          <ac:chgData name="Soheil Abbasloo" userId="d71572ce-aea6-4a3a-9d7a-c1bc96c12f67" providerId="ADAL" clId="{ED41F9C1-8274-4F08-8693-1523C4FF26CB}" dt="2022-08-12T19:58:21.347" v="3553" actId="1036"/>
          <ac:spMkLst>
            <pc:docMk/>
            <pc:sldMk cId="0" sldId="304"/>
            <ac:spMk id="56344" creationId="{DB57E5E2-FE8F-A131-16FB-23EFD897610E}"/>
          </ac:spMkLst>
        </pc:spChg>
        <pc:spChg chg="mod">
          <ac:chgData name="Soheil Abbasloo" userId="d71572ce-aea6-4a3a-9d7a-c1bc96c12f67" providerId="ADAL" clId="{ED41F9C1-8274-4F08-8693-1523C4FF26CB}" dt="2022-08-12T19:58:21.347" v="3553" actId="1036"/>
          <ac:spMkLst>
            <pc:docMk/>
            <pc:sldMk cId="0" sldId="304"/>
            <ac:spMk id="56345" creationId="{052A66FC-9F1D-C0F1-E5D7-7CB20E7BEEE1}"/>
          </ac:spMkLst>
        </pc:spChg>
        <pc:spChg chg="mod">
          <ac:chgData name="Soheil Abbasloo" userId="d71572ce-aea6-4a3a-9d7a-c1bc96c12f67" providerId="ADAL" clId="{ED41F9C1-8274-4F08-8693-1523C4FF26CB}" dt="2022-08-12T19:58:21.347" v="3553" actId="1036"/>
          <ac:spMkLst>
            <pc:docMk/>
            <pc:sldMk cId="0" sldId="304"/>
            <ac:spMk id="56347" creationId="{867216B6-1530-B75F-5632-DD03B7974A8B}"/>
          </ac:spMkLst>
        </pc:spChg>
        <pc:spChg chg="mod">
          <ac:chgData name="Soheil Abbasloo" userId="d71572ce-aea6-4a3a-9d7a-c1bc96c12f67" providerId="ADAL" clId="{ED41F9C1-8274-4F08-8693-1523C4FF26CB}" dt="2022-08-12T19:58:21.347" v="3553" actId="1036"/>
          <ac:spMkLst>
            <pc:docMk/>
            <pc:sldMk cId="0" sldId="304"/>
            <ac:spMk id="56348" creationId="{BB6495D9-3708-A92B-441D-0E2C43EA8326}"/>
          </ac:spMkLst>
        </pc:spChg>
        <pc:spChg chg="mod">
          <ac:chgData name="Soheil Abbasloo" userId="d71572ce-aea6-4a3a-9d7a-c1bc96c12f67" providerId="ADAL" clId="{ED41F9C1-8274-4F08-8693-1523C4FF26CB}" dt="2022-08-12T19:58:21.347" v="3553" actId="1036"/>
          <ac:spMkLst>
            <pc:docMk/>
            <pc:sldMk cId="0" sldId="304"/>
            <ac:spMk id="56349" creationId="{8F2A79A4-ACAF-EF8D-6785-021CA0426B4D}"/>
          </ac:spMkLst>
        </pc:spChg>
        <pc:spChg chg="mod">
          <ac:chgData name="Soheil Abbasloo" userId="d71572ce-aea6-4a3a-9d7a-c1bc96c12f67" providerId="ADAL" clId="{ED41F9C1-8274-4F08-8693-1523C4FF26CB}" dt="2022-08-12T19:58:21.347" v="3553" actId="1036"/>
          <ac:spMkLst>
            <pc:docMk/>
            <pc:sldMk cId="0" sldId="304"/>
            <ac:spMk id="56351" creationId="{F26F44DC-49D0-1593-6227-548252B6424C}"/>
          </ac:spMkLst>
        </pc:spChg>
        <pc:spChg chg="mod">
          <ac:chgData name="Soheil Abbasloo" userId="d71572ce-aea6-4a3a-9d7a-c1bc96c12f67" providerId="ADAL" clId="{ED41F9C1-8274-4F08-8693-1523C4FF26CB}" dt="2022-08-12T19:58:21.347" v="3553" actId="1036"/>
          <ac:spMkLst>
            <pc:docMk/>
            <pc:sldMk cId="0" sldId="304"/>
            <ac:spMk id="56352" creationId="{E129581B-916A-3627-AF9F-B61DE2D46946}"/>
          </ac:spMkLst>
        </pc:spChg>
        <pc:spChg chg="mod">
          <ac:chgData name="Soheil Abbasloo" userId="d71572ce-aea6-4a3a-9d7a-c1bc96c12f67" providerId="ADAL" clId="{ED41F9C1-8274-4F08-8693-1523C4FF26CB}" dt="2022-08-12T19:58:21.347" v="3553" actId="1036"/>
          <ac:spMkLst>
            <pc:docMk/>
            <pc:sldMk cId="0" sldId="304"/>
            <ac:spMk id="56353" creationId="{6F4EB1E2-C468-0E61-CB9F-0E9D9FCA581B}"/>
          </ac:spMkLst>
        </pc:spChg>
        <pc:spChg chg="mod">
          <ac:chgData name="Soheil Abbasloo" userId="d71572ce-aea6-4a3a-9d7a-c1bc96c12f67" providerId="ADAL" clId="{ED41F9C1-8274-4F08-8693-1523C4FF26CB}" dt="2022-08-12T19:58:21.347" v="3553" actId="1036"/>
          <ac:spMkLst>
            <pc:docMk/>
            <pc:sldMk cId="0" sldId="304"/>
            <ac:spMk id="56354" creationId="{99E1985A-B74F-672F-469D-1512D8EA3459}"/>
          </ac:spMkLst>
        </pc:spChg>
        <pc:spChg chg="mod">
          <ac:chgData name="Soheil Abbasloo" userId="d71572ce-aea6-4a3a-9d7a-c1bc96c12f67" providerId="ADAL" clId="{ED41F9C1-8274-4F08-8693-1523C4FF26CB}" dt="2022-08-12T19:58:21.347" v="3553" actId="1036"/>
          <ac:spMkLst>
            <pc:docMk/>
            <pc:sldMk cId="0" sldId="304"/>
            <ac:spMk id="56356" creationId="{D43A672B-EABE-7F45-4982-25948BB39023}"/>
          </ac:spMkLst>
        </pc:spChg>
        <pc:spChg chg="mod">
          <ac:chgData name="Soheil Abbasloo" userId="d71572ce-aea6-4a3a-9d7a-c1bc96c12f67" providerId="ADAL" clId="{ED41F9C1-8274-4F08-8693-1523C4FF26CB}" dt="2022-08-12T19:58:21.347" v="3553" actId="1036"/>
          <ac:spMkLst>
            <pc:docMk/>
            <pc:sldMk cId="0" sldId="304"/>
            <ac:spMk id="56357" creationId="{F666B7C1-90FD-75AD-8A0B-18EFBAB7A5CF}"/>
          </ac:spMkLst>
        </pc:spChg>
        <pc:spChg chg="mod">
          <ac:chgData name="Soheil Abbasloo" userId="d71572ce-aea6-4a3a-9d7a-c1bc96c12f67" providerId="ADAL" clId="{ED41F9C1-8274-4F08-8693-1523C4FF26CB}" dt="2022-08-12T19:58:21.347" v="3553" actId="1036"/>
          <ac:spMkLst>
            <pc:docMk/>
            <pc:sldMk cId="0" sldId="304"/>
            <ac:spMk id="56358" creationId="{A19F320B-F5B3-E036-795A-CB6586540450}"/>
          </ac:spMkLst>
        </pc:spChg>
        <pc:spChg chg="mod">
          <ac:chgData name="Soheil Abbasloo" userId="d71572ce-aea6-4a3a-9d7a-c1bc96c12f67" providerId="ADAL" clId="{ED41F9C1-8274-4F08-8693-1523C4FF26CB}" dt="2022-08-12T19:58:21.347" v="3553" actId="1036"/>
          <ac:spMkLst>
            <pc:docMk/>
            <pc:sldMk cId="0" sldId="304"/>
            <ac:spMk id="849927" creationId="{6240C337-A35C-2CA4-ACB8-044DE986780D}"/>
          </ac:spMkLst>
        </pc:spChg>
        <pc:spChg chg="mod">
          <ac:chgData name="Soheil Abbasloo" userId="d71572ce-aea6-4a3a-9d7a-c1bc96c12f67" providerId="ADAL" clId="{ED41F9C1-8274-4F08-8693-1523C4FF26CB}" dt="2022-08-12T19:58:21.347" v="3553" actId="1036"/>
          <ac:spMkLst>
            <pc:docMk/>
            <pc:sldMk cId="0" sldId="304"/>
            <ac:spMk id="849937" creationId="{A548DBB0-7895-39C5-3B10-E1995245F3AE}"/>
          </ac:spMkLst>
        </pc:spChg>
        <pc:grpChg chg="add mod">
          <ac:chgData name="Soheil Abbasloo" userId="d71572ce-aea6-4a3a-9d7a-c1bc96c12f67" providerId="ADAL" clId="{ED41F9C1-8274-4F08-8693-1523C4FF26CB}" dt="2022-08-12T19:58:21.347" v="3553" actId="1036"/>
          <ac:grpSpMkLst>
            <pc:docMk/>
            <pc:sldMk cId="0" sldId="304"/>
            <ac:grpSpMk id="8" creationId="{3D08566B-8A16-88CB-CB11-4748AFB88A8E}"/>
          </ac:grpSpMkLst>
        </pc:grpChg>
        <pc:grpChg chg="mod">
          <ac:chgData name="Soheil Abbasloo" userId="d71572ce-aea6-4a3a-9d7a-c1bc96c12f67" providerId="ADAL" clId="{ED41F9C1-8274-4F08-8693-1523C4FF26CB}" dt="2022-08-12T19:58:21.347" v="3553" actId="1036"/>
          <ac:grpSpMkLst>
            <pc:docMk/>
            <pc:sldMk cId="0" sldId="304"/>
            <ac:grpSpMk id="56326" creationId="{BDF0CB93-283F-75DA-6467-E007BFB9EFB9}"/>
          </ac:grpSpMkLst>
        </pc:grpChg>
        <pc:grpChg chg="mod">
          <ac:chgData name="Soheil Abbasloo" userId="d71572ce-aea6-4a3a-9d7a-c1bc96c12f67" providerId="ADAL" clId="{ED41F9C1-8274-4F08-8693-1523C4FF26CB}" dt="2022-08-12T19:58:21.347" v="3553" actId="1036"/>
          <ac:grpSpMkLst>
            <pc:docMk/>
            <pc:sldMk cId="0" sldId="304"/>
            <ac:grpSpMk id="56327" creationId="{6724FE2E-0671-3242-3A2F-5EC14764C0D9}"/>
          </ac:grpSpMkLst>
        </pc:grpChg>
        <pc:grpChg chg="mod">
          <ac:chgData name="Soheil Abbasloo" userId="d71572ce-aea6-4a3a-9d7a-c1bc96c12f67" providerId="ADAL" clId="{ED41F9C1-8274-4F08-8693-1523C4FF26CB}" dt="2022-08-12T19:58:21.347" v="3553" actId="1036"/>
          <ac:grpSpMkLst>
            <pc:docMk/>
            <pc:sldMk cId="0" sldId="304"/>
            <ac:grpSpMk id="56341" creationId="{7115FF16-2F0D-5B5A-E808-1500B56F1C6A}"/>
          </ac:grpSpMkLst>
        </pc:grpChg>
        <pc:grpChg chg="mod">
          <ac:chgData name="Soheil Abbasloo" userId="d71572ce-aea6-4a3a-9d7a-c1bc96c12f67" providerId="ADAL" clId="{ED41F9C1-8274-4F08-8693-1523C4FF26CB}" dt="2022-08-12T19:58:21.347" v="3553" actId="1036"/>
          <ac:grpSpMkLst>
            <pc:docMk/>
            <pc:sldMk cId="0" sldId="304"/>
            <ac:grpSpMk id="56350" creationId="{F7D89341-3D35-03CC-E51A-F6DE5407325A}"/>
          </ac:grpSpMkLst>
        </pc:grpChg>
      </pc:sldChg>
      <pc:sldChg chg="addSp delSp modSp del mod modClrScheme chgLayout">
        <pc:chgData name="Soheil Abbasloo" userId="d71572ce-aea6-4a3a-9d7a-c1bc96c12f67" providerId="ADAL" clId="{ED41F9C1-8274-4F08-8693-1523C4FF26CB}" dt="2022-08-17T17:18:55.867" v="6838" actId="700"/>
        <pc:sldMkLst>
          <pc:docMk/>
          <pc:sldMk cId="0" sldId="305"/>
        </pc:sldMkLst>
        <pc:spChg chg="add del mod ord">
          <ac:chgData name="Soheil Abbasloo" userId="d71572ce-aea6-4a3a-9d7a-c1bc96c12f67" providerId="ADAL" clId="{ED41F9C1-8274-4F08-8693-1523C4FF26CB}" dt="2022-08-17T17:07:22.299" v="6836" actId="700"/>
          <ac:spMkLst>
            <pc:docMk/>
            <pc:sldMk cId="0" sldId="305"/>
            <ac:spMk id="2" creationId="{23256E7F-4F87-6371-90F6-FD16772609F4}"/>
          </ac:spMkLst>
        </pc:spChg>
        <pc:spChg chg="add del mod ord">
          <ac:chgData name="Soheil Abbasloo" userId="d71572ce-aea6-4a3a-9d7a-c1bc96c12f67" providerId="ADAL" clId="{ED41F9C1-8274-4F08-8693-1523C4FF26CB}" dt="2022-08-17T17:07:22.299" v="6836" actId="700"/>
          <ac:spMkLst>
            <pc:docMk/>
            <pc:sldMk cId="0" sldId="305"/>
            <ac:spMk id="3" creationId="{E18575D4-E3E1-0788-49EC-FAE753C8EE0D}"/>
          </ac:spMkLst>
        </pc:spChg>
        <pc:spChg chg="mod ord">
          <ac:chgData name="Soheil Abbasloo" userId="d71572ce-aea6-4a3a-9d7a-c1bc96c12f67" providerId="ADAL" clId="{ED41F9C1-8274-4F08-8693-1523C4FF26CB}" dt="2022-08-17T17:18:55.867" v="6838" actId="700"/>
          <ac:spMkLst>
            <pc:docMk/>
            <pc:sldMk cId="0" sldId="305"/>
            <ac:spMk id="2363" creationId="{00000000-0000-0000-0000-000000000000}"/>
          </ac:spMkLst>
        </pc:spChg>
      </pc:sldChg>
      <pc:sldChg chg="addSp delSp modSp del mod modClrScheme chgLayout">
        <pc:chgData name="Soheil Abbasloo" userId="d71572ce-aea6-4a3a-9d7a-c1bc96c12f67" providerId="ADAL" clId="{ED41F9C1-8274-4F08-8693-1523C4FF26CB}" dt="2022-08-17T17:18:55.867" v="6838" actId="700"/>
        <pc:sldMkLst>
          <pc:docMk/>
          <pc:sldMk cId="0" sldId="306"/>
        </pc:sldMkLst>
        <pc:spChg chg="add del mod ord">
          <ac:chgData name="Soheil Abbasloo" userId="d71572ce-aea6-4a3a-9d7a-c1bc96c12f67" providerId="ADAL" clId="{ED41F9C1-8274-4F08-8693-1523C4FF26CB}" dt="2022-08-17T17:18:55.867" v="6838" actId="700"/>
          <ac:spMkLst>
            <pc:docMk/>
            <pc:sldMk cId="0" sldId="306"/>
            <ac:spMk id="2" creationId="{861FF8A3-6E16-83E3-A39C-7D9E8AAECECC}"/>
          </ac:spMkLst>
        </pc:spChg>
        <pc:spChg chg="add del mod ord">
          <ac:chgData name="Soheil Abbasloo" userId="d71572ce-aea6-4a3a-9d7a-c1bc96c12f67" providerId="ADAL" clId="{ED41F9C1-8274-4F08-8693-1523C4FF26CB}" dt="2022-08-17T17:18:55.867" v="6838" actId="700"/>
          <ac:spMkLst>
            <pc:docMk/>
            <pc:sldMk cId="0" sldId="306"/>
            <ac:spMk id="3" creationId="{BAEF51A5-E7E8-4086-9BC8-3ABD31188042}"/>
          </ac:spMkLst>
        </pc:spChg>
        <pc:spChg chg="mod ord">
          <ac:chgData name="Soheil Abbasloo" userId="d71572ce-aea6-4a3a-9d7a-c1bc96c12f67" providerId="ADAL" clId="{ED41F9C1-8274-4F08-8693-1523C4FF26CB}" dt="2022-08-17T17:18:55.867" v="6838" actId="700"/>
          <ac:spMkLst>
            <pc:docMk/>
            <pc:sldMk cId="0" sldId="306"/>
            <ac:spMk id="2405" creationId="{00000000-0000-0000-0000-000000000000}"/>
          </ac:spMkLst>
        </pc:spChg>
      </pc:sldChg>
      <pc:sldChg chg="addSp delSp modSp del mod modClrScheme chgLayout">
        <pc:chgData name="Soheil Abbasloo" userId="d71572ce-aea6-4a3a-9d7a-c1bc96c12f67" providerId="ADAL" clId="{ED41F9C1-8274-4F08-8693-1523C4FF26CB}" dt="2022-08-17T17:18:55.867" v="6838" actId="700"/>
        <pc:sldMkLst>
          <pc:docMk/>
          <pc:sldMk cId="0" sldId="307"/>
        </pc:sldMkLst>
        <pc:spChg chg="add del mod ord">
          <ac:chgData name="Soheil Abbasloo" userId="d71572ce-aea6-4a3a-9d7a-c1bc96c12f67" providerId="ADAL" clId="{ED41F9C1-8274-4F08-8693-1523C4FF26CB}" dt="2022-08-17T17:18:55.867" v="6838" actId="700"/>
          <ac:spMkLst>
            <pc:docMk/>
            <pc:sldMk cId="0" sldId="307"/>
            <ac:spMk id="2" creationId="{5C8B4DF3-0F29-3A01-B9BB-9C61C16924BD}"/>
          </ac:spMkLst>
        </pc:spChg>
        <pc:spChg chg="add del mod ord">
          <ac:chgData name="Soheil Abbasloo" userId="d71572ce-aea6-4a3a-9d7a-c1bc96c12f67" providerId="ADAL" clId="{ED41F9C1-8274-4F08-8693-1523C4FF26CB}" dt="2022-08-17T17:18:55.867" v="6838" actId="700"/>
          <ac:spMkLst>
            <pc:docMk/>
            <pc:sldMk cId="0" sldId="307"/>
            <ac:spMk id="3" creationId="{908EC10F-09C4-46AF-F719-E9FDC30E4728}"/>
          </ac:spMkLst>
        </pc:spChg>
        <pc:spChg chg="mod ord">
          <ac:chgData name="Soheil Abbasloo" userId="d71572ce-aea6-4a3a-9d7a-c1bc96c12f67" providerId="ADAL" clId="{ED41F9C1-8274-4F08-8693-1523C4FF26CB}" dt="2022-08-17T17:18:55.867" v="6838" actId="700"/>
          <ac:spMkLst>
            <pc:docMk/>
            <pc:sldMk cId="0" sldId="307"/>
            <ac:spMk id="2427" creationId="{00000000-0000-0000-0000-000000000000}"/>
          </ac:spMkLst>
        </pc:spChg>
      </pc:sldChg>
      <pc:sldChg chg="modSp del mod modClrScheme modAnim chgLayout">
        <pc:chgData name="Soheil Abbasloo" userId="d71572ce-aea6-4a3a-9d7a-c1bc96c12f67" providerId="ADAL" clId="{ED41F9C1-8274-4F08-8693-1523C4FF26CB}" dt="2022-08-17T17:23:16.781" v="6884" actId="5793"/>
        <pc:sldMkLst>
          <pc:docMk/>
          <pc:sldMk cId="0" sldId="308"/>
        </pc:sldMkLst>
        <pc:spChg chg="mod ord">
          <ac:chgData name="Soheil Abbasloo" userId="d71572ce-aea6-4a3a-9d7a-c1bc96c12f67" providerId="ADAL" clId="{ED41F9C1-8274-4F08-8693-1523C4FF26CB}" dt="2022-08-17T17:19:40.051" v="6840" actId="255"/>
          <ac:spMkLst>
            <pc:docMk/>
            <pc:sldMk cId="0" sldId="308"/>
            <ac:spMk id="2447" creationId="{00000000-0000-0000-0000-000000000000}"/>
          </ac:spMkLst>
        </pc:spChg>
        <pc:spChg chg="mod ord">
          <ac:chgData name="Soheil Abbasloo" userId="d71572ce-aea6-4a3a-9d7a-c1bc96c12f67" providerId="ADAL" clId="{ED41F9C1-8274-4F08-8693-1523C4FF26CB}" dt="2022-08-17T17:23:16.781" v="6884" actId="5793"/>
          <ac:spMkLst>
            <pc:docMk/>
            <pc:sldMk cId="0" sldId="308"/>
            <ac:spMk id="2448" creationId="{00000000-0000-0000-0000-000000000000}"/>
          </ac:spMkLst>
        </pc:spChg>
      </pc:sldChg>
      <pc:sldChg chg="addSp delSp modSp del mod modClrScheme chgLayout">
        <pc:chgData name="Soheil Abbasloo" userId="d71572ce-aea6-4a3a-9d7a-c1bc96c12f67" providerId="ADAL" clId="{ED41F9C1-8274-4F08-8693-1523C4FF26CB}" dt="2022-08-17T17:23:29.420" v="6885" actId="700"/>
        <pc:sldMkLst>
          <pc:docMk/>
          <pc:sldMk cId="0" sldId="309"/>
        </pc:sldMkLst>
        <pc:spChg chg="add del mod ord">
          <ac:chgData name="Soheil Abbasloo" userId="d71572ce-aea6-4a3a-9d7a-c1bc96c12f67" providerId="ADAL" clId="{ED41F9C1-8274-4F08-8693-1523C4FF26CB}" dt="2022-08-17T17:23:29.420" v="6885" actId="700"/>
          <ac:spMkLst>
            <pc:docMk/>
            <pc:sldMk cId="0" sldId="309"/>
            <ac:spMk id="2" creationId="{ECC2DE8B-0E80-2016-5B08-366CA8B0A72C}"/>
          </ac:spMkLst>
        </pc:spChg>
        <pc:spChg chg="add del mod ord">
          <ac:chgData name="Soheil Abbasloo" userId="d71572ce-aea6-4a3a-9d7a-c1bc96c12f67" providerId="ADAL" clId="{ED41F9C1-8274-4F08-8693-1523C4FF26CB}" dt="2022-08-17T17:23:29.420" v="6885" actId="700"/>
          <ac:spMkLst>
            <pc:docMk/>
            <pc:sldMk cId="0" sldId="309"/>
            <ac:spMk id="3" creationId="{6FFEFF10-116A-33E2-3537-3CC76D2E47FC}"/>
          </ac:spMkLst>
        </pc:spChg>
      </pc:sldChg>
      <pc:sldChg chg="addSp delSp modSp del mod modClrScheme chgLayout">
        <pc:chgData name="Soheil Abbasloo" userId="d71572ce-aea6-4a3a-9d7a-c1bc96c12f67" providerId="ADAL" clId="{ED41F9C1-8274-4F08-8693-1523C4FF26CB}" dt="2022-08-17T17:23:29.420" v="6885" actId="700"/>
        <pc:sldMkLst>
          <pc:docMk/>
          <pc:sldMk cId="0" sldId="310"/>
        </pc:sldMkLst>
        <pc:spChg chg="add del mod ord">
          <ac:chgData name="Soheil Abbasloo" userId="d71572ce-aea6-4a3a-9d7a-c1bc96c12f67" providerId="ADAL" clId="{ED41F9C1-8274-4F08-8693-1523C4FF26CB}" dt="2022-08-17T17:23:29.420" v="6885" actId="700"/>
          <ac:spMkLst>
            <pc:docMk/>
            <pc:sldMk cId="0" sldId="310"/>
            <ac:spMk id="2" creationId="{76883BD7-C6D6-6108-1E7C-A51DA80F823E}"/>
          </ac:spMkLst>
        </pc:spChg>
        <pc:spChg chg="add del mod ord">
          <ac:chgData name="Soheil Abbasloo" userId="d71572ce-aea6-4a3a-9d7a-c1bc96c12f67" providerId="ADAL" clId="{ED41F9C1-8274-4F08-8693-1523C4FF26CB}" dt="2022-08-17T17:23:29.420" v="6885" actId="700"/>
          <ac:spMkLst>
            <pc:docMk/>
            <pc:sldMk cId="0" sldId="310"/>
            <ac:spMk id="3" creationId="{4D0F3775-35BA-2BA0-2C83-A58E0BACF1B9}"/>
          </ac:spMkLst>
        </pc:spChg>
        <pc:spChg chg="mod ord">
          <ac:chgData name="Soheil Abbasloo" userId="d71572ce-aea6-4a3a-9d7a-c1bc96c12f67" providerId="ADAL" clId="{ED41F9C1-8274-4F08-8693-1523C4FF26CB}" dt="2022-08-17T17:23:29.420" v="6885" actId="700"/>
          <ac:spMkLst>
            <pc:docMk/>
            <pc:sldMk cId="0" sldId="310"/>
            <ac:spMk id="2503" creationId="{00000000-0000-0000-0000-000000000000}"/>
          </ac:spMkLst>
        </pc:spChg>
      </pc:sldChg>
      <pc:sldChg chg="addSp delSp modSp del mod modClrScheme chgLayout">
        <pc:chgData name="Soheil Abbasloo" userId="d71572ce-aea6-4a3a-9d7a-c1bc96c12f67" providerId="ADAL" clId="{ED41F9C1-8274-4F08-8693-1523C4FF26CB}" dt="2022-08-17T17:23:29.420" v="6885" actId="700"/>
        <pc:sldMkLst>
          <pc:docMk/>
          <pc:sldMk cId="0" sldId="311"/>
        </pc:sldMkLst>
        <pc:spChg chg="add del mod ord">
          <ac:chgData name="Soheil Abbasloo" userId="d71572ce-aea6-4a3a-9d7a-c1bc96c12f67" providerId="ADAL" clId="{ED41F9C1-8274-4F08-8693-1523C4FF26CB}" dt="2022-08-17T17:23:29.420" v="6885" actId="700"/>
          <ac:spMkLst>
            <pc:docMk/>
            <pc:sldMk cId="0" sldId="311"/>
            <ac:spMk id="2" creationId="{BEBE80FD-F74B-65AA-46F4-F7EAD1676699}"/>
          </ac:spMkLst>
        </pc:spChg>
        <pc:spChg chg="add del mod ord">
          <ac:chgData name="Soheil Abbasloo" userId="d71572ce-aea6-4a3a-9d7a-c1bc96c12f67" providerId="ADAL" clId="{ED41F9C1-8274-4F08-8693-1523C4FF26CB}" dt="2022-08-17T17:23:29.420" v="6885" actId="700"/>
          <ac:spMkLst>
            <pc:docMk/>
            <pc:sldMk cId="0" sldId="311"/>
            <ac:spMk id="3" creationId="{4B92871C-6E49-1F2F-4FDA-10683E9A9F41}"/>
          </ac:spMkLst>
        </pc:spChg>
        <pc:spChg chg="mod ord">
          <ac:chgData name="Soheil Abbasloo" userId="d71572ce-aea6-4a3a-9d7a-c1bc96c12f67" providerId="ADAL" clId="{ED41F9C1-8274-4F08-8693-1523C4FF26CB}" dt="2022-08-17T17:23:29.420" v="6885" actId="700"/>
          <ac:spMkLst>
            <pc:docMk/>
            <pc:sldMk cId="0" sldId="311"/>
            <ac:spMk id="2548" creationId="{00000000-0000-0000-0000-000000000000}"/>
          </ac:spMkLst>
        </pc:spChg>
      </pc:sldChg>
      <pc:sldChg chg="addSp delSp modSp del mod modClrScheme chgLayout">
        <pc:chgData name="Soheil Abbasloo" userId="d71572ce-aea6-4a3a-9d7a-c1bc96c12f67" providerId="ADAL" clId="{ED41F9C1-8274-4F08-8693-1523C4FF26CB}" dt="2022-08-17T17:23:29.420" v="6885" actId="700"/>
        <pc:sldMkLst>
          <pc:docMk/>
          <pc:sldMk cId="0" sldId="312"/>
        </pc:sldMkLst>
        <pc:spChg chg="add del mod ord">
          <ac:chgData name="Soheil Abbasloo" userId="d71572ce-aea6-4a3a-9d7a-c1bc96c12f67" providerId="ADAL" clId="{ED41F9C1-8274-4F08-8693-1523C4FF26CB}" dt="2022-08-17T17:23:29.420" v="6885" actId="700"/>
          <ac:spMkLst>
            <pc:docMk/>
            <pc:sldMk cId="0" sldId="312"/>
            <ac:spMk id="2" creationId="{A65D6D73-4BB4-3706-68FA-D46AD8DB5D20}"/>
          </ac:spMkLst>
        </pc:spChg>
        <pc:spChg chg="add del mod ord">
          <ac:chgData name="Soheil Abbasloo" userId="d71572ce-aea6-4a3a-9d7a-c1bc96c12f67" providerId="ADAL" clId="{ED41F9C1-8274-4F08-8693-1523C4FF26CB}" dt="2022-08-17T17:23:29.420" v="6885" actId="700"/>
          <ac:spMkLst>
            <pc:docMk/>
            <pc:sldMk cId="0" sldId="312"/>
            <ac:spMk id="3" creationId="{6107CF63-7CFA-9C3D-B1B7-696FA8079752}"/>
          </ac:spMkLst>
        </pc:spChg>
        <pc:spChg chg="mod ord">
          <ac:chgData name="Soheil Abbasloo" userId="d71572ce-aea6-4a3a-9d7a-c1bc96c12f67" providerId="ADAL" clId="{ED41F9C1-8274-4F08-8693-1523C4FF26CB}" dt="2022-08-17T17:23:29.420" v="6885" actId="700"/>
          <ac:spMkLst>
            <pc:docMk/>
            <pc:sldMk cId="0" sldId="312"/>
            <ac:spMk id="2593" creationId="{00000000-0000-0000-0000-000000000000}"/>
          </ac:spMkLst>
        </pc:spChg>
      </pc:sldChg>
      <pc:sldChg chg="addSp delSp modSp del mod modClrScheme chgLayout">
        <pc:chgData name="Soheil Abbasloo" userId="d71572ce-aea6-4a3a-9d7a-c1bc96c12f67" providerId="ADAL" clId="{ED41F9C1-8274-4F08-8693-1523C4FF26CB}" dt="2022-08-17T17:23:29.420" v="6885" actId="700"/>
        <pc:sldMkLst>
          <pc:docMk/>
          <pc:sldMk cId="0" sldId="313"/>
        </pc:sldMkLst>
        <pc:spChg chg="add del mod ord">
          <ac:chgData name="Soheil Abbasloo" userId="d71572ce-aea6-4a3a-9d7a-c1bc96c12f67" providerId="ADAL" clId="{ED41F9C1-8274-4F08-8693-1523C4FF26CB}" dt="2022-08-17T17:23:29.420" v="6885" actId="700"/>
          <ac:spMkLst>
            <pc:docMk/>
            <pc:sldMk cId="0" sldId="313"/>
            <ac:spMk id="2" creationId="{54AA7523-C1EC-9C17-2783-C1717832F2BE}"/>
          </ac:spMkLst>
        </pc:spChg>
        <pc:spChg chg="add del mod ord">
          <ac:chgData name="Soheil Abbasloo" userId="d71572ce-aea6-4a3a-9d7a-c1bc96c12f67" providerId="ADAL" clId="{ED41F9C1-8274-4F08-8693-1523C4FF26CB}" dt="2022-08-17T17:23:29.420" v="6885" actId="700"/>
          <ac:spMkLst>
            <pc:docMk/>
            <pc:sldMk cId="0" sldId="313"/>
            <ac:spMk id="3" creationId="{1169D6B1-E7E2-A58F-0D74-7CFCB575B259}"/>
          </ac:spMkLst>
        </pc:spChg>
        <pc:spChg chg="mod ord">
          <ac:chgData name="Soheil Abbasloo" userId="d71572ce-aea6-4a3a-9d7a-c1bc96c12f67" providerId="ADAL" clId="{ED41F9C1-8274-4F08-8693-1523C4FF26CB}" dt="2022-08-17T17:23:29.420" v="6885" actId="700"/>
          <ac:spMkLst>
            <pc:docMk/>
            <pc:sldMk cId="0" sldId="313"/>
            <ac:spMk id="2638" creationId="{00000000-0000-0000-0000-000000000000}"/>
          </ac:spMkLst>
        </pc:spChg>
      </pc:sldChg>
      <pc:sldChg chg="addSp delSp modSp del mod modClrScheme chgLayout">
        <pc:chgData name="Soheil Abbasloo" userId="d71572ce-aea6-4a3a-9d7a-c1bc96c12f67" providerId="ADAL" clId="{ED41F9C1-8274-4F08-8693-1523C4FF26CB}" dt="2022-08-17T17:23:29.420" v="6885" actId="700"/>
        <pc:sldMkLst>
          <pc:docMk/>
          <pc:sldMk cId="0" sldId="314"/>
        </pc:sldMkLst>
        <pc:spChg chg="add del mod ord">
          <ac:chgData name="Soheil Abbasloo" userId="d71572ce-aea6-4a3a-9d7a-c1bc96c12f67" providerId="ADAL" clId="{ED41F9C1-8274-4F08-8693-1523C4FF26CB}" dt="2022-08-17T17:23:29.420" v="6885" actId="700"/>
          <ac:spMkLst>
            <pc:docMk/>
            <pc:sldMk cId="0" sldId="314"/>
            <ac:spMk id="2" creationId="{8F2C34F6-7996-2843-1F46-58F4BA4A1485}"/>
          </ac:spMkLst>
        </pc:spChg>
        <pc:spChg chg="add del mod ord">
          <ac:chgData name="Soheil Abbasloo" userId="d71572ce-aea6-4a3a-9d7a-c1bc96c12f67" providerId="ADAL" clId="{ED41F9C1-8274-4F08-8693-1523C4FF26CB}" dt="2022-08-17T17:23:29.420" v="6885" actId="700"/>
          <ac:spMkLst>
            <pc:docMk/>
            <pc:sldMk cId="0" sldId="314"/>
            <ac:spMk id="3" creationId="{D98E1827-E0C7-477A-138F-3A5F380AF4EB}"/>
          </ac:spMkLst>
        </pc:spChg>
        <pc:spChg chg="mod ord">
          <ac:chgData name="Soheil Abbasloo" userId="d71572ce-aea6-4a3a-9d7a-c1bc96c12f67" providerId="ADAL" clId="{ED41F9C1-8274-4F08-8693-1523C4FF26CB}" dt="2022-08-17T17:23:29.420" v="6885" actId="700"/>
          <ac:spMkLst>
            <pc:docMk/>
            <pc:sldMk cId="0" sldId="314"/>
            <ac:spMk id="2683" creationId="{00000000-0000-0000-0000-000000000000}"/>
          </ac:spMkLst>
        </pc:spChg>
      </pc:sldChg>
      <pc:sldChg chg="addSp delSp modSp del mod modClrScheme chgLayout">
        <pc:chgData name="Soheil Abbasloo" userId="d71572ce-aea6-4a3a-9d7a-c1bc96c12f67" providerId="ADAL" clId="{ED41F9C1-8274-4F08-8693-1523C4FF26CB}" dt="2022-08-17T17:23:29.420" v="6885" actId="700"/>
        <pc:sldMkLst>
          <pc:docMk/>
          <pc:sldMk cId="0" sldId="315"/>
        </pc:sldMkLst>
        <pc:spChg chg="add del mod ord">
          <ac:chgData name="Soheil Abbasloo" userId="d71572ce-aea6-4a3a-9d7a-c1bc96c12f67" providerId="ADAL" clId="{ED41F9C1-8274-4F08-8693-1523C4FF26CB}" dt="2022-08-17T17:23:29.420" v="6885" actId="700"/>
          <ac:spMkLst>
            <pc:docMk/>
            <pc:sldMk cId="0" sldId="315"/>
            <ac:spMk id="2" creationId="{86529F52-052E-5845-EF89-58AE8AF06D83}"/>
          </ac:spMkLst>
        </pc:spChg>
        <pc:spChg chg="add del mod ord">
          <ac:chgData name="Soheil Abbasloo" userId="d71572ce-aea6-4a3a-9d7a-c1bc96c12f67" providerId="ADAL" clId="{ED41F9C1-8274-4F08-8693-1523C4FF26CB}" dt="2022-08-17T17:23:29.420" v="6885" actId="700"/>
          <ac:spMkLst>
            <pc:docMk/>
            <pc:sldMk cId="0" sldId="315"/>
            <ac:spMk id="3" creationId="{19E82EB0-9B7E-CDB8-4405-25FB11C77EA3}"/>
          </ac:spMkLst>
        </pc:spChg>
        <pc:spChg chg="mod ord">
          <ac:chgData name="Soheil Abbasloo" userId="d71572ce-aea6-4a3a-9d7a-c1bc96c12f67" providerId="ADAL" clId="{ED41F9C1-8274-4F08-8693-1523C4FF26CB}" dt="2022-08-17T17:23:29.420" v="6885" actId="700"/>
          <ac:spMkLst>
            <pc:docMk/>
            <pc:sldMk cId="0" sldId="315"/>
            <ac:spMk id="2728" creationId="{00000000-0000-0000-0000-000000000000}"/>
          </ac:spMkLst>
        </pc:spChg>
      </pc:sldChg>
      <pc:sldChg chg="addSp delSp modSp del mod modClrScheme chgLayout">
        <pc:chgData name="Soheil Abbasloo" userId="d71572ce-aea6-4a3a-9d7a-c1bc96c12f67" providerId="ADAL" clId="{ED41F9C1-8274-4F08-8693-1523C4FF26CB}" dt="2022-08-17T17:23:29.420" v="6885" actId="700"/>
        <pc:sldMkLst>
          <pc:docMk/>
          <pc:sldMk cId="0" sldId="316"/>
        </pc:sldMkLst>
        <pc:spChg chg="add del mod ord">
          <ac:chgData name="Soheil Abbasloo" userId="d71572ce-aea6-4a3a-9d7a-c1bc96c12f67" providerId="ADAL" clId="{ED41F9C1-8274-4F08-8693-1523C4FF26CB}" dt="2022-08-17T17:23:29.420" v="6885" actId="700"/>
          <ac:spMkLst>
            <pc:docMk/>
            <pc:sldMk cId="0" sldId="316"/>
            <ac:spMk id="2" creationId="{89D9D318-6BA2-592A-DD44-12B8F8B3CBF5}"/>
          </ac:spMkLst>
        </pc:spChg>
        <pc:spChg chg="add del mod ord">
          <ac:chgData name="Soheil Abbasloo" userId="d71572ce-aea6-4a3a-9d7a-c1bc96c12f67" providerId="ADAL" clId="{ED41F9C1-8274-4F08-8693-1523C4FF26CB}" dt="2022-08-17T17:23:29.420" v="6885" actId="700"/>
          <ac:spMkLst>
            <pc:docMk/>
            <pc:sldMk cId="0" sldId="316"/>
            <ac:spMk id="3" creationId="{A5613B07-B438-FE8B-04A8-546986D89E63}"/>
          </ac:spMkLst>
        </pc:spChg>
        <pc:spChg chg="mod ord">
          <ac:chgData name="Soheil Abbasloo" userId="d71572ce-aea6-4a3a-9d7a-c1bc96c12f67" providerId="ADAL" clId="{ED41F9C1-8274-4F08-8693-1523C4FF26CB}" dt="2022-08-17T17:23:29.420" v="6885" actId="700"/>
          <ac:spMkLst>
            <pc:docMk/>
            <pc:sldMk cId="0" sldId="316"/>
            <ac:spMk id="2773" creationId="{00000000-0000-0000-0000-000000000000}"/>
          </ac:spMkLst>
        </pc:spChg>
      </pc:sldChg>
      <pc:sldChg chg="addSp delSp modSp del mod modClrScheme chgLayout">
        <pc:chgData name="Soheil Abbasloo" userId="d71572ce-aea6-4a3a-9d7a-c1bc96c12f67" providerId="ADAL" clId="{ED41F9C1-8274-4F08-8693-1523C4FF26CB}" dt="2022-08-17T17:23:29.420" v="6885" actId="700"/>
        <pc:sldMkLst>
          <pc:docMk/>
          <pc:sldMk cId="0" sldId="317"/>
        </pc:sldMkLst>
        <pc:spChg chg="add del mod ord">
          <ac:chgData name="Soheil Abbasloo" userId="d71572ce-aea6-4a3a-9d7a-c1bc96c12f67" providerId="ADAL" clId="{ED41F9C1-8274-4F08-8693-1523C4FF26CB}" dt="2022-08-17T17:23:29.420" v="6885" actId="700"/>
          <ac:spMkLst>
            <pc:docMk/>
            <pc:sldMk cId="0" sldId="317"/>
            <ac:spMk id="2" creationId="{4D78097C-513F-D424-D398-D69E64A4938C}"/>
          </ac:spMkLst>
        </pc:spChg>
        <pc:spChg chg="add del mod ord">
          <ac:chgData name="Soheil Abbasloo" userId="d71572ce-aea6-4a3a-9d7a-c1bc96c12f67" providerId="ADAL" clId="{ED41F9C1-8274-4F08-8693-1523C4FF26CB}" dt="2022-08-17T17:23:29.420" v="6885" actId="700"/>
          <ac:spMkLst>
            <pc:docMk/>
            <pc:sldMk cId="0" sldId="317"/>
            <ac:spMk id="3" creationId="{6D0106F4-CC94-FEC2-5E4C-53E6F8BB0C96}"/>
          </ac:spMkLst>
        </pc:spChg>
        <pc:spChg chg="mod ord">
          <ac:chgData name="Soheil Abbasloo" userId="d71572ce-aea6-4a3a-9d7a-c1bc96c12f67" providerId="ADAL" clId="{ED41F9C1-8274-4F08-8693-1523C4FF26CB}" dt="2022-08-17T17:23:29.420" v="6885" actId="700"/>
          <ac:spMkLst>
            <pc:docMk/>
            <pc:sldMk cId="0" sldId="317"/>
            <ac:spMk id="2818" creationId="{00000000-0000-0000-0000-000000000000}"/>
          </ac:spMkLst>
        </pc:spChg>
      </pc:sldChg>
      <pc:sldChg chg="addSp delSp modSp del mod modClrScheme chgLayout">
        <pc:chgData name="Soheil Abbasloo" userId="d71572ce-aea6-4a3a-9d7a-c1bc96c12f67" providerId="ADAL" clId="{ED41F9C1-8274-4F08-8693-1523C4FF26CB}" dt="2022-08-17T17:23:29.420" v="6885" actId="700"/>
        <pc:sldMkLst>
          <pc:docMk/>
          <pc:sldMk cId="0" sldId="318"/>
        </pc:sldMkLst>
        <pc:spChg chg="add del mod ord">
          <ac:chgData name="Soheil Abbasloo" userId="d71572ce-aea6-4a3a-9d7a-c1bc96c12f67" providerId="ADAL" clId="{ED41F9C1-8274-4F08-8693-1523C4FF26CB}" dt="2022-08-17T17:23:29.420" v="6885" actId="700"/>
          <ac:spMkLst>
            <pc:docMk/>
            <pc:sldMk cId="0" sldId="318"/>
            <ac:spMk id="2" creationId="{8C323A5C-4FC5-BEB2-F167-DCBD99DF9B61}"/>
          </ac:spMkLst>
        </pc:spChg>
        <pc:spChg chg="add del mod ord">
          <ac:chgData name="Soheil Abbasloo" userId="d71572ce-aea6-4a3a-9d7a-c1bc96c12f67" providerId="ADAL" clId="{ED41F9C1-8274-4F08-8693-1523C4FF26CB}" dt="2022-08-17T17:23:29.420" v="6885" actId="700"/>
          <ac:spMkLst>
            <pc:docMk/>
            <pc:sldMk cId="0" sldId="318"/>
            <ac:spMk id="3" creationId="{6DEC27A7-BC61-AC6B-DC01-035AC20FBC76}"/>
          </ac:spMkLst>
        </pc:spChg>
        <pc:spChg chg="mod ord">
          <ac:chgData name="Soheil Abbasloo" userId="d71572ce-aea6-4a3a-9d7a-c1bc96c12f67" providerId="ADAL" clId="{ED41F9C1-8274-4F08-8693-1523C4FF26CB}" dt="2022-08-17T17:23:29.420" v="6885" actId="700"/>
          <ac:spMkLst>
            <pc:docMk/>
            <pc:sldMk cId="0" sldId="318"/>
            <ac:spMk id="2863" creationId="{00000000-0000-0000-0000-000000000000}"/>
          </ac:spMkLst>
        </pc:spChg>
      </pc:sldChg>
      <pc:sldChg chg="addSp delSp modSp add del mod modClrScheme chgLayout">
        <pc:chgData name="Soheil Abbasloo" userId="d71572ce-aea6-4a3a-9d7a-c1bc96c12f67" providerId="ADAL" clId="{ED41F9C1-8274-4F08-8693-1523C4FF26CB}" dt="2022-08-17T17:23:29.420" v="6885" actId="700"/>
        <pc:sldMkLst>
          <pc:docMk/>
          <pc:sldMk cId="0" sldId="319"/>
        </pc:sldMkLst>
        <pc:spChg chg="add del mod ord">
          <ac:chgData name="Soheil Abbasloo" userId="d71572ce-aea6-4a3a-9d7a-c1bc96c12f67" providerId="ADAL" clId="{ED41F9C1-8274-4F08-8693-1523C4FF26CB}" dt="2022-08-17T17:23:29.420" v="6885" actId="700"/>
          <ac:spMkLst>
            <pc:docMk/>
            <pc:sldMk cId="0" sldId="319"/>
            <ac:spMk id="2" creationId="{C4D78DA0-8C83-CA93-F293-87EF14467C46}"/>
          </ac:spMkLst>
        </pc:spChg>
        <pc:spChg chg="add del mod ord">
          <ac:chgData name="Soheil Abbasloo" userId="d71572ce-aea6-4a3a-9d7a-c1bc96c12f67" providerId="ADAL" clId="{ED41F9C1-8274-4F08-8693-1523C4FF26CB}" dt="2022-08-17T17:23:29.420" v="6885" actId="700"/>
          <ac:spMkLst>
            <pc:docMk/>
            <pc:sldMk cId="0" sldId="319"/>
            <ac:spMk id="3" creationId="{F01A295F-C707-0AD6-3563-D14C27490A98}"/>
          </ac:spMkLst>
        </pc:spChg>
        <pc:spChg chg="mod ord">
          <ac:chgData name="Soheil Abbasloo" userId="d71572ce-aea6-4a3a-9d7a-c1bc96c12f67" providerId="ADAL" clId="{ED41F9C1-8274-4F08-8693-1523C4FF26CB}" dt="2022-08-17T17:23:29.420" v="6885" actId="700"/>
          <ac:spMkLst>
            <pc:docMk/>
            <pc:sldMk cId="0" sldId="319"/>
            <ac:spMk id="2908" creationId="{00000000-0000-0000-0000-000000000000}"/>
          </ac:spMkLst>
        </pc:spChg>
        <pc:spChg chg="mod ord">
          <ac:chgData name="Soheil Abbasloo" userId="d71572ce-aea6-4a3a-9d7a-c1bc96c12f67" providerId="ADAL" clId="{ED41F9C1-8274-4F08-8693-1523C4FF26CB}" dt="2022-08-12T19:06:55.659" v="2445" actId="700"/>
          <ac:spMkLst>
            <pc:docMk/>
            <pc:sldMk cId="0" sldId="319"/>
            <ac:spMk id="58370" creationId="{36360151-D98E-B35F-D277-CF84C62BD02B}"/>
          </ac:spMkLst>
        </pc:spChg>
        <pc:spChg chg="mod ord">
          <ac:chgData name="Soheil Abbasloo" userId="d71572ce-aea6-4a3a-9d7a-c1bc96c12f67" providerId="ADAL" clId="{ED41F9C1-8274-4F08-8693-1523C4FF26CB}" dt="2022-08-12T20:38:58.481" v="4236" actId="14100"/>
          <ac:spMkLst>
            <pc:docMk/>
            <pc:sldMk cId="0" sldId="319"/>
            <ac:spMk id="58371" creationId="{9BF6A223-C38B-7B09-E59F-797DAF2326F2}"/>
          </ac:spMkLst>
        </pc:spChg>
        <pc:spChg chg="mod ord">
          <ac:chgData name="Soheil Abbasloo" userId="d71572ce-aea6-4a3a-9d7a-c1bc96c12f67" providerId="ADAL" clId="{ED41F9C1-8274-4F08-8693-1523C4FF26CB}" dt="2022-08-12T19:06:55.659" v="2445" actId="700"/>
          <ac:spMkLst>
            <pc:docMk/>
            <pc:sldMk cId="0" sldId="319"/>
            <ac:spMk id="58372" creationId="{450519A7-6F8E-3AD0-6C40-D7308F4F2DBE}"/>
          </ac:spMkLst>
        </pc:spChg>
      </pc:sldChg>
      <pc:sldChg chg="addSp delSp modSp add del mod ord modClrScheme chgLayout">
        <pc:chgData name="Soheil Abbasloo" userId="d71572ce-aea6-4a3a-9d7a-c1bc96c12f67" providerId="ADAL" clId="{ED41F9C1-8274-4F08-8693-1523C4FF26CB}" dt="2022-08-17T17:23:29.420" v="6885" actId="700"/>
        <pc:sldMkLst>
          <pc:docMk/>
          <pc:sldMk cId="0" sldId="320"/>
        </pc:sldMkLst>
        <pc:spChg chg="add del mod ord">
          <ac:chgData name="Soheil Abbasloo" userId="d71572ce-aea6-4a3a-9d7a-c1bc96c12f67" providerId="ADAL" clId="{ED41F9C1-8274-4F08-8693-1523C4FF26CB}" dt="2022-08-17T17:23:29.420" v="6885" actId="700"/>
          <ac:spMkLst>
            <pc:docMk/>
            <pc:sldMk cId="0" sldId="320"/>
            <ac:spMk id="2" creationId="{60C2970D-AC2E-9576-21CA-DD8D41FA081D}"/>
          </ac:spMkLst>
        </pc:spChg>
        <pc:spChg chg="add del mod ord">
          <ac:chgData name="Soheil Abbasloo" userId="d71572ce-aea6-4a3a-9d7a-c1bc96c12f67" providerId="ADAL" clId="{ED41F9C1-8274-4F08-8693-1523C4FF26CB}" dt="2022-08-17T17:23:29.420" v="6885" actId="700"/>
          <ac:spMkLst>
            <pc:docMk/>
            <pc:sldMk cId="0" sldId="320"/>
            <ac:spMk id="3" creationId="{F93BD225-301C-4275-39C0-1D1BCF9D7991}"/>
          </ac:spMkLst>
        </pc:spChg>
        <pc:spChg chg="mod ord">
          <ac:chgData name="Soheil Abbasloo" userId="d71572ce-aea6-4a3a-9d7a-c1bc96c12f67" providerId="ADAL" clId="{ED41F9C1-8274-4F08-8693-1523C4FF26CB}" dt="2022-08-17T17:23:29.420" v="6885" actId="700"/>
          <ac:spMkLst>
            <pc:docMk/>
            <pc:sldMk cId="0" sldId="320"/>
            <ac:spMk id="2953" creationId="{00000000-0000-0000-0000-000000000000}"/>
          </ac:spMkLst>
        </pc:spChg>
        <pc:spChg chg="mod ord">
          <ac:chgData name="Soheil Abbasloo" userId="d71572ce-aea6-4a3a-9d7a-c1bc96c12f67" providerId="ADAL" clId="{ED41F9C1-8274-4F08-8693-1523C4FF26CB}" dt="2022-08-12T19:06:55.659" v="2445" actId="700"/>
          <ac:spMkLst>
            <pc:docMk/>
            <pc:sldMk cId="0" sldId="320"/>
            <ac:spMk id="59394" creationId="{91BA928E-5E5F-29E9-A18E-586F0052F5DF}"/>
          </ac:spMkLst>
        </pc:spChg>
        <pc:spChg chg="mod ord">
          <ac:chgData name="Soheil Abbasloo" userId="d71572ce-aea6-4a3a-9d7a-c1bc96c12f67" providerId="ADAL" clId="{ED41F9C1-8274-4F08-8693-1523C4FF26CB}" dt="2022-08-12T19:06:55.659" v="2445" actId="700"/>
          <ac:spMkLst>
            <pc:docMk/>
            <pc:sldMk cId="0" sldId="320"/>
            <ac:spMk id="59396" creationId="{B3EE6CEB-EE3E-7770-F292-B24B38C467A3}"/>
          </ac:spMkLst>
        </pc:spChg>
        <pc:spChg chg="mod ord">
          <ac:chgData name="Soheil Abbasloo" userId="d71572ce-aea6-4a3a-9d7a-c1bc96c12f67" providerId="ADAL" clId="{ED41F9C1-8274-4F08-8693-1523C4FF26CB}" dt="2022-08-12T19:06:55.659" v="2445" actId="700"/>
          <ac:spMkLst>
            <pc:docMk/>
            <pc:sldMk cId="0" sldId="320"/>
            <ac:spMk id="874499" creationId="{55A5F6C2-1817-3E7A-7CB3-1D95E18C5EB9}"/>
          </ac:spMkLst>
        </pc:spChg>
      </pc:sldChg>
      <pc:sldChg chg="modSp add del mod modClrScheme modAnim chgLayout">
        <pc:chgData name="Soheil Abbasloo" userId="d71572ce-aea6-4a3a-9d7a-c1bc96c12f67" providerId="ADAL" clId="{ED41F9C1-8274-4F08-8693-1523C4FF26CB}" dt="2022-08-17T16:10:26.218" v="6093" actId="2696"/>
        <pc:sldMkLst>
          <pc:docMk/>
          <pc:sldMk cId="0" sldId="321"/>
        </pc:sldMkLst>
        <pc:spChg chg="mod ord">
          <ac:chgData name="Soheil Abbasloo" userId="d71572ce-aea6-4a3a-9d7a-c1bc96c12f67" providerId="ADAL" clId="{ED41F9C1-8274-4F08-8693-1523C4FF26CB}" dt="2022-08-12T20:48:50.909" v="4288" actId="700"/>
          <ac:spMkLst>
            <pc:docMk/>
            <pc:sldMk cId="0" sldId="321"/>
            <ac:spMk id="74754" creationId="{53436034-BB52-B1A5-C9E4-2CFF11521C07}"/>
          </ac:spMkLst>
        </pc:spChg>
        <pc:spChg chg="mod ord">
          <ac:chgData name="Soheil Abbasloo" userId="d71572ce-aea6-4a3a-9d7a-c1bc96c12f67" providerId="ADAL" clId="{ED41F9C1-8274-4F08-8693-1523C4FF26CB}" dt="2022-08-12T20:48:50.909" v="4288" actId="700"/>
          <ac:spMkLst>
            <pc:docMk/>
            <pc:sldMk cId="0" sldId="321"/>
            <ac:spMk id="74756" creationId="{56E4A2D7-2D59-C416-6A48-A269A12ED408}"/>
          </ac:spMkLst>
        </pc:spChg>
        <pc:spChg chg="mod ord">
          <ac:chgData name="Soheil Abbasloo" userId="d71572ce-aea6-4a3a-9d7a-c1bc96c12f67" providerId="ADAL" clId="{ED41F9C1-8274-4F08-8693-1523C4FF26CB}" dt="2022-08-12T21:03:56.452" v="4564" actId="404"/>
          <ac:spMkLst>
            <pc:docMk/>
            <pc:sldMk cId="0" sldId="321"/>
            <ac:spMk id="899075" creationId="{14D16A27-3C6F-C648-8EFF-967887D33810}"/>
          </ac:spMkLst>
        </pc:spChg>
      </pc:sldChg>
      <pc:sldChg chg="addSp modSp del mod modClrScheme chgLayout">
        <pc:chgData name="Soheil Abbasloo" userId="d71572ce-aea6-4a3a-9d7a-c1bc96c12f67" providerId="ADAL" clId="{ED41F9C1-8274-4F08-8693-1523C4FF26CB}" dt="2022-08-17T16:41:44.730" v="6450" actId="700"/>
        <pc:sldMkLst>
          <pc:docMk/>
          <pc:sldMk cId="0" sldId="322"/>
        </pc:sldMkLst>
        <pc:spChg chg="add mod ord">
          <ac:chgData name="Soheil Abbasloo" userId="d71572ce-aea6-4a3a-9d7a-c1bc96c12f67" providerId="ADAL" clId="{ED41F9C1-8274-4F08-8693-1523C4FF26CB}" dt="2022-08-17T16:41:44.730" v="6450" actId="700"/>
          <ac:spMkLst>
            <pc:docMk/>
            <pc:sldMk cId="0" sldId="322"/>
            <ac:spMk id="2" creationId="{BDF1B19F-AEA5-3EBB-8439-970FABA92875}"/>
          </ac:spMkLst>
        </pc:spChg>
        <pc:spChg chg="add mod ord">
          <ac:chgData name="Soheil Abbasloo" userId="d71572ce-aea6-4a3a-9d7a-c1bc96c12f67" providerId="ADAL" clId="{ED41F9C1-8274-4F08-8693-1523C4FF26CB}" dt="2022-08-17T16:41:44.730" v="6450" actId="700"/>
          <ac:spMkLst>
            <pc:docMk/>
            <pc:sldMk cId="0" sldId="322"/>
            <ac:spMk id="3" creationId="{C258ED75-0629-F969-3C9F-CA01A01A6142}"/>
          </ac:spMkLst>
        </pc:spChg>
        <pc:spChg chg="mod ord">
          <ac:chgData name="Soheil Abbasloo" userId="d71572ce-aea6-4a3a-9d7a-c1bc96c12f67" providerId="ADAL" clId="{ED41F9C1-8274-4F08-8693-1523C4FF26CB}" dt="2022-08-17T16:41:44.730" v="6450" actId="700"/>
          <ac:spMkLst>
            <pc:docMk/>
            <pc:sldMk cId="0" sldId="322"/>
            <ac:spMk id="3004" creationId="{00000000-0000-0000-0000-000000000000}"/>
          </ac:spMkLst>
        </pc:spChg>
      </pc:sldChg>
      <pc:sldChg chg="addSp modSp add del mod modClrScheme chgLayout">
        <pc:chgData name="Soheil Abbasloo" userId="d71572ce-aea6-4a3a-9d7a-c1bc96c12f67" providerId="ADAL" clId="{ED41F9C1-8274-4F08-8693-1523C4FF26CB}" dt="2022-08-17T16:41:44.730" v="6450" actId="700"/>
        <pc:sldMkLst>
          <pc:docMk/>
          <pc:sldMk cId="0" sldId="323"/>
        </pc:sldMkLst>
        <pc:spChg chg="add mod ord">
          <ac:chgData name="Soheil Abbasloo" userId="d71572ce-aea6-4a3a-9d7a-c1bc96c12f67" providerId="ADAL" clId="{ED41F9C1-8274-4F08-8693-1523C4FF26CB}" dt="2022-08-17T16:41:44.730" v="6450" actId="700"/>
          <ac:spMkLst>
            <pc:docMk/>
            <pc:sldMk cId="0" sldId="323"/>
            <ac:spMk id="2" creationId="{CA22DECD-AC09-DE5E-7757-5FBB4ABAD8AA}"/>
          </ac:spMkLst>
        </pc:spChg>
        <pc:spChg chg="add mod ord">
          <ac:chgData name="Soheil Abbasloo" userId="d71572ce-aea6-4a3a-9d7a-c1bc96c12f67" providerId="ADAL" clId="{ED41F9C1-8274-4F08-8693-1523C4FF26CB}" dt="2022-08-17T16:41:44.730" v="6450" actId="700"/>
          <ac:spMkLst>
            <pc:docMk/>
            <pc:sldMk cId="0" sldId="323"/>
            <ac:spMk id="3" creationId="{1100E747-BABA-F1E0-381C-DEC4EFE866AD}"/>
          </ac:spMkLst>
        </pc:spChg>
        <pc:spChg chg="mod ord">
          <ac:chgData name="Soheil Abbasloo" userId="d71572ce-aea6-4a3a-9d7a-c1bc96c12f67" providerId="ADAL" clId="{ED41F9C1-8274-4F08-8693-1523C4FF26CB}" dt="2022-08-17T16:41:44.730" v="6450" actId="700"/>
          <ac:spMkLst>
            <pc:docMk/>
            <pc:sldMk cId="0" sldId="323"/>
            <ac:spMk id="3049" creationId="{00000000-0000-0000-0000-000000000000}"/>
          </ac:spMkLst>
        </pc:spChg>
        <pc:spChg chg="mod ord">
          <ac:chgData name="Soheil Abbasloo" userId="d71572ce-aea6-4a3a-9d7a-c1bc96c12f67" providerId="ADAL" clId="{ED41F9C1-8274-4F08-8693-1523C4FF26CB}" dt="2022-08-12T21:02:23.209" v="4520" actId="113"/>
          <ac:spMkLst>
            <pc:docMk/>
            <pc:sldMk cId="0" sldId="323"/>
            <ac:spMk id="76802" creationId="{A1026274-3B82-BD6C-B3BE-871C4AB4A304}"/>
          </ac:spMkLst>
        </pc:spChg>
        <pc:spChg chg="mod ord">
          <ac:chgData name="Soheil Abbasloo" userId="d71572ce-aea6-4a3a-9d7a-c1bc96c12f67" providerId="ADAL" clId="{ED41F9C1-8274-4F08-8693-1523C4FF26CB}" dt="2022-08-12T20:43:05.083" v="4269" actId="5793"/>
          <ac:spMkLst>
            <pc:docMk/>
            <pc:sldMk cId="0" sldId="323"/>
            <ac:spMk id="76803" creationId="{05E9072E-63CF-17BD-7B91-5428D264604F}"/>
          </ac:spMkLst>
        </pc:spChg>
        <pc:spChg chg="mod ord">
          <ac:chgData name="Soheil Abbasloo" userId="d71572ce-aea6-4a3a-9d7a-c1bc96c12f67" providerId="ADAL" clId="{ED41F9C1-8274-4F08-8693-1523C4FF26CB}" dt="2022-08-12T20:40:40.651" v="4239" actId="700"/>
          <ac:spMkLst>
            <pc:docMk/>
            <pc:sldMk cId="0" sldId="323"/>
            <ac:spMk id="76804" creationId="{08D6D445-B7FF-ED7D-C1BA-D2705A225B41}"/>
          </ac:spMkLst>
        </pc:spChg>
        <pc:spChg chg="mod">
          <ac:chgData name="Soheil Abbasloo" userId="d71572ce-aea6-4a3a-9d7a-c1bc96c12f67" providerId="ADAL" clId="{ED41F9C1-8274-4F08-8693-1523C4FF26CB}" dt="2022-08-12T21:03:13.875" v="4549" actId="1035"/>
          <ac:spMkLst>
            <pc:docMk/>
            <pc:sldMk cId="0" sldId="323"/>
            <ac:spMk id="76825" creationId="{5879B96F-13DB-DD0E-CBD7-2E14A9C851BE}"/>
          </ac:spMkLst>
        </pc:spChg>
        <pc:spChg chg="mod">
          <ac:chgData name="Soheil Abbasloo" userId="d71572ce-aea6-4a3a-9d7a-c1bc96c12f67" providerId="ADAL" clId="{ED41F9C1-8274-4F08-8693-1523C4FF26CB}" dt="2022-08-12T21:03:08.385" v="4543" actId="14100"/>
          <ac:spMkLst>
            <pc:docMk/>
            <pc:sldMk cId="0" sldId="323"/>
            <ac:spMk id="76827" creationId="{D9BBC0DF-D244-2ED3-9A60-8FC963618DEF}"/>
          </ac:spMkLst>
        </pc:spChg>
        <pc:spChg chg="mod">
          <ac:chgData name="Soheil Abbasloo" userId="d71572ce-aea6-4a3a-9d7a-c1bc96c12f67" providerId="ADAL" clId="{ED41F9C1-8274-4F08-8693-1523C4FF26CB}" dt="2022-08-12T21:02:51.953" v="4535" actId="1036"/>
          <ac:spMkLst>
            <pc:docMk/>
            <pc:sldMk cId="0" sldId="323"/>
            <ac:spMk id="76829" creationId="{A2EF3F48-6836-D070-BEEA-598EA9D2847B}"/>
          </ac:spMkLst>
        </pc:spChg>
        <pc:spChg chg="mod">
          <ac:chgData name="Soheil Abbasloo" userId="d71572ce-aea6-4a3a-9d7a-c1bc96c12f67" providerId="ADAL" clId="{ED41F9C1-8274-4F08-8693-1523C4FF26CB}" dt="2022-08-12T21:03:20.209" v="4550" actId="14100"/>
          <ac:spMkLst>
            <pc:docMk/>
            <pc:sldMk cId="0" sldId="323"/>
            <ac:spMk id="76837" creationId="{1549197C-D6DF-3AFB-B1F7-87B73D69F66C}"/>
          </ac:spMkLst>
        </pc:spChg>
        <pc:spChg chg="mod">
          <ac:chgData name="Soheil Abbasloo" userId="d71572ce-aea6-4a3a-9d7a-c1bc96c12f67" providerId="ADAL" clId="{ED41F9C1-8274-4F08-8693-1523C4FF26CB}" dt="2022-08-12T21:03:23.666" v="4554" actId="1037"/>
          <ac:spMkLst>
            <pc:docMk/>
            <pc:sldMk cId="0" sldId="323"/>
            <ac:spMk id="76847" creationId="{8A59F24E-DDD8-9D8E-F5E6-2140CD362763}"/>
          </ac:spMkLst>
        </pc:spChg>
      </pc:sldChg>
      <pc:sldChg chg="addSp modSp del mod modClrScheme chgLayout">
        <pc:chgData name="Soheil Abbasloo" userId="d71572ce-aea6-4a3a-9d7a-c1bc96c12f67" providerId="ADAL" clId="{ED41F9C1-8274-4F08-8693-1523C4FF26CB}" dt="2022-08-17T16:41:44.730" v="6450" actId="700"/>
        <pc:sldMkLst>
          <pc:docMk/>
          <pc:sldMk cId="0" sldId="324"/>
        </pc:sldMkLst>
        <pc:spChg chg="add mod ord">
          <ac:chgData name="Soheil Abbasloo" userId="d71572ce-aea6-4a3a-9d7a-c1bc96c12f67" providerId="ADAL" clId="{ED41F9C1-8274-4F08-8693-1523C4FF26CB}" dt="2022-08-17T16:41:44.730" v="6450" actId="700"/>
          <ac:spMkLst>
            <pc:docMk/>
            <pc:sldMk cId="0" sldId="324"/>
            <ac:spMk id="2" creationId="{C6E5C7CB-C725-28F5-409F-43D82AB64795}"/>
          </ac:spMkLst>
        </pc:spChg>
        <pc:spChg chg="add mod ord">
          <ac:chgData name="Soheil Abbasloo" userId="d71572ce-aea6-4a3a-9d7a-c1bc96c12f67" providerId="ADAL" clId="{ED41F9C1-8274-4F08-8693-1523C4FF26CB}" dt="2022-08-17T16:41:44.730" v="6450" actId="700"/>
          <ac:spMkLst>
            <pc:docMk/>
            <pc:sldMk cId="0" sldId="324"/>
            <ac:spMk id="3" creationId="{8D49802B-2A78-6C93-431C-4075CEC64767}"/>
          </ac:spMkLst>
        </pc:spChg>
        <pc:spChg chg="mod ord">
          <ac:chgData name="Soheil Abbasloo" userId="d71572ce-aea6-4a3a-9d7a-c1bc96c12f67" providerId="ADAL" clId="{ED41F9C1-8274-4F08-8693-1523C4FF26CB}" dt="2022-08-17T16:41:44.730" v="6450" actId="700"/>
          <ac:spMkLst>
            <pc:docMk/>
            <pc:sldMk cId="0" sldId="324"/>
            <ac:spMk id="3091" creationId="{00000000-0000-0000-0000-000000000000}"/>
          </ac:spMkLst>
        </pc:spChg>
      </pc:sldChg>
      <pc:sldChg chg="addSp delSp modSp add del mod modClrScheme modAnim chgLayout">
        <pc:chgData name="Soheil Abbasloo" userId="d71572ce-aea6-4a3a-9d7a-c1bc96c12f67" providerId="ADAL" clId="{ED41F9C1-8274-4F08-8693-1523C4FF26CB}" dt="2022-08-17T16:41:44.730" v="6450" actId="700"/>
        <pc:sldMkLst>
          <pc:docMk/>
          <pc:sldMk cId="0" sldId="325"/>
        </pc:sldMkLst>
        <pc:spChg chg="add mod ord">
          <ac:chgData name="Soheil Abbasloo" userId="d71572ce-aea6-4a3a-9d7a-c1bc96c12f67" providerId="ADAL" clId="{ED41F9C1-8274-4F08-8693-1523C4FF26CB}" dt="2022-08-17T16:41:44.730" v="6450" actId="700"/>
          <ac:spMkLst>
            <pc:docMk/>
            <pc:sldMk cId="0" sldId="325"/>
            <ac:spMk id="2" creationId="{DA3C5A99-8213-A5CC-15FC-8BB4C68447DD}"/>
          </ac:spMkLst>
        </pc:spChg>
        <pc:spChg chg="add mod ord">
          <ac:chgData name="Soheil Abbasloo" userId="d71572ce-aea6-4a3a-9d7a-c1bc96c12f67" providerId="ADAL" clId="{ED41F9C1-8274-4F08-8693-1523C4FF26CB}" dt="2022-08-17T16:41:44.730" v="6450" actId="700"/>
          <ac:spMkLst>
            <pc:docMk/>
            <pc:sldMk cId="0" sldId="325"/>
            <ac:spMk id="3" creationId="{242F01E0-98B2-B1FA-0BFC-3BE2A156D07B}"/>
          </ac:spMkLst>
        </pc:spChg>
        <pc:spChg chg="add mod">
          <ac:chgData name="Soheil Abbasloo" userId="d71572ce-aea6-4a3a-9d7a-c1bc96c12f67" providerId="ADAL" clId="{ED41F9C1-8274-4F08-8693-1523C4FF26CB}" dt="2022-08-12T21:32:15.642" v="5250"/>
          <ac:spMkLst>
            <pc:docMk/>
            <pc:sldMk cId="0" sldId="325"/>
            <ac:spMk id="16" creationId="{A453C276-F61C-06E6-BC9F-3A41EEBDA901}"/>
          </ac:spMkLst>
        </pc:spChg>
        <pc:spChg chg="add mod">
          <ac:chgData name="Soheil Abbasloo" userId="d71572ce-aea6-4a3a-9d7a-c1bc96c12f67" providerId="ADAL" clId="{ED41F9C1-8274-4F08-8693-1523C4FF26CB}" dt="2022-08-12T21:21:14.989" v="4949" actId="207"/>
          <ac:spMkLst>
            <pc:docMk/>
            <pc:sldMk cId="0" sldId="325"/>
            <ac:spMk id="36" creationId="{652379FC-C0D1-3A82-A4B5-24F9D8C0EAA1}"/>
          </ac:spMkLst>
        </pc:spChg>
        <pc:spChg chg="add mod">
          <ac:chgData name="Soheil Abbasloo" userId="d71572ce-aea6-4a3a-9d7a-c1bc96c12f67" providerId="ADAL" clId="{ED41F9C1-8274-4F08-8693-1523C4FF26CB}" dt="2022-08-12T21:31:18.193" v="5244" actId="404"/>
          <ac:spMkLst>
            <pc:docMk/>
            <pc:sldMk cId="0" sldId="325"/>
            <ac:spMk id="41" creationId="{215A40E1-30DB-62FC-6613-E680943429A1}"/>
          </ac:spMkLst>
        </pc:spChg>
        <pc:spChg chg="add del mod">
          <ac:chgData name="Soheil Abbasloo" userId="d71572ce-aea6-4a3a-9d7a-c1bc96c12f67" providerId="ADAL" clId="{ED41F9C1-8274-4F08-8693-1523C4FF26CB}" dt="2022-08-12T21:30:53.164" v="5238" actId="404"/>
          <ac:spMkLst>
            <pc:docMk/>
            <pc:sldMk cId="0" sldId="325"/>
            <ac:spMk id="71" creationId="{A157A6C6-C7DE-1F42-5B14-37070310DE86}"/>
          </ac:spMkLst>
        </pc:spChg>
        <pc:spChg chg="mod ord">
          <ac:chgData name="Soheil Abbasloo" userId="d71572ce-aea6-4a3a-9d7a-c1bc96c12f67" providerId="ADAL" clId="{ED41F9C1-8274-4F08-8693-1523C4FF26CB}" dt="2022-08-17T16:41:44.730" v="6450" actId="700"/>
          <ac:spMkLst>
            <pc:docMk/>
            <pc:sldMk cId="0" sldId="325"/>
            <ac:spMk id="3132" creationId="{00000000-0000-0000-0000-000000000000}"/>
          </ac:spMkLst>
        </pc:spChg>
        <pc:spChg chg="mod ord">
          <ac:chgData name="Soheil Abbasloo" userId="d71572ce-aea6-4a3a-9d7a-c1bc96c12f67" providerId="ADAL" clId="{ED41F9C1-8274-4F08-8693-1523C4FF26CB}" dt="2022-08-12T20:40:40.651" v="4239" actId="700"/>
          <ac:spMkLst>
            <pc:docMk/>
            <pc:sldMk cId="0" sldId="325"/>
            <ac:spMk id="78850" creationId="{D7324D57-5CF8-1378-F09A-99ABE47705F9}"/>
          </ac:spMkLst>
        </pc:spChg>
        <pc:spChg chg="mod ord">
          <ac:chgData name="Soheil Abbasloo" userId="d71572ce-aea6-4a3a-9d7a-c1bc96c12f67" providerId="ADAL" clId="{ED41F9C1-8274-4F08-8693-1523C4FF26CB}" dt="2022-08-12T21:33:45.908" v="5269" actId="403"/>
          <ac:spMkLst>
            <pc:docMk/>
            <pc:sldMk cId="0" sldId="325"/>
            <ac:spMk id="78851" creationId="{11FB9309-E1DD-12C2-C3F5-0DFA0BDFCDCE}"/>
          </ac:spMkLst>
        </pc:spChg>
        <pc:spChg chg="mod ord">
          <ac:chgData name="Soheil Abbasloo" userId="d71572ce-aea6-4a3a-9d7a-c1bc96c12f67" providerId="ADAL" clId="{ED41F9C1-8274-4F08-8693-1523C4FF26CB}" dt="2022-08-12T20:40:40.651" v="4239" actId="700"/>
          <ac:spMkLst>
            <pc:docMk/>
            <pc:sldMk cId="0" sldId="325"/>
            <ac:spMk id="78852" creationId="{3E7E2ACB-84CF-89EC-AEFB-A74930CF749C}"/>
          </ac:spMkLst>
        </pc:spChg>
        <pc:spChg chg="mod">
          <ac:chgData name="Soheil Abbasloo" userId="d71572ce-aea6-4a3a-9d7a-c1bc96c12f67" providerId="ADAL" clId="{ED41F9C1-8274-4F08-8693-1523C4FF26CB}" dt="2022-08-12T21:27:50.538" v="5125" actId="20577"/>
          <ac:spMkLst>
            <pc:docMk/>
            <pc:sldMk cId="0" sldId="325"/>
            <ac:spMk id="78854" creationId="{EA216DC9-E83E-CE01-0577-EE7BFC2B9405}"/>
          </ac:spMkLst>
        </pc:spChg>
        <pc:spChg chg="mod">
          <ac:chgData name="Soheil Abbasloo" userId="d71572ce-aea6-4a3a-9d7a-c1bc96c12f67" providerId="ADAL" clId="{ED41F9C1-8274-4F08-8693-1523C4FF26CB}" dt="2022-08-12T21:16:30.553" v="4813" actId="404"/>
          <ac:spMkLst>
            <pc:docMk/>
            <pc:sldMk cId="0" sldId="325"/>
            <ac:spMk id="78855" creationId="{264704E8-8616-AE96-1791-3F7A83263782}"/>
          </ac:spMkLst>
        </pc:spChg>
        <pc:spChg chg="mod">
          <ac:chgData name="Soheil Abbasloo" userId="d71572ce-aea6-4a3a-9d7a-c1bc96c12f67" providerId="ADAL" clId="{ED41F9C1-8274-4F08-8693-1523C4FF26CB}" dt="2022-08-12T21:16:48.747" v="4823" actId="1076"/>
          <ac:spMkLst>
            <pc:docMk/>
            <pc:sldMk cId="0" sldId="325"/>
            <ac:spMk id="78856" creationId="{971C7F67-CEC3-6770-6593-D3094920BDE0}"/>
          </ac:spMkLst>
        </pc:spChg>
        <pc:spChg chg="mod">
          <ac:chgData name="Soheil Abbasloo" userId="d71572ce-aea6-4a3a-9d7a-c1bc96c12f67" providerId="ADAL" clId="{ED41F9C1-8274-4F08-8693-1523C4FF26CB}" dt="2022-08-12T21:25:08.544" v="5040" actId="20577"/>
          <ac:spMkLst>
            <pc:docMk/>
            <pc:sldMk cId="0" sldId="325"/>
            <ac:spMk id="78857" creationId="{AD0865E9-4D76-3471-ED72-95F700AD43BE}"/>
          </ac:spMkLst>
        </pc:spChg>
        <pc:spChg chg="mod">
          <ac:chgData name="Soheil Abbasloo" userId="d71572ce-aea6-4a3a-9d7a-c1bc96c12f67" providerId="ADAL" clId="{ED41F9C1-8274-4F08-8693-1523C4FF26CB}" dt="2022-08-12T21:25:22.334" v="5057" actId="20577"/>
          <ac:spMkLst>
            <pc:docMk/>
            <pc:sldMk cId="0" sldId="325"/>
            <ac:spMk id="78858" creationId="{42C846CE-F711-21A1-BEA3-1A12ED6EDABC}"/>
          </ac:spMkLst>
        </pc:spChg>
        <pc:spChg chg="mod">
          <ac:chgData name="Soheil Abbasloo" userId="d71572ce-aea6-4a3a-9d7a-c1bc96c12f67" providerId="ADAL" clId="{ED41F9C1-8274-4F08-8693-1523C4FF26CB}" dt="2022-08-12T21:20:07.586" v="4874" actId="20577"/>
          <ac:spMkLst>
            <pc:docMk/>
            <pc:sldMk cId="0" sldId="325"/>
            <ac:spMk id="78859" creationId="{2CC7BEC8-20F7-3F10-18A3-7B8D629D263D}"/>
          </ac:spMkLst>
        </pc:spChg>
        <pc:spChg chg="mod">
          <ac:chgData name="Soheil Abbasloo" userId="d71572ce-aea6-4a3a-9d7a-c1bc96c12f67" providerId="ADAL" clId="{ED41F9C1-8274-4F08-8693-1523C4FF26CB}" dt="2022-08-12T21:19:26.327" v="4866" actId="2085"/>
          <ac:spMkLst>
            <pc:docMk/>
            <pc:sldMk cId="0" sldId="325"/>
            <ac:spMk id="78860" creationId="{BAF329E7-CD69-F351-B089-CB20F7D3C8CC}"/>
          </ac:spMkLst>
        </pc:spChg>
        <pc:spChg chg="mod">
          <ac:chgData name="Soheil Abbasloo" userId="d71572ce-aea6-4a3a-9d7a-c1bc96c12f67" providerId="ADAL" clId="{ED41F9C1-8274-4F08-8693-1523C4FF26CB}" dt="2022-08-12T21:19:26.327" v="4866" actId="2085"/>
          <ac:spMkLst>
            <pc:docMk/>
            <pc:sldMk cId="0" sldId="325"/>
            <ac:spMk id="78861" creationId="{CAE69AF8-5D86-8D72-03B2-9B15408823E1}"/>
          </ac:spMkLst>
        </pc:spChg>
        <pc:spChg chg="mod">
          <ac:chgData name="Soheil Abbasloo" userId="d71572ce-aea6-4a3a-9d7a-c1bc96c12f67" providerId="ADAL" clId="{ED41F9C1-8274-4F08-8693-1523C4FF26CB}" dt="2022-08-12T21:19:26.327" v="4866" actId="2085"/>
          <ac:spMkLst>
            <pc:docMk/>
            <pc:sldMk cId="0" sldId="325"/>
            <ac:spMk id="78862" creationId="{507E9174-90D1-63F1-E9CE-C413EE910491}"/>
          </ac:spMkLst>
        </pc:spChg>
        <pc:spChg chg="mod">
          <ac:chgData name="Soheil Abbasloo" userId="d71572ce-aea6-4a3a-9d7a-c1bc96c12f67" providerId="ADAL" clId="{ED41F9C1-8274-4F08-8693-1523C4FF26CB}" dt="2022-08-12T21:20:57.113" v="4947" actId="1037"/>
          <ac:spMkLst>
            <pc:docMk/>
            <pc:sldMk cId="0" sldId="325"/>
            <ac:spMk id="78863" creationId="{9F27A9DC-34AD-F5D0-59E9-5F12392F17E2}"/>
          </ac:spMkLst>
        </pc:spChg>
        <pc:spChg chg="del mod">
          <ac:chgData name="Soheil Abbasloo" userId="d71572ce-aea6-4a3a-9d7a-c1bc96c12f67" providerId="ADAL" clId="{ED41F9C1-8274-4F08-8693-1523C4FF26CB}" dt="2022-08-12T21:13:46.485" v="4600" actId="478"/>
          <ac:spMkLst>
            <pc:docMk/>
            <pc:sldMk cId="0" sldId="325"/>
            <ac:spMk id="78869" creationId="{D1A93671-DCC4-02AB-879A-61A4A3FDB32A}"/>
          </ac:spMkLst>
        </pc:spChg>
        <pc:spChg chg="mod">
          <ac:chgData name="Soheil Abbasloo" userId="d71572ce-aea6-4a3a-9d7a-c1bc96c12f67" providerId="ADAL" clId="{ED41F9C1-8274-4F08-8693-1523C4FF26CB}" dt="2022-08-12T21:21:20.341" v="4950" actId="208"/>
          <ac:spMkLst>
            <pc:docMk/>
            <pc:sldMk cId="0" sldId="325"/>
            <ac:spMk id="78870" creationId="{C634363C-7E02-4F72-D91B-CE116CF016B6}"/>
          </ac:spMkLst>
        </pc:spChg>
        <pc:spChg chg="mod">
          <ac:chgData name="Soheil Abbasloo" userId="d71572ce-aea6-4a3a-9d7a-c1bc96c12f67" providerId="ADAL" clId="{ED41F9C1-8274-4F08-8693-1523C4FF26CB}" dt="2022-08-12T21:20:04.733" v="4872" actId="20577"/>
          <ac:spMkLst>
            <pc:docMk/>
            <pc:sldMk cId="0" sldId="325"/>
            <ac:spMk id="78871" creationId="{1D1EAB4A-E6D7-2A96-E0A5-1F303A23BADE}"/>
          </ac:spMkLst>
        </pc:spChg>
        <pc:spChg chg="del mod">
          <ac:chgData name="Soheil Abbasloo" userId="d71572ce-aea6-4a3a-9d7a-c1bc96c12f67" providerId="ADAL" clId="{ED41F9C1-8274-4F08-8693-1523C4FF26CB}" dt="2022-08-12T21:10:27.918" v="4570" actId="478"/>
          <ac:spMkLst>
            <pc:docMk/>
            <pc:sldMk cId="0" sldId="325"/>
            <ac:spMk id="901124" creationId="{4E044CE9-8362-D1D8-E94F-11C4FCDAEB22}"/>
          </ac:spMkLst>
        </pc:spChg>
        <pc:graphicFrameChg chg="add mod modGraphic">
          <ac:chgData name="Soheil Abbasloo" userId="d71572ce-aea6-4a3a-9d7a-c1bc96c12f67" providerId="ADAL" clId="{ED41F9C1-8274-4F08-8693-1523C4FF26CB}" dt="2022-08-12T21:31:10.116" v="5242" actId="1076"/>
          <ac:graphicFrameMkLst>
            <pc:docMk/>
            <pc:sldMk cId="0" sldId="325"/>
            <ac:graphicFrameMk id="42" creationId="{8EF833B3-58E0-C947-0D99-3EEBC58897AB}"/>
          </ac:graphicFrameMkLst>
        </pc:graphicFrameChg>
        <pc:cxnChg chg="add del mod">
          <ac:chgData name="Soheil Abbasloo" userId="d71572ce-aea6-4a3a-9d7a-c1bc96c12f67" providerId="ADAL" clId="{ED41F9C1-8274-4F08-8693-1523C4FF26CB}" dt="2022-08-12T21:22:41.648" v="4969" actId="478"/>
          <ac:cxnSpMkLst>
            <pc:docMk/>
            <pc:sldMk cId="0" sldId="325"/>
            <ac:cxnSpMk id="4" creationId="{30D905C0-B6C2-71EF-296D-51EE288E28C3}"/>
          </ac:cxnSpMkLst>
        </pc:cxnChg>
        <pc:cxnChg chg="add del mod">
          <ac:chgData name="Soheil Abbasloo" userId="d71572ce-aea6-4a3a-9d7a-c1bc96c12f67" providerId="ADAL" clId="{ED41F9C1-8274-4F08-8693-1523C4FF26CB}" dt="2022-08-12T21:22:54.634" v="4974" actId="478"/>
          <ac:cxnSpMkLst>
            <pc:docMk/>
            <pc:sldMk cId="0" sldId="325"/>
            <ac:cxnSpMk id="9" creationId="{2CB6CCAE-9762-4AFB-47ED-EFDD802312AC}"/>
          </ac:cxnSpMkLst>
        </pc:cxnChg>
        <pc:cxnChg chg="add mod">
          <ac:chgData name="Soheil Abbasloo" userId="d71572ce-aea6-4a3a-9d7a-c1bc96c12f67" providerId="ADAL" clId="{ED41F9C1-8274-4F08-8693-1523C4FF26CB}" dt="2022-08-12T21:22:06.935" v="4957" actId="208"/>
          <ac:cxnSpMkLst>
            <pc:docMk/>
            <pc:sldMk cId="0" sldId="325"/>
            <ac:cxnSpMk id="25" creationId="{1EA836F7-3AA1-3FE1-6BD9-7AADAB526D02}"/>
          </ac:cxnSpMkLst>
        </pc:cxnChg>
        <pc:cxnChg chg="add del mod">
          <ac:chgData name="Soheil Abbasloo" userId="d71572ce-aea6-4a3a-9d7a-c1bc96c12f67" providerId="ADAL" clId="{ED41F9C1-8274-4F08-8693-1523C4FF26CB}" dt="2022-08-12T21:13:07.360" v="4592" actId="478"/>
          <ac:cxnSpMkLst>
            <pc:docMk/>
            <pc:sldMk cId="0" sldId="325"/>
            <ac:cxnSpMk id="28" creationId="{C2C57B5C-788F-F20D-027A-D36A1B2E9EB3}"/>
          </ac:cxnSpMkLst>
        </pc:cxnChg>
        <pc:cxnChg chg="add mod">
          <ac:chgData name="Soheil Abbasloo" userId="d71572ce-aea6-4a3a-9d7a-c1bc96c12f67" providerId="ADAL" clId="{ED41F9C1-8274-4F08-8693-1523C4FF26CB}" dt="2022-08-12T21:22:24.743" v="4962" actId="14100"/>
          <ac:cxnSpMkLst>
            <pc:docMk/>
            <pc:sldMk cId="0" sldId="325"/>
            <ac:cxnSpMk id="51" creationId="{985BA4E8-5497-66E9-6307-49515601444A}"/>
          </ac:cxnSpMkLst>
        </pc:cxnChg>
        <pc:cxnChg chg="add mod">
          <ac:chgData name="Soheil Abbasloo" userId="d71572ce-aea6-4a3a-9d7a-c1bc96c12f67" providerId="ADAL" clId="{ED41F9C1-8274-4F08-8693-1523C4FF26CB}" dt="2022-08-12T21:22:30.994" v="4965" actId="14100"/>
          <ac:cxnSpMkLst>
            <pc:docMk/>
            <pc:sldMk cId="0" sldId="325"/>
            <ac:cxnSpMk id="55" creationId="{EE374595-E166-50C5-BADA-BDA32561038A}"/>
          </ac:cxnSpMkLst>
        </pc:cxnChg>
        <pc:cxnChg chg="add mod">
          <ac:chgData name="Soheil Abbasloo" userId="d71572ce-aea6-4a3a-9d7a-c1bc96c12f67" providerId="ADAL" clId="{ED41F9C1-8274-4F08-8693-1523C4FF26CB}" dt="2022-08-12T21:23:34.940" v="4985" actId="208"/>
          <ac:cxnSpMkLst>
            <pc:docMk/>
            <pc:sldMk cId="0" sldId="325"/>
            <ac:cxnSpMk id="58" creationId="{108EAF8A-C8DD-0351-7795-953D44D97143}"/>
          </ac:cxnSpMkLst>
        </pc:cxnChg>
        <pc:cxnChg chg="add mod">
          <ac:chgData name="Soheil Abbasloo" userId="d71572ce-aea6-4a3a-9d7a-c1bc96c12f67" providerId="ADAL" clId="{ED41F9C1-8274-4F08-8693-1523C4FF26CB}" dt="2022-08-12T21:23:29.613" v="4983" actId="208"/>
          <ac:cxnSpMkLst>
            <pc:docMk/>
            <pc:sldMk cId="0" sldId="325"/>
            <ac:cxnSpMk id="61" creationId="{76341DB4-6038-DFF6-DB34-908751672EAC}"/>
          </ac:cxnSpMkLst>
        </pc:cxnChg>
        <pc:cxnChg chg="add mod">
          <ac:chgData name="Soheil Abbasloo" userId="d71572ce-aea6-4a3a-9d7a-c1bc96c12f67" providerId="ADAL" clId="{ED41F9C1-8274-4F08-8693-1523C4FF26CB}" dt="2022-08-12T21:23:29.613" v="4983" actId="208"/>
          <ac:cxnSpMkLst>
            <pc:docMk/>
            <pc:sldMk cId="0" sldId="325"/>
            <ac:cxnSpMk id="64" creationId="{F2E93976-1F2B-D868-A000-3F34F9BF718E}"/>
          </ac:cxnSpMkLst>
        </pc:cxnChg>
        <pc:cxnChg chg="del mod">
          <ac:chgData name="Soheil Abbasloo" userId="d71572ce-aea6-4a3a-9d7a-c1bc96c12f67" providerId="ADAL" clId="{ED41F9C1-8274-4F08-8693-1523C4FF26CB}" dt="2022-08-12T21:21:50.512" v="4955" actId="478"/>
          <ac:cxnSpMkLst>
            <pc:docMk/>
            <pc:sldMk cId="0" sldId="325"/>
            <ac:cxnSpMk id="78864" creationId="{D0AEEC78-B96D-4AF8-EF2D-74844C64626C}"/>
          </ac:cxnSpMkLst>
        </pc:cxnChg>
        <pc:cxnChg chg="del mod">
          <ac:chgData name="Soheil Abbasloo" userId="d71572ce-aea6-4a3a-9d7a-c1bc96c12f67" providerId="ADAL" clId="{ED41F9C1-8274-4F08-8693-1523C4FF26CB}" dt="2022-08-12T21:21:49.762" v="4954" actId="478"/>
          <ac:cxnSpMkLst>
            <pc:docMk/>
            <pc:sldMk cId="0" sldId="325"/>
            <ac:cxnSpMk id="78865" creationId="{EBEBF735-D3D8-F5FE-3C42-49CCF34EF585}"/>
          </ac:cxnSpMkLst>
        </pc:cxnChg>
        <pc:cxnChg chg="del mod">
          <ac:chgData name="Soheil Abbasloo" userId="d71572ce-aea6-4a3a-9d7a-c1bc96c12f67" providerId="ADAL" clId="{ED41F9C1-8274-4F08-8693-1523C4FF26CB}" dt="2022-08-12T21:21:48.211" v="4952" actId="478"/>
          <ac:cxnSpMkLst>
            <pc:docMk/>
            <pc:sldMk cId="0" sldId="325"/>
            <ac:cxnSpMk id="78866" creationId="{29B30932-BE1C-C650-361A-AB96C616A0C6}"/>
          </ac:cxnSpMkLst>
        </pc:cxnChg>
        <pc:cxnChg chg="del mod">
          <ac:chgData name="Soheil Abbasloo" userId="d71572ce-aea6-4a3a-9d7a-c1bc96c12f67" providerId="ADAL" clId="{ED41F9C1-8274-4F08-8693-1523C4FF26CB}" dt="2022-08-12T21:21:49.179" v="4953" actId="478"/>
          <ac:cxnSpMkLst>
            <pc:docMk/>
            <pc:sldMk cId="0" sldId="325"/>
            <ac:cxnSpMk id="78867" creationId="{E9421EB4-7D16-BB94-5259-FCAA36BC4F44}"/>
          </ac:cxnSpMkLst>
        </pc:cxnChg>
        <pc:cxnChg chg="del mod">
          <ac:chgData name="Soheil Abbasloo" userId="d71572ce-aea6-4a3a-9d7a-c1bc96c12f67" providerId="ADAL" clId="{ED41F9C1-8274-4F08-8693-1523C4FF26CB}" dt="2022-08-12T21:11:28.161" v="4574" actId="478"/>
          <ac:cxnSpMkLst>
            <pc:docMk/>
            <pc:sldMk cId="0" sldId="325"/>
            <ac:cxnSpMk id="78868" creationId="{DEDE66F7-B1AD-2B9F-F840-B01640533DD2}"/>
          </ac:cxnSpMkLst>
        </pc:cxnChg>
      </pc:sldChg>
      <pc:sldChg chg="addSp delSp modSp add del mod modClrScheme chgLayout">
        <pc:chgData name="Soheil Abbasloo" userId="d71572ce-aea6-4a3a-9d7a-c1bc96c12f67" providerId="ADAL" clId="{ED41F9C1-8274-4F08-8693-1523C4FF26CB}" dt="2022-08-17T16:41:44.730" v="6450" actId="700"/>
        <pc:sldMkLst>
          <pc:docMk/>
          <pc:sldMk cId="0" sldId="326"/>
        </pc:sldMkLst>
        <pc:spChg chg="add mod ord">
          <ac:chgData name="Soheil Abbasloo" userId="d71572ce-aea6-4a3a-9d7a-c1bc96c12f67" providerId="ADAL" clId="{ED41F9C1-8274-4F08-8693-1523C4FF26CB}" dt="2022-08-17T16:41:44.730" v="6450" actId="700"/>
          <ac:spMkLst>
            <pc:docMk/>
            <pc:sldMk cId="0" sldId="326"/>
            <ac:spMk id="2" creationId="{4902017C-0737-D11F-3B30-0937159031A8}"/>
          </ac:spMkLst>
        </pc:spChg>
        <pc:spChg chg="add mod ord">
          <ac:chgData name="Soheil Abbasloo" userId="d71572ce-aea6-4a3a-9d7a-c1bc96c12f67" providerId="ADAL" clId="{ED41F9C1-8274-4F08-8693-1523C4FF26CB}" dt="2022-08-17T16:41:44.730" v="6450" actId="700"/>
          <ac:spMkLst>
            <pc:docMk/>
            <pc:sldMk cId="0" sldId="326"/>
            <ac:spMk id="3" creationId="{089E3A6F-F203-491E-6C73-1219E88C2812}"/>
          </ac:spMkLst>
        </pc:spChg>
        <pc:spChg chg="add del mod">
          <ac:chgData name="Soheil Abbasloo" userId="d71572ce-aea6-4a3a-9d7a-c1bc96c12f67" providerId="ADAL" clId="{ED41F9C1-8274-4F08-8693-1523C4FF26CB}" dt="2022-08-12T21:42:39.947" v="5313" actId="22"/>
          <ac:spMkLst>
            <pc:docMk/>
            <pc:sldMk cId="0" sldId="326"/>
            <ac:spMk id="14" creationId="{447B59FA-2F9E-7F38-671C-EE9B3119E6D2}"/>
          </ac:spMkLst>
        </pc:spChg>
        <pc:spChg chg="mod ord">
          <ac:chgData name="Soheil Abbasloo" userId="d71572ce-aea6-4a3a-9d7a-c1bc96c12f67" providerId="ADAL" clId="{ED41F9C1-8274-4F08-8693-1523C4FF26CB}" dt="2022-08-17T16:41:44.730" v="6450" actId="700"/>
          <ac:spMkLst>
            <pc:docMk/>
            <pc:sldMk cId="0" sldId="326"/>
            <ac:spMk id="3174" creationId="{00000000-0000-0000-0000-000000000000}"/>
          </ac:spMkLst>
        </pc:spChg>
        <pc:spChg chg="mod ord">
          <ac:chgData name="Soheil Abbasloo" userId="d71572ce-aea6-4a3a-9d7a-c1bc96c12f67" providerId="ADAL" clId="{ED41F9C1-8274-4F08-8693-1523C4FF26CB}" dt="2022-08-12T21:47:07.918" v="5428" actId="21"/>
          <ac:spMkLst>
            <pc:docMk/>
            <pc:sldMk cId="0" sldId="326"/>
            <ac:spMk id="80898" creationId="{F08F815D-C8E5-6D17-1CAA-FF0817D927D4}"/>
          </ac:spMkLst>
        </pc:spChg>
        <pc:spChg chg="mod ord">
          <ac:chgData name="Soheil Abbasloo" userId="d71572ce-aea6-4a3a-9d7a-c1bc96c12f67" providerId="ADAL" clId="{ED41F9C1-8274-4F08-8693-1523C4FF26CB}" dt="2022-08-12T21:44:15.110" v="5332" actId="21"/>
          <ac:spMkLst>
            <pc:docMk/>
            <pc:sldMk cId="0" sldId="326"/>
            <ac:spMk id="80899" creationId="{F484DCF6-F050-3668-2B0F-ABDDEEDAEAD8}"/>
          </ac:spMkLst>
        </pc:spChg>
        <pc:spChg chg="mod ord">
          <ac:chgData name="Soheil Abbasloo" userId="d71572ce-aea6-4a3a-9d7a-c1bc96c12f67" providerId="ADAL" clId="{ED41F9C1-8274-4F08-8693-1523C4FF26CB}" dt="2022-08-12T20:40:40.651" v="4239" actId="700"/>
          <ac:spMkLst>
            <pc:docMk/>
            <pc:sldMk cId="0" sldId="326"/>
            <ac:spMk id="80900" creationId="{1455ADDF-7928-2E6A-1375-F410DA0D0976}"/>
          </ac:spMkLst>
        </pc:spChg>
        <pc:spChg chg="del mod">
          <ac:chgData name="Soheil Abbasloo" userId="d71572ce-aea6-4a3a-9d7a-c1bc96c12f67" providerId="ADAL" clId="{ED41F9C1-8274-4F08-8693-1523C4FF26CB}" dt="2022-08-12T21:43:37.864" v="5324" actId="478"/>
          <ac:spMkLst>
            <pc:docMk/>
            <pc:sldMk cId="0" sldId="326"/>
            <ac:spMk id="80901" creationId="{3468BAC5-7E75-6279-89C5-67147DEA980D}"/>
          </ac:spMkLst>
        </pc:spChg>
        <pc:spChg chg="del mod">
          <ac:chgData name="Soheil Abbasloo" userId="d71572ce-aea6-4a3a-9d7a-c1bc96c12f67" providerId="ADAL" clId="{ED41F9C1-8274-4F08-8693-1523C4FF26CB}" dt="2022-08-12T21:44:07.642" v="5330" actId="478"/>
          <ac:spMkLst>
            <pc:docMk/>
            <pc:sldMk cId="0" sldId="326"/>
            <ac:spMk id="80902" creationId="{3E9CFC3A-5F6E-1EFB-B4C0-D58C77183FF5}"/>
          </ac:spMkLst>
        </pc:spChg>
        <pc:spChg chg="del mod">
          <ac:chgData name="Soheil Abbasloo" userId="d71572ce-aea6-4a3a-9d7a-c1bc96c12f67" providerId="ADAL" clId="{ED41F9C1-8274-4F08-8693-1523C4FF26CB}" dt="2022-08-12T21:44:07.642" v="5330" actId="478"/>
          <ac:spMkLst>
            <pc:docMk/>
            <pc:sldMk cId="0" sldId="326"/>
            <ac:spMk id="80903" creationId="{86A02055-DFAE-028B-3EC7-A8DF478203C5}"/>
          </ac:spMkLst>
        </pc:spChg>
        <pc:spChg chg="del mod">
          <ac:chgData name="Soheil Abbasloo" userId="d71572ce-aea6-4a3a-9d7a-c1bc96c12f67" providerId="ADAL" clId="{ED41F9C1-8274-4F08-8693-1523C4FF26CB}" dt="2022-08-12T21:44:07.642" v="5330" actId="478"/>
          <ac:spMkLst>
            <pc:docMk/>
            <pc:sldMk cId="0" sldId="326"/>
            <ac:spMk id="80904" creationId="{AFFACD2B-4420-B9D3-DF73-A61C80A7E9C8}"/>
          </ac:spMkLst>
        </pc:spChg>
        <pc:spChg chg="del mod">
          <ac:chgData name="Soheil Abbasloo" userId="d71572ce-aea6-4a3a-9d7a-c1bc96c12f67" providerId="ADAL" clId="{ED41F9C1-8274-4F08-8693-1523C4FF26CB}" dt="2022-08-12T21:44:07.642" v="5330" actId="478"/>
          <ac:spMkLst>
            <pc:docMk/>
            <pc:sldMk cId="0" sldId="326"/>
            <ac:spMk id="80905" creationId="{BD595DFF-E783-93A9-7EAC-6D071F5F118E}"/>
          </ac:spMkLst>
        </pc:spChg>
        <pc:spChg chg="del mod">
          <ac:chgData name="Soheil Abbasloo" userId="d71572ce-aea6-4a3a-9d7a-c1bc96c12f67" providerId="ADAL" clId="{ED41F9C1-8274-4F08-8693-1523C4FF26CB}" dt="2022-08-12T21:44:07.642" v="5330" actId="478"/>
          <ac:spMkLst>
            <pc:docMk/>
            <pc:sldMk cId="0" sldId="326"/>
            <ac:spMk id="80906" creationId="{CF3ACB87-7340-366A-3D23-AE346C79E35E}"/>
          </ac:spMkLst>
        </pc:spChg>
        <pc:spChg chg="del mod">
          <ac:chgData name="Soheil Abbasloo" userId="d71572ce-aea6-4a3a-9d7a-c1bc96c12f67" providerId="ADAL" clId="{ED41F9C1-8274-4F08-8693-1523C4FF26CB}" dt="2022-08-12T21:44:07.642" v="5330" actId="478"/>
          <ac:spMkLst>
            <pc:docMk/>
            <pc:sldMk cId="0" sldId="326"/>
            <ac:spMk id="80907" creationId="{76C5B8C4-9BE0-4899-2E34-0E51BAC715ED}"/>
          </ac:spMkLst>
        </pc:spChg>
        <pc:spChg chg="del mod">
          <ac:chgData name="Soheil Abbasloo" userId="d71572ce-aea6-4a3a-9d7a-c1bc96c12f67" providerId="ADAL" clId="{ED41F9C1-8274-4F08-8693-1523C4FF26CB}" dt="2022-08-12T21:44:07.642" v="5330" actId="478"/>
          <ac:spMkLst>
            <pc:docMk/>
            <pc:sldMk cId="0" sldId="326"/>
            <ac:spMk id="80908" creationId="{49E33339-055E-BF09-C347-B144B7A8B6C7}"/>
          </ac:spMkLst>
        </pc:spChg>
        <pc:graphicFrameChg chg="add del mod modGraphic">
          <ac:chgData name="Soheil Abbasloo" userId="d71572ce-aea6-4a3a-9d7a-c1bc96c12f67" providerId="ADAL" clId="{ED41F9C1-8274-4F08-8693-1523C4FF26CB}" dt="2022-08-12T21:44:07.642" v="5330" actId="478"/>
          <ac:graphicFrameMkLst>
            <pc:docMk/>
            <pc:sldMk cId="0" sldId="326"/>
            <ac:graphicFrameMk id="15" creationId="{295F0695-C95E-6F63-867B-46CD9B68C8D7}"/>
          </ac:graphicFrameMkLst>
        </pc:graphicFrameChg>
      </pc:sldChg>
      <pc:sldChg chg="addSp modSp del mod modClrScheme chgLayout">
        <pc:chgData name="Soheil Abbasloo" userId="d71572ce-aea6-4a3a-9d7a-c1bc96c12f67" providerId="ADAL" clId="{ED41F9C1-8274-4F08-8693-1523C4FF26CB}" dt="2022-08-17T16:41:44.730" v="6450" actId="700"/>
        <pc:sldMkLst>
          <pc:docMk/>
          <pc:sldMk cId="0" sldId="327"/>
        </pc:sldMkLst>
        <pc:spChg chg="add mod ord">
          <ac:chgData name="Soheil Abbasloo" userId="d71572ce-aea6-4a3a-9d7a-c1bc96c12f67" providerId="ADAL" clId="{ED41F9C1-8274-4F08-8693-1523C4FF26CB}" dt="2022-08-17T16:41:44.730" v="6450" actId="700"/>
          <ac:spMkLst>
            <pc:docMk/>
            <pc:sldMk cId="0" sldId="327"/>
            <ac:spMk id="2" creationId="{98A0B029-88F9-0CF1-DD85-24A4FE42F126}"/>
          </ac:spMkLst>
        </pc:spChg>
        <pc:spChg chg="add mod ord">
          <ac:chgData name="Soheil Abbasloo" userId="d71572ce-aea6-4a3a-9d7a-c1bc96c12f67" providerId="ADAL" clId="{ED41F9C1-8274-4F08-8693-1523C4FF26CB}" dt="2022-08-17T16:41:44.730" v="6450" actId="700"/>
          <ac:spMkLst>
            <pc:docMk/>
            <pc:sldMk cId="0" sldId="327"/>
            <ac:spMk id="3" creationId="{16A8D87E-4DE7-702F-8C5F-29E193009266}"/>
          </ac:spMkLst>
        </pc:spChg>
        <pc:spChg chg="mod ord">
          <ac:chgData name="Soheil Abbasloo" userId="d71572ce-aea6-4a3a-9d7a-c1bc96c12f67" providerId="ADAL" clId="{ED41F9C1-8274-4F08-8693-1523C4FF26CB}" dt="2022-08-17T16:41:44.730" v="6450" actId="700"/>
          <ac:spMkLst>
            <pc:docMk/>
            <pc:sldMk cId="0" sldId="327"/>
            <ac:spMk id="3215" creationId="{00000000-0000-0000-0000-000000000000}"/>
          </ac:spMkLst>
        </pc:spChg>
      </pc:sldChg>
      <pc:sldChg chg="addSp delSp modSp add del mod modClrScheme modAnim chgLayout">
        <pc:chgData name="Soheil Abbasloo" userId="d71572ce-aea6-4a3a-9d7a-c1bc96c12f67" providerId="ADAL" clId="{ED41F9C1-8274-4F08-8693-1523C4FF26CB}" dt="2022-08-17T19:21:26.423" v="7074" actId="700"/>
        <pc:sldMkLst>
          <pc:docMk/>
          <pc:sldMk cId="0" sldId="330"/>
        </pc:sldMkLst>
        <pc:spChg chg="add del mod">
          <ac:chgData name="Soheil Abbasloo" userId="d71572ce-aea6-4a3a-9d7a-c1bc96c12f67" providerId="ADAL" clId="{ED41F9C1-8274-4F08-8693-1523C4FF26CB}" dt="2022-08-17T19:21:26.423" v="7074" actId="700"/>
          <ac:spMkLst>
            <pc:docMk/>
            <pc:sldMk cId="0" sldId="330"/>
            <ac:spMk id="3" creationId="{E05BCB07-9B87-FF7A-4C88-C5563DB31882}"/>
          </ac:spMkLst>
        </pc:spChg>
        <pc:spChg chg="del mod ord">
          <ac:chgData name="Soheil Abbasloo" userId="d71572ce-aea6-4a3a-9d7a-c1bc96c12f67" providerId="ADAL" clId="{ED41F9C1-8274-4F08-8693-1523C4FF26CB}" dt="2022-08-17T17:34:40.343" v="7026" actId="478"/>
          <ac:spMkLst>
            <pc:docMk/>
            <pc:sldMk cId="0" sldId="330"/>
            <ac:spMk id="3269" creationId="{00000000-0000-0000-0000-000000000000}"/>
          </ac:spMkLst>
        </pc:spChg>
        <pc:spChg chg="mod ord">
          <ac:chgData name="Soheil Abbasloo" userId="d71572ce-aea6-4a3a-9d7a-c1bc96c12f67" providerId="ADAL" clId="{ED41F9C1-8274-4F08-8693-1523C4FF26CB}" dt="2022-08-17T19:21:26.423" v="7074" actId="700"/>
          <ac:spMkLst>
            <pc:docMk/>
            <pc:sldMk cId="0" sldId="330"/>
            <ac:spMk id="3270" creationId="{00000000-0000-0000-0000-000000000000}"/>
          </ac:spMkLst>
        </pc:spChg>
        <pc:spChg chg="mod ord">
          <ac:chgData name="Soheil Abbasloo" userId="d71572ce-aea6-4a3a-9d7a-c1bc96c12f67" providerId="ADAL" clId="{ED41F9C1-8274-4F08-8693-1523C4FF26CB}" dt="2022-08-12T21:50:05.509" v="5482" actId="700"/>
          <ac:spMkLst>
            <pc:docMk/>
            <pc:sldMk cId="0" sldId="330"/>
            <ac:spMk id="82946" creationId="{47978DB2-09F1-547A-74B8-ACC0EE96DA89}"/>
          </ac:spMkLst>
        </pc:spChg>
        <pc:spChg chg="mod ord">
          <ac:chgData name="Soheil Abbasloo" userId="d71572ce-aea6-4a3a-9d7a-c1bc96c12f67" providerId="ADAL" clId="{ED41F9C1-8274-4F08-8693-1523C4FF26CB}" dt="2022-08-12T21:50:05.509" v="5482" actId="700"/>
          <ac:spMkLst>
            <pc:docMk/>
            <pc:sldMk cId="0" sldId="330"/>
            <ac:spMk id="82948" creationId="{5E6DFE19-7C16-5685-7496-5CAB26C58612}"/>
          </ac:spMkLst>
        </pc:spChg>
        <pc:spChg chg="mod ord">
          <ac:chgData name="Soheil Abbasloo" userId="d71572ce-aea6-4a3a-9d7a-c1bc96c12f67" providerId="ADAL" clId="{ED41F9C1-8274-4F08-8693-1523C4FF26CB}" dt="2022-08-12T21:50:05.509" v="5482" actId="700"/>
          <ac:spMkLst>
            <pc:docMk/>
            <pc:sldMk cId="0" sldId="330"/>
            <ac:spMk id="885763" creationId="{E734B403-D411-DA1D-69CD-7E0EC11580FE}"/>
          </ac:spMkLst>
        </pc:spChg>
      </pc:sldChg>
      <pc:sldChg chg="addSp delSp modSp add del mod modClrScheme modAnim chgLayout">
        <pc:chgData name="Soheil Abbasloo" userId="d71572ce-aea6-4a3a-9d7a-c1bc96c12f67" providerId="ADAL" clId="{ED41F9C1-8274-4F08-8693-1523C4FF26CB}" dt="2022-08-17T16:10:26.218" v="6093" actId="2696"/>
        <pc:sldMkLst>
          <pc:docMk/>
          <pc:sldMk cId="0" sldId="331"/>
        </pc:sldMkLst>
        <pc:spChg chg="add del mod ord">
          <ac:chgData name="Soheil Abbasloo" userId="d71572ce-aea6-4a3a-9d7a-c1bc96c12f67" providerId="ADAL" clId="{ED41F9C1-8274-4F08-8693-1523C4FF26CB}" dt="2022-08-12T20:43:45.432" v="4270" actId="478"/>
          <ac:spMkLst>
            <pc:docMk/>
            <pc:sldMk cId="0" sldId="331"/>
            <ac:spMk id="2" creationId="{9F14F661-634E-F21F-13AF-CDF0FCF0603B}"/>
          </ac:spMkLst>
        </pc:spChg>
        <pc:spChg chg="add mod">
          <ac:chgData name="Soheil Abbasloo" userId="d71572ce-aea6-4a3a-9d7a-c1bc96c12f67" providerId="ADAL" clId="{ED41F9C1-8274-4F08-8693-1523C4FF26CB}" dt="2022-08-12T20:57:16.376" v="4355" actId="1035"/>
          <ac:spMkLst>
            <pc:docMk/>
            <pc:sldMk cId="0" sldId="331"/>
            <ac:spMk id="3" creationId="{168D7462-B991-6958-8A4E-A1B0F1AE2EAF}"/>
          </ac:spMkLst>
        </pc:spChg>
        <pc:spChg chg="add mod">
          <ac:chgData name="Soheil Abbasloo" userId="d71572ce-aea6-4a3a-9d7a-c1bc96c12f67" providerId="ADAL" clId="{ED41F9C1-8274-4F08-8693-1523C4FF26CB}" dt="2022-08-12T21:00:00.617" v="4466" actId="1076"/>
          <ac:spMkLst>
            <pc:docMk/>
            <pc:sldMk cId="0" sldId="331"/>
            <ac:spMk id="38" creationId="{EFCB533E-B9DD-6EB7-3A57-10F3A09C1D76}"/>
          </ac:spMkLst>
        </pc:spChg>
        <pc:spChg chg="add mod">
          <ac:chgData name="Soheil Abbasloo" userId="d71572ce-aea6-4a3a-9d7a-c1bc96c12f67" providerId="ADAL" clId="{ED41F9C1-8274-4F08-8693-1523C4FF26CB}" dt="2022-08-12T20:58:46.864" v="4395" actId="1076"/>
          <ac:spMkLst>
            <pc:docMk/>
            <pc:sldMk cId="0" sldId="331"/>
            <ac:spMk id="40" creationId="{44F258DF-61F2-6CBB-84D0-4DD5F5C9D610}"/>
          </ac:spMkLst>
        </pc:spChg>
        <pc:spChg chg="add mod">
          <ac:chgData name="Soheil Abbasloo" userId="d71572ce-aea6-4a3a-9d7a-c1bc96c12f67" providerId="ADAL" clId="{ED41F9C1-8274-4F08-8693-1523C4FF26CB}" dt="2022-08-12T21:01:02.673" v="4517" actId="1076"/>
          <ac:spMkLst>
            <pc:docMk/>
            <pc:sldMk cId="0" sldId="331"/>
            <ac:spMk id="41" creationId="{BB75B6BC-0B87-8AD5-409E-E663AE1E749D}"/>
          </ac:spMkLst>
        </pc:spChg>
        <pc:spChg chg="mod ord">
          <ac:chgData name="Soheil Abbasloo" userId="d71572ce-aea6-4a3a-9d7a-c1bc96c12f67" providerId="ADAL" clId="{ED41F9C1-8274-4F08-8693-1523C4FF26CB}" dt="2022-08-12T20:53:13.300" v="4318" actId="1076"/>
          <ac:spMkLst>
            <pc:docMk/>
            <pc:sldMk cId="0" sldId="331"/>
            <ac:spMk id="72706" creationId="{985E94AD-0C4F-A4B4-DA4C-8703B83B69DF}"/>
          </ac:spMkLst>
        </pc:spChg>
        <pc:spChg chg="mod ord">
          <ac:chgData name="Soheil Abbasloo" userId="d71572ce-aea6-4a3a-9d7a-c1bc96c12f67" providerId="ADAL" clId="{ED41F9C1-8274-4F08-8693-1523C4FF26CB}" dt="2022-08-12T20:40:40.651" v="4239" actId="700"/>
          <ac:spMkLst>
            <pc:docMk/>
            <pc:sldMk cId="0" sldId="331"/>
            <ac:spMk id="72707" creationId="{E83D7B10-041D-70A8-5F57-9FB874A44EE4}"/>
          </ac:spMkLst>
        </pc:spChg>
        <pc:spChg chg="mod">
          <ac:chgData name="Soheil Abbasloo" userId="d71572ce-aea6-4a3a-9d7a-c1bc96c12f67" providerId="ADAL" clId="{ED41F9C1-8274-4F08-8693-1523C4FF26CB}" dt="2022-08-12T20:46:14.040" v="4285" actId="207"/>
          <ac:spMkLst>
            <pc:docMk/>
            <pc:sldMk cId="0" sldId="331"/>
            <ac:spMk id="72708" creationId="{0062EA5C-8BDF-9E5E-10DA-95A699D26CE6}"/>
          </ac:spMkLst>
        </pc:spChg>
        <pc:spChg chg="mod">
          <ac:chgData name="Soheil Abbasloo" userId="d71572ce-aea6-4a3a-9d7a-c1bc96c12f67" providerId="ADAL" clId="{ED41F9C1-8274-4F08-8693-1523C4FF26CB}" dt="2022-08-12T20:51:17.564" v="4296" actId="1076"/>
          <ac:spMkLst>
            <pc:docMk/>
            <pc:sldMk cId="0" sldId="331"/>
            <ac:spMk id="72709" creationId="{FBFE8469-33F8-4D23-1003-F49B27852A47}"/>
          </ac:spMkLst>
        </pc:spChg>
        <pc:spChg chg="add del mod">
          <ac:chgData name="Soheil Abbasloo" userId="d71572ce-aea6-4a3a-9d7a-c1bc96c12f67" providerId="ADAL" clId="{ED41F9C1-8274-4F08-8693-1523C4FF26CB}" dt="2022-08-12T20:51:40.023" v="4300" actId="207"/>
          <ac:spMkLst>
            <pc:docMk/>
            <pc:sldMk cId="0" sldId="331"/>
            <ac:spMk id="72710" creationId="{ECF9FD9A-45B0-245A-550B-DCE5C7485A97}"/>
          </ac:spMkLst>
        </pc:spChg>
        <pc:spChg chg="mod">
          <ac:chgData name="Soheil Abbasloo" userId="d71572ce-aea6-4a3a-9d7a-c1bc96c12f67" providerId="ADAL" clId="{ED41F9C1-8274-4F08-8693-1523C4FF26CB}" dt="2022-08-12T20:54:20.234" v="4323" actId="207"/>
          <ac:spMkLst>
            <pc:docMk/>
            <pc:sldMk cId="0" sldId="331"/>
            <ac:spMk id="72711" creationId="{2B6012C6-A2BA-A4F7-1210-A184E53DD4BF}"/>
          </ac:spMkLst>
        </pc:spChg>
        <pc:spChg chg="mod">
          <ac:chgData name="Soheil Abbasloo" userId="d71572ce-aea6-4a3a-9d7a-c1bc96c12f67" providerId="ADAL" clId="{ED41F9C1-8274-4F08-8693-1523C4FF26CB}" dt="2022-08-12T20:54:02.584" v="4322" actId="207"/>
          <ac:spMkLst>
            <pc:docMk/>
            <pc:sldMk cId="0" sldId="331"/>
            <ac:spMk id="72712" creationId="{5692CCAD-EB7E-BF64-9BB4-7B268A1576EC}"/>
          </ac:spMkLst>
        </pc:spChg>
        <pc:spChg chg="mod">
          <ac:chgData name="Soheil Abbasloo" userId="d71572ce-aea6-4a3a-9d7a-c1bc96c12f67" providerId="ADAL" clId="{ED41F9C1-8274-4F08-8693-1523C4FF26CB}" dt="2022-08-12T20:59:44.187" v="4439" actId="1037"/>
          <ac:spMkLst>
            <pc:docMk/>
            <pc:sldMk cId="0" sldId="331"/>
            <ac:spMk id="72714" creationId="{EC59C55C-CACA-6030-334D-FF5808CD7D93}"/>
          </ac:spMkLst>
        </pc:spChg>
        <pc:spChg chg="mod">
          <ac:chgData name="Soheil Abbasloo" userId="d71572ce-aea6-4a3a-9d7a-c1bc96c12f67" providerId="ADAL" clId="{ED41F9C1-8274-4F08-8693-1523C4FF26CB}" dt="2022-08-12T20:54:20.234" v="4323" actId="207"/>
          <ac:spMkLst>
            <pc:docMk/>
            <pc:sldMk cId="0" sldId="331"/>
            <ac:spMk id="72715" creationId="{B9B56F58-56E1-ABD0-CA17-4BFD95A5B694}"/>
          </ac:spMkLst>
        </pc:spChg>
        <pc:spChg chg="mod">
          <ac:chgData name="Soheil Abbasloo" userId="d71572ce-aea6-4a3a-9d7a-c1bc96c12f67" providerId="ADAL" clId="{ED41F9C1-8274-4F08-8693-1523C4FF26CB}" dt="2022-08-12T20:54:02.584" v="4322" actId="207"/>
          <ac:spMkLst>
            <pc:docMk/>
            <pc:sldMk cId="0" sldId="331"/>
            <ac:spMk id="72716" creationId="{DF25542A-9A02-EFAC-231D-98F4BBCDA469}"/>
          </ac:spMkLst>
        </pc:spChg>
        <pc:spChg chg="mod">
          <ac:chgData name="Soheil Abbasloo" userId="d71572ce-aea6-4a3a-9d7a-c1bc96c12f67" providerId="ADAL" clId="{ED41F9C1-8274-4F08-8693-1523C4FF26CB}" dt="2022-08-12T20:59:44.187" v="4439" actId="1037"/>
          <ac:spMkLst>
            <pc:docMk/>
            <pc:sldMk cId="0" sldId="331"/>
            <ac:spMk id="72718" creationId="{9F78AD85-F153-29F5-D985-C76E2E47B27A}"/>
          </ac:spMkLst>
        </pc:spChg>
        <pc:spChg chg="mod">
          <ac:chgData name="Soheil Abbasloo" userId="d71572ce-aea6-4a3a-9d7a-c1bc96c12f67" providerId="ADAL" clId="{ED41F9C1-8274-4F08-8693-1523C4FF26CB}" dt="2022-08-12T20:54:20.234" v="4323" actId="207"/>
          <ac:spMkLst>
            <pc:docMk/>
            <pc:sldMk cId="0" sldId="331"/>
            <ac:spMk id="72719" creationId="{89FB90AC-A6AC-D12F-E172-8C44131F1181}"/>
          </ac:spMkLst>
        </pc:spChg>
        <pc:spChg chg="mod">
          <ac:chgData name="Soheil Abbasloo" userId="d71572ce-aea6-4a3a-9d7a-c1bc96c12f67" providerId="ADAL" clId="{ED41F9C1-8274-4F08-8693-1523C4FF26CB}" dt="2022-08-12T20:54:02.584" v="4322" actId="207"/>
          <ac:spMkLst>
            <pc:docMk/>
            <pc:sldMk cId="0" sldId="331"/>
            <ac:spMk id="72720" creationId="{57CC0103-D3B9-6829-4AF6-C7DBA06011A6}"/>
          </ac:spMkLst>
        </pc:spChg>
        <pc:spChg chg="mod">
          <ac:chgData name="Soheil Abbasloo" userId="d71572ce-aea6-4a3a-9d7a-c1bc96c12f67" providerId="ADAL" clId="{ED41F9C1-8274-4F08-8693-1523C4FF26CB}" dt="2022-08-12T20:59:44.187" v="4439" actId="1037"/>
          <ac:spMkLst>
            <pc:docMk/>
            <pc:sldMk cId="0" sldId="331"/>
            <ac:spMk id="72722" creationId="{5095A05A-3F79-DDE4-0FDE-9DF538BE55C6}"/>
          </ac:spMkLst>
        </pc:spChg>
        <pc:spChg chg="mod">
          <ac:chgData name="Soheil Abbasloo" userId="d71572ce-aea6-4a3a-9d7a-c1bc96c12f67" providerId="ADAL" clId="{ED41F9C1-8274-4F08-8693-1523C4FF26CB}" dt="2022-08-12T20:54:20.234" v="4323" actId="207"/>
          <ac:spMkLst>
            <pc:docMk/>
            <pc:sldMk cId="0" sldId="331"/>
            <ac:spMk id="72723" creationId="{ABEFBE26-E676-A355-B14A-6A85C44A708D}"/>
          </ac:spMkLst>
        </pc:spChg>
        <pc:spChg chg="mod">
          <ac:chgData name="Soheil Abbasloo" userId="d71572ce-aea6-4a3a-9d7a-c1bc96c12f67" providerId="ADAL" clId="{ED41F9C1-8274-4F08-8693-1523C4FF26CB}" dt="2022-08-12T20:54:02.584" v="4322" actId="207"/>
          <ac:spMkLst>
            <pc:docMk/>
            <pc:sldMk cId="0" sldId="331"/>
            <ac:spMk id="72724" creationId="{E461B439-7AB3-F535-F779-730269583F1A}"/>
          </ac:spMkLst>
        </pc:spChg>
        <pc:spChg chg="mod">
          <ac:chgData name="Soheil Abbasloo" userId="d71572ce-aea6-4a3a-9d7a-c1bc96c12f67" providerId="ADAL" clId="{ED41F9C1-8274-4F08-8693-1523C4FF26CB}" dt="2022-08-12T20:59:55.782" v="4465" actId="1038"/>
          <ac:spMkLst>
            <pc:docMk/>
            <pc:sldMk cId="0" sldId="331"/>
            <ac:spMk id="72726" creationId="{F014C459-5CEC-C5F8-E5CE-49C95B7DE191}"/>
          </ac:spMkLst>
        </pc:spChg>
        <pc:spChg chg="mod">
          <ac:chgData name="Soheil Abbasloo" userId="d71572ce-aea6-4a3a-9d7a-c1bc96c12f67" providerId="ADAL" clId="{ED41F9C1-8274-4F08-8693-1523C4FF26CB}" dt="2022-08-12T20:54:20.234" v="4323" actId="207"/>
          <ac:spMkLst>
            <pc:docMk/>
            <pc:sldMk cId="0" sldId="331"/>
            <ac:spMk id="72727" creationId="{070FDDAB-75A0-502E-E6D5-B0FB1DEECABF}"/>
          </ac:spMkLst>
        </pc:spChg>
        <pc:spChg chg="mod">
          <ac:chgData name="Soheil Abbasloo" userId="d71572ce-aea6-4a3a-9d7a-c1bc96c12f67" providerId="ADAL" clId="{ED41F9C1-8274-4F08-8693-1523C4FF26CB}" dt="2022-08-12T20:54:02.584" v="4322" actId="207"/>
          <ac:spMkLst>
            <pc:docMk/>
            <pc:sldMk cId="0" sldId="331"/>
            <ac:spMk id="72728" creationId="{AF4EAE0B-ED8C-BE07-8E99-527529BBE48B}"/>
          </ac:spMkLst>
        </pc:spChg>
        <pc:spChg chg="mod">
          <ac:chgData name="Soheil Abbasloo" userId="d71572ce-aea6-4a3a-9d7a-c1bc96c12f67" providerId="ADAL" clId="{ED41F9C1-8274-4F08-8693-1523C4FF26CB}" dt="2022-08-12T20:59:55.782" v="4465" actId="1038"/>
          <ac:spMkLst>
            <pc:docMk/>
            <pc:sldMk cId="0" sldId="331"/>
            <ac:spMk id="72730" creationId="{6B50EA98-7BF8-04F8-9C27-6951D960BCFA}"/>
          </ac:spMkLst>
        </pc:spChg>
        <pc:spChg chg="mod">
          <ac:chgData name="Soheil Abbasloo" userId="d71572ce-aea6-4a3a-9d7a-c1bc96c12f67" providerId="ADAL" clId="{ED41F9C1-8274-4F08-8693-1523C4FF26CB}" dt="2022-08-12T20:54:20.234" v="4323" actId="207"/>
          <ac:spMkLst>
            <pc:docMk/>
            <pc:sldMk cId="0" sldId="331"/>
            <ac:spMk id="72731" creationId="{A6665197-87D3-5158-03FD-42AE379F5EE9}"/>
          </ac:spMkLst>
        </pc:spChg>
        <pc:spChg chg="mod">
          <ac:chgData name="Soheil Abbasloo" userId="d71572ce-aea6-4a3a-9d7a-c1bc96c12f67" providerId="ADAL" clId="{ED41F9C1-8274-4F08-8693-1523C4FF26CB}" dt="2022-08-12T20:54:02.584" v="4322" actId="207"/>
          <ac:spMkLst>
            <pc:docMk/>
            <pc:sldMk cId="0" sldId="331"/>
            <ac:spMk id="72732" creationId="{7A5663E5-E393-76DF-1659-0FA01D9096C2}"/>
          </ac:spMkLst>
        </pc:spChg>
        <pc:spChg chg="mod">
          <ac:chgData name="Soheil Abbasloo" userId="d71572ce-aea6-4a3a-9d7a-c1bc96c12f67" providerId="ADAL" clId="{ED41F9C1-8274-4F08-8693-1523C4FF26CB}" dt="2022-08-12T20:59:55.782" v="4465" actId="1038"/>
          <ac:spMkLst>
            <pc:docMk/>
            <pc:sldMk cId="0" sldId="331"/>
            <ac:spMk id="72734" creationId="{7C9E2C54-D322-EA14-FF47-77F23DC27883}"/>
          </ac:spMkLst>
        </pc:spChg>
        <pc:spChg chg="mod ord">
          <ac:chgData name="Soheil Abbasloo" userId="d71572ce-aea6-4a3a-9d7a-c1bc96c12f67" providerId="ADAL" clId="{ED41F9C1-8274-4F08-8693-1523C4FF26CB}" dt="2022-08-12T20:57:07.244" v="4349" actId="14100"/>
          <ac:spMkLst>
            <pc:docMk/>
            <pc:sldMk cId="0" sldId="331"/>
            <ac:spMk id="72735" creationId="{57FAB9BA-43C4-B73B-FF09-529D4EFEBFAB}"/>
          </ac:spMkLst>
        </pc:spChg>
        <pc:spChg chg="del">
          <ac:chgData name="Soheil Abbasloo" userId="d71572ce-aea6-4a3a-9d7a-c1bc96c12f67" providerId="ADAL" clId="{ED41F9C1-8274-4F08-8693-1523C4FF26CB}" dt="2022-08-12T20:51:03.084" v="4290" actId="478"/>
          <ac:spMkLst>
            <pc:docMk/>
            <pc:sldMk cId="0" sldId="331"/>
            <ac:spMk id="72736" creationId="{8A784068-28DD-4219-E1A3-43D14CAAB598}"/>
          </ac:spMkLst>
        </pc:spChg>
        <pc:spChg chg="mod">
          <ac:chgData name="Soheil Abbasloo" userId="d71572ce-aea6-4a3a-9d7a-c1bc96c12f67" providerId="ADAL" clId="{ED41F9C1-8274-4F08-8693-1523C4FF26CB}" dt="2022-08-12T21:01:02.673" v="4517" actId="1076"/>
          <ac:spMkLst>
            <pc:docMk/>
            <pc:sldMk cId="0" sldId="331"/>
            <ac:spMk id="72737" creationId="{99A88683-7EFB-2A4A-9D57-BA6A2843E296}"/>
          </ac:spMkLst>
        </pc:spChg>
        <pc:spChg chg="del">
          <ac:chgData name="Soheil Abbasloo" userId="d71572ce-aea6-4a3a-9d7a-c1bc96c12f67" providerId="ADAL" clId="{ED41F9C1-8274-4F08-8693-1523C4FF26CB}" dt="2022-08-12T20:51:01.187" v="4289" actId="478"/>
          <ac:spMkLst>
            <pc:docMk/>
            <pc:sldMk cId="0" sldId="331"/>
            <ac:spMk id="72738" creationId="{ED37D120-75E1-0E34-F819-0D1C1D443EB2}"/>
          </ac:spMkLst>
        </pc:spChg>
        <pc:spChg chg="mod">
          <ac:chgData name="Soheil Abbasloo" userId="d71572ce-aea6-4a3a-9d7a-c1bc96c12f67" providerId="ADAL" clId="{ED41F9C1-8274-4F08-8693-1523C4FF26CB}" dt="2022-08-12T20:58:55.226" v="4406" actId="1035"/>
          <ac:spMkLst>
            <pc:docMk/>
            <pc:sldMk cId="0" sldId="331"/>
            <ac:spMk id="72739" creationId="{F2DD8306-8282-D90E-4E98-1F7FA53CCB13}"/>
          </ac:spMkLst>
        </pc:spChg>
      </pc:sldChg>
      <pc:sldChg chg="modSp add del mod modClrScheme chgLayout">
        <pc:chgData name="Soheil Abbasloo" userId="d71572ce-aea6-4a3a-9d7a-c1bc96c12f67" providerId="ADAL" clId="{ED41F9C1-8274-4F08-8693-1523C4FF26CB}" dt="2022-08-12T22:29:22.929" v="6086" actId="47"/>
        <pc:sldMkLst>
          <pc:docMk/>
          <pc:sldMk cId="0" sldId="332"/>
        </pc:sldMkLst>
        <pc:spChg chg="mod ord">
          <ac:chgData name="Soheil Abbasloo" userId="d71572ce-aea6-4a3a-9d7a-c1bc96c12f67" providerId="ADAL" clId="{ED41F9C1-8274-4F08-8693-1523C4FF26CB}" dt="2022-08-12T21:50:05.509" v="5482" actId="700"/>
          <ac:spMkLst>
            <pc:docMk/>
            <pc:sldMk cId="0" sldId="332"/>
            <ac:spMk id="98306" creationId="{55047250-8790-4E51-2F1D-C0B98B30016E}"/>
          </ac:spMkLst>
        </pc:spChg>
        <pc:spChg chg="mod ord">
          <ac:chgData name="Soheil Abbasloo" userId="d71572ce-aea6-4a3a-9d7a-c1bc96c12f67" providerId="ADAL" clId="{ED41F9C1-8274-4F08-8693-1523C4FF26CB}" dt="2022-08-12T21:50:05.509" v="5482" actId="700"/>
          <ac:spMkLst>
            <pc:docMk/>
            <pc:sldMk cId="0" sldId="332"/>
            <ac:spMk id="98307" creationId="{2BC713BB-FB72-E348-0FEB-222E68C809AF}"/>
          </ac:spMkLst>
        </pc:spChg>
        <pc:spChg chg="mod ord">
          <ac:chgData name="Soheil Abbasloo" userId="d71572ce-aea6-4a3a-9d7a-c1bc96c12f67" providerId="ADAL" clId="{ED41F9C1-8274-4F08-8693-1523C4FF26CB}" dt="2022-08-12T21:50:05.509" v="5482" actId="700"/>
          <ac:spMkLst>
            <pc:docMk/>
            <pc:sldMk cId="0" sldId="332"/>
            <ac:spMk id="98308" creationId="{216D500F-2114-23AA-531E-8F61F7F92E0C}"/>
          </ac:spMkLst>
        </pc:spChg>
      </pc:sldChg>
      <pc:sldChg chg="addSp delSp modSp add del mod modClrScheme chgLayout modNotes">
        <pc:chgData name="Soheil Abbasloo" userId="d71572ce-aea6-4a3a-9d7a-c1bc96c12f67" providerId="ADAL" clId="{ED41F9C1-8274-4F08-8693-1523C4FF26CB}" dt="2022-08-17T16:10:26.218" v="6093" actId="2696"/>
        <pc:sldMkLst>
          <pc:docMk/>
          <pc:sldMk cId="3167830260" sldId="339"/>
        </pc:sldMkLst>
        <pc:spChg chg="add del mod ord">
          <ac:chgData name="Soheil Abbasloo" userId="d71572ce-aea6-4a3a-9d7a-c1bc96c12f67" providerId="ADAL" clId="{ED41F9C1-8274-4F08-8693-1523C4FF26CB}" dt="2022-08-12T16:00:35.865" v="498" actId="478"/>
          <ac:spMkLst>
            <pc:docMk/>
            <pc:sldMk cId="3167830260" sldId="339"/>
            <ac:spMk id="2" creationId="{53643370-532B-32DD-0F42-598FDB0FA222}"/>
          </ac:spMkLst>
        </pc:spChg>
        <pc:spChg chg="add mod ord">
          <ac:chgData name="Soheil Abbasloo" userId="d71572ce-aea6-4a3a-9d7a-c1bc96c12f67" providerId="ADAL" clId="{ED41F9C1-8274-4F08-8693-1523C4FF26CB}" dt="2022-08-10T22:32:08.897" v="106" actId="700"/>
          <ac:spMkLst>
            <pc:docMk/>
            <pc:sldMk cId="3167830260" sldId="339"/>
            <ac:spMk id="2" creationId="{72F48BF4-30E9-3155-3162-65769F630449}"/>
          </ac:spMkLst>
        </pc:spChg>
        <pc:spChg chg="mod">
          <ac:chgData name="Soheil Abbasloo" userId="d71572ce-aea6-4a3a-9d7a-c1bc96c12f67" providerId="ADAL" clId="{ED41F9C1-8274-4F08-8693-1523C4FF26CB}" dt="2022-08-12T16:00:41.338" v="499" actId="404"/>
          <ac:spMkLst>
            <pc:docMk/>
            <pc:sldMk cId="3167830260" sldId="339"/>
            <ac:spMk id="44" creationId="{00000000-0000-0000-0000-000000000000}"/>
          </ac:spMkLst>
        </pc:spChg>
        <pc:spChg chg="mod ord">
          <ac:chgData name="Soheil Abbasloo" userId="d71572ce-aea6-4a3a-9d7a-c1bc96c12f67" providerId="ADAL" clId="{ED41F9C1-8274-4F08-8693-1523C4FF26CB}" dt="2022-08-10T22:35:24.510" v="151" actId="27636"/>
          <ac:spMkLst>
            <pc:docMk/>
            <pc:sldMk cId="3167830260" sldId="339"/>
            <ac:spMk id="58375" creationId="{00000000-0000-0000-0000-000000000000}"/>
          </ac:spMkLst>
        </pc:spChg>
      </pc:sldChg>
      <pc:sldChg chg="addSp delSp modSp add del mod modClrScheme delAnim modAnim chgLayout modNotes">
        <pc:chgData name="Soheil Abbasloo" userId="d71572ce-aea6-4a3a-9d7a-c1bc96c12f67" providerId="ADAL" clId="{ED41F9C1-8274-4F08-8693-1523C4FF26CB}" dt="2022-08-17T16:10:26.218" v="6093" actId="2696"/>
        <pc:sldMkLst>
          <pc:docMk/>
          <pc:sldMk cId="3216256231" sldId="343"/>
        </pc:sldMkLst>
        <pc:spChg chg="add del mod ord">
          <ac:chgData name="Soheil Abbasloo" userId="d71572ce-aea6-4a3a-9d7a-c1bc96c12f67" providerId="ADAL" clId="{ED41F9C1-8274-4F08-8693-1523C4FF26CB}" dt="2022-08-10T22:39:16.634" v="200" actId="478"/>
          <ac:spMkLst>
            <pc:docMk/>
            <pc:sldMk cId="3216256231" sldId="343"/>
            <ac:spMk id="2" creationId="{182AD7A9-AC9F-9EC4-ECAF-EED37D4384EB}"/>
          </ac:spMkLst>
        </pc:spChg>
        <pc:spChg chg="add mod ord">
          <ac:chgData name="Soheil Abbasloo" userId="d71572ce-aea6-4a3a-9d7a-c1bc96c12f67" providerId="ADAL" clId="{ED41F9C1-8274-4F08-8693-1523C4FF26CB}" dt="2022-08-10T22:32:08.897" v="106" actId="700"/>
          <ac:spMkLst>
            <pc:docMk/>
            <pc:sldMk cId="3216256231" sldId="343"/>
            <ac:spMk id="2" creationId="{D59F4376-4227-D4BF-D210-F9428C04EF88}"/>
          </ac:spMkLst>
        </pc:spChg>
        <pc:spChg chg="add del mod ord">
          <ac:chgData name="Soheil Abbasloo" userId="d71572ce-aea6-4a3a-9d7a-c1bc96c12f67" providerId="ADAL" clId="{ED41F9C1-8274-4F08-8693-1523C4FF26CB}" dt="2022-08-10T22:40:12.349" v="216" actId="478"/>
          <ac:spMkLst>
            <pc:docMk/>
            <pc:sldMk cId="3216256231" sldId="343"/>
            <ac:spMk id="3" creationId="{B95A6362-D249-C9AD-ACBF-615FACC7F3BD}"/>
          </ac:spMkLst>
        </pc:spChg>
        <pc:spChg chg="del">
          <ac:chgData name="Soheil Abbasloo" userId="d71572ce-aea6-4a3a-9d7a-c1bc96c12f67" providerId="ADAL" clId="{ED41F9C1-8274-4F08-8693-1523C4FF26CB}" dt="2022-08-10T22:40:12.349" v="216" actId="478"/>
          <ac:spMkLst>
            <pc:docMk/>
            <pc:sldMk cId="3216256231" sldId="343"/>
            <ac:spMk id="5" creationId="{00000000-0000-0000-0000-000000000000}"/>
          </ac:spMkLst>
        </pc:spChg>
        <pc:spChg chg="del">
          <ac:chgData name="Soheil Abbasloo" userId="d71572ce-aea6-4a3a-9d7a-c1bc96c12f67" providerId="ADAL" clId="{ED41F9C1-8274-4F08-8693-1523C4FF26CB}" dt="2022-08-10T22:40:12.349" v="216" actId="478"/>
          <ac:spMkLst>
            <pc:docMk/>
            <pc:sldMk cId="3216256231" sldId="343"/>
            <ac:spMk id="104" creationId="{00000000-0000-0000-0000-000000000000}"/>
          </ac:spMkLst>
        </pc:spChg>
        <pc:spChg chg="mod">
          <ac:chgData name="Soheil Abbasloo" userId="d71572ce-aea6-4a3a-9d7a-c1bc96c12f67" providerId="ADAL" clId="{ED41F9C1-8274-4F08-8693-1523C4FF26CB}" dt="2022-08-10T22:40:16.517" v="217"/>
          <ac:spMkLst>
            <pc:docMk/>
            <pc:sldMk cId="3216256231" sldId="343"/>
            <ac:spMk id="108" creationId="{8BA5E3F2-35A2-F5C2-9AAF-859278D42FFC}"/>
          </ac:spMkLst>
        </pc:spChg>
        <pc:spChg chg="mod">
          <ac:chgData name="Soheil Abbasloo" userId="d71572ce-aea6-4a3a-9d7a-c1bc96c12f67" providerId="ADAL" clId="{ED41F9C1-8274-4F08-8693-1523C4FF26CB}" dt="2022-08-10T22:40:16.517" v="217"/>
          <ac:spMkLst>
            <pc:docMk/>
            <pc:sldMk cId="3216256231" sldId="343"/>
            <ac:spMk id="115" creationId="{6B575634-E670-9426-9535-0351D31CD8F0}"/>
          </ac:spMkLst>
        </pc:spChg>
        <pc:spChg chg="mod">
          <ac:chgData name="Soheil Abbasloo" userId="d71572ce-aea6-4a3a-9d7a-c1bc96c12f67" providerId="ADAL" clId="{ED41F9C1-8274-4F08-8693-1523C4FF26CB}" dt="2022-08-10T22:40:16.517" v="217"/>
          <ac:spMkLst>
            <pc:docMk/>
            <pc:sldMk cId="3216256231" sldId="343"/>
            <ac:spMk id="116" creationId="{2ADB2899-BB35-7084-83A7-D8EFA59C88F8}"/>
          </ac:spMkLst>
        </pc:spChg>
        <pc:spChg chg="mod">
          <ac:chgData name="Soheil Abbasloo" userId="d71572ce-aea6-4a3a-9d7a-c1bc96c12f67" providerId="ADAL" clId="{ED41F9C1-8274-4F08-8693-1523C4FF26CB}" dt="2022-08-10T22:40:16.517" v="217"/>
          <ac:spMkLst>
            <pc:docMk/>
            <pc:sldMk cId="3216256231" sldId="343"/>
            <ac:spMk id="133" creationId="{4CFC3F66-387C-EC7F-C48E-82D1E19F9C92}"/>
          </ac:spMkLst>
        </pc:spChg>
        <pc:spChg chg="mod">
          <ac:chgData name="Soheil Abbasloo" userId="d71572ce-aea6-4a3a-9d7a-c1bc96c12f67" providerId="ADAL" clId="{ED41F9C1-8274-4F08-8693-1523C4FF26CB}" dt="2022-08-10T22:40:16.517" v="217"/>
          <ac:spMkLst>
            <pc:docMk/>
            <pc:sldMk cId="3216256231" sldId="343"/>
            <ac:spMk id="134" creationId="{156E952C-310A-16F7-C762-21925F90EB0F}"/>
          </ac:spMkLst>
        </pc:spChg>
        <pc:spChg chg="mod">
          <ac:chgData name="Soheil Abbasloo" userId="d71572ce-aea6-4a3a-9d7a-c1bc96c12f67" providerId="ADAL" clId="{ED41F9C1-8274-4F08-8693-1523C4FF26CB}" dt="2022-08-10T22:40:16.517" v="217"/>
          <ac:spMkLst>
            <pc:docMk/>
            <pc:sldMk cId="3216256231" sldId="343"/>
            <ac:spMk id="135" creationId="{6D9A3709-3743-2C26-D1C9-EB728D2452A2}"/>
          </ac:spMkLst>
        </pc:spChg>
        <pc:spChg chg="mod">
          <ac:chgData name="Soheil Abbasloo" userId="d71572ce-aea6-4a3a-9d7a-c1bc96c12f67" providerId="ADAL" clId="{ED41F9C1-8274-4F08-8693-1523C4FF26CB}" dt="2022-08-10T22:40:16.517" v="217"/>
          <ac:spMkLst>
            <pc:docMk/>
            <pc:sldMk cId="3216256231" sldId="343"/>
            <ac:spMk id="136" creationId="{0B4E9B58-1716-3AAC-E060-3D61A961F31F}"/>
          </ac:spMkLst>
        </pc:spChg>
        <pc:spChg chg="mod">
          <ac:chgData name="Soheil Abbasloo" userId="d71572ce-aea6-4a3a-9d7a-c1bc96c12f67" providerId="ADAL" clId="{ED41F9C1-8274-4F08-8693-1523C4FF26CB}" dt="2022-08-10T22:40:16.517" v="217"/>
          <ac:spMkLst>
            <pc:docMk/>
            <pc:sldMk cId="3216256231" sldId="343"/>
            <ac:spMk id="137" creationId="{0B6F9D4F-2EFC-51D9-00AE-869DFA0BD72A}"/>
          </ac:spMkLst>
        </pc:spChg>
        <pc:spChg chg="mod">
          <ac:chgData name="Soheil Abbasloo" userId="d71572ce-aea6-4a3a-9d7a-c1bc96c12f67" providerId="ADAL" clId="{ED41F9C1-8274-4F08-8693-1523C4FF26CB}" dt="2022-08-10T22:40:16.517" v="217"/>
          <ac:spMkLst>
            <pc:docMk/>
            <pc:sldMk cId="3216256231" sldId="343"/>
            <ac:spMk id="138" creationId="{29493885-12A1-2D66-F779-BF8C4F8B56C2}"/>
          </ac:spMkLst>
        </pc:spChg>
        <pc:spChg chg="mod">
          <ac:chgData name="Soheil Abbasloo" userId="d71572ce-aea6-4a3a-9d7a-c1bc96c12f67" providerId="ADAL" clId="{ED41F9C1-8274-4F08-8693-1523C4FF26CB}" dt="2022-08-10T22:40:16.517" v="217"/>
          <ac:spMkLst>
            <pc:docMk/>
            <pc:sldMk cId="3216256231" sldId="343"/>
            <ac:spMk id="139" creationId="{06D8B5BC-918C-E19A-DA53-59F5E2E87DC5}"/>
          </ac:spMkLst>
        </pc:spChg>
        <pc:spChg chg="mod">
          <ac:chgData name="Soheil Abbasloo" userId="d71572ce-aea6-4a3a-9d7a-c1bc96c12f67" providerId="ADAL" clId="{ED41F9C1-8274-4F08-8693-1523C4FF26CB}" dt="2022-08-10T22:40:16.517" v="217"/>
          <ac:spMkLst>
            <pc:docMk/>
            <pc:sldMk cId="3216256231" sldId="343"/>
            <ac:spMk id="140" creationId="{CA7BF3F5-0AEC-CE0F-79D0-38D8AB83FE61}"/>
          </ac:spMkLst>
        </pc:spChg>
        <pc:spChg chg="mod">
          <ac:chgData name="Soheil Abbasloo" userId="d71572ce-aea6-4a3a-9d7a-c1bc96c12f67" providerId="ADAL" clId="{ED41F9C1-8274-4F08-8693-1523C4FF26CB}" dt="2022-08-10T22:40:16.517" v="217"/>
          <ac:spMkLst>
            <pc:docMk/>
            <pc:sldMk cId="3216256231" sldId="343"/>
            <ac:spMk id="141" creationId="{A3D10D94-9DF6-0FFF-B5C3-2933227EF8CA}"/>
          </ac:spMkLst>
        </pc:spChg>
        <pc:spChg chg="mod">
          <ac:chgData name="Soheil Abbasloo" userId="d71572ce-aea6-4a3a-9d7a-c1bc96c12f67" providerId="ADAL" clId="{ED41F9C1-8274-4F08-8693-1523C4FF26CB}" dt="2022-08-10T22:40:16.517" v="217"/>
          <ac:spMkLst>
            <pc:docMk/>
            <pc:sldMk cId="3216256231" sldId="343"/>
            <ac:spMk id="142" creationId="{B629DC34-A9D8-0DA6-F09C-8AAE341E441C}"/>
          </ac:spMkLst>
        </pc:spChg>
        <pc:spChg chg="mod">
          <ac:chgData name="Soheil Abbasloo" userId="d71572ce-aea6-4a3a-9d7a-c1bc96c12f67" providerId="ADAL" clId="{ED41F9C1-8274-4F08-8693-1523C4FF26CB}" dt="2022-08-10T22:40:16.517" v="217"/>
          <ac:spMkLst>
            <pc:docMk/>
            <pc:sldMk cId="3216256231" sldId="343"/>
            <ac:spMk id="144" creationId="{C2AFDE4F-C672-D8F5-56C0-73C3BAD1E3F7}"/>
          </ac:spMkLst>
        </pc:spChg>
        <pc:spChg chg="mod">
          <ac:chgData name="Soheil Abbasloo" userId="d71572ce-aea6-4a3a-9d7a-c1bc96c12f67" providerId="ADAL" clId="{ED41F9C1-8274-4F08-8693-1523C4FF26CB}" dt="2022-08-10T22:40:16.517" v="217"/>
          <ac:spMkLst>
            <pc:docMk/>
            <pc:sldMk cId="3216256231" sldId="343"/>
            <ac:spMk id="145" creationId="{0AD3E498-11B6-FC6A-D153-878CA552E2D1}"/>
          </ac:spMkLst>
        </pc:spChg>
        <pc:spChg chg="mod">
          <ac:chgData name="Soheil Abbasloo" userId="d71572ce-aea6-4a3a-9d7a-c1bc96c12f67" providerId="ADAL" clId="{ED41F9C1-8274-4F08-8693-1523C4FF26CB}" dt="2022-08-10T22:40:16.517" v="217"/>
          <ac:spMkLst>
            <pc:docMk/>
            <pc:sldMk cId="3216256231" sldId="343"/>
            <ac:spMk id="146" creationId="{2656E26A-E0C2-2C1D-850F-5C03BC9C2992}"/>
          </ac:spMkLst>
        </pc:spChg>
        <pc:spChg chg="mod">
          <ac:chgData name="Soheil Abbasloo" userId="d71572ce-aea6-4a3a-9d7a-c1bc96c12f67" providerId="ADAL" clId="{ED41F9C1-8274-4F08-8693-1523C4FF26CB}" dt="2022-08-10T22:40:16.517" v="217"/>
          <ac:spMkLst>
            <pc:docMk/>
            <pc:sldMk cId="3216256231" sldId="343"/>
            <ac:spMk id="147" creationId="{7433249C-5BE7-606F-9387-03E24A5AED8A}"/>
          </ac:spMkLst>
        </pc:spChg>
        <pc:spChg chg="mod">
          <ac:chgData name="Soheil Abbasloo" userId="d71572ce-aea6-4a3a-9d7a-c1bc96c12f67" providerId="ADAL" clId="{ED41F9C1-8274-4F08-8693-1523C4FF26CB}" dt="2022-08-10T22:40:16.517" v="217"/>
          <ac:spMkLst>
            <pc:docMk/>
            <pc:sldMk cId="3216256231" sldId="343"/>
            <ac:spMk id="148" creationId="{FBCA8446-3BCC-EC0D-288C-DB9996193CCF}"/>
          </ac:spMkLst>
        </pc:spChg>
        <pc:spChg chg="mod">
          <ac:chgData name="Soheil Abbasloo" userId="d71572ce-aea6-4a3a-9d7a-c1bc96c12f67" providerId="ADAL" clId="{ED41F9C1-8274-4F08-8693-1523C4FF26CB}" dt="2022-08-10T22:40:16.517" v="217"/>
          <ac:spMkLst>
            <pc:docMk/>
            <pc:sldMk cId="3216256231" sldId="343"/>
            <ac:spMk id="149" creationId="{077B773E-F2E2-7562-1589-8CB62A185EC7}"/>
          </ac:spMkLst>
        </pc:spChg>
        <pc:spChg chg="mod">
          <ac:chgData name="Soheil Abbasloo" userId="d71572ce-aea6-4a3a-9d7a-c1bc96c12f67" providerId="ADAL" clId="{ED41F9C1-8274-4F08-8693-1523C4FF26CB}" dt="2022-08-10T22:40:16.517" v="217"/>
          <ac:spMkLst>
            <pc:docMk/>
            <pc:sldMk cId="3216256231" sldId="343"/>
            <ac:spMk id="150" creationId="{A25AFDFD-FA80-2F5C-4D2E-1FBA2577046E}"/>
          </ac:spMkLst>
        </pc:spChg>
        <pc:spChg chg="mod">
          <ac:chgData name="Soheil Abbasloo" userId="d71572ce-aea6-4a3a-9d7a-c1bc96c12f67" providerId="ADAL" clId="{ED41F9C1-8274-4F08-8693-1523C4FF26CB}" dt="2022-08-10T22:40:16.517" v="217"/>
          <ac:spMkLst>
            <pc:docMk/>
            <pc:sldMk cId="3216256231" sldId="343"/>
            <ac:spMk id="151" creationId="{A20A5C3F-0572-0F6D-8F24-DB9C559A2CDD}"/>
          </ac:spMkLst>
        </pc:spChg>
        <pc:spChg chg="mod">
          <ac:chgData name="Soheil Abbasloo" userId="d71572ce-aea6-4a3a-9d7a-c1bc96c12f67" providerId="ADAL" clId="{ED41F9C1-8274-4F08-8693-1523C4FF26CB}" dt="2022-08-10T22:40:16.517" v="217"/>
          <ac:spMkLst>
            <pc:docMk/>
            <pc:sldMk cId="3216256231" sldId="343"/>
            <ac:spMk id="152" creationId="{5B539C7D-3C67-064B-97B6-29A0AE200A5E}"/>
          </ac:spMkLst>
        </pc:spChg>
        <pc:spChg chg="mod">
          <ac:chgData name="Soheil Abbasloo" userId="d71572ce-aea6-4a3a-9d7a-c1bc96c12f67" providerId="ADAL" clId="{ED41F9C1-8274-4F08-8693-1523C4FF26CB}" dt="2022-08-10T22:40:16.517" v="217"/>
          <ac:spMkLst>
            <pc:docMk/>
            <pc:sldMk cId="3216256231" sldId="343"/>
            <ac:spMk id="154" creationId="{58390021-94AA-B640-208A-EEBE74F583A8}"/>
          </ac:spMkLst>
        </pc:spChg>
        <pc:spChg chg="mod">
          <ac:chgData name="Soheil Abbasloo" userId="d71572ce-aea6-4a3a-9d7a-c1bc96c12f67" providerId="ADAL" clId="{ED41F9C1-8274-4F08-8693-1523C4FF26CB}" dt="2022-08-10T22:40:16.517" v="217"/>
          <ac:spMkLst>
            <pc:docMk/>
            <pc:sldMk cId="3216256231" sldId="343"/>
            <ac:spMk id="155" creationId="{768A14D7-D80E-0D33-0C8A-D6328A396B21}"/>
          </ac:spMkLst>
        </pc:spChg>
        <pc:spChg chg="mod">
          <ac:chgData name="Soheil Abbasloo" userId="d71572ce-aea6-4a3a-9d7a-c1bc96c12f67" providerId="ADAL" clId="{ED41F9C1-8274-4F08-8693-1523C4FF26CB}" dt="2022-08-10T22:40:16.517" v="217"/>
          <ac:spMkLst>
            <pc:docMk/>
            <pc:sldMk cId="3216256231" sldId="343"/>
            <ac:spMk id="156" creationId="{FA7DE11F-A362-17D7-A391-83786DD5A5D3}"/>
          </ac:spMkLst>
        </pc:spChg>
        <pc:spChg chg="mod">
          <ac:chgData name="Soheil Abbasloo" userId="d71572ce-aea6-4a3a-9d7a-c1bc96c12f67" providerId="ADAL" clId="{ED41F9C1-8274-4F08-8693-1523C4FF26CB}" dt="2022-08-10T22:40:16.517" v="217"/>
          <ac:spMkLst>
            <pc:docMk/>
            <pc:sldMk cId="3216256231" sldId="343"/>
            <ac:spMk id="157" creationId="{9858A3F2-A084-90F4-0F94-8B3B333CF240}"/>
          </ac:spMkLst>
        </pc:spChg>
        <pc:spChg chg="mod">
          <ac:chgData name="Soheil Abbasloo" userId="d71572ce-aea6-4a3a-9d7a-c1bc96c12f67" providerId="ADAL" clId="{ED41F9C1-8274-4F08-8693-1523C4FF26CB}" dt="2022-08-10T22:40:16.517" v="217"/>
          <ac:spMkLst>
            <pc:docMk/>
            <pc:sldMk cId="3216256231" sldId="343"/>
            <ac:spMk id="158" creationId="{599AA585-91E4-C9A0-A53A-ADD43264923E}"/>
          </ac:spMkLst>
        </pc:spChg>
        <pc:spChg chg="mod">
          <ac:chgData name="Soheil Abbasloo" userId="d71572ce-aea6-4a3a-9d7a-c1bc96c12f67" providerId="ADAL" clId="{ED41F9C1-8274-4F08-8693-1523C4FF26CB}" dt="2022-08-10T22:40:16.517" v="217"/>
          <ac:spMkLst>
            <pc:docMk/>
            <pc:sldMk cId="3216256231" sldId="343"/>
            <ac:spMk id="159" creationId="{3CEE5DF3-DE4A-59F4-638A-D6BBA3547D37}"/>
          </ac:spMkLst>
        </pc:spChg>
        <pc:spChg chg="mod">
          <ac:chgData name="Soheil Abbasloo" userId="d71572ce-aea6-4a3a-9d7a-c1bc96c12f67" providerId="ADAL" clId="{ED41F9C1-8274-4F08-8693-1523C4FF26CB}" dt="2022-08-10T22:40:16.517" v="217"/>
          <ac:spMkLst>
            <pc:docMk/>
            <pc:sldMk cId="3216256231" sldId="343"/>
            <ac:spMk id="160" creationId="{E5B34169-AD1B-1F55-1C2E-A214A0317435}"/>
          </ac:spMkLst>
        </pc:spChg>
        <pc:spChg chg="mod">
          <ac:chgData name="Soheil Abbasloo" userId="d71572ce-aea6-4a3a-9d7a-c1bc96c12f67" providerId="ADAL" clId="{ED41F9C1-8274-4F08-8693-1523C4FF26CB}" dt="2022-08-10T22:40:16.517" v="217"/>
          <ac:spMkLst>
            <pc:docMk/>
            <pc:sldMk cId="3216256231" sldId="343"/>
            <ac:spMk id="161" creationId="{AE1D2783-D6B0-B664-6390-74A7A034A75A}"/>
          </ac:spMkLst>
        </pc:spChg>
        <pc:spChg chg="mod">
          <ac:chgData name="Soheil Abbasloo" userId="d71572ce-aea6-4a3a-9d7a-c1bc96c12f67" providerId="ADAL" clId="{ED41F9C1-8274-4F08-8693-1523C4FF26CB}" dt="2022-08-10T22:40:16.517" v="217"/>
          <ac:spMkLst>
            <pc:docMk/>
            <pc:sldMk cId="3216256231" sldId="343"/>
            <ac:spMk id="162" creationId="{BD18244C-B6BF-24EC-9EAF-DBE1BE90C6CC}"/>
          </ac:spMkLst>
        </pc:spChg>
        <pc:spChg chg="mod">
          <ac:chgData name="Soheil Abbasloo" userId="d71572ce-aea6-4a3a-9d7a-c1bc96c12f67" providerId="ADAL" clId="{ED41F9C1-8274-4F08-8693-1523C4FF26CB}" dt="2022-08-10T22:40:16.517" v="217"/>
          <ac:spMkLst>
            <pc:docMk/>
            <pc:sldMk cId="3216256231" sldId="343"/>
            <ac:spMk id="164" creationId="{56B06E9D-3C65-4E57-AB18-6BE5A4ED8D62}"/>
          </ac:spMkLst>
        </pc:spChg>
        <pc:spChg chg="mod">
          <ac:chgData name="Soheil Abbasloo" userId="d71572ce-aea6-4a3a-9d7a-c1bc96c12f67" providerId="ADAL" clId="{ED41F9C1-8274-4F08-8693-1523C4FF26CB}" dt="2022-08-10T22:40:16.517" v="217"/>
          <ac:spMkLst>
            <pc:docMk/>
            <pc:sldMk cId="3216256231" sldId="343"/>
            <ac:spMk id="165" creationId="{2C71A91E-F158-1048-AD15-16C2BE9AA285}"/>
          </ac:spMkLst>
        </pc:spChg>
        <pc:spChg chg="mod">
          <ac:chgData name="Soheil Abbasloo" userId="d71572ce-aea6-4a3a-9d7a-c1bc96c12f67" providerId="ADAL" clId="{ED41F9C1-8274-4F08-8693-1523C4FF26CB}" dt="2022-08-10T22:40:16.517" v="217"/>
          <ac:spMkLst>
            <pc:docMk/>
            <pc:sldMk cId="3216256231" sldId="343"/>
            <ac:spMk id="166" creationId="{C30384E9-E39C-CEEE-7EC0-5FE81A65E7C4}"/>
          </ac:spMkLst>
        </pc:spChg>
        <pc:spChg chg="mod">
          <ac:chgData name="Soheil Abbasloo" userId="d71572ce-aea6-4a3a-9d7a-c1bc96c12f67" providerId="ADAL" clId="{ED41F9C1-8274-4F08-8693-1523C4FF26CB}" dt="2022-08-10T22:40:16.517" v="217"/>
          <ac:spMkLst>
            <pc:docMk/>
            <pc:sldMk cId="3216256231" sldId="343"/>
            <ac:spMk id="167" creationId="{61DAA73C-99C6-F66C-7EC6-56DF6D53544B}"/>
          </ac:spMkLst>
        </pc:spChg>
        <pc:spChg chg="mod">
          <ac:chgData name="Soheil Abbasloo" userId="d71572ce-aea6-4a3a-9d7a-c1bc96c12f67" providerId="ADAL" clId="{ED41F9C1-8274-4F08-8693-1523C4FF26CB}" dt="2022-08-10T22:40:16.517" v="217"/>
          <ac:spMkLst>
            <pc:docMk/>
            <pc:sldMk cId="3216256231" sldId="343"/>
            <ac:spMk id="168" creationId="{2A439292-CDEC-7DEB-C93E-82BB7D4F2470}"/>
          </ac:spMkLst>
        </pc:spChg>
        <pc:spChg chg="mod">
          <ac:chgData name="Soheil Abbasloo" userId="d71572ce-aea6-4a3a-9d7a-c1bc96c12f67" providerId="ADAL" clId="{ED41F9C1-8274-4F08-8693-1523C4FF26CB}" dt="2022-08-10T22:40:16.517" v="217"/>
          <ac:spMkLst>
            <pc:docMk/>
            <pc:sldMk cId="3216256231" sldId="343"/>
            <ac:spMk id="169" creationId="{BD55AF05-5FB9-0BFA-C5A5-473371A28CE5}"/>
          </ac:spMkLst>
        </pc:spChg>
        <pc:spChg chg="mod">
          <ac:chgData name="Soheil Abbasloo" userId="d71572ce-aea6-4a3a-9d7a-c1bc96c12f67" providerId="ADAL" clId="{ED41F9C1-8274-4F08-8693-1523C4FF26CB}" dt="2022-08-10T22:40:16.517" v="217"/>
          <ac:spMkLst>
            <pc:docMk/>
            <pc:sldMk cId="3216256231" sldId="343"/>
            <ac:spMk id="170" creationId="{075E0FC1-30F6-D906-6EFE-C9B06FAC8630}"/>
          </ac:spMkLst>
        </pc:spChg>
        <pc:spChg chg="mod">
          <ac:chgData name="Soheil Abbasloo" userId="d71572ce-aea6-4a3a-9d7a-c1bc96c12f67" providerId="ADAL" clId="{ED41F9C1-8274-4F08-8693-1523C4FF26CB}" dt="2022-08-10T22:40:16.517" v="217"/>
          <ac:spMkLst>
            <pc:docMk/>
            <pc:sldMk cId="3216256231" sldId="343"/>
            <ac:spMk id="171" creationId="{DD4F2440-CF6F-A000-EEF0-132DFF6172A1}"/>
          </ac:spMkLst>
        </pc:spChg>
        <pc:spChg chg="mod">
          <ac:chgData name="Soheil Abbasloo" userId="d71572ce-aea6-4a3a-9d7a-c1bc96c12f67" providerId="ADAL" clId="{ED41F9C1-8274-4F08-8693-1523C4FF26CB}" dt="2022-08-10T22:40:16.517" v="217"/>
          <ac:spMkLst>
            <pc:docMk/>
            <pc:sldMk cId="3216256231" sldId="343"/>
            <ac:spMk id="172" creationId="{EC067334-D2EF-4ABC-1520-201EEFA17BF6}"/>
          </ac:spMkLst>
        </pc:spChg>
        <pc:spChg chg="add del mod">
          <ac:chgData name="Soheil Abbasloo" userId="d71572ce-aea6-4a3a-9d7a-c1bc96c12f67" providerId="ADAL" clId="{ED41F9C1-8274-4F08-8693-1523C4FF26CB}" dt="2022-08-10T22:40:19.572" v="220"/>
          <ac:spMkLst>
            <pc:docMk/>
            <pc:sldMk cId="3216256231" sldId="343"/>
            <ac:spMk id="173" creationId="{C29C2063-875E-B84A-40ED-64CF68D61FA2}"/>
          </ac:spMkLst>
        </pc:spChg>
        <pc:spChg chg="mod">
          <ac:chgData name="Soheil Abbasloo" userId="d71572ce-aea6-4a3a-9d7a-c1bc96c12f67" providerId="ADAL" clId="{ED41F9C1-8274-4F08-8693-1523C4FF26CB}" dt="2022-08-10T22:40:16.517" v="217"/>
          <ac:spMkLst>
            <pc:docMk/>
            <pc:sldMk cId="3216256231" sldId="343"/>
            <ac:spMk id="177" creationId="{726BE8C6-272A-C189-9DF9-79D4C9A2B5C8}"/>
          </ac:spMkLst>
        </pc:spChg>
        <pc:spChg chg="mod">
          <ac:chgData name="Soheil Abbasloo" userId="d71572ce-aea6-4a3a-9d7a-c1bc96c12f67" providerId="ADAL" clId="{ED41F9C1-8274-4F08-8693-1523C4FF26CB}" dt="2022-08-10T22:40:16.517" v="217"/>
          <ac:spMkLst>
            <pc:docMk/>
            <pc:sldMk cId="3216256231" sldId="343"/>
            <ac:spMk id="178" creationId="{ECE0CAB6-7101-5F57-E1FE-63521F75BB6A}"/>
          </ac:spMkLst>
        </pc:spChg>
        <pc:spChg chg="mod">
          <ac:chgData name="Soheil Abbasloo" userId="d71572ce-aea6-4a3a-9d7a-c1bc96c12f67" providerId="ADAL" clId="{ED41F9C1-8274-4F08-8693-1523C4FF26CB}" dt="2022-08-10T22:40:16.517" v="217"/>
          <ac:spMkLst>
            <pc:docMk/>
            <pc:sldMk cId="3216256231" sldId="343"/>
            <ac:spMk id="179" creationId="{52AAF65A-4EBC-4372-D114-C92DABD9BF01}"/>
          </ac:spMkLst>
        </pc:spChg>
        <pc:spChg chg="mod">
          <ac:chgData name="Soheil Abbasloo" userId="d71572ce-aea6-4a3a-9d7a-c1bc96c12f67" providerId="ADAL" clId="{ED41F9C1-8274-4F08-8693-1523C4FF26CB}" dt="2022-08-10T22:40:16.517" v="217"/>
          <ac:spMkLst>
            <pc:docMk/>
            <pc:sldMk cId="3216256231" sldId="343"/>
            <ac:spMk id="180" creationId="{CE4A549C-1FDB-3E95-581E-401B548EEED3}"/>
          </ac:spMkLst>
        </pc:spChg>
        <pc:spChg chg="mod">
          <ac:chgData name="Soheil Abbasloo" userId="d71572ce-aea6-4a3a-9d7a-c1bc96c12f67" providerId="ADAL" clId="{ED41F9C1-8274-4F08-8693-1523C4FF26CB}" dt="2022-08-10T22:40:16.517" v="217"/>
          <ac:spMkLst>
            <pc:docMk/>
            <pc:sldMk cId="3216256231" sldId="343"/>
            <ac:spMk id="181" creationId="{1FA6A92A-4455-B2DA-436B-260C447B1A6B}"/>
          </ac:spMkLst>
        </pc:spChg>
        <pc:spChg chg="mod">
          <ac:chgData name="Soheil Abbasloo" userId="d71572ce-aea6-4a3a-9d7a-c1bc96c12f67" providerId="ADAL" clId="{ED41F9C1-8274-4F08-8693-1523C4FF26CB}" dt="2022-08-10T22:40:16.517" v="217"/>
          <ac:spMkLst>
            <pc:docMk/>
            <pc:sldMk cId="3216256231" sldId="343"/>
            <ac:spMk id="183" creationId="{7E61D948-7E9B-63B2-783F-8424B351459C}"/>
          </ac:spMkLst>
        </pc:spChg>
        <pc:spChg chg="mod">
          <ac:chgData name="Soheil Abbasloo" userId="d71572ce-aea6-4a3a-9d7a-c1bc96c12f67" providerId="ADAL" clId="{ED41F9C1-8274-4F08-8693-1523C4FF26CB}" dt="2022-08-10T22:40:16.517" v="217"/>
          <ac:spMkLst>
            <pc:docMk/>
            <pc:sldMk cId="3216256231" sldId="343"/>
            <ac:spMk id="184" creationId="{784EF6F9-E405-DC47-4C53-9FE94FB3F01D}"/>
          </ac:spMkLst>
        </pc:spChg>
        <pc:spChg chg="mod">
          <ac:chgData name="Soheil Abbasloo" userId="d71572ce-aea6-4a3a-9d7a-c1bc96c12f67" providerId="ADAL" clId="{ED41F9C1-8274-4F08-8693-1523C4FF26CB}" dt="2022-08-10T22:40:16.517" v="217"/>
          <ac:spMkLst>
            <pc:docMk/>
            <pc:sldMk cId="3216256231" sldId="343"/>
            <ac:spMk id="185" creationId="{BD2A2D80-1917-A7EA-C47E-1D31FC3D551D}"/>
          </ac:spMkLst>
        </pc:spChg>
        <pc:spChg chg="mod">
          <ac:chgData name="Soheil Abbasloo" userId="d71572ce-aea6-4a3a-9d7a-c1bc96c12f67" providerId="ADAL" clId="{ED41F9C1-8274-4F08-8693-1523C4FF26CB}" dt="2022-08-10T22:40:16.517" v="217"/>
          <ac:spMkLst>
            <pc:docMk/>
            <pc:sldMk cId="3216256231" sldId="343"/>
            <ac:spMk id="186" creationId="{EA5DD671-AF0E-3C3D-BBEA-20197C1A87EC}"/>
          </ac:spMkLst>
        </pc:spChg>
        <pc:spChg chg="mod">
          <ac:chgData name="Soheil Abbasloo" userId="d71572ce-aea6-4a3a-9d7a-c1bc96c12f67" providerId="ADAL" clId="{ED41F9C1-8274-4F08-8693-1523C4FF26CB}" dt="2022-08-10T22:40:16.517" v="217"/>
          <ac:spMkLst>
            <pc:docMk/>
            <pc:sldMk cId="3216256231" sldId="343"/>
            <ac:spMk id="187" creationId="{BE738E3D-471C-D32A-E475-9C17BFE24DB0}"/>
          </ac:spMkLst>
        </pc:spChg>
        <pc:spChg chg="mod">
          <ac:chgData name="Soheil Abbasloo" userId="d71572ce-aea6-4a3a-9d7a-c1bc96c12f67" providerId="ADAL" clId="{ED41F9C1-8274-4F08-8693-1523C4FF26CB}" dt="2022-08-10T22:40:16.517" v="217"/>
          <ac:spMkLst>
            <pc:docMk/>
            <pc:sldMk cId="3216256231" sldId="343"/>
            <ac:spMk id="189" creationId="{18E25949-9C41-FF18-1CE6-FF179D10A009}"/>
          </ac:spMkLst>
        </pc:spChg>
        <pc:spChg chg="mod">
          <ac:chgData name="Soheil Abbasloo" userId="d71572ce-aea6-4a3a-9d7a-c1bc96c12f67" providerId="ADAL" clId="{ED41F9C1-8274-4F08-8693-1523C4FF26CB}" dt="2022-08-10T22:40:16.517" v="217"/>
          <ac:spMkLst>
            <pc:docMk/>
            <pc:sldMk cId="3216256231" sldId="343"/>
            <ac:spMk id="190" creationId="{25D53A6F-CFC4-4B35-CD3E-9D5B3D1D0D5D}"/>
          </ac:spMkLst>
        </pc:spChg>
        <pc:spChg chg="mod">
          <ac:chgData name="Soheil Abbasloo" userId="d71572ce-aea6-4a3a-9d7a-c1bc96c12f67" providerId="ADAL" clId="{ED41F9C1-8274-4F08-8693-1523C4FF26CB}" dt="2022-08-10T22:40:16.517" v="217"/>
          <ac:spMkLst>
            <pc:docMk/>
            <pc:sldMk cId="3216256231" sldId="343"/>
            <ac:spMk id="191" creationId="{31A965E5-1C82-7F95-2612-D8716A916850}"/>
          </ac:spMkLst>
        </pc:spChg>
        <pc:spChg chg="mod">
          <ac:chgData name="Soheil Abbasloo" userId="d71572ce-aea6-4a3a-9d7a-c1bc96c12f67" providerId="ADAL" clId="{ED41F9C1-8274-4F08-8693-1523C4FF26CB}" dt="2022-08-10T22:40:16.517" v="217"/>
          <ac:spMkLst>
            <pc:docMk/>
            <pc:sldMk cId="3216256231" sldId="343"/>
            <ac:spMk id="192" creationId="{E4C9FC6B-8ED8-0C86-5740-238364DF5737}"/>
          </ac:spMkLst>
        </pc:spChg>
        <pc:spChg chg="mod">
          <ac:chgData name="Soheil Abbasloo" userId="d71572ce-aea6-4a3a-9d7a-c1bc96c12f67" providerId="ADAL" clId="{ED41F9C1-8274-4F08-8693-1523C4FF26CB}" dt="2022-08-10T22:40:16.517" v="217"/>
          <ac:spMkLst>
            <pc:docMk/>
            <pc:sldMk cId="3216256231" sldId="343"/>
            <ac:spMk id="193" creationId="{B74DF0B5-A377-781A-FA26-C0D508759E20}"/>
          </ac:spMkLst>
        </pc:spChg>
        <pc:spChg chg="add del mod">
          <ac:chgData name="Soheil Abbasloo" userId="d71572ce-aea6-4a3a-9d7a-c1bc96c12f67" providerId="ADAL" clId="{ED41F9C1-8274-4F08-8693-1523C4FF26CB}" dt="2022-08-10T22:40:19.572" v="220"/>
          <ac:spMkLst>
            <pc:docMk/>
            <pc:sldMk cId="3216256231" sldId="343"/>
            <ac:spMk id="194" creationId="{0A0E3493-4B1D-4117-B393-494E90A18BFB}"/>
          </ac:spMkLst>
        </pc:spChg>
        <pc:spChg chg="mod">
          <ac:chgData name="Soheil Abbasloo" userId="d71572ce-aea6-4a3a-9d7a-c1bc96c12f67" providerId="ADAL" clId="{ED41F9C1-8274-4F08-8693-1523C4FF26CB}" dt="2022-08-10T22:40:16.517" v="217"/>
          <ac:spMkLst>
            <pc:docMk/>
            <pc:sldMk cId="3216256231" sldId="343"/>
            <ac:spMk id="198" creationId="{52CA0843-593E-48B1-1C1D-6ABE7F514747}"/>
          </ac:spMkLst>
        </pc:spChg>
        <pc:spChg chg="mod">
          <ac:chgData name="Soheil Abbasloo" userId="d71572ce-aea6-4a3a-9d7a-c1bc96c12f67" providerId="ADAL" clId="{ED41F9C1-8274-4F08-8693-1523C4FF26CB}" dt="2022-08-10T22:40:16.517" v="217"/>
          <ac:spMkLst>
            <pc:docMk/>
            <pc:sldMk cId="3216256231" sldId="343"/>
            <ac:spMk id="199" creationId="{89158F6C-EA1D-B14C-9A44-DFFA2891DB11}"/>
          </ac:spMkLst>
        </pc:spChg>
        <pc:spChg chg="mod">
          <ac:chgData name="Soheil Abbasloo" userId="d71572ce-aea6-4a3a-9d7a-c1bc96c12f67" providerId="ADAL" clId="{ED41F9C1-8274-4F08-8693-1523C4FF26CB}" dt="2022-08-10T22:40:16.517" v="217"/>
          <ac:spMkLst>
            <pc:docMk/>
            <pc:sldMk cId="3216256231" sldId="343"/>
            <ac:spMk id="200" creationId="{547971FC-6587-51C1-8765-E82295C04000}"/>
          </ac:spMkLst>
        </pc:spChg>
        <pc:spChg chg="mod">
          <ac:chgData name="Soheil Abbasloo" userId="d71572ce-aea6-4a3a-9d7a-c1bc96c12f67" providerId="ADAL" clId="{ED41F9C1-8274-4F08-8693-1523C4FF26CB}" dt="2022-08-10T22:40:16.517" v="217"/>
          <ac:spMkLst>
            <pc:docMk/>
            <pc:sldMk cId="3216256231" sldId="343"/>
            <ac:spMk id="201" creationId="{B2D16A30-8319-6046-B258-7B9263084196}"/>
          </ac:spMkLst>
        </pc:spChg>
        <pc:spChg chg="mod">
          <ac:chgData name="Soheil Abbasloo" userId="d71572ce-aea6-4a3a-9d7a-c1bc96c12f67" providerId="ADAL" clId="{ED41F9C1-8274-4F08-8693-1523C4FF26CB}" dt="2022-08-10T22:40:16.517" v="217"/>
          <ac:spMkLst>
            <pc:docMk/>
            <pc:sldMk cId="3216256231" sldId="343"/>
            <ac:spMk id="202" creationId="{F5B65489-3CFA-7AA0-C606-E0C2555033D3}"/>
          </ac:spMkLst>
        </pc:spChg>
        <pc:spChg chg="mod">
          <ac:chgData name="Soheil Abbasloo" userId="d71572ce-aea6-4a3a-9d7a-c1bc96c12f67" providerId="ADAL" clId="{ED41F9C1-8274-4F08-8693-1523C4FF26CB}" dt="2022-08-10T22:40:16.517" v="217"/>
          <ac:spMkLst>
            <pc:docMk/>
            <pc:sldMk cId="3216256231" sldId="343"/>
            <ac:spMk id="204" creationId="{EB4F146B-7C17-7E9B-C87F-87368DE82561}"/>
          </ac:spMkLst>
        </pc:spChg>
        <pc:spChg chg="mod">
          <ac:chgData name="Soheil Abbasloo" userId="d71572ce-aea6-4a3a-9d7a-c1bc96c12f67" providerId="ADAL" clId="{ED41F9C1-8274-4F08-8693-1523C4FF26CB}" dt="2022-08-10T22:40:16.517" v="217"/>
          <ac:spMkLst>
            <pc:docMk/>
            <pc:sldMk cId="3216256231" sldId="343"/>
            <ac:spMk id="205" creationId="{2FEE2D27-08B8-79B1-8BB4-F0FE54D73230}"/>
          </ac:spMkLst>
        </pc:spChg>
        <pc:spChg chg="mod">
          <ac:chgData name="Soheil Abbasloo" userId="d71572ce-aea6-4a3a-9d7a-c1bc96c12f67" providerId="ADAL" clId="{ED41F9C1-8274-4F08-8693-1523C4FF26CB}" dt="2022-08-10T22:40:16.517" v="217"/>
          <ac:spMkLst>
            <pc:docMk/>
            <pc:sldMk cId="3216256231" sldId="343"/>
            <ac:spMk id="206" creationId="{7E1B0119-A475-EFC0-1704-D4434E4B5205}"/>
          </ac:spMkLst>
        </pc:spChg>
        <pc:spChg chg="mod">
          <ac:chgData name="Soheil Abbasloo" userId="d71572ce-aea6-4a3a-9d7a-c1bc96c12f67" providerId="ADAL" clId="{ED41F9C1-8274-4F08-8693-1523C4FF26CB}" dt="2022-08-10T22:40:16.517" v="217"/>
          <ac:spMkLst>
            <pc:docMk/>
            <pc:sldMk cId="3216256231" sldId="343"/>
            <ac:spMk id="207" creationId="{3FF517C9-0358-9525-1ACC-2128C90277A1}"/>
          </ac:spMkLst>
        </pc:spChg>
        <pc:spChg chg="mod">
          <ac:chgData name="Soheil Abbasloo" userId="d71572ce-aea6-4a3a-9d7a-c1bc96c12f67" providerId="ADAL" clId="{ED41F9C1-8274-4F08-8693-1523C4FF26CB}" dt="2022-08-10T22:40:16.517" v="217"/>
          <ac:spMkLst>
            <pc:docMk/>
            <pc:sldMk cId="3216256231" sldId="343"/>
            <ac:spMk id="208" creationId="{5CB48CDE-A6F5-63D6-9B96-ABD89AE88E50}"/>
          </ac:spMkLst>
        </pc:spChg>
        <pc:spChg chg="mod">
          <ac:chgData name="Soheil Abbasloo" userId="d71572ce-aea6-4a3a-9d7a-c1bc96c12f67" providerId="ADAL" clId="{ED41F9C1-8274-4F08-8693-1523C4FF26CB}" dt="2022-08-10T22:40:16.517" v="217"/>
          <ac:spMkLst>
            <pc:docMk/>
            <pc:sldMk cId="3216256231" sldId="343"/>
            <ac:spMk id="209" creationId="{86231E0B-BF57-59C7-92E5-6A4E38DFF537}"/>
          </ac:spMkLst>
        </pc:spChg>
        <pc:spChg chg="mod">
          <ac:chgData name="Soheil Abbasloo" userId="d71572ce-aea6-4a3a-9d7a-c1bc96c12f67" providerId="ADAL" clId="{ED41F9C1-8274-4F08-8693-1523C4FF26CB}" dt="2022-08-10T22:40:16.517" v="217"/>
          <ac:spMkLst>
            <pc:docMk/>
            <pc:sldMk cId="3216256231" sldId="343"/>
            <ac:spMk id="210" creationId="{A1D26231-4892-A9A4-A748-BC38E8326E47}"/>
          </ac:spMkLst>
        </pc:spChg>
        <pc:spChg chg="mod">
          <ac:chgData name="Soheil Abbasloo" userId="d71572ce-aea6-4a3a-9d7a-c1bc96c12f67" providerId="ADAL" clId="{ED41F9C1-8274-4F08-8693-1523C4FF26CB}" dt="2022-08-10T22:40:16.517" v="217"/>
          <ac:spMkLst>
            <pc:docMk/>
            <pc:sldMk cId="3216256231" sldId="343"/>
            <ac:spMk id="211" creationId="{37A3754D-3605-BF69-4316-8420D7806F22}"/>
          </ac:spMkLst>
        </pc:spChg>
        <pc:spChg chg="mod">
          <ac:chgData name="Soheil Abbasloo" userId="d71572ce-aea6-4a3a-9d7a-c1bc96c12f67" providerId="ADAL" clId="{ED41F9C1-8274-4F08-8693-1523C4FF26CB}" dt="2022-08-10T22:40:16.517" v="217"/>
          <ac:spMkLst>
            <pc:docMk/>
            <pc:sldMk cId="3216256231" sldId="343"/>
            <ac:spMk id="212" creationId="{530F1577-F880-61B9-6DB6-DF5A4BBD1E28}"/>
          </ac:spMkLst>
        </pc:spChg>
        <pc:spChg chg="mod">
          <ac:chgData name="Soheil Abbasloo" userId="d71572ce-aea6-4a3a-9d7a-c1bc96c12f67" providerId="ADAL" clId="{ED41F9C1-8274-4F08-8693-1523C4FF26CB}" dt="2022-08-10T22:40:16.517" v="217"/>
          <ac:spMkLst>
            <pc:docMk/>
            <pc:sldMk cId="3216256231" sldId="343"/>
            <ac:spMk id="214" creationId="{C1757D2F-1722-EC4C-42AB-A4936D005D28}"/>
          </ac:spMkLst>
        </pc:spChg>
        <pc:spChg chg="mod">
          <ac:chgData name="Soheil Abbasloo" userId="d71572ce-aea6-4a3a-9d7a-c1bc96c12f67" providerId="ADAL" clId="{ED41F9C1-8274-4F08-8693-1523C4FF26CB}" dt="2022-08-10T22:40:16.517" v="217"/>
          <ac:spMkLst>
            <pc:docMk/>
            <pc:sldMk cId="3216256231" sldId="343"/>
            <ac:spMk id="215" creationId="{2D66F0CA-4859-9FE7-B9AD-7DB16BD0B3CD}"/>
          </ac:spMkLst>
        </pc:spChg>
        <pc:spChg chg="mod">
          <ac:chgData name="Soheil Abbasloo" userId="d71572ce-aea6-4a3a-9d7a-c1bc96c12f67" providerId="ADAL" clId="{ED41F9C1-8274-4F08-8693-1523C4FF26CB}" dt="2022-08-10T22:40:16.517" v="217"/>
          <ac:spMkLst>
            <pc:docMk/>
            <pc:sldMk cId="3216256231" sldId="343"/>
            <ac:spMk id="216" creationId="{91258A20-7EE4-A0EE-19BD-076DCE556872}"/>
          </ac:spMkLst>
        </pc:spChg>
        <pc:spChg chg="mod">
          <ac:chgData name="Soheil Abbasloo" userId="d71572ce-aea6-4a3a-9d7a-c1bc96c12f67" providerId="ADAL" clId="{ED41F9C1-8274-4F08-8693-1523C4FF26CB}" dt="2022-08-10T22:40:16.517" v="217"/>
          <ac:spMkLst>
            <pc:docMk/>
            <pc:sldMk cId="3216256231" sldId="343"/>
            <ac:spMk id="217" creationId="{6A5D6158-9D65-282E-76A7-6F1C2EAD6673}"/>
          </ac:spMkLst>
        </pc:spChg>
        <pc:spChg chg="mod">
          <ac:chgData name="Soheil Abbasloo" userId="d71572ce-aea6-4a3a-9d7a-c1bc96c12f67" providerId="ADAL" clId="{ED41F9C1-8274-4F08-8693-1523C4FF26CB}" dt="2022-08-10T22:40:16.517" v="217"/>
          <ac:spMkLst>
            <pc:docMk/>
            <pc:sldMk cId="3216256231" sldId="343"/>
            <ac:spMk id="218" creationId="{BF7DF122-9C45-E1C8-E1AD-A1698F40FC13}"/>
          </ac:spMkLst>
        </pc:spChg>
        <pc:spChg chg="mod">
          <ac:chgData name="Soheil Abbasloo" userId="d71572ce-aea6-4a3a-9d7a-c1bc96c12f67" providerId="ADAL" clId="{ED41F9C1-8274-4F08-8693-1523C4FF26CB}" dt="2022-08-10T22:40:19.596" v="221"/>
          <ac:spMkLst>
            <pc:docMk/>
            <pc:sldMk cId="3216256231" sldId="343"/>
            <ac:spMk id="220" creationId="{25661242-DB95-72B8-22B6-7876F07DF069}"/>
          </ac:spMkLst>
        </pc:spChg>
        <pc:spChg chg="mod">
          <ac:chgData name="Soheil Abbasloo" userId="d71572ce-aea6-4a3a-9d7a-c1bc96c12f67" providerId="ADAL" clId="{ED41F9C1-8274-4F08-8693-1523C4FF26CB}" dt="2022-08-10T22:40:19.596" v="221"/>
          <ac:spMkLst>
            <pc:docMk/>
            <pc:sldMk cId="3216256231" sldId="343"/>
            <ac:spMk id="221" creationId="{F3F020AC-C6B0-8345-6FDC-46F73858DA36}"/>
          </ac:spMkLst>
        </pc:spChg>
        <pc:spChg chg="mod">
          <ac:chgData name="Soheil Abbasloo" userId="d71572ce-aea6-4a3a-9d7a-c1bc96c12f67" providerId="ADAL" clId="{ED41F9C1-8274-4F08-8693-1523C4FF26CB}" dt="2022-08-10T22:40:19.596" v="221"/>
          <ac:spMkLst>
            <pc:docMk/>
            <pc:sldMk cId="3216256231" sldId="343"/>
            <ac:spMk id="222" creationId="{65339C97-7B22-A847-7412-7D1A0B0FC7AF}"/>
          </ac:spMkLst>
        </pc:spChg>
        <pc:spChg chg="mod">
          <ac:chgData name="Soheil Abbasloo" userId="d71572ce-aea6-4a3a-9d7a-c1bc96c12f67" providerId="ADAL" clId="{ED41F9C1-8274-4F08-8693-1523C4FF26CB}" dt="2022-08-10T22:40:19.596" v="221"/>
          <ac:spMkLst>
            <pc:docMk/>
            <pc:sldMk cId="3216256231" sldId="343"/>
            <ac:spMk id="223" creationId="{18A5EF5B-1444-2671-D825-5FAA21FABC97}"/>
          </ac:spMkLst>
        </pc:spChg>
        <pc:spChg chg="mod">
          <ac:chgData name="Soheil Abbasloo" userId="d71572ce-aea6-4a3a-9d7a-c1bc96c12f67" providerId="ADAL" clId="{ED41F9C1-8274-4F08-8693-1523C4FF26CB}" dt="2022-08-10T22:40:19.596" v="221"/>
          <ac:spMkLst>
            <pc:docMk/>
            <pc:sldMk cId="3216256231" sldId="343"/>
            <ac:spMk id="224" creationId="{B63F5B9E-621E-53C5-2FEB-429869B8F0DA}"/>
          </ac:spMkLst>
        </pc:spChg>
        <pc:spChg chg="mod">
          <ac:chgData name="Soheil Abbasloo" userId="d71572ce-aea6-4a3a-9d7a-c1bc96c12f67" providerId="ADAL" clId="{ED41F9C1-8274-4F08-8693-1523C4FF26CB}" dt="2022-08-10T22:40:19.596" v="221"/>
          <ac:spMkLst>
            <pc:docMk/>
            <pc:sldMk cId="3216256231" sldId="343"/>
            <ac:spMk id="225" creationId="{741F1113-9346-D025-9522-6E825CDB6C17}"/>
          </ac:spMkLst>
        </pc:spChg>
        <pc:spChg chg="mod">
          <ac:chgData name="Soheil Abbasloo" userId="d71572ce-aea6-4a3a-9d7a-c1bc96c12f67" providerId="ADAL" clId="{ED41F9C1-8274-4F08-8693-1523C4FF26CB}" dt="2022-08-10T22:40:19.596" v="221"/>
          <ac:spMkLst>
            <pc:docMk/>
            <pc:sldMk cId="3216256231" sldId="343"/>
            <ac:spMk id="226" creationId="{D3B2C1C0-9067-1F2C-1BEA-1A189AABF6D2}"/>
          </ac:spMkLst>
        </pc:spChg>
        <pc:spChg chg="mod">
          <ac:chgData name="Soheil Abbasloo" userId="d71572ce-aea6-4a3a-9d7a-c1bc96c12f67" providerId="ADAL" clId="{ED41F9C1-8274-4F08-8693-1523C4FF26CB}" dt="2022-08-10T22:40:19.596" v="221"/>
          <ac:spMkLst>
            <pc:docMk/>
            <pc:sldMk cId="3216256231" sldId="343"/>
            <ac:spMk id="227" creationId="{1D65A5AE-3086-F6C8-AACF-CC12D4B46FB5}"/>
          </ac:spMkLst>
        </pc:spChg>
        <pc:spChg chg="mod">
          <ac:chgData name="Soheil Abbasloo" userId="d71572ce-aea6-4a3a-9d7a-c1bc96c12f67" providerId="ADAL" clId="{ED41F9C1-8274-4F08-8693-1523C4FF26CB}" dt="2022-08-10T22:40:19.596" v="221"/>
          <ac:spMkLst>
            <pc:docMk/>
            <pc:sldMk cId="3216256231" sldId="343"/>
            <ac:spMk id="228" creationId="{F16A9E72-66DA-85D4-5D53-4C8DD57F947A}"/>
          </ac:spMkLst>
        </pc:spChg>
        <pc:spChg chg="mod">
          <ac:chgData name="Soheil Abbasloo" userId="d71572ce-aea6-4a3a-9d7a-c1bc96c12f67" providerId="ADAL" clId="{ED41F9C1-8274-4F08-8693-1523C4FF26CB}" dt="2022-08-10T22:40:19.596" v="221"/>
          <ac:spMkLst>
            <pc:docMk/>
            <pc:sldMk cId="3216256231" sldId="343"/>
            <ac:spMk id="229" creationId="{2627A818-1D2A-B446-AF1E-CD21FC00683D}"/>
          </ac:spMkLst>
        </pc:spChg>
        <pc:spChg chg="mod">
          <ac:chgData name="Soheil Abbasloo" userId="d71572ce-aea6-4a3a-9d7a-c1bc96c12f67" providerId="ADAL" clId="{ED41F9C1-8274-4F08-8693-1523C4FF26CB}" dt="2022-08-10T22:40:19.596" v="221"/>
          <ac:spMkLst>
            <pc:docMk/>
            <pc:sldMk cId="3216256231" sldId="343"/>
            <ac:spMk id="230" creationId="{D2D88A2D-A1D6-2002-481C-A6B4BECEF72B}"/>
          </ac:spMkLst>
        </pc:spChg>
        <pc:spChg chg="mod">
          <ac:chgData name="Soheil Abbasloo" userId="d71572ce-aea6-4a3a-9d7a-c1bc96c12f67" providerId="ADAL" clId="{ED41F9C1-8274-4F08-8693-1523C4FF26CB}" dt="2022-08-10T22:40:19.596" v="221"/>
          <ac:spMkLst>
            <pc:docMk/>
            <pc:sldMk cId="3216256231" sldId="343"/>
            <ac:spMk id="231" creationId="{CF305E8B-8896-8B72-DE69-48F10ED87424}"/>
          </ac:spMkLst>
        </pc:spChg>
        <pc:spChg chg="mod">
          <ac:chgData name="Soheil Abbasloo" userId="d71572ce-aea6-4a3a-9d7a-c1bc96c12f67" providerId="ADAL" clId="{ED41F9C1-8274-4F08-8693-1523C4FF26CB}" dt="2022-08-10T22:40:19.596" v="221"/>
          <ac:spMkLst>
            <pc:docMk/>
            <pc:sldMk cId="3216256231" sldId="343"/>
            <ac:spMk id="232" creationId="{4EEE2D4C-3E34-0A84-94EF-FAA2A6EDF265}"/>
          </ac:spMkLst>
        </pc:spChg>
        <pc:spChg chg="mod">
          <ac:chgData name="Soheil Abbasloo" userId="d71572ce-aea6-4a3a-9d7a-c1bc96c12f67" providerId="ADAL" clId="{ED41F9C1-8274-4F08-8693-1523C4FF26CB}" dt="2022-08-10T22:40:19.596" v="221"/>
          <ac:spMkLst>
            <pc:docMk/>
            <pc:sldMk cId="3216256231" sldId="343"/>
            <ac:spMk id="234" creationId="{A736E88D-BACD-E263-2006-48CB8C43BED6}"/>
          </ac:spMkLst>
        </pc:spChg>
        <pc:spChg chg="mod">
          <ac:chgData name="Soheil Abbasloo" userId="d71572ce-aea6-4a3a-9d7a-c1bc96c12f67" providerId="ADAL" clId="{ED41F9C1-8274-4F08-8693-1523C4FF26CB}" dt="2022-08-10T22:40:19.596" v="221"/>
          <ac:spMkLst>
            <pc:docMk/>
            <pc:sldMk cId="3216256231" sldId="343"/>
            <ac:spMk id="235" creationId="{8F723A8C-B240-057E-36D2-F0C2E4AF305C}"/>
          </ac:spMkLst>
        </pc:spChg>
        <pc:spChg chg="mod">
          <ac:chgData name="Soheil Abbasloo" userId="d71572ce-aea6-4a3a-9d7a-c1bc96c12f67" providerId="ADAL" clId="{ED41F9C1-8274-4F08-8693-1523C4FF26CB}" dt="2022-08-10T22:40:19.596" v="221"/>
          <ac:spMkLst>
            <pc:docMk/>
            <pc:sldMk cId="3216256231" sldId="343"/>
            <ac:spMk id="236" creationId="{9469E78A-EC4A-A6A1-D82E-6BB633549469}"/>
          </ac:spMkLst>
        </pc:spChg>
        <pc:spChg chg="mod">
          <ac:chgData name="Soheil Abbasloo" userId="d71572ce-aea6-4a3a-9d7a-c1bc96c12f67" providerId="ADAL" clId="{ED41F9C1-8274-4F08-8693-1523C4FF26CB}" dt="2022-08-10T22:40:19.596" v="221"/>
          <ac:spMkLst>
            <pc:docMk/>
            <pc:sldMk cId="3216256231" sldId="343"/>
            <ac:spMk id="237" creationId="{683E66AE-7513-FD59-72A8-67D92486A633}"/>
          </ac:spMkLst>
        </pc:spChg>
        <pc:spChg chg="mod">
          <ac:chgData name="Soheil Abbasloo" userId="d71572ce-aea6-4a3a-9d7a-c1bc96c12f67" providerId="ADAL" clId="{ED41F9C1-8274-4F08-8693-1523C4FF26CB}" dt="2022-08-10T22:40:19.596" v="221"/>
          <ac:spMkLst>
            <pc:docMk/>
            <pc:sldMk cId="3216256231" sldId="343"/>
            <ac:spMk id="238" creationId="{F556B919-DEA3-5D1D-408F-A5671B5566CB}"/>
          </ac:spMkLst>
        </pc:spChg>
        <pc:spChg chg="mod">
          <ac:chgData name="Soheil Abbasloo" userId="d71572ce-aea6-4a3a-9d7a-c1bc96c12f67" providerId="ADAL" clId="{ED41F9C1-8274-4F08-8693-1523C4FF26CB}" dt="2022-08-10T22:40:19.596" v="221"/>
          <ac:spMkLst>
            <pc:docMk/>
            <pc:sldMk cId="3216256231" sldId="343"/>
            <ac:spMk id="239" creationId="{68DFDD9E-49AC-3850-8AE5-ABB2E15F860F}"/>
          </ac:spMkLst>
        </pc:spChg>
        <pc:spChg chg="mod">
          <ac:chgData name="Soheil Abbasloo" userId="d71572ce-aea6-4a3a-9d7a-c1bc96c12f67" providerId="ADAL" clId="{ED41F9C1-8274-4F08-8693-1523C4FF26CB}" dt="2022-08-10T22:40:19.596" v="221"/>
          <ac:spMkLst>
            <pc:docMk/>
            <pc:sldMk cId="3216256231" sldId="343"/>
            <ac:spMk id="240" creationId="{A6511891-52EF-662F-0997-BFA516B6AB38}"/>
          </ac:spMkLst>
        </pc:spChg>
        <pc:spChg chg="mod">
          <ac:chgData name="Soheil Abbasloo" userId="d71572ce-aea6-4a3a-9d7a-c1bc96c12f67" providerId="ADAL" clId="{ED41F9C1-8274-4F08-8693-1523C4FF26CB}" dt="2022-08-10T22:40:19.596" v="221"/>
          <ac:spMkLst>
            <pc:docMk/>
            <pc:sldMk cId="3216256231" sldId="343"/>
            <ac:spMk id="241" creationId="{5DB04834-23D0-4720-408D-A5B6507F7A52}"/>
          </ac:spMkLst>
        </pc:spChg>
        <pc:spChg chg="mod">
          <ac:chgData name="Soheil Abbasloo" userId="d71572ce-aea6-4a3a-9d7a-c1bc96c12f67" providerId="ADAL" clId="{ED41F9C1-8274-4F08-8693-1523C4FF26CB}" dt="2022-08-10T22:40:19.596" v="221"/>
          <ac:spMkLst>
            <pc:docMk/>
            <pc:sldMk cId="3216256231" sldId="343"/>
            <ac:spMk id="242" creationId="{C70F1514-FFDA-2EEB-15F4-DE8663A47B10}"/>
          </ac:spMkLst>
        </pc:spChg>
        <pc:spChg chg="mod">
          <ac:chgData name="Soheil Abbasloo" userId="d71572ce-aea6-4a3a-9d7a-c1bc96c12f67" providerId="ADAL" clId="{ED41F9C1-8274-4F08-8693-1523C4FF26CB}" dt="2022-08-10T22:40:19.596" v="221"/>
          <ac:spMkLst>
            <pc:docMk/>
            <pc:sldMk cId="3216256231" sldId="343"/>
            <ac:spMk id="244" creationId="{7DE4AF6E-4D1E-1C3E-DD01-6CC0A1B3F04D}"/>
          </ac:spMkLst>
        </pc:spChg>
        <pc:spChg chg="mod">
          <ac:chgData name="Soheil Abbasloo" userId="d71572ce-aea6-4a3a-9d7a-c1bc96c12f67" providerId="ADAL" clId="{ED41F9C1-8274-4F08-8693-1523C4FF26CB}" dt="2022-08-10T22:40:19.596" v="221"/>
          <ac:spMkLst>
            <pc:docMk/>
            <pc:sldMk cId="3216256231" sldId="343"/>
            <ac:spMk id="245" creationId="{039953C2-63F4-DCD9-021E-114CF348DCA3}"/>
          </ac:spMkLst>
        </pc:spChg>
        <pc:spChg chg="mod">
          <ac:chgData name="Soheil Abbasloo" userId="d71572ce-aea6-4a3a-9d7a-c1bc96c12f67" providerId="ADAL" clId="{ED41F9C1-8274-4F08-8693-1523C4FF26CB}" dt="2022-08-10T22:40:19.596" v="221"/>
          <ac:spMkLst>
            <pc:docMk/>
            <pc:sldMk cId="3216256231" sldId="343"/>
            <ac:spMk id="246" creationId="{290DEF24-F8A9-E47B-9893-C7DEBC8651C4}"/>
          </ac:spMkLst>
        </pc:spChg>
        <pc:spChg chg="mod">
          <ac:chgData name="Soheil Abbasloo" userId="d71572ce-aea6-4a3a-9d7a-c1bc96c12f67" providerId="ADAL" clId="{ED41F9C1-8274-4F08-8693-1523C4FF26CB}" dt="2022-08-10T22:40:19.596" v="221"/>
          <ac:spMkLst>
            <pc:docMk/>
            <pc:sldMk cId="3216256231" sldId="343"/>
            <ac:spMk id="247" creationId="{A94CA363-ED22-7C0F-F582-48E5E325267F}"/>
          </ac:spMkLst>
        </pc:spChg>
        <pc:spChg chg="mod">
          <ac:chgData name="Soheil Abbasloo" userId="d71572ce-aea6-4a3a-9d7a-c1bc96c12f67" providerId="ADAL" clId="{ED41F9C1-8274-4F08-8693-1523C4FF26CB}" dt="2022-08-10T22:40:19.596" v="221"/>
          <ac:spMkLst>
            <pc:docMk/>
            <pc:sldMk cId="3216256231" sldId="343"/>
            <ac:spMk id="248" creationId="{90491C55-B985-5C93-E1EA-AD64C8A00875}"/>
          </ac:spMkLst>
        </pc:spChg>
        <pc:spChg chg="mod">
          <ac:chgData name="Soheil Abbasloo" userId="d71572ce-aea6-4a3a-9d7a-c1bc96c12f67" providerId="ADAL" clId="{ED41F9C1-8274-4F08-8693-1523C4FF26CB}" dt="2022-08-10T22:40:19.596" v="221"/>
          <ac:spMkLst>
            <pc:docMk/>
            <pc:sldMk cId="3216256231" sldId="343"/>
            <ac:spMk id="249" creationId="{F1AAA1C6-843F-015D-F946-9B2709F40B21}"/>
          </ac:spMkLst>
        </pc:spChg>
        <pc:spChg chg="mod">
          <ac:chgData name="Soheil Abbasloo" userId="d71572ce-aea6-4a3a-9d7a-c1bc96c12f67" providerId="ADAL" clId="{ED41F9C1-8274-4F08-8693-1523C4FF26CB}" dt="2022-08-10T22:40:19.596" v="221"/>
          <ac:spMkLst>
            <pc:docMk/>
            <pc:sldMk cId="3216256231" sldId="343"/>
            <ac:spMk id="250" creationId="{E60A1ECF-C46E-8DDD-1063-FE068D6062BE}"/>
          </ac:spMkLst>
        </pc:spChg>
        <pc:spChg chg="mod">
          <ac:chgData name="Soheil Abbasloo" userId="d71572ce-aea6-4a3a-9d7a-c1bc96c12f67" providerId="ADAL" clId="{ED41F9C1-8274-4F08-8693-1523C4FF26CB}" dt="2022-08-10T22:40:19.596" v="221"/>
          <ac:spMkLst>
            <pc:docMk/>
            <pc:sldMk cId="3216256231" sldId="343"/>
            <ac:spMk id="251" creationId="{99ED90B5-6A4D-7315-25DF-9CE5D079818E}"/>
          </ac:spMkLst>
        </pc:spChg>
        <pc:spChg chg="mod">
          <ac:chgData name="Soheil Abbasloo" userId="d71572ce-aea6-4a3a-9d7a-c1bc96c12f67" providerId="ADAL" clId="{ED41F9C1-8274-4F08-8693-1523C4FF26CB}" dt="2022-08-10T22:40:19.596" v="221"/>
          <ac:spMkLst>
            <pc:docMk/>
            <pc:sldMk cId="3216256231" sldId="343"/>
            <ac:spMk id="252" creationId="{04C752A1-DDD7-5C8F-3C5D-F48550679044}"/>
          </ac:spMkLst>
        </pc:spChg>
        <pc:spChg chg="mod">
          <ac:chgData name="Soheil Abbasloo" userId="d71572ce-aea6-4a3a-9d7a-c1bc96c12f67" providerId="ADAL" clId="{ED41F9C1-8274-4F08-8693-1523C4FF26CB}" dt="2022-08-10T22:40:19.596" v="221"/>
          <ac:spMkLst>
            <pc:docMk/>
            <pc:sldMk cId="3216256231" sldId="343"/>
            <ac:spMk id="254" creationId="{71AEF313-B122-BAA8-C111-AFF2F137B5BE}"/>
          </ac:spMkLst>
        </pc:spChg>
        <pc:spChg chg="mod">
          <ac:chgData name="Soheil Abbasloo" userId="d71572ce-aea6-4a3a-9d7a-c1bc96c12f67" providerId="ADAL" clId="{ED41F9C1-8274-4F08-8693-1523C4FF26CB}" dt="2022-08-10T22:40:19.596" v="221"/>
          <ac:spMkLst>
            <pc:docMk/>
            <pc:sldMk cId="3216256231" sldId="343"/>
            <ac:spMk id="255" creationId="{CC55845A-04B1-71A3-1DDB-F1C697579FC9}"/>
          </ac:spMkLst>
        </pc:spChg>
        <pc:spChg chg="mod">
          <ac:chgData name="Soheil Abbasloo" userId="d71572ce-aea6-4a3a-9d7a-c1bc96c12f67" providerId="ADAL" clId="{ED41F9C1-8274-4F08-8693-1523C4FF26CB}" dt="2022-08-10T22:40:19.596" v="221"/>
          <ac:spMkLst>
            <pc:docMk/>
            <pc:sldMk cId="3216256231" sldId="343"/>
            <ac:spMk id="256" creationId="{D1EEC6EC-BF8A-3089-9FC8-CDE747A83339}"/>
          </ac:spMkLst>
        </pc:spChg>
        <pc:spChg chg="mod">
          <ac:chgData name="Soheil Abbasloo" userId="d71572ce-aea6-4a3a-9d7a-c1bc96c12f67" providerId="ADAL" clId="{ED41F9C1-8274-4F08-8693-1523C4FF26CB}" dt="2022-08-10T22:40:19.596" v="221"/>
          <ac:spMkLst>
            <pc:docMk/>
            <pc:sldMk cId="3216256231" sldId="343"/>
            <ac:spMk id="257" creationId="{C1ACA28E-16D0-F842-72F8-8733F4722C64}"/>
          </ac:spMkLst>
        </pc:spChg>
        <pc:spChg chg="mod">
          <ac:chgData name="Soheil Abbasloo" userId="d71572ce-aea6-4a3a-9d7a-c1bc96c12f67" providerId="ADAL" clId="{ED41F9C1-8274-4F08-8693-1523C4FF26CB}" dt="2022-08-10T22:40:19.596" v="221"/>
          <ac:spMkLst>
            <pc:docMk/>
            <pc:sldMk cId="3216256231" sldId="343"/>
            <ac:spMk id="258" creationId="{EE2F1429-280B-9627-0E10-4AE6938370ED}"/>
          </ac:spMkLst>
        </pc:spChg>
        <pc:spChg chg="mod">
          <ac:chgData name="Soheil Abbasloo" userId="d71572ce-aea6-4a3a-9d7a-c1bc96c12f67" providerId="ADAL" clId="{ED41F9C1-8274-4F08-8693-1523C4FF26CB}" dt="2022-08-10T22:40:19.596" v="221"/>
          <ac:spMkLst>
            <pc:docMk/>
            <pc:sldMk cId="3216256231" sldId="343"/>
            <ac:spMk id="259" creationId="{311B32DD-5834-171C-105E-8E5B23875775}"/>
          </ac:spMkLst>
        </pc:spChg>
        <pc:spChg chg="mod">
          <ac:chgData name="Soheil Abbasloo" userId="d71572ce-aea6-4a3a-9d7a-c1bc96c12f67" providerId="ADAL" clId="{ED41F9C1-8274-4F08-8693-1523C4FF26CB}" dt="2022-08-10T22:40:19.596" v="221"/>
          <ac:spMkLst>
            <pc:docMk/>
            <pc:sldMk cId="3216256231" sldId="343"/>
            <ac:spMk id="260" creationId="{AB141618-1199-9724-139C-8539DA2930DE}"/>
          </ac:spMkLst>
        </pc:spChg>
        <pc:spChg chg="mod">
          <ac:chgData name="Soheil Abbasloo" userId="d71572ce-aea6-4a3a-9d7a-c1bc96c12f67" providerId="ADAL" clId="{ED41F9C1-8274-4F08-8693-1523C4FF26CB}" dt="2022-08-10T22:40:19.596" v="221"/>
          <ac:spMkLst>
            <pc:docMk/>
            <pc:sldMk cId="3216256231" sldId="343"/>
            <ac:spMk id="261" creationId="{5002C6C6-E79C-C5CA-4BE8-F85BF17F1122}"/>
          </ac:spMkLst>
        </pc:spChg>
        <pc:spChg chg="mod">
          <ac:chgData name="Soheil Abbasloo" userId="d71572ce-aea6-4a3a-9d7a-c1bc96c12f67" providerId="ADAL" clId="{ED41F9C1-8274-4F08-8693-1523C4FF26CB}" dt="2022-08-10T22:40:19.596" v="221"/>
          <ac:spMkLst>
            <pc:docMk/>
            <pc:sldMk cId="3216256231" sldId="343"/>
            <ac:spMk id="262" creationId="{1C887832-65BD-75D6-50C8-4626745CC48A}"/>
          </ac:spMkLst>
        </pc:spChg>
        <pc:spChg chg="add mod">
          <ac:chgData name="Soheil Abbasloo" userId="d71572ce-aea6-4a3a-9d7a-c1bc96c12f67" providerId="ADAL" clId="{ED41F9C1-8274-4F08-8693-1523C4FF26CB}" dt="2022-08-10T22:40:25.574" v="222" actId="1076"/>
          <ac:spMkLst>
            <pc:docMk/>
            <pc:sldMk cId="3216256231" sldId="343"/>
            <ac:spMk id="263" creationId="{74C94DB9-D754-DE80-6856-38BF89D7E0B6}"/>
          </ac:spMkLst>
        </pc:spChg>
        <pc:spChg chg="mod">
          <ac:chgData name="Soheil Abbasloo" userId="d71572ce-aea6-4a3a-9d7a-c1bc96c12f67" providerId="ADAL" clId="{ED41F9C1-8274-4F08-8693-1523C4FF26CB}" dt="2022-08-10T22:40:19.596" v="221"/>
          <ac:spMkLst>
            <pc:docMk/>
            <pc:sldMk cId="3216256231" sldId="343"/>
            <ac:spMk id="267" creationId="{0E92933D-CAF5-2F51-6431-FF2390209786}"/>
          </ac:spMkLst>
        </pc:spChg>
        <pc:spChg chg="mod">
          <ac:chgData name="Soheil Abbasloo" userId="d71572ce-aea6-4a3a-9d7a-c1bc96c12f67" providerId="ADAL" clId="{ED41F9C1-8274-4F08-8693-1523C4FF26CB}" dt="2022-08-10T22:40:19.596" v="221"/>
          <ac:spMkLst>
            <pc:docMk/>
            <pc:sldMk cId="3216256231" sldId="343"/>
            <ac:spMk id="268" creationId="{A01A2537-C332-C10D-B2E2-C7D1A59E457F}"/>
          </ac:spMkLst>
        </pc:spChg>
        <pc:spChg chg="mod">
          <ac:chgData name="Soheil Abbasloo" userId="d71572ce-aea6-4a3a-9d7a-c1bc96c12f67" providerId="ADAL" clId="{ED41F9C1-8274-4F08-8693-1523C4FF26CB}" dt="2022-08-10T22:40:19.596" v="221"/>
          <ac:spMkLst>
            <pc:docMk/>
            <pc:sldMk cId="3216256231" sldId="343"/>
            <ac:spMk id="269" creationId="{19280484-1899-D36E-89E9-446692419B18}"/>
          </ac:spMkLst>
        </pc:spChg>
        <pc:spChg chg="mod">
          <ac:chgData name="Soheil Abbasloo" userId="d71572ce-aea6-4a3a-9d7a-c1bc96c12f67" providerId="ADAL" clId="{ED41F9C1-8274-4F08-8693-1523C4FF26CB}" dt="2022-08-10T22:40:19.596" v="221"/>
          <ac:spMkLst>
            <pc:docMk/>
            <pc:sldMk cId="3216256231" sldId="343"/>
            <ac:spMk id="270" creationId="{5E52B355-714D-7315-AB77-49A5AFAD9AB5}"/>
          </ac:spMkLst>
        </pc:spChg>
        <pc:spChg chg="mod">
          <ac:chgData name="Soheil Abbasloo" userId="d71572ce-aea6-4a3a-9d7a-c1bc96c12f67" providerId="ADAL" clId="{ED41F9C1-8274-4F08-8693-1523C4FF26CB}" dt="2022-08-10T22:40:19.596" v="221"/>
          <ac:spMkLst>
            <pc:docMk/>
            <pc:sldMk cId="3216256231" sldId="343"/>
            <ac:spMk id="271" creationId="{BFE7531B-21D6-DE32-55E3-9FBE4A30B2C6}"/>
          </ac:spMkLst>
        </pc:spChg>
        <pc:spChg chg="mod">
          <ac:chgData name="Soheil Abbasloo" userId="d71572ce-aea6-4a3a-9d7a-c1bc96c12f67" providerId="ADAL" clId="{ED41F9C1-8274-4F08-8693-1523C4FF26CB}" dt="2022-08-10T22:40:19.596" v="221"/>
          <ac:spMkLst>
            <pc:docMk/>
            <pc:sldMk cId="3216256231" sldId="343"/>
            <ac:spMk id="273" creationId="{29953CF6-6E5B-46D3-127F-9D9AE3C07890}"/>
          </ac:spMkLst>
        </pc:spChg>
        <pc:spChg chg="mod">
          <ac:chgData name="Soheil Abbasloo" userId="d71572ce-aea6-4a3a-9d7a-c1bc96c12f67" providerId="ADAL" clId="{ED41F9C1-8274-4F08-8693-1523C4FF26CB}" dt="2022-08-10T22:40:19.596" v="221"/>
          <ac:spMkLst>
            <pc:docMk/>
            <pc:sldMk cId="3216256231" sldId="343"/>
            <ac:spMk id="274" creationId="{683D3DFE-90AB-8ECB-FAD2-71F65B7F6C08}"/>
          </ac:spMkLst>
        </pc:spChg>
        <pc:spChg chg="mod">
          <ac:chgData name="Soheil Abbasloo" userId="d71572ce-aea6-4a3a-9d7a-c1bc96c12f67" providerId="ADAL" clId="{ED41F9C1-8274-4F08-8693-1523C4FF26CB}" dt="2022-08-10T22:40:19.596" v="221"/>
          <ac:spMkLst>
            <pc:docMk/>
            <pc:sldMk cId="3216256231" sldId="343"/>
            <ac:spMk id="275" creationId="{088E6769-998D-B755-F5C6-2FECBB1F0C4A}"/>
          </ac:spMkLst>
        </pc:spChg>
        <pc:spChg chg="mod">
          <ac:chgData name="Soheil Abbasloo" userId="d71572ce-aea6-4a3a-9d7a-c1bc96c12f67" providerId="ADAL" clId="{ED41F9C1-8274-4F08-8693-1523C4FF26CB}" dt="2022-08-10T22:40:19.596" v="221"/>
          <ac:spMkLst>
            <pc:docMk/>
            <pc:sldMk cId="3216256231" sldId="343"/>
            <ac:spMk id="276" creationId="{E0593136-CC62-DEAB-D6A8-78B703EF176C}"/>
          </ac:spMkLst>
        </pc:spChg>
        <pc:spChg chg="mod">
          <ac:chgData name="Soheil Abbasloo" userId="d71572ce-aea6-4a3a-9d7a-c1bc96c12f67" providerId="ADAL" clId="{ED41F9C1-8274-4F08-8693-1523C4FF26CB}" dt="2022-08-10T22:40:19.596" v="221"/>
          <ac:spMkLst>
            <pc:docMk/>
            <pc:sldMk cId="3216256231" sldId="343"/>
            <ac:spMk id="277" creationId="{25317C6B-4A0D-82A5-3302-990D9A1C80DE}"/>
          </ac:spMkLst>
        </pc:spChg>
        <pc:spChg chg="mod">
          <ac:chgData name="Soheil Abbasloo" userId="d71572ce-aea6-4a3a-9d7a-c1bc96c12f67" providerId="ADAL" clId="{ED41F9C1-8274-4F08-8693-1523C4FF26CB}" dt="2022-08-10T22:40:19.596" v="221"/>
          <ac:spMkLst>
            <pc:docMk/>
            <pc:sldMk cId="3216256231" sldId="343"/>
            <ac:spMk id="279" creationId="{72FDBC01-7099-5BDA-496F-2965883E60B5}"/>
          </ac:spMkLst>
        </pc:spChg>
        <pc:spChg chg="mod">
          <ac:chgData name="Soheil Abbasloo" userId="d71572ce-aea6-4a3a-9d7a-c1bc96c12f67" providerId="ADAL" clId="{ED41F9C1-8274-4F08-8693-1523C4FF26CB}" dt="2022-08-10T22:40:19.596" v="221"/>
          <ac:spMkLst>
            <pc:docMk/>
            <pc:sldMk cId="3216256231" sldId="343"/>
            <ac:spMk id="280" creationId="{B0D0A8E3-7871-D7F9-48FD-16FE5E1AE25C}"/>
          </ac:spMkLst>
        </pc:spChg>
        <pc:spChg chg="mod">
          <ac:chgData name="Soheil Abbasloo" userId="d71572ce-aea6-4a3a-9d7a-c1bc96c12f67" providerId="ADAL" clId="{ED41F9C1-8274-4F08-8693-1523C4FF26CB}" dt="2022-08-10T22:40:19.596" v="221"/>
          <ac:spMkLst>
            <pc:docMk/>
            <pc:sldMk cId="3216256231" sldId="343"/>
            <ac:spMk id="281" creationId="{4CC45525-22EA-42CC-75FF-2E5B6AA2E085}"/>
          </ac:spMkLst>
        </pc:spChg>
        <pc:spChg chg="mod">
          <ac:chgData name="Soheil Abbasloo" userId="d71572ce-aea6-4a3a-9d7a-c1bc96c12f67" providerId="ADAL" clId="{ED41F9C1-8274-4F08-8693-1523C4FF26CB}" dt="2022-08-10T22:40:19.596" v="221"/>
          <ac:spMkLst>
            <pc:docMk/>
            <pc:sldMk cId="3216256231" sldId="343"/>
            <ac:spMk id="282" creationId="{BACDC032-A261-EDA1-D3C4-F17862109E10}"/>
          </ac:spMkLst>
        </pc:spChg>
        <pc:spChg chg="mod">
          <ac:chgData name="Soheil Abbasloo" userId="d71572ce-aea6-4a3a-9d7a-c1bc96c12f67" providerId="ADAL" clId="{ED41F9C1-8274-4F08-8693-1523C4FF26CB}" dt="2022-08-10T22:40:19.596" v="221"/>
          <ac:spMkLst>
            <pc:docMk/>
            <pc:sldMk cId="3216256231" sldId="343"/>
            <ac:spMk id="283" creationId="{DD8D447C-DB17-D015-776E-853EEAC4AB3D}"/>
          </ac:spMkLst>
        </pc:spChg>
        <pc:spChg chg="add mod">
          <ac:chgData name="Soheil Abbasloo" userId="d71572ce-aea6-4a3a-9d7a-c1bc96c12f67" providerId="ADAL" clId="{ED41F9C1-8274-4F08-8693-1523C4FF26CB}" dt="2022-08-10T22:40:25.574" v="222" actId="1076"/>
          <ac:spMkLst>
            <pc:docMk/>
            <pc:sldMk cId="3216256231" sldId="343"/>
            <ac:spMk id="284" creationId="{5749BB31-9D8B-1BFC-FE6B-774DED9B5CE1}"/>
          </ac:spMkLst>
        </pc:spChg>
        <pc:spChg chg="mod">
          <ac:chgData name="Soheil Abbasloo" userId="d71572ce-aea6-4a3a-9d7a-c1bc96c12f67" providerId="ADAL" clId="{ED41F9C1-8274-4F08-8693-1523C4FF26CB}" dt="2022-08-10T22:40:19.596" v="221"/>
          <ac:spMkLst>
            <pc:docMk/>
            <pc:sldMk cId="3216256231" sldId="343"/>
            <ac:spMk id="288" creationId="{E05A0A5A-9A04-2CC3-0F67-983D98AE503F}"/>
          </ac:spMkLst>
        </pc:spChg>
        <pc:spChg chg="mod">
          <ac:chgData name="Soheil Abbasloo" userId="d71572ce-aea6-4a3a-9d7a-c1bc96c12f67" providerId="ADAL" clId="{ED41F9C1-8274-4F08-8693-1523C4FF26CB}" dt="2022-08-10T22:40:19.596" v="221"/>
          <ac:spMkLst>
            <pc:docMk/>
            <pc:sldMk cId="3216256231" sldId="343"/>
            <ac:spMk id="289" creationId="{550ABA03-94AF-3478-EA2B-3DA176398DC5}"/>
          </ac:spMkLst>
        </pc:spChg>
        <pc:spChg chg="mod">
          <ac:chgData name="Soheil Abbasloo" userId="d71572ce-aea6-4a3a-9d7a-c1bc96c12f67" providerId="ADAL" clId="{ED41F9C1-8274-4F08-8693-1523C4FF26CB}" dt="2022-08-10T22:40:19.596" v="221"/>
          <ac:spMkLst>
            <pc:docMk/>
            <pc:sldMk cId="3216256231" sldId="343"/>
            <ac:spMk id="290" creationId="{D9EC6FCA-83C2-74CC-5F1F-B92681378F0C}"/>
          </ac:spMkLst>
        </pc:spChg>
        <pc:spChg chg="mod">
          <ac:chgData name="Soheil Abbasloo" userId="d71572ce-aea6-4a3a-9d7a-c1bc96c12f67" providerId="ADAL" clId="{ED41F9C1-8274-4F08-8693-1523C4FF26CB}" dt="2022-08-10T22:40:19.596" v="221"/>
          <ac:spMkLst>
            <pc:docMk/>
            <pc:sldMk cId="3216256231" sldId="343"/>
            <ac:spMk id="291" creationId="{7EB99112-4027-4065-D549-3375371874DF}"/>
          </ac:spMkLst>
        </pc:spChg>
        <pc:spChg chg="mod">
          <ac:chgData name="Soheil Abbasloo" userId="d71572ce-aea6-4a3a-9d7a-c1bc96c12f67" providerId="ADAL" clId="{ED41F9C1-8274-4F08-8693-1523C4FF26CB}" dt="2022-08-10T22:40:19.596" v="221"/>
          <ac:spMkLst>
            <pc:docMk/>
            <pc:sldMk cId="3216256231" sldId="343"/>
            <ac:spMk id="292" creationId="{BAB89E02-2AA5-F48A-0AA3-B78A25BA2C1F}"/>
          </ac:spMkLst>
        </pc:spChg>
        <pc:spChg chg="mod">
          <ac:chgData name="Soheil Abbasloo" userId="d71572ce-aea6-4a3a-9d7a-c1bc96c12f67" providerId="ADAL" clId="{ED41F9C1-8274-4F08-8693-1523C4FF26CB}" dt="2022-08-10T22:40:19.596" v="221"/>
          <ac:spMkLst>
            <pc:docMk/>
            <pc:sldMk cId="3216256231" sldId="343"/>
            <ac:spMk id="294" creationId="{1174A74D-4EBB-2A05-0F7A-22571237E67D}"/>
          </ac:spMkLst>
        </pc:spChg>
        <pc:spChg chg="mod">
          <ac:chgData name="Soheil Abbasloo" userId="d71572ce-aea6-4a3a-9d7a-c1bc96c12f67" providerId="ADAL" clId="{ED41F9C1-8274-4F08-8693-1523C4FF26CB}" dt="2022-08-10T22:40:19.596" v="221"/>
          <ac:spMkLst>
            <pc:docMk/>
            <pc:sldMk cId="3216256231" sldId="343"/>
            <ac:spMk id="295" creationId="{95EA239A-7AB8-BB7E-AF89-5C9BA67B1B36}"/>
          </ac:spMkLst>
        </pc:spChg>
        <pc:spChg chg="mod">
          <ac:chgData name="Soheil Abbasloo" userId="d71572ce-aea6-4a3a-9d7a-c1bc96c12f67" providerId="ADAL" clId="{ED41F9C1-8274-4F08-8693-1523C4FF26CB}" dt="2022-08-10T22:40:19.596" v="221"/>
          <ac:spMkLst>
            <pc:docMk/>
            <pc:sldMk cId="3216256231" sldId="343"/>
            <ac:spMk id="296" creationId="{D10D4501-15A0-9638-8378-9FBBEE4AEC57}"/>
          </ac:spMkLst>
        </pc:spChg>
        <pc:spChg chg="mod">
          <ac:chgData name="Soheil Abbasloo" userId="d71572ce-aea6-4a3a-9d7a-c1bc96c12f67" providerId="ADAL" clId="{ED41F9C1-8274-4F08-8693-1523C4FF26CB}" dt="2022-08-10T22:40:19.596" v="221"/>
          <ac:spMkLst>
            <pc:docMk/>
            <pc:sldMk cId="3216256231" sldId="343"/>
            <ac:spMk id="297" creationId="{FCB1949B-56CE-23EF-8384-06D7F370EEB7}"/>
          </ac:spMkLst>
        </pc:spChg>
        <pc:spChg chg="mod">
          <ac:chgData name="Soheil Abbasloo" userId="d71572ce-aea6-4a3a-9d7a-c1bc96c12f67" providerId="ADAL" clId="{ED41F9C1-8274-4F08-8693-1523C4FF26CB}" dt="2022-08-10T22:40:19.596" v="221"/>
          <ac:spMkLst>
            <pc:docMk/>
            <pc:sldMk cId="3216256231" sldId="343"/>
            <ac:spMk id="298" creationId="{598C9D44-F117-7618-7911-4D8D87428860}"/>
          </ac:spMkLst>
        </pc:spChg>
        <pc:spChg chg="mod">
          <ac:chgData name="Soheil Abbasloo" userId="d71572ce-aea6-4a3a-9d7a-c1bc96c12f67" providerId="ADAL" clId="{ED41F9C1-8274-4F08-8693-1523C4FF26CB}" dt="2022-08-10T22:40:19.596" v="221"/>
          <ac:spMkLst>
            <pc:docMk/>
            <pc:sldMk cId="3216256231" sldId="343"/>
            <ac:spMk id="299" creationId="{6E276813-6C59-DC76-BFB3-8B1DEC6167C2}"/>
          </ac:spMkLst>
        </pc:spChg>
        <pc:spChg chg="mod">
          <ac:chgData name="Soheil Abbasloo" userId="d71572ce-aea6-4a3a-9d7a-c1bc96c12f67" providerId="ADAL" clId="{ED41F9C1-8274-4F08-8693-1523C4FF26CB}" dt="2022-08-10T22:40:19.596" v="221"/>
          <ac:spMkLst>
            <pc:docMk/>
            <pc:sldMk cId="3216256231" sldId="343"/>
            <ac:spMk id="300" creationId="{A9D669B6-B43E-9861-A64D-73775383C8A5}"/>
          </ac:spMkLst>
        </pc:spChg>
        <pc:spChg chg="mod">
          <ac:chgData name="Soheil Abbasloo" userId="d71572ce-aea6-4a3a-9d7a-c1bc96c12f67" providerId="ADAL" clId="{ED41F9C1-8274-4F08-8693-1523C4FF26CB}" dt="2022-08-10T22:40:19.596" v="221"/>
          <ac:spMkLst>
            <pc:docMk/>
            <pc:sldMk cId="3216256231" sldId="343"/>
            <ac:spMk id="301" creationId="{55B781A9-7810-506F-58D0-6A3B9A2CBE2F}"/>
          </ac:spMkLst>
        </pc:spChg>
        <pc:spChg chg="mod">
          <ac:chgData name="Soheil Abbasloo" userId="d71572ce-aea6-4a3a-9d7a-c1bc96c12f67" providerId="ADAL" clId="{ED41F9C1-8274-4F08-8693-1523C4FF26CB}" dt="2022-08-10T22:40:19.596" v="221"/>
          <ac:spMkLst>
            <pc:docMk/>
            <pc:sldMk cId="3216256231" sldId="343"/>
            <ac:spMk id="302" creationId="{F9A06571-A99F-CA7D-D671-A5785B386099}"/>
          </ac:spMkLst>
        </pc:spChg>
        <pc:spChg chg="mod">
          <ac:chgData name="Soheil Abbasloo" userId="d71572ce-aea6-4a3a-9d7a-c1bc96c12f67" providerId="ADAL" clId="{ED41F9C1-8274-4F08-8693-1523C4FF26CB}" dt="2022-08-10T22:40:19.596" v="221"/>
          <ac:spMkLst>
            <pc:docMk/>
            <pc:sldMk cId="3216256231" sldId="343"/>
            <ac:spMk id="304" creationId="{E3069150-7F55-717B-FD10-99A6719982FD}"/>
          </ac:spMkLst>
        </pc:spChg>
        <pc:spChg chg="mod">
          <ac:chgData name="Soheil Abbasloo" userId="d71572ce-aea6-4a3a-9d7a-c1bc96c12f67" providerId="ADAL" clId="{ED41F9C1-8274-4F08-8693-1523C4FF26CB}" dt="2022-08-10T22:40:19.596" v="221"/>
          <ac:spMkLst>
            <pc:docMk/>
            <pc:sldMk cId="3216256231" sldId="343"/>
            <ac:spMk id="305" creationId="{032B6FCA-BF06-FE05-24F3-B621A155B2E0}"/>
          </ac:spMkLst>
        </pc:spChg>
        <pc:spChg chg="mod">
          <ac:chgData name="Soheil Abbasloo" userId="d71572ce-aea6-4a3a-9d7a-c1bc96c12f67" providerId="ADAL" clId="{ED41F9C1-8274-4F08-8693-1523C4FF26CB}" dt="2022-08-10T22:40:19.596" v="221"/>
          <ac:spMkLst>
            <pc:docMk/>
            <pc:sldMk cId="3216256231" sldId="343"/>
            <ac:spMk id="306" creationId="{4CE79BF2-69FD-0374-A81E-E3AB7D8C4002}"/>
          </ac:spMkLst>
        </pc:spChg>
        <pc:spChg chg="mod">
          <ac:chgData name="Soheil Abbasloo" userId="d71572ce-aea6-4a3a-9d7a-c1bc96c12f67" providerId="ADAL" clId="{ED41F9C1-8274-4F08-8693-1523C4FF26CB}" dt="2022-08-10T22:40:19.596" v="221"/>
          <ac:spMkLst>
            <pc:docMk/>
            <pc:sldMk cId="3216256231" sldId="343"/>
            <ac:spMk id="307" creationId="{632E98B8-E858-629C-3AC4-C375FBEB0D2D}"/>
          </ac:spMkLst>
        </pc:spChg>
        <pc:spChg chg="mod">
          <ac:chgData name="Soheil Abbasloo" userId="d71572ce-aea6-4a3a-9d7a-c1bc96c12f67" providerId="ADAL" clId="{ED41F9C1-8274-4F08-8693-1523C4FF26CB}" dt="2022-08-10T22:40:19.596" v="221"/>
          <ac:spMkLst>
            <pc:docMk/>
            <pc:sldMk cId="3216256231" sldId="343"/>
            <ac:spMk id="308" creationId="{98DEF0EE-A78E-0AA4-87C3-79F882FEA772}"/>
          </ac:spMkLst>
        </pc:spChg>
        <pc:spChg chg="mod ord">
          <ac:chgData name="Soheil Abbasloo" userId="d71572ce-aea6-4a3a-9d7a-c1bc96c12f67" providerId="ADAL" clId="{ED41F9C1-8274-4F08-8693-1523C4FF26CB}" dt="2022-08-10T22:40:05.710" v="215" actId="255"/>
          <ac:spMkLst>
            <pc:docMk/>
            <pc:sldMk cId="3216256231" sldId="343"/>
            <ac:spMk id="58375" creationId="{00000000-0000-0000-0000-000000000000}"/>
          </ac:spMkLst>
        </pc:spChg>
        <pc:grpChg chg="del">
          <ac:chgData name="Soheil Abbasloo" userId="d71572ce-aea6-4a3a-9d7a-c1bc96c12f67" providerId="ADAL" clId="{ED41F9C1-8274-4F08-8693-1523C4FF26CB}" dt="2022-08-10T22:40:12.349" v="216" actId="478"/>
          <ac:grpSpMkLst>
            <pc:docMk/>
            <pc:sldMk cId="3216256231" sldId="343"/>
            <ac:grpSpMk id="4" creationId="{00000000-0000-0000-0000-000000000000}"/>
          </ac:grpSpMkLst>
        </pc:grpChg>
        <pc:grpChg chg="del">
          <ac:chgData name="Soheil Abbasloo" userId="d71572ce-aea6-4a3a-9d7a-c1bc96c12f67" providerId="ADAL" clId="{ED41F9C1-8274-4F08-8693-1523C4FF26CB}" dt="2022-08-10T22:40:12.349" v="216" actId="478"/>
          <ac:grpSpMkLst>
            <pc:docMk/>
            <pc:sldMk cId="3216256231" sldId="343"/>
            <ac:grpSpMk id="11" creationId="{00000000-0000-0000-0000-000000000000}"/>
          </ac:grpSpMkLst>
        </pc:grpChg>
        <pc:grpChg chg="del">
          <ac:chgData name="Soheil Abbasloo" userId="d71572ce-aea6-4a3a-9d7a-c1bc96c12f67" providerId="ADAL" clId="{ED41F9C1-8274-4F08-8693-1523C4FF26CB}" dt="2022-08-10T22:40:12.349" v="216" actId="478"/>
          <ac:grpSpMkLst>
            <pc:docMk/>
            <pc:sldMk cId="3216256231" sldId="343"/>
            <ac:grpSpMk id="46" creationId="{00000000-0000-0000-0000-000000000000}"/>
          </ac:grpSpMkLst>
        </pc:grpChg>
        <pc:grpChg chg="del">
          <ac:chgData name="Soheil Abbasloo" userId="d71572ce-aea6-4a3a-9d7a-c1bc96c12f67" providerId="ADAL" clId="{ED41F9C1-8274-4F08-8693-1523C4FF26CB}" dt="2022-08-10T22:40:12.349" v="216" actId="478"/>
          <ac:grpSpMkLst>
            <pc:docMk/>
            <pc:sldMk cId="3216256231" sldId="343"/>
            <ac:grpSpMk id="66" creationId="{00000000-0000-0000-0000-000000000000}"/>
          </ac:grpSpMkLst>
        </pc:grpChg>
        <pc:grpChg chg="del">
          <ac:chgData name="Soheil Abbasloo" userId="d71572ce-aea6-4a3a-9d7a-c1bc96c12f67" providerId="ADAL" clId="{ED41F9C1-8274-4F08-8693-1523C4FF26CB}" dt="2022-08-10T22:40:12.349" v="216" actId="478"/>
          <ac:grpSpMkLst>
            <pc:docMk/>
            <pc:sldMk cId="3216256231" sldId="343"/>
            <ac:grpSpMk id="76" creationId="{00000000-0000-0000-0000-000000000000}"/>
          </ac:grpSpMkLst>
        </pc:grpChg>
        <pc:grpChg chg="del">
          <ac:chgData name="Soheil Abbasloo" userId="d71572ce-aea6-4a3a-9d7a-c1bc96c12f67" providerId="ADAL" clId="{ED41F9C1-8274-4F08-8693-1523C4FF26CB}" dt="2022-08-10T22:40:12.349" v="216" actId="478"/>
          <ac:grpSpMkLst>
            <pc:docMk/>
            <pc:sldMk cId="3216256231" sldId="343"/>
            <ac:grpSpMk id="92" creationId="{00000000-0000-0000-0000-000000000000}"/>
          </ac:grpSpMkLst>
        </pc:grpChg>
        <pc:grpChg chg="del">
          <ac:chgData name="Soheil Abbasloo" userId="d71572ce-aea6-4a3a-9d7a-c1bc96c12f67" providerId="ADAL" clId="{ED41F9C1-8274-4F08-8693-1523C4FF26CB}" dt="2022-08-10T22:40:12.349" v="216" actId="478"/>
          <ac:grpSpMkLst>
            <pc:docMk/>
            <pc:sldMk cId="3216256231" sldId="343"/>
            <ac:grpSpMk id="98" creationId="{00000000-0000-0000-0000-000000000000}"/>
          </ac:grpSpMkLst>
        </pc:grpChg>
        <pc:grpChg chg="add del mod">
          <ac:chgData name="Soheil Abbasloo" userId="d71572ce-aea6-4a3a-9d7a-c1bc96c12f67" providerId="ADAL" clId="{ED41F9C1-8274-4F08-8693-1523C4FF26CB}" dt="2022-08-10T22:40:19.572" v="220"/>
          <ac:grpSpMkLst>
            <pc:docMk/>
            <pc:sldMk cId="3216256231" sldId="343"/>
            <ac:grpSpMk id="107" creationId="{7F7D97C2-2DBE-3CB3-E41C-DCFDD519998B}"/>
          </ac:grpSpMkLst>
        </pc:grpChg>
        <pc:grpChg chg="del">
          <ac:chgData name="Soheil Abbasloo" userId="d71572ce-aea6-4a3a-9d7a-c1bc96c12f67" providerId="ADAL" clId="{ED41F9C1-8274-4F08-8693-1523C4FF26CB}" dt="2022-08-10T22:40:12.349" v="216" actId="478"/>
          <ac:grpSpMkLst>
            <pc:docMk/>
            <pc:sldMk cId="3216256231" sldId="343"/>
            <ac:grpSpMk id="109" creationId="{00000000-0000-0000-0000-000000000000}"/>
          </ac:grpSpMkLst>
        </pc:grpChg>
        <pc:grpChg chg="del">
          <ac:chgData name="Soheil Abbasloo" userId="d71572ce-aea6-4a3a-9d7a-c1bc96c12f67" providerId="ADAL" clId="{ED41F9C1-8274-4F08-8693-1523C4FF26CB}" dt="2022-08-10T22:40:12.349" v="216" actId="478"/>
          <ac:grpSpMkLst>
            <pc:docMk/>
            <pc:sldMk cId="3216256231" sldId="343"/>
            <ac:grpSpMk id="117" creationId="{00000000-0000-0000-0000-000000000000}"/>
          </ac:grpSpMkLst>
        </pc:grpChg>
        <pc:grpChg chg="del">
          <ac:chgData name="Soheil Abbasloo" userId="d71572ce-aea6-4a3a-9d7a-c1bc96c12f67" providerId="ADAL" clId="{ED41F9C1-8274-4F08-8693-1523C4FF26CB}" dt="2022-08-10T22:40:12.349" v="216" actId="478"/>
          <ac:grpSpMkLst>
            <pc:docMk/>
            <pc:sldMk cId="3216256231" sldId="343"/>
            <ac:grpSpMk id="127" creationId="{00000000-0000-0000-0000-000000000000}"/>
          </ac:grpSpMkLst>
        </pc:grpChg>
        <pc:grpChg chg="add del mod">
          <ac:chgData name="Soheil Abbasloo" userId="d71572ce-aea6-4a3a-9d7a-c1bc96c12f67" providerId="ADAL" clId="{ED41F9C1-8274-4F08-8693-1523C4FF26CB}" dt="2022-08-10T22:40:19.572" v="220"/>
          <ac:grpSpMkLst>
            <pc:docMk/>
            <pc:sldMk cId="3216256231" sldId="343"/>
            <ac:grpSpMk id="143" creationId="{BFFAD316-BCF2-9E88-0CC4-F0F9DF2A99B8}"/>
          </ac:grpSpMkLst>
        </pc:grpChg>
        <pc:grpChg chg="add del mod">
          <ac:chgData name="Soheil Abbasloo" userId="d71572ce-aea6-4a3a-9d7a-c1bc96c12f67" providerId="ADAL" clId="{ED41F9C1-8274-4F08-8693-1523C4FF26CB}" dt="2022-08-10T22:40:19.572" v="220"/>
          <ac:grpSpMkLst>
            <pc:docMk/>
            <pc:sldMk cId="3216256231" sldId="343"/>
            <ac:grpSpMk id="153" creationId="{1797A8F6-69C1-3478-0314-9B2CA55A5B5A}"/>
          </ac:grpSpMkLst>
        </pc:grpChg>
        <pc:grpChg chg="add del mod">
          <ac:chgData name="Soheil Abbasloo" userId="d71572ce-aea6-4a3a-9d7a-c1bc96c12f67" providerId="ADAL" clId="{ED41F9C1-8274-4F08-8693-1523C4FF26CB}" dt="2022-08-10T22:40:19.572" v="220"/>
          <ac:grpSpMkLst>
            <pc:docMk/>
            <pc:sldMk cId="3216256231" sldId="343"/>
            <ac:grpSpMk id="163" creationId="{16D4E110-F891-1F88-B8CC-06C53E8A5937}"/>
          </ac:grpSpMkLst>
        </pc:grpChg>
        <pc:grpChg chg="add del mod">
          <ac:chgData name="Soheil Abbasloo" userId="d71572ce-aea6-4a3a-9d7a-c1bc96c12f67" providerId="ADAL" clId="{ED41F9C1-8274-4F08-8693-1523C4FF26CB}" dt="2022-08-10T22:40:19.572" v="220"/>
          <ac:grpSpMkLst>
            <pc:docMk/>
            <pc:sldMk cId="3216256231" sldId="343"/>
            <ac:grpSpMk id="176" creationId="{941D86A8-39D6-2A7D-AA5F-7DBAD8026B30}"/>
          </ac:grpSpMkLst>
        </pc:grpChg>
        <pc:grpChg chg="add del mod">
          <ac:chgData name="Soheil Abbasloo" userId="d71572ce-aea6-4a3a-9d7a-c1bc96c12f67" providerId="ADAL" clId="{ED41F9C1-8274-4F08-8693-1523C4FF26CB}" dt="2022-08-10T22:40:19.572" v="220"/>
          <ac:grpSpMkLst>
            <pc:docMk/>
            <pc:sldMk cId="3216256231" sldId="343"/>
            <ac:grpSpMk id="182" creationId="{882FA7D1-989E-DEE6-E6EE-F41B636DC116}"/>
          </ac:grpSpMkLst>
        </pc:grpChg>
        <pc:grpChg chg="add del mod">
          <ac:chgData name="Soheil Abbasloo" userId="d71572ce-aea6-4a3a-9d7a-c1bc96c12f67" providerId="ADAL" clId="{ED41F9C1-8274-4F08-8693-1523C4FF26CB}" dt="2022-08-10T22:40:19.572" v="220"/>
          <ac:grpSpMkLst>
            <pc:docMk/>
            <pc:sldMk cId="3216256231" sldId="343"/>
            <ac:grpSpMk id="188" creationId="{1ABB2AC3-C548-E834-070B-4F3948EE9592}"/>
          </ac:grpSpMkLst>
        </pc:grpChg>
        <pc:grpChg chg="add del mod">
          <ac:chgData name="Soheil Abbasloo" userId="d71572ce-aea6-4a3a-9d7a-c1bc96c12f67" providerId="ADAL" clId="{ED41F9C1-8274-4F08-8693-1523C4FF26CB}" dt="2022-08-10T22:40:19.572" v="220"/>
          <ac:grpSpMkLst>
            <pc:docMk/>
            <pc:sldMk cId="3216256231" sldId="343"/>
            <ac:grpSpMk id="197" creationId="{9A700EFE-085E-4A66-5007-4FFFF3E6ADDE}"/>
          </ac:grpSpMkLst>
        </pc:grpChg>
        <pc:grpChg chg="add del mod">
          <ac:chgData name="Soheil Abbasloo" userId="d71572ce-aea6-4a3a-9d7a-c1bc96c12f67" providerId="ADAL" clId="{ED41F9C1-8274-4F08-8693-1523C4FF26CB}" dt="2022-08-10T22:40:19.572" v="220"/>
          <ac:grpSpMkLst>
            <pc:docMk/>
            <pc:sldMk cId="3216256231" sldId="343"/>
            <ac:grpSpMk id="203" creationId="{20559ED1-F812-E422-45F5-369A3F2172B8}"/>
          </ac:grpSpMkLst>
        </pc:grpChg>
        <pc:grpChg chg="add del mod">
          <ac:chgData name="Soheil Abbasloo" userId="d71572ce-aea6-4a3a-9d7a-c1bc96c12f67" providerId="ADAL" clId="{ED41F9C1-8274-4F08-8693-1523C4FF26CB}" dt="2022-08-10T22:40:19.572" v="220"/>
          <ac:grpSpMkLst>
            <pc:docMk/>
            <pc:sldMk cId="3216256231" sldId="343"/>
            <ac:grpSpMk id="213" creationId="{C1528FB1-B1B6-CEC7-0DAE-6AE2BBFFC79D}"/>
          </ac:grpSpMkLst>
        </pc:grpChg>
        <pc:grpChg chg="add mod">
          <ac:chgData name="Soheil Abbasloo" userId="d71572ce-aea6-4a3a-9d7a-c1bc96c12f67" providerId="ADAL" clId="{ED41F9C1-8274-4F08-8693-1523C4FF26CB}" dt="2022-08-10T22:40:25.574" v="222" actId="1076"/>
          <ac:grpSpMkLst>
            <pc:docMk/>
            <pc:sldMk cId="3216256231" sldId="343"/>
            <ac:grpSpMk id="219" creationId="{8F2CE4A0-4CC9-AC1E-60E3-3A8134830D9B}"/>
          </ac:grpSpMkLst>
        </pc:grpChg>
        <pc:grpChg chg="add mod">
          <ac:chgData name="Soheil Abbasloo" userId="d71572ce-aea6-4a3a-9d7a-c1bc96c12f67" providerId="ADAL" clId="{ED41F9C1-8274-4F08-8693-1523C4FF26CB}" dt="2022-08-10T22:40:25.574" v="222" actId="1076"/>
          <ac:grpSpMkLst>
            <pc:docMk/>
            <pc:sldMk cId="3216256231" sldId="343"/>
            <ac:grpSpMk id="233" creationId="{35F6872B-63DC-9C83-5DDC-74F5ADC082B1}"/>
          </ac:grpSpMkLst>
        </pc:grpChg>
        <pc:grpChg chg="add mod">
          <ac:chgData name="Soheil Abbasloo" userId="d71572ce-aea6-4a3a-9d7a-c1bc96c12f67" providerId="ADAL" clId="{ED41F9C1-8274-4F08-8693-1523C4FF26CB}" dt="2022-08-10T22:40:25.574" v="222" actId="1076"/>
          <ac:grpSpMkLst>
            <pc:docMk/>
            <pc:sldMk cId="3216256231" sldId="343"/>
            <ac:grpSpMk id="243" creationId="{1D8014CF-BEE9-E813-CBED-CB4FA560F921}"/>
          </ac:grpSpMkLst>
        </pc:grpChg>
        <pc:grpChg chg="add mod">
          <ac:chgData name="Soheil Abbasloo" userId="d71572ce-aea6-4a3a-9d7a-c1bc96c12f67" providerId="ADAL" clId="{ED41F9C1-8274-4F08-8693-1523C4FF26CB}" dt="2022-08-10T22:40:25.574" v="222" actId="1076"/>
          <ac:grpSpMkLst>
            <pc:docMk/>
            <pc:sldMk cId="3216256231" sldId="343"/>
            <ac:grpSpMk id="253" creationId="{FCD5B7F0-2825-B846-D731-ED4D75604B86}"/>
          </ac:grpSpMkLst>
        </pc:grpChg>
        <pc:grpChg chg="add mod">
          <ac:chgData name="Soheil Abbasloo" userId="d71572ce-aea6-4a3a-9d7a-c1bc96c12f67" providerId="ADAL" clId="{ED41F9C1-8274-4F08-8693-1523C4FF26CB}" dt="2022-08-10T22:40:25.574" v="222" actId="1076"/>
          <ac:grpSpMkLst>
            <pc:docMk/>
            <pc:sldMk cId="3216256231" sldId="343"/>
            <ac:grpSpMk id="266" creationId="{DCAD8A91-65EE-C5C9-F800-B4EAE300EE64}"/>
          </ac:grpSpMkLst>
        </pc:grpChg>
        <pc:grpChg chg="add mod">
          <ac:chgData name="Soheil Abbasloo" userId="d71572ce-aea6-4a3a-9d7a-c1bc96c12f67" providerId="ADAL" clId="{ED41F9C1-8274-4F08-8693-1523C4FF26CB}" dt="2022-08-10T22:40:25.574" v="222" actId="1076"/>
          <ac:grpSpMkLst>
            <pc:docMk/>
            <pc:sldMk cId="3216256231" sldId="343"/>
            <ac:grpSpMk id="272" creationId="{CFEBB41E-0406-F3AD-AA4C-474977488C24}"/>
          </ac:grpSpMkLst>
        </pc:grpChg>
        <pc:grpChg chg="add mod">
          <ac:chgData name="Soheil Abbasloo" userId="d71572ce-aea6-4a3a-9d7a-c1bc96c12f67" providerId="ADAL" clId="{ED41F9C1-8274-4F08-8693-1523C4FF26CB}" dt="2022-08-10T22:40:25.574" v="222" actId="1076"/>
          <ac:grpSpMkLst>
            <pc:docMk/>
            <pc:sldMk cId="3216256231" sldId="343"/>
            <ac:grpSpMk id="278" creationId="{E31854BF-BEA3-A53A-151E-53E66E341AED}"/>
          </ac:grpSpMkLst>
        </pc:grpChg>
        <pc:grpChg chg="add mod">
          <ac:chgData name="Soheil Abbasloo" userId="d71572ce-aea6-4a3a-9d7a-c1bc96c12f67" providerId="ADAL" clId="{ED41F9C1-8274-4F08-8693-1523C4FF26CB}" dt="2022-08-10T22:40:25.574" v="222" actId="1076"/>
          <ac:grpSpMkLst>
            <pc:docMk/>
            <pc:sldMk cId="3216256231" sldId="343"/>
            <ac:grpSpMk id="287" creationId="{6853AC38-EF80-631E-D0BC-7A84288C7695}"/>
          </ac:grpSpMkLst>
        </pc:grpChg>
        <pc:grpChg chg="add mod">
          <ac:chgData name="Soheil Abbasloo" userId="d71572ce-aea6-4a3a-9d7a-c1bc96c12f67" providerId="ADAL" clId="{ED41F9C1-8274-4F08-8693-1523C4FF26CB}" dt="2022-08-10T22:40:25.574" v="222" actId="1076"/>
          <ac:grpSpMkLst>
            <pc:docMk/>
            <pc:sldMk cId="3216256231" sldId="343"/>
            <ac:grpSpMk id="293" creationId="{4705F176-F45F-3B8A-ADA7-B9682D2064A5}"/>
          </ac:grpSpMkLst>
        </pc:grpChg>
        <pc:grpChg chg="add mod">
          <ac:chgData name="Soheil Abbasloo" userId="d71572ce-aea6-4a3a-9d7a-c1bc96c12f67" providerId="ADAL" clId="{ED41F9C1-8274-4F08-8693-1523C4FF26CB}" dt="2022-08-10T22:40:25.574" v="222" actId="1076"/>
          <ac:grpSpMkLst>
            <pc:docMk/>
            <pc:sldMk cId="3216256231" sldId="343"/>
            <ac:grpSpMk id="303" creationId="{81549B1E-713D-FDB0-B5FC-C02489A826DA}"/>
          </ac:grpSpMkLst>
        </pc:grpChg>
        <pc:cxnChg chg="del mod">
          <ac:chgData name="Soheil Abbasloo" userId="d71572ce-aea6-4a3a-9d7a-c1bc96c12f67" providerId="ADAL" clId="{ED41F9C1-8274-4F08-8693-1523C4FF26CB}" dt="2022-08-10T22:40:12.349" v="216" actId="478"/>
          <ac:cxnSpMkLst>
            <pc:docMk/>
            <pc:sldMk cId="3216256231" sldId="343"/>
            <ac:cxnSpMk id="7" creationId="{00000000-0000-0000-0000-000000000000}"/>
          </ac:cxnSpMkLst>
        </pc:cxnChg>
        <pc:cxnChg chg="del">
          <ac:chgData name="Soheil Abbasloo" userId="d71572ce-aea6-4a3a-9d7a-c1bc96c12f67" providerId="ADAL" clId="{ED41F9C1-8274-4F08-8693-1523C4FF26CB}" dt="2022-08-10T22:40:12.349" v="216" actId="478"/>
          <ac:cxnSpMkLst>
            <pc:docMk/>
            <pc:sldMk cId="3216256231" sldId="343"/>
            <ac:cxnSpMk id="87" creationId="{00000000-0000-0000-0000-000000000000}"/>
          </ac:cxnSpMkLst>
        </pc:cxnChg>
        <pc:cxnChg chg="del mod">
          <ac:chgData name="Soheil Abbasloo" userId="d71572ce-aea6-4a3a-9d7a-c1bc96c12f67" providerId="ADAL" clId="{ED41F9C1-8274-4F08-8693-1523C4FF26CB}" dt="2022-08-10T22:40:12.349" v="216" actId="478"/>
          <ac:cxnSpMkLst>
            <pc:docMk/>
            <pc:sldMk cId="3216256231" sldId="343"/>
            <ac:cxnSpMk id="105" creationId="{00000000-0000-0000-0000-000000000000}"/>
          </ac:cxnSpMkLst>
        </pc:cxnChg>
        <pc:cxnChg chg="del mod">
          <ac:chgData name="Soheil Abbasloo" userId="d71572ce-aea6-4a3a-9d7a-c1bc96c12f67" providerId="ADAL" clId="{ED41F9C1-8274-4F08-8693-1523C4FF26CB}" dt="2022-08-10T22:40:12.349" v="216" actId="478"/>
          <ac:cxnSpMkLst>
            <pc:docMk/>
            <pc:sldMk cId="3216256231" sldId="343"/>
            <ac:cxnSpMk id="106" creationId="{00000000-0000-0000-0000-000000000000}"/>
          </ac:cxnSpMkLst>
        </pc:cxnChg>
        <pc:cxnChg chg="add del mod">
          <ac:chgData name="Soheil Abbasloo" userId="d71572ce-aea6-4a3a-9d7a-c1bc96c12f67" providerId="ADAL" clId="{ED41F9C1-8274-4F08-8693-1523C4FF26CB}" dt="2022-08-10T22:40:19.572" v="220"/>
          <ac:cxnSpMkLst>
            <pc:docMk/>
            <pc:sldMk cId="3216256231" sldId="343"/>
            <ac:cxnSpMk id="174" creationId="{3AEF5147-77D9-2D03-C362-76120076B7DE}"/>
          </ac:cxnSpMkLst>
        </pc:cxnChg>
        <pc:cxnChg chg="add del mod">
          <ac:chgData name="Soheil Abbasloo" userId="d71572ce-aea6-4a3a-9d7a-c1bc96c12f67" providerId="ADAL" clId="{ED41F9C1-8274-4F08-8693-1523C4FF26CB}" dt="2022-08-10T22:40:19.572" v="220"/>
          <ac:cxnSpMkLst>
            <pc:docMk/>
            <pc:sldMk cId="3216256231" sldId="343"/>
            <ac:cxnSpMk id="175" creationId="{AB5B94A6-9869-A750-A02E-1DA767EC0863}"/>
          </ac:cxnSpMkLst>
        </pc:cxnChg>
        <pc:cxnChg chg="add del mod">
          <ac:chgData name="Soheil Abbasloo" userId="d71572ce-aea6-4a3a-9d7a-c1bc96c12f67" providerId="ADAL" clId="{ED41F9C1-8274-4F08-8693-1523C4FF26CB}" dt="2022-08-10T22:40:19.572" v="220"/>
          <ac:cxnSpMkLst>
            <pc:docMk/>
            <pc:sldMk cId="3216256231" sldId="343"/>
            <ac:cxnSpMk id="195" creationId="{09E155B2-FB85-2238-878F-7020A69B4A05}"/>
          </ac:cxnSpMkLst>
        </pc:cxnChg>
        <pc:cxnChg chg="add del mod">
          <ac:chgData name="Soheil Abbasloo" userId="d71572ce-aea6-4a3a-9d7a-c1bc96c12f67" providerId="ADAL" clId="{ED41F9C1-8274-4F08-8693-1523C4FF26CB}" dt="2022-08-10T22:40:19.572" v="220"/>
          <ac:cxnSpMkLst>
            <pc:docMk/>
            <pc:sldMk cId="3216256231" sldId="343"/>
            <ac:cxnSpMk id="196" creationId="{9D91FE93-B0BE-CF2D-5DAE-B3639990992A}"/>
          </ac:cxnSpMkLst>
        </pc:cxnChg>
        <pc:cxnChg chg="add mod">
          <ac:chgData name="Soheil Abbasloo" userId="d71572ce-aea6-4a3a-9d7a-c1bc96c12f67" providerId="ADAL" clId="{ED41F9C1-8274-4F08-8693-1523C4FF26CB}" dt="2022-08-10T22:40:25.574" v="222" actId="1076"/>
          <ac:cxnSpMkLst>
            <pc:docMk/>
            <pc:sldMk cId="3216256231" sldId="343"/>
            <ac:cxnSpMk id="264" creationId="{CD3CD635-7759-95C4-BD20-497710C4AF13}"/>
          </ac:cxnSpMkLst>
        </pc:cxnChg>
        <pc:cxnChg chg="add mod">
          <ac:chgData name="Soheil Abbasloo" userId="d71572ce-aea6-4a3a-9d7a-c1bc96c12f67" providerId="ADAL" clId="{ED41F9C1-8274-4F08-8693-1523C4FF26CB}" dt="2022-08-10T22:40:25.574" v="222" actId="1076"/>
          <ac:cxnSpMkLst>
            <pc:docMk/>
            <pc:sldMk cId="3216256231" sldId="343"/>
            <ac:cxnSpMk id="265" creationId="{5BF8A764-570D-05E7-4BBC-59A11A4C5426}"/>
          </ac:cxnSpMkLst>
        </pc:cxnChg>
        <pc:cxnChg chg="add mod">
          <ac:chgData name="Soheil Abbasloo" userId="d71572ce-aea6-4a3a-9d7a-c1bc96c12f67" providerId="ADAL" clId="{ED41F9C1-8274-4F08-8693-1523C4FF26CB}" dt="2022-08-10T22:40:25.574" v="222" actId="1076"/>
          <ac:cxnSpMkLst>
            <pc:docMk/>
            <pc:sldMk cId="3216256231" sldId="343"/>
            <ac:cxnSpMk id="285" creationId="{278072B7-9BAD-9DF0-89F3-984882FDCBD7}"/>
          </ac:cxnSpMkLst>
        </pc:cxnChg>
        <pc:cxnChg chg="add mod">
          <ac:chgData name="Soheil Abbasloo" userId="d71572ce-aea6-4a3a-9d7a-c1bc96c12f67" providerId="ADAL" clId="{ED41F9C1-8274-4F08-8693-1523C4FF26CB}" dt="2022-08-10T22:40:25.574" v="222" actId="1076"/>
          <ac:cxnSpMkLst>
            <pc:docMk/>
            <pc:sldMk cId="3216256231" sldId="343"/>
            <ac:cxnSpMk id="286" creationId="{2195B2C7-CBBF-A866-2C81-0154D43F85D0}"/>
          </ac:cxnSpMkLst>
        </pc:cxnChg>
      </pc:sldChg>
      <pc:sldChg chg="modSp add del mod modClrScheme chgLayout">
        <pc:chgData name="Soheil Abbasloo" userId="d71572ce-aea6-4a3a-9d7a-c1bc96c12f67" providerId="ADAL" clId="{ED41F9C1-8274-4F08-8693-1523C4FF26CB}" dt="2022-08-17T16:10:26.218" v="6093" actId="2696"/>
        <pc:sldMkLst>
          <pc:docMk/>
          <pc:sldMk cId="380704521" sldId="349"/>
        </pc:sldMkLst>
        <pc:spChg chg="mod ord">
          <ac:chgData name="Soheil Abbasloo" userId="d71572ce-aea6-4a3a-9d7a-c1bc96c12f67" providerId="ADAL" clId="{ED41F9C1-8274-4F08-8693-1523C4FF26CB}" dt="2022-08-10T22:35:24.382" v="148" actId="700"/>
          <ac:spMkLst>
            <pc:docMk/>
            <pc:sldMk cId="380704521" sldId="349"/>
            <ac:spMk id="2" creationId="{00000000-0000-0000-0000-000000000000}"/>
          </ac:spMkLst>
        </pc:spChg>
        <pc:spChg chg="mod ord">
          <ac:chgData name="Soheil Abbasloo" userId="d71572ce-aea6-4a3a-9d7a-c1bc96c12f67" providerId="ADAL" clId="{ED41F9C1-8274-4F08-8693-1523C4FF26CB}" dt="2022-08-10T22:43:07.854" v="246" actId="2711"/>
          <ac:spMkLst>
            <pc:docMk/>
            <pc:sldMk cId="380704521" sldId="349"/>
            <ac:spMk id="3" creationId="{00000000-0000-0000-0000-000000000000}"/>
          </ac:spMkLst>
        </pc:spChg>
      </pc:sldChg>
      <pc:sldChg chg="modSp del mod modClrScheme chgLayout">
        <pc:chgData name="Soheil Abbasloo" userId="d71572ce-aea6-4a3a-9d7a-c1bc96c12f67" providerId="ADAL" clId="{ED41F9C1-8274-4F08-8693-1523C4FF26CB}" dt="2022-08-17T16:43:41.270" v="6464" actId="47"/>
        <pc:sldMkLst>
          <pc:docMk/>
          <pc:sldMk cId="2059357201" sldId="350"/>
        </pc:sldMkLst>
        <pc:spChg chg="mod ord">
          <ac:chgData name="Soheil Abbasloo" userId="d71572ce-aea6-4a3a-9d7a-c1bc96c12f67" providerId="ADAL" clId="{ED41F9C1-8274-4F08-8693-1523C4FF26CB}" dt="2022-08-17T16:42:06.506" v="6452" actId="255"/>
          <ac:spMkLst>
            <pc:docMk/>
            <pc:sldMk cId="2059357201" sldId="350"/>
            <ac:spMk id="408" creationId="{00000000-0000-0000-0000-000000000000}"/>
          </ac:spMkLst>
        </pc:spChg>
        <pc:spChg chg="mod ord">
          <ac:chgData name="Soheil Abbasloo" userId="d71572ce-aea6-4a3a-9d7a-c1bc96c12f67" providerId="ADAL" clId="{ED41F9C1-8274-4F08-8693-1523C4FF26CB}" dt="2022-08-17T16:41:44.730" v="6450" actId="700"/>
          <ac:spMkLst>
            <pc:docMk/>
            <pc:sldMk cId="2059357201" sldId="350"/>
            <ac:spMk id="409" creationId="{00000000-0000-0000-0000-000000000000}"/>
          </ac:spMkLst>
        </pc:spChg>
      </pc:sldChg>
      <pc:sldChg chg="modSp del mod modClrScheme chgLayout">
        <pc:chgData name="Soheil Abbasloo" userId="d71572ce-aea6-4a3a-9d7a-c1bc96c12f67" providerId="ADAL" clId="{ED41F9C1-8274-4F08-8693-1523C4FF26CB}" dt="2022-08-17T16:41:44.730" v="6450" actId="700"/>
        <pc:sldMkLst>
          <pc:docMk/>
          <pc:sldMk cId="2122622024" sldId="352"/>
        </pc:sldMkLst>
        <pc:spChg chg="mod ord">
          <ac:chgData name="Soheil Abbasloo" userId="d71572ce-aea6-4a3a-9d7a-c1bc96c12f67" providerId="ADAL" clId="{ED41F9C1-8274-4F08-8693-1523C4FF26CB}" dt="2022-08-17T16:41:44.730" v="6450" actId="700"/>
          <ac:spMkLst>
            <pc:docMk/>
            <pc:sldMk cId="2122622024" sldId="352"/>
            <ac:spMk id="2" creationId="{00000000-0000-0000-0000-000000000000}"/>
          </ac:spMkLst>
        </pc:spChg>
        <pc:spChg chg="mod ord">
          <ac:chgData name="Soheil Abbasloo" userId="d71572ce-aea6-4a3a-9d7a-c1bc96c12f67" providerId="ADAL" clId="{ED41F9C1-8274-4F08-8693-1523C4FF26CB}" dt="2022-08-17T16:41:44.730" v="6450" actId="700"/>
          <ac:spMkLst>
            <pc:docMk/>
            <pc:sldMk cId="2122622024" sldId="352"/>
            <ac:spMk id="3" creationId="{00000000-0000-0000-0000-000000000000}"/>
          </ac:spMkLst>
        </pc:spChg>
      </pc:sldChg>
      <pc:sldChg chg="modSp del mod modClrScheme modAnim chgLayout">
        <pc:chgData name="Soheil Abbasloo" userId="d71572ce-aea6-4a3a-9d7a-c1bc96c12f67" providerId="ADAL" clId="{ED41F9C1-8274-4F08-8693-1523C4FF26CB}" dt="2022-08-17T16:56:51.020" v="6809" actId="6549"/>
        <pc:sldMkLst>
          <pc:docMk/>
          <pc:sldMk cId="3631821255" sldId="353"/>
        </pc:sldMkLst>
        <pc:spChg chg="mod ord">
          <ac:chgData name="Soheil Abbasloo" userId="d71572ce-aea6-4a3a-9d7a-c1bc96c12f67" providerId="ADAL" clId="{ED41F9C1-8274-4F08-8693-1523C4FF26CB}" dt="2022-08-17T16:56:33.400" v="6804" actId="207"/>
          <ac:spMkLst>
            <pc:docMk/>
            <pc:sldMk cId="3631821255" sldId="353"/>
            <ac:spMk id="1193" creationId="{00000000-0000-0000-0000-000000000000}"/>
          </ac:spMkLst>
        </pc:spChg>
        <pc:spChg chg="mod ord">
          <ac:chgData name="Soheil Abbasloo" userId="d71572ce-aea6-4a3a-9d7a-c1bc96c12f67" providerId="ADAL" clId="{ED41F9C1-8274-4F08-8693-1523C4FF26CB}" dt="2022-08-17T16:56:51.020" v="6809" actId="6549"/>
          <ac:spMkLst>
            <pc:docMk/>
            <pc:sldMk cId="3631821255" sldId="353"/>
            <ac:spMk id="1194" creationId="{00000000-0000-0000-0000-000000000000}"/>
          </ac:spMkLst>
        </pc:spChg>
      </pc:sldChg>
      <pc:sldChg chg="modSp del mod modClrScheme chgLayout">
        <pc:chgData name="Soheil Abbasloo" userId="d71572ce-aea6-4a3a-9d7a-c1bc96c12f67" providerId="ADAL" clId="{ED41F9C1-8274-4F08-8693-1523C4FF26CB}" dt="2022-08-17T16:56:18.804" v="6803" actId="5793"/>
        <pc:sldMkLst>
          <pc:docMk/>
          <pc:sldMk cId="3013321256" sldId="354"/>
        </pc:sldMkLst>
        <pc:spChg chg="mod ord">
          <ac:chgData name="Soheil Abbasloo" userId="d71572ce-aea6-4a3a-9d7a-c1bc96c12f67" providerId="ADAL" clId="{ED41F9C1-8274-4F08-8693-1523C4FF26CB}" dt="2022-08-17T16:56:16.351" v="6802" actId="255"/>
          <ac:spMkLst>
            <pc:docMk/>
            <pc:sldMk cId="3013321256" sldId="354"/>
            <ac:spMk id="1193" creationId="{00000000-0000-0000-0000-000000000000}"/>
          </ac:spMkLst>
        </pc:spChg>
        <pc:spChg chg="mod ord">
          <ac:chgData name="Soheil Abbasloo" userId="d71572ce-aea6-4a3a-9d7a-c1bc96c12f67" providerId="ADAL" clId="{ED41F9C1-8274-4F08-8693-1523C4FF26CB}" dt="2022-08-17T16:56:18.804" v="6803" actId="5793"/>
          <ac:spMkLst>
            <pc:docMk/>
            <pc:sldMk cId="3013321256" sldId="354"/>
            <ac:spMk id="1194" creationId="{00000000-0000-0000-0000-000000000000}"/>
          </ac:spMkLst>
        </pc:spChg>
      </pc:sldChg>
      <pc:sldChg chg="modSp add del mod modClrScheme chgLayout modNotes">
        <pc:chgData name="Soheil Abbasloo" userId="d71572ce-aea6-4a3a-9d7a-c1bc96c12f67" providerId="ADAL" clId="{ED41F9C1-8274-4F08-8693-1523C4FF26CB}" dt="2022-08-17T16:10:26.218" v="6093" actId="2696"/>
        <pc:sldMkLst>
          <pc:docMk/>
          <pc:sldMk cId="3241441198" sldId="354"/>
        </pc:sldMkLst>
        <pc:spChg chg="mod ord">
          <ac:chgData name="Soheil Abbasloo" userId="d71572ce-aea6-4a3a-9d7a-c1bc96c12f67" providerId="ADAL" clId="{ED41F9C1-8274-4F08-8693-1523C4FF26CB}" dt="2022-08-10T22:35:24.551" v="156" actId="27636"/>
          <ac:spMkLst>
            <pc:docMk/>
            <pc:sldMk cId="3241441198" sldId="354"/>
            <ac:spMk id="2" creationId="{00000000-0000-0000-0000-000000000000}"/>
          </ac:spMkLst>
        </pc:spChg>
        <pc:spChg chg="mod ord">
          <ac:chgData name="Soheil Abbasloo" userId="d71572ce-aea6-4a3a-9d7a-c1bc96c12f67" providerId="ADAL" clId="{ED41F9C1-8274-4F08-8693-1523C4FF26CB}" dt="2022-08-10T22:35:24.382" v="148" actId="700"/>
          <ac:spMkLst>
            <pc:docMk/>
            <pc:sldMk cId="3241441198" sldId="354"/>
            <ac:spMk id="3" creationId="{00000000-0000-0000-0000-000000000000}"/>
          </ac:spMkLst>
        </pc:spChg>
      </pc:sldChg>
      <pc:sldChg chg="modSp del mod modClrScheme chgLayout">
        <pc:chgData name="Soheil Abbasloo" userId="d71572ce-aea6-4a3a-9d7a-c1bc96c12f67" providerId="ADAL" clId="{ED41F9C1-8274-4F08-8693-1523C4FF26CB}" dt="2022-08-17T16:41:44.730" v="6450" actId="700"/>
        <pc:sldMkLst>
          <pc:docMk/>
          <pc:sldMk cId="638976883" sldId="356"/>
        </pc:sldMkLst>
        <pc:spChg chg="mod ord">
          <ac:chgData name="Soheil Abbasloo" userId="d71572ce-aea6-4a3a-9d7a-c1bc96c12f67" providerId="ADAL" clId="{ED41F9C1-8274-4F08-8693-1523C4FF26CB}" dt="2022-08-17T16:41:44.730" v="6450" actId="700"/>
          <ac:spMkLst>
            <pc:docMk/>
            <pc:sldMk cId="638976883" sldId="356"/>
            <ac:spMk id="74754" creationId="{00000000-0000-0000-0000-000000000000}"/>
          </ac:spMkLst>
        </pc:spChg>
        <pc:spChg chg="mod ord">
          <ac:chgData name="Soheil Abbasloo" userId="d71572ce-aea6-4a3a-9d7a-c1bc96c12f67" providerId="ADAL" clId="{ED41F9C1-8274-4F08-8693-1523C4FF26CB}" dt="2022-08-17T16:41:44.730" v="6450" actId="700"/>
          <ac:spMkLst>
            <pc:docMk/>
            <pc:sldMk cId="638976883" sldId="356"/>
            <ac:spMk id="138244" creationId="{00000000-0000-0000-0000-000000000000}"/>
          </ac:spMkLst>
        </pc:spChg>
      </pc:sldChg>
      <pc:sldChg chg="modSp del mod modClrScheme chgLayout">
        <pc:chgData name="Soheil Abbasloo" userId="d71572ce-aea6-4a3a-9d7a-c1bc96c12f67" providerId="ADAL" clId="{ED41F9C1-8274-4F08-8693-1523C4FF26CB}" dt="2022-08-17T16:41:44.730" v="6450" actId="700"/>
        <pc:sldMkLst>
          <pc:docMk/>
          <pc:sldMk cId="1248167321" sldId="357"/>
        </pc:sldMkLst>
        <pc:spChg chg="mod ord">
          <ac:chgData name="Soheil Abbasloo" userId="d71572ce-aea6-4a3a-9d7a-c1bc96c12f67" providerId="ADAL" clId="{ED41F9C1-8274-4F08-8693-1523C4FF26CB}" dt="2022-08-17T16:41:44.730" v="6450" actId="700"/>
          <ac:spMkLst>
            <pc:docMk/>
            <pc:sldMk cId="1248167321" sldId="357"/>
            <ac:spMk id="76802" creationId="{00000000-0000-0000-0000-000000000000}"/>
          </ac:spMkLst>
        </pc:spChg>
        <pc:spChg chg="mod ord">
          <ac:chgData name="Soheil Abbasloo" userId="d71572ce-aea6-4a3a-9d7a-c1bc96c12f67" providerId="ADAL" clId="{ED41F9C1-8274-4F08-8693-1523C4FF26CB}" dt="2022-08-17T16:41:44.730" v="6450" actId="700"/>
          <ac:spMkLst>
            <pc:docMk/>
            <pc:sldMk cId="1248167321" sldId="357"/>
            <ac:spMk id="965635" creationId="{00000000-0000-0000-0000-000000000000}"/>
          </ac:spMkLst>
        </pc:spChg>
      </pc:sldChg>
      <pc:sldChg chg="modSp del mod modClrScheme modAnim chgLayout">
        <pc:chgData name="Soheil Abbasloo" userId="d71572ce-aea6-4a3a-9d7a-c1bc96c12f67" providerId="ADAL" clId="{ED41F9C1-8274-4F08-8693-1523C4FF26CB}" dt="2022-08-17T16:58:13.585" v="6812" actId="20577"/>
        <pc:sldMkLst>
          <pc:docMk/>
          <pc:sldMk cId="310972819" sldId="358"/>
        </pc:sldMkLst>
        <pc:spChg chg="mod ord">
          <ac:chgData name="Soheil Abbasloo" userId="d71572ce-aea6-4a3a-9d7a-c1bc96c12f67" providerId="ADAL" clId="{ED41F9C1-8274-4F08-8693-1523C4FF26CB}" dt="2022-08-17T16:58:03.107" v="6810" actId="207"/>
          <ac:spMkLst>
            <pc:docMk/>
            <pc:sldMk cId="310972819" sldId="358"/>
            <ac:spMk id="1193" creationId="{00000000-0000-0000-0000-000000000000}"/>
          </ac:spMkLst>
        </pc:spChg>
        <pc:spChg chg="mod ord">
          <ac:chgData name="Soheil Abbasloo" userId="d71572ce-aea6-4a3a-9d7a-c1bc96c12f67" providerId="ADAL" clId="{ED41F9C1-8274-4F08-8693-1523C4FF26CB}" dt="2022-08-17T16:58:13.585" v="6812" actId="20577"/>
          <ac:spMkLst>
            <pc:docMk/>
            <pc:sldMk cId="310972819" sldId="358"/>
            <ac:spMk id="1194" creationId="{00000000-0000-0000-0000-000000000000}"/>
          </ac:spMkLst>
        </pc:spChg>
      </pc:sldChg>
      <pc:sldChg chg="modSp add del mod modClrScheme chgLayout">
        <pc:chgData name="Soheil Abbasloo" userId="d71572ce-aea6-4a3a-9d7a-c1bc96c12f67" providerId="ADAL" clId="{ED41F9C1-8274-4F08-8693-1523C4FF26CB}" dt="2022-08-17T16:10:26.218" v="6093" actId="2696"/>
        <pc:sldMkLst>
          <pc:docMk/>
          <pc:sldMk cId="106320093" sldId="359"/>
        </pc:sldMkLst>
        <pc:spChg chg="mod ord">
          <ac:chgData name="Soheil Abbasloo" userId="d71572ce-aea6-4a3a-9d7a-c1bc96c12f67" providerId="ADAL" clId="{ED41F9C1-8274-4F08-8693-1523C4FF26CB}" dt="2022-08-10T22:35:24.382" v="148" actId="700"/>
          <ac:spMkLst>
            <pc:docMk/>
            <pc:sldMk cId="106320093" sldId="359"/>
            <ac:spMk id="3" creationId="{00000000-0000-0000-0000-000000000000}"/>
          </ac:spMkLst>
        </pc:spChg>
        <pc:spChg chg="mod ord">
          <ac:chgData name="Soheil Abbasloo" userId="d71572ce-aea6-4a3a-9d7a-c1bc96c12f67" providerId="ADAL" clId="{ED41F9C1-8274-4F08-8693-1523C4FF26CB}" dt="2022-08-10T22:35:24.382" v="148" actId="700"/>
          <ac:spMkLst>
            <pc:docMk/>
            <pc:sldMk cId="106320093" sldId="359"/>
            <ac:spMk id="141314" creationId="{00000000-0000-0000-0000-000000000000}"/>
          </ac:spMkLst>
        </pc:spChg>
      </pc:sldChg>
      <pc:sldChg chg="modSp del mod modClrScheme chgLayout">
        <pc:chgData name="Soheil Abbasloo" userId="d71572ce-aea6-4a3a-9d7a-c1bc96c12f67" providerId="ADAL" clId="{ED41F9C1-8274-4F08-8693-1523C4FF26CB}" dt="2022-08-17T16:41:44.730" v="6450" actId="700"/>
        <pc:sldMkLst>
          <pc:docMk/>
          <pc:sldMk cId="3522808721" sldId="359"/>
        </pc:sldMkLst>
        <pc:spChg chg="mod ord">
          <ac:chgData name="Soheil Abbasloo" userId="d71572ce-aea6-4a3a-9d7a-c1bc96c12f67" providerId="ADAL" clId="{ED41F9C1-8274-4F08-8693-1523C4FF26CB}" dt="2022-08-17T16:41:44.730" v="6450" actId="700"/>
          <ac:spMkLst>
            <pc:docMk/>
            <pc:sldMk cId="3522808721" sldId="359"/>
            <ac:spMk id="2" creationId="{00000000-0000-0000-0000-000000000000}"/>
          </ac:spMkLst>
        </pc:spChg>
        <pc:spChg chg="mod ord">
          <ac:chgData name="Soheil Abbasloo" userId="d71572ce-aea6-4a3a-9d7a-c1bc96c12f67" providerId="ADAL" clId="{ED41F9C1-8274-4F08-8693-1523C4FF26CB}" dt="2022-08-17T16:41:44.730" v="6450" actId="700"/>
          <ac:spMkLst>
            <pc:docMk/>
            <pc:sldMk cId="3522808721" sldId="359"/>
            <ac:spMk id="3" creationId="{00000000-0000-0000-0000-000000000000}"/>
          </ac:spMkLst>
        </pc:spChg>
      </pc:sldChg>
      <pc:sldChg chg="addSp delSp modSp del mod modClrScheme chgLayout">
        <pc:chgData name="Soheil Abbasloo" userId="d71572ce-aea6-4a3a-9d7a-c1bc96c12f67" providerId="ADAL" clId="{ED41F9C1-8274-4F08-8693-1523C4FF26CB}" dt="2022-08-17T16:59:20.992" v="6816" actId="478"/>
        <pc:sldMkLst>
          <pc:docMk/>
          <pc:sldMk cId="1934852775" sldId="360"/>
        </pc:sldMkLst>
        <pc:spChg chg="add del mod ord">
          <ac:chgData name="Soheil Abbasloo" userId="d71572ce-aea6-4a3a-9d7a-c1bc96c12f67" providerId="ADAL" clId="{ED41F9C1-8274-4F08-8693-1523C4FF26CB}" dt="2022-08-17T16:59:18.362" v="6815" actId="700"/>
          <ac:spMkLst>
            <pc:docMk/>
            <pc:sldMk cId="1934852775" sldId="360"/>
            <ac:spMk id="2" creationId="{94DA6E92-C919-E116-42F0-33A95C736A93}"/>
          </ac:spMkLst>
        </pc:spChg>
        <pc:spChg chg="add del mod ord">
          <ac:chgData name="Soheil Abbasloo" userId="d71572ce-aea6-4a3a-9d7a-c1bc96c12f67" providerId="ADAL" clId="{ED41F9C1-8274-4F08-8693-1523C4FF26CB}" dt="2022-08-17T16:59:20.992" v="6816" actId="478"/>
          <ac:spMkLst>
            <pc:docMk/>
            <pc:sldMk cId="1934852775" sldId="360"/>
            <ac:spMk id="3" creationId="{03FDB5EB-4264-A673-6D7C-C54EFE7A9613}"/>
          </ac:spMkLst>
        </pc:spChg>
        <pc:spChg chg="mod ord">
          <ac:chgData name="Soheil Abbasloo" userId="d71572ce-aea6-4a3a-9d7a-c1bc96c12f67" providerId="ADAL" clId="{ED41F9C1-8274-4F08-8693-1523C4FF26CB}" dt="2022-08-17T16:59:18.362" v="6815" actId="700"/>
          <ac:spMkLst>
            <pc:docMk/>
            <pc:sldMk cId="1934852775" sldId="360"/>
            <ac:spMk id="5" creationId="{00000000-0000-0000-0000-000000000000}"/>
          </ac:spMkLst>
        </pc:spChg>
        <pc:spChg chg="del mod ord">
          <ac:chgData name="Soheil Abbasloo" userId="d71572ce-aea6-4a3a-9d7a-c1bc96c12f67" providerId="ADAL" clId="{ED41F9C1-8274-4F08-8693-1523C4FF26CB}" dt="2022-08-17T16:41:44.730" v="6450" actId="700"/>
          <ac:spMkLst>
            <pc:docMk/>
            <pc:sldMk cId="1934852775" sldId="360"/>
            <ac:spMk id="6" creationId="{00000000-0000-0000-0000-000000000000}"/>
          </ac:spMkLst>
        </pc:spChg>
      </pc:sldChg>
      <pc:sldChg chg="addSp modSp del mod modClrScheme chgLayout">
        <pc:chgData name="Soheil Abbasloo" userId="d71572ce-aea6-4a3a-9d7a-c1bc96c12f67" providerId="ADAL" clId="{ED41F9C1-8274-4F08-8693-1523C4FF26CB}" dt="2022-08-17T16:41:44.730" v="6450" actId="700"/>
        <pc:sldMkLst>
          <pc:docMk/>
          <pc:sldMk cId="3923471849" sldId="361"/>
        </pc:sldMkLst>
        <pc:spChg chg="mod ord">
          <ac:chgData name="Soheil Abbasloo" userId="d71572ce-aea6-4a3a-9d7a-c1bc96c12f67" providerId="ADAL" clId="{ED41F9C1-8274-4F08-8693-1523C4FF26CB}" dt="2022-08-17T16:41:44.730" v="6450" actId="700"/>
          <ac:spMkLst>
            <pc:docMk/>
            <pc:sldMk cId="3923471849" sldId="361"/>
            <ac:spMk id="2" creationId="{00000000-0000-0000-0000-000000000000}"/>
          </ac:spMkLst>
        </pc:spChg>
        <pc:spChg chg="add mod ord">
          <ac:chgData name="Soheil Abbasloo" userId="d71572ce-aea6-4a3a-9d7a-c1bc96c12f67" providerId="ADAL" clId="{ED41F9C1-8274-4F08-8693-1523C4FF26CB}" dt="2022-08-17T16:41:44.730" v="6450" actId="700"/>
          <ac:spMkLst>
            <pc:docMk/>
            <pc:sldMk cId="3923471849" sldId="361"/>
            <ac:spMk id="3" creationId="{F010A22B-AA9D-0F3B-3F10-E2C34A42A906}"/>
          </ac:spMkLst>
        </pc:spChg>
      </pc:sldChg>
      <pc:sldChg chg="addSp delSp modSp add del mod modClrScheme modAnim chgLayout modNotes">
        <pc:chgData name="Soheil Abbasloo" userId="d71572ce-aea6-4a3a-9d7a-c1bc96c12f67" providerId="ADAL" clId="{ED41F9C1-8274-4F08-8693-1523C4FF26CB}" dt="2022-08-17T16:10:26.218" v="6093" actId="2696"/>
        <pc:sldMkLst>
          <pc:docMk/>
          <pc:sldMk cId="170034789" sldId="362"/>
        </pc:sldMkLst>
        <pc:spChg chg="add del mod">
          <ac:chgData name="Soheil Abbasloo" userId="d71572ce-aea6-4a3a-9d7a-c1bc96c12f67" providerId="ADAL" clId="{ED41F9C1-8274-4F08-8693-1523C4FF26CB}" dt="2022-08-10T22:50:54.502" v="405"/>
          <ac:spMkLst>
            <pc:docMk/>
            <pc:sldMk cId="170034789" sldId="362"/>
            <ac:spMk id="26" creationId="{7C32CD23-9801-C7E7-950B-E8D767ABA279}"/>
          </ac:spMkLst>
        </pc:spChg>
        <pc:spChg chg="add del mod">
          <ac:chgData name="Soheil Abbasloo" userId="d71572ce-aea6-4a3a-9d7a-c1bc96c12f67" providerId="ADAL" clId="{ED41F9C1-8274-4F08-8693-1523C4FF26CB}" dt="2022-08-10T22:50:54.502" v="405"/>
          <ac:spMkLst>
            <pc:docMk/>
            <pc:sldMk cId="170034789" sldId="362"/>
            <ac:spMk id="27" creationId="{822361B8-76D5-01ED-04ED-A64400F734B2}"/>
          </ac:spMkLst>
        </pc:spChg>
        <pc:spChg chg="add del mod">
          <ac:chgData name="Soheil Abbasloo" userId="d71572ce-aea6-4a3a-9d7a-c1bc96c12f67" providerId="ADAL" clId="{ED41F9C1-8274-4F08-8693-1523C4FF26CB}" dt="2022-08-10T22:50:54.502" v="405"/>
          <ac:spMkLst>
            <pc:docMk/>
            <pc:sldMk cId="170034789" sldId="362"/>
            <ac:spMk id="28" creationId="{29E4F474-842F-B39C-987C-4B9FA72293BA}"/>
          </ac:spMkLst>
        </pc:spChg>
        <pc:spChg chg="add del mod">
          <ac:chgData name="Soheil Abbasloo" userId="d71572ce-aea6-4a3a-9d7a-c1bc96c12f67" providerId="ADAL" clId="{ED41F9C1-8274-4F08-8693-1523C4FF26CB}" dt="2022-08-10T22:50:54.502" v="405"/>
          <ac:spMkLst>
            <pc:docMk/>
            <pc:sldMk cId="170034789" sldId="362"/>
            <ac:spMk id="29" creationId="{88C7C473-C8C2-E3C3-DC7A-9132A8010B84}"/>
          </ac:spMkLst>
        </pc:spChg>
        <pc:spChg chg="add del mod">
          <ac:chgData name="Soheil Abbasloo" userId="d71572ce-aea6-4a3a-9d7a-c1bc96c12f67" providerId="ADAL" clId="{ED41F9C1-8274-4F08-8693-1523C4FF26CB}" dt="2022-08-10T22:50:54.502" v="405"/>
          <ac:spMkLst>
            <pc:docMk/>
            <pc:sldMk cId="170034789" sldId="362"/>
            <ac:spMk id="30" creationId="{7AD5A669-6089-01C6-B636-143B432477F7}"/>
          </ac:spMkLst>
        </pc:spChg>
        <pc:spChg chg="add del mod">
          <ac:chgData name="Soheil Abbasloo" userId="d71572ce-aea6-4a3a-9d7a-c1bc96c12f67" providerId="ADAL" clId="{ED41F9C1-8274-4F08-8693-1523C4FF26CB}" dt="2022-08-10T22:50:54.502" v="405"/>
          <ac:spMkLst>
            <pc:docMk/>
            <pc:sldMk cId="170034789" sldId="362"/>
            <ac:spMk id="31" creationId="{9FC843E0-5FEA-03FD-7A8B-30515B26F5F2}"/>
          </ac:spMkLst>
        </pc:spChg>
        <pc:spChg chg="add del mod">
          <ac:chgData name="Soheil Abbasloo" userId="d71572ce-aea6-4a3a-9d7a-c1bc96c12f67" providerId="ADAL" clId="{ED41F9C1-8274-4F08-8693-1523C4FF26CB}" dt="2022-08-10T22:50:54.502" v="405"/>
          <ac:spMkLst>
            <pc:docMk/>
            <pc:sldMk cId="170034789" sldId="362"/>
            <ac:spMk id="32" creationId="{CD974F69-52F0-2648-0EA6-DF46335B9A70}"/>
          </ac:spMkLst>
        </pc:spChg>
        <pc:spChg chg="add del mod">
          <ac:chgData name="Soheil Abbasloo" userId="d71572ce-aea6-4a3a-9d7a-c1bc96c12f67" providerId="ADAL" clId="{ED41F9C1-8274-4F08-8693-1523C4FF26CB}" dt="2022-08-10T22:50:54.502" v="405"/>
          <ac:spMkLst>
            <pc:docMk/>
            <pc:sldMk cId="170034789" sldId="362"/>
            <ac:spMk id="33" creationId="{732A5CDE-B512-6A4F-39F9-7261F5310849}"/>
          </ac:spMkLst>
        </pc:spChg>
        <pc:spChg chg="add del mod">
          <ac:chgData name="Soheil Abbasloo" userId="d71572ce-aea6-4a3a-9d7a-c1bc96c12f67" providerId="ADAL" clId="{ED41F9C1-8274-4F08-8693-1523C4FF26CB}" dt="2022-08-10T22:50:54.502" v="405"/>
          <ac:spMkLst>
            <pc:docMk/>
            <pc:sldMk cId="170034789" sldId="362"/>
            <ac:spMk id="34" creationId="{C535CB58-2B68-7209-A9E8-858E47D64318}"/>
          </ac:spMkLst>
        </pc:spChg>
        <pc:spChg chg="add del mod">
          <ac:chgData name="Soheil Abbasloo" userId="d71572ce-aea6-4a3a-9d7a-c1bc96c12f67" providerId="ADAL" clId="{ED41F9C1-8274-4F08-8693-1523C4FF26CB}" dt="2022-08-10T22:50:54.502" v="405"/>
          <ac:spMkLst>
            <pc:docMk/>
            <pc:sldMk cId="170034789" sldId="362"/>
            <ac:spMk id="35" creationId="{E0497F01-28D7-2624-578A-48A6DE316289}"/>
          </ac:spMkLst>
        </pc:spChg>
        <pc:spChg chg="add del mod">
          <ac:chgData name="Soheil Abbasloo" userId="d71572ce-aea6-4a3a-9d7a-c1bc96c12f67" providerId="ADAL" clId="{ED41F9C1-8274-4F08-8693-1523C4FF26CB}" dt="2022-08-10T22:50:54.502" v="405"/>
          <ac:spMkLst>
            <pc:docMk/>
            <pc:sldMk cId="170034789" sldId="362"/>
            <ac:spMk id="36" creationId="{EE7086B6-7B59-54A4-DA9D-471F1C8F473B}"/>
          </ac:spMkLst>
        </pc:spChg>
        <pc:spChg chg="add del mod">
          <ac:chgData name="Soheil Abbasloo" userId="d71572ce-aea6-4a3a-9d7a-c1bc96c12f67" providerId="ADAL" clId="{ED41F9C1-8274-4F08-8693-1523C4FF26CB}" dt="2022-08-10T22:50:54.502" v="405"/>
          <ac:spMkLst>
            <pc:docMk/>
            <pc:sldMk cId="170034789" sldId="362"/>
            <ac:spMk id="37" creationId="{46F8DB6F-323B-A89D-BB12-87D7DE58F070}"/>
          </ac:spMkLst>
        </pc:spChg>
        <pc:spChg chg="add del mod">
          <ac:chgData name="Soheil Abbasloo" userId="d71572ce-aea6-4a3a-9d7a-c1bc96c12f67" providerId="ADAL" clId="{ED41F9C1-8274-4F08-8693-1523C4FF26CB}" dt="2022-08-10T22:50:54.502" v="405"/>
          <ac:spMkLst>
            <pc:docMk/>
            <pc:sldMk cId="170034789" sldId="362"/>
            <ac:spMk id="38" creationId="{DDEAEBC3-E043-220C-2300-B831EFE49D33}"/>
          </ac:spMkLst>
        </pc:spChg>
        <pc:spChg chg="add del mod">
          <ac:chgData name="Soheil Abbasloo" userId="d71572ce-aea6-4a3a-9d7a-c1bc96c12f67" providerId="ADAL" clId="{ED41F9C1-8274-4F08-8693-1523C4FF26CB}" dt="2022-08-10T22:50:54.502" v="405"/>
          <ac:spMkLst>
            <pc:docMk/>
            <pc:sldMk cId="170034789" sldId="362"/>
            <ac:spMk id="39" creationId="{B77B5555-86B0-2085-96F0-4F618933B3C9}"/>
          </ac:spMkLst>
        </pc:spChg>
        <pc:spChg chg="add del mod">
          <ac:chgData name="Soheil Abbasloo" userId="d71572ce-aea6-4a3a-9d7a-c1bc96c12f67" providerId="ADAL" clId="{ED41F9C1-8274-4F08-8693-1523C4FF26CB}" dt="2022-08-10T22:50:54.502" v="405"/>
          <ac:spMkLst>
            <pc:docMk/>
            <pc:sldMk cId="170034789" sldId="362"/>
            <ac:spMk id="40" creationId="{8353B3CC-A6FC-052A-BDE5-903783C8986B}"/>
          </ac:spMkLst>
        </pc:spChg>
        <pc:spChg chg="add del mod">
          <ac:chgData name="Soheil Abbasloo" userId="d71572ce-aea6-4a3a-9d7a-c1bc96c12f67" providerId="ADAL" clId="{ED41F9C1-8274-4F08-8693-1523C4FF26CB}" dt="2022-08-10T22:50:54.502" v="405"/>
          <ac:spMkLst>
            <pc:docMk/>
            <pc:sldMk cId="170034789" sldId="362"/>
            <ac:spMk id="41" creationId="{673D3820-CFCF-AE01-FDDA-A8F9D2B834F5}"/>
          </ac:spMkLst>
        </pc:spChg>
        <pc:spChg chg="add del mod">
          <ac:chgData name="Soheil Abbasloo" userId="d71572ce-aea6-4a3a-9d7a-c1bc96c12f67" providerId="ADAL" clId="{ED41F9C1-8274-4F08-8693-1523C4FF26CB}" dt="2022-08-10T22:50:54.502" v="405"/>
          <ac:spMkLst>
            <pc:docMk/>
            <pc:sldMk cId="170034789" sldId="362"/>
            <ac:spMk id="42" creationId="{B0EE6E65-01F6-82EC-5482-C7C7485CCC5F}"/>
          </ac:spMkLst>
        </pc:spChg>
        <pc:spChg chg="add del mod">
          <ac:chgData name="Soheil Abbasloo" userId="d71572ce-aea6-4a3a-9d7a-c1bc96c12f67" providerId="ADAL" clId="{ED41F9C1-8274-4F08-8693-1523C4FF26CB}" dt="2022-08-10T22:50:54.502" v="405"/>
          <ac:spMkLst>
            <pc:docMk/>
            <pc:sldMk cId="170034789" sldId="362"/>
            <ac:spMk id="43" creationId="{32D7C7FC-1F75-FBA9-DA9A-4F60FD2D55B0}"/>
          </ac:spMkLst>
        </pc:spChg>
        <pc:spChg chg="add del mod">
          <ac:chgData name="Soheil Abbasloo" userId="d71572ce-aea6-4a3a-9d7a-c1bc96c12f67" providerId="ADAL" clId="{ED41F9C1-8274-4F08-8693-1523C4FF26CB}" dt="2022-08-10T22:50:54.502" v="405"/>
          <ac:spMkLst>
            <pc:docMk/>
            <pc:sldMk cId="170034789" sldId="362"/>
            <ac:spMk id="44" creationId="{EA7E02AA-78BA-ACDF-CA76-FC07D1CF18AD}"/>
          </ac:spMkLst>
        </pc:spChg>
        <pc:spChg chg="add del mod">
          <ac:chgData name="Soheil Abbasloo" userId="d71572ce-aea6-4a3a-9d7a-c1bc96c12f67" providerId="ADAL" clId="{ED41F9C1-8274-4F08-8693-1523C4FF26CB}" dt="2022-08-10T22:50:54.502" v="405"/>
          <ac:spMkLst>
            <pc:docMk/>
            <pc:sldMk cId="170034789" sldId="362"/>
            <ac:spMk id="45" creationId="{E3BD9E26-0B09-5FAA-13AA-9CEE15C8B74C}"/>
          </ac:spMkLst>
        </pc:spChg>
        <pc:spChg chg="add del mod">
          <ac:chgData name="Soheil Abbasloo" userId="d71572ce-aea6-4a3a-9d7a-c1bc96c12f67" providerId="ADAL" clId="{ED41F9C1-8274-4F08-8693-1523C4FF26CB}" dt="2022-08-10T22:50:54.502" v="405"/>
          <ac:spMkLst>
            <pc:docMk/>
            <pc:sldMk cId="170034789" sldId="362"/>
            <ac:spMk id="46" creationId="{2F5EB8F9-422B-25B2-446A-6DD426FB36B5}"/>
          </ac:spMkLst>
        </pc:spChg>
        <pc:spChg chg="add del mod">
          <ac:chgData name="Soheil Abbasloo" userId="d71572ce-aea6-4a3a-9d7a-c1bc96c12f67" providerId="ADAL" clId="{ED41F9C1-8274-4F08-8693-1523C4FF26CB}" dt="2022-08-10T22:50:54.502" v="405"/>
          <ac:spMkLst>
            <pc:docMk/>
            <pc:sldMk cId="170034789" sldId="362"/>
            <ac:spMk id="47" creationId="{B7014654-E6F4-8EC0-3E34-18716D76A0CE}"/>
          </ac:spMkLst>
        </pc:spChg>
        <pc:spChg chg="add mod">
          <ac:chgData name="Soheil Abbasloo" userId="d71572ce-aea6-4a3a-9d7a-c1bc96c12f67" providerId="ADAL" clId="{ED41F9C1-8274-4F08-8693-1523C4FF26CB}" dt="2022-08-10T22:50:59.919" v="407" actId="1076"/>
          <ac:spMkLst>
            <pc:docMk/>
            <pc:sldMk cId="170034789" sldId="362"/>
            <ac:spMk id="48" creationId="{760684F9-9E87-E6AD-32A0-D443C046067F}"/>
          </ac:spMkLst>
        </pc:spChg>
        <pc:spChg chg="add mod">
          <ac:chgData name="Soheil Abbasloo" userId="d71572ce-aea6-4a3a-9d7a-c1bc96c12f67" providerId="ADAL" clId="{ED41F9C1-8274-4F08-8693-1523C4FF26CB}" dt="2022-08-10T22:50:59.919" v="407" actId="1076"/>
          <ac:spMkLst>
            <pc:docMk/>
            <pc:sldMk cId="170034789" sldId="362"/>
            <ac:spMk id="49" creationId="{28CB1AF5-CA9D-5159-C9BA-30CD63313253}"/>
          </ac:spMkLst>
        </pc:spChg>
        <pc:spChg chg="add mod">
          <ac:chgData name="Soheil Abbasloo" userId="d71572ce-aea6-4a3a-9d7a-c1bc96c12f67" providerId="ADAL" clId="{ED41F9C1-8274-4F08-8693-1523C4FF26CB}" dt="2022-08-10T22:50:59.919" v="407" actId="1076"/>
          <ac:spMkLst>
            <pc:docMk/>
            <pc:sldMk cId="170034789" sldId="362"/>
            <ac:spMk id="50" creationId="{41C1F774-771F-18D3-3B3E-C8BE1CB1A303}"/>
          </ac:spMkLst>
        </pc:spChg>
        <pc:spChg chg="add mod">
          <ac:chgData name="Soheil Abbasloo" userId="d71572ce-aea6-4a3a-9d7a-c1bc96c12f67" providerId="ADAL" clId="{ED41F9C1-8274-4F08-8693-1523C4FF26CB}" dt="2022-08-10T22:50:59.919" v="407" actId="1076"/>
          <ac:spMkLst>
            <pc:docMk/>
            <pc:sldMk cId="170034789" sldId="362"/>
            <ac:spMk id="51" creationId="{B9A97C83-FE33-77F5-9727-23CD1645BC10}"/>
          </ac:spMkLst>
        </pc:spChg>
        <pc:spChg chg="add mod">
          <ac:chgData name="Soheil Abbasloo" userId="d71572ce-aea6-4a3a-9d7a-c1bc96c12f67" providerId="ADAL" clId="{ED41F9C1-8274-4F08-8693-1523C4FF26CB}" dt="2022-08-10T22:50:59.919" v="407" actId="1076"/>
          <ac:spMkLst>
            <pc:docMk/>
            <pc:sldMk cId="170034789" sldId="362"/>
            <ac:spMk id="52" creationId="{EF60915F-5EDD-BAF8-D7EB-69B94B1D4A5B}"/>
          </ac:spMkLst>
        </pc:spChg>
        <pc:spChg chg="add mod">
          <ac:chgData name="Soheil Abbasloo" userId="d71572ce-aea6-4a3a-9d7a-c1bc96c12f67" providerId="ADAL" clId="{ED41F9C1-8274-4F08-8693-1523C4FF26CB}" dt="2022-08-10T22:50:59.919" v="407" actId="1076"/>
          <ac:spMkLst>
            <pc:docMk/>
            <pc:sldMk cId="170034789" sldId="362"/>
            <ac:spMk id="53" creationId="{B6B7E3B3-D8D8-E8E9-E5AD-27BF6A2E88A3}"/>
          </ac:spMkLst>
        </pc:spChg>
        <pc:spChg chg="add mod">
          <ac:chgData name="Soheil Abbasloo" userId="d71572ce-aea6-4a3a-9d7a-c1bc96c12f67" providerId="ADAL" clId="{ED41F9C1-8274-4F08-8693-1523C4FF26CB}" dt="2022-08-10T22:50:59.919" v="407" actId="1076"/>
          <ac:spMkLst>
            <pc:docMk/>
            <pc:sldMk cId="170034789" sldId="362"/>
            <ac:spMk id="54" creationId="{35493043-8F2A-B562-60A7-5826CC4BA62C}"/>
          </ac:spMkLst>
        </pc:spChg>
        <pc:spChg chg="add mod">
          <ac:chgData name="Soheil Abbasloo" userId="d71572ce-aea6-4a3a-9d7a-c1bc96c12f67" providerId="ADAL" clId="{ED41F9C1-8274-4F08-8693-1523C4FF26CB}" dt="2022-08-10T22:50:59.919" v="407" actId="1076"/>
          <ac:spMkLst>
            <pc:docMk/>
            <pc:sldMk cId="170034789" sldId="362"/>
            <ac:spMk id="55" creationId="{362E4ED9-36E4-5DF3-A089-4B12040DDA16}"/>
          </ac:spMkLst>
        </pc:spChg>
        <pc:spChg chg="add mod">
          <ac:chgData name="Soheil Abbasloo" userId="d71572ce-aea6-4a3a-9d7a-c1bc96c12f67" providerId="ADAL" clId="{ED41F9C1-8274-4F08-8693-1523C4FF26CB}" dt="2022-08-10T22:50:59.919" v="407" actId="1076"/>
          <ac:spMkLst>
            <pc:docMk/>
            <pc:sldMk cId="170034789" sldId="362"/>
            <ac:spMk id="56" creationId="{F114534B-0E68-657D-E9AC-00146264FE55}"/>
          </ac:spMkLst>
        </pc:spChg>
        <pc:spChg chg="add mod">
          <ac:chgData name="Soheil Abbasloo" userId="d71572ce-aea6-4a3a-9d7a-c1bc96c12f67" providerId="ADAL" clId="{ED41F9C1-8274-4F08-8693-1523C4FF26CB}" dt="2022-08-10T22:50:59.919" v="407" actId="1076"/>
          <ac:spMkLst>
            <pc:docMk/>
            <pc:sldMk cId="170034789" sldId="362"/>
            <ac:spMk id="57" creationId="{2ED8E06F-B141-A085-9F72-E20EFF998E7A}"/>
          </ac:spMkLst>
        </pc:spChg>
        <pc:spChg chg="add mod">
          <ac:chgData name="Soheil Abbasloo" userId="d71572ce-aea6-4a3a-9d7a-c1bc96c12f67" providerId="ADAL" clId="{ED41F9C1-8274-4F08-8693-1523C4FF26CB}" dt="2022-08-10T22:50:59.919" v="407" actId="1076"/>
          <ac:spMkLst>
            <pc:docMk/>
            <pc:sldMk cId="170034789" sldId="362"/>
            <ac:spMk id="58" creationId="{C815E731-308D-0C37-9953-8BD569DC696E}"/>
          </ac:spMkLst>
        </pc:spChg>
        <pc:spChg chg="add mod">
          <ac:chgData name="Soheil Abbasloo" userId="d71572ce-aea6-4a3a-9d7a-c1bc96c12f67" providerId="ADAL" clId="{ED41F9C1-8274-4F08-8693-1523C4FF26CB}" dt="2022-08-10T22:50:59.919" v="407" actId="1076"/>
          <ac:spMkLst>
            <pc:docMk/>
            <pc:sldMk cId="170034789" sldId="362"/>
            <ac:spMk id="59" creationId="{DE8B159E-734F-C02E-E335-CD7822AC4D60}"/>
          </ac:spMkLst>
        </pc:spChg>
        <pc:spChg chg="add mod">
          <ac:chgData name="Soheil Abbasloo" userId="d71572ce-aea6-4a3a-9d7a-c1bc96c12f67" providerId="ADAL" clId="{ED41F9C1-8274-4F08-8693-1523C4FF26CB}" dt="2022-08-10T22:50:59.919" v="407" actId="1076"/>
          <ac:spMkLst>
            <pc:docMk/>
            <pc:sldMk cId="170034789" sldId="362"/>
            <ac:spMk id="60" creationId="{BA26C484-785F-8163-7F51-50240D90A481}"/>
          </ac:spMkLst>
        </pc:spChg>
        <pc:spChg chg="add mod">
          <ac:chgData name="Soheil Abbasloo" userId="d71572ce-aea6-4a3a-9d7a-c1bc96c12f67" providerId="ADAL" clId="{ED41F9C1-8274-4F08-8693-1523C4FF26CB}" dt="2022-08-10T22:50:59.919" v="407" actId="1076"/>
          <ac:spMkLst>
            <pc:docMk/>
            <pc:sldMk cId="170034789" sldId="362"/>
            <ac:spMk id="61" creationId="{D6183861-DB4F-09F5-1C94-69410B9B8FB7}"/>
          </ac:spMkLst>
        </pc:spChg>
        <pc:spChg chg="add mod">
          <ac:chgData name="Soheil Abbasloo" userId="d71572ce-aea6-4a3a-9d7a-c1bc96c12f67" providerId="ADAL" clId="{ED41F9C1-8274-4F08-8693-1523C4FF26CB}" dt="2022-08-10T22:50:59.919" v="407" actId="1076"/>
          <ac:spMkLst>
            <pc:docMk/>
            <pc:sldMk cId="170034789" sldId="362"/>
            <ac:spMk id="62" creationId="{3F21D32B-0D37-67CF-7361-E8C2FF688068}"/>
          </ac:spMkLst>
        </pc:spChg>
        <pc:spChg chg="add mod">
          <ac:chgData name="Soheil Abbasloo" userId="d71572ce-aea6-4a3a-9d7a-c1bc96c12f67" providerId="ADAL" clId="{ED41F9C1-8274-4F08-8693-1523C4FF26CB}" dt="2022-08-10T22:50:59.919" v="407" actId="1076"/>
          <ac:spMkLst>
            <pc:docMk/>
            <pc:sldMk cId="170034789" sldId="362"/>
            <ac:spMk id="63" creationId="{87587D18-E7D1-9B61-1041-47857FC2DE81}"/>
          </ac:spMkLst>
        </pc:spChg>
        <pc:spChg chg="add mod">
          <ac:chgData name="Soheil Abbasloo" userId="d71572ce-aea6-4a3a-9d7a-c1bc96c12f67" providerId="ADAL" clId="{ED41F9C1-8274-4F08-8693-1523C4FF26CB}" dt="2022-08-10T22:50:59.919" v="407" actId="1076"/>
          <ac:spMkLst>
            <pc:docMk/>
            <pc:sldMk cId="170034789" sldId="362"/>
            <ac:spMk id="64" creationId="{0DEE5B5E-7256-BFDF-6019-E463A275CE7C}"/>
          </ac:spMkLst>
        </pc:spChg>
        <pc:spChg chg="add mod">
          <ac:chgData name="Soheil Abbasloo" userId="d71572ce-aea6-4a3a-9d7a-c1bc96c12f67" providerId="ADAL" clId="{ED41F9C1-8274-4F08-8693-1523C4FF26CB}" dt="2022-08-10T22:50:59.919" v="407" actId="1076"/>
          <ac:spMkLst>
            <pc:docMk/>
            <pc:sldMk cId="170034789" sldId="362"/>
            <ac:spMk id="65" creationId="{A82A2DD1-F24B-3802-A0A0-70E431722A57}"/>
          </ac:spMkLst>
        </pc:spChg>
        <pc:spChg chg="add mod">
          <ac:chgData name="Soheil Abbasloo" userId="d71572ce-aea6-4a3a-9d7a-c1bc96c12f67" providerId="ADAL" clId="{ED41F9C1-8274-4F08-8693-1523C4FF26CB}" dt="2022-08-10T22:50:59.919" v="407" actId="1076"/>
          <ac:spMkLst>
            <pc:docMk/>
            <pc:sldMk cId="170034789" sldId="362"/>
            <ac:spMk id="66" creationId="{70CCAE26-865A-77FD-6E77-BF605B61E7A8}"/>
          </ac:spMkLst>
        </pc:spChg>
        <pc:spChg chg="add mod">
          <ac:chgData name="Soheil Abbasloo" userId="d71572ce-aea6-4a3a-9d7a-c1bc96c12f67" providerId="ADAL" clId="{ED41F9C1-8274-4F08-8693-1523C4FF26CB}" dt="2022-08-10T22:50:59.919" v="407" actId="1076"/>
          <ac:spMkLst>
            <pc:docMk/>
            <pc:sldMk cId="170034789" sldId="362"/>
            <ac:spMk id="67" creationId="{DE320BFB-A3FB-60E5-A67D-FB8094FF5EDC}"/>
          </ac:spMkLst>
        </pc:spChg>
        <pc:spChg chg="add mod">
          <ac:chgData name="Soheil Abbasloo" userId="d71572ce-aea6-4a3a-9d7a-c1bc96c12f67" providerId="ADAL" clId="{ED41F9C1-8274-4F08-8693-1523C4FF26CB}" dt="2022-08-10T22:50:59.919" v="407" actId="1076"/>
          <ac:spMkLst>
            <pc:docMk/>
            <pc:sldMk cId="170034789" sldId="362"/>
            <ac:spMk id="68" creationId="{A5BD1B15-E938-C1EA-30A3-763A0E369A49}"/>
          </ac:spMkLst>
        </pc:spChg>
        <pc:spChg chg="add mod">
          <ac:chgData name="Soheil Abbasloo" userId="d71572ce-aea6-4a3a-9d7a-c1bc96c12f67" providerId="ADAL" clId="{ED41F9C1-8274-4F08-8693-1523C4FF26CB}" dt="2022-08-10T22:50:59.919" v="407" actId="1076"/>
          <ac:spMkLst>
            <pc:docMk/>
            <pc:sldMk cId="170034789" sldId="362"/>
            <ac:spMk id="69" creationId="{0EA181EE-CDB0-2296-44F3-ABFA70A3A17E}"/>
          </ac:spMkLst>
        </pc:spChg>
        <pc:spChg chg="mod ord">
          <ac:chgData name="Soheil Abbasloo" userId="d71572ce-aea6-4a3a-9d7a-c1bc96c12f67" providerId="ADAL" clId="{ED41F9C1-8274-4F08-8693-1523C4FF26CB}" dt="2022-08-10T22:52:40.196" v="433" actId="255"/>
          <ac:spMkLst>
            <pc:docMk/>
            <pc:sldMk cId="170034789" sldId="362"/>
            <ac:spMk id="80899"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01"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02"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03"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04"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05"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06"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07"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08"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09"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10"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11"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12"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13"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14"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15"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16"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17"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18"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19"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20"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21" creationId="{00000000-0000-0000-0000-000000000000}"/>
          </ac:spMkLst>
        </pc:spChg>
        <pc:spChg chg="del">
          <ac:chgData name="Soheil Abbasloo" userId="d71572ce-aea6-4a3a-9d7a-c1bc96c12f67" providerId="ADAL" clId="{ED41F9C1-8274-4F08-8693-1523C4FF26CB}" dt="2022-08-10T22:50:40.417" v="401" actId="478"/>
          <ac:spMkLst>
            <pc:docMk/>
            <pc:sldMk cId="170034789" sldId="362"/>
            <ac:spMk id="80922" creationId="{00000000-0000-0000-0000-000000000000}"/>
          </ac:spMkLst>
        </pc:spChg>
        <pc:spChg chg="mod ord">
          <ac:chgData name="Soheil Abbasloo" userId="d71572ce-aea6-4a3a-9d7a-c1bc96c12f67" providerId="ADAL" clId="{ED41F9C1-8274-4F08-8693-1523C4FF26CB}" dt="2022-08-10T22:51:15.160" v="410" actId="27636"/>
          <ac:spMkLst>
            <pc:docMk/>
            <pc:sldMk cId="170034789" sldId="362"/>
            <ac:spMk id="996355" creationId="{00000000-0000-0000-0000-000000000000}"/>
          </ac:spMkLst>
        </pc:spChg>
      </pc:sldChg>
      <pc:sldChg chg="addSp delSp modSp del mod modClrScheme chgLayout">
        <pc:chgData name="Soheil Abbasloo" userId="d71572ce-aea6-4a3a-9d7a-c1bc96c12f67" providerId="ADAL" clId="{ED41F9C1-8274-4F08-8693-1523C4FF26CB}" dt="2022-08-17T17:02:58.982" v="6818" actId="700"/>
        <pc:sldMkLst>
          <pc:docMk/>
          <pc:sldMk cId="4241321036" sldId="362"/>
        </pc:sldMkLst>
        <pc:spChg chg="add del mod ord">
          <ac:chgData name="Soheil Abbasloo" userId="d71572ce-aea6-4a3a-9d7a-c1bc96c12f67" providerId="ADAL" clId="{ED41F9C1-8274-4F08-8693-1523C4FF26CB}" dt="2022-08-17T17:02:53.195" v="6817" actId="700"/>
          <ac:spMkLst>
            <pc:docMk/>
            <pc:sldMk cId="4241321036" sldId="362"/>
            <ac:spMk id="2" creationId="{07EAFD1C-FA6F-067D-1CEE-2323F80871C9}"/>
          </ac:spMkLst>
        </pc:spChg>
        <pc:spChg chg="add del mod ord">
          <ac:chgData name="Soheil Abbasloo" userId="d71572ce-aea6-4a3a-9d7a-c1bc96c12f67" providerId="ADAL" clId="{ED41F9C1-8274-4F08-8693-1523C4FF26CB}" dt="2022-08-17T17:02:53.195" v="6817" actId="700"/>
          <ac:spMkLst>
            <pc:docMk/>
            <pc:sldMk cId="4241321036" sldId="362"/>
            <ac:spMk id="3" creationId="{BE9F7F0B-3A7F-2188-943A-F66183192511}"/>
          </ac:spMkLst>
        </pc:spChg>
        <pc:spChg chg="add del mod ord">
          <ac:chgData name="Soheil Abbasloo" userId="d71572ce-aea6-4a3a-9d7a-c1bc96c12f67" providerId="ADAL" clId="{ED41F9C1-8274-4F08-8693-1523C4FF26CB}" dt="2022-08-17T17:02:58.982" v="6818" actId="700"/>
          <ac:spMkLst>
            <pc:docMk/>
            <pc:sldMk cId="4241321036" sldId="362"/>
            <ac:spMk id="4" creationId="{717C0479-C80B-69D9-3B01-B1BA903C742E}"/>
          </ac:spMkLst>
        </pc:spChg>
        <pc:spChg chg="mod ord">
          <ac:chgData name="Soheil Abbasloo" userId="d71572ce-aea6-4a3a-9d7a-c1bc96c12f67" providerId="ADAL" clId="{ED41F9C1-8274-4F08-8693-1523C4FF26CB}" dt="2022-08-17T17:02:58.982" v="6818" actId="700"/>
          <ac:spMkLst>
            <pc:docMk/>
            <pc:sldMk cId="4241321036" sldId="362"/>
            <ac:spMk id="1214" creationId="{00000000-0000-0000-0000-000000000000}"/>
          </ac:spMkLst>
        </pc:spChg>
      </pc:sldChg>
      <pc:sldChg chg="addSp delSp modSp add del mod modClrScheme modAnim chgLayout modNotes">
        <pc:chgData name="Soheil Abbasloo" userId="d71572ce-aea6-4a3a-9d7a-c1bc96c12f67" providerId="ADAL" clId="{ED41F9C1-8274-4F08-8693-1523C4FF26CB}" dt="2022-08-17T16:10:26.218" v="6093" actId="2696"/>
        <pc:sldMkLst>
          <pc:docMk/>
          <pc:sldMk cId="2542666118" sldId="363"/>
        </pc:sldMkLst>
        <pc:spChg chg="add del mod">
          <ac:chgData name="Soheil Abbasloo" userId="d71572ce-aea6-4a3a-9d7a-c1bc96c12f67" providerId="ADAL" clId="{ED41F9C1-8274-4F08-8693-1523C4FF26CB}" dt="2022-08-10T22:51:47.317" v="414" actId="478"/>
          <ac:spMkLst>
            <pc:docMk/>
            <pc:sldMk cId="2542666118" sldId="363"/>
            <ac:spMk id="26" creationId="{E3FD9C0B-FE7E-DE86-D6FF-51061CF21925}"/>
          </ac:spMkLst>
        </pc:spChg>
        <pc:spChg chg="add del mod">
          <ac:chgData name="Soheil Abbasloo" userId="d71572ce-aea6-4a3a-9d7a-c1bc96c12f67" providerId="ADAL" clId="{ED41F9C1-8274-4F08-8693-1523C4FF26CB}" dt="2022-08-10T22:51:47.317" v="414" actId="478"/>
          <ac:spMkLst>
            <pc:docMk/>
            <pc:sldMk cId="2542666118" sldId="363"/>
            <ac:spMk id="27" creationId="{F7DC7706-A365-B82F-EF2F-EA1ABFB39FF7}"/>
          </ac:spMkLst>
        </pc:spChg>
        <pc:spChg chg="add del mod">
          <ac:chgData name="Soheil Abbasloo" userId="d71572ce-aea6-4a3a-9d7a-c1bc96c12f67" providerId="ADAL" clId="{ED41F9C1-8274-4F08-8693-1523C4FF26CB}" dt="2022-08-10T22:51:47.317" v="414" actId="478"/>
          <ac:spMkLst>
            <pc:docMk/>
            <pc:sldMk cId="2542666118" sldId="363"/>
            <ac:spMk id="28" creationId="{FC29E051-626D-5C82-024E-0EFFC05B739B}"/>
          </ac:spMkLst>
        </pc:spChg>
        <pc:spChg chg="add del mod">
          <ac:chgData name="Soheil Abbasloo" userId="d71572ce-aea6-4a3a-9d7a-c1bc96c12f67" providerId="ADAL" clId="{ED41F9C1-8274-4F08-8693-1523C4FF26CB}" dt="2022-08-10T22:51:47.317" v="414" actId="478"/>
          <ac:spMkLst>
            <pc:docMk/>
            <pc:sldMk cId="2542666118" sldId="363"/>
            <ac:spMk id="29" creationId="{B4E2EB69-6690-2F5D-E965-C720199BFE1B}"/>
          </ac:spMkLst>
        </pc:spChg>
        <pc:spChg chg="add del mod">
          <ac:chgData name="Soheil Abbasloo" userId="d71572ce-aea6-4a3a-9d7a-c1bc96c12f67" providerId="ADAL" clId="{ED41F9C1-8274-4F08-8693-1523C4FF26CB}" dt="2022-08-10T22:51:47.317" v="414" actId="478"/>
          <ac:spMkLst>
            <pc:docMk/>
            <pc:sldMk cId="2542666118" sldId="363"/>
            <ac:spMk id="30" creationId="{9E48E25B-EA6D-07EE-8C8E-7875F125E56B}"/>
          </ac:spMkLst>
        </pc:spChg>
        <pc:spChg chg="add del mod">
          <ac:chgData name="Soheil Abbasloo" userId="d71572ce-aea6-4a3a-9d7a-c1bc96c12f67" providerId="ADAL" clId="{ED41F9C1-8274-4F08-8693-1523C4FF26CB}" dt="2022-08-10T22:51:47.317" v="414" actId="478"/>
          <ac:spMkLst>
            <pc:docMk/>
            <pc:sldMk cId="2542666118" sldId="363"/>
            <ac:spMk id="31" creationId="{93A6AFAE-51CE-3DA6-2F61-F060C9D11F8D}"/>
          </ac:spMkLst>
        </pc:spChg>
        <pc:spChg chg="add del mod">
          <ac:chgData name="Soheil Abbasloo" userId="d71572ce-aea6-4a3a-9d7a-c1bc96c12f67" providerId="ADAL" clId="{ED41F9C1-8274-4F08-8693-1523C4FF26CB}" dt="2022-08-10T22:51:47.317" v="414" actId="478"/>
          <ac:spMkLst>
            <pc:docMk/>
            <pc:sldMk cId="2542666118" sldId="363"/>
            <ac:spMk id="32" creationId="{CE87A191-AD69-92D3-307A-05A41CF805EB}"/>
          </ac:spMkLst>
        </pc:spChg>
        <pc:spChg chg="add del mod">
          <ac:chgData name="Soheil Abbasloo" userId="d71572ce-aea6-4a3a-9d7a-c1bc96c12f67" providerId="ADAL" clId="{ED41F9C1-8274-4F08-8693-1523C4FF26CB}" dt="2022-08-10T22:51:47.317" v="414" actId="478"/>
          <ac:spMkLst>
            <pc:docMk/>
            <pc:sldMk cId="2542666118" sldId="363"/>
            <ac:spMk id="33" creationId="{D89968CB-3526-6EBC-32C7-16D27CF4777F}"/>
          </ac:spMkLst>
        </pc:spChg>
        <pc:spChg chg="add del mod">
          <ac:chgData name="Soheil Abbasloo" userId="d71572ce-aea6-4a3a-9d7a-c1bc96c12f67" providerId="ADAL" clId="{ED41F9C1-8274-4F08-8693-1523C4FF26CB}" dt="2022-08-10T22:51:47.317" v="414" actId="478"/>
          <ac:spMkLst>
            <pc:docMk/>
            <pc:sldMk cId="2542666118" sldId="363"/>
            <ac:spMk id="34" creationId="{EE433394-F117-13B7-6891-C9C531101745}"/>
          </ac:spMkLst>
        </pc:spChg>
        <pc:spChg chg="add del mod">
          <ac:chgData name="Soheil Abbasloo" userId="d71572ce-aea6-4a3a-9d7a-c1bc96c12f67" providerId="ADAL" clId="{ED41F9C1-8274-4F08-8693-1523C4FF26CB}" dt="2022-08-10T22:51:47.317" v="414" actId="478"/>
          <ac:spMkLst>
            <pc:docMk/>
            <pc:sldMk cId="2542666118" sldId="363"/>
            <ac:spMk id="35" creationId="{18F4048E-7033-89F2-23A3-0C080BFC822E}"/>
          </ac:spMkLst>
        </pc:spChg>
        <pc:spChg chg="add del mod">
          <ac:chgData name="Soheil Abbasloo" userId="d71572ce-aea6-4a3a-9d7a-c1bc96c12f67" providerId="ADAL" clId="{ED41F9C1-8274-4F08-8693-1523C4FF26CB}" dt="2022-08-10T22:51:47.317" v="414" actId="478"/>
          <ac:spMkLst>
            <pc:docMk/>
            <pc:sldMk cId="2542666118" sldId="363"/>
            <ac:spMk id="36" creationId="{84C23278-DD25-D24C-8DFD-8D0BE54C6EA5}"/>
          </ac:spMkLst>
        </pc:spChg>
        <pc:spChg chg="add del mod">
          <ac:chgData name="Soheil Abbasloo" userId="d71572ce-aea6-4a3a-9d7a-c1bc96c12f67" providerId="ADAL" clId="{ED41F9C1-8274-4F08-8693-1523C4FF26CB}" dt="2022-08-10T22:51:47.317" v="414" actId="478"/>
          <ac:spMkLst>
            <pc:docMk/>
            <pc:sldMk cId="2542666118" sldId="363"/>
            <ac:spMk id="37" creationId="{02F5AABA-32A0-D610-EB8B-83C7322DD885}"/>
          </ac:spMkLst>
        </pc:spChg>
        <pc:spChg chg="add del mod">
          <ac:chgData name="Soheil Abbasloo" userId="d71572ce-aea6-4a3a-9d7a-c1bc96c12f67" providerId="ADAL" clId="{ED41F9C1-8274-4F08-8693-1523C4FF26CB}" dt="2022-08-10T22:51:47.317" v="414" actId="478"/>
          <ac:spMkLst>
            <pc:docMk/>
            <pc:sldMk cId="2542666118" sldId="363"/>
            <ac:spMk id="38" creationId="{0169348D-FCDA-A732-39B8-AAD4688A8055}"/>
          </ac:spMkLst>
        </pc:spChg>
        <pc:spChg chg="add del mod">
          <ac:chgData name="Soheil Abbasloo" userId="d71572ce-aea6-4a3a-9d7a-c1bc96c12f67" providerId="ADAL" clId="{ED41F9C1-8274-4F08-8693-1523C4FF26CB}" dt="2022-08-10T22:51:47.317" v="414" actId="478"/>
          <ac:spMkLst>
            <pc:docMk/>
            <pc:sldMk cId="2542666118" sldId="363"/>
            <ac:spMk id="39" creationId="{30AEA318-9209-A4C3-6895-46A9C5243602}"/>
          </ac:spMkLst>
        </pc:spChg>
        <pc:spChg chg="add del mod">
          <ac:chgData name="Soheil Abbasloo" userId="d71572ce-aea6-4a3a-9d7a-c1bc96c12f67" providerId="ADAL" clId="{ED41F9C1-8274-4F08-8693-1523C4FF26CB}" dt="2022-08-10T22:51:47.317" v="414" actId="478"/>
          <ac:spMkLst>
            <pc:docMk/>
            <pc:sldMk cId="2542666118" sldId="363"/>
            <ac:spMk id="40" creationId="{61CFDCF2-ABE7-8DAE-6914-71DF31C9E9FF}"/>
          </ac:spMkLst>
        </pc:spChg>
        <pc:spChg chg="add del mod">
          <ac:chgData name="Soheil Abbasloo" userId="d71572ce-aea6-4a3a-9d7a-c1bc96c12f67" providerId="ADAL" clId="{ED41F9C1-8274-4F08-8693-1523C4FF26CB}" dt="2022-08-10T22:51:47.317" v="414" actId="478"/>
          <ac:spMkLst>
            <pc:docMk/>
            <pc:sldMk cId="2542666118" sldId="363"/>
            <ac:spMk id="41" creationId="{39870691-0BCF-D1A5-BFB7-D11CCBCD0117}"/>
          </ac:spMkLst>
        </pc:spChg>
        <pc:spChg chg="add del mod">
          <ac:chgData name="Soheil Abbasloo" userId="d71572ce-aea6-4a3a-9d7a-c1bc96c12f67" providerId="ADAL" clId="{ED41F9C1-8274-4F08-8693-1523C4FF26CB}" dt="2022-08-10T22:51:47.317" v="414" actId="478"/>
          <ac:spMkLst>
            <pc:docMk/>
            <pc:sldMk cId="2542666118" sldId="363"/>
            <ac:spMk id="42" creationId="{4FEB60E9-83B4-126F-6791-4A3E1D089888}"/>
          </ac:spMkLst>
        </pc:spChg>
        <pc:spChg chg="add del mod">
          <ac:chgData name="Soheil Abbasloo" userId="d71572ce-aea6-4a3a-9d7a-c1bc96c12f67" providerId="ADAL" clId="{ED41F9C1-8274-4F08-8693-1523C4FF26CB}" dt="2022-08-10T22:51:47.317" v="414" actId="478"/>
          <ac:spMkLst>
            <pc:docMk/>
            <pc:sldMk cId="2542666118" sldId="363"/>
            <ac:spMk id="43" creationId="{729FC022-DD5B-DF28-E358-E922F9F90635}"/>
          </ac:spMkLst>
        </pc:spChg>
        <pc:spChg chg="add del mod">
          <ac:chgData name="Soheil Abbasloo" userId="d71572ce-aea6-4a3a-9d7a-c1bc96c12f67" providerId="ADAL" clId="{ED41F9C1-8274-4F08-8693-1523C4FF26CB}" dt="2022-08-10T22:51:47.317" v="414" actId="478"/>
          <ac:spMkLst>
            <pc:docMk/>
            <pc:sldMk cId="2542666118" sldId="363"/>
            <ac:spMk id="44" creationId="{64E32F64-B1D4-7CBB-51BD-AABE16AB0AB5}"/>
          </ac:spMkLst>
        </pc:spChg>
        <pc:spChg chg="add del mod">
          <ac:chgData name="Soheil Abbasloo" userId="d71572ce-aea6-4a3a-9d7a-c1bc96c12f67" providerId="ADAL" clId="{ED41F9C1-8274-4F08-8693-1523C4FF26CB}" dt="2022-08-10T22:51:47.317" v="414" actId="478"/>
          <ac:spMkLst>
            <pc:docMk/>
            <pc:sldMk cId="2542666118" sldId="363"/>
            <ac:spMk id="45" creationId="{AA46DB11-0A37-D235-7303-EAEE3833EC89}"/>
          </ac:spMkLst>
        </pc:spChg>
        <pc:spChg chg="add del mod">
          <ac:chgData name="Soheil Abbasloo" userId="d71572ce-aea6-4a3a-9d7a-c1bc96c12f67" providerId="ADAL" clId="{ED41F9C1-8274-4F08-8693-1523C4FF26CB}" dt="2022-08-10T22:51:47.317" v="414" actId="478"/>
          <ac:spMkLst>
            <pc:docMk/>
            <pc:sldMk cId="2542666118" sldId="363"/>
            <ac:spMk id="46" creationId="{46F9D587-A483-DC8C-0E8C-0E37EEFC5B1E}"/>
          </ac:spMkLst>
        </pc:spChg>
        <pc:spChg chg="add del mod">
          <ac:chgData name="Soheil Abbasloo" userId="d71572ce-aea6-4a3a-9d7a-c1bc96c12f67" providerId="ADAL" clId="{ED41F9C1-8274-4F08-8693-1523C4FF26CB}" dt="2022-08-10T22:51:47.317" v="414" actId="478"/>
          <ac:spMkLst>
            <pc:docMk/>
            <pc:sldMk cId="2542666118" sldId="363"/>
            <ac:spMk id="47" creationId="{9FB11CA3-21E6-5042-983D-2E9C21E6E29D}"/>
          </ac:spMkLst>
        </pc:spChg>
        <pc:spChg chg="add del mod">
          <ac:chgData name="Soheil Abbasloo" userId="d71572ce-aea6-4a3a-9d7a-c1bc96c12f67" providerId="ADAL" clId="{ED41F9C1-8274-4F08-8693-1523C4FF26CB}" dt="2022-08-10T22:51:49.858" v="418"/>
          <ac:spMkLst>
            <pc:docMk/>
            <pc:sldMk cId="2542666118" sldId="363"/>
            <ac:spMk id="48" creationId="{CDB7CCE0-D458-BAA7-1A42-5E9B8A12FD60}"/>
          </ac:spMkLst>
        </pc:spChg>
        <pc:spChg chg="add del mod">
          <ac:chgData name="Soheil Abbasloo" userId="d71572ce-aea6-4a3a-9d7a-c1bc96c12f67" providerId="ADAL" clId="{ED41F9C1-8274-4F08-8693-1523C4FF26CB}" dt="2022-08-10T22:51:49.858" v="418"/>
          <ac:spMkLst>
            <pc:docMk/>
            <pc:sldMk cId="2542666118" sldId="363"/>
            <ac:spMk id="49" creationId="{7327477F-34EB-3DEE-ACE2-FBE5590568C1}"/>
          </ac:spMkLst>
        </pc:spChg>
        <pc:spChg chg="add del mod">
          <ac:chgData name="Soheil Abbasloo" userId="d71572ce-aea6-4a3a-9d7a-c1bc96c12f67" providerId="ADAL" clId="{ED41F9C1-8274-4F08-8693-1523C4FF26CB}" dt="2022-08-10T22:51:49.858" v="418"/>
          <ac:spMkLst>
            <pc:docMk/>
            <pc:sldMk cId="2542666118" sldId="363"/>
            <ac:spMk id="50" creationId="{FF66DA8C-3D88-0948-97C2-8960284B09F1}"/>
          </ac:spMkLst>
        </pc:spChg>
        <pc:spChg chg="add del mod">
          <ac:chgData name="Soheil Abbasloo" userId="d71572ce-aea6-4a3a-9d7a-c1bc96c12f67" providerId="ADAL" clId="{ED41F9C1-8274-4F08-8693-1523C4FF26CB}" dt="2022-08-10T22:51:49.858" v="418"/>
          <ac:spMkLst>
            <pc:docMk/>
            <pc:sldMk cId="2542666118" sldId="363"/>
            <ac:spMk id="51" creationId="{B4435959-9CB7-1CE3-27D9-C14C6A2C1F5C}"/>
          </ac:spMkLst>
        </pc:spChg>
        <pc:spChg chg="add del mod">
          <ac:chgData name="Soheil Abbasloo" userId="d71572ce-aea6-4a3a-9d7a-c1bc96c12f67" providerId="ADAL" clId="{ED41F9C1-8274-4F08-8693-1523C4FF26CB}" dt="2022-08-10T22:51:49.858" v="418"/>
          <ac:spMkLst>
            <pc:docMk/>
            <pc:sldMk cId="2542666118" sldId="363"/>
            <ac:spMk id="52" creationId="{48216D10-4BA7-BDBC-AB79-5C4DE90DF890}"/>
          </ac:spMkLst>
        </pc:spChg>
        <pc:spChg chg="add del mod">
          <ac:chgData name="Soheil Abbasloo" userId="d71572ce-aea6-4a3a-9d7a-c1bc96c12f67" providerId="ADAL" clId="{ED41F9C1-8274-4F08-8693-1523C4FF26CB}" dt="2022-08-10T22:51:49.858" v="418"/>
          <ac:spMkLst>
            <pc:docMk/>
            <pc:sldMk cId="2542666118" sldId="363"/>
            <ac:spMk id="53" creationId="{B23792B7-C96D-FF15-31DB-1E518DB4F3BD}"/>
          </ac:spMkLst>
        </pc:spChg>
        <pc:spChg chg="add del mod">
          <ac:chgData name="Soheil Abbasloo" userId="d71572ce-aea6-4a3a-9d7a-c1bc96c12f67" providerId="ADAL" clId="{ED41F9C1-8274-4F08-8693-1523C4FF26CB}" dt="2022-08-10T22:51:49.858" v="418"/>
          <ac:spMkLst>
            <pc:docMk/>
            <pc:sldMk cId="2542666118" sldId="363"/>
            <ac:spMk id="54" creationId="{7437F8EB-D649-6667-C315-866FA0A96F97}"/>
          </ac:spMkLst>
        </pc:spChg>
        <pc:spChg chg="add del mod">
          <ac:chgData name="Soheil Abbasloo" userId="d71572ce-aea6-4a3a-9d7a-c1bc96c12f67" providerId="ADAL" clId="{ED41F9C1-8274-4F08-8693-1523C4FF26CB}" dt="2022-08-10T22:51:49.858" v="418"/>
          <ac:spMkLst>
            <pc:docMk/>
            <pc:sldMk cId="2542666118" sldId="363"/>
            <ac:spMk id="55" creationId="{816C0288-CE3E-4B8B-DD34-54A60337465B}"/>
          </ac:spMkLst>
        </pc:spChg>
        <pc:spChg chg="add del mod">
          <ac:chgData name="Soheil Abbasloo" userId="d71572ce-aea6-4a3a-9d7a-c1bc96c12f67" providerId="ADAL" clId="{ED41F9C1-8274-4F08-8693-1523C4FF26CB}" dt="2022-08-10T22:51:49.858" v="418"/>
          <ac:spMkLst>
            <pc:docMk/>
            <pc:sldMk cId="2542666118" sldId="363"/>
            <ac:spMk id="56" creationId="{20E890BE-9370-BFEA-4B74-15B28A515F33}"/>
          </ac:spMkLst>
        </pc:spChg>
        <pc:spChg chg="add del mod">
          <ac:chgData name="Soheil Abbasloo" userId="d71572ce-aea6-4a3a-9d7a-c1bc96c12f67" providerId="ADAL" clId="{ED41F9C1-8274-4F08-8693-1523C4FF26CB}" dt="2022-08-10T22:51:49.858" v="418"/>
          <ac:spMkLst>
            <pc:docMk/>
            <pc:sldMk cId="2542666118" sldId="363"/>
            <ac:spMk id="57" creationId="{CEC35A73-530C-4D1C-69BE-087F4923D61B}"/>
          </ac:spMkLst>
        </pc:spChg>
        <pc:spChg chg="add del mod">
          <ac:chgData name="Soheil Abbasloo" userId="d71572ce-aea6-4a3a-9d7a-c1bc96c12f67" providerId="ADAL" clId="{ED41F9C1-8274-4F08-8693-1523C4FF26CB}" dt="2022-08-10T22:51:49.858" v="418"/>
          <ac:spMkLst>
            <pc:docMk/>
            <pc:sldMk cId="2542666118" sldId="363"/>
            <ac:spMk id="58" creationId="{6693C179-95EB-7B73-8AFB-6F6F3C9A5C64}"/>
          </ac:spMkLst>
        </pc:spChg>
        <pc:spChg chg="add del mod">
          <ac:chgData name="Soheil Abbasloo" userId="d71572ce-aea6-4a3a-9d7a-c1bc96c12f67" providerId="ADAL" clId="{ED41F9C1-8274-4F08-8693-1523C4FF26CB}" dt="2022-08-10T22:51:49.858" v="418"/>
          <ac:spMkLst>
            <pc:docMk/>
            <pc:sldMk cId="2542666118" sldId="363"/>
            <ac:spMk id="59" creationId="{D5F4335D-E128-15D9-B841-7C0F4BFEA131}"/>
          </ac:spMkLst>
        </pc:spChg>
        <pc:spChg chg="add del mod">
          <ac:chgData name="Soheil Abbasloo" userId="d71572ce-aea6-4a3a-9d7a-c1bc96c12f67" providerId="ADAL" clId="{ED41F9C1-8274-4F08-8693-1523C4FF26CB}" dt="2022-08-10T22:51:49.858" v="418"/>
          <ac:spMkLst>
            <pc:docMk/>
            <pc:sldMk cId="2542666118" sldId="363"/>
            <ac:spMk id="60" creationId="{A9B59272-DD6D-42BA-1C72-077DF46917A5}"/>
          </ac:spMkLst>
        </pc:spChg>
        <pc:spChg chg="add del mod">
          <ac:chgData name="Soheil Abbasloo" userId="d71572ce-aea6-4a3a-9d7a-c1bc96c12f67" providerId="ADAL" clId="{ED41F9C1-8274-4F08-8693-1523C4FF26CB}" dt="2022-08-10T22:51:49.858" v="418"/>
          <ac:spMkLst>
            <pc:docMk/>
            <pc:sldMk cId="2542666118" sldId="363"/>
            <ac:spMk id="61" creationId="{C48C1F1C-5A83-EABD-856D-7DCF7F612202}"/>
          </ac:spMkLst>
        </pc:spChg>
        <pc:spChg chg="add del mod">
          <ac:chgData name="Soheil Abbasloo" userId="d71572ce-aea6-4a3a-9d7a-c1bc96c12f67" providerId="ADAL" clId="{ED41F9C1-8274-4F08-8693-1523C4FF26CB}" dt="2022-08-10T22:51:49.858" v="418"/>
          <ac:spMkLst>
            <pc:docMk/>
            <pc:sldMk cId="2542666118" sldId="363"/>
            <ac:spMk id="62" creationId="{A9D8DA6B-3503-2504-D2FA-ED8B04C08D7A}"/>
          </ac:spMkLst>
        </pc:spChg>
        <pc:spChg chg="add del mod">
          <ac:chgData name="Soheil Abbasloo" userId="d71572ce-aea6-4a3a-9d7a-c1bc96c12f67" providerId="ADAL" clId="{ED41F9C1-8274-4F08-8693-1523C4FF26CB}" dt="2022-08-10T22:51:49.858" v="418"/>
          <ac:spMkLst>
            <pc:docMk/>
            <pc:sldMk cId="2542666118" sldId="363"/>
            <ac:spMk id="63" creationId="{73C5E718-86D8-F201-1905-C4D0BB5E7DFA}"/>
          </ac:spMkLst>
        </pc:spChg>
        <pc:spChg chg="add del mod">
          <ac:chgData name="Soheil Abbasloo" userId="d71572ce-aea6-4a3a-9d7a-c1bc96c12f67" providerId="ADAL" clId="{ED41F9C1-8274-4F08-8693-1523C4FF26CB}" dt="2022-08-10T22:51:49.858" v="418"/>
          <ac:spMkLst>
            <pc:docMk/>
            <pc:sldMk cId="2542666118" sldId="363"/>
            <ac:spMk id="64" creationId="{A433AF46-2406-2541-49B2-18862D24F59A}"/>
          </ac:spMkLst>
        </pc:spChg>
        <pc:spChg chg="add del mod">
          <ac:chgData name="Soheil Abbasloo" userId="d71572ce-aea6-4a3a-9d7a-c1bc96c12f67" providerId="ADAL" clId="{ED41F9C1-8274-4F08-8693-1523C4FF26CB}" dt="2022-08-10T22:51:49.858" v="418"/>
          <ac:spMkLst>
            <pc:docMk/>
            <pc:sldMk cId="2542666118" sldId="363"/>
            <ac:spMk id="65" creationId="{939BC8CC-B6AE-7FC1-8DB9-7B03EF9CC62F}"/>
          </ac:spMkLst>
        </pc:spChg>
        <pc:spChg chg="add del mod">
          <ac:chgData name="Soheil Abbasloo" userId="d71572ce-aea6-4a3a-9d7a-c1bc96c12f67" providerId="ADAL" clId="{ED41F9C1-8274-4F08-8693-1523C4FF26CB}" dt="2022-08-10T22:51:49.858" v="418"/>
          <ac:spMkLst>
            <pc:docMk/>
            <pc:sldMk cId="2542666118" sldId="363"/>
            <ac:spMk id="66" creationId="{4D8FEF43-63D5-3D94-A1FC-0E539C7E6337}"/>
          </ac:spMkLst>
        </pc:spChg>
        <pc:spChg chg="add del mod">
          <ac:chgData name="Soheil Abbasloo" userId="d71572ce-aea6-4a3a-9d7a-c1bc96c12f67" providerId="ADAL" clId="{ED41F9C1-8274-4F08-8693-1523C4FF26CB}" dt="2022-08-10T22:51:49.858" v="418"/>
          <ac:spMkLst>
            <pc:docMk/>
            <pc:sldMk cId="2542666118" sldId="363"/>
            <ac:spMk id="67" creationId="{5097B2C7-5149-B5A9-5505-8F84133D6DB3}"/>
          </ac:spMkLst>
        </pc:spChg>
        <pc:spChg chg="add del mod">
          <ac:chgData name="Soheil Abbasloo" userId="d71572ce-aea6-4a3a-9d7a-c1bc96c12f67" providerId="ADAL" clId="{ED41F9C1-8274-4F08-8693-1523C4FF26CB}" dt="2022-08-10T22:51:49.858" v="418"/>
          <ac:spMkLst>
            <pc:docMk/>
            <pc:sldMk cId="2542666118" sldId="363"/>
            <ac:spMk id="68" creationId="{2CF27AD3-1873-92F2-6857-7897D54E196D}"/>
          </ac:spMkLst>
        </pc:spChg>
        <pc:spChg chg="add del mod">
          <ac:chgData name="Soheil Abbasloo" userId="d71572ce-aea6-4a3a-9d7a-c1bc96c12f67" providerId="ADAL" clId="{ED41F9C1-8274-4F08-8693-1523C4FF26CB}" dt="2022-08-10T22:51:49.858" v="418"/>
          <ac:spMkLst>
            <pc:docMk/>
            <pc:sldMk cId="2542666118" sldId="363"/>
            <ac:spMk id="69" creationId="{B0A0455D-B6B4-6BB4-F0D2-B41FFDB44EE7}"/>
          </ac:spMkLst>
        </pc:spChg>
        <pc:spChg chg="add mod">
          <ac:chgData name="Soheil Abbasloo" userId="d71572ce-aea6-4a3a-9d7a-c1bc96c12f67" providerId="ADAL" clId="{ED41F9C1-8274-4F08-8693-1523C4FF26CB}" dt="2022-08-10T22:51:52.678" v="420" actId="1076"/>
          <ac:spMkLst>
            <pc:docMk/>
            <pc:sldMk cId="2542666118" sldId="363"/>
            <ac:spMk id="70" creationId="{DD37B8B2-77F0-68D9-5C6C-EED4C848EE0C}"/>
          </ac:spMkLst>
        </pc:spChg>
        <pc:spChg chg="add mod">
          <ac:chgData name="Soheil Abbasloo" userId="d71572ce-aea6-4a3a-9d7a-c1bc96c12f67" providerId="ADAL" clId="{ED41F9C1-8274-4F08-8693-1523C4FF26CB}" dt="2022-08-10T22:51:52.678" v="420" actId="1076"/>
          <ac:spMkLst>
            <pc:docMk/>
            <pc:sldMk cId="2542666118" sldId="363"/>
            <ac:spMk id="71" creationId="{6175F6CD-6266-6311-2CFF-11494ED82B84}"/>
          </ac:spMkLst>
        </pc:spChg>
        <pc:spChg chg="add mod">
          <ac:chgData name="Soheil Abbasloo" userId="d71572ce-aea6-4a3a-9d7a-c1bc96c12f67" providerId="ADAL" clId="{ED41F9C1-8274-4F08-8693-1523C4FF26CB}" dt="2022-08-10T22:51:52.678" v="420" actId="1076"/>
          <ac:spMkLst>
            <pc:docMk/>
            <pc:sldMk cId="2542666118" sldId="363"/>
            <ac:spMk id="72" creationId="{F1A54A23-F1B3-AE9A-045B-80836D375A9B}"/>
          </ac:spMkLst>
        </pc:spChg>
        <pc:spChg chg="add mod">
          <ac:chgData name="Soheil Abbasloo" userId="d71572ce-aea6-4a3a-9d7a-c1bc96c12f67" providerId="ADAL" clId="{ED41F9C1-8274-4F08-8693-1523C4FF26CB}" dt="2022-08-10T22:51:52.678" v="420" actId="1076"/>
          <ac:spMkLst>
            <pc:docMk/>
            <pc:sldMk cId="2542666118" sldId="363"/>
            <ac:spMk id="73" creationId="{32621CCB-405D-EB9B-D44E-D94CF00C1ADB}"/>
          </ac:spMkLst>
        </pc:spChg>
        <pc:spChg chg="add mod">
          <ac:chgData name="Soheil Abbasloo" userId="d71572ce-aea6-4a3a-9d7a-c1bc96c12f67" providerId="ADAL" clId="{ED41F9C1-8274-4F08-8693-1523C4FF26CB}" dt="2022-08-10T22:51:52.678" v="420" actId="1076"/>
          <ac:spMkLst>
            <pc:docMk/>
            <pc:sldMk cId="2542666118" sldId="363"/>
            <ac:spMk id="74" creationId="{1BE90EE6-FEEF-6E8E-B82A-83BF5E220B86}"/>
          </ac:spMkLst>
        </pc:spChg>
        <pc:spChg chg="add mod">
          <ac:chgData name="Soheil Abbasloo" userId="d71572ce-aea6-4a3a-9d7a-c1bc96c12f67" providerId="ADAL" clId="{ED41F9C1-8274-4F08-8693-1523C4FF26CB}" dt="2022-08-10T22:51:52.678" v="420" actId="1076"/>
          <ac:spMkLst>
            <pc:docMk/>
            <pc:sldMk cId="2542666118" sldId="363"/>
            <ac:spMk id="75" creationId="{093D6942-2B39-EE96-2FF2-2C1DC732E16A}"/>
          </ac:spMkLst>
        </pc:spChg>
        <pc:spChg chg="add mod">
          <ac:chgData name="Soheil Abbasloo" userId="d71572ce-aea6-4a3a-9d7a-c1bc96c12f67" providerId="ADAL" clId="{ED41F9C1-8274-4F08-8693-1523C4FF26CB}" dt="2022-08-10T22:51:52.678" v="420" actId="1076"/>
          <ac:spMkLst>
            <pc:docMk/>
            <pc:sldMk cId="2542666118" sldId="363"/>
            <ac:spMk id="76" creationId="{7465CB30-0ECB-3C54-F164-3C46CA3AD7D5}"/>
          </ac:spMkLst>
        </pc:spChg>
        <pc:spChg chg="add mod">
          <ac:chgData name="Soheil Abbasloo" userId="d71572ce-aea6-4a3a-9d7a-c1bc96c12f67" providerId="ADAL" clId="{ED41F9C1-8274-4F08-8693-1523C4FF26CB}" dt="2022-08-10T22:51:52.678" v="420" actId="1076"/>
          <ac:spMkLst>
            <pc:docMk/>
            <pc:sldMk cId="2542666118" sldId="363"/>
            <ac:spMk id="77" creationId="{B37E38C1-75D8-D13C-A578-C417B473A622}"/>
          </ac:spMkLst>
        </pc:spChg>
        <pc:spChg chg="add mod">
          <ac:chgData name="Soheil Abbasloo" userId="d71572ce-aea6-4a3a-9d7a-c1bc96c12f67" providerId="ADAL" clId="{ED41F9C1-8274-4F08-8693-1523C4FF26CB}" dt="2022-08-10T22:51:52.678" v="420" actId="1076"/>
          <ac:spMkLst>
            <pc:docMk/>
            <pc:sldMk cId="2542666118" sldId="363"/>
            <ac:spMk id="78" creationId="{64B7AA47-B43D-229A-35A8-75A9FEB1E800}"/>
          </ac:spMkLst>
        </pc:spChg>
        <pc:spChg chg="add mod">
          <ac:chgData name="Soheil Abbasloo" userId="d71572ce-aea6-4a3a-9d7a-c1bc96c12f67" providerId="ADAL" clId="{ED41F9C1-8274-4F08-8693-1523C4FF26CB}" dt="2022-08-10T22:51:52.678" v="420" actId="1076"/>
          <ac:spMkLst>
            <pc:docMk/>
            <pc:sldMk cId="2542666118" sldId="363"/>
            <ac:spMk id="79" creationId="{C8485CE2-C176-4C51-7C49-E3E9B64AF282}"/>
          </ac:spMkLst>
        </pc:spChg>
        <pc:spChg chg="add mod">
          <ac:chgData name="Soheil Abbasloo" userId="d71572ce-aea6-4a3a-9d7a-c1bc96c12f67" providerId="ADAL" clId="{ED41F9C1-8274-4F08-8693-1523C4FF26CB}" dt="2022-08-10T22:51:52.678" v="420" actId="1076"/>
          <ac:spMkLst>
            <pc:docMk/>
            <pc:sldMk cId="2542666118" sldId="363"/>
            <ac:spMk id="80" creationId="{3CF2CE32-674D-F0E4-9685-840211432627}"/>
          </ac:spMkLst>
        </pc:spChg>
        <pc:spChg chg="add mod">
          <ac:chgData name="Soheil Abbasloo" userId="d71572ce-aea6-4a3a-9d7a-c1bc96c12f67" providerId="ADAL" clId="{ED41F9C1-8274-4F08-8693-1523C4FF26CB}" dt="2022-08-10T22:51:52.678" v="420" actId="1076"/>
          <ac:spMkLst>
            <pc:docMk/>
            <pc:sldMk cId="2542666118" sldId="363"/>
            <ac:spMk id="81" creationId="{CE9FC838-A3E4-B3BE-EFA7-CEDE110C0917}"/>
          </ac:spMkLst>
        </pc:spChg>
        <pc:spChg chg="add mod">
          <ac:chgData name="Soheil Abbasloo" userId="d71572ce-aea6-4a3a-9d7a-c1bc96c12f67" providerId="ADAL" clId="{ED41F9C1-8274-4F08-8693-1523C4FF26CB}" dt="2022-08-10T22:51:52.678" v="420" actId="1076"/>
          <ac:spMkLst>
            <pc:docMk/>
            <pc:sldMk cId="2542666118" sldId="363"/>
            <ac:spMk id="82" creationId="{81E55821-0A08-7EB8-E93B-9C6187A61866}"/>
          </ac:spMkLst>
        </pc:spChg>
        <pc:spChg chg="add mod">
          <ac:chgData name="Soheil Abbasloo" userId="d71572ce-aea6-4a3a-9d7a-c1bc96c12f67" providerId="ADAL" clId="{ED41F9C1-8274-4F08-8693-1523C4FF26CB}" dt="2022-08-10T22:51:52.678" v="420" actId="1076"/>
          <ac:spMkLst>
            <pc:docMk/>
            <pc:sldMk cId="2542666118" sldId="363"/>
            <ac:spMk id="83" creationId="{29C0CFA5-8F2B-BFDE-3834-1FD002438FE1}"/>
          </ac:spMkLst>
        </pc:spChg>
        <pc:spChg chg="add mod">
          <ac:chgData name="Soheil Abbasloo" userId="d71572ce-aea6-4a3a-9d7a-c1bc96c12f67" providerId="ADAL" clId="{ED41F9C1-8274-4F08-8693-1523C4FF26CB}" dt="2022-08-10T22:51:52.678" v="420" actId="1076"/>
          <ac:spMkLst>
            <pc:docMk/>
            <pc:sldMk cId="2542666118" sldId="363"/>
            <ac:spMk id="84" creationId="{24FA6D87-EBB5-CCC7-E046-FD31767C1CC1}"/>
          </ac:spMkLst>
        </pc:spChg>
        <pc:spChg chg="add mod">
          <ac:chgData name="Soheil Abbasloo" userId="d71572ce-aea6-4a3a-9d7a-c1bc96c12f67" providerId="ADAL" clId="{ED41F9C1-8274-4F08-8693-1523C4FF26CB}" dt="2022-08-10T22:51:52.678" v="420" actId="1076"/>
          <ac:spMkLst>
            <pc:docMk/>
            <pc:sldMk cId="2542666118" sldId="363"/>
            <ac:spMk id="85" creationId="{B9A50C49-78AD-B02A-CC95-F4AB9FC5ED1C}"/>
          </ac:spMkLst>
        </pc:spChg>
        <pc:spChg chg="add mod">
          <ac:chgData name="Soheil Abbasloo" userId="d71572ce-aea6-4a3a-9d7a-c1bc96c12f67" providerId="ADAL" clId="{ED41F9C1-8274-4F08-8693-1523C4FF26CB}" dt="2022-08-10T22:51:52.678" v="420" actId="1076"/>
          <ac:spMkLst>
            <pc:docMk/>
            <pc:sldMk cId="2542666118" sldId="363"/>
            <ac:spMk id="86" creationId="{B8945668-EF6E-F6C9-9E20-5CC01288F225}"/>
          </ac:spMkLst>
        </pc:spChg>
        <pc:spChg chg="add mod">
          <ac:chgData name="Soheil Abbasloo" userId="d71572ce-aea6-4a3a-9d7a-c1bc96c12f67" providerId="ADAL" clId="{ED41F9C1-8274-4F08-8693-1523C4FF26CB}" dt="2022-08-10T22:51:52.678" v="420" actId="1076"/>
          <ac:spMkLst>
            <pc:docMk/>
            <pc:sldMk cId="2542666118" sldId="363"/>
            <ac:spMk id="87" creationId="{49FAB00B-6018-10ED-F387-BCE62247CD36}"/>
          </ac:spMkLst>
        </pc:spChg>
        <pc:spChg chg="add mod">
          <ac:chgData name="Soheil Abbasloo" userId="d71572ce-aea6-4a3a-9d7a-c1bc96c12f67" providerId="ADAL" clId="{ED41F9C1-8274-4F08-8693-1523C4FF26CB}" dt="2022-08-10T22:51:52.678" v="420" actId="1076"/>
          <ac:spMkLst>
            <pc:docMk/>
            <pc:sldMk cId="2542666118" sldId="363"/>
            <ac:spMk id="88" creationId="{37D8D651-64F8-624F-22DC-B3582F39E6EE}"/>
          </ac:spMkLst>
        </pc:spChg>
        <pc:spChg chg="add mod">
          <ac:chgData name="Soheil Abbasloo" userId="d71572ce-aea6-4a3a-9d7a-c1bc96c12f67" providerId="ADAL" clId="{ED41F9C1-8274-4F08-8693-1523C4FF26CB}" dt="2022-08-10T22:51:52.678" v="420" actId="1076"/>
          <ac:spMkLst>
            <pc:docMk/>
            <pc:sldMk cId="2542666118" sldId="363"/>
            <ac:spMk id="89" creationId="{8F008555-1EA3-A623-0ABC-08500092BE35}"/>
          </ac:spMkLst>
        </pc:spChg>
        <pc:spChg chg="add mod">
          <ac:chgData name="Soheil Abbasloo" userId="d71572ce-aea6-4a3a-9d7a-c1bc96c12f67" providerId="ADAL" clId="{ED41F9C1-8274-4F08-8693-1523C4FF26CB}" dt="2022-08-10T22:51:52.678" v="420" actId="1076"/>
          <ac:spMkLst>
            <pc:docMk/>
            <pc:sldMk cId="2542666118" sldId="363"/>
            <ac:spMk id="90" creationId="{2464CC37-4E57-98DC-A0F5-BADC7D166B05}"/>
          </ac:spMkLst>
        </pc:spChg>
        <pc:spChg chg="add mod">
          <ac:chgData name="Soheil Abbasloo" userId="d71572ce-aea6-4a3a-9d7a-c1bc96c12f67" providerId="ADAL" clId="{ED41F9C1-8274-4F08-8693-1523C4FF26CB}" dt="2022-08-10T22:51:52.678" v="420" actId="1076"/>
          <ac:spMkLst>
            <pc:docMk/>
            <pc:sldMk cId="2542666118" sldId="363"/>
            <ac:spMk id="91" creationId="{E262BB0B-A14B-BD19-E108-26CEB57E3FC4}"/>
          </ac:spMkLst>
        </pc:spChg>
        <pc:spChg chg="mod ord">
          <ac:chgData name="Soheil Abbasloo" userId="d71572ce-aea6-4a3a-9d7a-c1bc96c12f67" providerId="ADAL" clId="{ED41F9C1-8274-4F08-8693-1523C4FF26CB}" dt="2022-08-10T22:52:49.318" v="437" actId="20577"/>
          <ac:spMkLst>
            <pc:docMk/>
            <pc:sldMk cId="2542666118" sldId="363"/>
            <ac:spMk id="82947"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49"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50"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51"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52"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53"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54"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55"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56"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57"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58"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59"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60"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61"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62"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63"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64"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65"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66"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67"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68"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69" creationId="{00000000-0000-0000-0000-000000000000}"/>
          </ac:spMkLst>
        </pc:spChg>
        <pc:spChg chg="del">
          <ac:chgData name="Soheil Abbasloo" userId="d71572ce-aea6-4a3a-9d7a-c1bc96c12f67" providerId="ADAL" clId="{ED41F9C1-8274-4F08-8693-1523C4FF26CB}" dt="2022-08-10T22:51:42.573" v="411" actId="478"/>
          <ac:spMkLst>
            <pc:docMk/>
            <pc:sldMk cId="2542666118" sldId="363"/>
            <ac:spMk id="82970" creationId="{00000000-0000-0000-0000-000000000000}"/>
          </ac:spMkLst>
        </pc:spChg>
        <pc:spChg chg="mod ord">
          <ac:chgData name="Soheil Abbasloo" userId="d71572ce-aea6-4a3a-9d7a-c1bc96c12f67" providerId="ADAL" clId="{ED41F9C1-8274-4F08-8693-1523C4FF26CB}" dt="2022-08-10T22:52:11.591" v="429" actId="404"/>
          <ac:spMkLst>
            <pc:docMk/>
            <pc:sldMk cId="2542666118" sldId="363"/>
            <ac:spMk id="998403" creationId="{00000000-0000-0000-0000-000000000000}"/>
          </ac:spMkLst>
        </pc:spChg>
      </pc:sldChg>
      <pc:sldChg chg="addSp modSp del mod modClrScheme chgLayout">
        <pc:chgData name="Soheil Abbasloo" userId="d71572ce-aea6-4a3a-9d7a-c1bc96c12f67" providerId="ADAL" clId="{ED41F9C1-8274-4F08-8693-1523C4FF26CB}" dt="2022-08-17T16:41:44.730" v="6450" actId="700"/>
        <pc:sldMkLst>
          <pc:docMk/>
          <pc:sldMk cId="3578205445" sldId="363"/>
        </pc:sldMkLst>
        <pc:spChg chg="add mod ord">
          <ac:chgData name="Soheil Abbasloo" userId="d71572ce-aea6-4a3a-9d7a-c1bc96c12f67" providerId="ADAL" clId="{ED41F9C1-8274-4F08-8693-1523C4FF26CB}" dt="2022-08-17T16:41:44.730" v="6450" actId="700"/>
          <ac:spMkLst>
            <pc:docMk/>
            <pc:sldMk cId="3578205445" sldId="363"/>
            <ac:spMk id="2" creationId="{0A212309-57C3-8F0A-B23F-7D13422FA6E1}"/>
          </ac:spMkLst>
        </pc:spChg>
        <pc:spChg chg="add mod ord">
          <ac:chgData name="Soheil Abbasloo" userId="d71572ce-aea6-4a3a-9d7a-c1bc96c12f67" providerId="ADAL" clId="{ED41F9C1-8274-4F08-8693-1523C4FF26CB}" dt="2022-08-17T16:41:44.730" v="6450" actId="700"/>
          <ac:spMkLst>
            <pc:docMk/>
            <pc:sldMk cId="3578205445" sldId="363"/>
            <ac:spMk id="3" creationId="{51490EC6-72DB-063F-1BD6-B6C87BCA93FE}"/>
          </ac:spMkLst>
        </pc:spChg>
        <pc:spChg chg="mod ord">
          <ac:chgData name="Soheil Abbasloo" userId="d71572ce-aea6-4a3a-9d7a-c1bc96c12f67" providerId="ADAL" clId="{ED41F9C1-8274-4F08-8693-1523C4FF26CB}" dt="2022-08-17T16:41:44.730" v="6450" actId="700"/>
          <ac:spMkLst>
            <pc:docMk/>
            <pc:sldMk cId="3578205445" sldId="363"/>
            <ac:spMk id="1290" creationId="{00000000-0000-0000-0000-000000000000}"/>
          </ac:spMkLst>
        </pc:spChg>
      </pc:sldChg>
      <pc:sldChg chg="modSp del mod modClrScheme chgLayout">
        <pc:chgData name="Soheil Abbasloo" userId="d71572ce-aea6-4a3a-9d7a-c1bc96c12f67" providerId="ADAL" clId="{ED41F9C1-8274-4F08-8693-1523C4FF26CB}" dt="2022-08-17T17:06:46.716" v="6828" actId="207"/>
        <pc:sldMkLst>
          <pc:docMk/>
          <pc:sldMk cId="533121811" sldId="364"/>
        </pc:sldMkLst>
        <pc:spChg chg="mod ord">
          <ac:chgData name="Soheil Abbasloo" userId="d71572ce-aea6-4a3a-9d7a-c1bc96c12f67" providerId="ADAL" clId="{ED41F9C1-8274-4F08-8693-1523C4FF26CB}" dt="2022-08-17T17:06:40.285" v="6826" actId="255"/>
          <ac:spMkLst>
            <pc:docMk/>
            <pc:sldMk cId="533121811" sldId="364"/>
            <ac:spMk id="2342" creationId="{00000000-0000-0000-0000-000000000000}"/>
          </ac:spMkLst>
        </pc:spChg>
        <pc:spChg chg="mod ord">
          <ac:chgData name="Soheil Abbasloo" userId="d71572ce-aea6-4a3a-9d7a-c1bc96c12f67" providerId="ADAL" clId="{ED41F9C1-8274-4F08-8693-1523C4FF26CB}" dt="2022-08-17T17:06:46.716" v="6828" actId="207"/>
          <ac:spMkLst>
            <pc:docMk/>
            <pc:sldMk cId="533121811" sldId="364"/>
            <ac:spMk id="2343" creationId="{00000000-0000-0000-0000-000000000000}"/>
          </ac:spMkLst>
        </pc:spChg>
        <pc:spChg chg="mod ord">
          <ac:chgData name="Soheil Abbasloo" userId="d71572ce-aea6-4a3a-9d7a-c1bc96c12f67" providerId="ADAL" clId="{ED41F9C1-8274-4F08-8693-1523C4FF26CB}" dt="2022-08-17T16:41:44.730" v="6450" actId="700"/>
          <ac:spMkLst>
            <pc:docMk/>
            <pc:sldMk cId="533121811" sldId="364"/>
            <ac:spMk id="2344" creationId="{00000000-0000-0000-0000-000000000000}"/>
          </ac:spMkLst>
        </pc:spChg>
      </pc:sldChg>
      <pc:sldChg chg="addSp delSp modSp del mod modClrScheme modAnim chgLayout">
        <pc:chgData name="Soheil Abbasloo" userId="d71572ce-aea6-4a3a-9d7a-c1bc96c12f67" providerId="ADAL" clId="{ED41F9C1-8274-4F08-8693-1523C4FF26CB}" dt="2022-08-17T17:07:13.269" v="6835" actId="20577"/>
        <pc:sldMkLst>
          <pc:docMk/>
          <pc:sldMk cId="647128351" sldId="365"/>
        </pc:sldMkLst>
        <pc:spChg chg="add del mod ord">
          <ac:chgData name="Soheil Abbasloo" userId="d71572ce-aea6-4a3a-9d7a-c1bc96c12f67" providerId="ADAL" clId="{ED41F9C1-8274-4F08-8693-1523C4FF26CB}" dt="2022-08-17T17:06:09.184" v="6819" actId="700"/>
          <ac:spMkLst>
            <pc:docMk/>
            <pc:sldMk cId="647128351" sldId="365"/>
            <ac:spMk id="2" creationId="{1C410ABD-A38F-EB20-5F68-5EF474E9D0FF}"/>
          </ac:spMkLst>
        </pc:spChg>
        <pc:spChg chg="add mod ord">
          <ac:chgData name="Soheil Abbasloo" userId="d71572ce-aea6-4a3a-9d7a-c1bc96c12f67" providerId="ADAL" clId="{ED41F9C1-8274-4F08-8693-1523C4FF26CB}" dt="2022-08-17T17:06:15.685" v="6823" actId="20577"/>
          <ac:spMkLst>
            <pc:docMk/>
            <pc:sldMk cId="647128351" sldId="365"/>
            <ac:spMk id="3" creationId="{7B435A5A-3144-A6C5-DCBC-E06903A5C2D2}"/>
          </ac:spMkLst>
        </pc:spChg>
        <pc:spChg chg="mod ord">
          <ac:chgData name="Soheil Abbasloo" userId="d71572ce-aea6-4a3a-9d7a-c1bc96c12f67" providerId="ADAL" clId="{ED41F9C1-8274-4F08-8693-1523C4FF26CB}" dt="2022-08-17T17:07:13.269" v="6835" actId="20577"/>
          <ac:spMkLst>
            <pc:docMk/>
            <pc:sldMk cId="647128351" sldId="365"/>
            <ac:spMk id="2348" creationId="{00000000-0000-0000-0000-000000000000}"/>
          </ac:spMkLst>
        </pc:spChg>
        <pc:spChg chg="mod ord">
          <ac:chgData name="Soheil Abbasloo" userId="d71572ce-aea6-4a3a-9d7a-c1bc96c12f67" providerId="ADAL" clId="{ED41F9C1-8274-4F08-8693-1523C4FF26CB}" dt="2022-08-17T17:06:09.184" v="6819" actId="700"/>
          <ac:spMkLst>
            <pc:docMk/>
            <pc:sldMk cId="647128351" sldId="365"/>
            <ac:spMk id="2349" creationId="{00000000-0000-0000-0000-000000000000}"/>
          </ac:spMkLst>
        </pc:spChg>
        <pc:spChg chg="del mod">
          <ac:chgData name="Soheil Abbasloo" userId="d71572ce-aea6-4a3a-9d7a-c1bc96c12f67" providerId="ADAL" clId="{ED41F9C1-8274-4F08-8693-1523C4FF26CB}" dt="2022-08-17T17:06:13.370" v="6821" actId="478"/>
          <ac:spMkLst>
            <pc:docMk/>
            <pc:sldMk cId="647128351" sldId="365"/>
            <ac:spMk id="2350" creationId="{00000000-0000-0000-0000-000000000000}"/>
          </ac:spMkLst>
        </pc:spChg>
      </pc:sldChg>
      <pc:sldChg chg="modSp add del mod modClrScheme chgLayout modNotes">
        <pc:chgData name="Soheil Abbasloo" userId="d71572ce-aea6-4a3a-9d7a-c1bc96c12f67" providerId="ADAL" clId="{ED41F9C1-8274-4F08-8693-1523C4FF26CB}" dt="2022-08-17T16:10:26.218" v="6093" actId="2696"/>
        <pc:sldMkLst>
          <pc:docMk/>
          <pc:sldMk cId="2226641972" sldId="365"/>
        </pc:sldMkLst>
        <pc:spChg chg="mod ord">
          <ac:chgData name="Soheil Abbasloo" userId="d71572ce-aea6-4a3a-9d7a-c1bc96c12f67" providerId="ADAL" clId="{ED41F9C1-8274-4F08-8693-1523C4FF26CB}" dt="2022-08-10T22:35:24.382" v="148" actId="700"/>
          <ac:spMkLst>
            <pc:docMk/>
            <pc:sldMk cId="2226641972" sldId="365"/>
            <ac:spMk id="82947" creationId="{00000000-0000-0000-0000-000000000000}"/>
          </ac:spMkLst>
        </pc:spChg>
        <pc:spChg chg="mod ord">
          <ac:chgData name="Soheil Abbasloo" userId="d71572ce-aea6-4a3a-9d7a-c1bc96c12f67" providerId="ADAL" clId="{ED41F9C1-8274-4F08-8693-1523C4FF26CB}" dt="2022-08-10T22:35:24.382" v="148" actId="700"/>
          <ac:spMkLst>
            <pc:docMk/>
            <pc:sldMk cId="2226641972" sldId="365"/>
            <ac:spMk id="998403" creationId="{00000000-0000-0000-0000-000000000000}"/>
          </ac:spMkLst>
        </pc:spChg>
      </pc:sldChg>
      <pc:sldChg chg="modSp del mod modClrScheme modAnim chgLayout">
        <pc:chgData name="Soheil Abbasloo" userId="d71572ce-aea6-4a3a-9d7a-c1bc96c12f67" providerId="ADAL" clId="{ED41F9C1-8274-4F08-8693-1523C4FF26CB}" dt="2022-08-17T17:18:23.865" v="6837" actId="255"/>
        <pc:sldMkLst>
          <pc:docMk/>
          <pc:sldMk cId="1439337337" sldId="366"/>
        </pc:sldMkLst>
        <pc:spChg chg="mod ord">
          <ac:chgData name="Soheil Abbasloo" userId="d71572ce-aea6-4a3a-9d7a-c1bc96c12f67" providerId="ADAL" clId="{ED41F9C1-8274-4F08-8693-1523C4FF26CB}" dt="2022-08-17T17:18:23.865" v="6837" actId="255"/>
          <ac:spMkLst>
            <pc:docMk/>
            <pc:sldMk cId="1439337337" sldId="366"/>
            <ac:spMk id="2354" creationId="{00000000-0000-0000-0000-000000000000}"/>
          </ac:spMkLst>
        </pc:spChg>
        <pc:spChg chg="mod ord">
          <ac:chgData name="Soheil Abbasloo" userId="d71572ce-aea6-4a3a-9d7a-c1bc96c12f67" providerId="ADAL" clId="{ED41F9C1-8274-4F08-8693-1523C4FF26CB}" dt="2022-08-17T17:07:10.268" v="6834" actId="5793"/>
          <ac:spMkLst>
            <pc:docMk/>
            <pc:sldMk cId="1439337337" sldId="366"/>
            <ac:spMk id="2355" creationId="{00000000-0000-0000-0000-000000000000}"/>
          </ac:spMkLst>
        </pc:spChg>
        <pc:spChg chg="mod ord">
          <ac:chgData name="Soheil Abbasloo" userId="d71572ce-aea6-4a3a-9d7a-c1bc96c12f67" providerId="ADAL" clId="{ED41F9C1-8274-4F08-8693-1523C4FF26CB}" dt="2022-08-17T16:41:44.730" v="6450" actId="700"/>
          <ac:spMkLst>
            <pc:docMk/>
            <pc:sldMk cId="1439337337" sldId="366"/>
            <ac:spMk id="2356" creationId="{00000000-0000-0000-0000-000000000000}"/>
          </ac:spMkLst>
        </pc:spChg>
      </pc:sldChg>
      <pc:sldChg chg="modSp del mod modClrScheme chgLayout">
        <pc:chgData name="Soheil Abbasloo" userId="d71572ce-aea6-4a3a-9d7a-c1bc96c12f67" providerId="ADAL" clId="{ED41F9C1-8274-4F08-8693-1523C4FF26CB}" dt="2022-08-17T17:23:47.480" v="6887" actId="5793"/>
        <pc:sldMkLst>
          <pc:docMk/>
          <pc:sldMk cId="898918817" sldId="367"/>
        </pc:sldMkLst>
        <pc:spChg chg="mod ord">
          <ac:chgData name="Soheil Abbasloo" userId="d71572ce-aea6-4a3a-9d7a-c1bc96c12f67" providerId="ADAL" clId="{ED41F9C1-8274-4F08-8693-1523C4FF26CB}" dt="2022-08-17T16:41:44.730" v="6450" actId="700"/>
          <ac:spMkLst>
            <pc:docMk/>
            <pc:sldMk cId="898918817" sldId="367"/>
            <ac:spMk id="4" creationId="{00000000-0000-0000-0000-000000000000}"/>
          </ac:spMkLst>
        </pc:spChg>
        <pc:spChg chg="mod ord">
          <ac:chgData name="Soheil Abbasloo" userId="d71572ce-aea6-4a3a-9d7a-c1bc96c12f67" providerId="ADAL" clId="{ED41F9C1-8274-4F08-8693-1523C4FF26CB}" dt="2022-08-17T17:23:47.480" v="6887" actId="5793"/>
          <ac:spMkLst>
            <pc:docMk/>
            <pc:sldMk cId="898918817" sldId="367"/>
            <ac:spMk id="5" creationId="{00000000-0000-0000-0000-000000000000}"/>
          </ac:spMkLst>
        </pc:spChg>
      </pc:sldChg>
      <pc:sldChg chg="modSp del mod modClrScheme chgLayout">
        <pc:chgData name="Soheil Abbasloo" userId="d71572ce-aea6-4a3a-9d7a-c1bc96c12f67" providerId="ADAL" clId="{ED41F9C1-8274-4F08-8693-1523C4FF26CB}" dt="2022-08-17T17:25:58.223" v="6889" actId="20577"/>
        <pc:sldMkLst>
          <pc:docMk/>
          <pc:sldMk cId="3141722987" sldId="368"/>
        </pc:sldMkLst>
        <pc:spChg chg="mod ord">
          <ac:chgData name="Soheil Abbasloo" userId="d71572ce-aea6-4a3a-9d7a-c1bc96c12f67" providerId="ADAL" clId="{ED41F9C1-8274-4F08-8693-1523C4FF26CB}" dt="2022-08-17T16:41:44.730" v="6450" actId="700"/>
          <ac:spMkLst>
            <pc:docMk/>
            <pc:sldMk cId="3141722987" sldId="368"/>
            <ac:spMk id="4" creationId="{00000000-0000-0000-0000-000000000000}"/>
          </ac:spMkLst>
        </pc:spChg>
        <pc:spChg chg="mod ord">
          <ac:chgData name="Soheil Abbasloo" userId="d71572ce-aea6-4a3a-9d7a-c1bc96c12f67" providerId="ADAL" clId="{ED41F9C1-8274-4F08-8693-1523C4FF26CB}" dt="2022-08-17T17:25:58.223" v="6889" actId="20577"/>
          <ac:spMkLst>
            <pc:docMk/>
            <pc:sldMk cId="3141722987" sldId="368"/>
            <ac:spMk id="5" creationId="{00000000-0000-0000-0000-000000000000}"/>
          </ac:spMkLst>
        </pc:spChg>
      </pc:sldChg>
      <pc:sldChg chg="addSp delSp modSp del mod modClrScheme modAnim chgLayout">
        <pc:chgData name="Soheil Abbasloo" userId="d71572ce-aea6-4a3a-9d7a-c1bc96c12f67" providerId="ADAL" clId="{ED41F9C1-8274-4F08-8693-1523C4FF26CB}" dt="2022-08-17T18:45:36.490" v="7068"/>
        <pc:sldMkLst>
          <pc:docMk/>
          <pc:sldMk cId="913803961" sldId="369"/>
        </pc:sldMkLst>
        <pc:spChg chg="mod ord">
          <ac:chgData name="Soheil Abbasloo" userId="d71572ce-aea6-4a3a-9d7a-c1bc96c12f67" providerId="ADAL" clId="{ED41F9C1-8274-4F08-8693-1523C4FF26CB}" dt="2022-08-17T18:44:09.763" v="7054" actId="26606"/>
          <ac:spMkLst>
            <pc:docMk/>
            <pc:sldMk cId="913803961" sldId="369"/>
            <ac:spMk id="1193" creationId="{00000000-0000-0000-0000-000000000000}"/>
          </ac:spMkLst>
        </pc:spChg>
        <pc:spChg chg="mod ord">
          <ac:chgData name="Soheil Abbasloo" userId="d71572ce-aea6-4a3a-9d7a-c1bc96c12f67" providerId="ADAL" clId="{ED41F9C1-8274-4F08-8693-1523C4FF26CB}" dt="2022-08-17T18:44:09.763" v="7054" actId="26606"/>
          <ac:spMkLst>
            <pc:docMk/>
            <pc:sldMk cId="913803961" sldId="369"/>
            <ac:spMk id="1194" creationId="{00000000-0000-0000-0000-000000000000}"/>
          </ac:spMkLst>
        </pc:spChg>
        <pc:spChg chg="add del mod">
          <ac:chgData name="Soheil Abbasloo" userId="d71572ce-aea6-4a3a-9d7a-c1bc96c12f67" providerId="ADAL" clId="{ED41F9C1-8274-4F08-8693-1523C4FF26CB}" dt="2022-08-17T18:44:09.763" v="7054" actId="26606"/>
          <ac:spMkLst>
            <pc:docMk/>
            <pc:sldMk cId="913803961" sldId="369"/>
            <ac:spMk id="1199" creationId="{527E492B-2AAC-6BB4-CADE-6305B98044CD}"/>
          </ac:spMkLst>
        </pc:spChg>
      </pc:sldChg>
      <pc:sldChg chg="addSp delSp modSp del mod modClrScheme addAnim delAnim chgLayout">
        <pc:chgData name="Soheil Abbasloo" userId="d71572ce-aea6-4a3a-9d7a-c1bc96c12f67" providerId="ADAL" clId="{ED41F9C1-8274-4F08-8693-1523C4FF26CB}" dt="2022-08-17T18:31:11.312" v="7049" actId="1076"/>
        <pc:sldMkLst>
          <pc:docMk/>
          <pc:sldMk cId="2919462127" sldId="370"/>
        </pc:sldMkLst>
        <pc:spChg chg="mod ord">
          <ac:chgData name="Soheil Abbasloo" userId="d71572ce-aea6-4a3a-9d7a-c1bc96c12f67" providerId="ADAL" clId="{ED41F9C1-8274-4F08-8693-1523C4FF26CB}" dt="2022-08-17T17:26:58.103" v="6896" actId="255"/>
          <ac:spMkLst>
            <pc:docMk/>
            <pc:sldMk cId="2919462127" sldId="370"/>
            <ac:spMk id="2" creationId="{00000000-0000-0000-0000-000000000000}"/>
          </ac:spMkLst>
        </pc:spChg>
        <pc:spChg chg="add del mod ord">
          <ac:chgData name="Soheil Abbasloo" userId="d71572ce-aea6-4a3a-9d7a-c1bc96c12f67" providerId="ADAL" clId="{ED41F9C1-8274-4F08-8693-1523C4FF26CB}" dt="2022-08-17T17:34:34.757" v="7025" actId="478"/>
          <ac:spMkLst>
            <pc:docMk/>
            <pc:sldMk cId="2919462127" sldId="370"/>
            <ac:spMk id="3" creationId="{2C857F78-DC6D-A87E-545A-CB1A995AA36F}"/>
          </ac:spMkLst>
        </pc:spChg>
        <pc:spChg chg="mod">
          <ac:chgData name="Soheil Abbasloo" userId="d71572ce-aea6-4a3a-9d7a-c1bc96c12f67" providerId="ADAL" clId="{ED41F9C1-8274-4F08-8693-1523C4FF26CB}" dt="2022-08-17T17:34:31.682" v="7024" actId="1076"/>
          <ac:spMkLst>
            <pc:docMk/>
            <pc:sldMk cId="2919462127" sldId="370"/>
            <ac:spMk id="7" creationId="{00000000-0000-0000-0000-000000000000}"/>
          </ac:spMkLst>
        </pc:spChg>
        <pc:spChg chg="del">
          <ac:chgData name="Soheil Abbasloo" userId="d71572ce-aea6-4a3a-9d7a-c1bc96c12f67" providerId="ADAL" clId="{ED41F9C1-8274-4F08-8693-1523C4FF26CB}" dt="2022-08-17T17:32:20.149" v="6925" actId="478"/>
          <ac:spMkLst>
            <pc:docMk/>
            <pc:sldMk cId="2919462127" sldId="370"/>
            <ac:spMk id="8" creationId="{00000000-0000-0000-0000-000000000000}"/>
          </ac:spMkLst>
        </pc:spChg>
        <pc:spChg chg="del">
          <ac:chgData name="Soheil Abbasloo" userId="d71572ce-aea6-4a3a-9d7a-c1bc96c12f67" providerId="ADAL" clId="{ED41F9C1-8274-4F08-8693-1523C4FF26CB}" dt="2022-08-17T17:32:23.372" v="6928" actId="478"/>
          <ac:spMkLst>
            <pc:docMk/>
            <pc:sldMk cId="2919462127" sldId="370"/>
            <ac:spMk id="9" creationId="{00000000-0000-0000-0000-000000000000}"/>
          </ac:spMkLst>
        </pc:spChg>
        <pc:spChg chg="del">
          <ac:chgData name="Soheil Abbasloo" userId="d71572ce-aea6-4a3a-9d7a-c1bc96c12f67" providerId="ADAL" clId="{ED41F9C1-8274-4F08-8693-1523C4FF26CB}" dt="2022-08-17T17:32:39.070" v="6966" actId="478"/>
          <ac:spMkLst>
            <pc:docMk/>
            <pc:sldMk cId="2919462127" sldId="370"/>
            <ac:spMk id="10" creationId="{00000000-0000-0000-0000-000000000000}"/>
          </ac:spMkLst>
        </pc:spChg>
        <pc:spChg chg="del">
          <ac:chgData name="Soheil Abbasloo" userId="d71572ce-aea6-4a3a-9d7a-c1bc96c12f67" providerId="ADAL" clId="{ED41F9C1-8274-4F08-8693-1523C4FF26CB}" dt="2022-08-17T17:32:21.287" v="6926" actId="478"/>
          <ac:spMkLst>
            <pc:docMk/>
            <pc:sldMk cId="2919462127" sldId="370"/>
            <ac:spMk id="11" creationId="{00000000-0000-0000-0000-000000000000}"/>
          </ac:spMkLst>
        </pc:spChg>
        <pc:spChg chg="del">
          <ac:chgData name="Soheil Abbasloo" userId="d71572ce-aea6-4a3a-9d7a-c1bc96c12f67" providerId="ADAL" clId="{ED41F9C1-8274-4F08-8693-1523C4FF26CB}" dt="2022-08-17T17:32:22.114" v="6927" actId="478"/>
          <ac:spMkLst>
            <pc:docMk/>
            <pc:sldMk cId="2919462127" sldId="370"/>
            <ac:spMk id="12"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13"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14"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19" creationId="{00000000-0000-0000-0000-000000000000}"/>
          </ac:spMkLst>
        </pc:spChg>
        <pc:spChg chg="del">
          <ac:chgData name="Soheil Abbasloo" userId="d71572ce-aea6-4a3a-9d7a-c1bc96c12f67" providerId="ADAL" clId="{ED41F9C1-8274-4F08-8693-1523C4FF26CB}" dt="2022-08-17T17:31:55.191" v="6912" actId="478"/>
          <ac:spMkLst>
            <pc:docMk/>
            <pc:sldMk cId="2919462127" sldId="370"/>
            <ac:spMk id="23"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24"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25" creationId="{00000000-0000-0000-0000-000000000000}"/>
          </ac:spMkLst>
        </pc:spChg>
        <pc:spChg chg="del">
          <ac:chgData name="Soheil Abbasloo" userId="d71572ce-aea6-4a3a-9d7a-c1bc96c12f67" providerId="ADAL" clId="{ED41F9C1-8274-4F08-8693-1523C4FF26CB}" dt="2022-08-17T17:31:54.433" v="6911" actId="478"/>
          <ac:spMkLst>
            <pc:docMk/>
            <pc:sldMk cId="2919462127" sldId="370"/>
            <ac:spMk id="26" creationId="{00000000-0000-0000-0000-000000000000}"/>
          </ac:spMkLst>
        </pc:spChg>
        <pc:spChg chg="del">
          <ac:chgData name="Soheil Abbasloo" userId="d71572ce-aea6-4a3a-9d7a-c1bc96c12f67" providerId="ADAL" clId="{ED41F9C1-8274-4F08-8693-1523C4FF26CB}" dt="2022-08-17T17:31:52.879" v="6910" actId="478"/>
          <ac:spMkLst>
            <pc:docMk/>
            <pc:sldMk cId="2919462127" sldId="370"/>
            <ac:spMk id="27" creationId="{00000000-0000-0000-0000-000000000000}"/>
          </ac:spMkLst>
        </pc:spChg>
        <pc:spChg chg="del">
          <ac:chgData name="Soheil Abbasloo" userId="d71572ce-aea6-4a3a-9d7a-c1bc96c12f67" providerId="ADAL" clId="{ED41F9C1-8274-4F08-8693-1523C4FF26CB}" dt="2022-08-17T17:31:52.169" v="6909" actId="478"/>
          <ac:spMkLst>
            <pc:docMk/>
            <pc:sldMk cId="2919462127" sldId="370"/>
            <ac:spMk id="29" creationId="{00000000-0000-0000-0000-000000000000}"/>
          </ac:spMkLst>
        </pc:spChg>
        <pc:spChg chg="mod">
          <ac:chgData name="Soheil Abbasloo" userId="d71572ce-aea6-4a3a-9d7a-c1bc96c12f67" providerId="ADAL" clId="{ED41F9C1-8274-4F08-8693-1523C4FF26CB}" dt="2022-08-17T18:30:57.993" v="7046" actId="1076"/>
          <ac:spMkLst>
            <pc:docMk/>
            <pc:sldMk cId="2919462127" sldId="370"/>
            <ac:spMk id="30" creationId="{00000000-0000-0000-0000-000000000000}"/>
          </ac:spMkLst>
        </pc:spChg>
        <pc:spChg chg="del">
          <ac:chgData name="Soheil Abbasloo" userId="d71572ce-aea6-4a3a-9d7a-c1bc96c12f67" providerId="ADAL" clId="{ED41F9C1-8274-4F08-8693-1523C4FF26CB}" dt="2022-08-17T17:32:15.674" v="6921" actId="478"/>
          <ac:spMkLst>
            <pc:docMk/>
            <pc:sldMk cId="2919462127" sldId="370"/>
            <ac:spMk id="31" creationId="{00000000-0000-0000-0000-000000000000}"/>
          </ac:spMkLst>
        </pc:spChg>
        <pc:spChg chg="del">
          <ac:chgData name="Soheil Abbasloo" userId="d71572ce-aea6-4a3a-9d7a-c1bc96c12f67" providerId="ADAL" clId="{ED41F9C1-8274-4F08-8693-1523C4FF26CB}" dt="2022-08-17T17:32:17.954" v="6923" actId="478"/>
          <ac:spMkLst>
            <pc:docMk/>
            <pc:sldMk cId="2919462127" sldId="370"/>
            <ac:spMk id="32" creationId="{00000000-0000-0000-0000-000000000000}"/>
          </ac:spMkLst>
        </pc:spChg>
        <pc:spChg chg="del">
          <ac:chgData name="Soheil Abbasloo" userId="d71572ce-aea6-4a3a-9d7a-c1bc96c12f67" providerId="ADAL" clId="{ED41F9C1-8274-4F08-8693-1523C4FF26CB}" dt="2022-08-17T17:32:14.809" v="6920" actId="478"/>
          <ac:spMkLst>
            <pc:docMk/>
            <pc:sldMk cId="2919462127" sldId="370"/>
            <ac:spMk id="33" creationId="{00000000-0000-0000-0000-000000000000}"/>
          </ac:spMkLst>
        </pc:spChg>
        <pc:spChg chg="del">
          <ac:chgData name="Soheil Abbasloo" userId="d71572ce-aea6-4a3a-9d7a-c1bc96c12f67" providerId="ADAL" clId="{ED41F9C1-8274-4F08-8693-1523C4FF26CB}" dt="2022-08-17T17:32:08.597" v="6915" actId="478"/>
          <ac:spMkLst>
            <pc:docMk/>
            <pc:sldMk cId="2919462127" sldId="370"/>
            <ac:spMk id="34" creationId="{00000000-0000-0000-0000-000000000000}"/>
          </ac:spMkLst>
        </pc:spChg>
        <pc:spChg chg="del">
          <ac:chgData name="Soheil Abbasloo" userId="d71572ce-aea6-4a3a-9d7a-c1bc96c12f67" providerId="ADAL" clId="{ED41F9C1-8274-4F08-8693-1523C4FF26CB}" dt="2022-08-17T17:32:07.901" v="6914" actId="478"/>
          <ac:spMkLst>
            <pc:docMk/>
            <pc:sldMk cId="2919462127" sldId="370"/>
            <ac:spMk id="35" creationId="{00000000-0000-0000-0000-000000000000}"/>
          </ac:spMkLst>
        </pc:spChg>
        <pc:spChg chg="add del">
          <ac:chgData name="Soheil Abbasloo" userId="d71572ce-aea6-4a3a-9d7a-c1bc96c12f67" providerId="ADAL" clId="{ED41F9C1-8274-4F08-8693-1523C4FF26CB}" dt="2022-08-17T17:32:16.688" v="6922" actId="478"/>
          <ac:spMkLst>
            <pc:docMk/>
            <pc:sldMk cId="2919462127" sldId="370"/>
            <ac:spMk id="37" creationId="{00000000-0000-0000-0000-000000000000}"/>
          </ac:spMkLst>
        </pc:spChg>
        <pc:spChg chg="add del mod">
          <ac:chgData name="Soheil Abbasloo" userId="d71572ce-aea6-4a3a-9d7a-c1bc96c12f67" providerId="ADAL" clId="{ED41F9C1-8274-4F08-8693-1523C4FF26CB}" dt="2022-08-17T18:31:11.312" v="7049" actId="1076"/>
          <ac:spMkLst>
            <pc:docMk/>
            <pc:sldMk cId="2919462127" sldId="370"/>
            <ac:spMk id="38" creationId="{00000000-0000-0000-0000-000000000000}"/>
          </ac:spMkLst>
        </pc:spChg>
        <pc:spChg chg="del">
          <ac:chgData name="Soheil Abbasloo" userId="d71572ce-aea6-4a3a-9d7a-c1bc96c12f67" providerId="ADAL" clId="{ED41F9C1-8274-4F08-8693-1523C4FF26CB}" dt="2022-08-17T17:32:19.386" v="6924" actId="478"/>
          <ac:spMkLst>
            <pc:docMk/>
            <pc:sldMk cId="2919462127" sldId="370"/>
            <ac:spMk id="39" creationId="{00000000-0000-0000-0000-000000000000}"/>
          </ac:spMkLst>
        </pc:spChg>
        <pc:spChg chg="mod">
          <ac:chgData name="Soheil Abbasloo" userId="d71572ce-aea6-4a3a-9d7a-c1bc96c12f67" providerId="ADAL" clId="{ED41F9C1-8274-4F08-8693-1523C4FF26CB}" dt="2022-08-17T18:31:07.223" v="7048" actId="1076"/>
          <ac:spMkLst>
            <pc:docMk/>
            <pc:sldMk cId="2919462127" sldId="370"/>
            <ac:spMk id="40" creationId="{00000000-0000-0000-0000-000000000000}"/>
          </ac:spMkLst>
        </pc:spChg>
        <pc:spChg chg="add del">
          <ac:chgData name="Soheil Abbasloo" userId="d71572ce-aea6-4a3a-9d7a-c1bc96c12f67" providerId="ADAL" clId="{ED41F9C1-8274-4F08-8693-1523C4FF26CB}" dt="2022-08-17T17:31:27.845" v="6899" actId="478"/>
          <ac:spMkLst>
            <pc:docMk/>
            <pc:sldMk cId="2919462127" sldId="370"/>
            <ac:spMk id="41" creationId="{00000000-0000-0000-0000-000000000000}"/>
          </ac:spMkLst>
        </pc:spChg>
        <pc:spChg chg="del">
          <ac:chgData name="Soheil Abbasloo" userId="d71572ce-aea6-4a3a-9d7a-c1bc96c12f67" providerId="ADAL" clId="{ED41F9C1-8274-4F08-8693-1523C4FF26CB}" dt="2022-08-17T17:31:42.545" v="6906" actId="478"/>
          <ac:spMkLst>
            <pc:docMk/>
            <pc:sldMk cId="2919462127" sldId="370"/>
            <ac:spMk id="42" creationId="{00000000-0000-0000-0000-000000000000}"/>
          </ac:spMkLst>
        </pc:spChg>
        <pc:spChg chg="del">
          <ac:chgData name="Soheil Abbasloo" userId="d71572ce-aea6-4a3a-9d7a-c1bc96c12f67" providerId="ADAL" clId="{ED41F9C1-8274-4F08-8693-1523C4FF26CB}" dt="2022-08-17T17:31:41.457" v="6905" actId="478"/>
          <ac:spMkLst>
            <pc:docMk/>
            <pc:sldMk cId="2919462127" sldId="370"/>
            <ac:spMk id="43" creationId="{00000000-0000-0000-0000-000000000000}"/>
          </ac:spMkLst>
        </pc:spChg>
        <pc:spChg chg="del">
          <ac:chgData name="Soheil Abbasloo" userId="d71572ce-aea6-4a3a-9d7a-c1bc96c12f67" providerId="ADAL" clId="{ED41F9C1-8274-4F08-8693-1523C4FF26CB}" dt="2022-08-17T17:31:30.863" v="6901" actId="478"/>
          <ac:spMkLst>
            <pc:docMk/>
            <pc:sldMk cId="2919462127" sldId="370"/>
            <ac:spMk id="44" creationId="{00000000-0000-0000-0000-000000000000}"/>
          </ac:spMkLst>
        </pc:spChg>
        <pc:spChg chg="del">
          <ac:chgData name="Soheil Abbasloo" userId="d71572ce-aea6-4a3a-9d7a-c1bc96c12f67" providerId="ADAL" clId="{ED41F9C1-8274-4F08-8693-1523C4FF26CB}" dt="2022-08-17T17:31:29.685" v="6900" actId="478"/>
          <ac:spMkLst>
            <pc:docMk/>
            <pc:sldMk cId="2919462127" sldId="370"/>
            <ac:spMk id="45" creationId="{00000000-0000-0000-0000-000000000000}"/>
          </ac:spMkLst>
        </pc:spChg>
        <pc:spChg chg="del">
          <ac:chgData name="Soheil Abbasloo" userId="d71572ce-aea6-4a3a-9d7a-c1bc96c12f67" providerId="ADAL" clId="{ED41F9C1-8274-4F08-8693-1523C4FF26CB}" dt="2022-08-17T17:31:33.694" v="6902" actId="478"/>
          <ac:spMkLst>
            <pc:docMk/>
            <pc:sldMk cId="2919462127" sldId="370"/>
            <ac:spMk id="46" creationId="{00000000-0000-0000-0000-000000000000}"/>
          </ac:spMkLst>
        </pc:spChg>
        <pc:spChg chg="mod">
          <ac:chgData name="Soheil Abbasloo" userId="d71572ce-aea6-4a3a-9d7a-c1bc96c12f67" providerId="ADAL" clId="{ED41F9C1-8274-4F08-8693-1523C4FF26CB}" dt="2022-08-17T18:31:03.989" v="7047" actId="1076"/>
          <ac:spMkLst>
            <pc:docMk/>
            <pc:sldMk cId="2919462127" sldId="370"/>
            <ac:spMk id="47"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49"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50"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51"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52"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53"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54" creationId="{00000000-0000-0000-0000-000000000000}"/>
          </ac:spMkLst>
        </pc:spChg>
        <pc:spChg chg="add del mod">
          <ac:chgData name="Soheil Abbasloo" userId="d71572ce-aea6-4a3a-9d7a-c1bc96c12f67" providerId="ADAL" clId="{ED41F9C1-8274-4F08-8693-1523C4FF26CB}" dt="2022-08-17T17:34:31.682" v="7024" actId="1076"/>
          <ac:spMkLst>
            <pc:docMk/>
            <pc:sldMk cId="2919462127" sldId="370"/>
            <ac:spMk id="55"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56"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57"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58"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59"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60"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61"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62"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63" creationId="{00000000-0000-0000-0000-000000000000}"/>
          </ac:spMkLst>
        </pc:spChg>
        <pc:spChg chg="add del mod">
          <ac:chgData name="Soheil Abbasloo" userId="d71572ce-aea6-4a3a-9d7a-c1bc96c12f67" providerId="ADAL" clId="{ED41F9C1-8274-4F08-8693-1523C4FF26CB}" dt="2022-08-17T17:34:31.682" v="7024" actId="1076"/>
          <ac:spMkLst>
            <pc:docMk/>
            <pc:sldMk cId="2919462127" sldId="370"/>
            <ac:spMk id="64"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65"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66"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67"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69" creationId="{00000000-0000-0000-0000-000000000000}"/>
          </ac:spMkLst>
        </pc:spChg>
        <pc:spChg chg="mod">
          <ac:chgData name="Soheil Abbasloo" userId="d71572ce-aea6-4a3a-9d7a-c1bc96c12f67" providerId="ADAL" clId="{ED41F9C1-8274-4F08-8693-1523C4FF26CB}" dt="2022-08-17T17:34:31.682" v="7024" actId="1076"/>
          <ac:spMkLst>
            <pc:docMk/>
            <pc:sldMk cId="2919462127" sldId="370"/>
            <ac:spMk id="70" creationId="{00000000-0000-0000-0000-000000000000}"/>
          </ac:spMkLst>
        </pc:spChg>
        <pc:picChg chg="add mod">
          <ac:chgData name="Soheil Abbasloo" userId="d71572ce-aea6-4a3a-9d7a-c1bc96c12f67" providerId="ADAL" clId="{ED41F9C1-8274-4F08-8693-1523C4FF26CB}" dt="2022-08-17T17:34:31.682" v="7024" actId="1076"/>
          <ac:picMkLst>
            <pc:docMk/>
            <pc:sldMk cId="2919462127" sldId="370"/>
            <ac:picMk id="4" creationId="{D24452ED-C1FA-45C8-ABFC-C8B28D2A4A88}"/>
          </ac:picMkLst>
        </pc:picChg>
        <pc:picChg chg="add mod">
          <ac:chgData name="Soheil Abbasloo" userId="d71572ce-aea6-4a3a-9d7a-c1bc96c12f67" providerId="ADAL" clId="{ED41F9C1-8274-4F08-8693-1523C4FF26CB}" dt="2022-08-17T17:34:31.682" v="7024" actId="1076"/>
          <ac:picMkLst>
            <pc:docMk/>
            <pc:sldMk cId="2919462127" sldId="370"/>
            <ac:picMk id="5" creationId="{B32C4A50-02E2-39CE-2B49-DDC30B0A367E}"/>
          </ac:picMkLst>
        </pc:picChg>
        <pc:picChg chg="add mod">
          <ac:chgData name="Soheil Abbasloo" userId="d71572ce-aea6-4a3a-9d7a-c1bc96c12f67" providerId="ADAL" clId="{ED41F9C1-8274-4F08-8693-1523C4FF26CB}" dt="2022-08-17T17:34:31.682" v="7024" actId="1076"/>
          <ac:picMkLst>
            <pc:docMk/>
            <pc:sldMk cId="2919462127" sldId="370"/>
            <ac:picMk id="6" creationId="{4EBE2B44-8A54-4D16-745B-52475A9E6895}"/>
          </ac:picMkLst>
        </pc:picChg>
        <pc:picChg chg="add mod">
          <ac:chgData name="Soheil Abbasloo" userId="d71572ce-aea6-4a3a-9d7a-c1bc96c12f67" providerId="ADAL" clId="{ED41F9C1-8274-4F08-8693-1523C4FF26CB}" dt="2022-08-17T17:34:31.682" v="7024" actId="1076"/>
          <ac:picMkLst>
            <pc:docMk/>
            <pc:sldMk cId="2919462127" sldId="370"/>
            <ac:picMk id="15" creationId="{543EE61F-A08A-458A-073C-0934B97EA4E1}"/>
          </ac:picMkLst>
        </pc:picChg>
      </pc:sldChg>
      <pc:sldChg chg="modSp add del mod modClrScheme chgLayout">
        <pc:chgData name="Soheil Abbasloo" userId="d71572ce-aea6-4a3a-9d7a-c1bc96c12f67" providerId="ADAL" clId="{ED41F9C1-8274-4F08-8693-1523C4FF26CB}" dt="2022-08-17T16:10:26.218" v="6093" actId="2696"/>
        <pc:sldMkLst>
          <pc:docMk/>
          <pc:sldMk cId="3853269101" sldId="370"/>
        </pc:sldMkLst>
        <pc:spChg chg="mod ord">
          <ac:chgData name="Soheil Abbasloo" userId="d71572ce-aea6-4a3a-9d7a-c1bc96c12f67" providerId="ADAL" clId="{ED41F9C1-8274-4F08-8693-1523C4FF26CB}" dt="2022-08-10T22:35:24.382" v="148" actId="700"/>
          <ac:spMkLst>
            <pc:docMk/>
            <pc:sldMk cId="3853269101" sldId="370"/>
            <ac:spMk id="2" creationId="{00000000-0000-0000-0000-000000000000}"/>
          </ac:spMkLst>
        </pc:spChg>
        <pc:spChg chg="mod ord">
          <ac:chgData name="Soheil Abbasloo" userId="d71572ce-aea6-4a3a-9d7a-c1bc96c12f67" providerId="ADAL" clId="{ED41F9C1-8274-4F08-8693-1523C4FF26CB}" dt="2022-08-10T22:35:24.559" v="157" actId="27636"/>
          <ac:spMkLst>
            <pc:docMk/>
            <pc:sldMk cId="3853269101" sldId="370"/>
            <ac:spMk id="3" creationId="{00000000-0000-0000-0000-000000000000}"/>
          </ac:spMkLst>
        </pc:spChg>
      </pc:sldChg>
      <pc:sldChg chg="modSp add del mod modClrScheme chgLayout modNotes">
        <pc:chgData name="Soheil Abbasloo" userId="d71572ce-aea6-4a3a-9d7a-c1bc96c12f67" providerId="ADAL" clId="{ED41F9C1-8274-4F08-8693-1523C4FF26CB}" dt="2022-08-17T16:10:26.218" v="6093" actId="2696"/>
        <pc:sldMkLst>
          <pc:docMk/>
          <pc:sldMk cId="1892416411" sldId="371"/>
        </pc:sldMkLst>
        <pc:spChg chg="mod ord">
          <ac:chgData name="Soheil Abbasloo" userId="d71572ce-aea6-4a3a-9d7a-c1bc96c12f67" providerId="ADAL" clId="{ED41F9C1-8274-4F08-8693-1523C4FF26CB}" dt="2022-08-10T22:35:24.382" v="148" actId="700"/>
          <ac:spMkLst>
            <pc:docMk/>
            <pc:sldMk cId="1892416411" sldId="371"/>
            <ac:spMk id="76803" creationId="{00000000-0000-0000-0000-000000000000}"/>
          </ac:spMkLst>
        </pc:spChg>
        <pc:spChg chg="mod ord">
          <ac:chgData name="Soheil Abbasloo" userId="d71572ce-aea6-4a3a-9d7a-c1bc96c12f67" providerId="ADAL" clId="{ED41F9C1-8274-4F08-8693-1523C4FF26CB}" dt="2022-08-10T22:49:03.402" v="381" actId="20577"/>
          <ac:spMkLst>
            <pc:docMk/>
            <pc:sldMk cId="1892416411" sldId="371"/>
            <ac:spMk id="992259" creationId="{00000000-0000-0000-0000-000000000000}"/>
          </ac:spMkLst>
        </pc:spChg>
      </pc:sldChg>
      <pc:sldChg chg="modSp add del mod modClrScheme chgLayout">
        <pc:chgData name="Soheil Abbasloo" userId="d71572ce-aea6-4a3a-9d7a-c1bc96c12f67" providerId="ADAL" clId="{ED41F9C1-8274-4F08-8693-1523C4FF26CB}" dt="2022-08-17T16:10:26.218" v="6093" actId="2696"/>
        <pc:sldMkLst>
          <pc:docMk/>
          <pc:sldMk cId="1947809902" sldId="372"/>
        </pc:sldMkLst>
        <pc:spChg chg="mod ord">
          <ac:chgData name="Soheil Abbasloo" userId="d71572ce-aea6-4a3a-9d7a-c1bc96c12f67" providerId="ADAL" clId="{ED41F9C1-8274-4F08-8693-1523C4FF26CB}" dt="2022-08-10T22:35:24.382" v="148" actId="700"/>
          <ac:spMkLst>
            <pc:docMk/>
            <pc:sldMk cId="1947809902" sldId="372"/>
            <ac:spMk id="78851" creationId="{00000000-0000-0000-0000-000000000000}"/>
          </ac:spMkLst>
        </pc:spChg>
        <pc:spChg chg="mod ord">
          <ac:chgData name="Soheil Abbasloo" userId="d71572ce-aea6-4a3a-9d7a-c1bc96c12f67" providerId="ADAL" clId="{ED41F9C1-8274-4F08-8693-1523C4FF26CB}" dt="2022-08-10T22:35:24.382" v="148" actId="700"/>
          <ac:spMkLst>
            <pc:docMk/>
            <pc:sldMk cId="1947809902" sldId="372"/>
            <ac:spMk id="994307" creationId="{00000000-0000-0000-0000-000000000000}"/>
          </ac:spMkLst>
        </pc:spChg>
      </pc:sldChg>
      <pc:sldChg chg="modSp add del mod modClrScheme chgLayout modNotes">
        <pc:chgData name="Soheil Abbasloo" userId="d71572ce-aea6-4a3a-9d7a-c1bc96c12f67" providerId="ADAL" clId="{ED41F9C1-8274-4F08-8693-1523C4FF26CB}" dt="2022-08-17T16:10:26.218" v="6093" actId="2696"/>
        <pc:sldMkLst>
          <pc:docMk/>
          <pc:sldMk cId="2993966866" sldId="376"/>
        </pc:sldMkLst>
        <pc:spChg chg="mod ord">
          <ac:chgData name="Soheil Abbasloo" userId="d71572ce-aea6-4a3a-9d7a-c1bc96c12f67" providerId="ADAL" clId="{ED41F9C1-8274-4F08-8693-1523C4FF26CB}" dt="2022-08-10T22:35:24.382" v="148" actId="700"/>
          <ac:spMkLst>
            <pc:docMk/>
            <pc:sldMk cId="2993966866" sldId="376"/>
            <ac:spMk id="84995" creationId="{00000000-0000-0000-0000-000000000000}"/>
          </ac:spMkLst>
        </pc:spChg>
        <pc:spChg chg="mod ord">
          <ac:chgData name="Soheil Abbasloo" userId="d71572ce-aea6-4a3a-9d7a-c1bc96c12f67" providerId="ADAL" clId="{ED41F9C1-8274-4F08-8693-1523C4FF26CB}" dt="2022-08-10T22:53:13.020" v="439" actId="404"/>
          <ac:spMkLst>
            <pc:docMk/>
            <pc:sldMk cId="2993966866" sldId="376"/>
            <ac:spMk id="1000451" creationId="{00000000-0000-0000-0000-000000000000}"/>
          </ac:spMkLst>
        </pc:spChg>
      </pc:sldChg>
      <pc:sldChg chg="modSp add del mod modClrScheme chgLayout modNotes">
        <pc:chgData name="Soheil Abbasloo" userId="d71572ce-aea6-4a3a-9d7a-c1bc96c12f67" providerId="ADAL" clId="{ED41F9C1-8274-4F08-8693-1523C4FF26CB}" dt="2022-08-17T16:10:26.218" v="6093" actId="2696"/>
        <pc:sldMkLst>
          <pc:docMk/>
          <pc:sldMk cId="2191140520" sldId="377"/>
        </pc:sldMkLst>
        <pc:spChg chg="mod ord">
          <ac:chgData name="Soheil Abbasloo" userId="d71572ce-aea6-4a3a-9d7a-c1bc96c12f67" providerId="ADAL" clId="{ED41F9C1-8274-4F08-8693-1523C4FF26CB}" dt="2022-08-10T22:35:24.382" v="148" actId="700"/>
          <ac:spMkLst>
            <pc:docMk/>
            <pc:sldMk cId="2191140520" sldId="377"/>
            <ac:spMk id="82947" creationId="{00000000-0000-0000-0000-000000000000}"/>
          </ac:spMkLst>
        </pc:spChg>
        <pc:spChg chg="mod ord">
          <ac:chgData name="Soheil Abbasloo" userId="d71572ce-aea6-4a3a-9d7a-c1bc96c12f67" providerId="ADAL" clId="{ED41F9C1-8274-4F08-8693-1523C4FF26CB}" dt="2022-08-10T22:35:24.382" v="148" actId="700"/>
          <ac:spMkLst>
            <pc:docMk/>
            <pc:sldMk cId="2191140520" sldId="377"/>
            <ac:spMk id="998403" creationId="{00000000-0000-0000-0000-000000000000}"/>
          </ac:spMkLst>
        </pc:spChg>
      </pc:sldChg>
      <pc:sldChg chg="modSp add del mod modClrScheme chgLayout">
        <pc:chgData name="Soheil Abbasloo" userId="d71572ce-aea6-4a3a-9d7a-c1bc96c12f67" providerId="ADAL" clId="{ED41F9C1-8274-4F08-8693-1523C4FF26CB}" dt="2022-08-10T22:38:10.957" v="194" actId="47"/>
        <pc:sldMkLst>
          <pc:docMk/>
          <pc:sldMk cId="2838632199" sldId="378"/>
        </pc:sldMkLst>
        <pc:spChg chg="mod ord">
          <ac:chgData name="Soheil Abbasloo" userId="d71572ce-aea6-4a3a-9d7a-c1bc96c12f67" providerId="ADAL" clId="{ED41F9C1-8274-4F08-8693-1523C4FF26CB}" dt="2022-08-10T22:35:24.382" v="148" actId="700"/>
          <ac:spMkLst>
            <pc:docMk/>
            <pc:sldMk cId="2838632199" sldId="378"/>
            <ac:spMk id="2" creationId="{00000000-0000-0000-0000-000000000000}"/>
          </ac:spMkLst>
        </pc:spChg>
        <pc:spChg chg="mod ord">
          <ac:chgData name="Soheil Abbasloo" userId="d71572ce-aea6-4a3a-9d7a-c1bc96c12f67" providerId="ADAL" clId="{ED41F9C1-8274-4F08-8693-1523C4FF26CB}" dt="2022-08-10T22:35:24.382" v="148" actId="700"/>
          <ac:spMkLst>
            <pc:docMk/>
            <pc:sldMk cId="2838632199" sldId="378"/>
            <ac:spMk id="3" creationId="{00000000-0000-0000-0000-000000000000}"/>
          </ac:spMkLst>
        </pc:spChg>
      </pc:sldChg>
      <pc:sldChg chg="modSp add del mod modClrScheme chgLayout">
        <pc:chgData name="Soheil Abbasloo" userId="d71572ce-aea6-4a3a-9d7a-c1bc96c12f67" providerId="ADAL" clId="{ED41F9C1-8274-4F08-8693-1523C4FF26CB}" dt="2022-08-10T22:37:32.944" v="184" actId="47"/>
        <pc:sldMkLst>
          <pc:docMk/>
          <pc:sldMk cId="473241377" sldId="379"/>
        </pc:sldMkLst>
        <pc:spChg chg="mod ord">
          <ac:chgData name="Soheil Abbasloo" userId="d71572ce-aea6-4a3a-9d7a-c1bc96c12f67" providerId="ADAL" clId="{ED41F9C1-8274-4F08-8693-1523C4FF26CB}" dt="2022-08-10T22:35:24.382" v="148" actId="700"/>
          <ac:spMkLst>
            <pc:docMk/>
            <pc:sldMk cId="473241377" sldId="379"/>
            <ac:spMk id="2" creationId="{00000000-0000-0000-0000-000000000000}"/>
          </ac:spMkLst>
        </pc:spChg>
        <pc:spChg chg="mod ord">
          <ac:chgData name="Soheil Abbasloo" userId="d71572ce-aea6-4a3a-9d7a-c1bc96c12f67" providerId="ADAL" clId="{ED41F9C1-8274-4F08-8693-1523C4FF26CB}" dt="2022-08-10T22:35:24.382" v="148" actId="700"/>
          <ac:spMkLst>
            <pc:docMk/>
            <pc:sldMk cId="473241377" sldId="379"/>
            <ac:spMk id="4" creationId="{00000000-0000-0000-0000-000000000000}"/>
          </ac:spMkLst>
        </pc:spChg>
      </pc:sldChg>
      <pc:sldChg chg="modSp add del mod modClrScheme chgLayout modNotes">
        <pc:chgData name="Soheil Abbasloo" userId="d71572ce-aea6-4a3a-9d7a-c1bc96c12f67" providerId="ADAL" clId="{ED41F9C1-8274-4F08-8693-1523C4FF26CB}" dt="2022-08-10T22:37:33.653" v="185" actId="47"/>
        <pc:sldMkLst>
          <pc:docMk/>
          <pc:sldMk cId="1786227742" sldId="380"/>
        </pc:sldMkLst>
        <pc:spChg chg="mod ord">
          <ac:chgData name="Soheil Abbasloo" userId="d71572ce-aea6-4a3a-9d7a-c1bc96c12f67" providerId="ADAL" clId="{ED41F9C1-8274-4F08-8693-1523C4FF26CB}" dt="2022-08-10T22:35:24.382" v="148" actId="700"/>
          <ac:spMkLst>
            <pc:docMk/>
            <pc:sldMk cId="1786227742" sldId="380"/>
            <ac:spMk id="2" creationId="{00000000-0000-0000-0000-000000000000}"/>
          </ac:spMkLst>
        </pc:spChg>
        <pc:spChg chg="mod ord">
          <ac:chgData name="Soheil Abbasloo" userId="d71572ce-aea6-4a3a-9d7a-c1bc96c12f67" providerId="ADAL" clId="{ED41F9C1-8274-4F08-8693-1523C4FF26CB}" dt="2022-08-10T22:35:24.382" v="148" actId="700"/>
          <ac:spMkLst>
            <pc:docMk/>
            <pc:sldMk cId="1786227742" sldId="380"/>
            <ac:spMk id="3" creationId="{00000000-0000-0000-0000-000000000000}"/>
          </ac:spMkLst>
        </pc:spChg>
      </pc:sldChg>
      <pc:sldChg chg="modSp add del mod modClrScheme chgLayout">
        <pc:chgData name="Soheil Abbasloo" userId="d71572ce-aea6-4a3a-9d7a-c1bc96c12f67" providerId="ADAL" clId="{ED41F9C1-8274-4F08-8693-1523C4FF26CB}" dt="2022-08-10T22:37:35.727" v="186" actId="47"/>
        <pc:sldMkLst>
          <pc:docMk/>
          <pc:sldMk cId="3367426915" sldId="381"/>
        </pc:sldMkLst>
        <pc:spChg chg="mod ord">
          <ac:chgData name="Soheil Abbasloo" userId="d71572ce-aea6-4a3a-9d7a-c1bc96c12f67" providerId="ADAL" clId="{ED41F9C1-8274-4F08-8693-1523C4FF26CB}" dt="2022-08-10T22:35:24.382" v="148" actId="700"/>
          <ac:spMkLst>
            <pc:docMk/>
            <pc:sldMk cId="3367426915" sldId="381"/>
            <ac:spMk id="3" creationId="{00000000-0000-0000-0000-000000000000}"/>
          </ac:spMkLst>
        </pc:spChg>
        <pc:spChg chg="mod ord">
          <ac:chgData name="Soheil Abbasloo" userId="d71572ce-aea6-4a3a-9d7a-c1bc96c12f67" providerId="ADAL" clId="{ED41F9C1-8274-4F08-8693-1523C4FF26CB}" dt="2022-08-10T22:35:24.382" v="148" actId="700"/>
          <ac:spMkLst>
            <pc:docMk/>
            <pc:sldMk cId="3367426915" sldId="381"/>
            <ac:spMk id="36866" creationId="{00000000-0000-0000-0000-000000000000}"/>
          </ac:spMkLst>
        </pc:spChg>
      </pc:sldChg>
      <pc:sldChg chg="modSp add del mod modClrScheme chgLayout">
        <pc:chgData name="Soheil Abbasloo" userId="d71572ce-aea6-4a3a-9d7a-c1bc96c12f67" providerId="ADAL" clId="{ED41F9C1-8274-4F08-8693-1523C4FF26CB}" dt="2022-08-10T22:37:37.449" v="187" actId="47"/>
        <pc:sldMkLst>
          <pc:docMk/>
          <pc:sldMk cId="729559112" sldId="383"/>
        </pc:sldMkLst>
        <pc:spChg chg="mod ord">
          <ac:chgData name="Soheil Abbasloo" userId="d71572ce-aea6-4a3a-9d7a-c1bc96c12f67" providerId="ADAL" clId="{ED41F9C1-8274-4F08-8693-1523C4FF26CB}" dt="2022-08-10T22:35:24.382" v="148" actId="700"/>
          <ac:spMkLst>
            <pc:docMk/>
            <pc:sldMk cId="729559112" sldId="383"/>
            <ac:spMk id="37891" creationId="{00000000-0000-0000-0000-000000000000}"/>
          </ac:spMkLst>
        </pc:spChg>
        <pc:spChg chg="mod ord">
          <ac:chgData name="Soheil Abbasloo" userId="d71572ce-aea6-4a3a-9d7a-c1bc96c12f67" providerId="ADAL" clId="{ED41F9C1-8274-4F08-8693-1523C4FF26CB}" dt="2022-08-10T22:35:24.382" v="148" actId="700"/>
          <ac:spMkLst>
            <pc:docMk/>
            <pc:sldMk cId="729559112" sldId="383"/>
            <ac:spMk id="945155" creationId="{00000000-0000-0000-0000-000000000000}"/>
          </ac:spMkLst>
        </pc:spChg>
      </pc:sldChg>
      <pc:sldChg chg="modSp add del mod modClrScheme chgLayout">
        <pc:chgData name="Soheil Abbasloo" userId="d71572ce-aea6-4a3a-9d7a-c1bc96c12f67" providerId="ADAL" clId="{ED41F9C1-8274-4F08-8693-1523C4FF26CB}" dt="2022-08-10T22:37:38.814" v="188" actId="47"/>
        <pc:sldMkLst>
          <pc:docMk/>
          <pc:sldMk cId="1863325439" sldId="384"/>
        </pc:sldMkLst>
        <pc:spChg chg="mod ord">
          <ac:chgData name="Soheil Abbasloo" userId="d71572ce-aea6-4a3a-9d7a-c1bc96c12f67" providerId="ADAL" clId="{ED41F9C1-8274-4F08-8693-1523C4FF26CB}" dt="2022-08-10T22:35:24.382" v="148" actId="700"/>
          <ac:spMkLst>
            <pc:docMk/>
            <pc:sldMk cId="1863325439" sldId="384"/>
            <ac:spMk id="39939" creationId="{00000000-0000-0000-0000-000000000000}"/>
          </ac:spMkLst>
        </pc:spChg>
        <pc:spChg chg="mod ord">
          <ac:chgData name="Soheil Abbasloo" userId="d71572ce-aea6-4a3a-9d7a-c1bc96c12f67" providerId="ADAL" clId="{ED41F9C1-8274-4F08-8693-1523C4FF26CB}" dt="2022-08-10T22:35:24.382" v="148" actId="700"/>
          <ac:spMkLst>
            <pc:docMk/>
            <pc:sldMk cId="1863325439" sldId="384"/>
            <ac:spMk id="945155" creationId="{00000000-0000-0000-0000-000000000000}"/>
          </ac:spMkLst>
        </pc:spChg>
      </pc:sldChg>
      <pc:sldChg chg="modSp add del mod modClrScheme chgLayout">
        <pc:chgData name="Soheil Abbasloo" userId="d71572ce-aea6-4a3a-9d7a-c1bc96c12f67" providerId="ADAL" clId="{ED41F9C1-8274-4F08-8693-1523C4FF26CB}" dt="2022-08-10T22:37:39.563" v="189" actId="47"/>
        <pc:sldMkLst>
          <pc:docMk/>
          <pc:sldMk cId="3130787355" sldId="385"/>
        </pc:sldMkLst>
        <pc:spChg chg="mod ord">
          <ac:chgData name="Soheil Abbasloo" userId="d71572ce-aea6-4a3a-9d7a-c1bc96c12f67" providerId="ADAL" clId="{ED41F9C1-8274-4F08-8693-1523C4FF26CB}" dt="2022-08-10T22:35:24.382" v="148" actId="700"/>
          <ac:spMkLst>
            <pc:docMk/>
            <pc:sldMk cId="3130787355" sldId="385"/>
            <ac:spMk id="2" creationId="{00000000-0000-0000-0000-000000000000}"/>
          </ac:spMkLst>
        </pc:spChg>
        <pc:spChg chg="mod ord">
          <ac:chgData name="Soheil Abbasloo" userId="d71572ce-aea6-4a3a-9d7a-c1bc96c12f67" providerId="ADAL" clId="{ED41F9C1-8274-4F08-8693-1523C4FF26CB}" dt="2022-08-10T22:35:24.382" v="148" actId="700"/>
          <ac:spMkLst>
            <pc:docMk/>
            <pc:sldMk cId="3130787355" sldId="385"/>
            <ac:spMk id="3" creationId="{00000000-0000-0000-0000-000000000000}"/>
          </ac:spMkLst>
        </pc:spChg>
      </pc:sldChg>
      <pc:sldChg chg="addSp modSp add del mod modClrScheme chgLayout modNotes">
        <pc:chgData name="Soheil Abbasloo" userId="d71572ce-aea6-4a3a-9d7a-c1bc96c12f67" providerId="ADAL" clId="{ED41F9C1-8274-4F08-8693-1523C4FF26CB}" dt="2022-08-17T16:10:26.218" v="6093" actId="2696"/>
        <pc:sldMkLst>
          <pc:docMk/>
          <pc:sldMk cId="2324387180" sldId="386"/>
        </pc:sldMkLst>
        <pc:spChg chg="add mod ord">
          <ac:chgData name="Soheil Abbasloo" userId="d71572ce-aea6-4a3a-9d7a-c1bc96c12f67" providerId="ADAL" clId="{ED41F9C1-8274-4F08-8693-1523C4FF26CB}" dt="2022-08-10T22:32:08.897" v="106" actId="700"/>
          <ac:spMkLst>
            <pc:docMk/>
            <pc:sldMk cId="2324387180" sldId="386"/>
            <ac:spMk id="6" creationId="{6F855D8C-DD19-054C-E82B-BF47273F4E47}"/>
          </ac:spMkLst>
        </pc:spChg>
        <pc:spChg chg="add mod ord">
          <ac:chgData name="Soheil Abbasloo" userId="d71572ce-aea6-4a3a-9d7a-c1bc96c12f67" providerId="ADAL" clId="{ED41F9C1-8274-4F08-8693-1523C4FF26CB}" dt="2022-08-10T22:35:24.382" v="148" actId="700"/>
          <ac:spMkLst>
            <pc:docMk/>
            <pc:sldMk cId="2324387180" sldId="386"/>
            <ac:spMk id="6" creationId="{B4A6BAAE-0518-77FD-9289-15682E231AC9}"/>
          </ac:spMkLst>
        </pc:spChg>
        <pc:spChg chg="mod ord">
          <ac:chgData name="Soheil Abbasloo" userId="d71572ce-aea6-4a3a-9d7a-c1bc96c12f67" providerId="ADAL" clId="{ED41F9C1-8274-4F08-8693-1523C4FF26CB}" dt="2022-08-10T22:35:24.503" v="150" actId="27636"/>
          <ac:spMkLst>
            <pc:docMk/>
            <pc:sldMk cId="2324387180" sldId="386"/>
            <ac:spMk id="58375" creationId="{00000000-0000-0000-0000-000000000000}"/>
          </ac:spMkLst>
        </pc:spChg>
      </pc:sldChg>
      <pc:sldChg chg="modSp add del mod modClrScheme chgLayout">
        <pc:chgData name="Soheil Abbasloo" userId="d71572ce-aea6-4a3a-9d7a-c1bc96c12f67" providerId="ADAL" clId="{ED41F9C1-8274-4F08-8693-1523C4FF26CB}" dt="2022-08-10T22:37:39.979" v="190" actId="47"/>
        <pc:sldMkLst>
          <pc:docMk/>
          <pc:sldMk cId="2144239421" sldId="411"/>
        </pc:sldMkLst>
        <pc:spChg chg="mod ord">
          <ac:chgData name="Soheil Abbasloo" userId="d71572ce-aea6-4a3a-9d7a-c1bc96c12f67" providerId="ADAL" clId="{ED41F9C1-8274-4F08-8693-1523C4FF26CB}" dt="2022-08-10T22:35:24.382" v="148" actId="700"/>
          <ac:spMkLst>
            <pc:docMk/>
            <pc:sldMk cId="2144239421" sldId="411"/>
            <ac:spMk id="2" creationId="{00000000-0000-0000-0000-000000000000}"/>
          </ac:spMkLst>
        </pc:spChg>
        <pc:spChg chg="mod ord">
          <ac:chgData name="Soheil Abbasloo" userId="d71572ce-aea6-4a3a-9d7a-c1bc96c12f67" providerId="ADAL" clId="{ED41F9C1-8274-4F08-8693-1523C4FF26CB}" dt="2022-08-10T22:35:24.382" v="148" actId="700"/>
          <ac:spMkLst>
            <pc:docMk/>
            <pc:sldMk cId="2144239421" sldId="411"/>
            <ac:spMk id="3" creationId="{00000000-0000-0000-0000-000000000000}"/>
          </ac:spMkLst>
        </pc:spChg>
      </pc:sldChg>
      <pc:sldChg chg="modSp add del mod modClrScheme chgLayout">
        <pc:chgData name="Soheil Abbasloo" userId="d71572ce-aea6-4a3a-9d7a-c1bc96c12f67" providerId="ADAL" clId="{ED41F9C1-8274-4F08-8693-1523C4FF26CB}" dt="2022-08-10T22:38:27.957" v="195" actId="47"/>
        <pc:sldMkLst>
          <pc:docMk/>
          <pc:sldMk cId="766159866" sldId="414"/>
        </pc:sldMkLst>
        <pc:spChg chg="mod ord">
          <ac:chgData name="Soheil Abbasloo" userId="d71572ce-aea6-4a3a-9d7a-c1bc96c12f67" providerId="ADAL" clId="{ED41F9C1-8274-4F08-8693-1523C4FF26CB}" dt="2022-08-10T22:35:24.382" v="148" actId="700"/>
          <ac:spMkLst>
            <pc:docMk/>
            <pc:sldMk cId="766159866" sldId="414"/>
            <ac:spMk id="2" creationId="{00000000-0000-0000-0000-000000000000}"/>
          </ac:spMkLst>
        </pc:spChg>
        <pc:spChg chg="mod ord">
          <ac:chgData name="Soheil Abbasloo" userId="d71572ce-aea6-4a3a-9d7a-c1bc96c12f67" providerId="ADAL" clId="{ED41F9C1-8274-4F08-8693-1523C4FF26CB}" dt="2022-08-10T22:35:24.382" v="148" actId="700"/>
          <ac:spMkLst>
            <pc:docMk/>
            <pc:sldMk cId="766159866" sldId="414"/>
            <ac:spMk id="3" creationId="{00000000-0000-0000-0000-000000000000}"/>
          </ac:spMkLst>
        </pc:spChg>
      </pc:sldChg>
      <pc:sldChg chg="addSp delSp modSp add del mod modClrScheme chgLayout modNotes">
        <pc:chgData name="Soheil Abbasloo" userId="d71572ce-aea6-4a3a-9d7a-c1bc96c12f67" providerId="ADAL" clId="{ED41F9C1-8274-4F08-8693-1523C4FF26CB}" dt="2022-08-17T16:10:26.218" v="6093" actId="2696"/>
        <pc:sldMkLst>
          <pc:docMk/>
          <pc:sldMk cId="1059347016" sldId="415"/>
        </pc:sldMkLst>
        <pc:spChg chg="add del mod ord">
          <ac:chgData name="Soheil Abbasloo" userId="d71572ce-aea6-4a3a-9d7a-c1bc96c12f67" providerId="ADAL" clId="{ED41F9C1-8274-4F08-8693-1523C4FF26CB}" dt="2022-08-10T22:38:53.858" v="198" actId="478"/>
          <ac:spMkLst>
            <pc:docMk/>
            <pc:sldMk cId="1059347016" sldId="415"/>
            <ac:spMk id="2" creationId="{21764E1E-15DC-9E87-1816-B84224E0E3F9}"/>
          </ac:spMkLst>
        </pc:spChg>
        <pc:spChg chg="add mod ord">
          <ac:chgData name="Soheil Abbasloo" userId="d71572ce-aea6-4a3a-9d7a-c1bc96c12f67" providerId="ADAL" clId="{ED41F9C1-8274-4F08-8693-1523C4FF26CB}" dt="2022-08-10T22:32:08.897" v="106" actId="700"/>
          <ac:spMkLst>
            <pc:docMk/>
            <pc:sldMk cId="1059347016" sldId="415"/>
            <ac:spMk id="2" creationId="{8AE14C25-20BC-8F10-E2A5-11A1C0F174C7}"/>
          </ac:spMkLst>
        </pc:spChg>
        <pc:spChg chg="mod">
          <ac:chgData name="Soheil Abbasloo" userId="d71572ce-aea6-4a3a-9d7a-c1bc96c12f67" providerId="ADAL" clId="{ED41F9C1-8274-4F08-8693-1523C4FF26CB}" dt="2022-08-10T22:38:48.105" v="197" actId="120"/>
          <ac:spMkLst>
            <pc:docMk/>
            <pc:sldMk cId="1059347016" sldId="415"/>
            <ac:spMk id="44" creationId="{00000000-0000-0000-0000-000000000000}"/>
          </ac:spMkLst>
        </pc:spChg>
        <pc:spChg chg="mod ord">
          <ac:chgData name="Soheil Abbasloo" userId="d71572ce-aea6-4a3a-9d7a-c1bc96c12f67" providerId="ADAL" clId="{ED41F9C1-8274-4F08-8693-1523C4FF26CB}" dt="2022-08-10T22:35:24.517" v="152" actId="27636"/>
          <ac:spMkLst>
            <pc:docMk/>
            <pc:sldMk cId="1059347016" sldId="415"/>
            <ac:spMk id="58375" creationId="{00000000-0000-0000-0000-000000000000}"/>
          </ac:spMkLst>
        </pc:spChg>
      </pc:sldChg>
      <pc:sldChg chg="addSp delSp modSp add del mod modClrScheme delAnim modAnim chgLayout modNotes">
        <pc:chgData name="Soheil Abbasloo" userId="d71572ce-aea6-4a3a-9d7a-c1bc96c12f67" providerId="ADAL" clId="{ED41F9C1-8274-4F08-8693-1523C4FF26CB}" dt="2022-08-17T16:10:26.218" v="6093" actId="2696"/>
        <pc:sldMkLst>
          <pc:docMk/>
          <pc:sldMk cId="926849671" sldId="416"/>
        </pc:sldMkLst>
        <pc:spChg chg="add mod ord">
          <ac:chgData name="Soheil Abbasloo" userId="d71572ce-aea6-4a3a-9d7a-c1bc96c12f67" providerId="ADAL" clId="{ED41F9C1-8274-4F08-8693-1523C4FF26CB}" dt="2022-08-10T22:32:08.897" v="106" actId="700"/>
          <ac:spMkLst>
            <pc:docMk/>
            <pc:sldMk cId="926849671" sldId="416"/>
            <ac:spMk id="2" creationId="{A702A45F-5FC1-76D3-81D0-BC4C0F44390B}"/>
          </ac:spMkLst>
        </pc:spChg>
        <pc:spChg chg="add del mod ord">
          <ac:chgData name="Soheil Abbasloo" userId="d71572ce-aea6-4a3a-9d7a-c1bc96c12f67" providerId="ADAL" clId="{ED41F9C1-8274-4F08-8693-1523C4FF26CB}" dt="2022-08-10T22:40:45.875" v="223" actId="478"/>
          <ac:spMkLst>
            <pc:docMk/>
            <pc:sldMk cId="926849671" sldId="416"/>
            <ac:spMk id="2" creationId="{EB744AF1-5D55-B9EF-A814-35171039B091}"/>
          </ac:spMkLst>
        </pc:spChg>
        <pc:spChg chg="del">
          <ac:chgData name="Soheil Abbasloo" userId="d71572ce-aea6-4a3a-9d7a-c1bc96c12f67" providerId="ADAL" clId="{ED41F9C1-8274-4F08-8693-1523C4FF26CB}" dt="2022-08-10T22:40:45.875" v="223" actId="478"/>
          <ac:spMkLst>
            <pc:docMk/>
            <pc:sldMk cId="926849671" sldId="416"/>
            <ac:spMk id="107"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08"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15"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16"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33"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34"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35"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36"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37"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38"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39"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40"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41"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42"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43"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44"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45"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46"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47" creationId="{00000000-0000-0000-0000-000000000000}"/>
          </ac:spMkLst>
        </pc:spChg>
        <pc:spChg chg="del">
          <ac:chgData name="Soheil Abbasloo" userId="d71572ce-aea6-4a3a-9d7a-c1bc96c12f67" providerId="ADAL" clId="{ED41F9C1-8274-4F08-8693-1523C4FF26CB}" dt="2022-08-10T22:40:45.875" v="223" actId="478"/>
          <ac:spMkLst>
            <pc:docMk/>
            <pc:sldMk cId="926849671" sldId="416"/>
            <ac:spMk id="151" creationId="{00000000-0000-0000-0000-000000000000}"/>
          </ac:spMkLst>
        </pc:spChg>
        <pc:spChg chg="mod">
          <ac:chgData name="Soheil Abbasloo" userId="d71572ce-aea6-4a3a-9d7a-c1bc96c12f67" providerId="ADAL" clId="{ED41F9C1-8274-4F08-8693-1523C4FF26CB}" dt="2022-08-10T22:41:06.673" v="226"/>
          <ac:spMkLst>
            <pc:docMk/>
            <pc:sldMk cId="926849671" sldId="416"/>
            <ac:spMk id="153" creationId="{78610880-7182-B7B8-EE80-A64F4526330A}"/>
          </ac:spMkLst>
        </pc:spChg>
        <pc:spChg chg="mod">
          <ac:chgData name="Soheil Abbasloo" userId="d71572ce-aea6-4a3a-9d7a-c1bc96c12f67" providerId="ADAL" clId="{ED41F9C1-8274-4F08-8693-1523C4FF26CB}" dt="2022-08-10T22:41:06.673" v="226"/>
          <ac:spMkLst>
            <pc:docMk/>
            <pc:sldMk cId="926849671" sldId="416"/>
            <ac:spMk id="154" creationId="{C3C72713-FE3E-4421-C252-530DF7408F18}"/>
          </ac:spMkLst>
        </pc:spChg>
        <pc:spChg chg="mod">
          <ac:chgData name="Soheil Abbasloo" userId="d71572ce-aea6-4a3a-9d7a-c1bc96c12f67" providerId="ADAL" clId="{ED41F9C1-8274-4F08-8693-1523C4FF26CB}" dt="2022-08-10T22:41:06.673" v="226"/>
          <ac:spMkLst>
            <pc:docMk/>
            <pc:sldMk cId="926849671" sldId="416"/>
            <ac:spMk id="155" creationId="{271F1FDB-5FBA-0DA7-5D48-1C7179070417}"/>
          </ac:spMkLst>
        </pc:spChg>
        <pc:spChg chg="mod">
          <ac:chgData name="Soheil Abbasloo" userId="d71572ce-aea6-4a3a-9d7a-c1bc96c12f67" providerId="ADAL" clId="{ED41F9C1-8274-4F08-8693-1523C4FF26CB}" dt="2022-08-10T22:41:06.673" v="226"/>
          <ac:spMkLst>
            <pc:docMk/>
            <pc:sldMk cId="926849671" sldId="416"/>
            <ac:spMk id="156" creationId="{17E48382-47BB-48DE-CE8A-566C3A7C8409}"/>
          </ac:spMkLst>
        </pc:spChg>
        <pc:spChg chg="mod">
          <ac:chgData name="Soheil Abbasloo" userId="d71572ce-aea6-4a3a-9d7a-c1bc96c12f67" providerId="ADAL" clId="{ED41F9C1-8274-4F08-8693-1523C4FF26CB}" dt="2022-08-10T22:41:06.673" v="226"/>
          <ac:spMkLst>
            <pc:docMk/>
            <pc:sldMk cId="926849671" sldId="416"/>
            <ac:spMk id="157" creationId="{05E971F4-C4EF-57B5-9FBE-B1EE89F6BDD1}"/>
          </ac:spMkLst>
        </pc:spChg>
        <pc:spChg chg="mod">
          <ac:chgData name="Soheil Abbasloo" userId="d71572ce-aea6-4a3a-9d7a-c1bc96c12f67" providerId="ADAL" clId="{ED41F9C1-8274-4F08-8693-1523C4FF26CB}" dt="2022-08-10T22:41:06.673" v="226"/>
          <ac:spMkLst>
            <pc:docMk/>
            <pc:sldMk cId="926849671" sldId="416"/>
            <ac:spMk id="158" creationId="{DF815817-A71E-4BFB-B06E-714030566172}"/>
          </ac:spMkLst>
        </pc:spChg>
        <pc:spChg chg="mod">
          <ac:chgData name="Soheil Abbasloo" userId="d71572ce-aea6-4a3a-9d7a-c1bc96c12f67" providerId="ADAL" clId="{ED41F9C1-8274-4F08-8693-1523C4FF26CB}" dt="2022-08-10T22:41:06.673" v="226"/>
          <ac:spMkLst>
            <pc:docMk/>
            <pc:sldMk cId="926849671" sldId="416"/>
            <ac:spMk id="159" creationId="{71348FD3-2A11-696C-A29E-D1342A159D34}"/>
          </ac:spMkLst>
        </pc:spChg>
        <pc:spChg chg="mod">
          <ac:chgData name="Soheil Abbasloo" userId="d71572ce-aea6-4a3a-9d7a-c1bc96c12f67" providerId="ADAL" clId="{ED41F9C1-8274-4F08-8693-1523C4FF26CB}" dt="2022-08-10T22:41:06.673" v="226"/>
          <ac:spMkLst>
            <pc:docMk/>
            <pc:sldMk cId="926849671" sldId="416"/>
            <ac:spMk id="160" creationId="{6BBD447F-24C5-4FBF-3099-16A84BF47236}"/>
          </ac:spMkLst>
        </pc:spChg>
        <pc:spChg chg="mod">
          <ac:chgData name="Soheil Abbasloo" userId="d71572ce-aea6-4a3a-9d7a-c1bc96c12f67" providerId="ADAL" clId="{ED41F9C1-8274-4F08-8693-1523C4FF26CB}" dt="2022-08-10T22:41:06.673" v="226"/>
          <ac:spMkLst>
            <pc:docMk/>
            <pc:sldMk cId="926849671" sldId="416"/>
            <ac:spMk id="161" creationId="{C6F2AA49-24DF-2691-CA57-C84328DF0BF1}"/>
          </ac:spMkLst>
        </pc:spChg>
        <pc:spChg chg="mod">
          <ac:chgData name="Soheil Abbasloo" userId="d71572ce-aea6-4a3a-9d7a-c1bc96c12f67" providerId="ADAL" clId="{ED41F9C1-8274-4F08-8693-1523C4FF26CB}" dt="2022-08-10T22:41:06.673" v="226"/>
          <ac:spMkLst>
            <pc:docMk/>
            <pc:sldMk cId="926849671" sldId="416"/>
            <ac:spMk id="162" creationId="{3E622595-9322-0E39-4821-0E39AD283F61}"/>
          </ac:spMkLst>
        </pc:spChg>
        <pc:spChg chg="mod">
          <ac:chgData name="Soheil Abbasloo" userId="d71572ce-aea6-4a3a-9d7a-c1bc96c12f67" providerId="ADAL" clId="{ED41F9C1-8274-4F08-8693-1523C4FF26CB}" dt="2022-08-10T22:41:06.673" v="226"/>
          <ac:spMkLst>
            <pc:docMk/>
            <pc:sldMk cId="926849671" sldId="416"/>
            <ac:spMk id="163" creationId="{439526DF-6416-6A1A-AF8A-B987DDCD620E}"/>
          </ac:spMkLst>
        </pc:spChg>
        <pc:spChg chg="mod">
          <ac:chgData name="Soheil Abbasloo" userId="d71572ce-aea6-4a3a-9d7a-c1bc96c12f67" providerId="ADAL" clId="{ED41F9C1-8274-4F08-8693-1523C4FF26CB}" dt="2022-08-10T22:41:06.673" v="226"/>
          <ac:spMkLst>
            <pc:docMk/>
            <pc:sldMk cId="926849671" sldId="416"/>
            <ac:spMk id="164" creationId="{01E0AC43-8D0F-4CFF-3F1C-23CB9925D582}"/>
          </ac:spMkLst>
        </pc:spChg>
        <pc:spChg chg="mod">
          <ac:chgData name="Soheil Abbasloo" userId="d71572ce-aea6-4a3a-9d7a-c1bc96c12f67" providerId="ADAL" clId="{ED41F9C1-8274-4F08-8693-1523C4FF26CB}" dt="2022-08-10T22:41:06.673" v="226"/>
          <ac:spMkLst>
            <pc:docMk/>
            <pc:sldMk cId="926849671" sldId="416"/>
            <ac:spMk id="165" creationId="{E1F97037-024B-FC13-F964-3957D164F32E}"/>
          </ac:spMkLst>
        </pc:spChg>
        <pc:spChg chg="mod">
          <ac:chgData name="Soheil Abbasloo" userId="d71572ce-aea6-4a3a-9d7a-c1bc96c12f67" providerId="ADAL" clId="{ED41F9C1-8274-4F08-8693-1523C4FF26CB}" dt="2022-08-10T22:41:06.673" v="226"/>
          <ac:spMkLst>
            <pc:docMk/>
            <pc:sldMk cId="926849671" sldId="416"/>
            <ac:spMk id="167" creationId="{8299A346-BFE6-6576-74B5-24A66DF5FBDF}"/>
          </ac:spMkLst>
        </pc:spChg>
        <pc:spChg chg="mod">
          <ac:chgData name="Soheil Abbasloo" userId="d71572ce-aea6-4a3a-9d7a-c1bc96c12f67" providerId="ADAL" clId="{ED41F9C1-8274-4F08-8693-1523C4FF26CB}" dt="2022-08-10T22:41:06.673" v="226"/>
          <ac:spMkLst>
            <pc:docMk/>
            <pc:sldMk cId="926849671" sldId="416"/>
            <ac:spMk id="168" creationId="{3CDAA53F-EA7C-3DE9-93EB-F5508B5786A9}"/>
          </ac:spMkLst>
        </pc:spChg>
        <pc:spChg chg="mod">
          <ac:chgData name="Soheil Abbasloo" userId="d71572ce-aea6-4a3a-9d7a-c1bc96c12f67" providerId="ADAL" clId="{ED41F9C1-8274-4F08-8693-1523C4FF26CB}" dt="2022-08-10T22:41:06.673" v="226"/>
          <ac:spMkLst>
            <pc:docMk/>
            <pc:sldMk cId="926849671" sldId="416"/>
            <ac:spMk id="169" creationId="{DD14C125-14C9-B75B-3CB3-F7DED0C9B8F7}"/>
          </ac:spMkLst>
        </pc:spChg>
        <pc:spChg chg="mod">
          <ac:chgData name="Soheil Abbasloo" userId="d71572ce-aea6-4a3a-9d7a-c1bc96c12f67" providerId="ADAL" clId="{ED41F9C1-8274-4F08-8693-1523C4FF26CB}" dt="2022-08-10T22:41:06.673" v="226"/>
          <ac:spMkLst>
            <pc:docMk/>
            <pc:sldMk cId="926849671" sldId="416"/>
            <ac:spMk id="170" creationId="{2F8D3EDD-4BC9-2B94-276A-A6A36601D75A}"/>
          </ac:spMkLst>
        </pc:spChg>
        <pc:spChg chg="mod">
          <ac:chgData name="Soheil Abbasloo" userId="d71572ce-aea6-4a3a-9d7a-c1bc96c12f67" providerId="ADAL" clId="{ED41F9C1-8274-4F08-8693-1523C4FF26CB}" dt="2022-08-10T22:41:06.673" v="226"/>
          <ac:spMkLst>
            <pc:docMk/>
            <pc:sldMk cId="926849671" sldId="416"/>
            <ac:spMk id="171" creationId="{352B4E09-2B96-960D-16F1-B1D1930B51ED}"/>
          </ac:spMkLst>
        </pc:spChg>
        <pc:spChg chg="mod">
          <ac:chgData name="Soheil Abbasloo" userId="d71572ce-aea6-4a3a-9d7a-c1bc96c12f67" providerId="ADAL" clId="{ED41F9C1-8274-4F08-8693-1523C4FF26CB}" dt="2022-08-10T22:41:06.673" v="226"/>
          <ac:spMkLst>
            <pc:docMk/>
            <pc:sldMk cId="926849671" sldId="416"/>
            <ac:spMk id="172" creationId="{CCCCF191-7A97-733F-C5A5-EEDA4E105E6F}"/>
          </ac:spMkLst>
        </pc:spChg>
        <pc:spChg chg="mod">
          <ac:chgData name="Soheil Abbasloo" userId="d71572ce-aea6-4a3a-9d7a-c1bc96c12f67" providerId="ADAL" clId="{ED41F9C1-8274-4F08-8693-1523C4FF26CB}" dt="2022-08-10T22:41:06.673" v="226"/>
          <ac:spMkLst>
            <pc:docMk/>
            <pc:sldMk cId="926849671" sldId="416"/>
            <ac:spMk id="173" creationId="{621425AF-AC68-A40B-99AB-7DBB26A68DE9}"/>
          </ac:spMkLst>
        </pc:spChg>
        <pc:spChg chg="mod">
          <ac:chgData name="Soheil Abbasloo" userId="d71572ce-aea6-4a3a-9d7a-c1bc96c12f67" providerId="ADAL" clId="{ED41F9C1-8274-4F08-8693-1523C4FF26CB}" dt="2022-08-10T22:41:06.673" v="226"/>
          <ac:spMkLst>
            <pc:docMk/>
            <pc:sldMk cId="926849671" sldId="416"/>
            <ac:spMk id="174" creationId="{3DAFA2EC-FDDD-8ACE-542B-D06F129EF048}"/>
          </ac:spMkLst>
        </pc:spChg>
        <pc:spChg chg="mod">
          <ac:chgData name="Soheil Abbasloo" userId="d71572ce-aea6-4a3a-9d7a-c1bc96c12f67" providerId="ADAL" clId="{ED41F9C1-8274-4F08-8693-1523C4FF26CB}" dt="2022-08-10T22:41:06.673" v="226"/>
          <ac:spMkLst>
            <pc:docMk/>
            <pc:sldMk cId="926849671" sldId="416"/>
            <ac:spMk id="175" creationId="{D07BB266-66F1-853F-AA4A-8CD0641F3125}"/>
          </ac:spMkLst>
        </pc:spChg>
        <pc:spChg chg="mod">
          <ac:chgData name="Soheil Abbasloo" userId="d71572ce-aea6-4a3a-9d7a-c1bc96c12f67" providerId="ADAL" clId="{ED41F9C1-8274-4F08-8693-1523C4FF26CB}" dt="2022-08-10T22:41:06.673" v="226"/>
          <ac:spMkLst>
            <pc:docMk/>
            <pc:sldMk cId="926849671" sldId="416"/>
            <ac:spMk id="177" creationId="{4EC0AF33-BDEB-B1DB-29CF-D68802DF9B6D}"/>
          </ac:spMkLst>
        </pc:spChg>
        <pc:spChg chg="mod">
          <ac:chgData name="Soheil Abbasloo" userId="d71572ce-aea6-4a3a-9d7a-c1bc96c12f67" providerId="ADAL" clId="{ED41F9C1-8274-4F08-8693-1523C4FF26CB}" dt="2022-08-10T22:41:06.673" v="226"/>
          <ac:spMkLst>
            <pc:docMk/>
            <pc:sldMk cId="926849671" sldId="416"/>
            <ac:spMk id="178" creationId="{29208F88-6B9D-581D-CA89-6B1624FB336F}"/>
          </ac:spMkLst>
        </pc:spChg>
        <pc:spChg chg="mod">
          <ac:chgData name="Soheil Abbasloo" userId="d71572ce-aea6-4a3a-9d7a-c1bc96c12f67" providerId="ADAL" clId="{ED41F9C1-8274-4F08-8693-1523C4FF26CB}" dt="2022-08-10T22:41:06.673" v="226"/>
          <ac:spMkLst>
            <pc:docMk/>
            <pc:sldMk cId="926849671" sldId="416"/>
            <ac:spMk id="179" creationId="{7F4D468C-0C14-614B-6C71-66EA18D9D1F2}"/>
          </ac:spMkLst>
        </pc:spChg>
        <pc:spChg chg="mod">
          <ac:chgData name="Soheil Abbasloo" userId="d71572ce-aea6-4a3a-9d7a-c1bc96c12f67" providerId="ADAL" clId="{ED41F9C1-8274-4F08-8693-1523C4FF26CB}" dt="2022-08-10T22:41:06.673" v="226"/>
          <ac:spMkLst>
            <pc:docMk/>
            <pc:sldMk cId="926849671" sldId="416"/>
            <ac:spMk id="180" creationId="{A69C7C2E-CDA8-4472-8717-4C16D69DE9EA}"/>
          </ac:spMkLst>
        </pc:spChg>
        <pc:spChg chg="mod">
          <ac:chgData name="Soheil Abbasloo" userId="d71572ce-aea6-4a3a-9d7a-c1bc96c12f67" providerId="ADAL" clId="{ED41F9C1-8274-4F08-8693-1523C4FF26CB}" dt="2022-08-10T22:41:06.673" v="226"/>
          <ac:spMkLst>
            <pc:docMk/>
            <pc:sldMk cId="926849671" sldId="416"/>
            <ac:spMk id="181" creationId="{0D5D7470-953D-ADE8-38A1-36A34C3058B8}"/>
          </ac:spMkLst>
        </pc:spChg>
        <pc:spChg chg="mod">
          <ac:chgData name="Soheil Abbasloo" userId="d71572ce-aea6-4a3a-9d7a-c1bc96c12f67" providerId="ADAL" clId="{ED41F9C1-8274-4F08-8693-1523C4FF26CB}" dt="2022-08-10T22:41:06.673" v="226"/>
          <ac:spMkLst>
            <pc:docMk/>
            <pc:sldMk cId="926849671" sldId="416"/>
            <ac:spMk id="182" creationId="{CA994FA0-22C3-C9DD-3A42-7399F05B5A71}"/>
          </ac:spMkLst>
        </pc:spChg>
        <pc:spChg chg="mod">
          <ac:chgData name="Soheil Abbasloo" userId="d71572ce-aea6-4a3a-9d7a-c1bc96c12f67" providerId="ADAL" clId="{ED41F9C1-8274-4F08-8693-1523C4FF26CB}" dt="2022-08-10T22:41:06.673" v="226"/>
          <ac:spMkLst>
            <pc:docMk/>
            <pc:sldMk cId="926849671" sldId="416"/>
            <ac:spMk id="183" creationId="{DEBB1F31-CA22-D6EE-9A98-51A05CE104FC}"/>
          </ac:spMkLst>
        </pc:spChg>
        <pc:spChg chg="mod">
          <ac:chgData name="Soheil Abbasloo" userId="d71572ce-aea6-4a3a-9d7a-c1bc96c12f67" providerId="ADAL" clId="{ED41F9C1-8274-4F08-8693-1523C4FF26CB}" dt="2022-08-10T22:41:06.673" v="226"/>
          <ac:spMkLst>
            <pc:docMk/>
            <pc:sldMk cId="926849671" sldId="416"/>
            <ac:spMk id="184" creationId="{FAEA0655-229E-5C4D-302B-495B8E28A1F5}"/>
          </ac:spMkLst>
        </pc:spChg>
        <pc:spChg chg="mod">
          <ac:chgData name="Soheil Abbasloo" userId="d71572ce-aea6-4a3a-9d7a-c1bc96c12f67" providerId="ADAL" clId="{ED41F9C1-8274-4F08-8693-1523C4FF26CB}" dt="2022-08-10T22:41:06.673" v="226"/>
          <ac:spMkLst>
            <pc:docMk/>
            <pc:sldMk cId="926849671" sldId="416"/>
            <ac:spMk id="185" creationId="{3B00C185-55CE-2B43-CE1D-F4561366336F}"/>
          </ac:spMkLst>
        </pc:spChg>
        <pc:spChg chg="mod">
          <ac:chgData name="Soheil Abbasloo" userId="d71572ce-aea6-4a3a-9d7a-c1bc96c12f67" providerId="ADAL" clId="{ED41F9C1-8274-4F08-8693-1523C4FF26CB}" dt="2022-08-10T22:41:06.673" v="226"/>
          <ac:spMkLst>
            <pc:docMk/>
            <pc:sldMk cId="926849671" sldId="416"/>
            <ac:spMk id="187" creationId="{292FF827-4385-1A55-40AE-B93FE1E83B9A}"/>
          </ac:spMkLst>
        </pc:spChg>
        <pc:spChg chg="mod">
          <ac:chgData name="Soheil Abbasloo" userId="d71572ce-aea6-4a3a-9d7a-c1bc96c12f67" providerId="ADAL" clId="{ED41F9C1-8274-4F08-8693-1523C4FF26CB}" dt="2022-08-10T22:41:06.673" v="226"/>
          <ac:spMkLst>
            <pc:docMk/>
            <pc:sldMk cId="926849671" sldId="416"/>
            <ac:spMk id="188" creationId="{76E864A8-01EC-A5E4-6DB7-DBA50B74102A}"/>
          </ac:spMkLst>
        </pc:spChg>
        <pc:spChg chg="mod">
          <ac:chgData name="Soheil Abbasloo" userId="d71572ce-aea6-4a3a-9d7a-c1bc96c12f67" providerId="ADAL" clId="{ED41F9C1-8274-4F08-8693-1523C4FF26CB}" dt="2022-08-10T22:41:06.673" v="226"/>
          <ac:spMkLst>
            <pc:docMk/>
            <pc:sldMk cId="926849671" sldId="416"/>
            <ac:spMk id="189" creationId="{4BCBC30D-74BE-8353-E7C9-09EB79CA2CD9}"/>
          </ac:spMkLst>
        </pc:spChg>
        <pc:spChg chg="mod">
          <ac:chgData name="Soheil Abbasloo" userId="d71572ce-aea6-4a3a-9d7a-c1bc96c12f67" providerId="ADAL" clId="{ED41F9C1-8274-4F08-8693-1523C4FF26CB}" dt="2022-08-10T22:41:06.673" v="226"/>
          <ac:spMkLst>
            <pc:docMk/>
            <pc:sldMk cId="926849671" sldId="416"/>
            <ac:spMk id="190" creationId="{552D98DE-B893-9129-2B34-7D28336DC80C}"/>
          </ac:spMkLst>
        </pc:spChg>
        <pc:spChg chg="mod">
          <ac:chgData name="Soheil Abbasloo" userId="d71572ce-aea6-4a3a-9d7a-c1bc96c12f67" providerId="ADAL" clId="{ED41F9C1-8274-4F08-8693-1523C4FF26CB}" dt="2022-08-10T22:41:06.673" v="226"/>
          <ac:spMkLst>
            <pc:docMk/>
            <pc:sldMk cId="926849671" sldId="416"/>
            <ac:spMk id="191" creationId="{9F7BC596-1701-34D7-5B64-78CE8D8F2871}"/>
          </ac:spMkLst>
        </pc:spChg>
        <pc:spChg chg="mod">
          <ac:chgData name="Soheil Abbasloo" userId="d71572ce-aea6-4a3a-9d7a-c1bc96c12f67" providerId="ADAL" clId="{ED41F9C1-8274-4F08-8693-1523C4FF26CB}" dt="2022-08-10T22:41:06.673" v="226"/>
          <ac:spMkLst>
            <pc:docMk/>
            <pc:sldMk cId="926849671" sldId="416"/>
            <ac:spMk id="192" creationId="{05836483-AFA8-701F-998D-DF6CA520AE22}"/>
          </ac:spMkLst>
        </pc:spChg>
        <pc:spChg chg="mod">
          <ac:chgData name="Soheil Abbasloo" userId="d71572ce-aea6-4a3a-9d7a-c1bc96c12f67" providerId="ADAL" clId="{ED41F9C1-8274-4F08-8693-1523C4FF26CB}" dt="2022-08-10T22:41:06.673" v="226"/>
          <ac:spMkLst>
            <pc:docMk/>
            <pc:sldMk cId="926849671" sldId="416"/>
            <ac:spMk id="193" creationId="{AC67ACD0-3028-8FF5-7957-23270FD5045B}"/>
          </ac:spMkLst>
        </pc:spChg>
        <pc:spChg chg="mod">
          <ac:chgData name="Soheil Abbasloo" userId="d71572ce-aea6-4a3a-9d7a-c1bc96c12f67" providerId="ADAL" clId="{ED41F9C1-8274-4F08-8693-1523C4FF26CB}" dt="2022-08-10T22:41:06.673" v="226"/>
          <ac:spMkLst>
            <pc:docMk/>
            <pc:sldMk cId="926849671" sldId="416"/>
            <ac:spMk id="194" creationId="{D4F47B7C-944B-6320-D6FD-19B4A17D129D}"/>
          </ac:spMkLst>
        </pc:spChg>
        <pc:spChg chg="mod">
          <ac:chgData name="Soheil Abbasloo" userId="d71572ce-aea6-4a3a-9d7a-c1bc96c12f67" providerId="ADAL" clId="{ED41F9C1-8274-4F08-8693-1523C4FF26CB}" dt="2022-08-10T22:41:06.673" v="226"/>
          <ac:spMkLst>
            <pc:docMk/>
            <pc:sldMk cId="926849671" sldId="416"/>
            <ac:spMk id="195" creationId="{750C7773-C6B8-6D2B-F297-24579214092B}"/>
          </ac:spMkLst>
        </pc:spChg>
        <pc:spChg chg="mod">
          <ac:chgData name="Soheil Abbasloo" userId="d71572ce-aea6-4a3a-9d7a-c1bc96c12f67" providerId="ADAL" clId="{ED41F9C1-8274-4F08-8693-1523C4FF26CB}" dt="2022-08-10T22:41:06.673" v="226"/>
          <ac:spMkLst>
            <pc:docMk/>
            <pc:sldMk cId="926849671" sldId="416"/>
            <ac:spMk id="197" creationId="{8FE5EFB2-46A9-F928-62A7-48DC43EA6A05}"/>
          </ac:spMkLst>
        </pc:spChg>
        <pc:spChg chg="mod">
          <ac:chgData name="Soheil Abbasloo" userId="d71572ce-aea6-4a3a-9d7a-c1bc96c12f67" providerId="ADAL" clId="{ED41F9C1-8274-4F08-8693-1523C4FF26CB}" dt="2022-08-10T22:41:06.673" v="226"/>
          <ac:spMkLst>
            <pc:docMk/>
            <pc:sldMk cId="926849671" sldId="416"/>
            <ac:spMk id="198" creationId="{5F583514-DECE-8647-AFDB-C527F352192A}"/>
          </ac:spMkLst>
        </pc:spChg>
        <pc:spChg chg="mod">
          <ac:chgData name="Soheil Abbasloo" userId="d71572ce-aea6-4a3a-9d7a-c1bc96c12f67" providerId="ADAL" clId="{ED41F9C1-8274-4F08-8693-1523C4FF26CB}" dt="2022-08-10T22:41:06.673" v="226"/>
          <ac:spMkLst>
            <pc:docMk/>
            <pc:sldMk cId="926849671" sldId="416"/>
            <ac:spMk id="199" creationId="{0B229885-413B-C3E4-FDC4-F0077DA4527B}"/>
          </ac:spMkLst>
        </pc:spChg>
        <pc:spChg chg="mod">
          <ac:chgData name="Soheil Abbasloo" userId="d71572ce-aea6-4a3a-9d7a-c1bc96c12f67" providerId="ADAL" clId="{ED41F9C1-8274-4F08-8693-1523C4FF26CB}" dt="2022-08-10T22:41:06.673" v="226"/>
          <ac:spMkLst>
            <pc:docMk/>
            <pc:sldMk cId="926849671" sldId="416"/>
            <ac:spMk id="200" creationId="{F12D8151-CA39-DB7C-1C73-70C5093CC058}"/>
          </ac:spMkLst>
        </pc:spChg>
        <pc:spChg chg="mod">
          <ac:chgData name="Soheil Abbasloo" userId="d71572ce-aea6-4a3a-9d7a-c1bc96c12f67" providerId="ADAL" clId="{ED41F9C1-8274-4F08-8693-1523C4FF26CB}" dt="2022-08-10T22:41:06.673" v="226"/>
          <ac:spMkLst>
            <pc:docMk/>
            <pc:sldMk cId="926849671" sldId="416"/>
            <ac:spMk id="201" creationId="{34290C76-1D7D-B6AF-F38C-17216F579D83}"/>
          </ac:spMkLst>
        </pc:spChg>
        <pc:spChg chg="mod">
          <ac:chgData name="Soheil Abbasloo" userId="d71572ce-aea6-4a3a-9d7a-c1bc96c12f67" providerId="ADAL" clId="{ED41F9C1-8274-4F08-8693-1523C4FF26CB}" dt="2022-08-10T22:41:06.673" v="226"/>
          <ac:spMkLst>
            <pc:docMk/>
            <pc:sldMk cId="926849671" sldId="416"/>
            <ac:spMk id="203" creationId="{E5F2A9D2-7519-84F0-26EB-0AF1221DD500}"/>
          </ac:spMkLst>
        </pc:spChg>
        <pc:spChg chg="mod">
          <ac:chgData name="Soheil Abbasloo" userId="d71572ce-aea6-4a3a-9d7a-c1bc96c12f67" providerId="ADAL" clId="{ED41F9C1-8274-4F08-8693-1523C4FF26CB}" dt="2022-08-10T22:41:06.673" v="226"/>
          <ac:spMkLst>
            <pc:docMk/>
            <pc:sldMk cId="926849671" sldId="416"/>
            <ac:spMk id="204" creationId="{D23A850E-FFB5-3E2B-9391-BE49D5E2807F}"/>
          </ac:spMkLst>
        </pc:spChg>
        <pc:spChg chg="mod">
          <ac:chgData name="Soheil Abbasloo" userId="d71572ce-aea6-4a3a-9d7a-c1bc96c12f67" providerId="ADAL" clId="{ED41F9C1-8274-4F08-8693-1523C4FF26CB}" dt="2022-08-10T22:41:06.673" v="226"/>
          <ac:spMkLst>
            <pc:docMk/>
            <pc:sldMk cId="926849671" sldId="416"/>
            <ac:spMk id="205" creationId="{2748CC3B-E09F-9F3F-454A-1F539F895C0B}"/>
          </ac:spMkLst>
        </pc:spChg>
        <pc:spChg chg="mod">
          <ac:chgData name="Soheil Abbasloo" userId="d71572ce-aea6-4a3a-9d7a-c1bc96c12f67" providerId="ADAL" clId="{ED41F9C1-8274-4F08-8693-1523C4FF26CB}" dt="2022-08-10T22:41:06.673" v="226"/>
          <ac:spMkLst>
            <pc:docMk/>
            <pc:sldMk cId="926849671" sldId="416"/>
            <ac:spMk id="206" creationId="{82598D39-B42A-619E-D82C-9C53669522C3}"/>
          </ac:spMkLst>
        </pc:spChg>
        <pc:spChg chg="mod">
          <ac:chgData name="Soheil Abbasloo" userId="d71572ce-aea6-4a3a-9d7a-c1bc96c12f67" providerId="ADAL" clId="{ED41F9C1-8274-4F08-8693-1523C4FF26CB}" dt="2022-08-10T22:41:06.673" v="226"/>
          <ac:spMkLst>
            <pc:docMk/>
            <pc:sldMk cId="926849671" sldId="416"/>
            <ac:spMk id="207" creationId="{CB0F6B3E-A433-FE4D-6436-8231C8E69D23}"/>
          </ac:spMkLst>
        </pc:spChg>
        <pc:spChg chg="mod">
          <ac:chgData name="Soheil Abbasloo" userId="d71572ce-aea6-4a3a-9d7a-c1bc96c12f67" providerId="ADAL" clId="{ED41F9C1-8274-4F08-8693-1523C4FF26CB}" dt="2022-08-10T22:41:06.673" v="226"/>
          <ac:spMkLst>
            <pc:docMk/>
            <pc:sldMk cId="926849671" sldId="416"/>
            <ac:spMk id="209" creationId="{4E041D2F-88C4-0AA6-A41A-15D5104E246E}"/>
          </ac:spMkLst>
        </pc:spChg>
        <pc:spChg chg="mod">
          <ac:chgData name="Soheil Abbasloo" userId="d71572ce-aea6-4a3a-9d7a-c1bc96c12f67" providerId="ADAL" clId="{ED41F9C1-8274-4F08-8693-1523C4FF26CB}" dt="2022-08-10T22:41:06.673" v="226"/>
          <ac:spMkLst>
            <pc:docMk/>
            <pc:sldMk cId="926849671" sldId="416"/>
            <ac:spMk id="210" creationId="{383C697B-3204-CFC2-606A-112D2271FB28}"/>
          </ac:spMkLst>
        </pc:spChg>
        <pc:spChg chg="mod">
          <ac:chgData name="Soheil Abbasloo" userId="d71572ce-aea6-4a3a-9d7a-c1bc96c12f67" providerId="ADAL" clId="{ED41F9C1-8274-4F08-8693-1523C4FF26CB}" dt="2022-08-10T22:41:06.673" v="226"/>
          <ac:spMkLst>
            <pc:docMk/>
            <pc:sldMk cId="926849671" sldId="416"/>
            <ac:spMk id="211" creationId="{20D3ECF8-E324-DB8F-EBD1-18FB7720481E}"/>
          </ac:spMkLst>
        </pc:spChg>
        <pc:spChg chg="mod">
          <ac:chgData name="Soheil Abbasloo" userId="d71572ce-aea6-4a3a-9d7a-c1bc96c12f67" providerId="ADAL" clId="{ED41F9C1-8274-4F08-8693-1523C4FF26CB}" dt="2022-08-10T22:41:06.673" v="226"/>
          <ac:spMkLst>
            <pc:docMk/>
            <pc:sldMk cId="926849671" sldId="416"/>
            <ac:spMk id="212" creationId="{2D03B138-A906-B126-88C6-5D586029E153}"/>
          </ac:spMkLst>
        </pc:spChg>
        <pc:spChg chg="mod">
          <ac:chgData name="Soheil Abbasloo" userId="d71572ce-aea6-4a3a-9d7a-c1bc96c12f67" providerId="ADAL" clId="{ED41F9C1-8274-4F08-8693-1523C4FF26CB}" dt="2022-08-10T22:41:06.673" v="226"/>
          <ac:spMkLst>
            <pc:docMk/>
            <pc:sldMk cId="926849671" sldId="416"/>
            <ac:spMk id="213" creationId="{B55B3D28-640C-3E6F-3CDA-0A78E84CA88E}"/>
          </ac:spMkLst>
        </pc:spChg>
        <pc:spChg chg="mod">
          <ac:chgData name="Soheil Abbasloo" userId="d71572ce-aea6-4a3a-9d7a-c1bc96c12f67" providerId="ADAL" clId="{ED41F9C1-8274-4F08-8693-1523C4FF26CB}" dt="2022-08-10T22:41:06.673" v="226"/>
          <ac:spMkLst>
            <pc:docMk/>
            <pc:sldMk cId="926849671" sldId="416"/>
            <ac:spMk id="215" creationId="{64BC1220-D97E-A3F9-41F9-85FE27747ABE}"/>
          </ac:spMkLst>
        </pc:spChg>
        <pc:spChg chg="mod">
          <ac:chgData name="Soheil Abbasloo" userId="d71572ce-aea6-4a3a-9d7a-c1bc96c12f67" providerId="ADAL" clId="{ED41F9C1-8274-4F08-8693-1523C4FF26CB}" dt="2022-08-10T22:41:06.673" v="226"/>
          <ac:spMkLst>
            <pc:docMk/>
            <pc:sldMk cId="926849671" sldId="416"/>
            <ac:spMk id="216" creationId="{7B97551C-25C6-563F-D5FF-F8F3BA4F6FEB}"/>
          </ac:spMkLst>
        </pc:spChg>
        <pc:spChg chg="mod">
          <ac:chgData name="Soheil Abbasloo" userId="d71572ce-aea6-4a3a-9d7a-c1bc96c12f67" providerId="ADAL" clId="{ED41F9C1-8274-4F08-8693-1523C4FF26CB}" dt="2022-08-10T22:41:06.673" v="226"/>
          <ac:spMkLst>
            <pc:docMk/>
            <pc:sldMk cId="926849671" sldId="416"/>
            <ac:spMk id="217" creationId="{1C411D3E-BD3F-5CFE-36DD-403146F526CB}"/>
          </ac:spMkLst>
        </pc:spChg>
        <pc:spChg chg="mod">
          <ac:chgData name="Soheil Abbasloo" userId="d71572ce-aea6-4a3a-9d7a-c1bc96c12f67" providerId="ADAL" clId="{ED41F9C1-8274-4F08-8693-1523C4FF26CB}" dt="2022-08-10T22:41:06.673" v="226"/>
          <ac:spMkLst>
            <pc:docMk/>
            <pc:sldMk cId="926849671" sldId="416"/>
            <ac:spMk id="218" creationId="{2E385CA5-BA8E-17F3-B17E-644863101B77}"/>
          </ac:spMkLst>
        </pc:spChg>
        <pc:spChg chg="mod">
          <ac:chgData name="Soheil Abbasloo" userId="d71572ce-aea6-4a3a-9d7a-c1bc96c12f67" providerId="ADAL" clId="{ED41F9C1-8274-4F08-8693-1523C4FF26CB}" dt="2022-08-10T22:41:06.673" v="226"/>
          <ac:spMkLst>
            <pc:docMk/>
            <pc:sldMk cId="926849671" sldId="416"/>
            <ac:spMk id="219" creationId="{6DDCB152-AE98-FBDB-E06E-0872B8778078}"/>
          </ac:spMkLst>
        </pc:spChg>
        <pc:spChg chg="mod">
          <ac:chgData name="Soheil Abbasloo" userId="d71572ce-aea6-4a3a-9d7a-c1bc96c12f67" providerId="ADAL" clId="{ED41F9C1-8274-4F08-8693-1523C4FF26CB}" dt="2022-08-10T22:41:06.673" v="226"/>
          <ac:spMkLst>
            <pc:docMk/>
            <pc:sldMk cId="926849671" sldId="416"/>
            <ac:spMk id="221" creationId="{6229F645-616C-1A40-2A50-E3C7B4136725}"/>
          </ac:spMkLst>
        </pc:spChg>
        <pc:spChg chg="mod">
          <ac:chgData name="Soheil Abbasloo" userId="d71572ce-aea6-4a3a-9d7a-c1bc96c12f67" providerId="ADAL" clId="{ED41F9C1-8274-4F08-8693-1523C4FF26CB}" dt="2022-08-10T22:41:06.673" v="226"/>
          <ac:spMkLst>
            <pc:docMk/>
            <pc:sldMk cId="926849671" sldId="416"/>
            <ac:spMk id="222" creationId="{1C33D85C-99B3-CA9C-6737-4D5D6E0DA9CD}"/>
          </ac:spMkLst>
        </pc:spChg>
        <pc:spChg chg="mod">
          <ac:chgData name="Soheil Abbasloo" userId="d71572ce-aea6-4a3a-9d7a-c1bc96c12f67" providerId="ADAL" clId="{ED41F9C1-8274-4F08-8693-1523C4FF26CB}" dt="2022-08-10T22:41:06.673" v="226"/>
          <ac:spMkLst>
            <pc:docMk/>
            <pc:sldMk cId="926849671" sldId="416"/>
            <ac:spMk id="223" creationId="{AE2C9816-AEB9-990B-8613-7FEEBFD8DF44}"/>
          </ac:spMkLst>
        </pc:spChg>
        <pc:spChg chg="mod">
          <ac:chgData name="Soheil Abbasloo" userId="d71572ce-aea6-4a3a-9d7a-c1bc96c12f67" providerId="ADAL" clId="{ED41F9C1-8274-4F08-8693-1523C4FF26CB}" dt="2022-08-10T22:41:06.673" v="226"/>
          <ac:spMkLst>
            <pc:docMk/>
            <pc:sldMk cId="926849671" sldId="416"/>
            <ac:spMk id="224" creationId="{AAB41D5F-906B-3831-4EBE-449CBBB5C6EA}"/>
          </ac:spMkLst>
        </pc:spChg>
        <pc:spChg chg="mod">
          <ac:chgData name="Soheil Abbasloo" userId="d71572ce-aea6-4a3a-9d7a-c1bc96c12f67" providerId="ADAL" clId="{ED41F9C1-8274-4F08-8693-1523C4FF26CB}" dt="2022-08-10T22:41:06.673" v="226"/>
          <ac:spMkLst>
            <pc:docMk/>
            <pc:sldMk cId="926849671" sldId="416"/>
            <ac:spMk id="225" creationId="{37F11302-542C-E721-C28B-E6137B48BD52}"/>
          </ac:spMkLst>
        </pc:spChg>
        <pc:spChg chg="mod">
          <ac:chgData name="Soheil Abbasloo" userId="d71572ce-aea6-4a3a-9d7a-c1bc96c12f67" providerId="ADAL" clId="{ED41F9C1-8274-4F08-8693-1523C4FF26CB}" dt="2022-08-10T22:41:06.673" v="226"/>
          <ac:spMkLst>
            <pc:docMk/>
            <pc:sldMk cId="926849671" sldId="416"/>
            <ac:spMk id="226" creationId="{EEC999F7-E435-31BD-7227-3C75A24FAA65}"/>
          </ac:spMkLst>
        </pc:spChg>
        <pc:spChg chg="mod">
          <ac:chgData name="Soheil Abbasloo" userId="d71572ce-aea6-4a3a-9d7a-c1bc96c12f67" providerId="ADAL" clId="{ED41F9C1-8274-4F08-8693-1523C4FF26CB}" dt="2022-08-10T22:41:06.673" v="226"/>
          <ac:spMkLst>
            <pc:docMk/>
            <pc:sldMk cId="926849671" sldId="416"/>
            <ac:spMk id="227" creationId="{92250827-472F-FE01-3EB2-3102CB3C2C42}"/>
          </ac:spMkLst>
        </pc:spChg>
        <pc:spChg chg="mod">
          <ac:chgData name="Soheil Abbasloo" userId="d71572ce-aea6-4a3a-9d7a-c1bc96c12f67" providerId="ADAL" clId="{ED41F9C1-8274-4F08-8693-1523C4FF26CB}" dt="2022-08-10T22:41:06.673" v="226"/>
          <ac:spMkLst>
            <pc:docMk/>
            <pc:sldMk cId="926849671" sldId="416"/>
            <ac:spMk id="228" creationId="{3D4BBB6B-788D-AADF-1A31-3F68E8CE1BE3}"/>
          </ac:spMkLst>
        </pc:spChg>
        <pc:spChg chg="mod">
          <ac:chgData name="Soheil Abbasloo" userId="d71572ce-aea6-4a3a-9d7a-c1bc96c12f67" providerId="ADAL" clId="{ED41F9C1-8274-4F08-8693-1523C4FF26CB}" dt="2022-08-10T22:41:06.673" v="226"/>
          <ac:spMkLst>
            <pc:docMk/>
            <pc:sldMk cId="926849671" sldId="416"/>
            <ac:spMk id="229" creationId="{6BDD4DF4-9C29-8C70-1247-507D7208BC32}"/>
          </ac:spMkLst>
        </pc:spChg>
        <pc:spChg chg="mod">
          <ac:chgData name="Soheil Abbasloo" userId="d71572ce-aea6-4a3a-9d7a-c1bc96c12f67" providerId="ADAL" clId="{ED41F9C1-8274-4F08-8693-1523C4FF26CB}" dt="2022-08-10T22:41:06.673" v="226"/>
          <ac:spMkLst>
            <pc:docMk/>
            <pc:sldMk cId="926849671" sldId="416"/>
            <ac:spMk id="231" creationId="{D6CC125F-F71D-83BF-40E1-ADA9D0507F7A}"/>
          </ac:spMkLst>
        </pc:spChg>
        <pc:spChg chg="mod">
          <ac:chgData name="Soheil Abbasloo" userId="d71572ce-aea6-4a3a-9d7a-c1bc96c12f67" providerId="ADAL" clId="{ED41F9C1-8274-4F08-8693-1523C4FF26CB}" dt="2022-08-10T22:41:06.673" v="226"/>
          <ac:spMkLst>
            <pc:docMk/>
            <pc:sldMk cId="926849671" sldId="416"/>
            <ac:spMk id="232" creationId="{CCC06DFE-9827-193A-A247-4A0261E8FF0F}"/>
          </ac:spMkLst>
        </pc:spChg>
        <pc:spChg chg="mod">
          <ac:chgData name="Soheil Abbasloo" userId="d71572ce-aea6-4a3a-9d7a-c1bc96c12f67" providerId="ADAL" clId="{ED41F9C1-8274-4F08-8693-1523C4FF26CB}" dt="2022-08-10T22:41:06.673" v="226"/>
          <ac:spMkLst>
            <pc:docMk/>
            <pc:sldMk cId="926849671" sldId="416"/>
            <ac:spMk id="233" creationId="{CD7E8BA5-7213-7998-D7DF-8E26998141CE}"/>
          </ac:spMkLst>
        </pc:spChg>
        <pc:spChg chg="mod">
          <ac:chgData name="Soheil Abbasloo" userId="d71572ce-aea6-4a3a-9d7a-c1bc96c12f67" providerId="ADAL" clId="{ED41F9C1-8274-4F08-8693-1523C4FF26CB}" dt="2022-08-10T22:41:06.673" v="226"/>
          <ac:spMkLst>
            <pc:docMk/>
            <pc:sldMk cId="926849671" sldId="416"/>
            <ac:spMk id="234" creationId="{235005E7-67C9-4606-EA79-AE8E4736FE7B}"/>
          </ac:spMkLst>
        </pc:spChg>
        <pc:spChg chg="mod">
          <ac:chgData name="Soheil Abbasloo" userId="d71572ce-aea6-4a3a-9d7a-c1bc96c12f67" providerId="ADAL" clId="{ED41F9C1-8274-4F08-8693-1523C4FF26CB}" dt="2022-08-10T22:41:06.673" v="226"/>
          <ac:spMkLst>
            <pc:docMk/>
            <pc:sldMk cId="926849671" sldId="416"/>
            <ac:spMk id="235" creationId="{0DDFB4C6-4D47-F565-BD10-86EA813082F2}"/>
          </ac:spMkLst>
        </pc:spChg>
        <pc:spChg chg="add del mod">
          <ac:chgData name="Soheil Abbasloo" userId="d71572ce-aea6-4a3a-9d7a-c1bc96c12f67" providerId="ADAL" clId="{ED41F9C1-8274-4F08-8693-1523C4FF26CB}" dt="2022-08-10T22:41:10.121" v="231"/>
          <ac:spMkLst>
            <pc:docMk/>
            <pc:sldMk cId="926849671" sldId="416"/>
            <ac:spMk id="236" creationId="{BF674B6E-6BAE-0830-8D43-DEC70DE9964B}"/>
          </ac:spMkLst>
        </pc:spChg>
        <pc:spChg chg="add del mod">
          <ac:chgData name="Soheil Abbasloo" userId="d71572ce-aea6-4a3a-9d7a-c1bc96c12f67" providerId="ADAL" clId="{ED41F9C1-8274-4F08-8693-1523C4FF26CB}" dt="2022-08-10T22:41:10.121" v="231"/>
          <ac:spMkLst>
            <pc:docMk/>
            <pc:sldMk cId="926849671" sldId="416"/>
            <ac:spMk id="237" creationId="{211EC85E-4838-DEDB-B1F0-7CFEF0D8B60A}"/>
          </ac:spMkLst>
        </pc:spChg>
        <pc:spChg chg="add del mod">
          <ac:chgData name="Soheil Abbasloo" userId="d71572ce-aea6-4a3a-9d7a-c1bc96c12f67" providerId="ADAL" clId="{ED41F9C1-8274-4F08-8693-1523C4FF26CB}" dt="2022-08-10T22:41:10.121" v="231"/>
          <ac:spMkLst>
            <pc:docMk/>
            <pc:sldMk cId="926849671" sldId="416"/>
            <ac:spMk id="238" creationId="{FCA03333-5209-47E9-935A-23EB55917B74}"/>
          </ac:spMkLst>
        </pc:spChg>
        <pc:spChg chg="add del mod">
          <ac:chgData name="Soheil Abbasloo" userId="d71572ce-aea6-4a3a-9d7a-c1bc96c12f67" providerId="ADAL" clId="{ED41F9C1-8274-4F08-8693-1523C4FF26CB}" dt="2022-08-10T22:41:10.121" v="231"/>
          <ac:spMkLst>
            <pc:docMk/>
            <pc:sldMk cId="926849671" sldId="416"/>
            <ac:spMk id="239" creationId="{4D72D8F6-7471-2BC9-A9FB-9404D77ED9F5}"/>
          </ac:spMkLst>
        </pc:spChg>
        <pc:spChg chg="add del mod">
          <ac:chgData name="Soheil Abbasloo" userId="d71572ce-aea6-4a3a-9d7a-c1bc96c12f67" providerId="ADAL" clId="{ED41F9C1-8274-4F08-8693-1523C4FF26CB}" dt="2022-08-10T22:41:10.121" v="231"/>
          <ac:spMkLst>
            <pc:docMk/>
            <pc:sldMk cId="926849671" sldId="416"/>
            <ac:spMk id="240" creationId="{56CDD4E4-9BDA-C107-45CA-58C76091E89D}"/>
          </ac:spMkLst>
        </pc:spChg>
        <pc:spChg chg="add del mod">
          <ac:chgData name="Soheil Abbasloo" userId="d71572ce-aea6-4a3a-9d7a-c1bc96c12f67" providerId="ADAL" clId="{ED41F9C1-8274-4F08-8693-1523C4FF26CB}" dt="2022-08-10T22:41:10.121" v="231"/>
          <ac:spMkLst>
            <pc:docMk/>
            <pc:sldMk cId="926849671" sldId="416"/>
            <ac:spMk id="241" creationId="{3331D10E-3AB2-DDF2-AFAF-963B409CE489}"/>
          </ac:spMkLst>
        </pc:spChg>
        <pc:spChg chg="add del mod">
          <ac:chgData name="Soheil Abbasloo" userId="d71572ce-aea6-4a3a-9d7a-c1bc96c12f67" providerId="ADAL" clId="{ED41F9C1-8274-4F08-8693-1523C4FF26CB}" dt="2022-08-10T22:41:10.121" v="231"/>
          <ac:spMkLst>
            <pc:docMk/>
            <pc:sldMk cId="926849671" sldId="416"/>
            <ac:spMk id="242" creationId="{9D1E37CA-35A5-2B74-17AE-D07857E32649}"/>
          </ac:spMkLst>
        </pc:spChg>
        <pc:spChg chg="add del mod">
          <ac:chgData name="Soheil Abbasloo" userId="d71572ce-aea6-4a3a-9d7a-c1bc96c12f67" providerId="ADAL" clId="{ED41F9C1-8274-4F08-8693-1523C4FF26CB}" dt="2022-08-10T22:41:10.121" v="231"/>
          <ac:spMkLst>
            <pc:docMk/>
            <pc:sldMk cId="926849671" sldId="416"/>
            <ac:spMk id="243" creationId="{984A4D5B-462A-AB9F-6F0D-9BD4EDA64291}"/>
          </ac:spMkLst>
        </pc:spChg>
        <pc:spChg chg="add del mod">
          <ac:chgData name="Soheil Abbasloo" userId="d71572ce-aea6-4a3a-9d7a-c1bc96c12f67" providerId="ADAL" clId="{ED41F9C1-8274-4F08-8693-1523C4FF26CB}" dt="2022-08-10T22:41:10.121" v="231"/>
          <ac:spMkLst>
            <pc:docMk/>
            <pc:sldMk cId="926849671" sldId="416"/>
            <ac:spMk id="244" creationId="{DC446A10-3208-E823-BF06-8368BB998835}"/>
          </ac:spMkLst>
        </pc:spChg>
        <pc:spChg chg="add del mod">
          <ac:chgData name="Soheil Abbasloo" userId="d71572ce-aea6-4a3a-9d7a-c1bc96c12f67" providerId="ADAL" clId="{ED41F9C1-8274-4F08-8693-1523C4FF26CB}" dt="2022-08-10T22:41:10.121" v="231"/>
          <ac:spMkLst>
            <pc:docMk/>
            <pc:sldMk cId="926849671" sldId="416"/>
            <ac:spMk id="245" creationId="{347EED49-CB99-1A17-2550-293EDA21769A}"/>
          </ac:spMkLst>
        </pc:spChg>
        <pc:spChg chg="add del mod">
          <ac:chgData name="Soheil Abbasloo" userId="d71572ce-aea6-4a3a-9d7a-c1bc96c12f67" providerId="ADAL" clId="{ED41F9C1-8274-4F08-8693-1523C4FF26CB}" dt="2022-08-10T22:41:10.121" v="231"/>
          <ac:spMkLst>
            <pc:docMk/>
            <pc:sldMk cId="926849671" sldId="416"/>
            <ac:spMk id="246" creationId="{8AEAA118-E673-603E-F35A-C4E1FEA509A2}"/>
          </ac:spMkLst>
        </pc:spChg>
        <pc:spChg chg="add del mod">
          <ac:chgData name="Soheil Abbasloo" userId="d71572ce-aea6-4a3a-9d7a-c1bc96c12f67" providerId="ADAL" clId="{ED41F9C1-8274-4F08-8693-1523C4FF26CB}" dt="2022-08-10T22:41:10.121" v="231"/>
          <ac:spMkLst>
            <pc:docMk/>
            <pc:sldMk cId="926849671" sldId="416"/>
            <ac:spMk id="247" creationId="{AD98B183-7908-C8A1-020A-14AAD29278C4}"/>
          </ac:spMkLst>
        </pc:spChg>
        <pc:spChg chg="add del mod">
          <ac:chgData name="Soheil Abbasloo" userId="d71572ce-aea6-4a3a-9d7a-c1bc96c12f67" providerId="ADAL" clId="{ED41F9C1-8274-4F08-8693-1523C4FF26CB}" dt="2022-08-10T22:41:10.121" v="231"/>
          <ac:spMkLst>
            <pc:docMk/>
            <pc:sldMk cId="926849671" sldId="416"/>
            <ac:spMk id="248" creationId="{0394FAC8-732F-4124-8E48-8F5622725967}"/>
          </ac:spMkLst>
        </pc:spChg>
        <pc:spChg chg="add del mod">
          <ac:chgData name="Soheil Abbasloo" userId="d71572ce-aea6-4a3a-9d7a-c1bc96c12f67" providerId="ADAL" clId="{ED41F9C1-8274-4F08-8693-1523C4FF26CB}" dt="2022-08-10T22:41:10.121" v="231"/>
          <ac:spMkLst>
            <pc:docMk/>
            <pc:sldMk cId="926849671" sldId="416"/>
            <ac:spMk id="249" creationId="{65BCEB89-21EE-2598-1441-D027EFACB124}"/>
          </ac:spMkLst>
        </pc:spChg>
        <pc:spChg chg="add del mod">
          <ac:chgData name="Soheil Abbasloo" userId="d71572ce-aea6-4a3a-9d7a-c1bc96c12f67" providerId="ADAL" clId="{ED41F9C1-8274-4F08-8693-1523C4FF26CB}" dt="2022-08-10T22:41:10.121" v="231"/>
          <ac:spMkLst>
            <pc:docMk/>
            <pc:sldMk cId="926849671" sldId="416"/>
            <ac:spMk id="250" creationId="{1CCD1C52-216A-0CF4-D272-24A00F4E1787}"/>
          </ac:spMkLst>
        </pc:spChg>
        <pc:spChg chg="add del mod">
          <ac:chgData name="Soheil Abbasloo" userId="d71572ce-aea6-4a3a-9d7a-c1bc96c12f67" providerId="ADAL" clId="{ED41F9C1-8274-4F08-8693-1523C4FF26CB}" dt="2022-08-10T22:41:10.121" v="231"/>
          <ac:spMkLst>
            <pc:docMk/>
            <pc:sldMk cId="926849671" sldId="416"/>
            <ac:spMk id="251" creationId="{8EFC2EE9-8B8D-8183-F436-874EA298E34E}"/>
          </ac:spMkLst>
        </pc:spChg>
        <pc:spChg chg="add del mod">
          <ac:chgData name="Soheil Abbasloo" userId="d71572ce-aea6-4a3a-9d7a-c1bc96c12f67" providerId="ADAL" clId="{ED41F9C1-8274-4F08-8693-1523C4FF26CB}" dt="2022-08-10T22:41:10.121" v="231"/>
          <ac:spMkLst>
            <pc:docMk/>
            <pc:sldMk cId="926849671" sldId="416"/>
            <ac:spMk id="252" creationId="{9C250778-5AE1-F4DA-779A-AA6BE7AF8B2E}"/>
          </ac:spMkLst>
        </pc:spChg>
        <pc:spChg chg="add del mod">
          <ac:chgData name="Soheil Abbasloo" userId="d71572ce-aea6-4a3a-9d7a-c1bc96c12f67" providerId="ADAL" clId="{ED41F9C1-8274-4F08-8693-1523C4FF26CB}" dt="2022-08-10T22:41:10.121" v="231"/>
          <ac:spMkLst>
            <pc:docMk/>
            <pc:sldMk cId="926849671" sldId="416"/>
            <ac:spMk id="253" creationId="{55315CE4-FCEF-4B5A-4E25-C14F94446994}"/>
          </ac:spMkLst>
        </pc:spChg>
        <pc:spChg chg="add del mod">
          <ac:chgData name="Soheil Abbasloo" userId="d71572ce-aea6-4a3a-9d7a-c1bc96c12f67" providerId="ADAL" clId="{ED41F9C1-8274-4F08-8693-1523C4FF26CB}" dt="2022-08-10T22:41:10.121" v="231"/>
          <ac:spMkLst>
            <pc:docMk/>
            <pc:sldMk cId="926849671" sldId="416"/>
            <ac:spMk id="254" creationId="{34BF50AF-CE59-D325-C9D6-DC68BECED3AE}"/>
          </ac:spMkLst>
        </pc:spChg>
        <pc:spChg chg="mod">
          <ac:chgData name="Soheil Abbasloo" userId="d71572ce-aea6-4a3a-9d7a-c1bc96c12f67" providerId="ADAL" clId="{ED41F9C1-8274-4F08-8693-1523C4FF26CB}" dt="2022-08-10T22:41:06.673" v="226"/>
          <ac:spMkLst>
            <pc:docMk/>
            <pc:sldMk cId="926849671" sldId="416"/>
            <ac:spMk id="257" creationId="{29FD1E0B-5836-F34A-94D7-93131B39E99E}"/>
          </ac:spMkLst>
        </pc:spChg>
        <pc:spChg chg="add del mod">
          <ac:chgData name="Soheil Abbasloo" userId="d71572ce-aea6-4a3a-9d7a-c1bc96c12f67" providerId="ADAL" clId="{ED41F9C1-8274-4F08-8693-1523C4FF26CB}" dt="2022-08-10T22:41:10.121" v="231"/>
          <ac:spMkLst>
            <pc:docMk/>
            <pc:sldMk cId="926849671" sldId="416"/>
            <ac:spMk id="258" creationId="{289BC333-5289-F509-9472-2231B116AFC4}"/>
          </ac:spMkLst>
        </pc:spChg>
        <pc:spChg chg="mod">
          <ac:chgData name="Soheil Abbasloo" userId="d71572ce-aea6-4a3a-9d7a-c1bc96c12f67" providerId="ADAL" clId="{ED41F9C1-8274-4F08-8693-1523C4FF26CB}" dt="2022-08-10T22:41:10.153" v="232"/>
          <ac:spMkLst>
            <pc:docMk/>
            <pc:sldMk cId="926849671" sldId="416"/>
            <ac:spMk id="260" creationId="{C554CC3E-A294-8CDC-5828-410569B3A931}"/>
          </ac:spMkLst>
        </pc:spChg>
        <pc:spChg chg="mod">
          <ac:chgData name="Soheil Abbasloo" userId="d71572ce-aea6-4a3a-9d7a-c1bc96c12f67" providerId="ADAL" clId="{ED41F9C1-8274-4F08-8693-1523C4FF26CB}" dt="2022-08-10T22:41:10.153" v="232"/>
          <ac:spMkLst>
            <pc:docMk/>
            <pc:sldMk cId="926849671" sldId="416"/>
            <ac:spMk id="261" creationId="{505DD2DF-B2FC-086E-29ED-19FE49D80C53}"/>
          </ac:spMkLst>
        </pc:spChg>
        <pc:spChg chg="mod">
          <ac:chgData name="Soheil Abbasloo" userId="d71572ce-aea6-4a3a-9d7a-c1bc96c12f67" providerId="ADAL" clId="{ED41F9C1-8274-4F08-8693-1523C4FF26CB}" dt="2022-08-10T22:41:10.153" v="232"/>
          <ac:spMkLst>
            <pc:docMk/>
            <pc:sldMk cId="926849671" sldId="416"/>
            <ac:spMk id="262" creationId="{6FFCF567-C14A-19A3-43CE-E1D765B6F9F5}"/>
          </ac:spMkLst>
        </pc:spChg>
        <pc:spChg chg="mod">
          <ac:chgData name="Soheil Abbasloo" userId="d71572ce-aea6-4a3a-9d7a-c1bc96c12f67" providerId="ADAL" clId="{ED41F9C1-8274-4F08-8693-1523C4FF26CB}" dt="2022-08-10T22:41:10.153" v="232"/>
          <ac:spMkLst>
            <pc:docMk/>
            <pc:sldMk cId="926849671" sldId="416"/>
            <ac:spMk id="263" creationId="{D5CD13AB-2436-DDC9-D1C1-A0400A9C634A}"/>
          </ac:spMkLst>
        </pc:spChg>
        <pc:spChg chg="mod">
          <ac:chgData name="Soheil Abbasloo" userId="d71572ce-aea6-4a3a-9d7a-c1bc96c12f67" providerId="ADAL" clId="{ED41F9C1-8274-4F08-8693-1523C4FF26CB}" dt="2022-08-10T22:41:10.153" v="232"/>
          <ac:spMkLst>
            <pc:docMk/>
            <pc:sldMk cId="926849671" sldId="416"/>
            <ac:spMk id="264" creationId="{3DC6D1D5-FB02-C612-D874-D5F36A6055FD}"/>
          </ac:spMkLst>
        </pc:spChg>
        <pc:spChg chg="mod">
          <ac:chgData name="Soheil Abbasloo" userId="d71572ce-aea6-4a3a-9d7a-c1bc96c12f67" providerId="ADAL" clId="{ED41F9C1-8274-4F08-8693-1523C4FF26CB}" dt="2022-08-10T22:41:10.153" v="232"/>
          <ac:spMkLst>
            <pc:docMk/>
            <pc:sldMk cId="926849671" sldId="416"/>
            <ac:spMk id="265" creationId="{52EEE938-E77C-1941-21E4-5CC9880FDDCF}"/>
          </ac:spMkLst>
        </pc:spChg>
        <pc:spChg chg="mod">
          <ac:chgData name="Soheil Abbasloo" userId="d71572ce-aea6-4a3a-9d7a-c1bc96c12f67" providerId="ADAL" clId="{ED41F9C1-8274-4F08-8693-1523C4FF26CB}" dt="2022-08-10T22:41:10.153" v="232"/>
          <ac:spMkLst>
            <pc:docMk/>
            <pc:sldMk cId="926849671" sldId="416"/>
            <ac:spMk id="266" creationId="{E1C5F166-3630-0C3C-25B3-1453D011D525}"/>
          </ac:spMkLst>
        </pc:spChg>
        <pc:spChg chg="mod">
          <ac:chgData name="Soheil Abbasloo" userId="d71572ce-aea6-4a3a-9d7a-c1bc96c12f67" providerId="ADAL" clId="{ED41F9C1-8274-4F08-8693-1523C4FF26CB}" dt="2022-08-10T22:41:10.153" v="232"/>
          <ac:spMkLst>
            <pc:docMk/>
            <pc:sldMk cId="926849671" sldId="416"/>
            <ac:spMk id="267" creationId="{10E08A3D-23CE-2270-C7C5-82BA0CE7109C}"/>
          </ac:spMkLst>
        </pc:spChg>
        <pc:spChg chg="mod">
          <ac:chgData name="Soheil Abbasloo" userId="d71572ce-aea6-4a3a-9d7a-c1bc96c12f67" providerId="ADAL" clId="{ED41F9C1-8274-4F08-8693-1523C4FF26CB}" dt="2022-08-10T22:41:10.153" v="232"/>
          <ac:spMkLst>
            <pc:docMk/>
            <pc:sldMk cId="926849671" sldId="416"/>
            <ac:spMk id="268" creationId="{53237138-481E-A857-C4B4-5F46FA0B75C4}"/>
          </ac:spMkLst>
        </pc:spChg>
        <pc:spChg chg="mod">
          <ac:chgData name="Soheil Abbasloo" userId="d71572ce-aea6-4a3a-9d7a-c1bc96c12f67" providerId="ADAL" clId="{ED41F9C1-8274-4F08-8693-1523C4FF26CB}" dt="2022-08-10T22:41:10.153" v="232"/>
          <ac:spMkLst>
            <pc:docMk/>
            <pc:sldMk cId="926849671" sldId="416"/>
            <ac:spMk id="269" creationId="{F9F8F1F0-B6A3-C05A-2296-423C7BC13753}"/>
          </ac:spMkLst>
        </pc:spChg>
        <pc:spChg chg="mod">
          <ac:chgData name="Soheil Abbasloo" userId="d71572ce-aea6-4a3a-9d7a-c1bc96c12f67" providerId="ADAL" clId="{ED41F9C1-8274-4F08-8693-1523C4FF26CB}" dt="2022-08-10T22:41:10.153" v="232"/>
          <ac:spMkLst>
            <pc:docMk/>
            <pc:sldMk cId="926849671" sldId="416"/>
            <ac:spMk id="270" creationId="{C9538600-5532-3645-C714-4D9B8A7E35FD}"/>
          </ac:spMkLst>
        </pc:spChg>
        <pc:spChg chg="mod">
          <ac:chgData name="Soheil Abbasloo" userId="d71572ce-aea6-4a3a-9d7a-c1bc96c12f67" providerId="ADAL" clId="{ED41F9C1-8274-4F08-8693-1523C4FF26CB}" dt="2022-08-10T22:41:10.153" v="232"/>
          <ac:spMkLst>
            <pc:docMk/>
            <pc:sldMk cId="926849671" sldId="416"/>
            <ac:spMk id="271" creationId="{007604B8-4183-864C-A1A4-E427D9FCEC13}"/>
          </ac:spMkLst>
        </pc:spChg>
        <pc:spChg chg="mod">
          <ac:chgData name="Soheil Abbasloo" userId="d71572ce-aea6-4a3a-9d7a-c1bc96c12f67" providerId="ADAL" clId="{ED41F9C1-8274-4F08-8693-1523C4FF26CB}" dt="2022-08-10T22:41:10.153" v="232"/>
          <ac:spMkLst>
            <pc:docMk/>
            <pc:sldMk cId="926849671" sldId="416"/>
            <ac:spMk id="272" creationId="{FA14D45C-89E3-B80A-0C82-7082E32B85D2}"/>
          </ac:spMkLst>
        </pc:spChg>
        <pc:spChg chg="mod">
          <ac:chgData name="Soheil Abbasloo" userId="d71572ce-aea6-4a3a-9d7a-c1bc96c12f67" providerId="ADAL" clId="{ED41F9C1-8274-4F08-8693-1523C4FF26CB}" dt="2022-08-10T22:41:10.153" v="232"/>
          <ac:spMkLst>
            <pc:docMk/>
            <pc:sldMk cId="926849671" sldId="416"/>
            <ac:spMk id="274" creationId="{E94EF2B7-2DF8-A553-BE3C-129BED74AB3A}"/>
          </ac:spMkLst>
        </pc:spChg>
        <pc:spChg chg="mod">
          <ac:chgData name="Soheil Abbasloo" userId="d71572ce-aea6-4a3a-9d7a-c1bc96c12f67" providerId="ADAL" clId="{ED41F9C1-8274-4F08-8693-1523C4FF26CB}" dt="2022-08-10T22:41:10.153" v="232"/>
          <ac:spMkLst>
            <pc:docMk/>
            <pc:sldMk cId="926849671" sldId="416"/>
            <ac:spMk id="275" creationId="{2486195B-F928-7A23-E4ED-52817ED9AD0F}"/>
          </ac:spMkLst>
        </pc:spChg>
        <pc:spChg chg="mod">
          <ac:chgData name="Soheil Abbasloo" userId="d71572ce-aea6-4a3a-9d7a-c1bc96c12f67" providerId="ADAL" clId="{ED41F9C1-8274-4F08-8693-1523C4FF26CB}" dt="2022-08-10T22:41:10.153" v="232"/>
          <ac:spMkLst>
            <pc:docMk/>
            <pc:sldMk cId="926849671" sldId="416"/>
            <ac:spMk id="276" creationId="{FB8D69DD-1650-CF5F-16E5-35945D836ABC}"/>
          </ac:spMkLst>
        </pc:spChg>
        <pc:spChg chg="mod">
          <ac:chgData name="Soheil Abbasloo" userId="d71572ce-aea6-4a3a-9d7a-c1bc96c12f67" providerId="ADAL" clId="{ED41F9C1-8274-4F08-8693-1523C4FF26CB}" dt="2022-08-10T22:41:10.153" v="232"/>
          <ac:spMkLst>
            <pc:docMk/>
            <pc:sldMk cId="926849671" sldId="416"/>
            <ac:spMk id="277" creationId="{6C3B2BFB-C5AB-686B-5966-F2DDA9617752}"/>
          </ac:spMkLst>
        </pc:spChg>
        <pc:spChg chg="mod">
          <ac:chgData name="Soheil Abbasloo" userId="d71572ce-aea6-4a3a-9d7a-c1bc96c12f67" providerId="ADAL" clId="{ED41F9C1-8274-4F08-8693-1523C4FF26CB}" dt="2022-08-10T22:41:10.153" v="232"/>
          <ac:spMkLst>
            <pc:docMk/>
            <pc:sldMk cId="926849671" sldId="416"/>
            <ac:spMk id="278" creationId="{86C90633-3673-14ED-F1B6-60596E683268}"/>
          </ac:spMkLst>
        </pc:spChg>
        <pc:spChg chg="mod">
          <ac:chgData name="Soheil Abbasloo" userId="d71572ce-aea6-4a3a-9d7a-c1bc96c12f67" providerId="ADAL" clId="{ED41F9C1-8274-4F08-8693-1523C4FF26CB}" dt="2022-08-10T22:41:10.153" v="232"/>
          <ac:spMkLst>
            <pc:docMk/>
            <pc:sldMk cId="926849671" sldId="416"/>
            <ac:spMk id="279" creationId="{1D78D92F-0BD6-B7F2-ECB0-A58888BEB2A4}"/>
          </ac:spMkLst>
        </pc:spChg>
        <pc:spChg chg="mod">
          <ac:chgData name="Soheil Abbasloo" userId="d71572ce-aea6-4a3a-9d7a-c1bc96c12f67" providerId="ADAL" clId="{ED41F9C1-8274-4F08-8693-1523C4FF26CB}" dt="2022-08-10T22:41:10.153" v="232"/>
          <ac:spMkLst>
            <pc:docMk/>
            <pc:sldMk cId="926849671" sldId="416"/>
            <ac:spMk id="280" creationId="{062584F5-8E43-FFC5-018C-EEE17E0BB292}"/>
          </ac:spMkLst>
        </pc:spChg>
        <pc:spChg chg="mod">
          <ac:chgData name="Soheil Abbasloo" userId="d71572ce-aea6-4a3a-9d7a-c1bc96c12f67" providerId="ADAL" clId="{ED41F9C1-8274-4F08-8693-1523C4FF26CB}" dt="2022-08-10T22:41:10.153" v="232"/>
          <ac:spMkLst>
            <pc:docMk/>
            <pc:sldMk cId="926849671" sldId="416"/>
            <ac:spMk id="281" creationId="{E0A56860-FEE0-B5EC-5DF8-C9A004641E65}"/>
          </ac:spMkLst>
        </pc:spChg>
        <pc:spChg chg="mod">
          <ac:chgData name="Soheil Abbasloo" userId="d71572ce-aea6-4a3a-9d7a-c1bc96c12f67" providerId="ADAL" clId="{ED41F9C1-8274-4F08-8693-1523C4FF26CB}" dt="2022-08-10T22:41:10.153" v="232"/>
          <ac:spMkLst>
            <pc:docMk/>
            <pc:sldMk cId="926849671" sldId="416"/>
            <ac:spMk id="282" creationId="{582FADAF-85CF-3D06-44B0-5323C052D788}"/>
          </ac:spMkLst>
        </pc:spChg>
        <pc:spChg chg="mod">
          <ac:chgData name="Soheil Abbasloo" userId="d71572ce-aea6-4a3a-9d7a-c1bc96c12f67" providerId="ADAL" clId="{ED41F9C1-8274-4F08-8693-1523C4FF26CB}" dt="2022-08-10T22:41:10.153" v="232"/>
          <ac:spMkLst>
            <pc:docMk/>
            <pc:sldMk cId="926849671" sldId="416"/>
            <ac:spMk id="284" creationId="{013CE4C4-F3EA-7BB1-A15A-EB704222BD9A}"/>
          </ac:spMkLst>
        </pc:spChg>
        <pc:spChg chg="mod">
          <ac:chgData name="Soheil Abbasloo" userId="d71572ce-aea6-4a3a-9d7a-c1bc96c12f67" providerId="ADAL" clId="{ED41F9C1-8274-4F08-8693-1523C4FF26CB}" dt="2022-08-10T22:41:10.153" v="232"/>
          <ac:spMkLst>
            <pc:docMk/>
            <pc:sldMk cId="926849671" sldId="416"/>
            <ac:spMk id="285" creationId="{1BCE62F8-6EE7-56E4-407F-12F73EBC6F0C}"/>
          </ac:spMkLst>
        </pc:spChg>
        <pc:spChg chg="mod">
          <ac:chgData name="Soheil Abbasloo" userId="d71572ce-aea6-4a3a-9d7a-c1bc96c12f67" providerId="ADAL" clId="{ED41F9C1-8274-4F08-8693-1523C4FF26CB}" dt="2022-08-10T22:41:10.153" v="232"/>
          <ac:spMkLst>
            <pc:docMk/>
            <pc:sldMk cId="926849671" sldId="416"/>
            <ac:spMk id="286" creationId="{0D893EE5-148F-022A-8EBB-5F2DD06063A3}"/>
          </ac:spMkLst>
        </pc:spChg>
        <pc:spChg chg="mod">
          <ac:chgData name="Soheil Abbasloo" userId="d71572ce-aea6-4a3a-9d7a-c1bc96c12f67" providerId="ADAL" clId="{ED41F9C1-8274-4F08-8693-1523C4FF26CB}" dt="2022-08-10T22:41:10.153" v="232"/>
          <ac:spMkLst>
            <pc:docMk/>
            <pc:sldMk cId="926849671" sldId="416"/>
            <ac:spMk id="287" creationId="{E88C3659-1994-8346-CEE0-C735DC260164}"/>
          </ac:spMkLst>
        </pc:spChg>
        <pc:spChg chg="mod">
          <ac:chgData name="Soheil Abbasloo" userId="d71572ce-aea6-4a3a-9d7a-c1bc96c12f67" providerId="ADAL" clId="{ED41F9C1-8274-4F08-8693-1523C4FF26CB}" dt="2022-08-10T22:41:10.153" v="232"/>
          <ac:spMkLst>
            <pc:docMk/>
            <pc:sldMk cId="926849671" sldId="416"/>
            <ac:spMk id="288" creationId="{29474A4A-CF99-27AD-64C1-C149D0416745}"/>
          </ac:spMkLst>
        </pc:spChg>
        <pc:spChg chg="mod">
          <ac:chgData name="Soheil Abbasloo" userId="d71572ce-aea6-4a3a-9d7a-c1bc96c12f67" providerId="ADAL" clId="{ED41F9C1-8274-4F08-8693-1523C4FF26CB}" dt="2022-08-10T22:41:10.153" v="232"/>
          <ac:spMkLst>
            <pc:docMk/>
            <pc:sldMk cId="926849671" sldId="416"/>
            <ac:spMk id="289" creationId="{28AC9E4E-DE28-72C6-BA26-55825DA27D33}"/>
          </ac:spMkLst>
        </pc:spChg>
        <pc:spChg chg="mod">
          <ac:chgData name="Soheil Abbasloo" userId="d71572ce-aea6-4a3a-9d7a-c1bc96c12f67" providerId="ADAL" clId="{ED41F9C1-8274-4F08-8693-1523C4FF26CB}" dt="2022-08-10T22:41:10.153" v="232"/>
          <ac:spMkLst>
            <pc:docMk/>
            <pc:sldMk cId="926849671" sldId="416"/>
            <ac:spMk id="290" creationId="{CBD3251D-CF0E-03A2-9353-16C1C0B7FBD8}"/>
          </ac:spMkLst>
        </pc:spChg>
        <pc:spChg chg="mod">
          <ac:chgData name="Soheil Abbasloo" userId="d71572ce-aea6-4a3a-9d7a-c1bc96c12f67" providerId="ADAL" clId="{ED41F9C1-8274-4F08-8693-1523C4FF26CB}" dt="2022-08-10T22:41:10.153" v="232"/>
          <ac:spMkLst>
            <pc:docMk/>
            <pc:sldMk cId="926849671" sldId="416"/>
            <ac:spMk id="291" creationId="{234D36DB-A152-5650-4929-23ECDAFA795C}"/>
          </ac:spMkLst>
        </pc:spChg>
        <pc:spChg chg="mod">
          <ac:chgData name="Soheil Abbasloo" userId="d71572ce-aea6-4a3a-9d7a-c1bc96c12f67" providerId="ADAL" clId="{ED41F9C1-8274-4F08-8693-1523C4FF26CB}" dt="2022-08-10T22:41:10.153" v="232"/>
          <ac:spMkLst>
            <pc:docMk/>
            <pc:sldMk cId="926849671" sldId="416"/>
            <ac:spMk id="292" creationId="{819FC19F-D6B3-752C-219B-3A0B266A848F}"/>
          </ac:spMkLst>
        </pc:spChg>
        <pc:spChg chg="mod">
          <ac:chgData name="Soheil Abbasloo" userId="d71572ce-aea6-4a3a-9d7a-c1bc96c12f67" providerId="ADAL" clId="{ED41F9C1-8274-4F08-8693-1523C4FF26CB}" dt="2022-08-10T22:41:10.153" v="232"/>
          <ac:spMkLst>
            <pc:docMk/>
            <pc:sldMk cId="926849671" sldId="416"/>
            <ac:spMk id="294" creationId="{5047147D-93BF-B551-FCFD-B9E26DF6CEA3}"/>
          </ac:spMkLst>
        </pc:spChg>
        <pc:spChg chg="mod">
          <ac:chgData name="Soheil Abbasloo" userId="d71572ce-aea6-4a3a-9d7a-c1bc96c12f67" providerId="ADAL" clId="{ED41F9C1-8274-4F08-8693-1523C4FF26CB}" dt="2022-08-10T22:41:10.153" v="232"/>
          <ac:spMkLst>
            <pc:docMk/>
            <pc:sldMk cId="926849671" sldId="416"/>
            <ac:spMk id="295" creationId="{95898304-F80E-05C5-1306-61886534A575}"/>
          </ac:spMkLst>
        </pc:spChg>
        <pc:spChg chg="mod">
          <ac:chgData name="Soheil Abbasloo" userId="d71572ce-aea6-4a3a-9d7a-c1bc96c12f67" providerId="ADAL" clId="{ED41F9C1-8274-4F08-8693-1523C4FF26CB}" dt="2022-08-10T22:41:10.153" v="232"/>
          <ac:spMkLst>
            <pc:docMk/>
            <pc:sldMk cId="926849671" sldId="416"/>
            <ac:spMk id="296" creationId="{C395441D-A70C-D911-D2C3-992BC9A1F7F2}"/>
          </ac:spMkLst>
        </pc:spChg>
        <pc:spChg chg="mod">
          <ac:chgData name="Soheil Abbasloo" userId="d71572ce-aea6-4a3a-9d7a-c1bc96c12f67" providerId="ADAL" clId="{ED41F9C1-8274-4F08-8693-1523C4FF26CB}" dt="2022-08-10T22:41:10.153" v="232"/>
          <ac:spMkLst>
            <pc:docMk/>
            <pc:sldMk cId="926849671" sldId="416"/>
            <ac:spMk id="297" creationId="{116C4A15-91E7-3F6E-727D-9C6319F3B86B}"/>
          </ac:spMkLst>
        </pc:spChg>
        <pc:spChg chg="mod">
          <ac:chgData name="Soheil Abbasloo" userId="d71572ce-aea6-4a3a-9d7a-c1bc96c12f67" providerId="ADAL" clId="{ED41F9C1-8274-4F08-8693-1523C4FF26CB}" dt="2022-08-10T22:41:10.153" v="232"/>
          <ac:spMkLst>
            <pc:docMk/>
            <pc:sldMk cId="926849671" sldId="416"/>
            <ac:spMk id="298" creationId="{A5558A41-A81E-AFFA-FA1F-3F40D6F603B5}"/>
          </ac:spMkLst>
        </pc:spChg>
        <pc:spChg chg="mod">
          <ac:chgData name="Soheil Abbasloo" userId="d71572ce-aea6-4a3a-9d7a-c1bc96c12f67" providerId="ADAL" clId="{ED41F9C1-8274-4F08-8693-1523C4FF26CB}" dt="2022-08-10T22:41:10.153" v="232"/>
          <ac:spMkLst>
            <pc:docMk/>
            <pc:sldMk cId="926849671" sldId="416"/>
            <ac:spMk id="299" creationId="{39DA62FD-401B-671C-6205-43D4280A7A14}"/>
          </ac:spMkLst>
        </pc:spChg>
        <pc:spChg chg="mod">
          <ac:chgData name="Soheil Abbasloo" userId="d71572ce-aea6-4a3a-9d7a-c1bc96c12f67" providerId="ADAL" clId="{ED41F9C1-8274-4F08-8693-1523C4FF26CB}" dt="2022-08-10T22:41:10.153" v="232"/>
          <ac:spMkLst>
            <pc:docMk/>
            <pc:sldMk cId="926849671" sldId="416"/>
            <ac:spMk id="300" creationId="{077746C4-E7C9-5806-752E-8E33E5424F8B}"/>
          </ac:spMkLst>
        </pc:spChg>
        <pc:spChg chg="mod">
          <ac:chgData name="Soheil Abbasloo" userId="d71572ce-aea6-4a3a-9d7a-c1bc96c12f67" providerId="ADAL" clId="{ED41F9C1-8274-4F08-8693-1523C4FF26CB}" dt="2022-08-10T22:41:10.153" v="232"/>
          <ac:spMkLst>
            <pc:docMk/>
            <pc:sldMk cId="926849671" sldId="416"/>
            <ac:spMk id="301" creationId="{AE39CE20-3925-119D-B465-959BFBAC408B}"/>
          </ac:spMkLst>
        </pc:spChg>
        <pc:spChg chg="mod">
          <ac:chgData name="Soheil Abbasloo" userId="d71572ce-aea6-4a3a-9d7a-c1bc96c12f67" providerId="ADAL" clId="{ED41F9C1-8274-4F08-8693-1523C4FF26CB}" dt="2022-08-10T22:41:10.153" v="232"/>
          <ac:spMkLst>
            <pc:docMk/>
            <pc:sldMk cId="926849671" sldId="416"/>
            <ac:spMk id="302" creationId="{113AA817-67A7-E5EB-2EE6-5F2A356A9E62}"/>
          </ac:spMkLst>
        </pc:spChg>
        <pc:spChg chg="mod">
          <ac:chgData name="Soheil Abbasloo" userId="d71572ce-aea6-4a3a-9d7a-c1bc96c12f67" providerId="ADAL" clId="{ED41F9C1-8274-4F08-8693-1523C4FF26CB}" dt="2022-08-10T22:41:10.153" v="232"/>
          <ac:spMkLst>
            <pc:docMk/>
            <pc:sldMk cId="926849671" sldId="416"/>
            <ac:spMk id="304" creationId="{C8026398-1343-9D91-8222-9A94DA9068B4}"/>
          </ac:spMkLst>
        </pc:spChg>
        <pc:spChg chg="mod">
          <ac:chgData name="Soheil Abbasloo" userId="d71572ce-aea6-4a3a-9d7a-c1bc96c12f67" providerId="ADAL" clId="{ED41F9C1-8274-4F08-8693-1523C4FF26CB}" dt="2022-08-10T22:41:10.153" v="232"/>
          <ac:spMkLst>
            <pc:docMk/>
            <pc:sldMk cId="926849671" sldId="416"/>
            <ac:spMk id="305" creationId="{6798C8A5-F999-EDBB-732E-6284CCEAACDE}"/>
          </ac:spMkLst>
        </pc:spChg>
        <pc:spChg chg="mod">
          <ac:chgData name="Soheil Abbasloo" userId="d71572ce-aea6-4a3a-9d7a-c1bc96c12f67" providerId="ADAL" clId="{ED41F9C1-8274-4F08-8693-1523C4FF26CB}" dt="2022-08-10T22:41:10.153" v="232"/>
          <ac:spMkLst>
            <pc:docMk/>
            <pc:sldMk cId="926849671" sldId="416"/>
            <ac:spMk id="306" creationId="{866484E4-A616-843C-2020-5A8FEC077A6B}"/>
          </ac:spMkLst>
        </pc:spChg>
        <pc:spChg chg="mod">
          <ac:chgData name="Soheil Abbasloo" userId="d71572ce-aea6-4a3a-9d7a-c1bc96c12f67" providerId="ADAL" clId="{ED41F9C1-8274-4F08-8693-1523C4FF26CB}" dt="2022-08-10T22:41:10.153" v="232"/>
          <ac:spMkLst>
            <pc:docMk/>
            <pc:sldMk cId="926849671" sldId="416"/>
            <ac:spMk id="307" creationId="{0DC89C4C-21E7-D8FD-5A9F-CEA92033F596}"/>
          </ac:spMkLst>
        </pc:spChg>
        <pc:spChg chg="mod">
          <ac:chgData name="Soheil Abbasloo" userId="d71572ce-aea6-4a3a-9d7a-c1bc96c12f67" providerId="ADAL" clId="{ED41F9C1-8274-4F08-8693-1523C4FF26CB}" dt="2022-08-10T22:41:10.153" v="232"/>
          <ac:spMkLst>
            <pc:docMk/>
            <pc:sldMk cId="926849671" sldId="416"/>
            <ac:spMk id="308" creationId="{E6B881C1-3BEC-3FE8-D4F2-A9437CA95012}"/>
          </ac:spMkLst>
        </pc:spChg>
        <pc:spChg chg="mod">
          <ac:chgData name="Soheil Abbasloo" userId="d71572ce-aea6-4a3a-9d7a-c1bc96c12f67" providerId="ADAL" clId="{ED41F9C1-8274-4F08-8693-1523C4FF26CB}" dt="2022-08-10T22:41:10.153" v="232"/>
          <ac:spMkLst>
            <pc:docMk/>
            <pc:sldMk cId="926849671" sldId="416"/>
            <ac:spMk id="310" creationId="{AFA7658F-0312-35CA-1709-A72158514E55}"/>
          </ac:spMkLst>
        </pc:spChg>
        <pc:spChg chg="mod">
          <ac:chgData name="Soheil Abbasloo" userId="d71572ce-aea6-4a3a-9d7a-c1bc96c12f67" providerId="ADAL" clId="{ED41F9C1-8274-4F08-8693-1523C4FF26CB}" dt="2022-08-10T22:41:10.153" v="232"/>
          <ac:spMkLst>
            <pc:docMk/>
            <pc:sldMk cId="926849671" sldId="416"/>
            <ac:spMk id="311" creationId="{21897A45-1219-C1B7-62FF-D7AB4F8F98F3}"/>
          </ac:spMkLst>
        </pc:spChg>
        <pc:spChg chg="mod">
          <ac:chgData name="Soheil Abbasloo" userId="d71572ce-aea6-4a3a-9d7a-c1bc96c12f67" providerId="ADAL" clId="{ED41F9C1-8274-4F08-8693-1523C4FF26CB}" dt="2022-08-10T22:41:10.153" v="232"/>
          <ac:spMkLst>
            <pc:docMk/>
            <pc:sldMk cId="926849671" sldId="416"/>
            <ac:spMk id="312" creationId="{3B4D98F4-F592-EDC4-9A10-F8F402153852}"/>
          </ac:spMkLst>
        </pc:spChg>
        <pc:spChg chg="mod">
          <ac:chgData name="Soheil Abbasloo" userId="d71572ce-aea6-4a3a-9d7a-c1bc96c12f67" providerId="ADAL" clId="{ED41F9C1-8274-4F08-8693-1523C4FF26CB}" dt="2022-08-10T22:41:10.153" v="232"/>
          <ac:spMkLst>
            <pc:docMk/>
            <pc:sldMk cId="926849671" sldId="416"/>
            <ac:spMk id="313" creationId="{BD33FD95-8B42-4C81-BC70-C90D87C1C089}"/>
          </ac:spMkLst>
        </pc:spChg>
        <pc:spChg chg="mod">
          <ac:chgData name="Soheil Abbasloo" userId="d71572ce-aea6-4a3a-9d7a-c1bc96c12f67" providerId="ADAL" clId="{ED41F9C1-8274-4F08-8693-1523C4FF26CB}" dt="2022-08-10T22:41:10.153" v="232"/>
          <ac:spMkLst>
            <pc:docMk/>
            <pc:sldMk cId="926849671" sldId="416"/>
            <ac:spMk id="314" creationId="{4CA417CB-3976-BA72-6BC2-50EFA251BBB6}"/>
          </ac:spMkLst>
        </pc:spChg>
        <pc:spChg chg="mod">
          <ac:chgData name="Soheil Abbasloo" userId="d71572ce-aea6-4a3a-9d7a-c1bc96c12f67" providerId="ADAL" clId="{ED41F9C1-8274-4F08-8693-1523C4FF26CB}" dt="2022-08-10T22:41:10.153" v="232"/>
          <ac:spMkLst>
            <pc:docMk/>
            <pc:sldMk cId="926849671" sldId="416"/>
            <ac:spMk id="316" creationId="{597465B5-E917-5600-FB3E-7AA7D3A652F9}"/>
          </ac:spMkLst>
        </pc:spChg>
        <pc:spChg chg="mod">
          <ac:chgData name="Soheil Abbasloo" userId="d71572ce-aea6-4a3a-9d7a-c1bc96c12f67" providerId="ADAL" clId="{ED41F9C1-8274-4F08-8693-1523C4FF26CB}" dt="2022-08-10T22:41:10.153" v="232"/>
          <ac:spMkLst>
            <pc:docMk/>
            <pc:sldMk cId="926849671" sldId="416"/>
            <ac:spMk id="317" creationId="{7DDF6E25-3FCF-7E68-6426-B49E6CC6F788}"/>
          </ac:spMkLst>
        </pc:spChg>
        <pc:spChg chg="mod">
          <ac:chgData name="Soheil Abbasloo" userId="d71572ce-aea6-4a3a-9d7a-c1bc96c12f67" providerId="ADAL" clId="{ED41F9C1-8274-4F08-8693-1523C4FF26CB}" dt="2022-08-10T22:41:10.153" v="232"/>
          <ac:spMkLst>
            <pc:docMk/>
            <pc:sldMk cId="926849671" sldId="416"/>
            <ac:spMk id="318" creationId="{E0DC956F-7D83-02CC-3F10-AFA6BB07C54F}"/>
          </ac:spMkLst>
        </pc:spChg>
        <pc:spChg chg="mod">
          <ac:chgData name="Soheil Abbasloo" userId="d71572ce-aea6-4a3a-9d7a-c1bc96c12f67" providerId="ADAL" clId="{ED41F9C1-8274-4F08-8693-1523C4FF26CB}" dt="2022-08-10T22:41:10.153" v="232"/>
          <ac:spMkLst>
            <pc:docMk/>
            <pc:sldMk cId="926849671" sldId="416"/>
            <ac:spMk id="319" creationId="{500D7343-ECCF-E533-1CE9-7D6B849D71FF}"/>
          </ac:spMkLst>
        </pc:spChg>
        <pc:spChg chg="mod">
          <ac:chgData name="Soheil Abbasloo" userId="d71572ce-aea6-4a3a-9d7a-c1bc96c12f67" providerId="ADAL" clId="{ED41F9C1-8274-4F08-8693-1523C4FF26CB}" dt="2022-08-10T22:41:10.153" v="232"/>
          <ac:spMkLst>
            <pc:docMk/>
            <pc:sldMk cId="926849671" sldId="416"/>
            <ac:spMk id="320" creationId="{DFE076ED-8490-84B0-CA0C-A0F23B610D4C}"/>
          </ac:spMkLst>
        </pc:spChg>
        <pc:spChg chg="mod">
          <ac:chgData name="Soheil Abbasloo" userId="d71572ce-aea6-4a3a-9d7a-c1bc96c12f67" providerId="ADAL" clId="{ED41F9C1-8274-4F08-8693-1523C4FF26CB}" dt="2022-08-10T22:41:10.153" v="232"/>
          <ac:spMkLst>
            <pc:docMk/>
            <pc:sldMk cId="926849671" sldId="416"/>
            <ac:spMk id="322" creationId="{84CE0244-088C-09FF-B0D3-B8F22A11F834}"/>
          </ac:spMkLst>
        </pc:spChg>
        <pc:spChg chg="mod">
          <ac:chgData name="Soheil Abbasloo" userId="d71572ce-aea6-4a3a-9d7a-c1bc96c12f67" providerId="ADAL" clId="{ED41F9C1-8274-4F08-8693-1523C4FF26CB}" dt="2022-08-10T22:41:10.153" v="232"/>
          <ac:spMkLst>
            <pc:docMk/>
            <pc:sldMk cId="926849671" sldId="416"/>
            <ac:spMk id="323" creationId="{CE3A1449-2FF6-4FA4-31E0-DB18412458AB}"/>
          </ac:spMkLst>
        </pc:spChg>
        <pc:spChg chg="mod">
          <ac:chgData name="Soheil Abbasloo" userId="d71572ce-aea6-4a3a-9d7a-c1bc96c12f67" providerId="ADAL" clId="{ED41F9C1-8274-4F08-8693-1523C4FF26CB}" dt="2022-08-10T22:41:10.153" v="232"/>
          <ac:spMkLst>
            <pc:docMk/>
            <pc:sldMk cId="926849671" sldId="416"/>
            <ac:spMk id="324" creationId="{32866920-E228-18C6-563F-9B1C462AAE34}"/>
          </ac:spMkLst>
        </pc:spChg>
        <pc:spChg chg="mod">
          <ac:chgData name="Soheil Abbasloo" userId="d71572ce-aea6-4a3a-9d7a-c1bc96c12f67" providerId="ADAL" clId="{ED41F9C1-8274-4F08-8693-1523C4FF26CB}" dt="2022-08-10T22:41:10.153" v="232"/>
          <ac:spMkLst>
            <pc:docMk/>
            <pc:sldMk cId="926849671" sldId="416"/>
            <ac:spMk id="325" creationId="{A507516A-5492-01F7-E565-785755E67FFA}"/>
          </ac:spMkLst>
        </pc:spChg>
        <pc:spChg chg="mod">
          <ac:chgData name="Soheil Abbasloo" userId="d71572ce-aea6-4a3a-9d7a-c1bc96c12f67" providerId="ADAL" clId="{ED41F9C1-8274-4F08-8693-1523C4FF26CB}" dt="2022-08-10T22:41:10.153" v="232"/>
          <ac:spMkLst>
            <pc:docMk/>
            <pc:sldMk cId="926849671" sldId="416"/>
            <ac:spMk id="326" creationId="{ECFA8D66-B6ED-6FB8-7CC6-CD8826BC56F9}"/>
          </ac:spMkLst>
        </pc:spChg>
        <pc:spChg chg="mod">
          <ac:chgData name="Soheil Abbasloo" userId="d71572ce-aea6-4a3a-9d7a-c1bc96c12f67" providerId="ADAL" clId="{ED41F9C1-8274-4F08-8693-1523C4FF26CB}" dt="2022-08-10T22:41:10.153" v="232"/>
          <ac:spMkLst>
            <pc:docMk/>
            <pc:sldMk cId="926849671" sldId="416"/>
            <ac:spMk id="328" creationId="{9948853A-95F3-180D-96BC-D20EEF50271C}"/>
          </ac:spMkLst>
        </pc:spChg>
        <pc:spChg chg="mod">
          <ac:chgData name="Soheil Abbasloo" userId="d71572ce-aea6-4a3a-9d7a-c1bc96c12f67" providerId="ADAL" clId="{ED41F9C1-8274-4F08-8693-1523C4FF26CB}" dt="2022-08-10T22:41:10.153" v="232"/>
          <ac:spMkLst>
            <pc:docMk/>
            <pc:sldMk cId="926849671" sldId="416"/>
            <ac:spMk id="329" creationId="{C355AC67-A1DB-BF4F-7839-82EAB78BC213}"/>
          </ac:spMkLst>
        </pc:spChg>
        <pc:spChg chg="mod">
          <ac:chgData name="Soheil Abbasloo" userId="d71572ce-aea6-4a3a-9d7a-c1bc96c12f67" providerId="ADAL" clId="{ED41F9C1-8274-4F08-8693-1523C4FF26CB}" dt="2022-08-10T22:41:10.153" v="232"/>
          <ac:spMkLst>
            <pc:docMk/>
            <pc:sldMk cId="926849671" sldId="416"/>
            <ac:spMk id="330" creationId="{C04450D6-D103-F2F4-A01B-B99234726FDE}"/>
          </ac:spMkLst>
        </pc:spChg>
        <pc:spChg chg="mod">
          <ac:chgData name="Soheil Abbasloo" userId="d71572ce-aea6-4a3a-9d7a-c1bc96c12f67" providerId="ADAL" clId="{ED41F9C1-8274-4F08-8693-1523C4FF26CB}" dt="2022-08-10T22:41:10.153" v="232"/>
          <ac:spMkLst>
            <pc:docMk/>
            <pc:sldMk cId="926849671" sldId="416"/>
            <ac:spMk id="331" creationId="{66CAB0C0-6279-70A1-2305-61D4DBB726F3}"/>
          </ac:spMkLst>
        </pc:spChg>
        <pc:spChg chg="mod">
          <ac:chgData name="Soheil Abbasloo" userId="d71572ce-aea6-4a3a-9d7a-c1bc96c12f67" providerId="ADAL" clId="{ED41F9C1-8274-4F08-8693-1523C4FF26CB}" dt="2022-08-10T22:41:10.153" v="232"/>
          <ac:spMkLst>
            <pc:docMk/>
            <pc:sldMk cId="926849671" sldId="416"/>
            <ac:spMk id="332" creationId="{A8160B1A-1CEF-A694-0989-946FF826A362}"/>
          </ac:spMkLst>
        </pc:spChg>
        <pc:spChg chg="mod">
          <ac:chgData name="Soheil Abbasloo" userId="d71572ce-aea6-4a3a-9d7a-c1bc96c12f67" providerId="ADAL" clId="{ED41F9C1-8274-4F08-8693-1523C4FF26CB}" dt="2022-08-10T22:41:10.153" v="232"/>
          <ac:spMkLst>
            <pc:docMk/>
            <pc:sldMk cId="926849671" sldId="416"/>
            <ac:spMk id="333" creationId="{A383448D-F8F9-F0FE-103D-16B4363809BF}"/>
          </ac:spMkLst>
        </pc:spChg>
        <pc:spChg chg="mod">
          <ac:chgData name="Soheil Abbasloo" userId="d71572ce-aea6-4a3a-9d7a-c1bc96c12f67" providerId="ADAL" clId="{ED41F9C1-8274-4F08-8693-1523C4FF26CB}" dt="2022-08-10T22:41:10.153" v="232"/>
          <ac:spMkLst>
            <pc:docMk/>
            <pc:sldMk cId="926849671" sldId="416"/>
            <ac:spMk id="334" creationId="{3260D76F-B179-A610-1292-27FBF678C40B}"/>
          </ac:spMkLst>
        </pc:spChg>
        <pc:spChg chg="mod">
          <ac:chgData name="Soheil Abbasloo" userId="d71572ce-aea6-4a3a-9d7a-c1bc96c12f67" providerId="ADAL" clId="{ED41F9C1-8274-4F08-8693-1523C4FF26CB}" dt="2022-08-10T22:41:10.153" v="232"/>
          <ac:spMkLst>
            <pc:docMk/>
            <pc:sldMk cId="926849671" sldId="416"/>
            <ac:spMk id="335" creationId="{9D5047E6-9499-41A8-5DD4-95CB02AAFABB}"/>
          </ac:spMkLst>
        </pc:spChg>
        <pc:spChg chg="mod">
          <ac:chgData name="Soheil Abbasloo" userId="d71572ce-aea6-4a3a-9d7a-c1bc96c12f67" providerId="ADAL" clId="{ED41F9C1-8274-4F08-8693-1523C4FF26CB}" dt="2022-08-10T22:41:10.153" v="232"/>
          <ac:spMkLst>
            <pc:docMk/>
            <pc:sldMk cId="926849671" sldId="416"/>
            <ac:spMk id="336" creationId="{3DB9E91E-8102-31C1-95FB-B29D8C2423B4}"/>
          </ac:spMkLst>
        </pc:spChg>
        <pc:spChg chg="mod">
          <ac:chgData name="Soheil Abbasloo" userId="d71572ce-aea6-4a3a-9d7a-c1bc96c12f67" providerId="ADAL" clId="{ED41F9C1-8274-4F08-8693-1523C4FF26CB}" dt="2022-08-10T22:41:10.153" v="232"/>
          <ac:spMkLst>
            <pc:docMk/>
            <pc:sldMk cId="926849671" sldId="416"/>
            <ac:spMk id="338" creationId="{5B7E978A-DCD3-F99B-1B34-34E7E2F067D5}"/>
          </ac:spMkLst>
        </pc:spChg>
        <pc:spChg chg="mod">
          <ac:chgData name="Soheil Abbasloo" userId="d71572ce-aea6-4a3a-9d7a-c1bc96c12f67" providerId="ADAL" clId="{ED41F9C1-8274-4F08-8693-1523C4FF26CB}" dt="2022-08-10T22:41:10.153" v="232"/>
          <ac:spMkLst>
            <pc:docMk/>
            <pc:sldMk cId="926849671" sldId="416"/>
            <ac:spMk id="339" creationId="{9D5B63C0-3527-991D-E365-32AB03C3D3C8}"/>
          </ac:spMkLst>
        </pc:spChg>
        <pc:spChg chg="mod">
          <ac:chgData name="Soheil Abbasloo" userId="d71572ce-aea6-4a3a-9d7a-c1bc96c12f67" providerId="ADAL" clId="{ED41F9C1-8274-4F08-8693-1523C4FF26CB}" dt="2022-08-10T22:41:10.153" v="232"/>
          <ac:spMkLst>
            <pc:docMk/>
            <pc:sldMk cId="926849671" sldId="416"/>
            <ac:spMk id="340" creationId="{C156CA08-DB5D-B534-7FC4-8268073E2BCD}"/>
          </ac:spMkLst>
        </pc:spChg>
        <pc:spChg chg="mod">
          <ac:chgData name="Soheil Abbasloo" userId="d71572ce-aea6-4a3a-9d7a-c1bc96c12f67" providerId="ADAL" clId="{ED41F9C1-8274-4F08-8693-1523C4FF26CB}" dt="2022-08-10T22:41:10.153" v="232"/>
          <ac:spMkLst>
            <pc:docMk/>
            <pc:sldMk cId="926849671" sldId="416"/>
            <ac:spMk id="341" creationId="{545209C8-8D2C-97C7-D7DD-C18BE3B7F159}"/>
          </ac:spMkLst>
        </pc:spChg>
        <pc:spChg chg="mod">
          <ac:chgData name="Soheil Abbasloo" userId="d71572ce-aea6-4a3a-9d7a-c1bc96c12f67" providerId="ADAL" clId="{ED41F9C1-8274-4F08-8693-1523C4FF26CB}" dt="2022-08-10T22:41:10.153" v="232"/>
          <ac:spMkLst>
            <pc:docMk/>
            <pc:sldMk cId="926849671" sldId="416"/>
            <ac:spMk id="342" creationId="{38CBF8C0-0FEE-1ACB-9BEC-40DF2A93B08F}"/>
          </ac:spMkLst>
        </pc:spChg>
        <pc:spChg chg="add mod">
          <ac:chgData name="Soheil Abbasloo" userId="d71572ce-aea6-4a3a-9d7a-c1bc96c12f67" providerId="ADAL" clId="{ED41F9C1-8274-4F08-8693-1523C4FF26CB}" dt="2022-08-10T22:41:13.188" v="233" actId="1076"/>
          <ac:spMkLst>
            <pc:docMk/>
            <pc:sldMk cId="926849671" sldId="416"/>
            <ac:spMk id="343" creationId="{8E28BAB7-5A4D-3315-58E8-49971788048D}"/>
          </ac:spMkLst>
        </pc:spChg>
        <pc:spChg chg="add mod">
          <ac:chgData name="Soheil Abbasloo" userId="d71572ce-aea6-4a3a-9d7a-c1bc96c12f67" providerId="ADAL" clId="{ED41F9C1-8274-4F08-8693-1523C4FF26CB}" dt="2022-08-10T22:41:13.188" v="233" actId="1076"/>
          <ac:spMkLst>
            <pc:docMk/>
            <pc:sldMk cId="926849671" sldId="416"/>
            <ac:spMk id="344" creationId="{D0B391DC-697F-FC23-E074-A1AE99480916}"/>
          </ac:spMkLst>
        </pc:spChg>
        <pc:spChg chg="add mod">
          <ac:chgData name="Soheil Abbasloo" userId="d71572ce-aea6-4a3a-9d7a-c1bc96c12f67" providerId="ADAL" clId="{ED41F9C1-8274-4F08-8693-1523C4FF26CB}" dt="2022-08-10T22:41:13.188" v="233" actId="1076"/>
          <ac:spMkLst>
            <pc:docMk/>
            <pc:sldMk cId="926849671" sldId="416"/>
            <ac:spMk id="345" creationId="{5542F1B2-8513-6D1F-B69A-559FB829F2D7}"/>
          </ac:spMkLst>
        </pc:spChg>
        <pc:spChg chg="add mod">
          <ac:chgData name="Soheil Abbasloo" userId="d71572ce-aea6-4a3a-9d7a-c1bc96c12f67" providerId="ADAL" clId="{ED41F9C1-8274-4F08-8693-1523C4FF26CB}" dt="2022-08-10T22:41:13.188" v="233" actId="1076"/>
          <ac:spMkLst>
            <pc:docMk/>
            <pc:sldMk cId="926849671" sldId="416"/>
            <ac:spMk id="346" creationId="{F7F6CF81-F7DE-C2DF-D282-80BCC6F02E6E}"/>
          </ac:spMkLst>
        </pc:spChg>
        <pc:spChg chg="add mod">
          <ac:chgData name="Soheil Abbasloo" userId="d71572ce-aea6-4a3a-9d7a-c1bc96c12f67" providerId="ADAL" clId="{ED41F9C1-8274-4F08-8693-1523C4FF26CB}" dt="2022-08-10T22:41:13.188" v="233" actId="1076"/>
          <ac:spMkLst>
            <pc:docMk/>
            <pc:sldMk cId="926849671" sldId="416"/>
            <ac:spMk id="347" creationId="{E50D00A8-B932-C1F3-FB90-F9B6DB91FCDB}"/>
          </ac:spMkLst>
        </pc:spChg>
        <pc:spChg chg="add mod">
          <ac:chgData name="Soheil Abbasloo" userId="d71572ce-aea6-4a3a-9d7a-c1bc96c12f67" providerId="ADAL" clId="{ED41F9C1-8274-4F08-8693-1523C4FF26CB}" dt="2022-08-10T22:41:13.188" v="233" actId="1076"/>
          <ac:spMkLst>
            <pc:docMk/>
            <pc:sldMk cId="926849671" sldId="416"/>
            <ac:spMk id="348" creationId="{E529FADA-501F-1FA2-7B04-46467AD74E9A}"/>
          </ac:spMkLst>
        </pc:spChg>
        <pc:spChg chg="add mod">
          <ac:chgData name="Soheil Abbasloo" userId="d71572ce-aea6-4a3a-9d7a-c1bc96c12f67" providerId="ADAL" clId="{ED41F9C1-8274-4F08-8693-1523C4FF26CB}" dt="2022-08-10T22:41:13.188" v="233" actId="1076"/>
          <ac:spMkLst>
            <pc:docMk/>
            <pc:sldMk cId="926849671" sldId="416"/>
            <ac:spMk id="349" creationId="{55320F2C-89CE-A394-358A-32DF9BAD4823}"/>
          </ac:spMkLst>
        </pc:spChg>
        <pc:spChg chg="add mod">
          <ac:chgData name="Soheil Abbasloo" userId="d71572ce-aea6-4a3a-9d7a-c1bc96c12f67" providerId="ADAL" clId="{ED41F9C1-8274-4F08-8693-1523C4FF26CB}" dt="2022-08-10T22:41:13.188" v="233" actId="1076"/>
          <ac:spMkLst>
            <pc:docMk/>
            <pc:sldMk cId="926849671" sldId="416"/>
            <ac:spMk id="350" creationId="{4777DB3E-A699-3F3A-5AA9-A35C8D9B037A}"/>
          </ac:spMkLst>
        </pc:spChg>
        <pc:spChg chg="add mod">
          <ac:chgData name="Soheil Abbasloo" userId="d71572ce-aea6-4a3a-9d7a-c1bc96c12f67" providerId="ADAL" clId="{ED41F9C1-8274-4F08-8693-1523C4FF26CB}" dt="2022-08-10T22:41:13.188" v="233" actId="1076"/>
          <ac:spMkLst>
            <pc:docMk/>
            <pc:sldMk cId="926849671" sldId="416"/>
            <ac:spMk id="351" creationId="{FBD887DA-8BC9-7FC5-5B3F-236E03605EBC}"/>
          </ac:spMkLst>
        </pc:spChg>
        <pc:spChg chg="add mod">
          <ac:chgData name="Soheil Abbasloo" userId="d71572ce-aea6-4a3a-9d7a-c1bc96c12f67" providerId="ADAL" clId="{ED41F9C1-8274-4F08-8693-1523C4FF26CB}" dt="2022-08-10T22:41:13.188" v="233" actId="1076"/>
          <ac:spMkLst>
            <pc:docMk/>
            <pc:sldMk cId="926849671" sldId="416"/>
            <ac:spMk id="352" creationId="{9148963A-C29B-6F41-7C3F-D01E103AA0F4}"/>
          </ac:spMkLst>
        </pc:spChg>
        <pc:spChg chg="add mod">
          <ac:chgData name="Soheil Abbasloo" userId="d71572ce-aea6-4a3a-9d7a-c1bc96c12f67" providerId="ADAL" clId="{ED41F9C1-8274-4F08-8693-1523C4FF26CB}" dt="2022-08-10T22:41:13.188" v="233" actId="1076"/>
          <ac:spMkLst>
            <pc:docMk/>
            <pc:sldMk cId="926849671" sldId="416"/>
            <ac:spMk id="353" creationId="{B766770C-FA33-374A-F553-83103FB3689B}"/>
          </ac:spMkLst>
        </pc:spChg>
        <pc:spChg chg="add mod">
          <ac:chgData name="Soheil Abbasloo" userId="d71572ce-aea6-4a3a-9d7a-c1bc96c12f67" providerId="ADAL" clId="{ED41F9C1-8274-4F08-8693-1523C4FF26CB}" dt="2022-08-10T22:41:13.188" v="233" actId="1076"/>
          <ac:spMkLst>
            <pc:docMk/>
            <pc:sldMk cId="926849671" sldId="416"/>
            <ac:spMk id="354" creationId="{A3B2DBF1-DC52-7054-6293-15ECBF284706}"/>
          </ac:spMkLst>
        </pc:spChg>
        <pc:spChg chg="add mod">
          <ac:chgData name="Soheil Abbasloo" userId="d71572ce-aea6-4a3a-9d7a-c1bc96c12f67" providerId="ADAL" clId="{ED41F9C1-8274-4F08-8693-1523C4FF26CB}" dt="2022-08-10T22:41:13.188" v="233" actId="1076"/>
          <ac:spMkLst>
            <pc:docMk/>
            <pc:sldMk cId="926849671" sldId="416"/>
            <ac:spMk id="355" creationId="{ECD99890-556D-F026-7746-8C9DBA84452F}"/>
          </ac:spMkLst>
        </pc:spChg>
        <pc:spChg chg="add mod">
          <ac:chgData name="Soheil Abbasloo" userId="d71572ce-aea6-4a3a-9d7a-c1bc96c12f67" providerId="ADAL" clId="{ED41F9C1-8274-4F08-8693-1523C4FF26CB}" dt="2022-08-10T22:41:13.188" v="233" actId="1076"/>
          <ac:spMkLst>
            <pc:docMk/>
            <pc:sldMk cId="926849671" sldId="416"/>
            <ac:spMk id="356" creationId="{D8487416-D8B4-F99A-ECCA-BA0A8D1706F5}"/>
          </ac:spMkLst>
        </pc:spChg>
        <pc:spChg chg="add mod">
          <ac:chgData name="Soheil Abbasloo" userId="d71572ce-aea6-4a3a-9d7a-c1bc96c12f67" providerId="ADAL" clId="{ED41F9C1-8274-4F08-8693-1523C4FF26CB}" dt="2022-08-10T22:41:13.188" v="233" actId="1076"/>
          <ac:spMkLst>
            <pc:docMk/>
            <pc:sldMk cId="926849671" sldId="416"/>
            <ac:spMk id="357" creationId="{84E78B57-D4E8-7B4B-86DC-ADCE42A99D4D}"/>
          </ac:spMkLst>
        </pc:spChg>
        <pc:spChg chg="add mod">
          <ac:chgData name="Soheil Abbasloo" userId="d71572ce-aea6-4a3a-9d7a-c1bc96c12f67" providerId="ADAL" clId="{ED41F9C1-8274-4F08-8693-1523C4FF26CB}" dt="2022-08-10T22:41:13.188" v="233" actId="1076"/>
          <ac:spMkLst>
            <pc:docMk/>
            <pc:sldMk cId="926849671" sldId="416"/>
            <ac:spMk id="358" creationId="{997C7684-ACEB-A242-BE9B-56B7BC439517}"/>
          </ac:spMkLst>
        </pc:spChg>
        <pc:spChg chg="add mod">
          <ac:chgData name="Soheil Abbasloo" userId="d71572ce-aea6-4a3a-9d7a-c1bc96c12f67" providerId="ADAL" clId="{ED41F9C1-8274-4F08-8693-1523C4FF26CB}" dt="2022-08-10T22:41:13.188" v="233" actId="1076"/>
          <ac:spMkLst>
            <pc:docMk/>
            <pc:sldMk cId="926849671" sldId="416"/>
            <ac:spMk id="359" creationId="{B9D04E38-21CD-C8FF-47F8-E97F5B83F395}"/>
          </ac:spMkLst>
        </pc:spChg>
        <pc:spChg chg="add mod">
          <ac:chgData name="Soheil Abbasloo" userId="d71572ce-aea6-4a3a-9d7a-c1bc96c12f67" providerId="ADAL" clId="{ED41F9C1-8274-4F08-8693-1523C4FF26CB}" dt="2022-08-10T22:41:13.188" v="233" actId="1076"/>
          <ac:spMkLst>
            <pc:docMk/>
            <pc:sldMk cId="926849671" sldId="416"/>
            <ac:spMk id="360" creationId="{DBED0DD2-A234-5DB3-013D-F3EB184D7297}"/>
          </ac:spMkLst>
        </pc:spChg>
        <pc:spChg chg="add mod">
          <ac:chgData name="Soheil Abbasloo" userId="d71572ce-aea6-4a3a-9d7a-c1bc96c12f67" providerId="ADAL" clId="{ED41F9C1-8274-4F08-8693-1523C4FF26CB}" dt="2022-08-10T22:41:13.188" v="233" actId="1076"/>
          <ac:spMkLst>
            <pc:docMk/>
            <pc:sldMk cId="926849671" sldId="416"/>
            <ac:spMk id="361" creationId="{9EA4271B-AEBF-5013-F44B-2A2F43F011E6}"/>
          </ac:spMkLst>
        </pc:spChg>
        <pc:spChg chg="mod">
          <ac:chgData name="Soheil Abbasloo" userId="d71572ce-aea6-4a3a-9d7a-c1bc96c12f67" providerId="ADAL" clId="{ED41F9C1-8274-4F08-8693-1523C4FF26CB}" dt="2022-08-10T22:41:10.153" v="232"/>
          <ac:spMkLst>
            <pc:docMk/>
            <pc:sldMk cId="926849671" sldId="416"/>
            <ac:spMk id="364" creationId="{0F7E8753-E7E8-35CE-3E16-77AFA84CDA62}"/>
          </ac:spMkLst>
        </pc:spChg>
        <pc:spChg chg="add mod">
          <ac:chgData name="Soheil Abbasloo" userId="d71572ce-aea6-4a3a-9d7a-c1bc96c12f67" providerId="ADAL" clId="{ED41F9C1-8274-4F08-8693-1523C4FF26CB}" dt="2022-08-10T22:42:04.256" v="234" actId="1076"/>
          <ac:spMkLst>
            <pc:docMk/>
            <pc:sldMk cId="926849671" sldId="416"/>
            <ac:spMk id="365" creationId="{36AD205D-9A2E-9289-9C3C-9286B98746C8}"/>
          </ac:spMkLst>
        </pc:spChg>
        <pc:spChg chg="mod ord">
          <ac:chgData name="Soheil Abbasloo" userId="d71572ce-aea6-4a3a-9d7a-c1bc96c12f67" providerId="ADAL" clId="{ED41F9C1-8274-4F08-8693-1523C4FF26CB}" dt="2022-08-10T22:40:56.168" v="225" actId="255"/>
          <ac:spMkLst>
            <pc:docMk/>
            <pc:sldMk cId="926849671" sldId="416"/>
            <ac:spMk id="58375" creationId="{00000000-0000-0000-0000-000000000000}"/>
          </ac:spMkLst>
        </pc:spChg>
        <pc:grpChg chg="del">
          <ac:chgData name="Soheil Abbasloo" userId="d71572ce-aea6-4a3a-9d7a-c1bc96c12f67" providerId="ADAL" clId="{ED41F9C1-8274-4F08-8693-1523C4FF26CB}" dt="2022-08-10T22:40:45.875" v="223" actId="478"/>
          <ac:grpSpMkLst>
            <pc:docMk/>
            <pc:sldMk cId="926849671" sldId="416"/>
            <ac:grpSpMk id="4" creationId="{00000000-0000-0000-0000-000000000000}"/>
          </ac:grpSpMkLst>
        </pc:grpChg>
        <pc:grpChg chg="del">
          <ac:chgData name="Soheil Abbasloo" userId="d71572ce-aea6-4a3a-9d7a-c1bc96c12f67" providerId="ADAL" clId="{ED41F9C1-8274-4F08-8693-1523C4FF26CB}" dt="2022-08-10T22:40:45.875" v="223" actId="478"/>
          <ac:grpSpMkLst>
            <pc:docMk/>
            <pc:sldMk cId="926849671" sldId="416"/>
            <ac:grpSpMk id="11" creationId="{00000000-0000-0000-0000-000000000000}"/>
          </ac:grpSpMkLst>
        </pc:grpChg>
        <pc:grpChg chg="del">
          <ac:chgData name="Soheil Abbasloo" userId="d71572ce-aea6-4a3a-9d7a-c1bc96c12f67" providerId="ADAL" clId="{ED41F9C1-8274-4F08-8693-1523C4FF26CB}" dt="2022-08-10T22:40:45.875" v="223" actId="478"/>
          <ac:grpSpMkLst>
            <pc:docMk/>
            <pc:sldMk cId="926849671" sldId="416"/>
            <ac:grpSpMk id="46" creationId="{00000000-0000-0000-0000-000000000000}"/>
          </ac:grpSpMkLst>
        </pc:grpChg>
        <pc:grpChg chg="del">
          <ac:chgData name="Soheil Abbasloo" userId="d71572ce-aea6-4a3a-9d7a-c1bc96c12f67" providerId="ADAL" clId="{ED41F9C1-8274-4F08-8693-1523C4FF26CB}" dt="2022-08-10T22:40:45.875" v="223" actId="478"/>
          <ac:grpSpMkLst>
            <pc:docMk/>
            <pc:sldMk cId="926849671" sldId="416"/>
            <ac:grpSpMk id="66" creationId="{00000000-0000-0000-0000-000000000000}"/>
          </ac:grpSpMkLst>
        </pc:grpChg>
        <pc:grpChg chg="del">
          <ac:chgData name="Soheil Abbasloo" userId="d71572ce-aea6-4a3a-9d7a-c1bc96c12f67" providerId="ADAL" clId="{ED41F9C1-8274-4F08-8693-1523C4FF26CB}" dt="2022-08-10T22:40:45.875" v="223" actId="478"/>
          <ac:grpSpMkLst>
            <pc:docMk/>
            <pc:sldMk cId="926849671" sldId="416"/>
            <ac:grpSpMk id="76" creationId="{00000000-0000-0000-0000-000000000000}"/>
          </ac:grpSpMkLst>
        </pc:grpChg>
        <pc:grpChg chg="del">
          <ac:chgData name="Soheil Abbasloo" userId="d71572ce-aea6-4a3a-9d7a-c1bc96c12f67" providerId="ADAL" clId="{ED41F9C1-8274-4F08-8693-1523C4FF26CB}" dt="2022-08-10T22:40:45.875" v="223" actId="478"/>
          <ac:grpSpMkLst>
            <pc:docMk/>
            <pc:sldMk cId="926849671" sldId="416"/>
            <ac:grpSpMk id="92" creationId="{00000000-0000-0000-0000-000000000000}"/>
          </ac:grpSpMkLst>
        </pc:grpChg>
        <pc:grpChg chg="del">
          <ac:chgData name="Soheil Abbasloo" userId="d71572ce-aea6-4a3a-9d7a-c1bc96c12f67" providerId="ADAL" clId="{ED41F9C1-8274-4F08-8693-1523C4FF26CB}" dt="2022-08-10T22:40:45.875" v="223" actId="478"/>
          <ac:grpSpMkLst>
            <pc:docMk/>
            <pc:sldMk cId="926849671" sldId="416"/>
            <ac:grpSpMk id="98" creationId="{00000000-0000-0000-0000-000000000000}"/>
          </ac:grpSpMkLst>
        </pc:grpChg>
        <pc:grpChg chg="del">
          <ac:chgData name="Soheil Abbasloo" userId="d71572ce-aea6-4a3a-9d7a-c1bc96c12f67" providerId="ADAL" clId="{ED41F9C1-8274-4F08-8693-1523C4FF26CB}" dt="2022-08-10T22:40:45.875" v="223" actId="478"/>
          <ac:grpSpMkLst>
            <pc:docMk/>
            <pc:sldMk cId="926849671" sldId="416"/>
            <ac:grpSpMk id="109" creationId="{00000000-0000-0000-0000-000000000000}"/>
          </ac:grpSpMkLst>
        </pc:grpChg>
        <pc:grpChg chg="del">
          <ac:chgData name="Soheil Abbasloo" userId="d71572ce-aea6-4a3a-9d7a-c1bc96c12f67" providerId="ADAL" clId="{ED41F9C1-8274-4F08-8693-1523C4FF26CB}" dt="2022-08-10T22:40:45.875" v="223" actId="478"/>
          <ac:grpSpMkLst>
            <pc:docMk/>
            <pc:sldMk cId="926849671" sldId="416"/>
            <ac:grpSpMk id="117" creationId="{00000000-0000-0000-0000-000000000000}"/>
          </ac:grpSpMkLst>
        </pc:grpChg>
        <pc:grpChg chg="del">
          <ac:chgData name="Soheil Abbasloo" userId="d71572ce-aea6-4a3a-9d7a-c1bc96c12f67" providerId="ADAL" clId="{ED41F9C1-8274-4F08-8693-1523C4FF26CB}" dt="2022-08-10T22:40:45.875" v="223" actId="478"/>
          <ac:grpSpMkLst>
            <pc:docMk/>
            <pc:sldMk cId="926849671" sldId="416"/>
            <ac:grpSpMk id="127" creationId="{00000000-0000-0000-0000-000000000000}"/>
          </ac:grpSpMkLst>
        </pc:grpChg>
        <pc:grpChg chg="del">
          <ac:chgData name="Soheil Abbasloo" userId="d71572ce-aea6-4a3a-9d7a-c1bc96c12f67" providerId="ADAL" clId="{ED41F9C1-8274-4F08-8693-1523C4FF26CB}" dt="2022-08-10T22:40:45.875" v="223" actId="478"/>
          <ac:grpSpMkLst>
            <pc:docMk/>
            <pc:sldMk cId="926849671" sldId="416"/>
            <ac:grpSpMk id="148" creationId="{00000000-0000-0000-0000-000000000000}"/>
          </ac:grpSpMkLst>
        </pc:grpChg>
        <pc:grpChg chg="add del mod">
          <ac:chgData name="Soheil Abbasloo" userId="d71572ce-aea6-4a3a-9d7a-c1bc96c12f67" providerId="ADAL" clId="{ED41F9C1-8274-4F08-8693-1523C4FF26CB}" dt="2022-08-10T22:41:10.121" v="231"/>
          <ac:grpSpMkLst>
            <pc:docMk/>
            <pc:sldMk cId="926849671" sldId="416"/>
            <ac:grpSpMk id="152" creationId="{5B858BD5-5808-7871-4C69-C7D061CCCD82}"/>
          </ac:grpSpMkLst>
        </pc:grpChg>
        <pc:grpChg chg="add del mod">
          <ac:chgData name="Soheil Abbasloo" userId="d71572ce-aea6-4a3a-9d7a-c1bc96c12f67" providerId="ADAL" clId="{ED41F9C1-8274-4F08-8693-1523C4FF26CB}" dt="2022-08-10T22:41:10.121" v="231"/>
          <ac:grpSpMkLst>
            <pc:docMk/>
            <pc:sldMk cId="926849671" sldId="416"/>
            <ac:grpSpMk id="166" creationId="{7023DF0E-06CA-BF33-931C-1F1454492C99}"/>
          </ac:grpSpMkLst>
        </pc:grpChg>
        <pc:grpChg chg="add del mod">
          <ac:chgData name="Soheil Abbasloo" userId="d71572ce-aea6-4a3a-9d7a-c1bc96c12f67" providerId="ADAL" clId="{ED41F9C1-8274-4F08-8693-1523C4FF26CB}" dt="2022-08-10T22:41:10.121" v="231"/>
          <ac:grpSpMkLst>
            <pc:docMk/>
            <pc:sldMk cId="926849671" sldId="416"/>
            <ac:grpSpMk id="176" creationId="{F0CAD1AD-F290-4CFD-F6A3-74B32E11907A}"/>
          </ac:grpSpMkLst>
        </pc:grpChg>
        <pc:grpChg chg="add del mod">
          <ac:chgData name="Soheil Abbasloo" userId="d71572ce-aea6-4a3a-9d7a-c1bc96c12f67" providerId="ADAL" clId="{ED41F9C1-8274-4F08-8693-1523C4FF26CB}" dt="2022-08-10T22:41:10.121" v="231"/>
          <ac:grpSpMkLst>
            <pc:docMk/>
            <pc:sldMk cId="926849671" sldId="416"/>
            <ac:grpSpMk id="186" creationId="{EB173B5D-4861-9324-7CA5-EEA78CB964B1}"/>
          </ac:grpSpMkLst>
        </pc:grpChg>
        <pc:grpChg chg="add del mod">
          <ac:chgData name="Soheil Abbasloo" userId="d71572ce-aea6-4a3a-9d7a-c1bc96c12f67" providerId="ADAL" clId="{ED41F9C1-8274-4F08-8693-1523C4FF26CB}" dt="2022-08-10T22:41:10.121" v="231"/>
          <ac:grpSpMkLst>
            <pc:docMk/>
            <pc:sldMk cId="926849671" sldId="416"/>
            <ac:grpSpMk id="196" creationId="{86DE8B99-5B8E-BE83-AFE4-8D2DF771D6DE}"/>
          </ac:grpSpMkLst>
        </pc:grpChg>
        <pc:grpChg chg="add del mod">
          <ac:chgData name="Soheil Abbasloo" userId="d71572ce-aea6-4a3a-9d7a-c1bc96c12f67" providerId="ADAL" clId="{ED41F9C1-8274-4F08-8693-1523C4FF26CB}" dt="2022-08-10T22:41:10.121" v="231"/>
          <ac:grpSpMkLst>
            <pc:docMk/>
            <pc:sldMk cId="926849671" sldId="416"/>
            <ac:grpSpMk id="202" creationId="{57A4B6A7-4CAC-75F7-0281-72DC800EC1B9}"/>
          </ac:grpSpMkLst>
        </pc:grpChg>
        <pc:grpChg chg="add del mod">
          <ac:chgData name="Soheil Abbasloo" userId="d71572ce-aea6-4a3a-9d7a-c1bc96c12f67" providerId="ADAL" clId="{ED41F9C1-8274-4F08-8693-1523C4FF26CB}" dt="2022-08-10T22:41:10.121" v="231"/>
          <ac:grpSpMkLst>
            <pc:docMk/>
            <pc:sldMk cId="926849671" sldId="416"/>
            <ac:grpSpMk id="208" creationId="{20ECEE77-7D14-1FEF-1FD3-09D0C1FD84F8}"/>
          </ac:grpSpMkLst>
        </pc:grpChg>
        <pc:grpChg chg="add del mod">
          <ac:chgData name="Soheil Abbasloo" userId="d71572ce-aea6-4a3a-9d7a-c1bc96c12f67" providerId="ADAL" clId="{ED41F9C1-8274-4F08-8693-1523C4FF26CB}" dt="2022-08-10T22:41:10.121" v="231"/>
          <ac:grpSpMkLst>
            <pc:docMk/>
            <pc:sldMk cId="926849671" sldId="416"/>
            <ac:grpSpMk id="214" creationId="{D6EFDE8A-CBEE-8778-BFB8-74447B046B52}"/>
          </ac:grpSpMkLst>
        </pc:grpChg>
        <pc:grpChg chg="add del mod">
          <ac:chgData name="Soheil Abbasloo" userId="d71572ce-aea6-4a3a-9d7a-c1bc96c12f67" providerId="ADAL" clId="{ED41F9C1-8274-4F08-8693-1523C4FF26CB}" dt="2022-08-10T22:41:10.121" v="231"/>
          <ac:grpSpMkLst>
            <pc:docMk/>
            <pc:sldMk cId="926849671" sldId="416"/>
            <ac:grpSpMk id="220" creationId="{3C87DFAC-AF57-706C-E5AA-845AD2CBAC51}"/>
          </ac:grpSpMkLst>
        </pc:grpChg>
        <pc:grpChg chg="add del mod">
          <ac:chgData name="Soheil Abbasloo" userId="d71572ce-aea6-4a3a-9d7a-c1bc96c12f67" providerId="ADAL" clId="{ED41F9C1-8274-4F08-8693-1523C4FF26CB}" dt="2022-08-10T22:41:10.121" v="231"/>
          <ac:grpSpMkLst>
            <pc:docMk/>
            <pc:sldMk cId="926849671" sldId="416"/>
            <ac:grpSpMk id="230" creationId="{FF746233-17D2-3E59-9D7B-E96E67D8D6E2}"/>
          </ac:grpSpMkLst>
        </pc:grpChg>
        <pc:grpChg chg="add del mod">
          <ac:chgData name="Soheil Abbasloo" userId="d71572ce-aea6-4a3a-9d7a-c1bc96c12f67" providerId="ADAL" clId="{ED41F9C1-8274-4F08-8693-1523C4FF26CB}" dt="2022-08-10T22:41:10.121" v="231"/>
          <ac:grpSpMkLst>
            <pc:docMk/>
            <pc:sldMk cId="926849671" sldId="416"/>
            <ac:grpSpMk id="255" creationId="{8725C5DC-86F6-BE49-9512-4FCF7DDB0077}"/>
          </ac:grpSpMkLst>
        </pc:grpChg>
        <pc:grpChg chg="add mod">
          <ac:chgData name="Soheil Abbasloo" userId="d71572ce-aea6-4a3a-9d7a-c1bc96c12f67" providerId="ADAL" clId="{ED41F9C1-8274-4F08-8693-1523C4FF26CB}" dt="2022-08-10T22:41:13.188" v="233" actId="1076"/>
          <ac:grpSpMkLst>
            <pc:docMk/>
            <pc:sldMk cId="926849671" sldId="416"/>
            <ac:grpSpMk id="259" creationId="{EB0A818E-7407-42FC-CBBE-AB1096A08E05}"/>
          </ac:grpSpMkLst>
        </pc:grpChg>
        <pc:grpChg chg="add mod">
          <ac:chgData name="Soheil Abbasloo" userId="d71572ce-aea6-4a3a-9d7a-c1bc96c12f67" providerId="ADAL" clId="{ED41F9C1-8274-4F08-8693-1523C4FF26CB}" dt="2022-08-10T22:41:13.188" v="233" actId="1076"/>
          <ac:grpSpMkLst>
            <pc:docMk/>
            <pc:sldMk cId="926849671" sldId="416"/>
            <ac:grpSpMk id="273" creationId="{027C36E1-B2C6-F952-B086-CD18C92ED4AE}"/>
          </ac:grpSpMkLst>
        </pc:grpChg>
        <pc:grpChg chg="add mod">
          <ac:chgData name="Soheil Abbasloo" userId="d71572ce-aea6-4a3a-9d7a-c1bc96c12f67" providerId="ADAL" clId="{ED41F9C1-8274-4F08-8693-1523C4FF26CB}" dt="2022-08-10T22:41:13.188" v="233" actId="1076"/>
          <ac:grpSpMkLst>
            <pc:docMk/>
            <pc:sldMk cId="926849671" sldId="416"/>
            <ac:grpSpMk id="283" creationId="{3CD16971-3977-BEDD-44C1-73AEB4FD9A98}"/>
          </ac:grpSpMkLst>
        </pc:grpChg>
        <pc:grpChg chg="add mod">
          <ac:chgData name="Soheil Abbasloo" userId="d71572ce-aea6-4a3a-9d7a-c1bc96c12f67" providerId="ADAL" clId="{ED41F9C1-8274-4F08-8693-1523C4FF26CB}" dt="2022-08-10T22:41:13.188" v="233" actId="1076"/>
          <ac:grpSpMkLst>
            <pc:docMk/>
            <pc:sldMk cId="926849671" sldId="416"/>
            <ac:grpSpMk id="293" creationId="{C4F17A10-E22C-5812-2AB7-AC99F89A339E}"/>
          </ac:grpSpMkLst>
        </pc:grpChg>
        <pc:grpChg chg="add mod">
          <ac:chgData name="Soheil Abbasloo" userId="d71572ce-aea6-4a3a-9d7a-c1bc96c12f67" providerId="ADAL" clId="{ED41F9C1-8274-4F08-8693-1523C4FF26CB}" dt="2022-08-10T22:41:13.188" v="233" actId="1076"/>
          <ac:grpSpMkLst>
            <pc:docMk/>
            <pc:sldMk cId="926849671" sldId="416"/>
            <ac:grpSpMk id="303" creationId="{B59EB584-982E-DF32-D7E5-61F7385B2D74}"/>
          </ac:grpSpMkLst>
        </pc:grpChg>
        <pc:grpChg chg="add mod">
          <ac:chgData name="Soheil Abbasloo" userId="d71572ce-aea6-4a3a-9d7a-c1bc96c12f67" providerId="ADAL" clId="{ED41F9C1-8274-4F08-8693-1523C4FF26CB}" dt="2022-08-10T22:41:13.188" v="233" actId="1076"/>
          <ac:grpSpMkLst>
            <pc:docMk/>
            <pc:sldMk cId="926849671" sldId="416"/>
            <ac:grpSpMk id="309" creationId="{6517D0DB-1CEC-8527-F6ED-FB1E3ACDAE94}"/>
          </ac:grpSpMkLst>
        </pc:grpChg>
        <pc:grpChg chg="add mod">
          <ac:chgData name="Soheil Abbasloo" userId="d71572ce-aea6-4a3a-9d7a-c1bc96c12f67" providerId="ADAL" clId="{ED41F9C1-8274-4F08-8693-1523C4FF26CB}" dt="2022-08-10T22:41:13.188" v="233" actId="1076"/>
          <ac:grpSpMkLst>
            <pc:docMk/>
            <pc:sldMk cId="926849671" sldId="416"/>
            <ac:grpSpMk id="315" creationId="{81189911-1351-963E-82A9-B622D1197E56}"/>
          </ac:grpSpMkLst>
        </pc:grpChg>
        <pc:grpChg chg="add mod">
          <ac:chgData name="Soheil Abbasloo" userId="d71572ce-aea6-4a3a-9d7a-c1bc96c12f67" providerId="ADAL" clId="{ED41F9C1-8274-4F08-8693-1523C4FF26CB}" dt="2022-08-10T22:41:13.188" v="233" actId="1076"/>
          <ac:grpSpMkLst>
            <pc:docMk/>
            <pc:sldMk cId="926849671" sldId="416"/>
            <ac:grpSpMk id="321" creationId="{0712AB3E-A640-364A-A3C9-288B8889D519}"/>
          </ac:grpSpMkLst>
        </pc:grpChg>
        <pc:grpChg chg="add mod">
          <ac:chgData name="Soheil Abbasloo" userId="d71572ce-aea6-4a3a-9d7a-c1bc96c12f67" providerId="ADAL" clId="{ED41F9C1-8274-4F08-8693-1523C4FF26CB}" dt="2022-08-10T22:41:13.188" v="233" actId="1076"/>
          <ac:grpSpMkLst>
            <pc:docMk/>
            <pc:sldMk cId="926849671" sldId="416"/>
            <ac:grpSpMk id="327" creationId="{11CF8313-E280-D587-5303-BCC8B0AE231B}"/>
          </ac:grpSpMkLst>
        </pc:grpChg>
        <pc:grpChg chg="add mod">
          <ac:chgData name="Soheil Abbasloo" userId="d71572ce-aea6-4a3a-9d7a-c1bc96c12f67" providerId="ADAL" clId="{ED41F9C1-8274-4F08-8693-1523C4FF26CB}" dt="2022-08-10T22:41:13.188" v="233" actId="1076"/>
          <ac:grpSpMkLst>
            <pc:docMk/>
            <pc:sldMk cId="926849671" sldId="416"/>
            <ac:grpSpMk id="337" creationId="{0111105B-D406-9112-8102-6D3CF31CD49E}"/>
          </ac:grpSpMkLst>
        </pc:grpChg>
        <pc:grpChg chg="add mod">
          <ac:chgData name="Soheil Abbasloo" userId="d71572ce-aea6-4a3a-9d7a-c1bc96c12f67" providerId="ADAL" clId="{ED41F9C1-8274-4F08-8693-1523C4FF26CB}" dt="2022-08-10T22:41:13.188" v="233" actId="1076"/>
          <ac:grpSpMkLst>
            <pc:docMk/>
            <pc:sldMk cId="926849671" sldId="416"/>
            <ac:grpSpMk id="362" creationId="{A1A7D639-CDFF-659A-1D21-4EAF1D382E1E}"/>
          </ac:grpSpMkLst>
        </pc:grpChg>
        <pc:picChg chg="mod">
          <ac:chgData name="Soheil Abbasloo" userId="d71572ce-aea6-4a3a-9d7a-c1bc96c12f67" providerId="ADAL" clId="{ED41F9C1-8274-4F08-8693-1523C4FF26CB}" dt="2022-08-10T22:41:06.673" v="226"/>
          <ac:picMkLst>
            <pc:docMk/>
            <pc:sldMk cId="926849671" sldId="416"/>
            <ac:picMk id="256" creationId="{620648BC-3BBD-3E09-9676-8575EC3E48C2}"/>
          </ac:picMkLst>
        </pc:picChg>
        <pc:picChg chg="mod">
          <ac:chgData name="Soheil Abbasloo" userId="d71572ce-aea6-4a3a-9d7a-c1bc96c12f67" providerId="ADAL" clId="{ED41F9C1-8274-4F08-8693-1523C4FF26CB}" dt="2022-08-10T22:41:10.153" v="232"/>
          <ac:picMkLst>
            <pc:docMk/>
            <pc:sldMk cId="926849671" sldId="416"/>
            <ac:picMk id="363" creationId="{10F48476-90B3-335E-1791-CD4C71EAFF58}"/>
          </ac:picMkLst>
        </pc:picChg>
      </pc:sldChg>
      <pc:sldChg chg="addSp delSp modSp add del mod modClrScheme delAnim modAnim chgLayout modNotes">
        <pc:chgData name="Soheil Abbasloo" userId="d71572ce-aea6-4a3a-9d7a-c1bc96c12f67" providerId="ADAL" clId="{ED41F9C1-8274-4F08-8693-1523C4FF26CB}" dt="2022-08-17T16:10:26.218" v="6093" actId="2696"/>
        <pc:sldMkLst>
          <pc:docMk/>
          <pc:sldMk cId="1023182198" sldId="417"/>
        </pc:sldMkLst>
        <pc:spChg chg="add del mod ord">
          <ac:chgData name="Soheil Abbasloo" userId="d71572ce-aea6-4a3a-9d7a-c1bc96c12f67" providerId="ADAL" clId="{ED41F9C1-8274-4F08-8693-1523C4FF26CB}" dt="2022-08-10T22:43:25.186" v="247" actId="478"/>
          <ac:spMkLst>
            <pc:docMk/>
            <pc:sldMk cId="1023182198" sldId="417"/>
            <ac:spMk id="2" creationId="{079CA013-2592-5487-52C4-8C10AC7E6BA8}"/>
          </ac:spMkLst>
        </pc:spChg>
        <pc:spChg chg="add mod ord">
          <ac:chgData name="Soheil Abbasloo" userId="d71572ce-aea6-4a3a-9d7a-c1bc96c12f67" providerId="ADAL" clId="{ED41F9C1-8274-4F08-8693-1523C4FF26CB}" dt="2022-08-10T22:32:08.897" v="106" actId="700"/>
          <ac:spMkLst>
            <pc:docMk/>
            <pc:sldMk cId="1023182198" sldId="417"/>
            <ac:spMk id="2" creationId="{8DB27B77-5E76-E25C-D886-9DB020906F17}"/>
          </ac:spMkLst>
        </pc:spChg>
        <pc:spChg chg="mod">
          <ac:chgData name="Soheil Abbasloo" userId="d71572ce-aea6-4a3a-9d7a-c1bc96c12f67" providerId="ADAL" clId="{ED41F9C1-8274-4F08-8693-1523C4FF26CB}" dt="2022-08-10T22:43:25.917" v="248"/>
          <ac:spMkLst>
            <pc:docMk/>
            <pc:sldMk cId="1023182198" sldId="417"/>
            <ac:spMk id="66" creationId="{0B47D287-8C08-12C4-4378-B7B26A0B1EEB}"/>
          </ac:spMkLst>
        </pc:spChg>
        <pc:spChg chg="mod">
          <ac:chgData name="Soheil Abbasloo" userId="d71572ce-aea6-4a3a-9d7a-c1bc96c12f67" providerId="ADAL" clId="{ED41F9C1-8274-4F08-8693-1523C4FF26CB}" dt="2022-08-10T22:43:25.917" v="248"/>
          <ac:spMkLst>
            <pc:docMk/>
            <pc:sldMk cId="1023182198" sldId="417"/>
            <ac:spMk id="67" creationId="{FF278513-C95B-302F-54FA-1008E3C014BD}"/>
          </ac:spMkLst>
        </pc:spChg>
        <pc:spChg chg="mod">
          <ac:chgData name="Soheil Abbasloo" userId="d71572ce-aea6-4a3a-9d7a-c1bc96c12f67" providerId="ADAL" clId="{ED41F9C1-8274-4F08-8693-1523C4FF26CB}" dt="2022-08-10T22:43:25.917" v="248"/>
          <ac:spMkLst>
            <pc:docMk/>
            <pc:sldMk cId="1023182198" sldId="417"/>
            <ac:spMk id="70" creationId="{21E75236-B2DB-E740-7FE3-60FCBAFFB612}"/>
          </ac:spMkLst>
        </pc:spChg>
        <pc:spChg chg="mod">
          <ac:chgData name="Soheil Abbasloo" userId="d71572ce-aea6-4a3a-9d7a-c1bc96c12f67" providerId="ADAL" clId="{ED41F9C1-8274-4F08-8693-1523C4FF26CB}" dt="2022-08-10T22:43:25.917" v="248"/>
          <ac:spMkLst>
            <pc:docMk/>
            <pc:sldMk cId="1023182198" sldId="417"/>
            <ac:spMk id="76" creationId="{27C3DCF0-E83F-C4EE-00B0-6DA7493546FB}"/>
          </ac:spMkLst>
        </pc:spChg>
        <pc:spChg chg="mod">
          <ac:chgData name="Soheil Abbasloo" userId="d71572ce-aea6-4a3a-9d7a-c1bc96c12f67" providerId="ADAL" clId="{ED41F9C1-8274-4F08-8693-1523C4FF26CB}" dt="2022-08-10T22:43:25.917" v="248"/>
          <ac:spMkLst>
            <pc:docMk/>
            <pc:sldMk cId="1023182198" sldId="417"/>
            <ac:spMk id="77" creationId="{F1A2161D-366E-88EE-743B-30C5DE48743D}"/>
          </ac:spMkLst>
        </pc:spChg>
        <pc:spChg chg="mod">
          <ac:chgData name="Soheil Abbasloo" userId="d71572ce-aea6-4a3a-9d7a-c1bc96c12f67" providerId="ADAL" clId="{ED41F9C1-8274-4F08-8693-1523C4FF26CB}" dt="2022-08-10T22:43:25.917" v="248"/>
          <ac:spMkLst>
            <pc:docMk/>
            <pc:sldMk cId="1023182198" sldId="417"/>
            <ac:spMk id="78" creationId="{9BB6C95A-72C5-9927-1603-FE349ECCDB29}"/>
          </ac:spMkLst>
        </pc:spChg>
        <pc:spChg chg="mod">
          <ac:chgData name="Soheil Abbasloo" userId="d71572ce-aea6-4a3a-9d7a-c1bc96c12f67" providerId="ADAL" clId="{ED41F9C1-8274-4F08-8693-1523C4FF26CB}" dt="2022-08-10T22:43:25.917" v="248"/>
          <ac:spMkLst>
            <pc:docMk/>
            <pc:sldMk cId="1023182198" sldId="417"/>
            <ac:spMk id="79" creationId="{BDEA22D6-0661-8F33-DAC4-445AF4BC5A38}"/>
          </ac:spMkLst>
        </pc:spChg>
        <pc:spChg chg="mod">
          <ac:chgData name="Soheil Abbasloo" userId="d71572ce-aea6-4a3a-9d7a-c1bc96c12f67" providerId="ADAL" clId="{ED41F9C1-8274-4F08-8693-1523C4FF26CB}" dt="2022-08-10T22:43:25.917" v="248"/>
          <ac:spMkLst>
            <pc:docMk/>
            <pc:sldMk cId="1023182198" sldId="417"/>
            <ac:spMk id="93" creationId="{13E24045-CD88-DA97-66B0-1FF24FEE0499}"/>
          </ac:spMkLst>
        </pc:spChg>
        <pc:spChg chg="mod">
          <ac:chgData name="Soheil Abbasloo" userId="d71572ce-aea6-4a3a-9d7a-c1bc96c12f67" providerId="ADAL" clId="{ED41F9C1-8274-4F08-8693-1523C4FF26CB}" dt="2022-08-10T22:43:25.917" v="248"/>
          <ac:spMkLst>
            <pc:docMk/>
            <pc:sldMk cId="1023182198" sldId="417"/>
            <ac:spMk id="94" creationId="{2CDD07E1-1CB4-5DDF-10BC-8A911E4EA0BA}"/>
          </ac:spMkLst>
        </pc:spChg>
        <pc:spChg chg="mod">
          <ac:chgData name="Soheil Abbasloo" userId="d71572ce-aea6-4a3a-9d7a-c1bc96c12f67" providerId="ADAL" clId="{ED41F9C1-8274-4F08-8693-1523C4FF26CB}" dt="2022-08-10T22:43:25.917" v="248"/>
          <ac:spMkLst>
            <pc:docMk/>
            <pc:sldMk cId="1023182198" sldId="417"/>
            <ac:spMk id="120" creationId="{04D405B5-4789-E09C-3AE3-C7A8F0501BF0}"/>
          </ac:spMkLst>
        </pc:spChg>
        <pc:spChg chg="mod">
          <ac:chgData name="Soheil Abbasloo" userId="d71572ce-aea6-4a3a-9d7a-c1bc96c12f67" providerId="ADAL" clId="{ED41F9C1-8274-4F08-8693-1523C4FF26CB}" dt="2022-08-10T22:43:25.917" v="248"/>
          <ac:spMkLst>
            <pc:docMk/>
            <pc:sldMk cId="1023182198" sldId="417"/>
            <ac:spMk id="136" creationId="{3422DA57-AF48-41C3-CD5B-D06594AF840E}"/>
          </ac:spMkLst>
        </pc:spChg>
        <pc:spChg chg="mod">
          <ac:chgData name="Soheil Abbasloo" userId="d71572ce-aea6-4a3a-9d7a-c1bc96c12f67" providerId="ADAL" clId="{ED41F9C1-8274-4F08-8693-1523C4FF26CB}" dt="2022-08-10T22:43:25.917" v="248"/>
          <ac:spMkLst>
            <pc:docMk/>
            <pc:sldMk cId="1023182198" sldId="417"/>
            <ac:spMk id="137" creationId="{922B48D6-ECD0-FB64-D5F0-73101CD8F8A1}"/>
          </ac:spMkLst>
        </pc:spChg>
        <pc:spChg chg="mod">
          <ac:chgData name="Soheil Abbasloo" userId="d71572ce-aea6-4a3a-9d7a-c1bc96c12f67" providerId="ADAL" clId="{ED41F9C1-8274-4F08-8693-1523C4FF26CB}" dt="2022-08-10T22:43:25.917" v="248"/>
          <ac:spMkLst>
            <pc:docMk/>
            <pc:sldMk cId="1023182198" sldId="417"/>
            <ac:spMk id="138" creationId="{77B11396-EF55-84A7-351A-BF0B52FD022B}"/>
          </ac:spMkLst>
        </pc:spChg>
        <pc:spChg chg="mod">
          <ac:chgData name="Soheil Abbasloo" userId="d71572ce-aea6-4a3a-9d7a-c1bc96c12f67" providerId="ADAL" clId="{ED41F9C1-8274-4F08-8693-1523C4FF26CB}" dt="2022-08-10T22:43:25.917" v="248"/>
          <ac:spMkLst>
            <pc:docMk/>
            <pc:sldMk cId="1023182198" sldId="417"/>
            <ac:spMk id="139" creationId="{788D39D7-D012-A513-1DA2-6C153BF7B380}"/>
          </ac:spMkLst>
        </pc:spChg>
        <pc:spChg chg="mod">
          <ac:chgData name="Soheil Abbasloo" userId="d71572ce-aea6-4a3a-9d7a-c1bc96c12f67" providerId="ADAL" clId="{ED41F9C1-8274-4F08-8693-1523C4FF26CB}" dt="2022-08-10T22:43:25.917" v="248"/>
          <ac:spMkLst>
            <pc:docMk/>
            <pc:sldMk cId="1023182198" sldId="417"/>
            <ac:spMk id="140" creationId="{F745C25E-7B49-108E-A89D-DE7E17F5037B}"/>
          </ac:spMkLst>
        </pc:spChg>
        <pc:spChg chg="mod">
          <ac:chgData name="Soheil Abbasloo" userId="d71572ce-aea6-4a3a-9d7a-c1bc96c12f67" providerId="ADAL" clId="{ED41F9C1-8274-4F08-8693-1523C4FF26CB}" dt="2022-08-10T22:43:25.917" v="248"/>
          <ac:spMkLst>
            <pc:docMk/>
            <pc:sldMk cId="1023182198" sldId="417"/>
            <ac:spMk id="143" creationId="{D86E6295-E661-BC5E-6E8A-3661EF154459}"/>
          </ac:spMkLst>
        </pc:spChg>
        <pc:spChg chg="mod">
          <ac:chgData name="Soheil Abbasloo" userId="d71572ce-aea6-4a3a-9d7a-c1bc96c12f67" providerId="ADAL" clId="{ED41F9C1-8274-4F08-8693-1523C4FF26CB}" dt="2022-08-10T22:43:25.917" v="248"/>
          <ac:spMkLst>
            <pc:docMk/>
            <pc:sldMk cId="1023182198" sldId="417"/>
            <ac:spMk id="144" creationId="{C9F45791-6E1D-EF2C-19B7-CE4CB175E35E}"/>
          </ac:spMkLst>
        </pc:spChg>
        <pc:spChg chg="mod">
          <ac:chgData name="Soheil Abbasloo" userId="d71572ce-aea6-4a3a-9d7a-c1bc96c12f67" providerId="ADAL" clId="{ED41F9C1-8274-4F08-8693-1523C4FF26CB}" dt="2022-08-10T22:43:25.917" v="248"/>
          <ac:spMkLst>
            <pc:docMk/>
            <pc:sldMk cId="1023182198" sldId="417"/>
            <ac:spMk id="145" creationId="{E0ECAE5D-78F6-1658-ADB7-9C9C0047DD08}"/>
          </ac:spMkLst>
        </pc:spChg>
        <pc:spChg chg="mod">
          <ac:chgData name="Soheil Abbasloo" userId="d71572ce-aea6-4a3a-9d7a-c1bc96c12f67" providerId="ADAL" clId="{ED41F9C1-8274-4F08-8693-1523C4FF26CB}" dt="2022-08-10T22:43:25.917" v="248"/>
          <ac:spMkLst>
            <pc:docMk/>
            <pc:sldMk cId="1023182198" sldId="417"/>
            <ac:spMk id="146" creationId="{22CF218B-0880-AD96-8F7C-B086DEB4E5E8}"/>
          </ac:spMkLst>
        </pc:spChg>
        <pc:spChg chg="mod">
          <ac:chgData name="Soheil Abbasloo" userId="d71572ce-aea6-4a3a-9d7a-c1bc96c12f67" providerId="ADAL" clId="{ED41F9C1-8274-4F08-8693-1523C4FF26CB}" dt="2022-08-10T22:43:25.917" v="248"/>
          <ac:spMkLst>
            <pc:docMk/>
            <pc:sldMk cId="1023182198" sldId="417"/>
            <ac:spMk id="147" creationId="{FA958BF6-6A2E-43D6-F696-DFAA6266FE8F}"/>
          </ac:spMkLst>
        </pc:spChg>
        <pc:spChg chg="mod">
          <ac:chgData name="Soheil Abbasloo" userId="d71572ce-aea6-4a3a-9d7a-c1bc96c12f67" providerId="ADAL" clId="{ED41F9C1-8274-4F08-8693-1523C4FF26CB}" dt="2022-08-10T22:43:25.917" v="248"/>
          <ac:spMkLst>
            <pc:docMk/>
            <pc:sldMk cId="1023182198" sldId="417"/>
            <ac:spMk id="148" creationId="{4F4203BA-BA0B-41D8-A073-098C382D9097}"/>
          </ac:spMkLst>
        </pc:spChg>
        <pc:spChg chg="mod">
          <ac:chgData name="Soheil Abbasloo" userId="d71572ce-aea6-4a3a-9d7a-c1bc96c12f67" providerId="ADAL" clId="{ED41F9C1-8274-4F08-8693-1523C4FF26CB}" dt="2022-08-10T22:43:25.917" v="248"/>
          <ac:spMkLst>
            <pc:docMk/>
            <pc:sldMk cId="1023182198" sldId="417"/>
            <ac:spMk id="153" creationId="{3EDFC52B-3921-9900-FF13-94B3D8F7DDD9}"/>
          </ac:spMkLst>
        </pc:spChg>
        <pc:spChg chg="mod">
          <ac:chgData name="Soheil Abbasloo" userId="d71572ce-aea6-4a3a-9d7a-c1bc96c12f67" providerId="ADAL" clId="{ED41F9C1-8274-4F08-8693-1523C4FF26CB}" dt="2022-08-10T22:43:25.917" v="248"/>
          <ac:spMkLst>
            <pc:docMk/>
            <pc:sldMk cId="1023182198" sldId="417"/>
            <ac:spMk id="154" creationId="{95EFA41A-5338-9121-5202-46C673D55B20}"/>
          </ac:spMkLst>
        </pc:spChg>
        <pc:spChg chg="mod">
          <ac:chgData name="Soheil Abbasloo" userId="d71572ce-aea6-4a3a-9d7a-c1bc96c12f67" providerId="ADAL" clId="{ED41F9C1-8274-4F08-8693-1523C4FF26CB}" dt="2022-08-10T22:43:25.917" v="248"/>
          <ac:spMkLst>
            <pc:docMk/>
            <pc:sldMk cId="1023182198" sldId="417"/>
            <ac:spMk id="155" creationId="{5D3CCEFF-B132-0DE9-5678-EB31AFF31F21}"/>
          </ac:spMkLst>
        </pc:spChg>
        <pc:spChg chg="mod">
          <ac:chgData name="Soheil Abbasloo" userId="d71572ce-aea6-4a3a-9d7a-c1bc96c12f67" providerId="ADAL" clId="{ED41F9C1-8274-4F08-8693-1523C4FF26CB}" dt="2022-08-10T22:43:25.917" v="248"/>
          <ac:spMkLst>
            <pc:docMk/>
            <pc:sldMk cId="1023182198" sldId="417"/>
            <ac:spMk id="156" creationId="{D482D5DF-5BAB-A2B8-ABE5-58C1CE65F6AB}"/>
          </ac:spMkLst>
        </pc:spChg>
        <pc:spChg chg="mod">
          <ac:chgData name="Soheil Abbasloo" userId="d71572ce-aea6-4a3a-9d7a-c1bc96c12f67" providerId="ADAL" clId="{ED41F9C1-8274-4F08-8693-1523C4FF26CB}" dt="2022-08-10T22:43:25.917" v="248"/>
          <ac:spMkLst>
            <pc:docMk/>
            <pc:sldMk cId="1023182198" sldId="417"/>
            <ac:spMk id="157" creationId="{A962A24B-BBF5-DA99-F254-F457EE6BB7CD}"/>
          </ac:spMkLst>
        </pc:spChg>
        <pc:spChg chg="mod">
          <ac:chgData name="Soheil Abbasloo" userId="d71572ce-aea6-4a3a-9d7a-c1bc96c12f67" providerId="ADAL" clId="{ED41F9C1-8274-4F08-8693-1523C4FF26CB}" dt="2022-08-10T22:43:25.917" v="248"/>
          <ac:spMkLst>
            <pc:docMk/>
            <pc:sldMk cId="1023182198" sldId="417"/>
            <ac:spMk id="158" creationId="{2F52B006-9708-DFE4-8AF6-974DAEC73268}"/>
          </ac:spMkLst>
        </pc:spChg>
        <pc:spChg chg="mod">
          <ac:chgData name="Soheil Abbasloo" userId="d71572ce-aea6-4a3a-9d7a-c1bc96c12f67" providerId="ADAL" clId="{ED41F9C1-8274-4F08-8693-1523C4FF26CB}" dt="2022-08-10T22:43:25.917" v="248"/>
          <ac:spMkLst>
            <pc:docMk/>
            <pc:sldMk cId="1023182198" sldId="417"/>
            <ac:spMk id="160" creationId="{9DAF8412-BB6B-2EF8-7B27-1F18DD4B719D}"/>
          </ac:spMkLst>
        </pc:spChg>
        <pc:spChg chg="mod">
          <ac:chgData name="Soheil Abbasloo" userId="d71572ce-aea6-4a3a-9d7a-c1bc96c12f67" providerId="ADAL" clId="{ED41F9C1-8274-4F08-8693-1523C4FF26CB}" dt="2022-08-10T22:43:25.917" v="248"/>
          <ac:spMkLst>
            <pc:docMk/>
            <pc:sldMk cId="1023182198" sldId="417"/>
            <ac:spMk id="161" creationId="{1976DAAF-148B-AB48-8077-D097C09612B0}"/>
          </ac:spMkLst>
        </pc:spChg>
        <pc:spChg chg="mod">
          <ac:chgData name="Soheil Abbasloo" userId="d71572ce-aea6-4a3a-9d7a-c1bc96c12f67" providerId="ADAL" clId="{ED41F9C1-8274-4F08-8693-1523C4FF26CB}" dt="2022-08-10T22:43:25.917" v="248"/>
          <ac:spMkLst>
            <pc:docMk/>
            <pc:sldMk cId="1023182198" sldId="417"/>
            <ac:spMk id="164" creationId="{8FC4D3D3-FE25-4163-DDD3-46C4BB7111E1}"/>
          </ac:spMkLst>
        </pc:spChg>
        <pc:spChg chg="mod">
          <ac:chgData name="Soheil Abbasloo" userId="d71572ce-aea6-4a3a-9d7a-c1bc96c12f67" providerId="ADAL" clId="{ED41F9C1-8274-4F08-8693-1523C4FF26CB}" dt="2022-08-10T22:43:25.917" v="248"/>
          <ac:spMkLst>
            <pc:docMk/>
            <pc:sldMk cId="1023182198" sldId="417"/>
            <ac:spMk id="165" creationId="{FB9C9246-13DE-7B93-D72A-4084B1457EA1}"/>
          </ac:spMkLst>
        </pc:spChg>
        <pc:spChg chg="mod">
          <ac:chgData name="Soheil Abbasloo" userId="d71572ce-aea6-4a3a-9d7a-c1bc96c12f67" providerId="ADAL" clId="{ED41F9C1-8274-4F08-8693-1523C4FF26CB}" dt="2022-08-10T22:43:25.917" v="248"/>
          <ac:spMkLst>
            <pc:docMk/>
            <pc:sldMk cId="1023182198" sldId="417"/>
            <ac:spMk id="167" creationId="{EB4D3943-0011-8241-BE1F-C998AF49E84F}"/>
          </ac:spMkLst>
        </pc:spChg>
        <pc:spChg chg="mod">
          <ac:chgData name="Soheil Abbasloo" userId="d71572ce-aea6-4a3a-9d7a-c1bc96c12f67" providerId="ADAL" clId="{ED41F9C1-8274-4F08-8693-1523C4FF26CB}" dt="2022-08-10T22:43:25.917" v="248"/>
          <ac:spMkLst>
            <pc:docMk/>
            <pc:sldMk cId="1023182198" sldId="417"/>
            <ac:spMk id="168" creationId="{582362D2-4900-CA48-0B49-8ED85FB64F29}"/>
          </ac:spMkLst>
        </pc:spChg>
        <pc:spChg chg="mod">
          <ac:chgData name="Soheil Abbasloo" userId="d71572ce-aea6-4a3a-9d7a-c1bc96c12f67" providerId="ADAL" clId="{ED41F9C1-8274-4F08-8693-1523C4FF26CB}" dt="2022-08-10T22:43:25.917" v="248"/>
          <ac:spMkLst>
            <pc:docMk/>
            <pc:sldMk cId="1023182198" sldId="417"/>
            <ac:spMk id="170" creationId="{ED440150-9D78-AB4F-3ADE-59F3DC909669}"/>
          </ac:spMkLst>
        </pc:spChg>
        <pc:spChg chg="mod">
          <ac:chgData name="Soheil Abbasloo" userId="d71572ce-aea6-4a3a-9d7a-c1bc96c12f67" providerId="ADAL" clId="{ED41F9C1-8274-4F08-8693-1523C4FF26CB}" dt="2022-08-10T22:43:25.917" v="248"/>
          <ac:spMkLst>
            <pc:docMk/>
            <pc:sldMk cId="1023182198" sldId="417"/>
            <ac:spMk id="171" creationId="{AC4ADBBE-033C-7EC3-84C3-362601C5C391}"/>
          </ac:spMkLst>
        </pc:spChg>
        <pc:spChg chg="mod">
          <ac:chgData name="Soheil Abbasloo" userId="d71572ce-aea6-4a3a-9d7a-c1bc96c12f67" providerId="ADAL" clId="{ED41F9C1-8274-4F08-8693-1523C4FF26CB}" dt="2022-08-10T22:43:25.917" v="248"/>
          <ac:spMkLst>
            <pc:docMk/>
            <pc:sldMk cId="1023182198" sldId="417"/>
            <ac:spMk id="173" creationId="{155C1196-1BCF-8691-7C14-3D69E84C33AB}"/>
          </ac:spMkLst>
        </pc:spChg>
        <pc:spChg chg="mod">
          <ac:chgData name="Soheil Abbasloo" userId="d71572ce-aea6-4a3a-9d7a-c1bc96c12f67" providerId="ADAL" clId="{ED41F9C1-8274-4F08-8693-1523C4FF26CB}" dt="2022-08-10T22:43:31.501" v="256"/>
          <ac:spMkLst>
            <pc:docMk/>
            <pc:sldMk cId="1023182198" sldId="417"/>
            <ac:spMk id="177" creationId="{549827A2-5EF1-3D3B-4DE2-6374A904781C}"/>
          </ac:spMkLst>
        </pc:spChg>
        <pc:spChg chg="mod">
          <ac:chgData name="Soheil Abbasloo" userId="d71572ce-aea6-4a3a-9d7a-c1bc96c12f67" providerId="ADAL" clId="{ED41F9C1-8274-4F08-8693-1523C4FF26CB}" dt="2022-08-10T22:43:31.501" v="256"/>
          <ac:spMkLst>
            <pc:docMk/>
            <pc:sldMk cId="1023182198" sldId="417"/>
            <ac:spMk id="178" creationId="{75B67649-BA88-5F88-98BE-D8B81EE8249E}"/>
          </ac:spMkLst>
        </pc:spChg>
        <pc:spChg chg="mod">
          <ac:chgData name="Soheil Abbasloo" userId="d71572ce-aea6-4a3a-9d7a-c1bc96c12f67" providerId="ADAL" clId="{ED41F9C1-8274-4F08-8693-1523C4FF26CB}" dt="2022-08-10T22:43:31.501" v="256"/>
          <ac:spMkLst>
            <pc:docMk/>
            <pc:sldMk cId="1023182198" sldId="417"/>
            <ac:spMk id="179" creationId="{49932343-457C-75E0-F683-E1C8818F879A}"/>
          </ac:spMkLst>
        </pc:spChg>
        <pc:spChg chg="mod">
          <ac:chgData name="Soheil Abbasloo" userId="d71572ce-aea6-4a3a-9d7a-c1bc96c12f67" providerId="ADAL" clId="{ED41F9C1-8274-4F08-8693-1523C4FF26CB}" dt="2022-08-10T22:43:31.501" v="256"/>
          <ac:spMkLst>
            <pc:docMk/>
            <pc:sldMk cId="1023182198" sldId="417"/>
            <ac:spMk id="180" creationId="{D8CF68B9-A0C3-1573-7B42-2055F9008C83}"/>
          </ac:spMkLst>
        </pc:spChg>
        <pc:spChg chg="mod">
          <ac:chgData name="Soheil Abbasloo" userId="d71572ce-aea6-4a3a-9d7a-c1bc96c12f67" providerId="ADAL" clId="{ED41F9C1-8274-4F08-8693-1523C4FF26CB}" dt="2022-08-10T22:43:31.501" v="256"/>
          <ac:spMkLst>
            <pc:docMk/>
            <pc:sldMk cId="1023182198" sldId="417"/>
            <ac:spMk id="181" creationId="{05A29883-09C3-EB07-2ABB-C1BE30513F96}"/>
          </ac:spMkLst>
        </pc:spChg>
        <pc:spChg chg="mod">
          <ac:chgData name="Soheil Abbasloo" userId="d71572ce-aea6-4a3a-9d7a-c1bc96c12f67" providerId="ADAL" clId="{ED41F9C1-8274-4F08-8693-1523C4FF26CB}" dt="2022-08-10T22:43:31.501" v="256"/>
          <ac:spMkLst>
            <pc:docMk/>
            <pc:sldMk cId="1023182198" sldId="417"/>
            <ac:spMk id="182" creationId="{EEDEB87D-B79E-65CD-32E7-F00064EC67EF}"/>
          </ac:spMkLst>
        </pc:spChg>
        <pc:spChg chg="mod">
          <ac:chgData name="Soheil Abbasloo" userId="d71572ce-aea6-4a3a-9d7a-c1bc96c12f67" providerId="ADAL" clId="{ED41F9C1-8274-4F08-8693-1523C4FF26CB}" dt="2022-08-10T22:43:31.501" v="256"/>
          <ac:spMkLst>
            <pc:docMk/>
            <pc:sldMk cId="1023182198" sldId="417"/>
            <ac:spMk id="183" creationId="{8BB312CC-D537-15BD-DB66-31668321322C}"/>
          </ac:spMkLst>
        </pc:spChg>
        <pc:spChg chg="mod">
          <ac:chgData name="Soheil Abbasloo" userId="d71572ce-aea6-4a3a-9d7a-c1bc96c12f67" providerId="ADAL" clId="{ED41F9C1-8274-4F08-8693-1523C4FF26CB}" dt="2022-08-10T22:43:31.501" v="256"/>
          <ac:spMkLst>
            <pc:docMk/>
            <pc:sldMk cId="1023182198" sldId="417"/>
            <ac:spMk id="186" creationId="{AB4FC724-E5C2-F84E-D854-328E8880F65D}"/>
          </ac:spMkLst>
        </pc:spChg>
        <pc:spChg chg="mod">
          <ac:chgData name="Soheil Abbasloo" userId="d71572ce-aea6-4a3a-9d7a-c1bc96c12f67" providerId="ADAL" clId="{ED41F9C1-8274-4F08-8693-1523C4FF26CB}" dt="2022-08-10T22:43:31.501" v="256"/>
          <ac:spMkLst>
            <pc:docMk/>
            <pc:sldMk cId="1023182198" sldId="417"/>
            <ac:spMk id="187" creationId="{D9B4EA7E-E06E-A67B-ACA8-97B0FF90AD61}"/>
          </ac:spMkLst>
        </pc:spChg>
        <pc:spChg chg="mod">
          <ac:chgData name="Soheil Abbasloo" userId="d71572ce-aea6-4a3a-9d7a-c1bc96c12f67" providerId="ADAL" clId="{ED41F9C1-8274-4F08-8693-1523C4FF26CB}" dt="2022-08-10T22:43:31.501" v="256"/>
          <ac:spMkLst>
            <pc:docMk/>
            <pc:sldMk cId="1023182198" sldId="417"/>
            <ac:spMk id="188" creationId="{EE8954C3-CBA2-A3BE-5A6B-2E6D8B41D73E}"/>
          </ac:spMkLst>
        </pc:spChg>
        <pc:spChg chg="mod">
          <ac:chgData name="Soheil Abbasloo" userId="d71572ce-aea6-4a3a-9d7a-c1bc96c12f67" providerId="ADAL" clId="{ED41F9C1-8274-4F08-8693-1523C4FF26CB}" dt="2022-08-10T22:43:31.501" v="256"/>
          <ac:spMkLst>
            <pc:docMk/>
            <pc:sldMk cId="1023182198" sldId="417"/>
            <ac:spMk id="196" creationId="{2CB7A100-95F4-2231-9F4E-2CB985C71721}"/>
          </ac:spMkLst>
        </pc:spChg>
        <pc:spChg chg="mod">
          <ac:chgData name="Soheil Abbasloo" userId="d71572ce-aea6-4a3a-9d7a-c1bc96c12f67" providerId="ADAL" clId="{ED41F9C1-8274-4F08-8693-1523C4FF26CB}" dt="2022-08-10T22:43:31.501" v="256"/>
          <ac:spMkLst>
            <pc:docMk/>
            <pc:sldMk cId="1023182198" sldId="417"/>
            <ac:spMk id="197" creationId="{2898E25B-80E6-707B-7E23-E6EA66E1398F}"/>
          </ac:spMkLst>
        </pc:spChg>
        <pc:spChg chg="mod">
          <ac:chgData name="Soheil Abbasloo" userId="d71572ce-aea6-4a3a-9d7a-c1bc96c12f67" providerId="ADAL" clId="{ED41F9C1-8274-4F08-8693-1523C4FF26CB}" dt="2022-08-10T22:43:31.501" v="256"/>
          <ac:spMkLst>
            <pc:docMk/>
            <pc:sldMk cId="1023182198" sldId="417"/>
            <ac:spMk id="198" creationId="{9B1B4F82-36D4-9D16-EA99-C22634AFEBF3}"/>
          </ac:spMkLst>
        </pc:spChg>
        <pc:spChg chg="mod">
          <ac:chgData name="Soheil Abbasloo" userId="d71572ce-aea6-4a3a-9d7a-c1bc96c12f67" providerId="ADAL" clId="{ED41F9C1-8274-4F08-8693-1523C4FF26CB}" dt="2022-08-10T22:43:31.501" v="256"/>
          <ac:spMkLst>
            <pc:docMk/>
            <pc:sldMk cId="1023182198" sldId="417"/>
            <ac:spMk id="199" creationId="{67EE7A2F-6D0C-71A5-9B19-FC0802510A89}"/>
          </ac:spMkLst>
        </pc:spChg>
        <pc:spChg chg="mod">
          <ac:chgData name="Soheil Abbasloo" userId="d71572ce-aea6-4a3a-9d7a-c1bc96c12f67" providerId="ADAL" clId="{ED41F9C1-8274-4F08-8693-1523C4FF26CB}" dt="2022-08-10T22:43:31.501" v="256"/>
          <ac:spMkLst>
            <pc:docMk/>
            <pc:sldMk cId="1023182198" sldId="417"/>
            <ac:spMk id="200" creationId="{C0C47101-2859-A435-FD06-DF123B60B0BD}"/>
          </ac:spMkLst>
        </pc:spChg>
        <pc:spChg chg="mod">
          <ac:chgData name="Soheil Abbasloo" userId="d71572ce-aea6-4a3a-9d7a-c1bc96c12f67" providerId="ADAL" clId="{ED41F9C1-8274-4F08-8693-1523C4FF26CB}" dt="2022-08-10T22:43:31.501" v="256"/>
          <ac:spMkLst>
            <pc:docMk/>
            <pc:sldMk cId="1023182198" sldId="417"/>
            <ac:spMk id="201" creationId="{F8344F40-C2F3-A61F-F7E7-44A5C35C999D}"/>
          </ac:spMkLst>
        </pc:spChg>
        <pc:spChg chg="mod">
          <ac:chgData name="Soheil Abbasloo" userId="d71572ce-aea6-4a3a-9d7a-c1bc96c12f67" providerId="ADAL" clId="{ED41F9C1-8274-4F08-8693-1523C4FF26CB}" dt="2022-08-10T22:43:31.501" v="256"/>
          <ac:spMkLst>
            <pc:docMk/>
            <pc:sldMk cId="1023182198" sldId="417"/>
            <ac:spMk id="202" creationId="{AE031C16-B7EC-19FA-EE1B-85CFAE411923}"/>
          </ac:spMkLst>
        </pc:spChg>
        <pc:spChg chg="mod">
          <ac:chgData name="Soheil Abbasloo" userId="d71572ce-aea6-4a3a-9d7a-c1bc96c12f67" providerId="ADAL" clId="{ED41F9C1-8274-4F08-8693-1523C4FF26CB}" dt="2022-08-10T22:43:31.501" v="256"/>
          <ac:spMkLst>
            <pc:docMk/>
            <pc:sldMk cId="1023182198" sldId="417"/>
            <ac:spMk id="203" creationId="{B9F596DB-CD3F-091C-9C04-D8DC93BD59F9}"/>
          </ac:spMkLst>
        </pc:spChg>
        <pc:spChg chg="mod">
          <ac:chgData name="Soheil Abbasloo" userId="d71572ce-aea6-4a3a-9d7a-c1bc96c12f67" providerId="ADAL" clId="{ED41F9C1-8274-4F08-8693-1523C4FF26CB}" dt="2022-08-10T22:43:31.501" v="256"/>
          <ac:spMkLst>
            <pc:docMk/>
            <pc:sldMk cId="1023182198" sldId="417"/>
            <ac:spMk id="204" creationId="{8D502F1A-23B5-3F08-87A8-185D0EC2D04E}"/>
          </ac:spMkLst>
        </pc:spChg>
        <pc:spChg chg="mod">
          <ac:chgData name="Soheil Abbasloo" userId="d71572ce-aea6-4a3a-9d7a-c1bc96c12f67" providerId="ADAL" clId="{ED41F9C1-8274-4F08-8693-1523C4FF26CB}" dt="2022-08-10T22:43:31.501" v="256"/>
          <ac:spMkLst>
            <pc:docMk/>
            <pc:sldMk cId="1023182198" sldId="417"/>
            <ac:spMk id="205" creationId="{75D97D7D-C79F-8972-5931-CB1C41C1A24B}"/>
          </ac:spMkLst>
        </pc:spChg>
        <pc:spChg chg="mod">
          <ac:chgData name="Soheil Abbasloo" userId="d71572ce-aea6-4a3a-9d7a-c1bc96c12f67" providerId="ADAL" clId="{ED41F9C1-8274-4F08-8693-1523C4FF26CB}" dt="2022-08-10T22:43:31.501" v="256"/>
          <ac:spMkLst>
            <pc:docMk/>
            <pc:sldMk cId="1023182198" sldId="417"/>
            <ac:spMk id="206" creationId="{4B0534F4-26C4-54D5-D3D3-899DED164DF8}"/>
          </ac:spMkLst>
        </pc:spChg>
        <pc:spChg chg="mod">
          <ac:chgData name="Soheil Abbasloo" userId="d71572ce-aea6-4a3a-9d7a-c1bc96c12f67" providerId="ADAL" clId="{ED41F9C1-8274-4F08-8693-1523C4FF26CB}" dt="2022-08-10T22:43:31.501" v="256"/>
          <ac:spMkLst>
            <pc:docMk/>
            <pc:sldMk cId="1023182198" sldId="417"/>
            <ac:spMk id="211" creationId="{0B75E12F-0851-EFE7-56CD-80900D4710B6}"/>
          </ac:spMkLst>
        </pc:spChg>
        <pc:spChg chg="mod">
          <ac:chgData name="Soheil Abbasloo" userId="d71572ce-aea6-4a3a-9d7a-c1bc96c12f67" providerId="ADAL" clId="{ED41F9C1-8274-4F08-8693-1523C4FF26CB}" dt="2022-08-10T22:43:31.501" v="256"/>
          <ac:spMkLst>
            <pc:docMk/>
            <pc:sldMk cId="1023182198" sldId="417"/>
            <ac:spMk id="212" creationId="{E2804804-A04C-FD75-60EA-1522DD77C7F0}"/>
          </ac:spMkLst>
        </pc:spChg>
        <pc:spChg chg="mod">
          <ac:chgData name="Soheil Abbasloo" userId="d71572ce-aea6-4a3a-9d7a-c1bc96c12f67" providerId="ADAL" clId="{ED41F9C1-8274-4F08-8693-1523C4FF26CB}" dt="2022-08-10T22:43:31.501" v="256"/>
          <ac:spMkLst>
            <pc:docMk/>
            <pc:sldMk cId="1023182198" sldId="417"/>
            <ac:spMk id="213" creationId="{802495D9-9779-EB3C-5CD0-5CAF09D2F541}"/>
          </ac:spMkLst>
        </pc:spChg>
        <pc:spChg chg="mod">
          <ac:chgData name="Soheil Abbasloo" userId="d71572ce-aea6-4a3a-9d7a-c1bc96c12f67" providerId="ADAL" clId="{ED41F9C1-8274-4F08-8693-1523C4FF26CB}" dt="2022-08-10T22:43:31.501" v="256"/>
          <ac:spMkLst>
            <pc:docMk/>
            <pc:sldMk cId="1023182198" sldId="417"/>
            <ac:spMk id="214" creationId="{264E289B-1E6A-108E-9FC6-8987BE7462D3}"/>
          </ac:spMkLst>
        </pc:spChg>
        <pc:spChg chg="mod">
          <ac:chgData name="Soheil Abbasloo" userId="d71572ce-aea6-4a3a-9d7a-c1bc96c12f67" providerId="ADAL" clId="{ED41F9C1-8274-4F08-8693-1523C4FF26CB}" dt="2022-08-10T22:43:31.501" v="256"/>
          <ac:spMkLst>
            <pc:docMk/>
            <pc:sldMk cId="1023182198" sldId="417"/>
            <ac:spMk id="215" creationId="{7EA73798-BAC9-C7FA-436C-0B5C9F9661CE}"/>
          </ac:spMkLst>
        </pc:spChg>
        <pc:spChg chg="mod">
          <ac:chgData name="Soheil Abbasloo" userId="d71572ce-aea6-4a3a-9d7a-c1bc96c12f67" providerId="ADAL" clId="{ED41F9C1-8274-4F08-8693-1523C4FF26CB}" dt="2022-08-10T22:43:31.501" v="256"/>
          <ac:spMkLst>
            <pc:docMk/>
            <pc:sldMk cId="1023182198" sldId="417"/>
            <ac:spMk id="216" creationId="{01B42DED-259A-E267-DAB7-4A60447394A7}"/>
          </ac:spMkLst>
        </pc:spChg>
        <pc:spChg chg="mod">
          <ac:chgData name="Soheil Abbasloo" userId="d71572ce-aea6-4a3a-9d7a-c1bc96c12f67" providerId="ADAL" clId="{ED41F9C1-8274-4F08-8693-1523C4FF26CB}" dt="2022-08-10T22:43:31.501" v="256"/>
          <ac:spMkLst>
            <pc:docMk/>
            <pc:sldMk cId="1023182198" sldId="417"/>
            <ac:spMk id="218" creationId="{45B1762C-277C-8A1C-3333-5AE2765D5206}"/>
          </ac:spMkLst>
        </pc:spChg>
        <pc:spChg chg="mod">
          <ac:chgData name="Soheil Abbasloo" userId="d71572ce-aea6-4a3a-9d7a-c1bc96c12f67" providerId="ADAL" clId="{ED41F9C1-8274-4F08-8693-1523C4FF26CB}" dt="2022-08-10T22:43:31.501" v="256"/>
          <ac:spMkLst>
            <pc:docMk/>
            <pc:sldMk cId="1023182198" sldId="417"/>
            <ac:spMk id="219" creationId="{A9C00987-8622-0BA2-1662-73C323532DC7}"/>
          </ac:spMkLst>
        </pc:spChg>
        <pc:spChg chg="mod">
          <ac:chgData name="Soheil Abbasloo" userId="d71572ce-aea6-4a3a-9d7a-c1bc96c12f67" providerId="ADAL" clId="{ED41F9C1-8274-4F08-8693-1523C4FF26CB}" dt="2022-08-10T22:43:31.501" v="256"/>
          <ac:spMkLst>
            <pc:docMk/>
            <pc:sldMk cId="1023182198" sldId="417"/>
            <ac:spMk id="222" creationId="{CF610FC2-A798-ED6B-E405-2143675B6D2A}"/>
          </ac:spMkLst>
        </pc:spChg>
        <pc:spChg chg="mod">
          <ac:chgData name="Soheil Abbasloo" userId="d71572ce-aea6-4a3a-9d7a-c1bc96c12f67" providerId="ADAL" clId="{ED41F9C1-8274-4F08-8693-1523C4FF26CB}" dt="2022-08-10T22:43:31.501" v="256"/>
          <ac:spMkLst>
            <pc:docMk/>
            <pc:sldMk cId="1023182198" sldId="417"/>
            <ac:spMk id="223" creationId="{9BDCDEBB-1483-6D4B-DB0B-37AF10A1BCF6}"/>
          </ac:spMkLst>
        </pc:spChg>
        <pc:spChg chg="mod">
          <ac:chgData name="Soheil Abbasloo" userId="d71572ce-aea6-4a3a-9d7a-c1bc96c12f67" providerId="ADAL" clId="{ED41F9C1-8274-4F08-8693-1523C4FF26CB}" dt="2022-08-10T22:43:31.501" v="256"/>
          <ac:spMkLst>
            <pc:docMk/>
            <pc:sldMk cId="1023182198" sldId="417"/>
            <ac:spMk id="225" creationId="{CE04D4D7-804E-7E63-1462-6DE3749F8BDB}"/>
          </ac:spMkLst>
        </pc:spChg>
        <pc:spChg chg="mod">
          <ac:chgData name="Soheil Abbasloo" userId="d71572ce-aea6-4a3a-9d7a-c1bc96c12f67" providerId="ADAL" clId="{ED41F9C1-8274-4F08-8693-1523C4FF26CB}" dt="2022-08-10T22:43:31.501" v="256"/>
          <ac:spMkLst>
            <pc:docMk/>
            <pc:sldMk cId="1023182198" sldId="417"/>
            <ac:spMk id="226" creationId="{10720DD2-669D-08E2-156C-943258ED5A14}"/>
          </ac:spMkLst>
        </pc:spChg>
        <pc:spChg chg="mod">
          <ac:chgData name="Soheil Abbasloo" userId="d71572ce-aea6-4a3a-9d7a-c1bc96c12f67" providerId="ADAL" clId="{ED41F9C1-8274-4F08-8693-1523C4FF26CB}" dt="2022-08-10T22:43:31.501" v="256"/>
          <ac:spMkLst>
            <pc:docMk/>
            <pc:sldMk cId="1023182198" sldId="417"/>
            <ac:spMk id="228" creationId="{DA9062CA-856E-3B50-DBD8-CAE1202779AF}"/>
          </ac:spMkLst>
        </pc:spChg>
        <pc:spChg chg="mod">
          <ac:chgData name="Soheil Abbasloo" userId="d71572ce-aea6-4a3a-9d7a-c1bc96c12f67" providerId="ADAL" clId="{ED41F9C1-8274-4F08-8693-1523C4FF26CB}" dt="2022-08-10T22:43:31.501" v="256"/>
          <ac:spMkLst>
            <pc:docMk/>
            <pc:sldMk cId="1023182198" sldId="417"/>
            <ac:spMk id="229" creationId="{87C3DE29-EB9C-5D9E-EE95-335A92D0AFAB}"/>
          </ac:spMkLst>
        </pc:spChg>
        <pc:spChg chg="mod">
          <ac:chgData name="Soheil Abbasloo" userId="d71572ce-aea6-4a3a-9d7a-c1bc96c12f67" providerId="ADAL" clId="{ED41F9C1-8274-4F08-8693-1523C4FF26CB}" dt="2022-08-10T22:43:31.501" v="256"/>
          <ac:spMkLst>
            <pc:docMk/>
            <pc:sldMk cId="1023182198" sldId="417"/>
            <ac:spMk id="231" creationId="{0031CE89-91F9-6638-8055-FB36F2B484BB}"/>
          </ac:spMkLst>
        </pc:spChg>
        <pc:spChg chg="mod ord">
          <ac:chgData name="Soheil Abbasloo" userId="d71572ce-aea6-4a3a-9d7a-c1bc96c12f67" providerId="ADAL" clId="{ED41F9C1-8274-4F08-8693-1523C4FF26CB}" dt="2022-08-10T22:35:24.382" v="148" actId="700"/>
          <ac:spMkLst>
            <pc:docMk/>
            <pc:sldMk cId="1023182198" sldId="417"/>
            <ac:spMk id="58375" creationId="{00000000-0000-0000-0000-000000000000}"/>
          </ac:spMkLst>
        </pc:spChg>
        <pc:grpChg chg="del">
          <ac:chgData name="Soheil Abbasloo" userId="d71572ce-aea6-4a3a-9d7a-c1bc96c12f67" providerId="ADAL" clId="{ED41F9C1-8274-4F08-8693-1523C4FF26CB}" dt="2022-08-10T22:43:25.186" v="247" actId="478"/>
          <ac:grpSpMkLst>
            <pc:docMk/>
            <pc:sldMk cId="1023182198" sldId="417"/>
            <ac:grpSpMk id="57" creationId="{00000000-0000-0000-0000-000000000000}"/>
          </ac:grpSpMkLst>
        </pc:grpChg>
        <pc:grpChg chg="del">
          <ac:chgData name="Soheil Abbasloo" userId="d71572ce-aea6-4a3a-9d7a-c1bc96c12f67" providerId="ADAL" clId="{ED41F9C1-8274-4F08-8693-1523C4FF26CB}" dt="2022-08-10T22:43:25.186" v="247" actId="478"/>
          <ac:grpSpMkLst>
            <pc:docMk/>
            <pc:sldMk cId="1023182198" sldId="417"/>
            <ac:grpSpMk id="60" creationId="{00000000-0000-0000-0000-000000000000}"/>
          </ac:grpSpMkLst>
        </pc:grpChg>
        <pc:grpChg chg="add del mod">
          <ac:chgData name="Soheil Abbasloo" userId="d71572ce-aea6-4a3a-9d7a-c1bc96c12f67" providerId="ADAL" clId="{ED41F9C1-8274-4F08-8693-1523C4FF26CB}" dt="2022-08-10T22:43:31.482" v="255"/>
          <ac:grpSpMkLst>
            <pc:docMk/>
            <pc:sldMk cId="1023182198" sldId="417"/>
            <ac:grpSpMk id="62" creationId="{FAD42ECE-A115-928E-49FA-1C7EEFA54434}"/>
          </ac:grpSpMkLst>
        </pc:grpChg>
        <pc:grpChg chg="mod">
          <ac:chgData name="Soheil Abbasloo" userId="d71572ce-aea6-4a3a-9d7a-c1bc96c12f67" providerId="ADAL" clId="{ED41F9C1-8274-4F08-8693-1523C4FF26CB}" dt="2022-08-10T22:43:25.917" v="248"/>
          <ac:grpSpMkLst>
            <pc:docMk/>
            <pc:sldMk cId="1023182198" sldId="417"/>
            <ac:grpSpMk id="86" creationId="{5E27BB22-BB25-94EC-27F8-FE3A86AB7CB1}"/>
          </ac:grpSpMkLst>
        </pc:grpChg>
        <pc:grpChg chg="mod">
          <ac:chgData name="Soheil Abbasloo" userId="d71572ce-aea6-4a3a-9d7a-c1bc96c12f67" providerId="ADAL" clId="{ED41F9C1-8274-4F08-8693-1523C4FF26CB}" dt="2022-08-10T22:43:25.917" v="248"/>
          <ac:grpSpMkLst>
            <pc:docMk/>
            <pc:sldMk cId="1023182198" sldId="417"/>
            <ac:grpSpMk id="131" creationId="{C27D6C4D-510B-AAF9-DD34-41B65210C52C}"/>
          </ac:grpSpMkLst>
        </pc:grpChg>
        <pc:grpChg chg="mod">
          <ac:chgData name="Soheil Abbasloo" userId="d71572ce-aea6-4a3a-9d7a-c1bc96c12f67" providerId="ADAL" clId="{ED41F9C1-8274-4F08-8693-1523C4FF26CB}" dt="2022-08-10T22:43:25.917" v="248"/>
          <ac:grpSpMkLst>
            <pc:docMk/>
            <pc:sldMk cId="1023182198" sldId="417"/>
            <ac:grpSpMk id="133" creationId="{23D7AE07-C234-8F0E-4F27-49E59F41DAE5}"/>
          </ac:grpSpMkLst>
        </pc:grpChg>
        <pc:grpChg chg="mod">
          <ac:chgData name="Soheil Abbasloo" userId="d71572ce-aea6-4a3a-9d7a-c1bc96c12f67" providerId="ADAL" clId="{ED41F9C1-8274-4F08-8693-1523C4FF26CB}" dt="2022-08-10T22:43:25.917" v="248"/>
          <ac:grpSpMkLst>
            <pc:docMk/>
            <pc:sldMk cId="1023182198" sldId="417"/>
            <ac:grpSpMk id="135" creationId="{187FD69B-9195-F846-88B5-8692E304E229}"/>
          </ac:grpSpMkLst>
        </pc:grpChg>
        <pc:grpChg chg="add del mod">
          <ac:chgData name="Soheil Abbasloo" userId="d71572ce-aea6-4a3a-9d7a-c1bc96c12f67" providerId="ADAL" clId="{ED41F9C1-8274-4F08-8693-1523C4FF26CB}" dt="2022-08-10T22:43:31.482" v="255"/>
          <ac:grpSpMkLst>
            <pc:docMk/>
            <pc:sldMk cId="1023182198" sldId="417"/>
            <ac:grpSpMk id="149" creationId="{2BA6C869-8D68-FDCF-7B7B-6883741267D7}"/>
          </ac:grpSpMkLst>
        </pc:grpChg>
        <pc:grpChg chg="add mod">
          <ac:chgData name="Soheil Abbasloo" userId="d71572ce-aea6-4a3a-9d7a-c1bc96c12f67" providerId="ADAL" clId="{ED41F9C1-8274-4F08-8693-1523C4FF26CB}" dt="2022-08-10T22:43:33.917" v="257" actId="1076"/>
          <ac:grpSpMkLst>
            <pc:docMk/>
            <pc:sldMk cId="1023182198" sldId="417"/>
            <ac:grpSpMk id="174" creationId="{FE9AFE84-40ED-F69A-0482-FCFA86E57EDC}"/>
          </ac:grpSpMkLst>
        </pc:grpChg>
        <pc:grpChg chg="mod">
          <ac:chgData name="Soheil Abbasloo" userId="d71572ce-aea6-4a3a-9d7a-c1bc96c12f67" providerId="ADAL" clId="{ED41F9C1-8274-4F08-8693-1523C4FF26CB}" dt="2022-08-10T22:43:31.501" v="256"/>
          <ac:grpSpMkLst>
            <pc:docMk/>
            <pc:sldMk cId="1023182198" sldId="417"/>
            <ac:grpSpMk id="184" creationId="{09BC7DA1-F07B-C24C-3152-356269B0D659}"/>
          </ac:grpSpMkLst>
        </pc:grpChg>
        <pc:grpChg chg="mod">
          <ac:chgData name="Soheil Abbasloo" userId="d71572ce-aea6-4a3a-9d7a-c1bc96c12f67" providerId="ADAL" clId="{ED41F9C1-8274-4F08-8693-1523C4FF26CB}" dt="2022-08-10T22:43:31.501" v="256"/>
          <ac:grpSpMkLst>
            <pc:docMk/>
            <pc:sldMk cId="1023182198" sldId="417"/>
            <ac:grpSpMk id="191" creationId="{BC5E8E52-0AFF-3243-5EAB-211B4DAEEC0A}"/>
          </ac:grpSpMkLst>
        </pc:grpChg>
        <pc:grpChg chg="mod">
          <ac:chgData name="Soheil Abbasloo" userId="d71572ce-aea6-4a3a-9d7a-c1bc96c12f67" providerId="ADAL" clId="{ED41F9C1-8274-4F08-8693-1523C4FF26CB}" dt="2022-08-10T22:43:31.501" v="256"/>
          <ac:grpSpMkLst>
            <pc:docMk/>
            <pc:sldMk cId="1023182198" sldId="417"/>
            <ac:grpSpMk id="193" creationId="{59DDF025-0ADB-8039-F5B4-58543E9B6715}"/>
          </ac:grpSpMkLst>
        </pc:grpChg>
        <pc:grpChg chg="mod">
          <ac:chgData name="Soheil Abbasloo" userId="d71572ce-aea6-4a3a-9d7a-c1bc96c12f67" providerId="ADAL" clId="{ED41F9C1-8274-4F08-8693-1523C4FF26CB}" dt="2022-08-10T22:43:31.501" v="256"/>
          <ac:grpSpMkLst>
            <pc:docMk/>
            <pc:sldMk cId="1023182198" sldId="417"/>
            <ac:grpSpMk id="195" creationId="{7B4CD69F-A00C-F567-5415-0791570F7268}"/>
          </ac:grpSpMkLst>
        </pc:grpChg>
        <pc:grpChg chg="add mod">
          <ac:chgData name="Soheil Abbasloo" userId="d71572ce-aea6-4a3a-9d7a-c1bc96c12f67" providerId="ADAL" clId="{ED41F9C1-8274-4F08-8693-1523C4FF26CB}" dt="2022-08-10T22:43:33.917" v="257" actId="1076"/>
          <ac:grpSpMkLst>
            <pc:docMk/>
            <pc:sldMk cId="1023182198" sldId="417"/>
            <ac:grpSpMk id="207" creationId="{D2BFA43B-2BD4-5B63-214C-5BB7C98E0061}"/>
          </ac:grpSpMkLst>
        </pc:grpChg>
        <pc:graphicFrameChg chg="mod">
          <ac:chgData name="Soheil Abbasloo" userId="d71572ce-aea6-4a3a-9d7a-c1bc96c12f67" providerId="ADAL" clId="{ED41F9C1-8274-4F08-8693-1523C4FF26CB}" dt="2022-08-10T22:43:25.917" v="248"/>
          <ac:graphicFrameMkLst>
            <pc:docMk/>
            <pc:sldMk cId="1023182198" sldId="417"/>
            <ac:graphicFrameMk id="64" creationId="{EDF24F52-C5C9-5E38-2C13-17AE92CE67F6}"/>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65" creationId="{04A5B004-EC16-DC73-59EE-EA6FA75A24DD}"/>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87" creationId="{7F4E61F7-7B0B-80E2-0361-1A573FAED7DF}"/>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124" creationId="{15BC2249-E35C-7E93-9DE4-671AE9F74CA5}"/>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128" creationId="{D642532D-815C-D48D-7F17-56AA2CEF5C72}"/>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132" creationId="{67E67BC0-68EC-F0EB-34B4-2B3CF796E338}"/>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134" creationId="{E76D3062-CB16-C379-0F95-FF37DB309A8B}"/>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151" creationId="{F85E1036-6E36-8859-9A1F-72FFDC538E09}"/>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152" creationId="{8700FB26-2B4F-6FD7-1183-C7CDC58CBB57}"/>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159" creationId="{6D30CDED-11AA-079F-F43C-64909F7334BB}"/>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162" creationId="{EFBC8030-03BF-677F-07B6-03C8E4408DBD}"/>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163" creationId="{D43609E6-4638-3784-925D-C3A026FF1204}"/>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166" creationId="{397FD1DC-6969-20E2-4780-95A837C74EDC}"/>
          </ac:graphicFrameMkLst>
        </pc:graphicFrameChg>
        <pc:graphicFrameChg chg="mod">
          <ac:chgData name="Soheil Abbasloo" userId="d71572ce-aea6-4a3a-9d7a-c1bc96c12f67" providerId="ADAL" clId="{ED41F9C1-8274-4F08-8693-1523C4FF26CB}" dt="2022-08-10T22:43:25.917" v="248"/>
          <ac:graphicFrameMkLst>
            <pc:docMk/>
            <pc:sldMk cId="1023182198" sldId="417"/>
            <ac:graphicFrameMk id="169" creationId="{BAD6A51D-5DC1-D76A-D69A-4951376B92EF}"/>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175" creationId="{048984F7-3905-99AA-BA69-4312D7B4E24F}"/>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176" creationId="{BDC1AB8E-FEC1-DE50-8F21-D3268D30C3B1}"/>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185" creationId="{E405545C-8CF6-1F75-5B02-594525E1D18B}"/>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189" creationId="{CFA1D8DB-CFBC-BD0D-A3CA-73571A32DC67}"/>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190" creationId="{B4FE50E1-873C-3540-EDD2-F9BBE1D477D1}"/>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192" creationId="{B4B90079-321A-A862-B7D4-DE50AEEB64EE}"/>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194" creationId="{766DF4DD-4AF1-1BF4-5A83-25E6C9163C83}"/>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209" creationId="{0E750C17-B1F9-416C-1F77-B2B723F6027F}"/>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210" creationId="{8C517BC3-6E28-468A-55E9-42CE702AF02A}"/>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217" creationId="{369E5C46-0865-CFB0-CA7D-F9B4585E02C6}"/>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220" creationId="{C8055437-86C8-6D0B-721C-FFC762378D45}"/>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221" creationId="{204214BC-704C-F790-8C35-0E93450D9032}"/>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224" creationId="{4E6FF111-4B58-D394-214D-7B6A6A1807B6}"/>
          </ac:graphicFrameMkLst>
        </pc:graphicFrameChg>
        <pc:graphicFrameChg chg="mod">
          <ac:chgData name="Soheil Abbasloo" userId="d71572ce-aea6-4a3a-9d7a-c1bc96c12f67" providerId="ADAL" clId="{ED41F9C1-8274-4F08-8693-1523C4FF26CB}" dt="2022-08-10T22:43:31.501" v="256"/>
          <ac:graphicFrameMkLst>
            <pc:docMk/>
            <pc:sldMk cId="1023182198" sldId="417"/>
            <ac:graphicFrameMk id="227" creationId="{5E502CA2-3B0C-CCE4-F8E7-AC975985C1A8}"/>
          </ac:graphicFrameMkLst>
        </pc:graphicFrameChg>
        <pc:picChg chg="mod">
          <ac:chgData name="Soheil Abbasloo" userId="d71572ce-aea6-4a3a-9d7a-c1bc96c12f67" providerId="ADAL" clId="{ED41F9C1-8274-4F08-8693-1523C4FF26CB}" dt="2022-08-10T22:43:25.917" v="248"/>
          <ac:picMkLst>
            <pc:docMk/>
            <pc:sldMk cId="1023182198" sldId="417"/>
            <ac:picMk id="150" creationId="{5FBCFB64-EF26-225C-8400-3135929A144F}"/>
          </ac:picMkLst>
        </pc:picChg>
        <pc:picChg chg="mod">
          <ac:chgData name="Soheil Abbasloo" userId="d71572ce-aea6-4a3a-9d7a-c1bc96c12f67" providerId="ADAL" clId="{ED41F9C1-8274-4F08-8693-1523C4FF26CB}" dt="2022-08-10T22:43:25.917" v="248"/>
          <ac:picMkLst>
            <pc:docMk/>
            <pc:sldMk cId="1023182198" sldId="417"/>
            <ac:picMk id="172" creationId="{2BC926BC-349C-01B8-33D1-F9CDE7D91D5A}"/>
          </ac:picMkLst>
        </pc:picChg>
        <pc:picChg chg="mod">
          <ac:chgData name="Soheil Abbasloo" userId="d71572ce-aea6-4a3a-9d7a-c1bc96c12f67" providerId="ADAL" clId="{ED41F9C1-8274-4F08-8693-1523C4FF26CB}" dt="2022-08-10T22:43:31.501" v="256"/>
          <ac:picMkLst>
            <pc:docMk/>
            <pc:sldMk cId="1023182198" sldId="417"/>
            <ac:picMk id="208" creationId="{B0266F9A-BBD0-29E0-E4CC-CDD881CD7EA9}"/>
          </ac:picMkLst>
        </pc:picChg>
        <pc:picChg chg="mod">
          <ac:chgData name="Soheil Abbasloo" userId="d71572ce-aea6-4a3a-9d7a-c1bc96c12f67" providerId="ADAL" clId="{ED41F9C1-8274-4F08-8693-1523C4FF26CB}" dt="2022-08-10T22:43:31.501" v="256"/>
          <ac:picMkLst>
            <pc:docMk/>
            <pc:sldMk cId="1023182198" sldId="417"/>
            <ac:picMk id="230" creationId="{81EBA384-CC80-F1A0-60E2-E9594ED00DC3}"/>
          </ac:picMkLst>
        </pc:picChg>
      </pc:sldChg>
      <pc:sldChg chg="addSp delSp modSp add del mod modClrScheme chgLayout">
        <pc:chgData name="Soheil Abbasloo" userId="d71572ce-aea6-4a3a-9d7a-c1bc96c12f67" providerId="ADAL" clId="{ED41F9C1-8274-4F08-8693-1523C4FF26CB}" dt="2022-08-17T16:10:26.218" v="6093" actId="2696"/>
        <pc:sldMkLst>
          <pc:docMk/>
          <pc:sldMk cId="579477118" sldId="418"/>
        </pc:sldMkLst>
        <pc:spChg chg="mod ord">
          <ac:chgData name="Soheil Abbasloo" userId="d71572ce-aea6-4a3a-9d7a-c1bc96c12f67" providerId="ADAL" clId="{ED41F9C1-8274-4F08-8693-1523C4FF26CB}" dt="2022-08-10T22:35:24.382" v="148" actId="700"/>
          <ac:spMkLst>
            <pc:docMk/>
            <pc:sldMk cId="579477118" sldId="418"/>
            <ac:spMk id="2" creationId="{00000000-0000-0000-0000-000000000000}"/>
          </ac:spMkLst>
        </pc:spChg>
        <pc:spChg chg="add mod ord">
          <ac:chgData name="Soheil Abbasloo" userId="d71572ce-aea6-4a3a-9d7a-c1bc96c12f67" providerId="ADAL" clId="{ED41F9C1-8274-4F08-8693-1523C4FF26CB}" dt="2022-08-10T22:45:51.758" v="338" actId="404"/>
          <ac:spMkLst>
            <pc:docMk/>
            <pc:sldMk cId="579477118" sldId="418"/>
            <ac:spMk id="3" creationId="{673C67BD-AEE4-05E0-7F38-0E806A78A11E}"/>
          </ac:spMkLst>
        </pc:spChg>
        <pc:spChg chg="add mod ord">
          <ac:chgData name="Soheil Abbasloo" userId="d71572ce-aea6-4a3a-9d7a-c1bc96c12f67" providerId="ADAL" clId="{ED41F9C1-8274-4F08-8693-1523C4FF26CB}" dt="2022-08-10T22:32:08.897" v="106" actId="700"/>
          <ac:spMkLst>
            <pc:docMk/>
            <pc:sldMk cId="579477118" sldId="418"/>
            <ac:spMk id="3" creationId="{AD3E6F8B-B5BA-6ADC-B9BB-40F84B206ACD}"/>
          </ac:spMkLst>
        </pc:spChg>
        <pc:spChg chg="mod">
          <ac:chgData name="Soheil Abbasloo" userId="d71572ce-aea6-4a3a-9d7a-c1bc96c12f67" providerId="ADAL" clId="{ED41F9C1-8274-4F08-8693-1523C4FF26CB}" dt="2022-08-10T22:46:04.417" v="340"/>
          <ac:spMkLst>
            <pc:docMk/>
            <pc:sldMk cId="579477118" sldId="418"/>
            <ac:spMk id="25" creationId="{B3E6639D-27EF-6498-C2FF-152F8A85BF10}"/>
          </ac:spMkLst>
        </pc:spChg>
        <pc:spChg chg="mod">
          <ac:chgData name="Soheil Abbasloo" userId="d71572ce-aea6-4a3a-9d7a-c1bc96c12f67" providerId="ADAL" clId="{ED41F9C1-8274-4F08-8693-1523C4FF26CB}" dt="2022-08-10T22:46:04.417" v="340"/>
          <ac:spMkLst>
            <pc:docMk/>
            <pc:sldMk cId="579477118" sldId="418"/>
            <ac:spMk id="26" creationId="{3FF36379-4DB9-8CAF-7B43-BB91E689691E}"/>
          </ac:spMkLst>
        </pc:spChg>
        <pc:spChg chg="mod">
          <ac:chgData name="Soheil Abbasloo" userId="d71572ce-aea6-4a3a-9d7a-c1bc96c12f67" providerId="ADAL" clId="{ED41F9C1-8274-4F08-8693-1523C4FF26CB}" dt="2022-08-10T22:46:04.417" v="340"/>
          <ac:spMkLst>
            <pc:docMk/>
            <pc:sldMk cId="579477118" sldId="418"/>
            <ac:spMk id="27" creationId="{627F3A8B-100C-D322-9CBC-74CCBD82F791}"/>
          </ac:spMkLst>
        </pc:spChg>
        <pc:spChg chg="mod">
          <ac:chgData name="Soheil Abbasloo" userId="d71572ce-aea6-4a3a-9d7a-c1bc96c12f67" providerId="ADAL" clId="{ED41F9C1-8274-4F08-8693-1523C4FF26CB}" dt="2022-08-10T22:46:04.417" v="340"/>
          <ac:spMkLst>
            <pc:docMk/>
            <pc:sldMk cId="579477118" sldId="418"/>
            <ac:spMk id="29" creationId="{2F67BD92-10C9-DC47-52F1-C391ECF07CF9}"/>
          </ac:spMkLst>
        </pc:spChg>
        <pc:spChg chg="del mod">
          <ac:chgData name="Soheil Abbasloo" userId="d71572ce-aea6-4a3a-9d7a-c1bc96c12f67" providerId="ADAL" clId="{ED41F9C1-8274-4F08-8693-1523C4FF26CB}" dt="2022-08-10T22:45:31.770" v="325" actId="478"/>
          <ac:spMkLst>
            <pc:docMk/>
            <pc:sldMk cId="579477118" sldId="418"/>
            <ac:spMk id="33" creationId="{00000000-0000-0000-0000-000000000000}"/>
          </ac:spMkLst>
        </pc:spChg>
        <pc:spChg chg="mod">
          <ac:chgData name="Soheil Abbasloo" userId="d71572ce-aea6-4a3a-9d7a-c1bc96c12f67" providerId="ADAL" clId="{ED41F9C1-8274-4F08-8693-1523C4FF26CB}" dt="2022-08-10T22:46:04.417" v="340"/>
          <ac:spMkLst>
            <pc:docMk/>
            <pc:sldMk cId="579477118" sldId="418"/>
            <ac:spMk id="37" creationId="{676A31F0-2FC7-64A0-C82C-A1A18FBD989B}"/>
          </ac:spMkLst>
        </pc:spChg>
        <pc:spChg chg="mod">
          <ac:chgData name="Soheil Abbasloo" userId="d71572ce-aea6-4a3a-9d7a-c1bc96c12f67" providerId="ADAL" clId="{ED41F9C1-8274-4F08-8693-1523C4FF26CB}" dt="2022-08-10T22:46:04.417" v="340"/>
          <ac:spMkLst>
            <pc:docMk/>
            <pc:sldMk cId="579477118" sldId="418"/>
            <ac:spMk id="38" creationId="{CF235ABC-091A-6892-CB25-D5D48743596C}"/>
          </ac:spMkLst>
        </pc:spChg>
        <pc:spChg chg="mod">
          <ac:chgData name="Soheil Abbasloo" userId="d71572ce-aea6-4a3a-9d7a-c1bc96c12f67" providerId="ADAL" clId="{ED41F9C1-8274-4F08-8693-1523C4FF26CB}" dt="2022-08-10T22:46:04.417" v="340"/>
          <ac:spMkLst>
            <pc:docMk/>
            <pc:sldMk cId="579477118" sldId="418"/>
            <ac:spMk id="39" creationId="{0E8EAAC0-D6A3-A1AA-C43B-1DD80BBC91E6}"/>
          </ac:spMkLst>
        </pc:spChg>
        <pc:spChg chg="mod">
          <ac:chgData name="Soheil Abbasloo" userId="d71572ce-aea6-4a3a-9d7a-c1bc96c12f67" providerId="ADAL" clId="{ED41F9C1-8274-4F08-8693-1523C4FF26CB}" dt="2022-08-10T22:46:04.417" v="340"/>
          <ac:spMkLst>
            <pc:docMk/>
            <pc:sldMk cId="579477118" sldId="418"/>
            <ac:spMk id="40" creationId="{C5720D7D-057C-1A15-2BAB-A2CA78C5093C}"/>
          </ac:spMkLst>
        </pc:spChg>
        <pc:spChg chg="mod">
          <ac:chgData name="Soheil Abbasloo" userId="d71572ce-aea6-4a3a-9d7a-c1bc96c12f67" providerId="ADAL" clId="{ED41F9C1-8274-4F08-8693-1523C4FF26CB}" dt="2022-08-10T22:46:06.078" v="344"/>
          <ac:spMkLst>
            <pc:docMk/>
            <pc:sldMk cId="579477118" sldId="418"/>
            <ac:spMk id="46" creationId="{5DC2133C-91E6-C0F7-DC3A-8922F528CEF4}"/>
          </ac:spMkLst>
        </pc:spChg>
        <pc:spChg chg="mod">
          <ac:chgData name="Soheil Abbasloo" userId="d71572ce-aea6-4a3a-9d7a-c1bc96c12f67" providerId="ADAL" clId="{ED41F9C1-8274-4F08-8693-1523C4FF26CB}" dt="2022-08-10T22:46:06.078" v="344"/>
          <ac:spMkLst>
            <pc:docMk/>
            <pc:sldMk cId="579477118" sldId="418"/>
            <ac:spMk id="47" creationId="{C3CF773C-4EE7-630B-31EE-C5C094F0C8A0}"/>
          </ac:spMkLst>
        </pc:spChg>
        <pc:spChg chg="mod">
          <ac:chgData name="Soheil Abbasloo" userId="d71572ce-aea6-4a3a-9d7a-c1bc96c12f67" providerId="ADAL" clId="{ED41F9C1-8274-4F08-8693-1523C4FF26CB}" dt="2022-08-10T22:46:06.078" v="344"/>
          <ac:spMkLst>
            <pc:docMk/>
            <pc:sldMk cId="579477118" sldId="418"/>
            <ac:spMk id="48" creationId="{8F630AAA-45DE-7E46-5AD6-5662F0B47082}"/>
          </ac:spMkLst>
        </pc:spChg>
        <pc:spChg chg="mod">
          <ac:chgData name="Soheil Abbasloo" userId="d71572ce-aea6-4a3a-9d7a-c1bc96c12f67" providerId="ADAL" clId="{ED41F9C1-8274-4F08-8693-1523C4FF26CB}" dt="2022-08-10T22:46:06.078" v="344"/>
          <ac:spMkLst>
            <pc:docMk/>
            <pc:sldMk cId="579477118" sldId="418"/>
            <ac:spMk id="49" creationId="{3BEF5B74-2D6E-0D43-0409-D229B1F20014}"/>
          </ac:spMkLst>
        </pc:spChg>
        <pc:spChg chg="mod">
          <ac:chgData name="Soheil Abbasloo" userId="d71572ce-aea6-4a3a-9d7a-c1bc96c12f67" providerId="ADAL" clId="{ED41F9C1-8274-4F08-8693-1523C4FF26CB}" dt="2022-08-10T22:46:06.078" v="344"/>
          <ac:spMkLst>
            <pc:docMk/>
            <pc:sldMk cId="579477118" sldId="418"/>
            <ac:spMk id="54" creationId="{CDF6D30F-6B77-858C-76DA-FACD92155872}"/>
          </ac:spMkLst>
        </pc:spChg>
        <pc:spChg chg="mod">
          <ac:chgData name="Soheil Abbasloo" userId="d71572ce-aea6-4a3a-9d7a-c1bc96c12f67" providerId="ADAL" clId="{ED41F9C1-8274-4F08-8693-1523C4FF26CB}" dt="2022-08-10T22:46:06.078" v="344"/>
          <ac:spMkLst>
            <pc:docMk/>
            <pc:sldMk cId="579477118" sldId="418"/>
            <ac:spMk id="55" creationId="{8E4818BC-5E75-E42F-E655-5DE081448458}"/>
          </ac:spMkLst>
        </pc:spChg>
        <pc:spChg chg="mod">
          <ac:chgData name="Soheil Abbasloo" userId="d71572ce-aea6-4a3a-9d7a-c1bc96c12f67" providerId="ADAL" clId="{ED41F9C1-8274-4F08-8693-1523C4FF26CB}" dt="2022-08-10T22:46:06.078" v="344"/>
          <ac:spMkLst>
            <pc:docMk/>
            <pc:sldMk cId="579477118" sldId="418"/>
            <ac:spMk id="56" creationId="{57332535-51E6-31F8-4D1A-9FF94D30C7B8}"/>
          </ac:spMkLst>
        </pc:spChg>
        <pc:spChg chg="mod">
          <ac:chgData name="Soheil Abbasloo" userId="d71572ce-aea6-4a3a-9d7a-c1bc96c12f67" providerId="ADAL" clId="{ED41F9C1-8274-4F08-8693-1523C4FF26CB}" dt="2022-08-10T22:46:06.078" v="344"/>
          <ac:spMkLst>
            <pc:docMk/>
            <pc:sldMk cId="579477118" sldId="418"/>
            <ac:spMk id="57" creationId="{A1849488-170B-FFA9-1C8B-BC82C32DFB9B}"/>
          </ac:spMkLst>
        </pc:spChg>
        <pc:grpChg chg="add del mod">
          <ac:chgData name="Soheil Abbasloo" userId="d71572ce-aea6-4a3a-9d7a-c1bc96c12f67" providerId="ADAL" clId="{ED41F9C1-8274-4F08-8693-1523C4FF26CB}" dt="2022-08-10T22:46:06.073" v="343"/>
          <ac:grpSpMkLst>
            <pc:docMk/>
            <pc:sldMk cId="579477118" sldId="418"/>
            <ac:grpSpMk id="23" creationId="{E48EC49E-249D-1E13-C57C-CA1CE836A007}"/>
          </ac:grpSpMkLst>
        </pc:grpChg>
        <pc:grpChg chg="del">
          <ac:chgData name="Soheil Abbasloo" userId="d71572ce-aea6-4a3a-9d7a-c1bc96c12f67" providerId="ADAL" clId="{ED41F9C1-8274-4F08-8693-1523C4FF26CB}" dt="2022-08-10T22:45:56.226" v="339" actId="478"/>
          <ac:grpSpMkLst>
            <pc:docMk/>
            <pc:sldMk cId="579477118" sldId="418"/>
            <ac:grpSpMk id="36" creationId="{00000000-0000-0000-0000-000000000000}"/>
          </ac:grpSpMkLst>
        </pc:grpChg>
        <pc:grpChg chg="add mod">
          <ac:chgData name="Soheil Abbasloo" userId="d71572ce-aea6-4a3a-9d7a-c1bc96c12f67" providerId="ADAL" clId="{ED41F9C1-8274-4F08-8693-1523C4FF26CB}" dt="2022-08-10T22:46:08.625" v="345" actId="1076"/>
          <ac:grpSpMkLst>
            <pc:docMk/>
            <pc:sldMk cId="579477118" sldId="418"/>
            <ac:grpSpMk id="45" creationId="{3806899A-41A8-2289-3569-128357D54BFD}"/>
          </ac:grpSpMkLst>
        </pc:grpChg>
        <pc:cxnChg chg="mod">
          <ac:chgData name="Soheil Abbasloo" userId="d71572ce-aea6-4a3a-9d7a-c1bc96c12f67" providerId="ADAL" clId="{ED41F9C1-8274-4F08-8693-1523C4FF26CB}" dt="2022-08-10T22:45:56.226" v="339" actId="478"/>
          <ac:cxnSpMkLst>
            <pc:docMk/>
            <pc:sldMk cId="579477118" sldId="418"/>
            <ac:cxnSpMk id="9" creationId="{00000000-0000-0000-0000-000000000000}"/>
          </ac:cxnSpMkLst>
        </pc:cxnChg>
        <pc:cxnChg chg="mod">
          <ac:chgData name="Soheil Abbasloo" userId="d71572ce-aea6-4a3a-9d7a-c1bc96c12f67" providerId="ADAL" clId="{ED41F9C1-8274-4F08-8693-1523C4FF26CB}" dt="2022-08-10T22:45:56.226" v="339" actId="478"/>
          <ac:cxnSpMkLst>
            <pc:docMk/>
            <pc:sldMk cId="579477118" sldId="418"/>
            <ac:cxnSpMk id="11" creationId="{00000000-0000-0000-0000-000000000000}"/>
          </ac:cxnSpMkLst>
        </pc:cxnChg>
        <pc:cxnChg chg="mod">
          <ac:chgData name="Soheil Abbasloo" userId="d71572ce-aea6-4a3a-9d7a-c1bc96c12f67" providerId="ADAL" clId="{ED41F9C1-8274-4F08-8693-1523C4FF26CB}" dt="2022-08-10T22:45:56.226" v="339" actId="478"/>
          <ac:cxnSpMkLst>
            <pc:docMk/>
            <pc:sldMk cId="579477118" sldId="418"/>
            <ac:cxnSpMk id="13" creationId="{00000000-0000-0000-0000-000000000000}"/>
          </ac:cxnSpMkLst>
        </pc:cxnChg>
        <pc:cxnChg chg="mod">
          <ac:chgData name="Soheil Abbasloo" userId="d71572ce-aea6-4a3a-9d7a-c1bc96c12f67" providerId="ADAL" clId="{ED41F9C1-8274-4F08-8693-1523C4FF26CB}" dt="2022-08-10T22:45:56.226" v="339" actId="478"/>
          <ac:cxnSpMkLst>
            <pc:docMk/>
            <pc:sldMk cId="579477118" sldId="418"/>
            <ac:cxnSpMk id="15" creationId="{00000000-0000-0000-0000-000000000000}"/>
          </ac:cxnSpMkLst>
        </pc:cxnChg>
        <pc:cxnChg chg="mod">
          <ac:chgData name="Soheil Abbasloo" userId="d71572ce-aea6-4a3a-9d7a-c1bc96c12f67" providerId="ADAL" clId="{ED41F9C1-8274-4F08-8693-1523C4FF26CB}" dt="2022-08-10T22:45:56.226" v="339" actId="478"/>
          <ac:cxnSpMkLst>
            <pc:docMk/>
            <pc:sldMk cId="579477118" sldId="418"/>
            <ac:cxnSpMk id="22" creationId="{00000000-0000-0000-0000-000000000000}"/>
          </ac:cxnSpMkLst>
        </pc:cxnChg>
        <pc:cxnChg chg="mod">
          <ac:chgData name="Soheil Abbasloo" userId="d71572ce-aea6-4a3a-9d7a-c1bc96c12f67" providerId="ADAL" clId="{ED41F9C1-8274-4F08-8693-1523C4FF26CB}" dt="2022-08-10T22:45:56.226" v="339" actId="478"/>
          <ac:cxnSpMkLst>
            <pc:docMk/>
            <pc:sldMk cId="579477118" sldId="418"/>
            <ac:cxnSpMk id="24" creationId="{00000000-0000-0000-0000-000000000000}"/>
          </ac:cxnSpMkLst>
        </pc:cxnChg>
        <pc:cxnChg chg="mod">
          <ac:chgData name="Soheil Abbasloo" userId="d71572ce-aea6-4a3a-9d7a-c1bc96c12f67" providerId="ADAL" clId="{ED41F9C1-8274-4F08-8693-1523C4FF26CB}" dt="2022-08-10T22:45:56.226" v="339" actId="478"/>
          <ac:cxnSpMkLst>
            <pc:docMk/>
            <pc:sldMk cId="579477118" sldId="418"/>
            <ac:cxnSpMk id="28" creationId="{00000000-0000-0000-0000-000000000000}"/>
          </ac:cxnSpMkLst>
        </pc:cxnChg>
        <pc:cxnChg chg="mod">
          <ac:chgData name="Soheil Abbasloo" userId="d71572ce-aea6-4a3a-9d7a-c1bc96c12f67" providerId="ADAL" clId="{ED41F9C1-8274-4F08-8693-1523C4FF26CB}" dt="2022-08-10T22:45:56.226" v="339" actId="478"/>
          <ac:cxnSpMkLst>
            <pc:docMk/>
            <pc:sldMk cId="579477118" sldId="418"/>
            <ac:cxnSpMk id="30" creationId="{00000000-0000-0000-0000-000000000000}"/>
          </ac:cxnSpMkLst>
        </pc:cxnChg>
        <pc:cxnChg chg="mod">
          <ac:chgData name="Soheil Abbasloo" userId="d71572ce-aea6-4a3a-9d7a-c1bc96c12f67" providerId="ADAL" clId="{ED41F9C1-8274-4F08-8693-1523C4FF26CB}" dt="2022-08-10T22:46:04.417" v="340"/>
          <ac:cxnSpMkLst>
            <pc:docMk/>
            <pc:sldMk cId="579477118" sldId="418"/>
            <ac:cxnSpMk id="31" creationId="{54A42B32-6447-3C30-D404-3B92AC16D9CF}"/>
          </ac:cxnSpMkLst>
        </pc:cxnChg>
        <pc:cxnChg chg="mod">
          <ac:chgData name="Soheil Abbasloo" userId="d71572ce-aea6-4a3a-9d7a-c1bc96c12f67" providerId="ADAL" clId="{ED41F9C1-8274-4F08-8693-1523C4FF26CB}" dt="2022-08-10T22:46:04.417" v="340"/>
          <ac:cxnSpMkLst>
            <pc:docMk/>
            <pc:sldMk cId="579477118" sldId="418"/>
            <ac:cxnSpMk id="32" creationId="{6561AC9E-C899-69E5-B8BE-49F3AB91B52E}"/>
          </ac:cxnSpMkLst>
        </pc:cxnChg>
        <pc:cxnChg chg="mod">
          <ac:chgData name="Soheil Abbasloo" userId="d71572ce-aea6-4a3a-9d7a-c1bc96c12f67" providerId="ADAL" clId="{ED41F9C1-8274-4F08-8693-1523C4FF26CB}" dt="2022-08-10T22:46:04.417" v="340"/>
          <ac:cxnSpMkLst>
            <pc:docMk/>
            <pc:sldMk cId="579477118" sldId="418"/>
            <ac:cxnSpMk id="34" creationId="{7EF1790A-003A-A0CF-2C71-DDAFDDE7B65E}"/>
          </ac:cxnSpMkLst>
        </pc:cxnChg>
        <pc:cxnChg chg="mod">
          <ac:chgData name="Soheil Abbasloo" userId="d71572ce-aea6-4a3a-9d7a-c1bc96c12f67" providerId="ADAL" clId="{ED41F9C1-8274-4F08-8693-1523C4FF26CB}" dt="2022-08-10T22:46:04.417" v="340"/>
          <ac:cxnSpMkLst>
            <pc:docMk/>
            <pc:sldMk cId="579477118" sldId="418"/>
            <ac:cxnSpMk id="35" creationId="{61EED78B-4453-E358-64E2-AE24200541F3}"/>
          </ac:cxnSpMkLst>
        </pc:cxnChg>
        <pc:cxnChg chg="mod">
          <ac:chgData name="Soheil Abbasloo" userId="d71572ce-aea6-4a3a-9d7a-c1bc96c12f67" providerId="ADAL" clId="{ED41F9C1-8274-4F08-8693-1523C4FF26CB}" dt="2022-08-10T22:46:04.417" v="340"/>
          <ac:cxnSpMkLst>
            <pc:docMk/>
            <pc:sldMk cId="579477118" sldId="418"/>
            <ac:cxnSpMk id="41" creationId="{36849CF5-B625-602D-6D13-0F36014923C5}"/>
          </ac:cxnSpMkLst>
        </pc:cxnChg>
        <pc:cxnChg chg="mod">
          <ac:chgData name="Soheil Abbasloo" userId="d71572ce-aea6-4a3a-9d7a-c1bc96c12f67" providerId="ADAL" clId="{ED41F9C1-8274-4F08-8693-1523C4FF26CB}" dt="2022-08-10T22:46:04.417" v="340"/>
          <ac:cxnSpMkLst>
            <pc:docMk/>
            <pc:sldMk cId="579477118" sldId="418"/>
            <ac:cxnSpMk id="42" creationId="{20C161D9-CB15-61C9-0E1C-1CA7AC661935}"/>
          </ac:cxnSpMkLst>
        </pc:cxnChg>
        <pc:cxnChg chg="mod">
          <ac:chgData name="Soheil Abbasloo" userId="d71572ce-aea6-4a3a-9d7a-c1bc96c12f67" providerId="ADAL" clId="{ED41F9C1-8274-4F08-8693-1523C4FF26CB}" dt="2022-08-10T22:46:04.417" v="340"/>
          <ac:cxnSpMkLst>
            <pc:docMk/>
            <pc:sldMk cId="579477118" sldId="418"/>
            <ac:cxnSpMk id="43" creationId="{C0B8E51F-F754-59B1-0AC1-D1ABB3C0E03E}"/>
          </ac:cxnSpMkLst>
        </pc:cxnChg>
        <pc:cxnChg chg="mod">
          <ac:chgData name="Soheil Abbasloo" userId="d71572ce-aea6-4a3a-9d7a-c1bc96c12f67" providerId="ADAL" clId="{ED41F9C1-8274-4F08-8693-1523C4FF26CB}" dt="2022-08-10T22:46:04.417" v="340"/>
          <ac:cxnSpMkLst>
            <pc:docMk/>
            <pc:sldMk cId="579477118" sldId="418"/>
            <ac:cxnSpMk id="44" creationId="{E45C76F3-EFD5-E72B-7E7B-A9A2D7230ECE}"/>
          </ac:cxnSpMkLst>
        </pc:cxnChg>
        <pc:cxnChg chg="mod">
          <ac:chgData name="Soheil Abbasloo" userId="d71572ce-aea6-4a3a-9d7a-c1bc96c12f67" providerId="ADAL" clId="{ED41F9C1-8274-4F08-8693-1523C4FF26CB}" dt="2022-08-10T22:46:06.078" v="344"/>
          <ac:cxnSpMkLst>
            <pc:docMk/>
            <pc:sldMk cId="579477118" sldId="418"/>
            <ac:cxnSpMk id="50" creationId="{4922B5CC-3C41-1E19-F718-918E211F61D1}"/>
          </ac:cxnSpMkLst>
        </pc:cxnChg>
        <pc:cxnChg chg="mod">
          <ac:chgData name="Soheil Abbasloo" userId="d71572ce-aea6-4a3a-9d7a-c1bc96c12f67" providerId="ADAL" clId="{ED41F9C1-8274-4F08-8693-1523C4FF26CB}" dt="2022-08-10T22:46:06.078" v="344"/>
          <ac:cxnSpMkLst>
            <pc:docMk/>
            <pc:sldMk cId="579477118" sldId="418"/>
            <ac:cxnSpMk id="51" creationId="{A9E4E400-ADAB-3AD6-3117-5A4308B54DA0}"/>
          </ac:cxnSpMkLst>
        </pc:cxnChg>
        <pc:cxnChg chg="mod">
          <ac:chgData name="Soheil Abbasloo" userId="d71572ce-aea6-4a3a-9d7a-c1bc96c12f67" providerId="ADAL" clId="{ED41F9C1-8274-4F08-8693-1523C4FF26CB}" dt="2022-08-10T22:46:06.078" v="344"/>
          <ac:cxnSpMkLst>
            <pc:docMk/>
            <pc:sldMk cId="579477118" sldId="418"/>
            <ac:cxnSpMk id="52" creationId="{735B8869-7876-7ABF-9CAD-5429B5AA35FA}"/>
          </ac:cxnSpMkLst>
        </pc:cxnChg>
        <pc:cxnChg chg="mod">
          <ac:chgData name="Soheil Abbasloo" userId="d71572ce-aea6-4a3a-9d7a-c1bc96c12f67" providerId="ADAL" clId="{ED41F9C1-8274-4F08-8693-1523C4FF26CB}" dt="2022-08-10T22:46:06.078" v="344"/>
          <ac:cxnSpMkLst>
            <pc:docMk/>
            <pc:sldMk cId="579477118" sldId="418"/>
            <ac:cxnSpMk id="53" creationId="{66C90A69-B365-AD6F-4282-B37C31D25C5B}"/>
          </ac:cxnSpMkLst>
        </pc:cxnChg>
        <pc:cxnChg chg="mod">
          <ac:chgData name="Soheil Abbasloo" userId="d71572ce-aea6-4a3a-9d7a-c1bc96c12f67" providerId="ADAL" clId="{ED41F9C1-8274-4F08-8693-1523C4FF26CB}" dt="2022-08-10T22:46:06.078" v="344"/>
          <ac:cxnSpMkLst>
            <pc:docMk/>
            <pc:sldMk cId="579477118" sldId="418"/>
            <ac:cxnSpMk id="58" creationId="{CA9BCC28-145B-151F-9BCA-ADB5563F08B6}"/>
          </ac:cxnSpMkLst>
        </pc:cxnChg>
        <pc:cxnChg chg="mod">
          <ac:chgData name="Soheil Abbasloo" userId="d71572ce-aea6-4a3a-9d7a-c1bc96c12f67" providerId="ADAL" clId="{ED41F9C1-8274-4F08-8693-1523C4FF26CB}" dt="2022-08-10T22:46:06.078" v="344"/>
          <ac:cxnSpMkLst>
            <pc:docMk/>
            <pc:sldMk cId="579477118" sldId="418"/>
            <ac:cxnSpMk id="59" creationId="{E0733223-AAD8-B943-D513-4902CD5DCE40}"/>
          </ac:cxnSpMkLst>
        </pc:cxnChg>
        <pc:cxnChg chg="mod">
          <ac:chgData name="Soheil Abbasloo" userId="d71572ce-aea6-4a3a-9d7a-c1bc96c12f67" providerId="ADAL" clId="{ED41F9C1-8274-4F08-8693-1523C4FF26CB}" dt="2022-08-10T22:46:06.078" v="344"/>
          <ac:cxnSpMkLst>
            <pc:docMk/>
            <pc:sldMk cId="579477118" sldId="418"/>
            <ac:cxnSpMk id="60" creationId="{86A1E57A-4581-E612-A10F-C95723F8E69A}"/>
          </ac:cxnSpMkLst>
        </pc:cxnChg>
        <pc:cxnChg chg="mod">
          <ac:chgData name="Soheil Abbasloo" userId="d71572ce-aea6-4a3a-9d7a-c1bc96c12f67" providerId="ADAL" clId="{ED41F9C1-8274-4F08-8693-1523C4FF26CB}" dt="2022-08-10T22:46:06.078" v="344"/>
          <ac:cxnSpMkLst>
            <pc:docMk/>
            <pc:sldMk cId="579477118" sldId="418"/>
            <ac:cxnSpMk id="61" creationId="{F1969617-B9F1-C5B9-84A0-F1E85BF57473}"/>
          </ac:cxnSpMkLst>
        </pc:cxnChg>
      </pc:sldChg>
      <pc:sldChg chg="addSp delSp modSp add del mod modClrScheme chgLayout">
        <pc:chgData name="Soheil Abbasloo" userId="d71572ce-aea6-4a3a-9d7a-c1bc96c12f67" providerId="ADAL" clId="{ED41F9C1-8274-4F08-8693-1523C4FF26CB}" dt="2022-08-17T16:10:26.218" v="6093" actId="2696"/>
        <pc:sldMkLst>
          <pc:docMk/>
          <pc:sldMk cId="929262914" sldId="419"/>
        </pc:sldMkLst>
        <pc:spChg chg="mod ord">
          <ac:chgData name="Soheil Abbasloo" userId="d71572ce-aea6-4a3a-9d7a-c1bc96c12f67" providerId="ADAL" clId="{ED41F9C1-8274-4F08-8693-1523C4FF26CB}" dt="2022-08-10T22:35:24.382" v="148" actId="700"/>
          <ac:spMkLst>
            <pc:docMk/>
            <pc:sldMk cId="929262914" sldId="419"/>
            <ac:spMk id="2" creationId="{00000000-0000-0000-0000-000000000000}"/>
          </ac:spMkLst>
        </pc:spChg>
        <pc:spChg chg="mod">
          <ac:chgData name="Soheil Abbasloo" userId="d71572ce-aea6-4a3a-9d7a-c1bc96c12f67" providerId="ADAL" clId="{ED41F9C1-8274-4F08-8693-1523C4FF26CB}" dt="2022-08-10T22:47:40.519" v="375" actId="1035"/>
          <ac:spMkLst>
            <pc:docMk/>
            <pc:sldMk cId="929262914" sldId="419"/>
            <ac:spMk id="3" creationId="{00000000-0000-0000-0000-000000000000}"/>
          </ac:spMkLst>
        </pc:spChg>
        <pc:spChg chg="add mod ord">
          <ac:chgData name="Soheil Abbasloo" userId="d71572ce-aea6-4a3a-9d7a-c1bc96c12f67" providerId="ADAL" clId="{ED41F9C1-8274-4F08-8693-1523C4FF26CB}" dt="2022-08-10T22:32:08.897" v="106" actId="700"/>
          <ac:spMkLst>
            <pc:docMk/>
            <pc:sldMk cId="929262914" sldId="419"/>
            <ac:spMk id="10" creationId="{9499C272-CDDA-5B8F-C9BB-8E2B8F48B9E6}"/>
          </ac:spMkLst>
        </pc:spChg>
        <pc:spChg chg="add mod ord">
          <ac:chgData name="Soheil Abbasloo" userId="d71572ce-aea6-4a3a-9d7a-c1bc96c12f67" providerId="ADAL" clId="{ED41F9C1-8274-4F08-8693-1523C4FF26CB}" dt="2022-08-10T22:47:16.485" v="360" actId="14100"/>
          <ac:spMkLst>
            <pc:docMk/>
            <pc:sldMk cId="929262914" sldId="419"/>
            <ac:spMk id="10" creationId="{C357DA36-A59F-0913-746B-97AA600A35AC}"/>
          </ac:spMkLst>
        </pc:spChg>
        <pc:spChg chg="mod">
          <ac:chgData name="Soheil Abbasloo" userId="d71572ce-aea6-4a3a-9d7a-c1bc96c12f67" providerId="ADAL" clId="{ED41F9C1-8274-4F08-8693-1523C4FF26CB}" dt="2022-08-10T22:47:24.274" v="362"/>
          <ac:spMkLst>
            <pc:docMk/>
            <pc:sldMk cId="929262914" sldId="419"/>
            <ac:spMk id="26" creationId="{37F04506-9360-044D-6961-44EE2A606F4F}"/>
          </ac:spMkLst>
        </pc:spChg>
        <pc:spChg chg="mod">
          <ac:chgData name="Soheil Abbasloo" userId="d71572ce-aea6-4a3a-9d7a-c1bc96c12f67" providerId="ADAL" clId="{ED41F9C1-8274-4F08-8693-1523C4FF26CB}" dt="2022-08-10T22:47:24.274" v="362"/>
          <ac:spMkLst>
            <pc:docMk/>
            <pc:sldMk cId="929262914" sldId="419"/>
            <ac:spMk id="27" creationId="{A2863A81-978E-ABB7-5E03-0AA87C4DFCD2}"/>
          </ac:spMkLst>
        </pc:spChg>
        <pc:spChg chg="mod">
          <ac:chgData name="Soheil Abbasloo" userId="d71572ce-aea6-4a3a-9d7a-c1bc96c12f67" providerId="ADAL" clId="{ED41F9C1-8274-4F08-8693-1523C4FF26CB}" dt="2022-08-10T22:47:24.274" v="362"/>
          <ac:spMkLst>
            <pc:docMk/>
            <pc:sldMk cId="929262914" sldId="419"/>
            <ac:spMk id="29" creationId="{D07C9843-8F78-FEB6-892C-45FD64B571DA}"/>
          </ac:spMkLst>
        </pc:spChg>
        <pc:spChg chg="mod">
          <ac:chgData name="Soheil Abbasloo" userId="d71572ce-aea6-4a3a-9d7a-c1bc96c12f67" providerId="ADAL" clId="{ED41F9C1-8274-4F08-8693-1523C4FF26CB}" dt="2022-08-10T22:47:24.274" v="362"/>
          <ac:spMkLst>
            <pc:docMk/>
            <pc:sldMk cId="929262914" sldId="419"/>
            <ac:spMk id="31" creationId="{B9202B47-DF80-7579-FE24-9446217427BA}"/>
          </ac:spMkLst>
        </pc:spChg>
        <pc:spChg chg="del mod">
          <ac:chgData name="Soheil Abbasloo" userId="d71572ce-aea6-4a3a-9d7a-c1bc96c12f67" providerId="ADAL" clId="{ED41F9C1-8274-4F08-8693-1523C4FF26CB}" dt="2022-08-10T22:46:32.784" v="347" actId="478"/>
          <ac:spMkLst>
            <pc:docMk/>
            <pc:sldMk cId="929262914" sldId="419"/>
            <ac:spMk id="33" creationId="{00000000-0000-0000-0000-000000000000}"/>
          </ac:spMkLst>
        </pc:spChg>
        <pc:spChg chg="mod">
          <ac:chgData name="Soheil Abbasloo" userId="d71572ce-aea6-4a3a-9d7a-c1bc96c12f67" providerId="ADAL" clId="{ED41F9C1-8274-4F08-8693-1523C4FF26CB}" dt="2022-08-10T22:47:24.274" v="362"/>
          <ac:spMkLst>
            <pc:docMk/>
            <pc:sldMk cId="929262914" sldId="419"/>
            <ac:spMk id="38" creationId="{0CEC384B-3376-48A5-38CA-3D37F4CD360D}"/>
          </ac:spMkLst>
        </pc:spChg>
        <pc:spChg chg="mod">
          <ac:chgData name="Soheil Abbasloo" userId="d71572ce-aea6-4a3a-9d7a-c1bc96c12f67" providerId="ADAL" clId="{ED41F9C1-8274-4F08-8693-1523C4FF26CB}" dt="2022-08-10T22:47:24.274" v="362"/>
          <ac:spMkLst>
            <pc:docMk/>
            <pc:sldMk cId="929262914" sldId="419"/>
            <ac:spMk id="39" creationId="{27C9A91C-AFDF-9EB8-C1C4-B2AF098C7FF9}"/>
          </ac:spMkLst>
        </pc:spChg>
        <pc:spChg chg="mod">
          <ac:chgData name="Soheil Abbasloo" userId="d71572ce-aea6-4a3a-9d7a-c1bc96c12f67" providerId="ADAL" clId="{ED41F9C1-8274-4F08-8693-1523C4FF26CB}" dt="2022-08-10T22:47:24.274" v="362"/>
          <ac:spMkLst>
            <pc:docMk/>
            <pc:sldMk cId="929262914" sldId="419"/>
            <ac:spMk id="40" creationId="{FBB7A29A-0F20-7CE2-5249-6139436724F5}"/>
          </ac:spMkLst>
        </pc:spChg>
        <pc:spChg chg="mod">
          <ac:chgData name="Soheil Abbasloo" userId="d71572ce-aea6-4a3a-9d7a-c1bc96c12f67" providerId="ADAL" clId="{ED41F9C1-8274-4F08-8693-1523C4FF26CB}" dt="2022-08-10T22:47:24.274" v="362"/>
          <ac:spMkLst>
            <pc:docMk/>
            <pc:sldMk cId="929262914" sldId="419"/>
            <ac:spMk id="41" creationId="{665A9AE0-C53A-24A9-04F6-6FDF3EAA6CDB}"/>
          </ac:spMkLst>
        </pc:spChg>
        <pc:spChg chg="mod">
          <ac:chgData name="Soheil Abbasloo" userId="d71572ce-aea6-4a3a-9d7a-c1bc96c12f67" providerId="ADAL" clId="{ED41F9C1-8274-4F08-8693-1523C4FF26CB}" dt="2022-08-10T22:47:30.108" v="365"/>
          <ac:spMkLst>
            <pc:docMk/>
            <pc:sldMk cId="929262914" sldId="419"/>
            <ac:spMk id="47" creationId="{B99D4EC6-6AB1-37CF-1637-32CEA146D4AF}"/>
          </ac:spMkLst>
        </pc:spChg>
        <pc:spChg chg="mod">
          <ac:chgData name="Soheil Abbasloo" userId="d71572ce-aea6-4a3a-9d7a-c1bc96c12f67" providerId="ADAL" clId="{ED41F9C1-8274-4F08-8693-1523C4FF26CB}" dt="2022-08-10T22:47:30.108" v="365"/>
          <ac:spMkLst>
            <pc:docMk/>
            <pc:sldMk cId="929262914" sldId="419"/>
            <ac:spMk id="48" creationId="{3C2E75D1-7118-969E-755B-D5E50F9F5CEC}"/>
          </ac:spMkLst>
        </pc:spChg>
        <pc:spChg chg="mod">
          <ac:chgData name="Soheil Abbasloo" userId="d71572ce-aea6-4a3a-9d7a-c1bc96c12f67" providerId="ADAL" clId="{ED41F9C1-8274-4F08-8693-1523C4FF26CB}" dt="2022-08-10T22:47:30.108" v="365"/>
          <ac:spMkLst>
            <pc:docMk/>
            <pc:sldMk cId="929262914" sldId="419"/>
            <ac:spMk id="49" creationId="{797FEA9D-9679-301F-C76B-8E31C25ED7DE}"/>
          </ac:spMkLst>
        </pc:spChg>
        <pc:spChg chg="mod">
          <ac:chgData name="Soheil Abbasloo" userId="d71572ce-aea6-4a3a-9d7a-c1bc96c12f67" providerId="ADAL" clId="{ED41F9C1-8274-4F08-8693-1523C4FF26CB}" dt="2022-08-10T22:47:30.108" v="365"/>
          <ac:spMkLst>
            <pc:docMk/>
            <pc:sldMk cId="929262914" sldId="419"/>
            <ac:spMk id="50" creationId="{342B3078-311F-9F9A-37A4-8756DF5E9FCF}"/>
          </ac:spMkLst>
        </pc:spChg>
        <pc:spChg chg="mod">
          <ac:chgData name="Soheil Abbasloo" userId="d71572ce-aea6-4a3a-9d7a-c1bc96c12f67" providerId="ADAL" clId="{ED41F9C1-8274-4F08-8693-1523C4FF26CB}" dt="2022-08-10T22:47:30.108" v="365"/>
          <ac:spMkLst>
            <pc:docMk/>
            <pc:sldMk cId="929262914" sldId="419"/>
            <ac:spMk id="55" creationId="{BD7AD7E9-1034-F4A3-AF6B-FCA3D688CBFA}"/>
          </ac:spMkLst>
        </pc:spChg>
        <pc:spChg chg="mod">
          <ac:chgData name="Soheil Abbasloo" userId="d71572ce-aea6-4a3a-9d7a-c1bc96c12f67" providerId="ADAL" clId="{ED41F9C1-8274-4F08-8693-1523C4FF26CB}" dt="2022-08-10T22:47:30.108" v="365"/>
          <ac:spMkLst>
            <pc:docMk/>
            <pc:sldMk cId="929262914" sldId="419"/>
            <ac:spMk id="56" creationId="{B03666F3-7EAD-AB38-2401-D0D39CEFBF83}"/>
          </ac:spMkLst>
        </pc:spChg>
        <pc:spChg chg="mod">
          <ac:chgData name="Soheil Abbasloo" userId="d71572ce-aea6-4a3a-9d7a-c1bc96c12f67" providerId="ADAL" clId="{ED41F9C1-8274-4F08-8693-1523C4FF26CB}" dt="2022-08-10T22:47:30.108" v="365"/>
          <ac:spMkLst>
            <pc:docMk/>
            <pc:sldMk cId="929262914" sldId="419"/>
            <ac:spMk id="57" creationId="{591728A4-C7E2-4DA2-AC90-F6EC0F80AA6A}"/>
          </ac:spMkLst>
        </pc:spChg>
        <pc:spChg chg="mod">
          <ac:chgData name="Soheil Abbasloo" userId="d71572ce-aea6-4a3a-9d7a-c1bc96c12f67" providerId="ADAL" clId="{ED41F9C1-8274-4F08-8693-1523C4FF26CB}" dt="2022-08-10T22:47:30.108" v="365"/>
          <ac:spMkLst>
            <pc:docMk/>
            <pc:sldMk cId="929262914" sldId="419"/>
            <ac:spMk id="58" creationId="{D28E5537-95E0-616A-BE1D-FD2214387FB2}"/>
          </ac:spMkLst>
        </pc:spChg>
        <pc:spChg chg="mod">
          <ac:chgData name="Soheil Abbasloo" userId="d71572ce-aea6-4a3a-9d7a-c1bc96c12f67" providerId="ADAL" clId="{ED41F9C1-8274-4F08-8693-1523C4FF26CB}" dt="2022-08-10T22:47:32.095" v="369"/>
          <ac:spMkLst>
            <pc:docMk/>
            <pc:sldMk cId="929262914" sldId="419"/>
            <ac:spMk id="64" creationId="{6C935DC9-ABC1-C68B-386F-28EFDFE65474}"/>
          </ac:spMkLst>
        </pc:spChg>
        <pc:spChg chg="mod">
          <ac:chgData name="Soheil Abbasloo" userId="d71572ce-aea6-4a3a-9d7a-c1bc96c12f67" providerId="ADAL" clId="{ED41F9C1-8274-4F08-8693-1523C4FF26CB}" dt="2022-08-10T22:47:32.095" v="369"/>
          <ac:spMkLst>
            <pc:docMk/>
            <pc:sldMk cId="929262914" sldId="419"/>
            <ac:spMk id="65" creationId="{98B3CEF9-71C0-330B-695E-21D7C95104E9}"/>
          </ac:spMkLst>
        </pc:spChg>
        <pc:spChg chg="mod">
          <ac:chgData name="Soheil Abbasloo" userId="d71572ce-aea6-4a3a-9d7a-c1bc96c12f67" providerId="ADAL" clId="{ED41F9C1-8274-4F08-8693-1523C4FF26CB}" dt="2022-08-10T22:47:32.095" v="369"/>
          <ac:spMkLst>
            <pc:docMk/>
            <pc:sldMk cId="929262914" sldId="419"/>
            <ac:spMk id="66" creationId="{3D396E02-0EB7-C541-8C04-D51C6A6E01F2}"/>
          </ac:spMkLst>
        </pc:spChg>
        <pc:spChg chg="mod">
          <ac:chgData name="Soheil Abbasloo" userId="d71572ce-aea6-4a3a-9d7a-c1bc96c12f67" providerId="ADAL" clId="{ED41F9C1-8274-4F08-8693-1523C4FF26CB}" dt="2022-08-10T22:47:32.095" v="369"/>
          <ac:spMkLst>
            <pc:docMk/>
            <pc:sldMk cId="929262914" sldId="419"/>
            <ac:spMk id="67" creationId="{6E0B7304-7F7D-0EA0-8967-22211B35081C}"/>
          </ac:spMkLst>
        </pc:spChg>
        <pc:spChg chg="mod">
          <ac:chgData name="Soheil Abbasloo" userId="d71572ce-aea6-4a3a-9d7a-c1bc96c12f67" providerId="ADAL" clId="{ED41F9C1-8274-4F08-8693-1523C4FF26CB}" dt="2022-08-10T22:47:32.095" v="369"/>
          <ac:spMkLst>
            <pc:docMk/>
            <pc:sldMk cId="929262914" sldId="419"/>
            <ac:spMk id="72" creationId="{D7836AEF-068D-E167-BAFE-EED435E95CE8}"/>
          </ac:spMkLst>
        </pc:spChg>
        <pc:spChg chg="mod">
          <ac:chgData name="Soheil Abbasloo" userId="d71572ce-aea6-4a3a-9d7a-c1bc96c12f67" providerId="ADAL" clId="{ED41F9C1-8274-4F08-8693-1523C4FF26CB}" dt="2022-08-10T22:47:32.095" v="369"/>
          <ac:spMkLst>
            <pc:docMk/>
            <pc:sldMk cId="929262914" sldId="419"/>
            <ac:spMk id="73" creationId="{76EE19A7-CA52-F534-E453-EF25701A2E76}"/>
          </ac:spMkLst>
        </pc:spChg>
        <pc:spChg chg="mod">
          <ac:chgData name="Soheil Abbasloo" userId="d71572ce-aea6-4a3a-9d7a-c1bc96c12f67" providerId="ADAL" clId="{ED41F9C1-8274-4F08-8693-1523C4FF26CB}" dt="2022-08-10T22:47:32.095" v="369"/>
          <ac:spMkLst>
            <pc:docMk/>
            <pc:sldMk cId="929262914" sldId="419"/>
            <ac:spMk id="74" creationId="{D6D27375-7047-D9A2-82A0-AACDC76F4A32}"/>
          </ac:spMkLst>
        </pc:spChg>
        <pc:spChg chg="mod">
          <ac:chgData name="Soheil Abbasloo" userId="d71572ce-aea6-4a3a-9d7a-c1bc96c12f67" providerId="ADAL" clId="{ED41F9C1-8274-4F08-8693-1523C4FF26CB}" dt="2022-08-10T22:47:32.095" v="369"/>
          <ac:spMkLst>
            <pc:docMk/>
            <pc:sldMk cId="929262914" sldId="419"/>
            <ac:spMk id="75" creationId="{F4C6EC1B-0BC5-75B8-E9EC-4BB06ACD24E0}"/>
          </ac:spMkLst>
        </pc:spChg>
        <pc:grpChg chg="add del mod">
          <ac:chgData name="Soheil Abbasloo" userId="d71572ce-aea6-4a3a-9d7a-c1bc96c12f67" providerId="ADAL" clId="{ED41F9C1-8274-4F08-8693-1523C4FF26CB}" dt="2022-08-10T22:47:29.348" v="364" actId="478"/>
          <ac:grpSpMkLst>
            <pc:docMk/>
            <pc:sldMk cId="929262914" sldId="419"/>
            <ac:grpSpMk id="25" creationId="{16B2D080-987D-902A-A56C-C6D1FE19DA31}"/>
          </ac:grpSpMkLst>
        </pc:grpChg>
        <pc:grpChg chg="del">
          <ac:chgData name="Soheil Abbasloo" userId="d71572ce-aea6-4a3a-9d7a-c1bc96c12f67" providerId="ADAL" clId="{ED41F9C1-8274-4F08-8693-1523C4FF26CB}" dt="2022-08-10T22:47:17.890" v="361" actId="478"/>
          <ac:grpSpMkLst>
            <pc:docMk/>
            <pc:sldMk cId="929262914" sldId="419"/>
            <ac:grpSpMk id="36" creationId="{00000000-0000-0000-0000-000000000000}"/>
          </ac:grpSpMkLst>
        </pc:grpChg>
        <pc:grpChg chg="add del mod">
          <ac:chgData name="Soheil Abbasloo" userId="d71572ce-aea6-4a3a-9d7a-c1bc96c12f67" providerId="ADAL" clId="{ED41F9C1-8274-4F08-8693-1523C4FF26CB}" dt="2022-08-10T22:47:32.089" v="368"/>
          <ac:grpSpMkLst>
            <pc:docMk/>
            <pc:sldMk cId="929262914" sldId="419"/>
            <ac:grpSpMk id="46" creationId="{E43309EF-5B69-3FDC-8C64-4911D9D3C82F}"/>
          </ac:grpSpMkLst>
        </pc:grpChg>
        <pc:grpChg chg="add mod">
          <ac:chgData name="Soheil Abbasloo" userId="d71572ce-aea6-4a3a-9d7a-c1bc96c12f67" providerId="ADAL" clId="{ED41F9C1-8274-4F08-8693-1523C4FF26CB}" dt="2022-08-10T22:47:35.178" v="370" actId="1076"/>
          <ac:grpSpMkLst>
            <pc:docMk/>
            <pc:sldMk cId="929262914" sldId="419"/>
            <ac:grpSpMk id="63" creationId="{DAEFEDFF-2D7B-B465-6FFE-D0C4B09B4E86}"/>
          </ac:grpSpMkLst>
        </pc:grpChg>
        <pc:cxnChg chg="mod">
          <ac:chgData name="Soheil Abbasloo" userId="d71572ce-aea6-4a3a-9d7a-c1bc96c12f67" providerId="ADAL" clId="{ED41F9C1-8274-4F08-8693-1523C4FF26CB}" dt="2022-08-10T22:47:17.890" v="361" actId="478"/>
          <ac:cxnSpMkLst>
            <pc:docMk/>
            <pc:sldMk cId="929262914" sldId="419"/>
            <ac:cxnSpMk id="9" creationId="{00000000-0000-0000-0000-000000000000}"/>
          </ac:cxnSpMkLst>
        </pc:cxnChg>
        <pc:cxnChg chg="mod">
          <ac:chgData name="Soheil Abbasloo" userId="d71572ce-aea6-4a3a-9d7a-c1bc96c12f67" providerId="ADAL" clId="{ED41F9C1-8274-4F08-8693-1523C4FF26CB}" dt="2022-08-10T22:47:17.890" v="361" actId="478"/>
          <ac:cxnSpMkLst>
            <pc:docMk/>
            <pc:sldMk cId="929262914" sldId="419"/>
            <ac:cxnSpMk id="11" creationId="{00000000-0000-0000-0000-000000000000}"/>
          </ac:cxnSpMkLst>
        </pc:cxnChg>
        <pc:cxnChg chg="mod">
          <ac:chgData name="Soheil Abbasloo" userId="d71572ce-aea6-4a3a-9d7a-c1bc96c12f67" providerId="ADAL" clId="{ED41F9C1-8274-4F08-8693-1523C4FF26CB}" dt="2022-08-10T22:47:17.890" v="361" actId="478"/>
          <ac:cxnSpMkLst>
            <pc:docMk/>
            <pc:sldMk cId="929262914" sldId="419"/>
            <ac:cxnSpMk id="13" creationId="{00000000-0000-0000-0000-000000000000}"/>
          </ac:cxnSpMkLst>
        </pc:cxnChg>
        <pc:cxnChg chg="mod">
          <ac:chgData name="Soheil Abbasloo" userId="d71572ce-aea6-4a3a-9d7a-c1bc96c12f67" providerId="ADAL" clId="{ED41F9C1-8274-4F08-8693-1523C4FF26CB}" dt="2022-08-10T22:47:17.890" v="361" actId="478"/>
          <ac:cxnSpMkLst>
            <pc:docMk/>
            <pc:sldMk cId="929262914" sldId="419"/>
            <ac:cxnSpMk id="15" creationId="{00000000-0000-0000-0000-000000000000}"/>
          </ac:cxnSpMkLst>
        </pc:cxnChg>
        <pc:cxnChg chg="mod">
          <ac:chgData name="Soheil Abbasloo" userId="d71572ce-aea6-4a3a-9d7a-c1bc96c12f67" providerId="ADAL" clId="{ED41F9C1-8274-4F08-8693-1523C4FF26CB}" dt="2022-08-10T22:47:17.890" v="361" actId="478"/>
          <ac:cxnSpMkLst>
            <pc:docMk/>
            <pc:sldMk cId="929262914" sldId="419"/>
            <ac:cxnSpMk id="22" creationId="{00000000-0000-0000-0000-000000000000}"/>
          </ac:cxnSpMkLst>
        </pc:cxnChg>
        <pc:cxnChg chg="mod">
          <ac:chgData name="Soheil Abbasloo" userId="d71572ce-aea6-4a3a-9d7a-c1bc96c12f67" providerId="ADAL" clId="{ED41F9C1-8274-4F08-8693-1523C4FF26CB}" dt="2022-08-10T22:47:17.890" v="361" actId="478"/>
          <ac:cxnSpMkLst>
            <pc:docMk/>
            <pc:sldMk cId="929262914" sldId="419"/>
            <ac:cxnSpMk id="24" creationId="{00000000-0000-0000-0000-000000000000}"/>
          </ac:cxnSpMkLst>
        </pc:cxnChg>
        <pc:cxnChg chg="mod">
          <ac:chgData name="Soheil Abbasloo" userId="d71572ce-aea6-4a3a-9d7a-c1bc96c12f67" providerId="ADAL" clId="{ED41F9C1-8274-4F08-8693-1523C4FF26CB}" dt="2022-08-10T22:47:17.890" v="361" actId="478"/>
          <ac:cxnSpMkLst>
            <pc:docMk/>
            <pc:sldMk cId="929262914" sldId="419"/>
            <ac:cxnSpMk id="28" creationId="{00000000-0000-0000-0000-000000000000}"/>
          </ac:cxnSpMkLst>
        </pc:cxnChg>
        <pc:cxnChg chg="mod">
          <ac:chgData name="Soheil Abbasloo" userId="d71572ce-aea6-4a3a-9d7a-c1bc96c12f67" providerId="ADAL" clId="{ED41F9C1-8274-4F08-8693-1523C4FF26CB}" dt="2022-08-10T22:47:17.890" v="361" actId="478"/>
          <ac:cxnSpMkLst>
            <pc:docMk/>
            <pc:sldMk cId="929262914" sldId="419"/>
            <ac:cxnSpMk id="30" creationId="{00000000-0000-0000-0000-000000000000}"/>
          </ac:cxnSpMkLst>
        </pc:cxnChg>
        <pc:cxnChg chg="mod">
          <ac:chgData name="Soheil Abbasloo" userId="d71572ce-aea6-4a3a-9d7a-c1bc96c12f67" providerId="ADAL" clId="{ED41F9C1-8274-4F08-8693-1523C4FF26CB}" dt="2022-08-10T22:47:29.348" v="364" actId="478"/>
          <ac:cxnSpMkLst>
            <pc:docMk/>
            <pc:sldMk cId="929262914" sldId="419"/>
            <ac:cxnSpMk id="32" creationId="{41AEE9D8-1C82-C8CD-E047-5112EB6F2678}"/>
          </ac:cxnSpMkLst>
        </pc:cxnChg>
        <pc:cxnChg chg="mod">
          <ac:chgData name="Soheil Abbasloo" userId="d71572ce-aea6-4a3a-9d7a-c1bc96c12f67" providerId="ADAL" clId="{ED41F9C1-8274-4F08-8693-1523C4FF26CB}" dt="2022-08-10T22:47:29.348" v="364" actId="478"/>
          <ac:cxnSpMkLst>
            <pc:docMk/>
            <pc:sldMk cId="929262914" sldId="419"/>
            <ac:cxnSpMk id="34" creationId="{CEC012A1-79C9-3FEB-4231-730CB25B3164}"/>
          </ac:cxnSpMkLst>
        </pc:cxnChg>
        <pc:cxnChg chg="mod">
          <ac:chgData name="Soheil Abbasloo" userId="d71572ce-aea6-4a3a-9d7a-c1bc96c12f67" providerId="ADAL" clId="{ED41F9C1-8274-4F08-8693-1523C4FF26CB}" dt="2022-08-10T22:47:29.348" v="364" actId="478"/>
          <ac:cxnSpMkLst>
            <pc:docMk/>
            <pc:sldMk cId="929262914" sldId="419"/>
            <ac:cxnSpMk id="35" creationId="{3A24D06E-5F39-3E64-D2BD-21B2D1B09571}"/>
          </ac:cxnSpMkLst>
        </pc:cxnChg>
        <pc:cxnChg chg="mod">
          <ac:chgData name="Soheil Abbasloo" userId="d71572ce-aea6-4a3a-9d7a-c1bc96c12f67" providerId="ADAL" clId="{ED41F9C1-8274-4F08-8693-1523C4FF26CB}" dt="2022-08-10T22:47:29.348" v="364" actId="478"/>
          <ac:cxnSpMkLst>
            <pc:docMk/>
            <pc:sldMk cId="929262914" sldId="419"/>
            <ac:cxnSpMk id="37" creationId="{86403F19-A4BA-7D62-2126-481B848436FC}"/>
          </ac:cxnSpMkLst>
        </pc:cxnChg>
        <pc:cxnChg chg="mod">
          <ac:chgData name="Soheil Abbasloo" userId="d71572ce-aea6-4a3a-9d7a-c1bc96c12f67" providerId="ADAL" clId="{ED41F9C1-8274-4F08-8693-1523C4FF26CB}" dt="2022-08-10T22:47:29.348" v="364" actId="478"/>
          <ac:cxnSpMkLst>
            <pc:docMk/>
            <pc:sldMk cId="929262914" sldId="419"/>
            <ac:cxnSpMk id="42" creationId="{DD6CF7C3-C3D9-4B36-CB34-DAA3E2E00732}"/>
          </ac:cxnSpMkLst>
        </pc:cxnChg>
        <pc:cxnChg chg="mod">
          <ac:chgData name="Soheil Abbasloo" userId="d71572ce-aea6-4a3a-9d7a-c1bc96c12f67" providerId="ADAL" clId="{ED41F9C1-8274-4F08-8693-1523C4FF26CB}" dt="2022-08-10T22:47:29.348" v="364" actId="478"/>
          <ac:cxnSpMkLst>
            <pc:docMk/>
            <pc:sldMk cId="929262914" sldId="419"/>
            <ac:cxnSpMk id="43" creationId="{24CC07F9-E6F1-4E38-3677-F3D7E04BA750}"/>
          </ac:cxnSpMkLst>
        </pc:cxnChg>
        <pc:cxnChg chg="mod">
          <ac:chgData name="Soheil Abbasloo" userId="d71572ce-aea6-4a3a-9d7a-c1bc96c12f67" providerId="ADAL" clId="{ED41F9C1-8274-4F08-8693-1523C4FF26CB}" dt="2022-08-10T22:47:29.348" v="364" actId="478"/>
          <ac:cxnSpMkLst>
            <pc:docMk/>
            <pc:sldMk cId="929262914" sldId="419"/>
            <ac:cxnSpMk id="44" creationId="{33B59F3D-42FB-E6E2-9A7B-1E660B19708D}"/>
          </ac:cxnSpMkLst>
        </pc:cxnChg>
        <pc:cxnChg chg="mod">
          <ac:chgData name="Soheil Abbasloo" userId="d71572ce-aea6-4a3a-9d7a-c1bc96c12f67" providerId="ADAL" clId="{ED41F9C1-8274-4F08-8693-1523C4FF26CB}" dt="2022-08-10T22:47:29.348" v="364" actId="478"/>
          <ac:cxnSpMkLst>
            <pc:docMk/>
            <pc:sldMk cId="929262914" sldId="419"/>
            <ac:cxnSpMk id="45" creationId="{04C9D340-F719-10E7-591E-65317E476783}"/>
          </ac:cxnSpMkLst>
        </pc:cxnChg>
        <pc:cxnChg chg="mod">
          <ac:chgData name="Soheil Abbasloo" userId="d71572ce-aea6-4a3a-9d7a-c1bc96c12f67" providerId="ADAL" clId="{ED41F9C1-8274-4F08-8693-1523C4FF26CB}" dt="2022-08-10T22:47:30.108" v="365"/>
          <ac:cxnSpMkLst>
            <pc:docMk/>
            <pc:sldMk cId="929262914" sldId="419"/>
            <ac:cxnSpMk id="51" creationId="{6A04EE07-A511-58A9-B687-F9949525BD9B}"/>
          </ac:cxnSpMkLst>
        </pc:cxnChg>
        <pc:cxnChg chg="mod">
          <ac:chgData name="Soheil Abbasloo" userId="d71572ce-aea6-4a3a-9d7a-c1bc96c12f67" providerId="ADAL" clId="{ED41F9C1-8274-4F08-8693-1523C4FF26CB}" dt="2022-08-10T22:47:30.108" v="365"/>
          <ac:cxnSpMkLst>
            <pc:docMk/>
            <pc:sldMk cId="929262914" sldId="419"/>
            <ac:cxnSpMk id="52" creationId="{34045DEF-7E84-6225-51F1-206CF95BD158}"/>
          </ac:cxnSpMkLst>
        </pc:cxnChg>
        <pc:cxnChg chg="mod">
          <ac:chgData name="Soheil Abbasloo" userId="d71572ce-aea6-4a3a-9d7a-c1bc96c12f67" providerId="ADAL" clId="{ED41F9C1-8274-4F08-8693-1523C4FF26CB}" dt="2022-08-10T22:47:30.108" v="365"/>
          <ac:cxnSpMkLst>
            <pc:docMk/>
            <pc:sldMk cId="929262914" sldId="419"/>
            <ac:cxnSpMk id="53" creationId="{197B1A4D-788F-DD3F-E4BF-0C5C86FC2142}"/>
          </ac:cxnSpMkLst>
        </pc:cxnChg>
        <pc:cxnChg chg="mod">
          <ac:chgData name="Soheil Abbasloo" userId="d71572ce-aea6-4a3a-9d7a-c1bc96c12f67" providerId="ADAL" clId="{ED41F9C1-8274-4F08-8693-1523C4FF26CB}" dt="2022-08-10T22:47:30.108" v="365"/>
          <ac:cxnSpMkLst>
            <pc:docMk/>
            <pc:sldMk cId="929262914" sldId="419"/>
            <ac:cxnSpMk id="54" creationId="{1D409C14-0523-9828-11BA-59EABAE385C1}"/>
          </ac:cxnSpMkLst>
        </pc:cxnChg>
        <pc:cxnChg chg="mod">
          <ac:chgData name="Soheil Abbasloo" userId="d71572ce-aea6-4a3a-9d7a-c1bc96c12f67" providerId="ADAL" clId="{ED41F9C1-8274-4F08-8693-1523C4FF26CB}" dt="2022-08-10T22:47:30.108" v="365"/>
          <ac:cxnSpMkLst>
            <pc:docMk/>
            <pc:sldMk cId="929262914" sldId="419"/>
            <ac:cxnSpMk id="59" creationId="{275E1928-6216-D7FE-0DD2-1A713755F82C}"/>
          </ac:cxnSpMkLst>
        </pc:cxnChg>
        <pc:cxnChg chg="mod">
          <ac:chgData name="Soheil Abbasloo" userId="d71572ce-aea6-4a3a-9d7a-c1bc96c12f67" providerId="ADAL" clId="{ED41F9C1-8274-4F08-8693-1523C4FF26CB}" dt="2022-08-10T22:47:30.108" v="365"/>
          <ac:cxnSpMkLst>
            <pc:docMk/>
            <pc:sldMk cId="929262914" sldId="419"/>
            <ac:cxnSpMk id="60" creationId="{1F477EDA-5DAE-B026-5F84-586DB71FBF6E}"/>
          </ac:cxnSpMkLst>
        </pc:cxnChg>
        <pc:cxnChg chg="mod">
          <ac:chgData name="Soheil Abbasloo" userId="d71572ce-aea6-4a3a-9d7a-c1bc96c12f67" providerId="ADAL" clId="{ED41F9C1-8274-4F08-8693-1523C4FF26CB}" dt="2022-08-10T22:47:30.108" v="365"/>
          <ac:cxnSpMkLst>
            <pc:docMk/>
            <pc:sldMk cId="929262914" sldId="419"/>
            <ac:cxnSpMk id="61" creationId="{715F6C45-8512-4AA8-820C-7C6CE27B0BEF}"/>
          </ac:cxnSpMkLst>
        </pc:cxnChg>
        <pc:cxnChg chg="mod">
          <ac:chgData name="Soheil Abbasloo" userId="d71572ce-aea6-4a3a-9d7a-c1bc96c12f67" providerId="ADAL" clId="{ED41F9C1-8274-4F08-8693-1523C4FF26CB}" dt="2022-08-10T22:47:30.108" v="365"/>
          <ac:cxnSpMkLst>
            <pc:docMk/>
            <pc:sldMk cId="929262914" sldId="419"/>
            <ac:cxnSpMk id="62" creationId="{AA55BD9D-1E6E-475D-4B71-923AFD76A8BC}"/>
          </ac:cxnSpMkLst>
        </pc:cxnChg>
        <pc:cxnChg chg="mod">
          <ac:chgData name="Soheil Abbasloo" userId="d71572ce-aea6-4a3a-9d7a-c1bc96c12f67" providerId="ADAL" clId="{ED41F9C1-8274-4F08-8693-1523C4FF26CB}" dt="2022-08-10T22:47:32.095" v="369"/>
          <ac:cxnSpMkLst>
            <pc:docMk/>
            <pc:sldMk cId="929262914" sldId="419"/>
            <ac:cxnSpMk id="68" creationId="{EA5AA079-8F07-A582-B149-2D4E265293E2}"/>
          </ac:cxnSpMkLst>
        </pc:cxnChg>
        <pc:cxnChg chg="mod">
          <ac:chgData name="Soheil Abbasloo" userId="d71572ce-aea6-4a3a-9d7a-c1bc96c12f67" providerId="ADAL" clId="{ED41F9C1-8274-4F08-8693-1523C4FF26CB}" dt="2022-08-10T22:47:32.095" v="369"/>
          <ac:cxnSpMkLst>
            <pc:docMk/>
            <pc:sldMk cId="929262914" sldId="419"/>
            <ac:cxnSpMk id="69" creationId="{23E63357-5C56-7DBC-8EC1-66C394C8C398}"/>
          </ac:cxnSpMkLst>
        </pc:cxnChg>
        <pc:cxnChg chg="mod">
          <ac:chgData name="Soheil Abbasloo" userId="d71572ce-aea6-4a3a-9d7a-c1bc96c12f67" providerId="ADAL" clId="{ED41F9C1-8274-4F08-8693-1523C4FF26CB}" dt="2022-08-10T22:47:32.095" v="369"/>
          <ac:cxnSpMkLst>
            <pc:docMk/>
            <pc:sldMk cId="929262914" sldId="419"/>
            <ac:cxnSpMk id="70" creationId="{4298729D-FB70-5EA9-9C8E-730AB89167EC}"/>
          </ac:cxnSpMkLst>
        </pc:cxnChg>
        <pc:cxnChg chg="mod">
          <ac:chgData name="Soheil Abbasloo" userId="d71572ce-aea6-4a3a-9d7a-c1bc96c12f67" providerId="ADAL" clId="{ED41F9C1-8274-4F08-8693-1523C4FF26CB}" dt="2022-08-10T22:47:32.095" v="369"/>
          <ac:cxnSpMkLst>
            <pc:docMk/>
            <pc:sldMk cId="929262914" sldId="419"/>
            <ac:cxnSpMk id="71" creationId="{8C0F7D6E-FFFF-074F-5193-5EF05D2F6A2C}"/>
          </ac:cxnSpMkLst>
        </pc:cxnChg>
        <pc:cxnChg chg="mod">
          <ac:chgData name="Soheil Abbasloo" userId="d71572ce-aea6-4a3a-9d7a-c1bc96c12f67" providerId="ADAL" clId="{ED41F9C1-8274-4F08-8693-1523C4FF26CB}" dt="2022-08-10T22:47:32.095" v="369"/>
          <ac:cxnSpMkLst>
            <pc:docMk/>
            <pc:sldMk cId="929262914" sldId="419"/>
            <ac:cxnSpMk id="76" creationId="{F18B0431-FB79-52F0-00ED-2DF30C2D54B9}"/>
          </ac:cxnSpMkLst>
        </pc:cxnChg>
        <pc:cxnChg chg="mod">
          <ac:chgData name="Soheil Abbasloo" userId="d71572ce-aea6-4a3a-9d7a-c1bc96c12f67" providerId="ADAL" clId="{ED41F9C1-8274-4F08-8693-1523C4FF26CB}" dt="2022-08-10T22:47:32.095" v="369"/>
          <ac:cxnSpMkLst>
            <pc:docMk/>
            <pc:sldMk cId="929262914" sldId="419"/>
            <ac:cxnSpMk id="77" creationId="{71C5A8EC-4C56-FDB3-9E00-6EC220C48389}"/>
          </ac:cxnSpMkLst>
        </pc:cxnChg>
        <pc:cxnChg chg="mod">
          <ac:chgData name="Soheil Abbasloo" userId="d71572ce-aea6-4a3a-9d7a-c1bc96c12f67" providerId="ADAL" clId="{ED41F9C1-8274-4F08-8693-1523C4FF26CB}" dt="2022-08-10T22:47:32.095" v="369"/>
          <ac:cxnSpMkLst>
            <pc:docMk/>
            <pc:sldMk cId="929262914" sldId="419"/>
            <ac:cxnSpMk id="78" creationId="{9E4D2955-F28C-FE6D-4C58-8266146B1D15}"/>
          </ac:cxnSpMkLst>
        </pc:cxnChg>
        <pc:cxnChg chg="mod">
          <ac:chgData name="Soheil Abbasloo" userId="d71572ce-aea6-4a3a-9d7a-c1bc96c12f67" providerId="ADAL" clId="{ED41F9C1-8274-4F08-8693-1523C4FF26CB}" dt="2022-08-10T22:47:32.095" v="369"/>
          <ac:cxnSpMkLst>
            <pc:docMk/>
            <pc:sldMk cId="929262914" sldId="419"/>
            <ac:cxnSpMk id="79" creationId="{814BA8D4-45FE-2905-1660-8EACBB1D67E7}"/>
          </ac:cxnSpMkLst>
        </pc:cxnChg>
      </pc:sldChg>
      <pc:sldChg chg="addSp delSp modSp add del mod modClrScheme chgLayout modNotes">
        <pc:chgData name="Soheil Abbasloo" userId="d71572ce-aea6-4a3a-9d7a-c1bc96c12f67" providerId="ADAL" clId="{ED41F9C1-8274-4F08-8693-1523C4FF26CB}" dt="2022-08-17T16:10:26.218" v="6093" actId="2696"/>
        <pc:sldMkLst>
          <pc:docMk/>
          <pc:sldMk cId="369981030" sldId="420"/>
        </pc:sldMkLst>
        <pc:spChg chg="add mod ord">
          <ac:chgData name="Soheil Abbasloo" userId="d71572ce-aea6-4a3a-9d7a-c1bc96c12f67" providerId="ADAL" clId="{ED41F9C1-8274-4F08-8693-1523C4FF26CB}" dt="2022-08-10T22:32:08.897" v="106" actId="700"/>
          <ac:spMkLst>
            <pc:docMk/>
            <pc:sldMk cId="369981030" sldId="420"/>
            <ac:spMk id="2" creationId="{A20A5628-E395-B356-83A2-C8262CF58E31}"/>
          </ac:spMkLst>
        </pc:spChg>
        <pc:spChg chg="add del mod ord">
          <ac:chgData name="Soheil Abbasloo" userId="d71572ce-aea6-4a3a-9d7a-c1bc96c12f67" providerId="ADAL" clId="{ED41F9C1-8274-4F08-8693-1523C4FF26CB}" dt="2022-08-10T22:43:42.790" v="258" actId="700"/>
          <ac:spMkLst>
            <pc:docMk/>
            <pc:sldMk cId="369981030" sldId="420"/>
            <ac:spMk id="2" creationId="{EAB8F488-0DBB-4981-EF41-887A8944D6C0}"/>
          </ac:spMkLst>
        </pc:spChg>
        <pc:spChg chg="add mod ord">
          <ac:chgData name="Soheil Abbasloo" userId="d71572ce-aea6-4a3a-9d7a-c1bc96c12f67" providerId="ADAL" clId="{ED41F9C1-8274-4F08-8693-1523C4FF26CB}" dt="2022-08-10T22:44:30.349" v="277" actId="12"/>
          <ac:spMkLst>
            <pc:docMk/>
            <pc:sldMk cId="369981030" sldId="420"/>
            <ac:spMk id="3" creationId="{C2756616-786C-9A8D-9D06-9F4C219F5E0C}"/>
          </ac:spMkLst>
        </pc:spChg>
        <pc:spChg chg="mod ord">
          <ac:chgData name="Soheil Abbasloo" userId="d71572ce-aea6-4a3a-9d7a-c1bc96c12f67" providerId="ADAL" clId="{ED41F9C1-8274-4F08-8693-1523C4FF26CB}" dt="2022-08-10T22:43:42.790" v="258" actId="700"/>
          <ac:spMkLst>
            <pc:docMk/>
            <pc:sldMk cId="369981030" sldId="420"/>
            <ac:spMk id="58375" creationId="{00000000-0000-0000-0000-000000000000}"/>
          </ac:spMkLst>
        </pc:spChg>
        <pc:spChg chg="del mod">
          <ac:chgData name="Soheil Abbasloo" userId="d71572ce-aea6-4a3a-9d7a-c1bc96c12f67" providerId="ADAL" clId="{ED41F9C1-8274-4F08-8693-1523C4FF26CB}" dt="2022-08-10T22:44:01.096" v="260" actId="478"/>
          <ac:spMkLst>
            <pc:docMk/>
            <pc:sldMk cId="369981030" sldId="420"/>
            <ac:spMk id="965655" creationId="{00000000-0000-0000-0000-000000000000}"/>
          </ac:spMkLst>
        </pc:spChg>
      </pc:sldChg>
      <pc:sldChg chg="modSp add del mod modClrScheme chgLayout">
        <pc:chgData name="Soheil Abbasloo" userId="d71572ce-aea6-4a3a-9d7a-c1bc96c12f67" providerId="ADAL" clId="{ED41F9C1-8274-4F08-8693-1523C4FF26CB}" dt="2022-08-17T16:10:26.218" v="6093" actId="2696"/>
        <pc:sldMkLst>
          <pc:docMk/>
          <pc:sldMk cId="1695064541" sldId="421"/>
        </pc:sldMkLst>
        <pc:spChg chg="mod ord">
          <ac:chgData name="Soheil Abbasloo" userId="d71572ce-aea6-4a3a-9d7a-c1bc96c12f67" providerId="ADAL" clId="{ED41F9C1-8274-4F08-8693-1523C4FF26CB}" dt="2022-08-10T22:35:24.382" v="148" actId="700"/>
          <ac:spMkLst>
            <pc:docMk/>
            <pc:sldMk cId="1695064541" sldId="421"/>
            <ac:spMk id="2" creationId="{00000000-0000-0000-0000-000000000000}"/>
          </ac:spMkLst>
        </pc:spChg>
        <pc:spChg chg="mod ord">
          <ac:chgData name="Soheil Abbasloo" userId="d71572ce-aea6-4a3a-9d7a-c1bc96c12f67" providerId="ADAL" clId="{ED41F9C1-8274-4F08-8693-1523C4FF26CB}" dt="2022-08-10T22:35:24.382" v="148" actId="700"/>
          <ac:spMkLst>
            <pc:docMk/>
            <pc:sldMk cId="1695064541" sldId="421"/>
            <ac:spMk id="3" creationId="{00000000-0000-0000-0000-000000000000}"/>
          </ac:spMkLst>
        </pc:spChg>
      </pc:sldChg>
      <pc:sldChg chg="modSp add del mod modClrScheme chgLayout">
        <pc:chgData name="Soheil Abbasloo" userId="d71572ce-aea6-4a3a-9d7a-c1bc96c12f67" providerId="ADAL" clId="{ED41F9C1-8274-4F08-8693-1523C4FF26CB}" dt="2022-08-10T22:58:06.994" v="491" actId="47"/>
        <pc:sldMkLst>
          <pc:docMk/>
          <pc:sldMk cId="910048962" sldId="422"/>
        </pc:sldMkLst>
        <pc:spChg chg="mod ord">
          <ac:chgData name="Soheil Abbasloo" userId="d71572ce-aea6-4a3a-9d7a-c1bc96c12f67" providerId="ADAL" clId="{ED41F9C1-8274-4F08-8693-1523C4FF26CB}" dt="2022-08-10T22:35:24.382" v="148" actId="700"/>
          <ac:spMkLst>
            <pc:docMk/>
            <pc:sldMk cId="910048962" sldId="422"/>
            <ac:spMk id="2" creationId="{00000000-0000-0000-0000-000000000000}"/>
          </ac:spMkLst>
        </pc:spChg>
        <pc:spChg chg="mod ord">
          <ac:chgData name="Soheil Abbasloo" userId="d71572ce-aea6-4a3a-9d7a-c1bc96c12f67" providerId="ADAL" clId="{ED41F9C1-8274-4F08-8693-1523C4FF26CB}" dt="2022-08-10T22:53:29.413" v="440" actId="6549"/>
          <ac:spMkLst>
            <pc:docMk/>
            <pc:sldMk cId="910048962" sldId="422"/>
            <ac:spMk id="3" creationId="{00000000-0000-0000-0000-000000000000}"/>
          </ac:spMkLst>
        </pc:spChg>
      </pc:sldChg>
      <pc:sldChg chg="addSp delSp modSp add del mod modClrScheme chgLayout">
        <pc:chgData name="Soheil Abbasloo" userId="d71572ce-aea6-4a3a-9d7a-c1bc96c12f67" providerId="ADAL" clId="{ED41F9C1-8274-4F08-8693-1523C4FF26CB}" dt="2022-08-17T16:10:26.218" v="6093" actId="2696"/>
        <pc:sldMkLst>
          <pc:docMk/>
          <pc:sldMk cId="4094624747" sldId="423"/>
        </pc:sldMkLst>
        <pc:spChg chg="mod ord">
          <ac:chgData name="Soheil Abbasloo" userId="d71572ce-aea6-4a3a-9d7a-c1bc96c12f67" providerId="ADAL" clId="{ED41F9C1-8274-4F08-8693-1523C4FF26CB}" dt="2022-08-10T22:35:24.382" v="148" actId="700"/>
          <ac:spMkLst>
            <pc:docMk/>
            <pc:sldMk cId="4094624747" sldId="423"/>
            <ac:spMk id="2" creationId="{00000000-0000-0000-0000-000000000000}"/>
          </ac:spMkLst>
        </pc:spChg>
        <pc:spChg chg="add mod ord">
          <ac:chgData name="Soheil Abbasloo" userId="d71572ce-aea6-4a3a-9d7a-c1bc96c12f67" providerId="ADAL" clId="{ED41F9C1-8274-4F08-8693-1523C4FF26CB}" dt="2022-08-10T22:32:08.897" v="106" actId="700"/>
          <ac:spMkLst>
            <pc:docMk/>
            <pc:sldMk cId="4094624747" sldId="423"/>
            <ac:spMk id="4" creationId="{6083A285-B488-51EC-83F0-7B66F8EEB631}"/>
          </ac:spMkLst>
        </pc:spChg>
        <pc:spChg chg="add del mod ord">
          <ac:chgData name="Soheil Abbasloo" userId="d71572ce-aea6-4a3a-9d7a-c1bc96c12f67" providerId="ADAL" clId="{ED41F9C1-8274-4F08-8693-1523C4FF26CB}" dt="2022-08-10T22:42:27.910" v="238" actId="478"/>
          <ac:spMkLst>
            <pc:docMk/>
            <pc:sldMk cId="4094624747" sldId="423"/>
            <ac:spMk id="4" creationId="{C289BC12-04D8-88F0-235D-4846814CF24E}"/>
          </ac:spMkLst>
        </pc:spChg>
      </pc:sldChg>
      <pc:sldChg chg="addSp modSp add del mod modClrScheme chgLayout">
        <pc:chgData name="Soheil Abbasloo" userId="d71572ce-aea6-4a3a-9d7a-c1bc96c12f67" providerId="ADAL" clId="{ED41F9C1-8274-4F08-8693-1523C4FF26CB}" dt="2022-08-17T16:10:26.218" v="6093" actId="2696"/>
        <pc:sldMkLst>
          <pc:docMk/>
          <pc:sldMk cId="1598507801" sldId="424"/>
        </pc:sldMkLst>
        <pc:spChg chg="mod ord">
          <ac:chgData name="Soheil Abbasloo" userId="d71572ce-aea6-4a3a-9d7a-c1bc96c12f67" providerId="ADAL" clId="{ED41F9C1-8274-4F08-8693-1523C4FF26CB}" dt="2022-08-10T22:35:24.382" v="148" actId="700"/>
          <ac:spMkLst>
            <pc:docMk/>
            <pc:sldMk cId="1598507801" sldId="424"/>
            <ac:spMk id="2" creationId="{00000000-0000-0000-0000-000000000000}"/>
          </ac:spMkLst>
        </pc:spChg>
        <pc:spChg chg="add mod ord">
          <ac:chgData name="Soheil Abbasloo" userId="d71572ce-aea6-4a3a-9d7a-c1bc96c12f67" providerId="ADAL" clId="{ED41F9C1-8274-4F08-8693-1523C4FF26CB}" dt="2022-08-10T22:32:08.897" v="106" actId="700"/>
          <ac:spMkLst>
            <pc:docMk/>
            <pc:sldMk cId="1598507801" sldId="424"/>
            <ac:spMk id="3" creationId="{3B71D9E4-DF85-DAD0-8302-15C04F8DDA7E}"/>
          </ac:spMkLst>
        </pc:spChg>
        <pc:spChg chg="add mod ord">
          <ac:chgData name="Soheil Abbasloo" userId="d71572ce-aea6-4a3a-9d7a-c1bc96c12f67" providerId="ADAL" clId="{ED41F9C1-8274-4F08-8693-1523C4FF26CB}" dt="2022-08-10T22:35:24.382" v="148" actId="700"/>
          <ac:spMkLst>
            <pc:docMk/>
            <pc:sldMk cId="1598507801" sldId="424"/>
            <ac:spMk id="3" creationId="{E136D1CC-AF3F-550E-3E26-5E5E4BE3AE5F}"/>
          </ac:spMkLst>
        </pc:spChg>
        <pc:spChg chg="mod ord">
          <ac:chgData name="Soheil Abbasloo" userId="d71572ce-aea6-4a3a-9d7a-c1bc96c12f67" providerId="ADAL" clId="{ED41F9C1-8274-4F08-8693-1523C4FF26CB}" dt="2022-08-10T22:35:24.382" v="148" actId="700"/>
          <ac:spMkLst>
            <pc:docMk/>
            <pc:sldMk cId="1598507801" sldId="424"/>
            <ac:spMk id="4" creationId="{00000000-0000-0000-0000-000000000000}"/>
          </ac:spMkLst>
        </pc:spChg>
      </pc:sldChg>
      <pc:sldChg chg="addSp modSp add del mod modClrScheme chgLayout">
        <pc:chgData name="Soheil Abbasloo" userId="d71572ce-aea6-4a3a-9d7a-c1bc96c12f67" providerId="ADAL" clId="{ED41F9C1-8274-4F08-8693-1523C4FF26CB}" dt="2022-08-17T16:10:26.218" v="6093" actId="2696"/>
        <pc:sldMkLst>
          <pc:docMk/>
          <pc:sldMk cId="2435462095" sldId="425"/>
        </pc:sldMkLst>
        <pc:spChg chg="mod ord">
          <ac:chgData name="Soheil Abbasloo" userId="d71572ce-aea6-4a3a-9d7a-c1bc96c12f67" providerId="ADAL" clId="{ED41F9C1-8274-4F08-8693-1523C4FF26CB}" dt="2022-08-10T22:35:24.382" v="148" actId="700"/>
          <ac:spMkLst>
            <pc:docMk/>
            <pc:sldMk cId="2435462095" sldId="425"/>
            <ac:spMk id="2" creationId="{00000000-0000-0000-0000-000000000000}"/>
          </ac:spMkLst>
        </pc:spChg>
        <pc:spChg chg="add mod ord">
          <ac:chgData name="Soheil Abbasloo" userId="d71572ce-aea6-4a3a-9d7a-c1bc96c12f67" providerId="ADAL" clId="{ED41F9C1-8274-4F08-8693-1523C4FF26CB}" dt="2022-08-10T22:35:24.382" v="148" actId="700"/>
          <ac:spMkLst>
            <pc:docMk/>
            <pc:sldMk cId="2435462095" sldId="425"/>
            <ac:spMk id="3" creationId="{5F25159E-426F-9A96-DF60-F1F7BD0342F9}"/>
          </ac:spMkLst>
        </pc:spChg>
        <pc:spChg chg="add mod ord">
          <ac:chgData name="Soheil Abbasloo" userId="d71572ce-aea6-4a3a-9d7a-c1bc96c12f67" providerId="ADAL" clId="{ED41F9C1-8274-4F08-8693-1523C4FF26CB}" dt="2022-08-10T22:32:08.897" v="106" actId="700"/>
          <ac:spMkLst>
            <pc:docMk/>
            <pc:sldMk cId="2435462095" sldId="425"/>
            <ac:spMk id="3" creationId="{6EB2C342-9107-702E-7725-3E82CE1E8970}"/>
          </ac:spMkLst>
        </pc:spChg>
        <pc:spChg chg="mod ord">
          <ac:chgData name="Soheil Abbasloo" userId="d71572ce-aea6-4a3a-9d7a-c1bc96c12f67" providerId="ADAL" clId="{ED41F9C1-8274-4F08-8693-1523C4FF26CB}" dt="2022-08-10T22:35:24.382" v="148" actId="700"/>
          <ac:spMkLst>
            <pc:docMk/>
            <pc:sldMk cId="2435462095" sldId="425"/>
            <ac:spMk id="4" creationId="{00000000-0000-0000-0000-000000000000}"/>
          </ac:spMkLst>
        </pc:spChg>
      </pc:sldChg>
      <pc:sldChg chg="addSp modSp add del mod modClrScheme chgLayout">
        <pc:chgData name="Soheil Abbasloo" userId="d71572ce-aea6-4a3a-9d7a-c1bc96c12f67" providerId="ADAL" clId="{ED41F9C1-8274-4F08-8693-1523C4FF26CB}" dt="2022-08-17T16:10:26.218" v="6093" actId="2696"/>
        <pc:sldMkLst>
          <pc:docMk/>
          <pc:sldMk cId="1378290541" sldId="426"/>
        </pc:sldMkLst>
        <pc:spChg chg="mod ord">
          <ac:chgData name="Soheil Abbasloo" userId="d71572ce-aea6-4a3a-9d7a-c1bc96c12f67" providerId="ADAL" clId="{ED41F9C1-8274-4F08-8693-1523C4FF26CB}" dt="2022-08-10T22:35:24.382" v="148" actId="700"/>
          <ac:spMkLst>
            <pc:docMk/>
            <pc:sldMk cId="1378290541" sldId="426"/>
            <ac:spMk id="2" creationId="{00000000-0000-0000-0000-000000000000}"/>
          </ac:spMkLst>
        </pc:spChg>
        <pc:spChg chg="add mod ord">
          <ac:chgData name="Soheil Abbasloo" userId="d71572ce-aea6-4a3a-9d7a-c1bc96c12f67" providerId="ADAL" clId="{ED41F9C1-8274-4F08-8693-1523C4FF26CB}" dt="2022-08-10T22:32:08.897" v="106" actId="700"/>
          <ac:spMkLst>
            <pc:docMk/>
            <pc:sldMk cId="1378290541" sldId="426"/>
            <ac:spMk id="3" creationId="{98D8C268-CAF8-3888-3AF9-06822A2D3AE2}"/>
          </ac:spMkLst>
        </pc:spChg>
        <pc:spChg chg="add mod ord">
          <ac:chgData name="Soheil Abbasloo" userId="d71572ce-aea6-4a3a-9d7a-c1bc96c12f67" providerId="ADAL" clId="{ED41F9C1-8274-4F08-8693-1523C4FF26CB}" dt="2022-08-10T22:35:24.382" v="148" actId="700"/>
          <ac:spMkLst>
            <pc:docMk/>
            <pc:sldMk cId="1378290541" sldId="426"/>
            <ac:spMk id="3" creationId="{B6F842CA-3671-0CD9-68E6-2F2FB8874E68}"/>
          </ac:spMkLst>
        </pc:spChg>
        <pc:spChg chg="mod ord">
          <ac:chgData name="Soheil Abbasloo" userId="d71572ce-aea6-4a3a-9d7a-c1bc96c12f67" providerId="ADAL" clId="{ED41F9C1-8274-4F08-8693-1523C4FF26CB}" dt="2022-08-10T22:35:24.382" v="148" actId="700"/>
          <ac:spMkLst>
            <pc:docMk/>
            <pc:sldMk cId="1378290541" sldId="426"/>
            <ac:spMk id="4" creationId="{00000000-0000-0000-0000-000000000000}"/>
          </ac:spMkLst>
        </pc:spChg>
      </pc:sldChg>
      <pc:sldChg chg="addSp modSp add del mod modClrScheme chgLayout modNotes">
        <pc:chgData name="Soheil Abbasloo" userId="d71572ce-aea6-4a3a-9d7a-c1bc96c12f67" providerId="ADAL" clId="{ED41F9C1-8274-4F08-8693-1523C4FF26CB}" dt="2022-08-10T22:50:13.483" v="397" actId="47"/>
        <pc:sldMkLst>
          <pc:docMk/>
          <pc:sldMk cId="868029373" sldId="427"/>
        </pc:sldMkLst>
        <pc:spChg chg="add mod ord">
          <ac:chgData name="Soheil Abbasloo" userId="d71572ce-aea6-4a3a-9d7a-c1bc96c12f67" providerId="ADAL" clId="{ED41F9C1-8274-4F08-8693-1523C4FF26CB}" dt="2022-08-10T22:32:08.897" v="106" actId="700"/>
          <ac:spMkLst>
            <pc:docMk/>
            <pc:sldMk cId="868029373" sldId="427"/>
            <ac:spMk id="2" creationId="{47A90ADD-F2D0-4E0A-2147-0D255A3B955F}"/>
          </ac:spMkLst>
        </pc:spChg>
        <pc:spChg chg="add mod ord">
          <ac:chgData name="Soheil Abbasloo" userId="d71572ce-aea6-4a3a-9d7a-c1bc96c12f67" providerId="ADAL" clId="{ED41F9C1-8274-4F08-8693-1523C4FF26CB}" dt="2022-08-10T22:35:24.382" v="148" actId="700"/>
          <ac:spMkLst>
            <pc:docMk/>
            <pc:sldMk cId="868029373" sldId="427"/>
            <ac:spMk id="2" creationId="{DA18ADDF-B3D5-F811-FD55-0090C2C92900}"/>
          </ac:spMkLst>
        </pc:spChg>
        <pc:spChg chg="mod ord">
          <ac:chgData name="Soheil Abbasloo" userId="d71572ce-aea6-4a3a-9d7a-c1bc96c12f67" providerId="ADAL" clId="{ED41F9C1-8274-4F08-8693-1523C4FF26CB}" dt="2022-08-10T22:35:24.382" v="148" actId="700"/>
          <ac:spMkLst>
            <pc:docMk/>
            <pc:sldMk cId="868029373" sldId="427"/>
            <ac:spMk id="80899" creationId="{00000000-0000-0000-0000-000000000000}"/>
          </ac:spMkLst>
        </pc:spChg>
      </pc:sldChg>
      <pc:sldChg chg="modSp del">
        <pc:chgData name="Soheil Abbasloo" userId="d71572ce-aea6-4a3a-9d7a-c1bc96c12f67" providerId="ADAL" clId="{ED41F9C1-8274-4F08-8693-1523C4FF26CB}" dt="2022-08-12T22:29:24.926" v="6087" actId="47"/>
        <pc:sldMkLst>
          <pc:docMk/>
          <pc:sldMk cId="692970175" sldId="428"/>
        </pc:sldMkLst>
        <pc:spChg chg="mod">
          <ac:chgData name="Soheil Abbasloo" userId="d71572ce-aea6-4a3a-9d7a-c1bc96c12f67" providerId="ADAL" clId="{ED41F9C1-8274-4F08-8693-1523C4FF26CB}" dt="2022-08-10T22:22:09.726" v="11"/>
          <ac:spMkLst>
            <pc:docMk/>
            <pc:sldMk cId="692970175" sldId="428"/>
            <ac:spMk id="27651" creationId="{2431E5CB-7662-ABE3-2518-F75379530A64}"/>
          </ac:spMkLst>
        </pc:spChg>
        <pc:spChg chg="mod">
          <ac:chgData name="Soheil Abbasloo" userId="d71572ce-aea6-4a3a-9d7a-c1bc96c12f67" providerId="ADAL" clId="{ED41F9C1-8274-4F08-8693-1523C4FF26CB}" dt="2022-08-10T22:22:09.726" v="11"/>
          <ac:spMkLst>
            <pc:docMk/>
            <pc:sldMk cId="692970175" sldId="428"/>
            <ac:spMk id="27652" creationId="{7A50BA24-DCF5-A868-721A-B9070AC58A18}"/>
          </ac:spMkLst>
        </pc:spChg>
      </pc:sldChg>
      <pc:sldChg chg="modSp add del mod modClrScheme chgLayout">
        <pc:chgData name="Soheil Abbasloo" userId="d71572ce-aea6-4a3a-9d7a-c1bc96c12f67" providerId="ADAL" clId="{ED41F9C1-8274-4F08-8693-1523C4FF26CB}" dt="2022-08-10T22:35:40.954" v="160" actId="47"/>
        <pc:sldMkLst>
          <pc:docMk/>
          <pc:sldMk cId="1248519644" sldId="431"/>
        </pc:sldMkLst>
        <pc:spChg chg="mod ord">
          <ac:chgData name="Soheil Abbasloo" userId="d71572ce-aea6-4a3a-9d7a-c1bc96c12f67" providerId="ADAL" clId="{ED41F9C1-8274-4F08-8693-1523C4FF26CB}" dt="2022-08-10T22:35:24.382" v="148" actId="700"/>
          <ac:spMkLst>
            <pc:docMk/>
            <pc:sldMk cId="1248519644" sldId="431"/>
            <ac:spMk id="2" creationId="{00000000-0000-0000-0000-000000000000}"/>
          </ac:spMkLst>
        </pc:spChg>
        <pc:spChg chg="mod ord">
          <ac:chgData name="Soheil Abbasloo" userId="d71572ce-aea6-4a3a-9d7a-c1bc96c12f67" providerId="ADAL" clId="{ED41F9C1-8274-4F08-8693-1523C4FF26CB}" dt="2022-08-10T22:35:24.382" v="148" actId="700"/>
          <ac:spMkLst>
            <pc:docMk/>
            <pc:sldMk cId="1248519644" sldId="431"/>
            <ac:spMk id="3" creationId="{00000000-0000-0000-0000-000000000000}"/>
          </ac:spMkLst>
        </pc:spChg>
      </pc:sldChg>
      <pc:sldChg chg="modSp add del mod modClrScheme chgLayout">
        <pc:chgData name="Soheil Abbasloo" userId="d71572ce-aea6-4a3a-9d7a-c1bc96c12f67" providerId="ADAL" clId="{ED41F9C1-8274-4F08-8693-1523C4FF26CB}" dt="2022-08-10T22:39:09.810" v="199" actId="47"/>
        <pc:sldMkLst>
          <pc:docMk/>
          <pc:sldMk cId="1828357473" sldId="432"/>
        </pc:sldMkLst>
        <pc:spChg chg="mod ord">
          <ac:chgData name="Soheil Abbasloo" userId="d71572ce-aea6-4a3a-9d7a-c1bc96c12f67" providerId="ADAL" clId="{ED41F9C1-8274-4F08-8693-1523C4FF26CB}" dt="2022-08-10T22:35:24.382" v="148" actId="700"/>
          <ac:spMkLst>
            <pc:docMk/>
            <pc:sldMk cId="1828357473" sldId="432"/>
            <ac:spMk id="2" creationId="{00000000-0000-0000-0000-000000000000}"/>
          </ac:spMkLst>
        </pc:spChg>
        <pc:spChg chg="mod ord">
          <ac:chgData name="Soheil Abbasloo" userId="d71572ce-aea6-4a3a-9d7a-c1bc96c12f67" providerId="ADAL" clId="{ED41F9C1-8274-4F08-8693-1523C4FF26CB}" dt="2022-08-10T22:35:24.382" v="148" actId="700"/>
          <ac:spMkLst>
            <pc:docMk/>
            <pc:sldMk cId="1828357473" sldId="432"/>
            <ac:spMk id="3" creationId="{00000000-0000-0000-0000-000000000000}"/>
          </ac:spMkLst>
        </pc:spChg>
      </pc:sldChg>
      <pc:sldChg chg="modSp mod">
        <pc:chgData name="Soheil Abbasloo" userId="d71572ce-aea6-4a3a-9d7a-c1bc96c12f67" providerId="ADAL" clId="{ED41F9C1-8274-4F08-8693-1523C4FF26CB}" dt="2022-08-17T17:35:14.845" v="7045" actId="20577"/>
        <pc:sldMkLst>
          <pc:docMk/>
          <pc:sldMk cId="880369482" sldId="450"/>
        </pc:sldMkLst>
        <pc:spChg chg="mod">
          <ac:chgData name="Soheil Abbasloo" userId="d71572ce-aea6-4a3a-9d7a-c1bc96c12f67" providerId="ADAL" clId="{ED41F9C1-8274-4F08-8693-1523C4FF26CB}" dt="2022-08-17T17:35:14.845" v="7045" actId="20577"/>
          <ac:spMkLst>
            <pc:docMk/>
            <pc:sldMk cId="880369482" sldId="450"/>
            <ac:spMk id="2" creationId="{09C2587D-5EB9-081D-E718-EE8DC906049E}"/>
          </ac:spMkLst>
        </pc:spChg>
      </pc:sldChg>
      <pc:sldChg chg="addSp delSp modSp new mod modClrScheme chgLayout">
        <pc:chgData name="Soheil Abbasloo" userId="d71572ce-aea6-4a3a-9d7a-c1bc96c12f67" providerId="ADAL" clId="{ED41F9C1-8274-4F08-8693-1523C4FF26CB}" dt="2022-08-17T16:43:38.031" v="6463" actId="404"/>
        <pc:sldMkLst>
          <pc:docMk/>
          <pc:sldMk cId="1007427872" sldId="451"/>
        </pc:sldMkLst>
        <pc:spChg chg="mod ord">
          <ac:chgData name="Soheil Abbasloo" userId="d71572ce-aea6-4a3a-9d7a-c1bc96c12f67" providerId="ADAL" clId="{ED41F9C1-8274-4F08-8693-1523C4FF26CB}" dt="2022-08-17T16:41:08.852" v="6428" actId="700"/>
          <ac:spMkLst>
            <pc:docMk/>
            <pc:sldMk cId="1007427872" sldId="451"/>
            <ac:spMk id="2" creationId="{158BFBAA-8AFC-3E77-3665-A43B5FC85EDC}"/>
          </ac:spMkLst>
        </pc:spChg>
        <pc:spChg chg="del mod ord">
          <ac:chgData name="Soheil Abbasloo" userId="d71572ce-aea6-4a3a-9d7a-c1bc96c12f67" providerId="ADAL" clId="{ED41F9C1-8274-4F08-8693-1523C4FF26CB}" dt="2022-08-17T16:40:58.653" v="6426" actId="700"/>
          <ac:spMkLst>
            <pc:docMk/>
            <pc:sldMk cId="1007427872" sldId="451"/>
            <ac:spMk id="3" creationId="{9DE744FE-B3D1-D5DD-EC8B-BC451B6073E3}"/>
          </ac:spMkLst>
        </pc:spChg>
        <pc:spChg chg="add del mod ord">
          <ac:chgData name="Soheil Abbasloo" userId="d71572ce-aea6-4a3a-9d7a-c1bc96c12f67" providerId="ADAL" clId="{ED41F9C1-8274-4F08-8693-1523C4FF26CB}" dt="2022-08-17T16:41:03.161" v="6427" actId="700"/>
          <ac:spMkLst>
            <pc:docMk/>
            <pc:sldMk cId="1007427872" sldId="451"/>
            <ac:spMk id="4" creationId="{67A9D05F-50FF-84B3-256A-56F681CA3ADF}"/>
          </ac:spMkLst>
        </pc:spChg>
        <pc:spChg chg="add del mod ord">
          <ac:chgData name="Soheil Abbasloo" userId="d71572ce-aea6-4a3a-9d7a-c1bc96c12f67" providerId="ADAL" clId="{ED41F9C1-8274-4F08-8693-1523C4FF26CB}" dt="2022-08-17T16:41:03.161" v="6427" actId="700"/>
          <ac:spMkLst>
            <pc:docMk/>
            <pc:sldMk cId="1007427872" sldId="451"/>
            <ac:spMk id="5" creationId="{E0D6095F-7961-B03E-F41A-2D2EFCD5F980}"/>
          </ac:spMkLst>
        </pc:spChg>
        <pc:spChg chg="add del mod ord">
          <ac:chgData name="Soheil Abbasloo" userId="d71572ce-aea6-4a3a-9d7a-c1bc96c12f67" providerId="ADAL" clId="{ED41F9C1-8274-4F08-8693-1523C4FF26CB}" dt="2022-08-17T16:41:08.852" v="6428" actId="700"/>
          <ac:spMkLst>
            <pc:docMk/>
            <pc:sldMk cId="1007427872" sldId="451"/>
            <ac:spMk id="6" creationId="{B83DBB85-D6D6-2126-1948-EB3017035E56}"/>
          </ac:spMkLst>
        </pc:spChg>
        <pc:spChg chg="add del mod ord">
          <ac:chgData name="Soheil Abbasloo" userId="d71572ce-aea6-4a3a-9d7a-c1bc96c12f67" providerId="ADAL" clId="{ED41F9C1-8274-4F08-8693-1523C4FF26CB}" dt="2022-08-17T16:41:08.852" v="6428" actId="700"/>
          <ac:spMkLst>
            <pc:docMk/>
            <pc:sldMk cId="1007427872" sldId="451"/>
            <ac:spMk id="7" creationId="{3BFCAFDC-7B51-3A8C-B290-BEA9D8B24AC6}"/>
          </ac:spMkLst>
        </pc:spChg>
        <pc:spChg chg="add mod ord">
          <ac:chgData name="Soheil Abbasloo" userId="d71572ce-aea6-4a3a-9d7a-c1bc96c12f67" providerId="ADAL" clId="{ED41F9C1-8274-4F08-8693-1523C4FF26CB}" dt="2022-08-17T16:43:38.031" v="6463" actId="404"/>
          <ac:spMkLst>
            <pc:docMk/>
            <pc:sldMk cId="1007427872" sldId="451"/>
            <ac:spMk id="8" creationId="{CE7E0B69-BD3F-4C25-8431-DB540D1F149B}"/>
          </ac:spMkLst>
        </pc:spChg>
        <pc:spChg chg="add mod ord">
          <ac:chgData name="Soheil Abbasloo" userId="d71572ce-aea6-4a3a-9d7a-c1bc96c12f67" providerId="ADAL" clId="{ED41F9C1-8274-4F08-8693-1523C4FF26CB}" dt="2022-08-17T16:41:08.852" v="6428" actId="700"/>
          <ac:spMkLst>
            <pc:docMk/>
            <pc:sldMk cId="1007427872" sldId="451"/>
            <ac:spMk id="9" creationId="{4E42AE49-1E30-6198-6656-A4F2BCA3B52B}"/>
          </ac:spMkLst>
        </pc:spChg>
        <pc:spChg chg="add del">
          <ac:chgData name="Soheil Abbasloo" userId="d71572ce-aea6-4a3a-9d7a-c1bc96c12f67" providerId="ADAL" clId="{ED41F9C1-8274-4F08-8693-1523C4FF26CB}" dt="2022-08-17T16:41:19.185" v="6448" actId="22"/>
          <ac:spMkLst>
            <pc:docMk/>
            <pc:sldMk cId="1007427872" sldId="451"/>
            <ac:spMk id="11" creationId="{0D7BA8ED-DA73-EF4E-B18B-E0787179E836}"/>
          </ac:spMkLst>
        </pc:spChg>
      </pc:sldChg>
      <pc:sldChg chg="modSp mod modClrScheme chgLayout">
        <pc:chgData name="Soheil Abbasloo" userId="d71572ce-aea6-4a3a-9d7a-c1bc96c12f67" providerId="ADAL" clId="{ED41F9C1-8274-4F08-8693-1523C4FF26CB}" dt="2022-08-17T16:28:13.367" v="6279" actId="5793"/>
        <pc:sldMkLst>
          <pc:docMk/>
          <pc:sldMk cId="3671188629" sldId="585"/>
        </pc:sldMkLst>
        <pc:spChg chg="mod ord">
          <ac:chgData name="Soheil Abbasloo" userId="d71572ce-aea6-4a3a-9d7a-c1bc96c12f67" providerId="ADAL" clId="{ED41F9C1-8274-4F08-8693-1523C4FF26CB}" dt="2022-08-17T16:24:14.456" v="6139" actId="255"/>
          <ac:spMkLst>
            <pc:docMk/>
            <pc:sldMk cId="3671188629" sldId="585"/>
            <ac:spMk id="258" creationId="{00000000-0000-0000-0000-000000000000}"/>
          </ac:spMkLst>
        </pc:spChg>
        <pc:spChg chg="mod ord">
          <ac:chgData name="Soheil Abbasloo" userId="d71572ce-aea6-4a3a-9d7a-c1bc96c12f67" providerId="ADAL" clId="{ED41F9C1-8274-4F08-8693-1523C4FF26CB}" dt="2022-08-17T16:28:13.367" v="6279" actId="5793"/>
          <ac:spMkLst>
            <pc:docMk/>
            <pc:sldMk cId="3671188629" sldId="585"/>
            <ac:spMk id="259" creationId="{00000000-0000-0000-0000-000000000000}"/>
          </ac:spMkLst>
        </pc:spChg>
        <pc:spChg chg="mod ord">
          <ac:chgData name="Soheil Abbasloo" userId="d71572ce-aea6-4a3a-9d7a-c1bc96c12f67" providerId="ADAL" clId="{ED41F9C1-8274-4F08-8693-1523C4FF26CB}" dt="2022-08-17T16:23:40.421" v="6103" actId="700"/>
          <ac:spMkLst>
            <pc:docMk/>
            <pc:sldMk cId="3671188629" sldId="585"/>
            <ac:spMk id="260" creationId="{00000000-0000-0000-0000-000000000000}"/>
          </ac:spMkLst>
        </pc:spChg>
      </pc:sldChg>
      <pc:sldChg chg="modSp mod modClrScheme chgLayout">
        <pc:chgData name="Soheil Abbasloo" userId="d71572ce-aea6-4a3a-9d7a-c1bc96c12f67" providerId="ADAL" clId="{ED41F9C1-8274-4F08-8693-1523C4FF26CB}" dt="2022-08-17T16:28:27.207" v="6282" actId="6549"/>
        <pc:sldMkLst>
          <pc:docMk/>
          <pc:sldMk cId="1167374619" sldId="587"/>
        </pc:sldMkLst>
        <pc:spChg chg="mod ord">
          <ac:chgData name="Soheil Abbasloo" userId="d71572ce-aea6-4a3a-9d7a-c1bc96c12f67" providerId="ADAL" clId="{ED41F9C1-8274-4F08-8693-1523C4FF26CB}" dt="2022-08-17T16:28:00.974" v="6276" actId="255"/>
          <ac:spMkLst>
            <pc:docMk/>
            <pc:sldMk cId="1167374619" sldId="587"/>
            <ac:spMk id="258" creationId="{00000000-0000-0000-0000-000000000000}"/>
          </ac:spMkLst>
        </pc:spChg>
        <pc:spChg chg="mod ord">
          <ac:chgData name="Soheil Abbasloo" userId="d71572ce-aea6-4a3a-9d7a-c1bc96c12f67" providerId="ADAL" clId="{ED41F9C1-8274-4F08-8693-1523C4FF26CB}" dt="2022-08-17T16:28:27.207" v="6282" actId="6549"/>
          <ac:spMkLst>
            <pc:docMk/>
            <pc:sldMk cId="1167374619" sldId="587"/>
            <ac:spMk id="259" creationId="{00000000-0000-0000-0000-000000000000}"/>
          </ac:spMkLst>
        </pc:spChg>
        <pc:spChg chg="mod ord">
          <ac:chgData name="Soheil Abbasloo" userId="d71572ce-aea6-4a3a-9d7a-c1bc96c12f67" providerId="ADAL" clId="{ED41F9C1-8274-4F08-8693-1523C4FF26CB}" dt="2022-08-17T16:23:31.706" v="6102" actId="700"/>
          <ac:spMkLst>
            <pc:docMk/>
            <pc:sldMk cId="1167374619" sldId="587"/>
            <ac:spMk id="260" creationId="{00000000-0000-0000-0000-000000000000}"/>
          </ac:spMkLst>
        </pc:spChg>
      </pc:sldChg>
      <pc:sldChg chg="addSp delSp modSp mod modClrScheme chgLayout">
        <pc:chgData name="Soheil Abbasloo" userId="d71572ce-aea6-4a3a-9d7a-c1bc96c12f67" providerId="ADAL" clId="{ED41F9C1-8274-4F08-8693-1523C4FF26CB}" dt="2022-08-17T16:29:55.899" v="6303" actId="313"/>
        <pc:sldMkLst>
          <pc:docMk/>
          <pc:sldMk cId="3972933123" sldId="588"/>
        </pc:sldMkLst>
        <pc:spChg chg="add del mod ord">
          <ac:chgData name="Soheil Abbasloo" userId="d71572ce-aea6-4a3a-9d7a-c1bc96c12f67" providerId="ADAL" clId="{ED41F9C1-8274-4F08-8693-1523C4FF26CB}" dt="2022-08-17T16:24:22.195" v="6140" actId="700"/>
          <ac:spMkLst>
            <pc:docMk/>
            <pc:sldMk cId="3972933123" sldId="588"/>
            <ac:spMk id="2" creationId="{B3B5BBE9-6C69-C287-2BF2-54B1B172FDB5}"/>
          </ac:spMkLst>
        </pc:spChg>
        <pc:spChg chg="add del mod ord">
          <ac:chgData name="Soheil Abbasloo" userId="d71572ce-aea6-4a3a-9d7a-c1bc96c12f67" providerId="ADAL" clId="{ED41F9C1-8274-4F08-8693-1523C4FF26CB}" dt="2022-08-17T16:24:22.195" v="6140" actId="700"/>
          <ac:spMkLst>
            <pc:docMk/>
            <pc:sldMk cId="3972933123" sldId="588"/>
            <ac:spMk id="4" creationId="{88DCAB04-5FA7-6A43-30CA-43E2230D247F}"/>
          </ac:spMkLst>
        </pc:spChg>
        <pc:spChg chg="mod">
          <ac:chgData name="Soheil Abbasloo" userId="d71572ce-aea6-4a3a-9d7a-c1bc96c12f67" providerId="ADAL" clId="{ED41F9C1-8274-4F08-8693-1523C4FF26CB}" dt="2022-08-17T16:29:55.899" v="6303" actId="313"/>
          <ac:spMkLst>
            <pc:docMk/>
            <pc:sldMk cId="3972933123" sldId="588"/>
            <ac:spMk id="37" creationId="{00000000-0000-0000-0000-000000000000}"/>
          </ac:spMkLst>
        </pc:spChg>
        <pc:spChg chg="mod">
          <ac:chgData name="Soheil Abbasloo" userId="d71572ce-aea6-4a3a-9d7a-c1bc96c12f67" providerId="ADAL" clId="{ED41F9C1-8274-4F08-8693-1523C4FF26CB}" dt="2022-08-17T16:24:31.863" v="6146" actId="20577"/>
          <ac:spMkLst>
            <pc:docMk/>
            <pc:sldMk cId="3972933123" sldId="588"/>
            <ac:spMk id="39" creationId="{00000000-0000-0000-0000-000000000000}"/>
          </ac:spMkLst>
        </pc:spChg>
        <pc:spChg chg="mod">
          <ac:chgData name="Soheil Abbasloo" userId="d71572ce-aea6-4a3a-9d7a-c1bc96c12f67" providerId="ADAL" clId="{ED41F9C1-8274-4F08-8693-1523C4FF26CB}" dt="2022-08-17T16:25:06.930" v="6181" actId="1076"/>
          <ac:spMkLst>
            <pc:docMk/>
            <pc:sldMk cId="3972933123" sldId="588"/>
            <ac:spMk id="47" creationId="{00000000-0000-0000-0000-000000000000}"/>
          </ac:spMkLst>
        </pc:spChg>
        <pc:spChg chg="mod">
          <ac:chgData name="Soheil Abbasloo" userId="d71572ce-aea6-4a3a-9d7a-c1bc96c12f67" providerId="ADAL" clId="{ED41F9C1-8274-4F08-8693-1523C4FF26CB}" dt="2022-08-17T16:29:52.519" v="6301" actId="313"/>
          <ac:spMkLst>
            <pc:docMk/>
            <pc:sldMk cId="3972933123" sldId="588"/>
            <ac:spMk id="74759" creationId="{00000000-0000-0000-0000-000000000000}"/>
          </ac:spMkLst>
        </pc:spChg>
        <pc:spChg chg="mod">
          <ac:chgData name="Soheil Abbasloo" userId="d71572ce-aea6-4a3a-9d7a-c1bc96c12f67" providerId="ADAL" clId="{ED41F9C1-8274-4F08-8693-1523C4FF26CB}" dt="2022-08-17T16:29:28.573" v="6283" actId="313"/>
          <ac:spMkLst>
            <pc:docMk/>
            <pc:sldMk cId="3972933123" sldId="588"/>
            <ac:spMk id="74761" creationId="{00000000-0000-0000-0000-000000000000}"/>
          </ac:spMkLst>
        </pc:spChg>
        <pc:spChg chg="mod">
          <ac:chgData name="Soheil Abbasloo" userId="d71572ce-aea6-4a3a-9d7a-c1bc96c12f67" providerId="ADAL" clId="{ED41F9C1-8274-4F08-8693-1523C4FF26CB}" dt="2022-08-17T16:24:39.327" v="6158" actId="20577"/>
          <ac:spMkLst>
            <pc:docMk/>
            <pc:sldMk cId="3972933123" sldId="588"/>
            <ac:spMk id="74801" creationId="{00000000-0000-0000-0000-000000000000}"/>
          </ac:spMkLst>
        </pc:spChg>
        <pc:spChg chg="mod">
          <ac:chgData name="Soheil Abbasloo" userId="d71572ce-aea6-4a3a-9d7a-c1bc96c12f67" providerId="ADAL" clId="{ED41F9C1-8274-4F08-8693-1523C4FF26CB}" dt="2022-08-17T16:24:42.405" v="6164" actId="20577"/>
          <ac:spMkLst>
            <pc:docMk/>
            <pc:sldMk cId="3972933123" sldId="588"/>
            <ac:spMk id="74802" creationId="{00000000-0000-0000-0000-000000000000}"/>
          </ac:spMkLst>
        </pc:spChg>
        <pc:spChg chg="mod">
          <ac:chgData name="Soheil Abbasloo" userId="d71572ce-aea6-4a3a-9d7a-c1bc96c12f67" providerId="ADAL" clId="{ED41F9C1-8274-4F08-8693-1523C4FF26CB}" dt="2022-08-17T16:24:45.750" v="6170" actId="20577"/>
          <ac:spMkLst>
            <pc:docMk/>
            <pc:sldMk cId="3972933123" sldId="588"/>
            <ac:spMk id="74803" creationId="{00000000-0000-0000-0000-000000000000}"/>
          </ac:spMkLst>
        </pc:spChg>
        <pc:spChg chg="mod">
          <ac:chgData name="Soheil Abbasloo" userId="d71572ce-aea6-4a3a-9d7a-c1bc96c12f67" providerId="ADAL" clId="{ED41F9C1-8274-4F08-8693-1523C4FF26CB}" dt="2022-08-17T16:24:35.979" v="6152" actId="20577"/>
          <ac:spMkLst>
            <pc:docMk/>
            <pc:sldMk cId="3972933123" sldId="588"/>
            <ac:spMk id="74804" creationId="{00000000-0000-0000-0000-000000000000}"/>
          </ac:spMkLst>
        </pc:spChg>
        <pc:graphicFrameChg chg="mod modGraphic">
          <ac:chgData name="Soheil Abbasloo" userId="d71572ce-aea6-4a3a-9d7a-c1bc96c12f67" providerId="ADAL" clId="{ED41F9C1-8274-4F08-8693-1523C4FF26CB}" dt="2022-08-17T16:29:55.392" v="6302" actId="313"/>
          <ac:graphicFrameMkLst>
            <pc:docMk/>
            <pc:sldMk cId="3972933123" sldId="588"/>
            <ac:graphicFrameMk id="43" creationId="{00000000-0000-0000-0000-000000000000}"/>
          </ac:graphicFrameMkLst>
        </pc:graphicFrameChg>
      </pc:sldChg>
      <pc:sldChg chg="modSp mod modClrScheme chgLayout">
        <pc:chgData name="Soheil Abbasloo" userId="d71572ce-aea6-4a3a-9d7a-c1bc96c12f67" providerId="ADAL" clId="{ED41F9C1-8274-4F08-8693-1523C4FF26CB}" dt="2022-08-17T16:33:59.166" v="6335" actId="5793"/>
        <pc:sldMkLst>
          <pc:docMk/>
          <pc:sldMk cId="2641329988" sldId="590"/>
        </pc:sldMkLst>
        <pc:spChg chg="mod ord">
          <ac:chgData name="Soheil Abbasloo" userId="d71572ce-aea6-4a3a-9d7a-c1bc96c12f67" providerId="ADAL" clId="{ED41F9C1-8274-4F08-8693-1523C4FF26CB}" dt="2022-08-17T16:23:31.706" v="6102" actId="700"/>
          <ac:spMkLst>
            <pc:docMk/>
            <pc:sldMk cId="2641329988" sldId="590"/>
            <ac:spMk id="2" creationId="{00000000-0000-0000-0000-000000000000}"/>
          </ac:spMkLst>
        </pc:spChg>
        <pc:spChg chg="mod ord">
          <ac:chgData name="Soheil Abbasloo" userId="d71572ce-aea6-4a3a-9d7a-c1bc96c12f67" providerId="ADAL" clId="{ED41F9C1-8274-4F08-8693-1523C4FF26CB}" dt="2022-08-17T16:33:59.166" v="6335" actId="5793"/>
          <ac:spMkLst>
            <pc:docMk/>
            <pc:sldMk cId="2641329988" sldId="590"/>
            <ac:spMk id="3" creationId="{00000000-0000-0000-0000-000000000000}"/>
          </ac:spMkLst>
        </pc:spChg>
      </pc:sldChg>
      <pc:sldChg chg="modSp mod modClrScheme chgLayout">
        <pc:chgData name="Soheil Abbasloo" userId="d71572ce-aea6-4a3a-9d7a-c1bc96c12f67" providerId="ADAL" clId="{ED41F9C1-8274-4F08-8693-1523C4FF26CB}" dt="2022-08-17T16:23:31.706" v="6102" actId="700"/>
        <pc:sldMkLst>
          <pc:docMk/>
          <pc:sldMk cId="67112355" sldId="591"/>
        </pc:sldMkLst>
        <pc:spChg chg="mod ord">
          <ac:chgData name="Soheil Abbasloo" userId="d71572ce-aea6-4a3a-9d7a-c1bc96c12f67" providerId="ADAL" clId="{ED41F9C1-8274-4F08-8693-1523C4FF26CB}" dt="2022-08-17T16:23:31.706" v="6102" actId="700"/>
          <ac:spMkLst>
            <pc:docMk/>
            <pc:sldMk cId="67112355" sldId="591"/>
            <ac:spMk id="2" creationId="{00000000-0000-0000-0000-000000000000}"/>
          </ac:spMkLst>
        </pc:spChg>
        <pc:spChg chg="mod ord">
          <ac:chgData name="Soheil Abbasloo" userId="d71572ce-aea6-4a3a-9d7a-c1bc96c12f67" providerId="ADAL" clId="{ED41F9C1-8274-4F08-8693-1523C4FF26CB}" dt="2022-08-17T16:23:31.706" v="6102" actId="700"/>
          <ac:spMkLst>
            <pc:docMk/>
            <pc:sldMk cId="67112355" sldId="591"/>
            <ac:spMk id="3" creationId="{00000000-0000-0000-0000-000000000000}"/>
          </ac:spMkLst>
        </pc:spChg>
      </pc:sldChg>
      <pc:sldChg chg="modSp mod modClrScheme chgLayout">
        <pc:chgData name="Soheil Abbasloo" userId="d71572ce-aea6-4a3a-9d7a-c1bc96c12f67" providerId="ADAL" clId="{ED41F9C1-8274-4F08-8693-1523C4FF26CB}" dt="2022-08-17T16:23:31.706" v="6102" actId="700"/>
        <pc:sldMkLst>
          <pc:docMk/>
          <pc:sldMk cId="857636285" sldId="592"/>
        </pc:sldMkLst>
        <pc:spChg chg="mod ord">
          <ac:chgData name="Soheil Abbasloo" userId="d71572ce-aea6-4a3a-9d7a-c1bc96c12f67" providerId="ADAL" clId="{ED41F9C1-8274-4F08-8693-1523C4FF26CB}" dt="2022-08-17T16:23:31.706" v="6102" actId="700"/>
          <ac:spMkLst>
            <pc:docMk/>
            <pc:sldMk cId="857636285" sldId="592"/>
            <ac:spMk id="2" creationId="{00000000-0000-0000-0000-000000000000}"/>
          </ac:spMkLst>
        </pc:spChg>
        <pc:spChg chg="mod ord">
          <ac:chgData name="Soheil Abbasloo" userId="d71572ce-aea6-4a3a-9d7a-c1bc96c12f67" providerId="ADAL" clId="{ED41F9C1-8274-4F08-8693-1523C4FF26CB}" dt="2022-08-17T16:23:31.706" v="6102" actId="700"/>
          <ac:spMkLst>
            <pc:docMk/>
            <pc:sldMk cId="857636285" sldId="592"/>
            <ac:spMk id="3" creationId="{00000000-0000-0000-0000-000000000000}"/>
          </ac:spMkLst>
        </pc:spChg>
      </pc:sldChg>
      <pc:sldChg chg="modSp mod modClrScheme chgLayout">
        <pc:chgData name="Soheil Abbasloo" userId="d71572ce-aea6-4a3a-9d7a-c1bc96c12f67" providerId="ADAL" clId="{ED41F9C1-8274-4F08-8693-1523C4FF26CB}" dt="2022-08-17T16:35:56.759" v="6340" actId="5793"/>
        <pc:sldMkLst>
          <pc:docMk/>
          <pc:sldMk cId="531892156" sldId="594"/>
        </pc:sldMkLst>
        <pc:spChg chg="mod ord">
          <ac:chgData name="Soheil Abbasloo" userId="d71572ce-aea6-4a3a-9d7a-c1bc96c12f67" providerId="ADAL" clId="{ED41F9C1-8274-4F08-8693-1523C4FF26CB}" dt="2022-08-17T16:23:31.706" v="6102" actId="700"/>
          <ac:spMkLst>
            <pc:docMk/>
            <pc:sldMk cId="531892156" sldId="594"/>
            <ac:spMk id="2" creationId="{00000000-0000-0000-0000-000000000000}"/>
          </ac:spMkLst>
        </pc:spChg>
        <pc:spChg chg="mod ord">
          <ac:chgData name="Soheil Abbasloo" userId="d71572ce-aea6-4a3a-9d7a-c1bc96c12f67" providerId="ADAL" clId="{ED41F9C1-8274-4F08-8693-1523C4FF26CB}" dt="2022-08-17T16:35:56.759" v="6340" actId="5793"/>
          <ac:spMkLst>
            <pc:docMk/>
            <pc:sldMk cId="531892156" sldId="594"/>
            <ac:spMk id="3" creationId="{00000000-0000-0000-0000-000000000000}"/>
          </ac:spMkLst>
        </pc:spChg>
      </pc:sldChg>
      <pc:sldChg chg="modSp mod modClrScheme chgLayout">
        <pc:chgData name="Soheil Abbasloo" userId="d71572ce-aea6-4a3a-9d7a-c1bc96c12f67" providerId="ADAL" clId="{ED41F9C1-8274-4F08-8693-1523C4FF26CB}" dt="2022-08-17T16:23:31.706" v="6102" actId="700"/>
        <pc:sldMkLst>
          <pc:docMk/>
          <pc:sldMk cId="297572354" sldId="595"/>
        </pc:sldMkLst>
        <pc:spChg chg="mod ord">
          <ac:chgData name="Soheil Abbasloo" userId="d71572ce-aea6-4a3a-9d7a-c1bc96c12f67" providerId="ADAL" clId="{ED41F9C1-8274-4F08-8693-1523C4FF26CB}" dt="2022-08-17T16:23:31.706" v="6102" actId="700"/>
          <ac:spMkLst>
            <pc:docMk/>
            <pc:sldMk cId="297572354" sldId="595"/>
            <ac:spMk id="2" creationId="{00000000-0000-0000-0000-000000000000}"/>
          </ac:spMkLst>
        </pc:spChg>
        <pc:spChg chg="mod ord">
          <ac:chgData name="Soheil Abbasloo" userId="d71572ce-aea6-4a3a-9d7a-c1bc96c12f67" providerId="ADAL" clId="{ED41F9C1-8274-4F08-8693-1523C4FF26CB}" dt="2022-08-17T16:23:31.706" v="6102" actId="700"/>
          <ac:spMkLst>
            <pc:docMk/>
            <pc:sldMk cId="297572354" sldId="595"/>
            <ac:spMk id="3" creationId="{00000000-0000-0000-0000-000000000000}"/>
          </ac:spMkLst>
        </pc:spChg>
      </pc:sldChg>
      <pc:sldChg chg="modSp mod modClrScheme chgLayout">
        <pc:chgData name="Soheil Abbasloo" userId="d71572ce-aea6-4a3a-9d7a-c1bc96c12f67" providerId="ADAL" clId="{ED41F9C1-8274-4F08-8693-1523C4FF26CB}" dt="2022-08-17T16:26:45.774" v="6254" actId="313"/>
        <pc:sldMkLst>
          <pc:docMk/>
          <pc:sldMk cId="3117962938" sldId="596"/>
        </pc:sldMkLst>
        <pc:spChg chg="mod ord">
          <ac:chgData name="Soheil Abbasloo" userId="d71572ce-aea6-4a3a-9d7a-c1bc96c12f67" providerId="ADAL" clId="{ED41F9C1-8274-4F08-8693-1523C4FF26CB}" dt="2022-08-17T16:23:31.706" v="6102" actId="700"/>
          <ac:spMkLst>
            <pc:docMk/>
            <pc:sldMk cId="3117962938" sldId="596"/>
            <ac:spMk id="2" creationId="{00000000-0000-0000-0000-000000000000}"/>
          </ac:spMkLst>
        </pc:spChg>
        <pc:spChg chg="mod ord">
          <ac:chgData name="Soheil Abbasloo" userId="d71572ce-aea6-4a3a-9d7a-c1bc96c12f67" providerId="ADAL" clId="{ED41F9C1-8274-4F08-8693-1523C4FF26CB}" dt="2022-08-17T16:26:45.774" v="6254" actId="313"/>
          <ac:spMkLst>
            <pc:docMk/>
            <pc:sldMk cId="3117962938" sldId="596"/>
            <ac:spMk id="3" creationId="{00000000-0000-0000-0000-000000000000}"/>
          </ac:spMkLst>
        </pc:spChg>
      </pc:sldChg>
      <pc:sldChg chg="modSp mod modClrScheme chgLayout">
        <pc:chgData name="Soheil Abbasloo" userId="d71572ce-aea6-4a3a-9d7a-c1bc96c12f67" providerId="ADAL" clId="{ED41F9C1-8274-4F08-8693-1523C4FF26CB}" dt="2022-08-17T16:23:31.706" v="6102" actId="700"/>
        <pc:sldMkLst>
          <pc:docMk/>
          <pc:sldMk cId="1486738136" sldId="597"/>
        </pc:sldMkLst>
        <pc:spChg chg="mod ord">
          <ac:chgData name="Soheil Abbasloo" userId="d71572ce-aea6-4a3a-9d7a-c1bc96c12f67" providerId="ADAL" clId="{ED41F9C1-8274-4F08-8693-1523C4FF26CB}" dt="2022-08-17T16:23:31.706" v="6102" actId="700"/>
          <ac:spMkLst>
            <pc:docMk/>
            <pc:sldMk cId="1486738136" sldId="597"/>
            <ac:spMk id="2" creationId="{00000000-0000-0000-0000-000000000000}"/>
          </ac:spMkLst>
        </pc:spChg>
        <pc:spChg chg="mod ord">
          <ac:chgData name="Soheil Abbasloo" userId="d71572ce-aea6-4a3a-9d7a-c1bc96c12f67" providerId="ADAL" clId="{ED41F9C1-8274-4F08-8693-1523C4FF26CB}" dt="2022-08-17T16:23:31.706" v="6102" actId="700"/>
          <ac:spMkLst>
            <pc:docMk/>
            <pc:sldMk cId="1486738136" sldId="597"/>
            <ac:spMk id="3" creationId="{00000000-0000-0000-0000-000000000000}"/>
          </ac:spMkLst>
        </pc:spChg>
      </pc:sldChg>
      <pc:sldChg chg="addSp delSp modSp mod modClrScheme chgLayout">
        <pc:chgData name="Soheil Abbasloo" userId="d71572ce-aea6-4a3a-9d7a-c1bc96c12f67" providerId="ADAL" clId="{ED41F9C1-8274-4F08-8693-1523C4FF26CB}" dt="2022-08-17T16:37:59.292" v="6343" actId="478"/>
        <pc:sldMkLst>
          <pc:docMk/>
          <pc:sldMk cId="2810563514" sldId="598"/>
        </pc:sldMkLst>
        <pc:spChg chg="mod ord">
          <ac:chgData name="Soheil Abbasloo" userId="d71572ce-aea6-4a3a-9d7a-c1bc96c12f67" providerId="ADAL" clId="{ED41F9C1-8274-4F08-8693-1523C4FF26CB}" dt="2022-08-17T16:37:57.135" v="6342" actId="700"/>
          <ac:spMkLst>
            <pc:docMk/>
            <pc:sldMk cId="2810563514" sldId="598"/>
            <ac:spMk id="2" creationId="{00000000-0000-0000-0000-000000000000}"/>
          </ac:spMkLst>
        </pc:spChg>
        <pc:spChg chg="add del mod ord">
          <ac:chgData name="Soheil Abbasloo" userId="d71572ce-aea6-4a3a-9d7a-c1bc96c12f67" providerId="ADAL" clId="{ED41F9C1-8274-4F08-8693-1523C4FF26CB}" dt="2022-08-17T16:37:59.292" v="6343" actId="478"/>
          <ac:spMkLst>
            <pc:docMk/>
            <pc:sldMk cId="2810563514" sldId="598"/>
            <ac:spMk id="3" creationId="{264FBDF8-CDFF-05A9-4775-CF081AB2960D}"/>
          </ac:spMkLst>
        </pc:spChg>
      </pc:sldChg>
      <pc:sldChg chg="addSp delSp modSp mod modClrScheme chgLayout">
        <pc:chgData name="Soheil Abbasloo" userId="d71572ce-aea6-4a3a-9d7a-c1bc96c12f67" providerId="ADAL" clId="{ED41F9C1-8274-4F08-8693-1523C4FF26CB}" dt="2022-08-17T16:38:01.874" v="6344" actId="478"/>
        <pc:sldMkLst>
          <pc:docMk/>
          <pc:sldMk cId="3310188990" sldId="599"/>
        </pc:sldMkLst>
        <pc:spChg chg="mod ord">
          <ac:chgData name="Soheil Abbasloo" userId="d71572ce-aea6-4a3a-9d7a-c1bc96c12f67" providerId="ADAL" clId="{ED41F9C1-8274-4F08-8693-1523C4FF26CB}" dt="2022-08-17T16:23:31.706" v="6102" actId="700"/>
          <ac:spMkLst>
            <pc:docMk/>
            <pc:sldMk cId="3310188990" sldId="599"/>
            <ac:spMk id="2" creationId="{00000000-0000-0000-0000-000000000000}"/>
          </ac:spMkLst>
        </pc:spChg>
        <pc:spChg chg="add del mod ord">
          <ac:chgData name="Soheil Abbasloo" userId="d71572ce-aea6-4a3a-9d7a-c1bc96c12f67" providerId="ADAL" clId="{ED41F9C1-8274-4F08-8693-1523C4FF26CB}" dt="2022-08-17T16:38:01.874" v="6344" actId="478"/>
          <ac:spMkLst>
            <pc:docMk/>
            <pc:sldMk cId="3310188990" sldId="599"/>
            <ac:spMk id="3" creationId="{DAA7274F-CC55-EF5A-46ED-0075DB5686BF}"/>
          </ac:spMkLst>
        </pc:spChg>
      </pc:sldChg>
      <pc:sldChg chg="addSp delSp modSp mod modClrScheme chgLayout">
        <pc:chgData name="Soheil Abbasloo" userId="d71572ce-aea6-4a3a-9d7a-c1bc96c12f67" providerId="ADAL" clId="{ED41F9C1-8274-4F08-8693-1523C4FF26CB}" dt="2022-08-17T16:38:07.007" v="6345" actId="478"/>
        <pc:sldMkLst>
          <pc:docMk/>
          <pc:sldMk cId="1778742335" sldId="600"/>
        </pc:sldMkLst>
        <pc:spChg chg="mod ord">
          <ac:chgData name="Soheil Abbasloo" userId="d71572ce-aea6-4a3a-9d7a-c1bc96c12f67" providerId="ADAL" clId="{ED41F9C1-8274-4F08-8693-1523C4FF26CB}" dt="2022-08-17T16:23:31.706" v="6102" actId="700"/>
          <ac:spMkLst>
            <pc:docMk/>
            <pc:sldMk cId="1778742335" sldId="600"/>
            <ac:spMk id="2" creationId="{00000000-0000-0000-0000-000000000000}"/>
          </ac:spMkLst>
        </pc:spChg>
        <pc:spChg chg="add del mod ord">
          <ac:chgData name="Soheil Abbasloo" userId="d71572ce-aea6-4a3a-9d7a-c1bc96c12f67" providerId="ADAL" clId="{ED41F9C1-8274-4F08-8693-1523C4FF26CB}" dt="2022-08-17T16:38:07.007" v="6345" actId="478"/>
          <ac:spMkLst>
            <pc:docMk/>
            <pc:sldMk cId="1778742335" sldId="600"/>
            <ac:spMk id="3" creationId="{DBF79803-C660-58BA-445C-8E21E8C0314F}"/>
          </ac:spMkLst>
        </pc:spChg>
      </pc:sldChg>
      <pc:sldChg chg="addSp delSp modSp mod modClrScheme chgLayout">
        <pc:chgData name="Soheil Abbasloo" userId="d71572ce-aea6-4a3a-9d7a-c1bc96c12f67" providerId="ADAL" clId="{ED41F9C1-8274-4F08-8693-1523C4FF26CB}" dt="2022-08-17T16:38:08.967" v="6346" actId="478"/>
        <pc:sldMkLst>
          <pc:docMk/>
          <pc:sldMk cId="3018325089" sldId="601"/>
        </pc:sldMkLst>
        <pc:spChg chg="mod ord">
          <ac:chgData name="Soheil Abbasloo" userId="d71572ce-aea6-4a3a-9d7a-c1bc96c12f67" providerId="ADAL" clId="{ED41F9C1-8274-4F08-8693-1523C4FF26CB}" dt="2022-08-17T16:23:31.706" v="6102" actId="700"/>
          <ac:spMkLst>
            <pc:docMk/>
            <pc:sldMk cId="3018325089" sldId="601"/>
            <ac:spMk id="2" creationId="{00000000-0000-0000-0000-000000000000}"/>
          </ac:spMkLst>
        </pc:spChg>
        <pc:spChg chg="add del mod ord">
          <ac:chgData name="Soheil Abbasloo" userId="d71572ce-aea6-4a3a-9d7a-c1bc96c12f67" providerId="ADAL" clId="{ED41F9C1-8274-4F08-8693-1523C4FF26CB}" dt="2022-08-17T16:38:08.967" v="6346" actId="478"/>
          <ac:spMkLst>
            <pc:docMk/>
            <pc:sldMk cId="3018325089" sldId="601"/>
            <ac:spMk id="4" creationId="{AEE219CB-7D3C-1D27-6EDC-E8511096B69D}"/>
          </ac:spMkLst>
        </pc:spChg>
      </pc:sldChg>
      <pc:sldChg chg="addSp delSp modSp mod modClrScheme chgLayout">
        <pc:chgData name="Soheil Abbasloo" userId="d71572ce-aea6-4a3a-9d7a-c1bc96c12f67" providerId="ADAL" clId="{ED41F9C1-8274-4F08-8693-1523C4FF26CB}" dt="2022-08-17T16:38:18.631" v="6347" actId="478"/>
        <pc:sldMkLst>
          <pc:docMk/>
          <pc:sldMk cId="1289220748" sldId="602"/>
        </pc:sldMkLst>
        <pc:spChg chg="mod ord">
          <ac:chgData name="Soheil Abbasloo" userId="d71572ce-aea6-4a3a-9d7a-c1bc96c12f67" providerId="ADAL" clId="{ED41F9C1-8274-4F08-8693-1523C4FF26CB}" dt="2022-08-17T16:23:31.706" v="6102" actId="700"/>
          <ac:spMkLst>
            <pc:docMk/>
            <pc:sldMk cId="1289220748" sldId="602"/>
            <ac:spMk id="2" creationId="{00000000-0000-0000-0000-000000000000}"/>
          </ac:spMkLst>
        </pc:spChg>
        <pc:spChg chg="add del mod ord">
          <ac:chgData name="Soheil Abbasloo" userId="d71572ce-aea6-4a3a-9d7a-c1bc96c12f67" providerId="ADAL" clId="{ED41F9C1-8274-4F08-8693-1523C4FF26CB}" dt="2022-08-17T16:38:18.631" v="6347" actId="478"/>
          <ac:spMkLst>
            <pc:docMk/>
            <pc:sldMk cId="1289220748" sldId="602"/>
            <ac:spMk id="3" creationId="{9E93D99E-12D0-B0A6-9F4E-41A307577CE0}"/>
          </ac:spMkLst>
        </pc:spChg>
      </pc:sldChg>
      <pc:sldChg chg="addSp delSp modSp mod modClrScheme chgLayout">
        <pc:chgData name="Soheil Abbasloo" userId="d71572ce-aea6-4a3a-9d7a-c1bc96c12f67" providerId="ADAL" clId="{ED41F9C1-8274-4F08-8693-1523C4FF26CB}" dt="2022-08-17T16:38:21.680" v="6348" actId="478"/>
        <pc:sldMkLst>
          <pc:docMk/>
          <pc:sldMk cId="1804994886" sldId="603"/>
        </pc:sldMkLst>
        <pc:spChg chg="mod ord">
          <ac:chgData name="Soheil Abbasloo" userId="d71572ce-aea6-4a3a-9d7a-c1bc96c12f67" providerId="ADAL" clId="{ED41F9C1-8274-4F08-8693-1523C4FF26CB}" dt="2022-08-17T16:23:31.706" v="6102" actId="700"/>
          <ac:spMkLst>
            <pc:docMk/>
            <pc:sldMk cId="1804994886" sldId="603"/>
            <ac:spMk id="2" creationId="{00000000-0000-0000-0000-000000000000}"/>
          </ac:spMkLst>
        </pc:spChg>
        <pc:spChg chg="add del mod ord">
          <ac:chgData name="Soheil Abbasloo" userId="d71572ce-aea6-4a3a-9d7a-c1bc96c12f67" providerId="ADAL" clId="{ED41F9C1-8274-4F08-8693-1523C4FF26CB}" dt="2022-08-17T16:38:21.680" v="6348" actId="478"/>
          <ac:spMkLst>
            <pc:docMk/>
            <pc:sldMk cId="1804994886" sldId="603"/>
            <ac:spMk id="4" creationId="{AE27160A-1BC0-E62B-096F-B713C5AB7A39}"/>
          </ac:spMkLst>
        </pc:spChg>
      </pc:sldChg>
      <pc:sldChg chg="modSp mod modClrScheme chgLayout">
        <pc:chgData name="Soheil Abbasloo" userId="d71572ce-aea6-4a3a-9d7a-c1bc96c12f67" providerId="ADAL" clId="{ED41F9C1-8274-4F08-8693-1523C4FF26CB}" dt="2022-08-17T16:23:31.706" v="6102" actId="700"/>
        <pc:sldMkLst>
          <pc:docMk/>
          <pc:sldMk cId="1030538923" sldId="604"/>
        </pc:sldMkLst>
        <pc:spChg chg="mod ord">
          <ac:chgData name="Soheil Abbasloo" userId="d71572ce-aea6-4a3a-9d7a-c1bc96c12f67" providerId="ADAL" clId="{ED41F9C1-8274-4F08-8693-1523C4FF26CB}" dt="2022-08-17T16:23:31.706" v="6102" actId="700"/>
          <ac:spMkLst>
            <pc:docMk/>
            <pc:sldMk cId="1030538923" sldId="604"/>
            <ac:spMk id="2" creationId="{00000000-0000-0000-0000-000000000000}"/>
          </ac:spMkLst>
        </pc:spChg>
        <pc:spChg chg="mod ord">
          <ac:chgData name="Soheil Abbasloo" userId="d71572ce-aea6-4a3a-9d7a-c1bc96c12f67" providerId="ADAL" clId="{ED41F9C1-8274-4F08-8693-1523C4FF26CB}" dt="2022-08-17T16:23:31.706" v="6102" actId="700"/>
          <ac:spMkLst>
            <pc:docMk/>
            <pc:sldMk cId="1030538923" sldId="604"/>
            <ac:spMk id="3" creationId="{00000000-0000-0000-0000-000000000000}"/>
          </ac:spMkLst>
        </pc:spChg>
      </pc:sldChg>
      <pc:sldChg chg="modSp mod modClrScheme chgLayout">
        <pc:chgData name="Soheil Abbasloo" userId="d71572ce-aea6-4a3a-9d7a-c1bc96c12f67" providerId="ADAL" clId="{ED41F9C1-8274-4F08-8693-1523C4FF26CB}" dt="2022-08-17T16:31:36.523" v="6332" actId="5793"/>
        <pc:sldMkLst>
          <pc:docMk/>
          <pc:sldMk cId="1046243241" sldId="605"/>
        </pc:sldMkLst>
        <pc:spChg chg="mod ord">
          <ac:chgData name="Soheil Abbasloo" userId="d71572ce-aea6-4a3a-9d7a-c1bc96c12f67" providerId="ADAL" clId="{ED41F9C1-8274-4F08-8693-1523C4FF26CB}" dt="2022-08-17T16:31:36.523" v="6332" actId="5793"/>
          <ac:spMkLst>
            <pc:docMk/>
            <pc:sldMk cId="1046243241" sldId="605"/>
            <ac:spMk id="2" creationId="{00000000-0000-0000-0000-000000000000}"/>
          </ac:spMkLst>
        </pc:spChg>
        <pc:spChg chg="mod ord">
          <ac:chgData name="Soheil Abbasloo" userId="d71572ce-aea6-4a3a-9d7a-c1bc96c12f67" providerId="ADAL" clId="{ED41F9C1-8274-4F08-8693-1523C4FF26CB}" dt="2022-08-17T16:23:31.706" v="6102" actId="700"/>
          <ac:spMkLst>
            <pc:docMk/>
            <pc:sldMk cId="1046243241" sldId="605"/>
            <ac:spMk id="4" creationId="{00000000-0000-0000-0000-000000000000}"/>
          </ac:spMkLst>
        </pc:spChg>
        <pc:spChg chg="mod ord">
          <ac:chgData name="Soheil Abbasloo" userId="d71572ce-aea6-4a3a-9d7a-c1bc96c12f67" providerId="ADAL" clId="{ED41F9C1-8274-4F08-8693-1523C4FF26CB}" dt="2022-08-17T16:23:31.706" v="6102" actId="700"/>
          <ac:spMkLst>
            <pc:docMk/>
            <pc:sldMk cId="1046243241" sldId="605"/>
            <ac:spMk id="260" creationId="{00000000-0000-0000-0000-000000000000}"/>
          </ac:spMkLst>
        </pc:spChg>
      </pc:sldChg>
      <pc:sldChg chg="modSp mod modClrScheme chgLayout">
        <pc:chgData name="Soheil Abbasloo" userId="d71572ce-aea6-4a3a-9d7a-c1bc96c12f67" providerId="ADAL" clId="{ED41F9C1-8274-4F08-8693-1523C4FF26CB}" dt="2022-08-17T16:31:08.139" v="6331" actId="6549"/>
        <pc:sldMkLst>
          <pc:docMk/>
          <pc:sldMk cId="773415661" sldId="606"/>
        </pc:sldMkLst>
        <pc:spChg chg="mod ord">
          <ac:chgData name="Soheil Abbasloo" userId="d71572ce-aea6-4a3a-9d7a-c1bc96c12f67" providerId="ADAL" clId="{ED41F9C1-8274-4F08-8693-1523C4FF26CB}" dt="2022-08-17T16:31:00.407" v="6325" actId="255"/>
          <ac:spMkLst>
            <pc:docMk/>
            <pc:sldMk cId="773415661" sldId="606"/>
            <ac:spMk id="258" creationId="{00000000-0000-0000-0000-000000000000}"/>
          </ac:spMkLst>
        </pc:spChg>
        <pc:spChg chg="mod ord">
          <ac:chgData name="Soheil Abbasloo" userId="d71572ce-aea6-4a3a-9d7a-c1bc96c12f67" providerId="ADAL" clId="{ED41F9C1-8274-4F08-8693-1523C4FF26CB}" dt="2022-08-17T16:31:08.139" v="6331" actId="6549"/>
          <ac:spMkLst>
            <pc:docMk/>
            <pc:sldMk cId="773415661" sldId="606"/>
            <ac:spMk id="259" creationId="{00000000-0000-0000-0000-000000000000}"/>
          </ac:spMkLst>
        </pc:spChg>
        <pc:spChg chg="mod ord">
          <ac:chgData name="Soheil Abbasloo" userId="d71572ce-aea6-4a3a-9d7a-c1bc96c12f67" providerId="ADAL" clId="{ED41F9C1-8274-4F08-8693-1523C4FF26CB}" dt="2022-08-17T16:23:31.706" v="6102" actId="700"/>
          <ac:spMkLst>
            <pc:docMk/>
            <pc:sldMk cId="773415661" sldId="606"/>
            <ac:spMk id="260" creationId="{00000000-0000-0000-0000-000000000000}"/>
          </ac:spMkLst>
        </pc:spChg>
      </pc:sldChg>
      <pc:sldChg chg="addSp delSp modSp mod modClrScheme chgLayout">
        <pc:chgData name="Soheil Abbasloo" userId="d71572ce-aea6-4a3a-9d7a-c1bc96c12f67" providerId="ADAL" clId="{ED41F9C1-8274-4F08-8693-1523C4FF26CB}" dt="2022-08-17T16:30:45.239" v="6324" actId="1076"/>
        <pc:sldMkLst>
          <pc:docMk/>
          <pc:sldMk cId="3931839122" sldId="607"/>
        </pc:sldMkLst>
        <pc:spChg chg="add del mod ord">
          <ac:chgData name="Soheil Abbasloo" userId="d71572ce-aea6-4a3a-9d7a-c1bc96c12f67" providerId="ADAL" clId="{ED41F9C1-8274-4F08-8693-1523C4FF26CB}" dt="2022-08-17T16:25:29.893" v="6186" actId="700"/>
          <ac:spMkLst>
            <pc:docMk/>
            <pc:sldMk cId="3931839122" sldId="607"/>
            <ac:spMk id="2" creationId="{AFA8E1BC-CB7E-5D76-11E5-C757121A3EF9}"/>
          </ac:spMkLst>
        </pc:spChg>
        <pc:spChg chg="add del mod ord">
          <ac:chgData name="Soheil Abbasloo" userId="d71572ce-aea6-4a3a-9d7a-c1bc96c12f67" providerId="ADAL" clId="{ED41F9C1-8274-4F08-8693-1523C4FF26CB}" dt="2022-08-17T16:25:29.893" v="6186" actId="700"/>
          <ac:spMkLst>
            <pc:docMk/>
            <pc:sldMk cId="3931839122" sldId="607"/>
            <ac:spMk id="4" creationId="{D876AAA0-0A5D-185D-D76D-5A02BEA24CB2}"/>
          </ac:spMkLst>
        </pc:spChg>
        <pc:spChg chg="mod">
          <ac:chgData name="Soheil Abbasloo" userId="d71572ce-aea6-4a3a-9d7a-c1bc96c12f67" providerId="ADAL" clId="{ED41F9C1-8274-4F08-8693-1523C4FF26CB}" dt="2022-08-17T16:29:57.740" v="6306" actId="313"/>
          <ac:spMkLst>
            <pc:docMk/>
            <pc:sldMk cId="3931839122" sldId="607"/>
            <ac:spMk id="37" creationId="{00000000-0000-0000-0000-000000000000}"/>
          </ac:spMkLst>
        </pc:spChg>
        <pc:spChg chg="mod">
          <ac:chgData name="Soheil Abbasloo" userId="d71572ce-aea6-4a3a-9d7a-c1bc96c12f67" providerId="ADAL" clId="{ED41F9C1-8274-4F08-8693-1523C4FF26CB}" dt="2022-08-17T16:30:45.239" v="6324" actId="1076"/>
          <ac:spMkLst>
            <pc:docMk/>
            <pc:sldMk cId="3931839122" sldId="607"/>
            <ac:spMk id="40" creationId="{00000000-0000-0000-0000-000000000000}"/>
          </ac:spMkLst>
        </pc:spChg>
        <pc:spChg chg="mod">
          <ac:chgData name="Soheil Abbasloo" userId="d71572ce-aea6-4a3a-9d7a-c1bc96c12f67" providerId="ADAL" clId="{ED41F9C1-8274-4F08-8693-1523C4FF26CB}" dt="2022-08-17T16:26:03.848" v="6199" actId="313"/>
          <ac:spMkLst>
            <pc:docMk/>
            <pc:sldMk cId="3931839122" sldId="607"/>
            <ac:spMk id="42" creationId="{00000000-0000-0000-0000-000000000000}"/>
          </ac:spMkLst>
        </pc:spChg>
        <pc:spChg chg="mod">
          <ac:chgData name="Soheil Abbasloo" userId="d71572ce-aea6-4a3a-9d7a-c1bc96c12f67" providerId="ADAL" clId="{ED41F9C1-8274-4F08-8693-1523C4FF26CB}" dt="2022-08-17T16:29:56.986" v="6304" actId="313"/>
          <ac:spMkLst>
            <pc:docMk/>
            <pc:sldMk cId="3931839122" sldId="607"/>
            <ac:spMk id="74759" creationId="{00000000-0000-0000-0000-000000000000}"/>
          </ac:spMkLst>
        </pc:spChg>
        <pc:spChg chg="mod">
          <ac:chgData name="Soheil Abbasloo" userId="d71572ce-aea6-4a3a-9d7a-c1bc96c12f67" providerId="ADAL" clId="{ED41F9C1-8274-4F08-8693-1523C4FF26CB}" dt="2022-08-17T16:29:30.294" v="6285" actId="313"/>
          <ac:spMkLst>
            <pc:docMk/>
            <pc:sldMk cId="3931839122" sldId="607"/>
            <ac:spMk id="74761" creationId="{00000000-0000-0000-0000-000000000000}"/>
          </ac:spMkLst>
        </pc:spChg>
        <pc:spChg chg="mod">
          <ac:chgData name="Soheil Abbasloo" userId="d71572ce-aea6-4a3a-9d7a-c1bc96c12f67" providerId="ADAL" clId="{ED41F9C1-8274-4F08-8693-1523C4FF26CB}" dt="2022-08-17T16:25:58.102" v="6191" actId="313"/>
          <ac:spMkLst>
            <pc:docMk/>
            <pc:sldMk cId="3931839122" sldId="607"/>
            <ac:spMk id="74801" creationId="{00000000-0000-0000-0000-000000000000}"/>
          </ac:spMkLst>
        </pc:spChg>
        <pc:spChg chg="mod">
          <ac:chgData name="Soheil Abbasloo" userId="d71572ce-aea6-4a3a-9d7a-c1bc96c12f67" providerId="ADAL" clId="{ED41F9C1-8274-4F08-8693-1523C4FF26CB}" dt="2022-08-17T16:25:58.638" v="6192" actId="313"/>
          <ac:spMkLst>
            <pc:docMk/>
            <pc:sldMk cId="3931839122" sldId="607"/>
            <ac:spMk id="74802" creationId="{00000000-0000-0000-0000-000000000000}"/>
          </ac:spMkLst>
        </pc:spChg>
        <pc:spChg chg="mod">
          <ac:chgData name="Soheil Abbasloo" userId="d71572ce-aea6-4a3a-9d7a-c1bc96c12f67" providerId="ADAL" clId="{ED41F9C1-8274-4F08-8693-1523C4FF26CB}" dt="2022-08-17T16:25:59.004" v="6193" actId="313"/>
          <ac:spMkLst>
            <pc:docMk/>
            <pc:sldMk cId="3931839122" sldId="607"/>
            <ac:spMk id="74803" creationId="{00000000-0000-0000-0000-000000000000}"/>
          </ac:spMkLst>
        </pc:spChg>
        <pc:spChg chg="mod">
          <ac:chgData name="Soheil Abbasloo" userId="d71572ce-aea6-4a3a-9d7a-c1bc96c12f67" providerId="ADAL" clId="{ED41F9C1-8274-4F08-8693-1523C4FF26CB}" dt="2022-08-17T16:25:59.518" v="6194" actId="313"/>
          <ac:spMkLst>
            <pc:docMk/>
            <pc:sldMk cId="3931839122" sldId="607"/>
            <ac:spMk id="74804" creationId="{00000000-0000-0000-0000-000000000000}"/>
          </ac:spMkLst>
        </pc:spChg>
        <pc:graphicFrameChg chg="modGraphic">
          <ac:chgData name="Soheil Abbasloo" userId="d71572ce-aea6-4a3a-9d7a-c1bc96c12f67" providerId="ADAL" clId="{ED41F9C1-8274-4F08-8693-1523C4FF26CB}" dt="2022-08-17T16:29:58.012" v="6307" actId="313"/>
          <ac:graphicFrameMkLst>
            <pc:docMk/>
            <pc:sldMk cId="3931839122" sldId="607"/>
            <ac:graphicFrameMk id="39" creationId="{00000000-0000-0000-0000-000000000000}"/>
          </ac:graphicFrameMkLst>
        </pc:graphicFrameChg>
        <pc:graphicFrameChg chg="modGraphic">
          <ac:chgData name="Soheil Abbasloo" userId="d71572ce-aea6-4a3a-9d7a-c1bc96c12f67" providerId="ADAL" clId="{ED41F9C1-8274-4F08-8693-1523C4FF26CB}" dt="2022-08-17T16:29:57.411" v="6305" actId="313"/>
          <ac:graphicFrameMkLst>
            <pc:docMk/>
            <pc:sldMk cId="3931839122" sldId="607"/>
            <ac:graphicFrameMk id="43" creationId="{00000000-0000-0000-0000-000000000000}"/>
          </ac:graphicFrameMkLst>
        </pc:graphicFrameChg>
        <pc:graphicFrameChg chg="modGraphic">
          <ac:chgData name="Soheil Abbasloo" userId="d71572ce-aea6-4a3a-9d7a-c1bc96c12f67" providerId="ADAL" clId="{ED41F9C1-8274-4F08-8693-1523C4FF26CB}" dt="2022-08-17T16:29:58.782" v="6308" actId="313"/>
          <ac:graphicFrameMkLst>
            <pc:docMk/>
            <pc:sldMk cId="3931839122" sldId="607"/>
            <ac:graphicFrameMk id="44" creationId="{00000000-0000-0000-0000-000000000000}"/>
          </ac:graphicFrameMkLst>
        </pc:graphicFrameChg>
      </pc:sldChg>
      <pc:sldChg chg="modSp mod modClrScheme chgLayout">
        <pc:chgData name="Soheil Abbasloo" userId="d71572ce-aea6-4a3a-9d7a-c1bc96c12f67" providerId="ADAL" clId="{ED41F9C1-8274-4F08-8693-1523C4FF26CB}" dt="2022-08-17T16:31:47.316" v="6334" actId="5793"/>
        <pc:sldMkLst>
          <pc:docMk/>
          <pc:sldMk cId="1789214455" sldId="608"/>
        </pc:sldMkLst>
        <pc:spChg chg="mod ord">
          <ac:chgData name="Soheil Abbasloo" userId="d71572ce-aea6-4a3a-9d7a-c1bc96c12f67" providerId="ADAL" clId="{ED41F9C1-8274-4F08-8693-1523C4FF26CB}" dt="2022-08-17T16:31:47.316" v="6334" actId="5793"/>
          <ac:spMkLst>
            <pc:docMk/>
            <pc:sldMk cId="1789214455" sldId="608"/>
            <ac:spMk id="2" creationId="{00000000-0000-0000-0000-000000000000}"/>
          </ac:spMkLst>
        </pc:spChg>
        <pc:spChg chg="mod ord">
          <ac:chgData name="Soheil Abbasloo" userId="d71572ce-aea6-4a3a-9d7a-c1bc96c12f67" providerId="ADAL" clId="{ED41F9C1-8274-4F08-8693-1523C4FF26CB}" dt="2022-08-17T16:23:31.706" v="6102" actId="700"/>
          <ac:spMkLst>
            <pc:docMk/>
            <pc:sldMk cId="1789214455" sldId="608"/>
            <ac:spMk id="4" creationId="{00000000-0000-0000-0000-000000000000}"/>
          </ac:spMkLst>
        </pc:spChg>
        <pc:spChg chg="mod ord">
          <ac:chgData name="Soheil Abbasloo" userId="d71572ce-aea6-4a3a-9d7a-c1bc96c12f67" providerId="ADAL" clId="{ED41F9C1-8274-4F08-8693-1523C4FF26CB}" dt="2022-08-17T16:23:31.706" v="6102" actId="700"/>
          <ac:spMkLst>
            <pc:docMk/>
            <pc:sldMk cId="1789214455" sldId="608"/>
            <ac:spMk id="260" creationId="{00000000-0000-0000-0000-000000000000}"/>
          </ac:spMkLst>
        </pc:spChg>
      </pc:sldChg>
      <pc:sldChg chg="modSp mod modClrScheme chgLayout">
        <pc:chgData name="Soheil Abbasloo" userId="d71572ce-aea6-4a3a-9d7a-c1bc96c12f67" providerId="ADAL" clId="{ED41F9C1-8274-4F08-8693-1523C4FF26CB}" dt="2022-08-17T16:23:31.706" v="6102" actId="700"/>
        <pc:sldMkLst>
          <pc:docMk/>
          <pc:sldMk cId="3504518619" sldId="609"/>
        </pc:sldMkLst>
        <pc:spChg chg="mod ord">
          <ac:chgData name="Soheil Abbasloo" userId="d71572ce-aea6-4a3a-9d7a-c1bc96c12f67" providerId="ADAL" clId="{ED41F9C1-8274-4F08-8693-1523C4FF26CB}" dt="2022-08-17T16:23:31.706" v="6102" actId="700"/>
          <ac:spMkLst>
            <pc:docMk/>
            <pc:sldMk cId="3504518619" sldId="609"/>
            <ac:spMk id="2" creationId="{00000000-0000-0000-0000-000000000000}"/>
          </ac:spMkLst>
        </pc:spChg>
        <pc:spChg chg="mod ord">
          <ac:chgData name="Soheil Abbasloo" userId="d71572ce-aea6-4a3a-9d7a-c1bc96c12f67" providerId="ADAL" clId="{ED41F9C1-8274-4F08-8693-1523C4FF26CB}" dt="2022-08-17T16:23:31.706" v="6102" actId="700"/>
          <ac:spMkLst>
            <pc:docMk/>
            <pc:sldMk cId="3504518619" sldId="609"/>
            <ac:spMk id="4" creationId="{00000000-0000-0000-0000-000000000000}"/>
          </ac:spMkLst>
        </pc:spChg>
        <pc:spChg chg="mod ord">
          <ac:chgData name="Soheil Abbasloo" userId="d71572ce-aea6-4a3a-9d7a-c1bc96c12f67" providerId="ADAL" clId="{ED41F9C1-8274-4F08-8693-1523C4FF26CB}" dt="2022-08-17T16:23:31.706" v="6102" actId="700"/>
          <ac:spMkLst>
            <pc:docMk/>
            <pc:sldMk cId="3504518619" sldId="609"/>
            <ac:spMk id="260" creationId="{00000000-0000-0000-0000-000000000000}"/>
          </ac:spMkLst>
        </pc:spChg>
      </pc:sldChg>
      <pc:sldChg chg="modSp mod modClrScheme chgLayout">
        <pc:chgData name="Soheil Abbasloo" userId="d71572ce-aea6-4a3a-9d7a-c1bc96c12f67" providerId="ADAL" clId="{ED41F9C1-8274-4F08-8693-1523C4FF26CB}" dt="2022-08-17T16:23:31.706" v="6102" actId="700"/>
        <pc:sldMkLst>
          <pc:docMk/>
          <pc:sldMk cId="1457956912" sldId="613"/>
        </pc:sldMkLst>
        <pc:spChg chg="mod ord">
          <ac:chgData name="Soheil Abbasloo" userId="d71572ce-aea6-4a3a-9d7a-c1bc96c12f67" providerId="ADAL" clId="{ED41F9C1-8274-4F08-8693-1523C4FF26CB}" dt="2022-08-17T16:23:31.706" v="6102" actId="700"/>
          <ac:spMkLst>
            <pc:docMk/>
            <pc:sldMk cId="1457956912" sldId="613"/>
            <ac:spMk id="4" creationId="{00000000-0000-0000-0000-000000000000}"/>
          </ac:spMkLst>
        </pc:spChg>
        <pc:spChg chg="mod ord">
          <ac:chgData name="Soheil Abbasloo" userId="d71572ce-aea6-4a3a-9d7a-c1bc96c12f67" providerId="ADAL" clId="{ED41F9C1-8274-4F08-8693-1523C4FF26CB}" dt="2022-08-17T16:23:31.706" v="6102" actId="700"/>
          <ac:spMkLst>
            <pc:docMk/>
            <pc:sldMk cId="1457956912" sldId="613"/>
            <ac:spMk id="5" creationId="{00000000-0000-0000-0000-000000000000}"/>
          </ac:spMkLst>
        </pc:spChg>
      </pc:sldChg>
      <pc:sldChg chg="addSp delSp modSp mod modClrScheme chgLayout">
        <pc:chgData name="Soheil Abbasloo" userId="d71572ce-aea6-4a3a-9d7a-c1bc96c12f67" providerId="ADAL" clId="{ED41F9C1-8274-4F08-8693-1523C4FF26CB}" dt="2022-08-17T16:46:32.282" v="6475" actId="207"/>
        <pc:sldMkLst>
          <pc:docMk/>
          <pc:sldMk cId="1372016015" sldId="614"/>
        </pc:sldMkLst>
        <pc:spChg chg="add del mod ord">
          <ac:chgData name="Soheil Abbasloo" userId="d71572ce-aea6-4a3a-9d7a-c1bc96c12f67" providerId="ADAL" clId="{ED41F9C1-8274-4F08-8693-1523C4FF26CB}" dt="2022-08-17T16:38:57.666" v="6349" actId="700"/>
          <ac:spMkLst>
            <pc:docMk/>
            <pc:sldMk cId="1372016015" sldId="614"/>
            <ac:spMk id="2" creationId="{607F0736-1010-574B-BC05-75920CDFBB48}"/>
          </ac:spMkLst>
        </pc:spChg>
        <pc:spChg chg="add del mod ord">
          <ac:chgData name="Soheil Abbasloo" userId="d71572ce-aea6-4a3a-9d7a-c1bc96c12f67" providerId="ADAL" clId="{ED41F9C1-8274-4F08-8693-1523C4FF26CB}" dt="2022-08-17T16:38:57.666" v="6349" actId="700"/>
          <ac:spMkLst>
            <pc:docMk/>
            <pc:sldMk cId="1372016015" sldId="614"/>
            <ac:spMk id="3" creationId="{CBDF2571-13FF-849F-7EFD-130DDA76C53D}"/>
          </ac:spMkLst>
        </pc:spChg>
        <pc:spChg chg="mod">
          <ac:chgData name="Soheil Abbasloo" userId="d71572ce-aea6-4a3a-9d7a-c1bc96c12f67" providerId="ADAL" clId="{ED41F9C1-8274-4F08-8693-1523C4FF26CB}" dt="2022-08-17T16:46:32.282" v="6475" actId="207"/>
          <ac:spMkLst>
            <pc:docMk/>
            <pc:sldMk cId="1372016015" sldId="614"/>
            <ac:spMk id="314" creationId="{00000000-0000-0000-0000-000000000000}"/>
          </ac:spMkLst>
        </pc:spChg>
        <pc:spChg chg="mod">
          <ac:chgData name="Soheil Abbasloo" userId="d71572ce-aea6-4a3a-9d7a-c1bc96c12f67" providerId="ADAL" clId="{ED41F9C1-8274-4F08-8693-1523C4FF26CB}" dt="2022-08-17T16:46:32.282" v="6475" actId="207"/>
          <ac:spMkLst>
            <pc:docMk/>
            <pc:sldMk cId="1372016015" sldId="614"/>
            <ac:spMk id="315" creationId="{00000000-0000-0000-0000-000000000000}"/>
          </ac:spMkLst>
        </pc:spChg>
        <pc:spChg chg="mod">
          <ac:chgData name="Soheil Abbasloo" userId="d71572ce-aea6-4a3a-9d7a-c1bc96c12f67" providerId="ADAL" clId="{ED41F9C1-8274-4F08-8693-1523C4FF26CB}" dt="2022-08-17T16:46:32.282" v="6475" actId="207"/>
          <ac:spMkLst>
            <pc:docMk/>
            <pc:sldMk cId="1372016015" sldId="614"/>
            <ac:spMk id="316" creationId="{00000000-0000-0000-0000-000000000000}"/>
          </ac:spMkLst>
        </pc:spChg>
      </pc:sldChg>
      <pc:sldChg chg="addSp delSp modSp mod modClrScheme chgLayout">
        <pc:chgData name="Soheil Abbasloo" userId="d71572ce-aea6-4a3a-9d7a-c1bc96c12f67" providerId="ADAL" clId="{ED41F9C1-8274-4F08-8693-1523C4FF26CB}" dt="2022-08-17T16:46:38.487" v="6476" actId="207"/>
        <pc:sldMkLst>
          <pc:docMk/>
          <pc:sldMk cId="541555224" sldId="615"/>
        </pc:sldMkLst>
        <pc:spChg chg="add del mod ord">
          <ac:chgData name="Soheil Abbasloo" userId="d71572ce-aea6-4a3a-9d7a-c1bc96c12f67" providerId="ADAL" clId="{ED41F9C1-8274-4F08-8693-1523C4FF26CB}" dt="2022-08-17T16:39:05.064" v="6350" actId="700"/>
          <ac:spMkLst>
            <pc:docMk/>
            <pc:sldMk cId="541555224" sldId="615"/>
            <ac:spMk id="2" creationId="{F837CA72-CA98-AC1F-CF83-A8A7289396A8}"/>
          </ac:spMkLst>
        </pc:spChg>
        <pc:spChg chg="add del mod ord">
          <ac:chgData name="Soheil Abbasloo" userId="d71572ce-aea6-4a3a-9d7a-c1bc96c12f67" providerId="ADAL" clId="{ED41F9C1-8274-4F08-8693-1523C4FF26CB}" dt="2022-08-17T16:39:05.064" v="6350" actId="700"/>
          <ac:spMkLst>
            <pc:docMk/>
            <pc:sldMk cId="541555224" sldId="615"/>
            <ac:spMk id="3" creationId="{99BC13A4-F732-8E43-A23E-F62ABEFD2218}"/>
          </ac:spMkLst>
        </pc:spChg>
        <pc:spChg chg="mod">
          <ac:chgData name="Soheil Abbasloo" userId="d71572ce-aea6-4a3a-9d7a-c1bc96c12f67" providerId="ADAL" clId="{ED41F9C1-8274-4F08-8693-1523C4FF26CB}" dt="2022-08-17T16:46:38.487" v="6476" actId="207"/>
          <ac:spMkLst>
            <pc:docMk/>
            <pc:sldMk cId="541555224" sldId="615"/>
            <ac:spMk id="358" creationId="{00000000-0000-0000-0000-000000000000}"/>
          </ac:spMkLst>
        </pc:spChg>
        <pc:spChg chg="mod">
          <ac:chgData name="Soheil Abbasloo" userId="d71572ce-aea6-4a3a-9d7a-c1bc96c12f67" providerId="ADAL" clId="{ED41F9C1-8274-4F08-8693-1523C4FF26CB}" dt="2022-08-17T16:46:38.487" v="6476" actId="207"/>
          <ac:spMkLst>
            <pc:docMk/>
            <pc:sldMk cId="541555224" sldId="615"/>
            <ac:spMk id="359" creationId="{00000000-0000-0000-0000-000000000000}"/>
          </ac:spMkLst>
        </pc:spChg>
        <pc:spChg chg="mod">
          <ac:chgData name="Soheil Abbasloo" userId="d71572ce-aea6-4a3a-9d7a-c1bc96c12f67" providerId="ADAL" clId="{ED41F9C1-8274-4F08-8693-1523C4FF26CB}" dt="2022-08-17T16:46:38.487" v="6476" actId="207"/>
          <ac:spMkLst>
            <pc:docMk/>
            <pc:sldMk cId="541555224" sldId="615"/>
            <ac:spMk id="360" creationId="{00000000-0000-0000-0000-000000000000}"/>
          </ac:spMkLst>
        </pc:spChg>
      </pc:sldChg>
      <pc:sldChg chg="modSp mod modClrScheme modAnim chgLayout">
        <pc:chgData name="Soheil Abbasloo" userId="d71572ce-aea6-4a3a-9d7a-c1bc96c12f67" providerId="ADAL" clId="{ED41F9C1-8274-4F08-8693-1523C4FF26CB}" dt="2022-08-17T16:42:36.693" v="6456" actId="207"/>
        <pc:sldMkLst>
          <pc:docMk/>
          <pc:sldMk cId="2852798299" sldId="616"/>
        </pc:sldMkLst>
        <pc:spChg chg="mod ord">
          <ac:chgData name="Soheil Abbasloo" userId="d71572ce-aea6-4a3a-9d7a-c1bc96c12f67" providerId="ADAL" clId="{ED41F9C1-8274-4F08-8693-1523C4FF26CB}" dt="2022-08-17T16:42:32.458" v="6455" actId="207"/>
          <ac:spMkLst>
            <pc:docMk/>
            <pc:sldMk cId="2852798299" sldId="616"/>
            <ac:spMk id="402" creationId="{00000000-0000-0000-0000-000000000000}"/>
          </ac:spMkLst>
        </pc:spChg>
        <pc:spChg chg="mod ord">
          <ac:chgData name="Soheil Abbasloo" userId="d71572ce-aea6-4a3a-9d7a-c1bc96c12f67" providerId="ADAL" clId="{ED41F9C1-8274-4F08-8693-1523C4FF26CB}" dt="2022-08-17T16:42:36.693" v="6456" actId="207"/>
          <ac:spMkLst>
            <pc:docMk/>
            <pc:sldMk cId="2852798299" sldId="616"/>
            <ac:spMk id="403" creationId="{00000000-0000-0000-0000-000000000000}"/>
          </ac:spMkLst>
        </pc:spChg>
      </pc:sldChg>
      <pc:sldChg chg="modSp del ord">
        <pc:chgData name="Soheil Abbasloo" userId="d71572ce-aea6-4a3a-9d7a-c1bc96c12f67" providerId="ADAL" clId="{ED41F9C1-8274-4F08-8693-1523C4FF26CB}" dt="2022-08-17T16:10:26.218" v="6093" actId="2696"/>
        <pc:sldMkLst>
          <pc:docMk/>
          <pc:sldMk cId="1765185616" sldId="617"/>
        </pc:sldMkLst>
        <pc:spChg chg="mod">
          <ac:chgData name="Soheil Abbasloo" userId="d71572ce-aea6-4a3a-9d7a-c1bc96c12f67" providerId="ADAL" clId="{ED41F9C1-8274-4F08-8693-1523C4FF26CB}" dt="2022-08-10T22:22:09.726" v="11"/>
          <ac:spMkLst>
            <pc:docMk/>
            <pc:sldMk cId="1765185616" sldId="617"/>
            <ac:spMk id="2" creationId="{BE1271E5-B108-E9A1-BBD3-4655FA69A198}"/>
          </ac:spMkLst>
        </pc:spChg>
      </pc:sldChg>
      <pc:sldChg chg="modSp del ord">
        <pc:chgData name="Soheil Abbasloo" userId="d71572ce-aea6-4a3a-9d7a-c1bc96c12f67" providerId="ADAL" clId="{ED41F9C1-8274-4F08-8693-1523C4FF26CB}" dt="2022-08-17T16:10:26.218" v="6093" actId="2696"/>
        <pc:sldMkLst>
          <pc:docMk/>
          <pc:sldMk cId="2136661981" sldId="618"/>
        </pc:sldMkLst>
        <pc:spChg chg="mod">
          <ac:chgData name="Soheil Abbasloo" userId="d71572ce-aea6-4a3a-9d7a-c1bc96c12f67" providerId="ADAL" clId="{ED41F9C1-8274-4F08-8693-1523C4FF26CB}" dt="2022-08-10T22:22:09.726" v="11"/>
          <ac:spMkLst>
            <pc:docMk/>
            <pc:sldMk cId="2136661981" sldId="618"/>
            <ac:spMk id="2" creationId="{E0DF90D4-35C4-6A7E-215D-1A7713C7B436}"/>
          </ac:spMkLst>
        </pc:spChg>
      </pc:sldChg>
      <pc:sldChg chg="modSp add del mod modClrScheme chgLayout">
        <pc:chgData name="Soheil Abbasloo" userId="d71572ce-aea6-4a3a-9d7a-c1bc96c12f67" providerId="ADAL" clId="{ED41F9C1-8274-4F08-8693-1523C4FF26CB}" dt="2022-08-10T22:30:52.121" v="69" actId="47"/>
        <pc:sldMkLst>
          <pc:docMk/>
          <pc:sldMk cId="58707094" sldId="619"/>
        </pc:sldMkLst>
        <pc:spChg chg="mod ord">
          <ac:chgData name="Soheil Abbasloo" userId="d71572ce-aea6-4a3a-9d7a-c1bc96c12f67" providerId="ADAL" clId="{ED41F9C1-8274-4F08-8693-1523C4FF26CB}" dt="2022-08-10T22:30:18.980" v="65" actId="700"/>
          <ac:spMkLst>
            <pc:docMk/>
            <pc:sldMk cId="58707094" sldId="619"/>
            <ac:spMk id="24579" creationId="{00000000-0000-0000-0000-000000000000}"/>
          </ac:spMkLst>
        </pc:spChg>
        <pc:spChg chg="mod ord">
          <ac:chgData name="Soheil Abbasloo" userId="d71572ce-aea6-4a3a-9d7a-c1bc96c12f67" providerId="ADAL" clId="{ED41F9C1-8274-4F08-8693-1523C4FF26CB}" dt="2022-08-10T22:30:18.980" v="65" actId="700"/>
          <ac:spMkLst>
            <pc:docMk/>
            <pc:sldMk cId="58707094" sldId="619"/>
            <ac:spMk id="939011" creationId="{00000000-0000-0000-0000-000000000000}"/>
          </ac:spMkLst>
        </pc:spChg>
      </pc:sldChg>
      <pc:sldChg chg="modSp add del mod modClrScheme chgLayout">
        <pc:chgData name="Soheil Abbasloo" userId="d71572ce-aea6-4a3a-9d7a-c1bc96c12f67" providerId="ADAL" clId="{ED41F9C1-8274-4F08-8693-1523C4FF26CB}" dt="2022-08-17T16:10:26.218" v="6093" actId="2696"/>
        <pc:sldMkLst>
          <pc:docMk/>
          <pc:sldMk cId="1067327999" sldId="619"/>
        </pc:sldMkLst>
        <pc:spChg chg="mod ord">
          <ac:chgData name="Soheil Abbasloo" userId="d71572ce-aea6-4a3a-9d7a-c1bc96c12f67" providerId="ADAL" clId="{ED41F9C1-8274-4F08-8693-1523C4FF26CB}" dt="2022-08-10T22:35:24.382" v="148" actId="700"/>
          <ac:spMkLst>
            <pc:docMk/>
            <pc:sldMk cId="1067327999" sldId="619"/>
            <ac:spMk id="2" creationId="{00000000-0000-0000-0000-000000000000}"/>
          </ac:spMkLst>
        </pc:spChg>
        <pc:spChg chg="mod ord">
          <ac:chgData name="Soheil Abbasloo" userId="d71572ce-aea6-4a3a-9d7a-c1bc96c12f67" providerId="ADAL" clId="{ED41F9C1-8274-4F08-8693-1523C4FF26CB}" dt="2022-08-10T22:35:24.382" v="148" actId="700"/>
          <ac:spMkLst>
            <pc:docMk/>
            <pc:sldMk cId="1067327999" sldId="619"/>
            <ac:spMk id="3" creationId="{00000000-0000-0000-0000-000000000000}"/>
          </ac:spMkLst>
        </pc:spChg>
      </pc:sldChg>
      <pc:sldChg chg="addSp modSp add del mod modClrScheme chgLayout">
        <pc:chgData name="Soheil Abbasloo" userId="d71572ce-aea6-4a3a-9d7a-c1bc96c12f67" providerId="ADAL" clId="{ED41F9C1-8274-4F08-8693-1523C4FF26CB}" dt="2022-08-10T22:30:57.928" v="71" actId="47"/>
        <pc:sldMkLst>
          <pc:docMk/>
          <pc:sldMk cId="2050749804" sldId="620"/>
        </pc:sldMkLst>
        <pc:spChg chg="add mod ord">
          <ac:chgData name="Soheil Abbasloo" userId="d71572ce-aea6-4a3a-9d7a-c1bc96c12f67" providerId="ADAL" clId="{ED41F9C1-8274-4F08-8693-1523C4FF26CB}" dt="2022-08-10T22:30:18.980" v="65" actId="700"/>
          <ac:spMkLst>
            <pc:docMk/>
            <pc:sldMk cId="2050749804" sldId="620"/>
            <ac:spMk id="2" creationId="{9308D836-BBA1-198C-D86A-679DB10AF288}"/>
          </ac:spMkLst>
        </pc:spChg>
        <pc:spChg chg="mod ord">
          <ac:chgData name="Soheil Abbasloo" userId="d71572ce-aea6-4a3a-9d7a-c1bc96c12f67" providerId="ADAL" clId="{ED41F9C1-8274-4F08-8693-1523C4FF26CB}" dt="2022-08-10T22:30:19.022" v="66" actId="27636"/>
          <ac:spMkLst>
            <pc:docMk/>
            <pc:sldMk cId="2050749804" sldId="620"/>
            <ac:spMk id="58375" creationId="{00000000-0000-0000-0000-000000000000}"/>
          </ac:spMkLst>
        </pc:spChg>
      </pc:sldChg>
      <pc:sldChg chg="addSp delSp modSp new del mod modClrScheme modAnim chgLayout">
        <pc:chgData name="Soheil Abbasloo" userId="d71572ce-aea6-4a3a-9d7a-c1bc96c12f67" providerId="ADAL" clId="{ED41F9C1-8274-4F08-8693-1523C4FF26CB}" dt="2022-08-17T16:10:26.218" v="6093" actId="2696"/>
        <pc:sldMkLst>
          <pc:docMk/>
          <pc:sldMk cId="2382530684" sldId="620"/>
        </pc:sldMkLst>
        <pc:spChg chg="mod ord">
          <ac:chgData name="Soheil Abbasloo" userId="d71572ce-aea6-4a3a-9d7a-c1bc96c12f67" providerId="ADAL" clId="{ED41F9C1-8274-4F08-8693-1523C4FF26CB}" dt="2022-08-10T22:49:54.507" v="391" actId="700"/>
          <ac:spMkLst>
            <pc:docMk/>
            <pc:sldMk cId="2382530684" sldId="620"/>
            <ac:spMk id="2" creationId="{50DB0EE2-E3FE-2E5C-100D-2DB7C0DBDD2B}"/>
          </ac:spMkLst>
        </pc:spChg>
        <pc:spChg chg="del">
          <ac:chgData name="Soheil Abbasloo" userId="d71572ce-aea6-4a3a-9d7a-c1bc96c12f67" providerId="ADAL" clId="{ED41F9C1-8274-4F08-8693-1523C4FF26CB}" dt="2022-08-10T22:49:37.762" v="383" actId="700"/>
          <ac:spMkLst>
            <pc:docMk/>
            <pc:sldMk cId="2382530684" sldId="620"/>
            <ac:spMk id="3" creationId="{3714E2AC-0B02-B3B6-5B48-3FCB60C308C8}"/>
          </ac:spMkLst>
        </pc:spChg>
        <pc:spChg chg="del">
          <ac:chgData name="Soheil Abbasloo" userId="d71572ce-aea6-4a3a-9d7a-c1bc96c12f67" providerId="ADAL" clId="{ED41F9C1-8274-4F08-8693-1523C4FF26CB}" dt="2022-08-10T22:49:37.762" v="383" actId="700"/>
          <ac:spMkLst>
            <pc:docMk/>
            <pc:sldMk cId="2382530684" sldId="620"/>
            <ac:spMk id="4" creationId="{E0DEE1E4-EB4F-0D43-FCED-80B342CAE491}"/>
          </ac:spMkLst>
        </pc:spChg>
        <pc:spChg chg="add del mod">
          <ac:chgData name="Soheil Abbasloo" userId="d71572ce-aea6-4a3a-9d7a-c1bc96c12f67" providerId="ADAL" clId="{ED41F9C1-8274-4F08-8693-1523C4FF26CB}" dt="2022-08-10T22:49:41.399" v="387"/>
          <ac:spMkLst>
            <pc:docMk/>
            <pc:sldMk cId="2382530684" sldId="620"/>
            <ac:spMk id="5" creationId="{2DF157CA-3D12-44F8-689C-D090625F5771}"/>
          </ac:spMkLst>
        </pc:spChg>
        <pc:spChg chg="mod">
          <ac:chgData name="Soheil Abbasloo" userId="d71572ce-aea6-4a3a-9d7a-c1bc96c12f67" providerId="ADAL" clId="{ED41F9C1-8274-4F08-8693-1523C4FF26CB}" dt="2022-08-10T22:49:38.569" v="384"/>
          <ac:spMkLst>
            <pc:docMk/>
            <pc:sldMk cId="2382530684" sldId="620"/>
            <ac:spMk id="7" creationId="{7B657D34-ACED-E237-3CFB-4FE230C70D66}"/>
          </ac:spMkLst>
        </pc:spChg>
        <pc:spChg chg="mod">
          <ac:chgData name="Soheil Abbasloo" userId="d71572ce-aea6-4a3a-9d7a-c1bc96c12f67" providerId="ADAL" clId="{ED41F9C1-8274-4F08-8693-1523C4FF26CB}" dt="2022-08-10T22:49:38.569" v="384"/>
          <ac:spMkLst>
            <pc:docMk/>
            <pc:sldMk cId="2382530684" sldId="620"/>
            <ac:spMk id="8" creationId="{B1907AC6-32A3-1647-4CBD-81C4F6C9715D}"/>
          </ac:spMkLst>
        </pc:spChg>
        <pc:spChg chg="mod">
          <ac:chgData name="Soheil Abbasloo" userId="d71572ce-aea6-4a3a-9d7a-c1bc96c12f67" providerId="ADAL" clId="{ED41F9C1-8274-4F08-8693-1523C4FF26CB}" dt="2022-08-10T22:49:38.569" v="384"/>
          <ac:spMkLst>
            <pc:docMk/>
            <pc:sldMk cId="2382530684" sldId="620"/>
            <ac:spMk id="9" creationId="{EA336A34-1AAE-56D1-373D-4DDA62C3AE1D}"/>
          </ac:spMkLst>
        </pc:spChg>
        <pc:spChg chg="mod">
          <ac:chgData name="Soheil Abbasloo" userId="d71572ce-aea6-4a3a-9d7a-c1bc96c12f67" providerId="ADAL" clId="{ED41F9C1-8274-4F08-8693-1523C4FF26CB}" dt="2022-08-10T22:49:38.569" v="384"/>
          <ac:spMkLst>
            <pc:docMk/>
            <pc:sldMk cId="2382530684" sldId="620"/>
            <ac:spMk id="10" creationId="{C958E075-FBC6-C3A7-9DE5-6450311EC1F9}"/>
          </ac:spMkLst>
        </pc:spChg>
        <pc:spChg chg="mod">
          <ac:chgData name="Soheil Abbasloo" userId="d71572ce-aea6-4a3a-9d7a-c1bc96c12f67" providerId="ADAL" clId="{ED41F9C1-8274-4F08-8693-1523C4FF26CB}" dt="2022-08-10T22:49:38.569" v="384"/>
          <ac:spMkLst>
            <pc:docMk/>
            <pc:sldMk cId="2382530684" sldId="620"/>
            <ac:spMk id="11" creationId="{A53C5F9F-1C14-7D69-8238-8191AEDBB3C8}"/>
          </ac:spMkLst>
        </pc:spChg>
        <pc:spChg chg="mod">
          <ac:chgData name="Soheil Abbasloo" userId="d71572ce-aea6-4a3a-9d7a-c1bc96c12f67" providerId="ADAL" clId="{ED41F9C1-8274-4F08-8693-1523C4FF26CB}" dt="2022-08-10T22:49:38.569" v="384"/>
          <ac:spMkLst>
            <pc:docMk/>
            <pc:sldMk cId="2382530684" sldId="620"/>
            <ac:spMk id="12" creationId="{9DA67571-EFF7-86B6-955A-2CEEB91030F8}"/>
          </ac:spMkLst>
        </pc:spChg>
        <pc:spChg chg="mod">
          <ac:chgData name="Soheil Abbasloo" userId="d71572ce-aea6-4a3a-9d7a-c1bc96c12f67" providerId="ADAL" clId="{ED41F9C1-8274-4F08-8693-1523C4FF26CB}" dt="2022-08-10T22:49:38.569" v="384"/>
          <ac:spMkLst>
            <pc:docMk/>
            <pc:sldMk cId="2382530684" sldId="620"/>
            <ac:spMk id="13" creationId="{D0BF08E0-12D5-389E-749E-80D13DF98E28}"/>
          </ac:spMkLst>
        </pc:spChg>
        <pc:spChg chg="mod">
          <ac:chgData name="Soheil Abbasloo" userId="d71572ce-aea6-4a3a-9d7a-c1bc96c12f67" providerId="ADAL" clId="{ED41F9C1-8274-4F08-8693-1523C4FF26CB}" dt="2022-08-10T22:49:38.569" v="384"/>
          <ac:spMkLst>
            <pc:docMk/>
            <pc:sldMk cId="2382530684" sldId="620"/>
            <ac:spMk id="14" creationId="{6AAAECEC-9FAB-006F-BA8D-24BCFEBFB7A5}"/>
          </ac:spMkLst>
        </pc:spChg>
        <pc:spChg chg="mod">
          <ac:chgData name="Soheil Abbasloo" userId="d71572ce-aea6-4a3a-9d7a-c1bc96c12f67" providerId="ADAL" clId="{ED41F9C1-8274-4F08-8693-1523C4FF26CB}" dt="2022-08-10T22:49:38.569" v="384"/>
          <ac:spMkLst>
            <pc:docMk/>
            <pc:sldMk cId="2382530684" sldId="620"/>
            <ac:spMk id="15" creationId="{0EE065BB-BB06-F817-3B3D-3F36B2A350A9}"/>
          </ac:spMkLst>
        </pc:spChg>
        <pc:spChg chg="mod">
          <ac:chgData name="Soheil Abbasloo" userId="d71572ce-aea6-4a3a-9d7a-c1bc96c12f67" providerId="ADAL" clId="{ED41F9C1-8274-4F08-8693-1523C4FF26CB}" dt="2022-08-10T22:49:38.569" v="384"/>
          <ac:spMkLst>
            <pc:docMk/>
            <pc:sldMk cId="2382530684" sldId="620"/>
            <ac:spMk id="16" creationId="{9EE49BA9-A583-0AE6-6F5A-E949C6320476}"/>
          </ac:spMkLst>
        </pc:spChg>
        <pc:spChg chg="mod">
          <ac:chgData name="Soheil Abbasloo" userId="d71572ce-aea6-4a3a-9d7a-c1bc96c12f67" providerId="ADAL" clId="{ED41F9C1-8274-4F08-8693-1523C4FF26CB}" dt="2022-08-10T22:49:38.569" v="384"/>
          <ac:spMkLst>
            <pc:docMk/>
            <pc:sldMk cId="2382530684" sldId="620"/>
            <ac:spMk id="17" creationId="{3A38BA6D-94F3-FD29-A514-2C2895815A5A}"/>
          </ac:spMkLst>
        </pc:spChg>
        <pc:spChg chg="mod">
          <ac:chgData name="Soheil Abbasloo" userId="d71572ce-aea6-4a3a-9d7a-c1bc96c12f67" providerId="ADAL" clId="{ED41F9C1-8274-4F08-8693-1523C4FF26CB}" dt="2022-08-10T22:49:38.569" v="384"/>
          <ac:spMkLst>
            <pc:docMk/>
            <pc:sldMk cId="2382530684" sldId="620"/>
            <ac:spMk id="18" creationId="{D08D7D55-C573-216A-53DB-6D29A7C98211}"/>
          </ac:spMkLst>
        </pc:spChg>
        <pc:spChg chg="mod">
          <ac:chgData name="Soheil Abbasloo" userId="d71572ce-aea6-4a3a-9d7a-c1bc96c12f67" providerId="ADAL" clId="{ED41F9C1-8274-4F08-8693-1523C4FF26CB}" dt="2022-08-10T22:49:38.569" v="384"/>
          <ac:spMkLst>
            <pc:docMk/>
            <pc:sldMk cId="2382530684" sldId="620"/>
            <ac:spMk id="19" creationId="{551D91E7-7EBE-01B1-A507-418499B91DB0}"/>
          </ac:spMkLst>
        </pc:spChg>
        <pc:spChg chg="mod">
          <ac:chgData name="Soheil Abbasloo" userId="d71572ce-aea6-4a3a-9d7a-c1bc96c12f67" providerId="ADAL" clId="{ED41F9C1-8274-4F08-8693-1523C4FF26CB}" dt="2022-08-10T22:49:38.569" v="384"/>
          <ac:spMkLst>
            <pc:docMk/>
            <pc:sldMk cId="2382530684" sldId="620"/>
            <ac:spMk id="20" creationId="{7A90BB42-DEF1-4490-2F46-4D0687996C1D}"/>
          </ac:spMkLst>
        </pc:spChg>
        <pc:spChg chg="mod">
          <ac:chgData name="Soheil Abbasloo" userId="d71572ce-aea6-4a3a-9d7a-c1bc96c12f67" providerId="ADAL" clId="{ED41F9C1-8274-4F08-8693-1523C4FF26CB}" dt="2022-08-10T22:49:38.569" v="384"/>
          <ac:spMkLst>
            <pc:docMk/>
            <pc:sldMk cId="2382530684" sldId="620"/>
            <ac:spMk id="21" creationId="{809B81DA-3975-CA70-FBBC-B120BC7284B7}"/>
          </ac:spMkLst>
        </pc:spChg>
        <pc:spChg chg="mod">
          <ac:chgData name="Soheil Abbasloo" userId="d71572ce-aea6-4a3a-9d7a-c1bc96c12f67" providerId="ADAL" clId="{ED41F9C1-8274-4F08-8693-1523C4FF26CB}" dt="2022-08-10T22:49:38.569" v="384"/>
          <ac:spMkLst>
            <pc:docMk/>
            <pc:sldMk cId="2382530684" sldId="620"/>
            <ac:spMk id="22" creationId="{38FAFB17-882D-E81B-0B4E-5B17858AABA1}"/>
          </ac:spMkLst>
        </pc:spChg>
        <pc:spChg chg="mod">
          <ac:chgData name="Soheil Abbasloo" userId="d71572ce-aea6-4a3a-9d7a-c1bc96c12f67" providerId="ADAL" clId="{ED41F9C1-8274-4F08-8693-1523C4FF26CB}" dt="2022-08-10T22:49:38.569" v="384"/>
          <ac:spMkLst>
            <pc:docMk/>
            <pc:sldMk cId="2382530684" sldId="620"/>
            <ac:spMk id="23" creationId="{294F4DA7-9A6A-4A2F-1352-6F9A366B95A5}"/>
          </ac:spMkLst>
        </pc:spChg>
        <pc:spChg chg="mod">
          <ac:chgData name="Soheil Abbasloo" userId="d71572ce-aea6-4a3a-9d7a-c1bc96c12f67" providerId="ADAL" clId="{ED41F9C1-8274-4F08-8693-1523C4FF26CB}" dt="2022-08-10T22:49:38.569" v="384"/>
          <ac:spMkLst>
            <pc:docMk/>
            <pc:sldMk cId="2382530684" sldId="620"/>
            <ac:spMk id="24" creationId="{C2135EF7-E69B-38BB-A630-B3681954DC2B}"/>
          </ac:spMkLst>
        </pc:spChg>
        <pc:spChg chg="mod">
          <ac:chgData name="Soheil Abbasloo" userId="d71572ce-aea6-4a3a-9d7a-c1bc96c12f67" providerId="ADAL" clId="{ED41F9C1-8274-4F08-8693-1523C4FF26CB}" dt="2022-08-10T22:49:38.569" v="384"/>
          <ac:spMkLst>
            <pc:docMk/>
            <pc:sldMk cId="2382530684" sldId="620"/>
            <ac:spMk id="25" creationId="{36A4A586-3F67-FC29-BE14-D587457C5DA2}"/>
          </ac:spMkLst>
        </pc:spChg>
        <pc:spChg chg="mod">
          <ac:chgData name="Soheil Abbasloo" userId="d71572ce-aea6-4a3a-9d7a-c1bc96c12f67" providerId="ADAL" clId="{ED41F9C1-8274-4F08-8693-1523C4FF26CB}" dt="2022-08-10T22:49:38.569" v="384"/>
          <ac:spMkLst>
            <pc:docMk/>
            <pc:sldMk cId="2382530684" sldId="620"/>
            <ac:spMk id="26" creationId="{F8633F70-AB05-62E6-62BC-3A427FFB98B7}"/>
          </ac:spMkLst>
        </pc:spChg>
        <pc:spChg chg="mod">
          <ac:chgData name="Soheil Abbasloo" userId="d71572ce-aea6-4a3a-9d7a-c1bc96c12f67" providerId="ADAL" clId="{ED41F9C1-8274-4F08-8693-1523C4FF26CB}" dt="2022-08-10T22:49:38.569" v="384"/>
          <ac:spMkLst>
            <pc:docMk/>
            <pc:sldMk cId="2382530684" sldId="620"/>
            <ac:spMk id="27" creationId="{F5352975-D536-0B7D-E530-8B448E80F8FF}"/>
          </ac:spMkLst>
        </pc:spChg>
        <pc:spChg chg="mod">
          <ac:chgData name="Soheil Abbasloo" userId="d71572ce-aea6-4a3a-9d7a-c1bc96c12f67" providerId="ADAL" clId="{ED41F9C1-8274-4F08-8693-1523C4FF26CB}" dt="2022-08-10T22:49:38.569" v="384"/>
          <ac:spMkLst>
            <pc:docMk/>
            <pc:sldMk cId="2382530684" sldId="620"/>
            <ac:spMk id="28" creationId="{F8FA8118-E148-2F41-78F8-E630DAF88ED5}"/>
          </ac:spMkLst>
        </pc:spChg>
        <pc:spChg chg="mod">
          <ac:chgData name="Soheil Abbasloo" userId="d71572ce-aea6-4a3a-9d7a-c1bc96c12f67" providerId="ADAL" clId="{ED41F9C1-8274-4F08-8693-1523C4FF26CB}" dt="2022-08-10T22:49:38.569" v="384"/>
          <ac:spMkLst>
            <pc:docMk/>
            <pc:sldMk cId="2382530684" sldId="620"/>
            <ac:spMk id="30" creationId="{8FD57453-DF90-08CD-5555-317A95630FAE}"/>
          </ac:spMkLst>
        </pc:spChg>
        <pc:spChg chg="mod">
          <ac:chgData name="Soheil Abbasloo" userId="d71572ce-aea6-4a3a-9d7a-c1bc96c12f67" providerId="ADAL" clId="{ED41F9C1-8274-4F08-8693-1523C4FF26CB}" dt="2022-08-10T22:49:38.569" v="384"/>
          <ac:spMkLst>
            <pc:docMk/>
            <pc:sldMk cId="2382530684" sldId="620"/>
            <ac:spMk id="31" creationId="{C197C6D2-2EC1-93A5-F0AA-99C983E3A7F6}"/>
          </ac:spMkLst>
        </pc:spChg>
        <pc:spChg chg="mod">
          <ac:chgData name="Soheil Abbasloo" userId="d71572ce-aea6-4a3a-9d7a-c1bc96c12f67" providerId="ADAL" clId="{ED41F9C1-8274-4F08-8693-1523C4FF26CB}" dt="2022-08-10T22:49:38.569" v="384"/>
          <ac:spMkLst>
            <pc:docMk/>
            <pc:sldMk cId="2382530684" sldId="620"/>
            <ac:spMk id="32" creationId="{40E8239A-DF50-F062-FF8C-EE35D3D85FE7}"/>
          </ac:spMkLst>
        </pc:spChg>
        <pc:spChg chg="mod">
          <ac:chgData name="Soheil Abbasloo" userId="d71572ce-aea6-4a3a-9d7a-c1bc96c12f67" providerId="ADAL" clId="{ED41F9C1-8274-4F08-8693-1523C4FF26CB}" dt="2022-08-10T22:49:38.569" v="384"/>
          <ac:spMkLst>
            <pc:docMk/>
            <pc:sldMk cId="2382530684" sldId="620"/>
            <ac:spMk id="33" creationId="{39760DFB-595D-85E5-CF5F-AAE5199F63C9}"/>
          </ac:spMkLst>
        </pc:spChg>
        <pc:spChg chg="mod">
          <ac:chgData name="Soheil Abbasloo" userId="d71572ce-aea6-4a3a-9d7a-c1bc96c12f67" providerId="ADAL" clId="{ED41F9C1-8274-4F08-8693-1523C4FF26CB}" dt="2022-08-10T22:49:38.569" v="384"/>
          <ac:spMkLst>
            <pc:docMk/>
            <pc:sldMk cId="2382530684" sldId="620"/>
            <ac:spMk id="34" creationId="{6151C20C-7862-7388-AD4D-A859874929A3}"/>
          </ac:spMkLst>
        </pc:spChg>
        <pc:spChg chg="mod">
          <ac:chgData name="Soheil Abbasloo" userId="d71572ce-aea6-4a3a-9d7a-c1bc96c12f67" providerId="ADAL" clId="{ED41F9C1-8274-4F08-8693-1523C4FF26CB}" dt="2022-08-10T22:49:38.569" v="384"/>
          <ac:spMkLst>
            <pc:docMk/>
            <pc:sldMk cId="2382530684" sldId="620"/>
            <ac:spMk id="35" creationId="{A39ED422-7468-4CCE-8AA3-DE41BBD263F5}"/>
          </ac:spMkLst>
        </pc:spChg>
        <pc:spChg chg="mod">
          <ac:chgData name="Soheil Abbasloo" userId="d71572ce-aea6-4a3a-9d7a-c1bc96c12f67" providerId="ADAL" clId="{ED41F9C1-8274-4F08-8693-1523C4FF26CB}" dt="2022-08-10T22:49:38.569" v="384"/>
          <ac:spMkLst>
            <pc:docMk/>
            <pc:sldMk cId="2382530684" sldId="620"/>
            <ac:spMk id="36" creationId="{D96C61D3-DF27-BC81-D862-2390A4BED391}"/>
          </ac:spMkLst>
        </pc:spChg>
        <pc:spChg chg="mod">
          <ac:chgData name="Soheil Abbasloo" userId="d71572ce-aea6-4a3a-9d7a-c1bc96c12f67" providerId="ADAL" clId="{ED41F9C1-8274-4F08-8693-1523C4FF26CB}" dt="2022-08-10T22:49:38.569" v="384"/>
          <ac:spMkLst>
            <pc:docMk/>
            <pc:sldMk cId="2382530684" sldId="620"/>
            <ac:spMk id="38" creationId="{8F41A7B4-DAA9-109D-29F0-8DA231F7F51E}"/>
          </ac:spMkLst>
        </pc:spChg>
        <pc:spChg chg="mod">
          <ac:chgData name="Soheil Abbasloo" userId="d71572ce-aea6-4a3a-9d7a-c1bc96c12f67" providerId="ADAL" clId="{ED41F9C1-8274-4F08-8693-1523C4FF26CB}" dt="2022-08-10T22:49:38.569" v="384"/>
          <ac:spMkLst>
            <pc:docMk/>
            <pc:sldMk cId="2382530684" sldId="620"/>
            <ac:spMk id="39" creationId="{9161D6BC-ED3A-7E73-3440-20FC39679F59}"/>
          </ac:spMkLst>
        </pc:spChg>
        <pc:spChg chg="mod">
          <ac:chgData name="Soheil Abbasloo" userId="d71572ce-aea6-4a3a-9d7a-c1bc96c12f67" providerId="ADAL" clId="{ED41F9C1-8274-4F08-8693-1523C4FF26CB}" dt="2022-08-10T22:49:38.569" v="384"/>
          <ac:spMkLst>
            <pc:docMk/>
            <pc:sldMk cId="2382530684" sldId="620"/>
            <ac:spMk id="40" creationId="{8E560352-479A-9BD4-AB70-145910F80D18}"/>
          </ac:spMkLst>
        </pc:spChg>
        <pc:spChg chg="mod">
          <ac:chgData name="Soheil Abbasloo" userId="d71572ce-aea6-4a3a-9d7a-c1bc96c12f67" providerId="ADAL" clId="{ED41F9C1-8274-4F08-8693-1523C4FF26CB}" dt="2022-08-10T22:49:38.569" v="384"/>
          <ac:spMkLst>
            <pc:docMk/>
            <pc:sldMk cId="2382530684" sldId="620"/>
            <ac:spMk id="41" creationId="{C538C15B-0C1F-5452-587E-44A413205C9A}"/>
          </ac:spMkLst>
        </pc:spChg>
        <pc:spChg chg="mod">
          <ac:chgData name="Soheil Abbasloo" userId="d71572ce-aea6-4a3a-9d7a-c1bc96c12f67" providerId="ADAL" clId="{ED41F9C1-8274-4F08-8693-1523C4FF26CB}" dt="2022-08-10T22:49:38.569" v="384"/>
          <ac:spMkLst>
            <pc:docMk/>
            <pc:sldMk cId="2382530684" sldId="620"/>
            <ac:spMk id="42" creationId="{ECE43DBB-1ED6-0022-BA86-3D83AC29B7AB}"/>
          </ac:spMkLst>
        </pc:spChg>
        <pc:spChg chg="mod">
          <ac:chgData name="Soheil Abbasloo" userId="d71572ce-aea6-4a3a-9d7a-c1bc96c12f67" providerId="ADAL" clId="{ED41F9C1-8274-4F08-8693-1523C4FF26CB}" dt="2022-08-10T22:49:38.569" v="384"/>
          <ac:spMkLst>
            <pc:docMk/>
            <pc:sldMk cId="2382530684" sldId="620"/>
            <ac:spMk id="43" creationId="{0FED82CF-6FBD-747D-EC2A-B323FA385A69}"/>
          </ac:spMkLst>
        </pc:spChg>
        <pc:spChg chg="mod">
          <ac:chgData name="Soheil Abbasloo" userId="d71572ce-aea6-4a3a-9d7a-c1bc96c12f67" providerId="ADAL" clId="{ED41F9C1-8274-4F08-8693-1523C4FF26CB}" dt="2022-08-10T22:49:38.569" v="384"/>
          <ac:spMkLst>
            <pc:docMk/>
            <pc:sldMk cId="2382530684" sldId="620"/>
            <ac:spMk id="44" creationId="{5D4D85F9-9A2C-8A6F-BE7D-5CF5B2874DE1}"/>
          </ac:spMkLst>
        </pc:spChg>
        <pc:spChg chg="mod">
          <ac:chgData name="Soheil Abbasloo" userId="d71572ce-aea6-4a3a-9d7a-c1bc96c12f67" providerId="ADAL" clId="{ED41F9C1-8274-4F08-8693-1523C4FF26CB}" dt="2022-08-10T22:49:38.569" v="384"/>
          <ac:spMkLst>
            <pc:docMk/>
            <pc:sldMk cId="2382530684" sldId="620"/>
            <ac:spMk id="45" creationId="{C515B699-1E16-1D72-A680-BDE1BB97795F}"/>
          </ac:spMkLst>
        </pc:spChg>
        <pc:spChg chg="mod">
          <ac:chgData name="Soheil Abbasloo" userId="d71572ce-aea6-4a3a-9d7a-c1bc96c12f67" providerId="ADAL" clId="{ED41F9C1-8274-4F08-8693-1523C4FF26CB}" dt="2022-08-10T22:49:38.569" v="384"/>
          <ac:spMkLst>
            <pc:docMk/>
            <pc:sldMk cId="2382530684" sldId="620"/>
            <ac:spMk id="46" creationId="{9197904F-1AC4-96E1-91C3-2DD5D30ABAFC}"/>
          </ac:spMkLst>
        </pc:spChg>
        <pc:spChg chg="mod">
          <ac:chgData name="Soheil Abbasloo" userId="d71572ce-aea6-4a3a-9d7a-c1bc96c12f67" providerId="ADAL" clId="{ED41F9C1-8274-4F08-8693-1523C4FF26CB}" dt="2022-08-10T22:49:38.569" v="384"/>
          <ac:spMkLst>
            <pc:docMk/>
            <pc:sldMk cId="2382530684" sldId="620"/>
            <ac:spMk id="47" creationId="{469DC767-B267-00F1-C39A-A4159F945345}"/>
          </ac:spMkLst>
        </pc:spChg>
        <pc:spChg chg="mod">
          <ac:chgData name="Soheil Abbasloo" userId="d71572ce-aea6-4a3a-9d7a-c1bc96c12f67" providerId="ADAL" clId="{ED41F9C1-8274-4F08-8693-1523C4FF26CB}" dt="2022-08-10T22:49:38.569" v="384"/>
          <ac:spMkLst>
            <pc:docMk/>
            <pc:sldMk cId="2382530684" sldId="620"/>
            <ac:spMk id="48" creationId="{2352DE5F-7CE8-8DFE-CFCE-13C1D0A4D952}"/>
          </ac:spMkLst>
        </pc:spChg>
        <pc:spChg chg="mod">
          <ac:chgData name="Soheil Abbasloo" userId="d71572ce-aea6-4a3a-9d7a-c1bc96c12f67" providerId="ADAL" clId="{ED41F9C1-8274-4F08-8693-1523C4FF26CB}" dt="2022-08-10T22:49:38.569" v="384"/>
          <ac:spMkLst>
            <pc:docMk/>
            <pc:sldMk cId="2382530684" sldId="620"/>
            <ac:spMk id="49" creationId="{634347CD-DFD0-DCB8-2993-9C97584BE544}"/>
          </ac:spMkLst>
        </pc:spChg>
        <pc:spChg chg="mod">
          <ac:chgData name="Soheil Abbasloo" userId="d71572ce-aea6-4a3a-9d7a-c1bc96c12f67" providerId="ADAL" clId="{ED41F9C1-8274-4F08-8693-1523C4FF26CB}" dt="2022-08-10T22:49:38.569" v="384"/>
          <ac:spMkLst>
            <pc:docMk/>
            <pc:sldMk cId="2382530684" sldId="620"/>
            <ac:spMk id="50" creationId="{15F970C8-EF1B-9282-C2B5-ADAF7437DFA1}"/>
          </ac:spMkLst>
        </pc:spChg>
        <pc:spChg chg="mod">
          <ac:chgData name="Soheil Abbasloo" userId="d71572ce-aea6-4a3a-9d7a-c1bc96c12f67" providerId="ADAL" clId="{ED41F9C1-8274-4F08-8693-1523C4FF26CB}" dt="2022-08-10T22:49:38.569" v="384"/>
          <ac:spMkLst>
            <pc:docMk/>
            <pc:sldMk cId="2382530684" sldId="620"/>
            <ac:spMk id="51" creationId="{CD60B2D2-DB06-8213-99E5-2728E1B858EA}"/>
          </ac:spMkLst>
        </pc:spChg>
        <pc:spChg chg="mod">
          <ac:chgData name="Soheil Abbasloo" userId="d71572ce-aea6-4a3a-9d7a-c1bc96c12f67" providerId="ADAL" clId="{ED41F9C1-8274-4F08-8693-1523C4FF26CB}" dt="2022-08-10T22:49:38.569" v="384"/>
          <ac:spMkLst>
            <pc:docMk/>
            <pc:sldMk cId="2382530684" sldId="620"/>
            <ac:spMk id="52" creationId="{F490BCCC-5192-53F6-FCF2-7AD5A2F26CF6}"/>
          </ac:spMkLst>
        </pc:spChg>
        <pc:spChg chg="mod">
          <ac:chgData name="Soheil Abbasloo" userId="d71572ce-aea6-4a3a-9d7a-c1bc96c12f67" providerId="ADAL" clId="{ED41F9C1-8274-4F08-8693-1523C4FF26CB}" dt="2022-08-10T22:49:38.569" v="384"/>
          <ac:spMkLst>
            <pc:docMk/>
            <pc:sldMk cId="2382530684" sldId="620"/>
            <ac:spMk id="53" creationId="{C30985D9-4EC7-40E9-8FDC-79608127E649}"/>
          </ac:spMkLst>
        </pc:spChg>
        <pc:spChg chg="mod">
          <ac:chgData name="Soheil Abbasloo" userId="d71572ce-aea6-4a3a-9d7a-c1bc96c12f67" providerId="ADAL" clId="{ED41F9C1-8274-4F08-8693-1523C4FF26CB}" dt="2022-08-10T22:49:38.569" v="384"/>
          <ac:spMkLst>
            <pc:docMk/>
            <pc:sldMk cId="2382530684" sldId="620"/>
            <ac:spMk id="54" creationId="{77F67688-19B4-855C-C5AE-9095F124E796}"/>
          </ac:spMkLst>
        </pc:spChg>
        <pc:spChg chg="mod">
          <ac:chgData name="Soheil Abbasloo" userId="d71572ce-aea6-4a3a-9d7a-c1bc96c12f67" providerId="ADAL" clId="{ED41F9C1-8274-4F08-8693-1523C4FF26CB}" dt="2022-08-10T22:49:38.569" v="384"/>
          <ac:spMkLst>
            <pc:docMk/>
            <pc:sldMk cId="2382530684" sldId="620"/>
            <ac:spMk id="55" creationId="{8E5C77BD-C6A4-9F76-C1D9-6DA088DC1A79}"/>
          </ac:spMkLst>
        </pc:spChg>
        <pc:spChg chg="mod">
          <ac:chgData name="Soheil Abbasloo" userId="d71572ce-aea6-4a3a-9d7a-c1bc96c12f67" providerId="ADAL" clId="{ED41F9C1-8274-4F08-8693-1523C4FF26CB}" dt="2022-08-10T22:49:38.569" v="384"/>
          <ac:spMkLst>
            <pc:docMk/>
            <pc:sldMk cId="2382530684" sldId="620"/>
            <ac:spMk id="56" creationId="{79576557-8A92-A1E8-7AEF-0F7998076B58}"/>
          </ac:spMkLst>
        </pc:spChg>
        <pc:spChg chg="mod">
          <ac:chgData name="Soheil Abbasloo" userId="d71572ce-aea6-4a3a-9d7a-c1bc96c12f67" providerId="ADAL" clId="{ED41F9C1-8274-4F08-8693-1523C4FF26CB}" dt="2022-08-10T22:49:38.569" v="384"/>
          <ac:spMkLst>
            <pc:docMk/>
            <pc:sldMk cId="2382530684" sldId="620"/>
            <ac:spMk id="57" creationId="{BE5C56C9-D205-8CD9-59D6-D8F045CF8FCF}"/>
          </ac:spMkLst>
        </pc:spChg>
        <pc:spChg chg="mod">
          <ac:chgData name="Soheil Abbasloo" userId="d71572ce-aea6-4a3a-9d7a-c1bc96c12f67" providerId="ADAL" clId="{ED41F9C1-8274-4F08-8693-1523C4FF26CB}" dt="2022-08-10T22:49:38.569" v="384"/>
          <ac:spMkLst>
            <pc:docMk/>
            <pc:sldMk cId="2382530684" sldId="620"/>
            <ac:spMk id="58" creationId="{652092DF-52AF-CD0C-AF52-A83F7EC54609}"/>
          </ac:spMkLst>
        </pc:spChg>
        <pc:spChg chg="mod">
          <ac:chgData name="Soheil Abbasloo" userId="d71572ce-aea6-4a3a-9d7a-c1bc96c12f67" providerId="ADAL" clId="{ED41F9C1-8274-4F08-8693-1523C4FF26CB}" dt="2022-08-10T22:49:38.569" v="384"/>
          <ac:spMkLst>
            <pc:docMk/>
            <pc:sldMk cId="2382530684" sldId="620"/>
            <ac:spMk id="59" creationId="{908D0E3B-B900-1E46-F238-79BEC4B569B2}"/>
          </ac:spMkLst>
        </pc:spChg>
        <pc:spChg chg="add del mod">
          <ac:chgData name="Soheil Abbasloo" userId="d71572ce-aea6-4a3a-9d7a-c1bc96c12f67" providerId="ADAL" clId="{ED41F9C1-8274-4F08-8693-1523C4FF26CB}" dt="2022-08-10T22:49:41.399" v="387"/>
          <ac:spMkLst>
            <pc:docMk/>
            <pc:sldMk cId="2382530684" sldId="620"/>
            <ac:spMk id="60" creationId="{44486B9F-C12A-53A0-566C-2110D5F3039E}"/>
          </ac:spMkLst>
        </pc:spChg>
        <pc:spChg chg="add del mod">
          <ac:chgData name="Soheil Abbasloo" userId="d71572ce-aea6-4a3a-9d7a-c1bc96c12f67" providerId="ADAL" clId="{ED41F9C1-8274-4F08-8693-1523C4FF26CB}" dt="2022-08-10T22:49:41.399" v="387"/>
          <ac:spMkLst>
            <pc:docMk/>
            <pc:sldMk cId="2382530684" sldId="620"/>
            <ac:spMk id="61" creationId="{31474B0C-0F91-1D17-88BD-6CE615DA8F03}"/>
          </ac:spMkLst>
        </pc:spChg>
        <pc:spChg chg="add del mod">
          <ac:chgData name="Soheil Abbasloo" userId="d71572ce-aea6-4a3a-9d7a-c1bc96c12f67" providerId="ADAL" clId="{ED41F9C1-8274-4F08-8693-1523C4FF26CB}" dt="2022-08-10T22:49:41.399" v="387"/>
          <ac:spMkLst>
            <pc:docMk/>
            <pc:sldMk cId="2382530684" sldId="620"/>
            <ac:spMk id="62" creationId="{C4C65346-9D5C-FD2A-2423-363083284B88}"/>
          </ac:spMkLst>
        </pc:spChg>
        <pc:spChg chg="add del mod">
          <ac:chgData name="Soheil Abbasloo" userId="d71572ce-aea6-4a3a-9d7a-c1bc96c12f67" providerId="ADAL" clId="{ED41F9C1-8274-4F08-8693-1523C4FF26CB}" dt="2022-08-10T22:49:41.399" v="387"/>
          <ac:spMkLst>
            <pc:docMk/>
            <pc:sldMk cId="2382530684" sldId="620"/>
            <ac:spMk id="63" creationId="{35927AF8-5F39-5FF5-C0CB-CE3ECF4E9BC4}"/>
          </ac:spMkLst>
        </pc:spChg>
        <pc:spChg chg="add del mod">
          <ac:chgData name="Soheil Abbasloo" userId="d71572ce-aea6-4a3a-9d7a-c1bc96c12f67" providerId="ADAL" clId="{ED41F9C1-8274-4F08-8693-1523C4FF26CB}" dt="2022-08-10T22:49:41.399" v="387"/>
          <ac:spMkLst>
            <pc:docMk/>
            <pc:sldMk cId="2382530684" sldId="620"/>
            <ac:spMk id="64" creationId="{FE172D4E-735F-9B8E-BFC7-9C675596BE3B}"/>
          </ac:spMkLst>
        </pc:spChg>
        <pc:spChg chg="add del mod">
          <ac:chgData name="Soheil Abbasloo" userId="d71572ce-aea6-4a3a-9d7a-c1bc96c12f67" providerId="ADAL" clId="{ED41F9C1-8274-4F08-8693-1523C4FF26CB}" dt="2022-08-10T22:49:41.399" v="387"/>
          <ac:spMkLst>
            <pc:docMk/>
            <pc:sldMk cId="2382530684" sldId="620"/>
            <ac:spMk id="65" creationId="{8013007D-FE75-7D0B-BF26-2D8782880F61}"/>
          </ac:spMkLst>
        </pc:spChg>
        <pc:spChg chg="add del mod">
          <ac:chgData name="Soheil Abbasloo" userId="d71572ce-aea6-4a3a-9d7a-c1bc96c12f67" providerId="ADAL" clId="{ED41F9C1-8274-4F08-8693-1523C4FF26CB}" dt="2022-08-10T22:49:41.399" v="387"/>
          <ac:spMkLst>
            <pc:docMk/>
            <pc:sldMk cId="2382530684" sldId="620"/>
            <ac:spMk id="66" creationId="{FE9521C0-DEFF-86A1-8592-B136E5289E34}"/>
          </ac:spMkLst>
        </pc:spChg>
        <pc:spChg chg="mod">
          <ac:chgData name="Soheil Abbasloo" userId="d71572ce-aea6-4a3a-9d7a-c1bc96c12f67" providerId="ADAL" clId="{ED41F9C1-8274-4F08-8693-1523C4FF26CB}" dt="2022-08-10T22:49:38.569" v="384"/>
          <ac:spMkLst>
            <pc:docMk/>
            <pc:sldMk cId="2382530684" sldId="620"/>
            <ac:spMk id="70" creationId="{F61F659C-4AE9-4F2B-E978-2A1128512A36}"/>
          </ac:spMkLst>
        </pc:spChg>
        <pc:spChg chg="mod">
          <ac:chgData name="Soheil Abbasloo" userId="d71572ce-aea6-4a3a-9d7a-c1bc96c12f67" providerId="ADAL" clId="{ED41F9C1-8274-4F08-8693-1523C4FF26CB}" dt="2022-08-10T22:49:38.569" v="384"/>
          <ac:spMkLst>
            <pc:docMk/>
            <pc:sldMk cId="2382530684" sldId="620"/>
            <ac:spMk id="71" creationId="{696E675B-6AF0-1E52-DFFD-7902F4C39F97}"/>
          </ac:spMkLst>
        </pc:spChg>
        <pc:spChg chg="mod">
          <ac:chgData name="Soheil Abbasloo" userId="d71572ce-aea6-4a3a-9d7a-c1bc96c12f67" providerId="ADAL" clId="{ED41F9C1-8274-4F08-8693-1523C4FF26CB}" dt="2022-08-10T22:49:38.569" v="384"/>
          <ac:spMkLst>
            <pc:docMk/>
            <pc:sldMk cId="2382530684" sldId="620"/>
            <ac:spMk id="72" creationId="{C6B5106D-4989-810E-09C3-5373F017136C}"/>
          </ac:spMkLst>
        </pc:spChg>
        <pc:spChg chg="mod">
          <ac:chgData name="Soheil Abbasloo" userId="d71572ce-aea6-4a3a-9d7a-c1bc96c12f67" providerId="ADAL" clId="{ED41F9C1-8274-4F08-8693-1523C4FF26CB}" dt="2022-08-10T22:49:38.569" v="384"/>
          <ac:spMkLst>
            <pc:docMk/>
            <pc:sldMk cId="2382530684" sldId="620"/>
            <ac:spMk id="73" creationId="{7E3E6568-3BD1-0DAF-FFAE-9F570AC06913}"/>
          </ac:spMkLst>
        </pc:spChg>
        <pc:spChg chg="mod">
          <ac:chgData name="Soheil Abbasloo" userId="d71572ce-aea6-4a3a-9d7a-c1bc96c12f67" providerId="ADAL" clId="{ED41F9C1-8274-4F08-8693-1523C4FF26CB}" dt="2022-08-10T22:49:38.569" v="384"/>
          <ac:spMkLst>
            <pc:docMk/>
            <pc:sldMk cId="2382530684" sldId="620"/>
            <ac:spMk id="74" creationId="{FAA8E171-95BC-7FC4-145C-BFA847B31ABB}"/>
          </ac:spMkLst>
        </pc:spChg>
        <pc:spChg chg="mod">
          <ac:chgData name="Soheil Abbasloo" userId="d71572ce-aea6-4a3a-9d7a-c1bc96c12f67" providerId="ADAL" clId="{ED41F9C1-8274-4F08-8693-1523C4FF26CB}" dt="2022-08-10T22:49:38.569" v="384"/>
          <ac:spMkLst>
            <pc:docMk/>
            <pc:sldMk cId="2382530684" sldId="620"/>
            <ac:spMk id="75" creationId="{26972636-6CDD-F0F8-2146-4D0454BCC3E9}"/>
          </ac:spMkLst>
        </pc:spChg>
        <pc:spChg chg="mod">
          <ac:chgData name="Soheil Abbasloo" userId="d71572ce-aea6-4a3a-9d7a-c1bc96c12f67" providerId="ADAL" clId="{ED41F9C1-8274-4F08-8693-1523C4FF26CB}" dt="2022-08-10T22:49:38.569" v="384"/>
          <ac:spMkLst>
            <pc:docMk/>
            <pc:sldMk cId="2382530684" sldId="620"/>
            <ac:spMk id="76" creationId="{1DEB66C5-DBA8-4287-3915-5C1B2CF96D24}"/>
          </ac:spMkLst>
        </pc:spChg>
        <pc:spChg chg="mod">
          <ac:chgData name="Soheil Abbasloo" userId="d71572ce-aea6-4a3a-9d7a-c1bc96c12f67" providerId="ADAL" clId="{ED41F9C1-8274-4F08-8693-1523C4FF26CB}" dt="2022-08-10T22:49:38.569" v="384"/>
          <ac:spMkLst>
            <pc:docMk/>
            <pc:sldMk cId="2382530684" sldId="620"/>
            <ac:spMk id="77" creationId="{D87B75D1-EFD0-EDBB-5051-5F283AC6E05B}"/>
          </ac:spMkLst>
        </pc:spChg>
        <pc:spChg chg="mod">
          <ac:chgData name="Soheil Abbasloo" userId="d71572ce-aea6-4a3a-9d7a-c1bc96c12f67" providerId="ADAL" clId="{ED41F9C1-8274-4F08-8693-1523C4FF26CB}" dt="2022-08-10T22:49:38.569" v="384"/>
          <ac:spMkLst>
            <pc:docMk/>
            <pc:sldMk cId="2382530684" sldId="620"/>
            <ac:spMk id="78" creationId="{185D046D-2D8F-1CFD-6B69-C67A17866F37}"/>
          </ac:spMkLst>
        </pc:spChg>
        <pc:spChg chg="mod">
          <ac:chgData name="Soheil Abbasloo" userId="d71572ce-aea6-4a3a-9d7a-c1bc96c12f67" providerId="ADAL" clId="{ED41F9C1-8274-4F08-8693-1523C4FF26CB}" dt="2022-08-10T22:49:38.569" v="384"/>
          <ac:spMkLst>
            <pc:docMk/>
            <pc:sldMk cId="2382530684" sldId="620"/>
            <ac:spMk id="79" creationId="{0533B4ED-1F29-824F-2CB2-A0A64306271F}"/>
          </ac:spMkLst>
        </pc:spChg>
        <pc:spChg chg="mod">
          <ac:chgData name="Soheil Abbasloo" userId="d71572ce-aea6-4a3a-9d7a-c1bc96c12f67" providerId="ADAL" clId="{ED41F9C1-8274-4F08-8693-1523C4FF26CB}" dt="2022-08-10T22:49:38.569" v="384"/>
          <ac:spMkLst>
            <pc:docMk/>
            <pc:sldMk cId="2382530684" sldId="620"/>
            <ac:spMk id="80" creationId="{127B17F9-1A74-C1D6-C614-2E106D6902B2}"/>
          </ac:spMkLst>
        </pc:spChg>
        <pc:spChg chg="mod">
          <ac:chgData name="Soheil Abbasloo" userId="d71572ce-aea6-4a3a-9d7a-c1bc96c12f67" providerId="ADAL" clId="{ED41F9C1-8274-4F08-8693-1523C4FF26CB}" dt="2022-08-10T22:49:38.569" v="384"/>
          <ac:spMkLst>
            <pc:docMk/>
            <pc:sldMk cId="2382530684" sldId="620"/>
            <ac:spMk id="81" creationId="{C98E3340-6D81-84A8-73EA-CFE88FE7A96A}"/>
          </ac:spMkLst>
        </pc:spChg>
        <pc:spChg chg="mod">
          <ac:chgData name="Soheil Abbasloo" userId="d71572ce-aea6-4a3a-9d7a-c1bc96c12f67" providerId="ADAL" clId="{ED41F9C1-8274-4F08-8693-1523C4FF26CB}" dt="2022-08-10T22:49:38.569" v="384"/>
          <ac:spMkLst>
            <pc:docMk/>
            <pc:sldMk cId="2382530684" sldId="620"/>
            <ac:spMk id="82" creationId="{6EE1B4D4-5577-C15D-AC0E-1ED9FBD91F74}"/>
          </ac:spMkLst>
        </pc:spChg>
        <pc:spChg chg="mod">
          <ac:chgData name="Soheil Abbasloo" userId="d71572ce-aea6-4a3a-9d7a-c1bc96c12f67" providerId="ADAL" clId="{ED41F9C1-8274-4F08-8693-1523C4FF26CB}" dt="2022-08-10T22:49:38.569" v="384"/>
          <ac:spMkLst>
            <pc:docMk/>
            <pc:sldMk cId="2382530684" sldId="620"/>
            <ac:spMk id="83" creationId="{365B701E-8908-A57F-97A8-8FBA04941F46}"/>
          </ac:spMkLst>
        </pc:spChg>
        <pc:spChg chg="mod">
          <ac:chgData name="Soheil Abbasloo" userId="d71572ce-aea6-4a3a-9d7a-c1bc96c12f67" providerId="ADAL" clId="{ED41F9C1-8274-4F08-8693-1523C4FF26CB}" dt="2022-08-10T22:49:38.569" v="384"/>
          <ac:spMkLst>
            <pc:docMk/>
            <pc:sldMk cId="2382530684" sldId="620"/>
            <ac:spMk id="84" creationId="{9EEF9B63-387E-F29F-40CF-60D20696140E}"/>
          </ac:spMkLst>
        </pc:spChg>
        <pc:spChg chg="mod">
          <ac:chgData name="Soheil Abbasloo" userId="d71572ce-aea6-4a3a-9d7a-c1bc96c12f67" providerId="ADAL" clId="{ED41F9C1-8274-4F08-8693-1523C4FF26CB}" dt="2022-08-10T22:49:38.569" v="384"/>
          <ac:spMkLst>
            <pc:docMk/>
            <pc:sldMk cId="2382530684" sldId="620"/>
            <ac:spMk id="85" creationId="{7BE5B596-672E-5087-EF42-B315352A2B36}"/>
          </ac:spMkLst>
        </pc:spChg>
        <pc:spChg chg="mod">
          <ac:chgData name="Soheil Abbasloo" userId="d71572ce-aea6-4a3a-9d7a-c1bc96c12f67" providerId="ADAL" clId="{ED41F9C1-8274-4F08-8693-1523C4FF26CB}" dt="2022-08-10T22:49:38.569" v="384"/>
          <ac:spMkLst>
            <pc:docMk/>
            <pc:sldMk cId="2382530684" sldId="620"/>
            <ac:spMk id="86" creationId="{5B833B06-532E-231F-5687-D7DAEE5D729E}"/>
          </ac:spMkLst>
        </pc:spChg>
        <pc:spChg chg="mod">
          <ac:chgData name="Soheil Abbasloo" userId="d71572ce-aea6-4a3a-9d7a-c1bc96c12f67" providerId="ADAL" clId="{ED41F9C1-8274-4F08-8693-1523C4FF26CB}" dt="2022-08-10T22:49:38.569" v="384"/>
          <ac:spMkLst>
            <pc:docMk/>
            <pc:sldMk cId="2382530684" sldId="620"/>
            <ac:spMk id="87" creationId="{E06F283A-4BF9-5855-40BE-857E0A3676D1}"/>
          </ac:spMkLst>
        </pc:spChg>
        <pc:spChg chg="mod">
          <ac:chgData name="Soheil Abbasloo" userId="d71572ce-aea6-4a3a-9d7a-c1bc96c12f67" providerId="ADAL" clId="{ED41F9C1-8274-4F08-8693-1523C4FF26CB}" dt="2022-08-10T22:49:38.569" v="384"/>
          <ac:spMkLst>
            <pc:docMk/>
            <pc:sldMk cId="2382530684" sldId="620"/>
            <ac:spMk id="88" creationId="{3084649E-318E-3A22-852C-9FF37FC7C2EF}"/>
          </ac:spMkLst>
        </pc:spChg>
        <pc:spChg chg="mod">
          <ac:chgData name="Soheil Abbasloo" userId="d71572ce-aea6-4a3a-9d7a-c1bc96c12f67" providerId="ADAL" clId="{ED41F9C1-8274-4F08-8693-1523C4FF26CB}" dt="2022-08-10T22:49:38.569" v="384"/>
          <ac:spMkLst>
            <pc:docMk/>
            <pc:sldMk cId="2382530684" sldId="620"/>
            <ac:spMk id="89" creationId="{68D1C2BF-5B1F-B9F3-78FB-1A05F0D25AF9}"/>
          </ac:spMkLst>
        </pc:spChg>
        <pc:spChg chg="mod">
          <ac:chgData name="Soheil Abbasloo" userId="d71572ce-aea6-4a3a-9d7a-c1bc96c12f67" providerId="ADAL" clId="{ED41F9C1-8274-4F08-8693-1523C4FF26CB}" dt="2022-08-10T22:49:38.569" v="384"/>
          <ac:spMkLst>
            <pc:docMk/>
            <pc:sldMk cId="2382530684" sldId="620"/>
            <ac:spMk id="90" creationId="{F2EB9212-3041-2A26-FD7B-1DF5A9F780A4}"/>
          </ac:spMkLst>
        </pc:spChg>
        <pc:spChg chg="mod">
          <ac:chgData name="Soheil Abbasloo" userId="d71572ce-aea6-4a3a-9d7a-c1bc96c12f67" providerId="ADAL" clId="{ED41F9C1-8274-4F08-8693-1523C4FF26CB}" dt="2022-08-10T22:49:38.569" v="384"/>
          <ac:spMkLst>
            <pc:docMk/>
            <pc:sldMk cId="2382530684" sldId="620"/>
            <ac:spMk id="91" creationId="{FB46B80E-21A4-D3E7-C12F-B5D006470978}"/>
          </ac:spMkLst>
        </pc:spChg>
        <pc:spChg chg="add del mod">
          <ac:chgData name="Soheil Abbasloo" userId="d71572ce-aea6-4a3a-9d7a-c1bc96c12f67" providerId="ADAL" clId="{ED41F9C1-8274-4F08-8693-1523C4FF26CB}" dt="2022-08-10T22:49:41.399" v="387"/>
          <ac:spMkLst>
            <pc:docMk/>
            <pc:sldMk cId="2382530684" sldId="620"/>
            <ac:spMk id="92" creationId="{F913B4B8-72DC-D587-6982-44CF0343D053}"/>
          </ac:spMkLst>
        </pc:spChg>
        <pc:spChg chg="add del mod">
          <ac:chgData name="Soheil Abbasloo" userId="d71572ce-aea6-4a3a-9d7a-c1bc96c12f67" providerId="ADAL" clId="{ED41F9C1-8274-4F08-8693-1523C4FF26CB}" dt="2022-08-10T22:49:41.399" v="387"/>
          <ac:spMkLst>
            <pc:docMk/>
            <pc:sldMk cId="2382530684" sldId="620"/>
            <ac:spMk id="93" creationId="{EE51E52B-A082-17FF-1FB2-73FAF11230EE}"/>
          </ac:spMkLst>
        </pc:spChg>
        <pc:spChg chg="add del mod">
          <ac:chgData name="Soheil Abbasloo" userId="d71572ce-aea6-4a3a-9d7a-c1bc96c12f67" providerId="ADAL" clId="{ED41F9C1-8274-4F08-8693-1523C4FF26CB}" dt="2022-08-10T22:49:41.399" v="387"/>
          <ac:spMkLst>
            <pc:docMk/>
            <pc:sldMk cId="2382530684" sldId="620"/>
            <ac:spMk id="94" creationId="{75D47D30-7D80-AEF6-DF5A-5C3D5E0EF81F}"/>
          </ac:spMkLst>
        </pc:spChg>
        <pc:spChg chg="add del mod">
          <ac:chgData name="Soheil Abbasloo" userId="d71572ce-aea6-4a3a-9d7a-c1bc96c12f67" providerId="ADAL" clId="{ED41F9C1-8274-4F08-8693-1523C4FF26CB}" dt="2022-08-10T22:49:41.399" v="387"/>
          <ac:spMkLst>
            <pc:docMk/>
            <pc:sldMk cId="2382530684" sldId="620"/>
            <ac:spMk id="95" creationId="{443D360C-E499-59F5-58AB-356C7BDEBE69}"/>
          </ac:spMkLst>
        </pc:spChg>
        <pc:spChg chg="add del mod">
          <ac:chgData name="Soheil Abbasloo" userId="d71572ce-aea6-4a3a-9d7a-c1bc96c12f67" providerId="ADAL" clId="{ED41F9C1-8274-4F08-8693-1523C4FF26CB}" dt="2022-08-10T22:49:41.399" v="387"/>
          <ac:spMkLst>
            <pc:docMk/>
            <pc:sldMk cId="2382530684" sldId="620"/>
            <ac:spMk id="96" creationId="{30404981-C815-1556-577F-6038DAF95A17}"/>
          </ac:spMkLst>
        </pc:spChg>
        <pc:spChg chg="add del mod">
          <ac:chgData name="Soheil Abbasloo" userId="d71572ce-aea6-4a3a-9d7a-c1bc96c12f67" providerId="ADAL" clId="{ED41F9C1-8274-4F08-8693-1523C4FF26CB}" dt="2022-08-10T22:49:41.399" v="387"/>
          <ac:spMkLst>
            <pc:docMk/>
            <pc:sldMk cId="2382530684" sldId="620"/>
            <ac:spMk id="97" creationId="{A079B153-89A0-B287-C182-72308D6B6A2C}"/>
          </ac:spMkLst>
        </pc:spChg>
        <pc:spChg chg="add del mod">
          <ac:chgData name="Soheil Abbasloo" userId="d71572ce-aea6-4a3a-9d7a-c1bc96c12f67" providerId="ADAL" clId="{ED41F9C1-8274-4F08-8693-1523C4FF26CB}" dt="2022-08-10T22:49:41.399" v="387"/>
          <ac:spMkLst>
            <pc:docMk/>
            <pc:sldMk cId="2382530684" sldId="620"/>
            <ac:spMk id="98" creationId="{C0220719-E7C6-2077-F8B8-67B691A11901}"/>
          </ac:spMkLst>
        </pc:spChg>
        <pc:spChg chg="mod">
          <ac:chgData name="Soheil Abbasloo" userId="d71572ce-aea6-4a3a-9d7a-c1bc96c12f67" providerId="ADAL" clId="{ED41F9C1-8274-4F08-8693-1523C4FF26CB}" dt="2022-08-10T22:49:38.569" v="384"/>
          <ac:spMkLst>
            <pc:docMk/>
            <pc:sldMk cId="2382530684" sldId="620"/>
            <ac:spMk id="100" creationId="{E41B5D95-C165-E20D-8DE3-BA9FB117D079}"/>
          </ac:spMkLst>
        </pc:spChg>
        <pc:spChg chg="mod">
          <ac:chgData name="Soheil Abbasloo" userId="d71572ce-aea6-4a3a-9d7a-c1bc96c12f67" providerId="ADAL" clId="{ED41F9C1-8274-4F08-8693-1523C4FF26CB}" dt="2022-08-10T22:49:38.569" v="384"/>
          <ac:spMkLst>
            <pc:docMk/>
            <pc:sldMk cId="2382530684" sldId="620"/>
            <ac:spMk id="101" creationId="{657CF091-B39C-C671-ABC1-E9BFE282BD5A}"/>
          </ac:spMkLst>
        </pc:spChg>
        <pc:spChg chg="mod">
          <ac:chgData name="Soheil Abbasloo" userId="d71572ce-aea6-4a3a-9d7a-c1bc96c12f67" providerId="ADAL" clId="{ED41F9C1-8274-4F08-8693-1523C4FF26CB}" dt="2022-08-10T22:49:38.569" v="384"/>
          <ac:spMkLst>
            <pc:docMk/>
            <pc:sldMk cId="2382530684" sldId="620"/>
            <ac:spMk id="102" creationId="{8A7C9951-ED59-60AE-2642-EFBB412B7CDE}"/>
          </ac:spMkLst>
        </pc:spChg>
        <pc:spChg chg="mod">
          <ac:chgData name="Soheil Abbasloo" userId="d71572ce-aea6-4a3a-9d7a-c1bc96c12f67" providerId="ADAL" clId="{ED41F9C1-8274-4F08-8693-1523C4FF26CB}" dt="2022-08-10T22:49:38.569" v="384"/>
          <ac:spMkLst>
            <pc:docMk/>
            <pc:sldMk cId="2382530684" sldId="620"/>
            <ac:spMk id="103" creationId="{FEE284DC-3740-C51F-6B7E-FCB09067B114}"/>
          </ac:spMkLst>
        </pc:spChg>
        <pc:spChg chg="mod">
          <ac:chgData name="Soheil Abbasloo" userId="d71572ce-aea6-4a3a-9d7a-c1bc96c12f67" providerId="ADAL" clId="{ED41F9C1-8274-4F08-8693-1523C4FF26CB}" dt="2022-08-10T22:49:38.569" v="384"/>
          <ac:spMkLst>
            <pc:docMk/>
            <pc:sldMk cId="2382530684" sldId="620"/>
            <ac:spMk id="104" creationId="{737B3C63-44C8-7DB4-D0C7-169AAA6E000C}"/>
          </ac:spMkLst>
        </pc:spChg>
        <pc:spChg chg="mod">
          <ac:chgData name="Soheil Abbasloo" userId="d71572ce-aea6-4a3a-9d7a-c1bc96c12f67" providerId="ADAL" clId="{ED41F9C1-8274-4F08-8693-1523C4FF26CB}" dt="2022-08-10T22:49:38.569" v="384"/>
          <ac:spMkLst>
            <pc:docMk/>
            <pc:sldMk cId="2382530684" sldId="620"/>
            <ac:spMk id="105" creationId="{A2B4F91D-BC8F-B3F0-FDF0-C2A1ADC8C8B3}"/>
          </ac:spMkLst>
        </pc:spChg>
        <pc:spChg chg="mod">
          <ac:chgData name="Soheil Abbasloo" userId="d71572ce-aea6-4a3a-9d7a-c1bc96c12f67" providerId="ADAL" clId="{ED41F9C1-8274-4F08-8693-1523C4FF26CB}" dt="2022-08-10T22:49:38.569" v="384"/>
          <ac:spMkLst>
            <pc:docMk/>
            <pc:sldMk cId="2382530684" sldId="620"/>
            <ac:spMk id="106" creationId="{BDBCB960-2B30-2E26-FAE7-F7678724DA17}"/>
          </ac:spMkLst>
        </pc:spChg>
        <pc:spChg chg="mod">
          <ac:chgData name="Soheil Abbasloo" userId="d71572ce-aea6-4a3a-9d7a-c1bc96c12f67" providerId="ADAL" clId="{ED41F9C1-8274-4F08-8693-1523C4FF26CB}" dt="2022-08-10T22:49:38.569" v="384"/>
          <ac:spMkLst>
            <pc:docMk/>
            <pc:sldMk cId="2382530684" sldId="620"/>
            <ac:spMk id="107" creationId="{DE389E85-8E90-B0F1-E456-92C422D422B3}"/>
          </ac:spMkLst>
        </pc:spChg>
        <pc:spChg chg="mod">
          <ac:chgData name="Soheil Abbasloo" userId="d71572ce-aea6-4a3a-9d7a-c1bc96c12f67" providerId="ADAL" clId="{ED41F9C1-8274-4F08-8693-1523C4FF26CB}" dt="2022-08-10T22:49:38.569" v="384"/>
          <ac:spMkLst>
            <pc:docMk/>
            <pc:sldMk cId="2382530684" sldId="620"/>
            <ac:spMk id="108" creationId="{6A538CEA-CB1A-793B-83A8-EEFC6534291D}"/>
          </ac:spMkLst>
        </pc:spChg>
        <pc:spChg chg="mod">
          <ac:chgData name="Soheil Abbasloo" userId="d71572ce-aea6-4a3a-9d7a-c1bc96c12f67" providerId="ADAL" clId="{ED41F9C1-8274-4F08-8693-1523C4FF26CB}" dt="2022-08-10T22:49:38.569" v="384"/>
          <ac:spMkLst>
            <pc:docMk/>
            <pc:sldMk cId="2382530684" sldId="620"/>
            <ac:spMk id="109" creationId="{54AF6961-2284-47BF-4B7E-1FEE7BEC4616}"/>
          </ac:spMkLst>
        </pc:spChg>
        <pc:spChg chg="mod">
          <ac:chgData name="Soheil Abbasloo" userId="d71572ce-aea6-4a3a-9d7a-c1bc96c12f67" providerId="ADAL" clId="{ED41F9C1-8274-4F08-8693-1523C4FF26CB}" dt="2022-08-10T22:49:38.569" v="384"/>
          <ac:spMkLst>
            <pc:docMk/>
            <pc:sldMk cId="2382530684" sldId="620"/>
            <ac:spMk id="110" creationId="{F7ADAD64-BFBB-0F13-5D29-474345397C9E}"/>
          </ac:spMkLst>
        </pc:spChg>
        <pc:spChg chg="mod">
          <ac:chgData name="Soheil Abbasloo" userId="d71572ce-aea6-4a3a-9d7a-c1bc96c12f67" providerId="ADAL" clId="{ED41F9C1-8274-4F08-8693-1523C4FF26CB}" dt="2022-08-10T22:49:38.569" v="384"/>
          <ac:spMkLst>
            <pc:docMk/>
            <pc:sldMk cId="2382530684" sldId="620"/>
            <ac:spMk id="111" creationId="{ADB31AE8-F1EC-FB66-C7A6-A347D7178D1C}"/>
          </ac:spMkLst>
        </pc:spChg>
        <pc:spChg chg="mod">
          <ac:chgData name="Soheil Abbasloo" userId="d71572ce-aea6-4a3a-9d7a-c1bc96c12f67" providerId="ADAL" clId="{ED41F9C1-8274-4F08-8693-1523C4FF26CB}" dt="2022-08-10T22:49:38.569" v="384"/>
          <ac:spMkLst>
            <pc:docMk/>
            <pc:sldMk cId="2382530684" sldId="620"/>
            <ac:spMk id="112" creationId="{9837A2F4-76BD-292D-6235-A8B510929939}"/>
          </ac:spMkLst>
        </pc:spChg>
        <pc:spChg chg="mod">
          <ac:chgData name="Soheil Abbasloo" userId="d71572ce-aea6-4a3a-9d7a-c1bc96c12f67" providerId="ADAL" clId="{ED41F9C1-8274-4F08-8693-1523C4FF26CB}" dt="2022-08-10T22:49:38.569" v="384"/>
          <ac:spMkLst>
            <pc:docMk/>
            <pc:sldMk cId="2382530684" sldId="620"/>
            <ac:spMk id="113" creationId="{21E9E49E-CDAE-3A42-D489-2AFFAB3C08F6}"/>
          </ac:spMkLst>
        </pc:spChg>
        <pc:spChg chg="mod">
          <ac:chgData name="Soheil Abbasloo" userId="d71572ce-aea6-4a3a-9d7a-c1bc96c12f67" providerId="ADAL" clId="{ED41F9C1-8274-4F08-8693-1523C4FF26CB}" dt="2022-08-10T22:49:38.569" v="384"/>
          <ac:spMkLst>
            <pc:docMk/>
            <pc:sldMk cId="2382530684" sldId="620"/>
            <ac:spMk id="114" creationId="{EF4A4FEC-FA15-1DBB-C165-FC951878EC97}"/>
          </ac:spMkLst>
        </pc:spChg>
        <pc:spChg chg="mod">
          <ac:chgData name="Soheil Abbasloo" userId="d71572ce-aea6-4a3a-9d7a-c1bc96c12f67" providerId="ADAL" clId="{ED41F9C1-8274-4F08-8693-1523C4FF26CB}" dt="2022-08-10T22:49:38.569" v="384"/>
          <ac:spMkLst>
            <pc:docMk/>
            <pc:sldMk cId="2382530684" sldId="620"/>
            <ac:spMk id="115" creationId="{52C72A4C-1091-0843-4A3A-C510F4542175}"/>
          </ac:spMkLst>
        </pc:spChg>
        <pc:spChg chg="mod">
          <ac:chgData name="Soheil Abbasloo" userId="d71572ce-aea6-4a3a-9d7a-c1bc96c12f67" providerId="ADAL" clId="{ED41F9C1-8274-4F08-8693-1523C4FF26CB}" dt="2022-08-10T22:49:38.569" v="384"/>
          <ac:spMkLst>
            <pc:docMk/>
            <pc:sldMk cId="2382530684" sldId="620"/>
            <ac:spMk id="116" creationId="{B4AB44FD-3FA3-1EFF-781D-B63CC283B6E4}"/>
          </ac:spMkLst>
        </pc:spChg>
        <pc:spChg chg="mod">
          <ac:chgData name="Soheil Abbasloo" userId="d71572ce-aea6-4a3a-9d7a-c1bc96c12f67" providerId="ADAL" clId="{ED41F9C1-8274-4F08-8693-1523C4FF26CB}" dt="2022-08-10T22:49:38.569" v="384"/>
          <ac:spMkLst>
            <pc:docMk/>
            <pc:sldMk cId="2382530684" sldId="620"/>
            <ac:spMk id="117" creationId="{FA11C2B8-D74B-EF7A-1E5A-9104E4AA8C8F}"/>
          </ac:spMkLst>
        </pc:spChg>
        <pc:spChg chg="mod">
          <ac:chgData name="Soheil Abbasloo" userId="d71572ce-aea6-4a3a-9d7a-c1bc96c12f67" providerId="ADAL" clId="{ED41F9C1-8274-4F08-8693-1523C4FF26CB}" dt="2022-08-10T22:49:38.569" v="384"/>
          <ac:spMkLst>
            <pc:docMk/>
            <pc:sldMk cId="2382530684" sldId="620"/>
            <ac:spMk id="118" creationId="{660AC016-78C4-3324-85C9-58BED82E6007}"/>
          </ac:spMkLst>
        </pc:spChg>
        <pc:spChg chg="mod">
          <ac:chgData name="Soheil Abbasloo" userId="d71572ce-aea6-4a3a-9d7a-c1bc96c12f67" providerId="ADAL" clId="{ED41F9C1-8274-4F08-8693-1523C4FF26CB}" dt="2022-08-10T22:49:38.569" v="384"/>
          <ac:spMkLst>
            <pc:docMk/>
            <pc:sldMk cId="2382530684" sldId="620"/>
            <ac:spMk id="119" creationId="{3CFFFDFE-F7F9-AAF5-A560-EFACDEAE3502}"/>
          </ac:spMkLst>
        </pc:spChg>
        <pc:spChg chg="mod">
          <ac:chgData name="Soheil Abbasloo" userId="d71572ce-aea6-4a3a-9d7a-c1bc96c12f67" providerId="ADAL" clId="{ED41F9C1-8274-4F08-8693-1523C4FF26CB}" dt="2022-08-10T22:49:38.569" v="384"/>
          <ac:spMkLst>
            <pc:docMk/>
            <pc:sldMk cId="2382530684" sldId="620"/>
            <ac:spMk id="120" creationId="{96342CCC-2A82-1538-CB96-66B47820BBDB}"/>
          </ac:spMkLst>
        </pc:spChg>
        <pc:spChg chg="mod">
          <ac:chgData name="Soheil Abbasloo" userId="d71572ce-aea6-4a3a-9d7a-c1bc96c12f67" providerId="ADAL" clId="{ED41F9C1-8274-4F08-8693-1523C4FF26CB}" dt="2022-08-10T22:49:38.569" v="384"/>
          <ac:spMkLst>
            <pc:docMk/>
            <pc:sldMk cId="2382530684" sldId="620"/>
            <ac:spMk id="121" creationId="{29903C5D-8D1D-FAC0-3D62-C0E26EFFC728}"/>
          </ac:spMkLst>
        </pc:spChg>
        <pc:spChg chg="add del mod">
          <ac:chgData name="Soheil Abbasloo" userId="d71572ce-aea6-4a3a-9d7a-c1bc96c12f67" providerId="ADAL" clId="{ED41F9C1-8274-4F08-8693-1523C4FF26CB}" dt="2022-08-10T22:49:41.399" v="387"/>
          <ac:spMkLst>
            <pc:docMk/>
            <pc:sldMk cId="2382530684" sldId="620"/>
            <ac:spMk id="122" creationId="{FC8F4993-1A49-2212-3CF0-A1645CB488B1}"/>
          </ac:spMkLst>
        </pc:spChg>
        <pc:spChg chg="add del mod">
          <ac:chgData name="Soheil Abbasloo" userId="d71572ce-aea6-4a3a-9d7a-c1bc96c12f67" providerId="ADAL" clId="{ED41F9C1-8274-4F08-8693-1523C4FF26CB}" dt="2022-08-10T22:49:41.399" v="387"/>
          <ac:spMkLst>
            <pc:docMk/>
            <pc:sldMk cId="2382530684" sldId="620"/>
            <ac:spMk id="123" creationId="{D509D06C-2914-0E50-F7A5-2BA80AF9345C}"/>
          </ac:spMkLst>
        </pc:spChg>
        <pc:spChg chg="add del mod">
          <ac:chgData name="Soheil Abbasloo" userId="d71572ce-aea6-4a3a-9d7a-c1bc96c12f67" providerId="ADAL" clId="{ED41F9C1-8274-4F08-8693-1523C4FF26CB}" dt="2022-08-10T22:49:41.399" v="387"/>
          <ac:spMkLst>
            <pc:docMk/>
            <pc:sldMk cId="2382530684" sldId="620"/>
            <ac:spMk id="124" creationId="{DE4CC1AD-2E1A-1AD5-F2AE-D8AA69A77E00}"/>
          </ac:spMkLst>
        </pc:spChg>
        <pc:spChg chg="add del mod">
          <ac:chgData name="Soheil Abbasloo" userId="d71572ce-aea6-4a3a-9d7a-c1bc96c12f67" providerId="ADAL" clId="{ED41F9C1-8274-4F08-8693-1523C4FF26CB}" dt="2022-08-10T22:49:41.399" v="387"/>
          <ac:spMkLst>
            <pc:docMk/>
            <pc:sldMk cId="2382530684" sldId="620"/>
            <ac:spMk id="125" creationId="{33055AEB-56B4-7849-B39A-D53C3E2C5D2D}"/>
          </ac:spMkLst>
        </pc:spChg>
        <pc:spChg chg="add del mod">
          <ac:chgData name="Soheil Abbasloo" userId="d71572ce-aea6-4a3a-9d7a-c1bc96c12f67" providerId="ADAL" clId="{ED41F9C1-8274-4F08-8693-1523C4FF26CB}" dt="2022-08-10T22:49:41.399" v="387"/>
          <ac:spMkLst>
            <pc:docMk/>
            <pc:sldMk cId="2382530684" sldId="620"/>
            <ac:spMk id="126" creationId="{FABA1195-236D-4455-88D4-4042EAFEBA01}"/>
          </ac:spMkLst>
        </pc:spChg>
        <pc:spChg chg="add del mod">
          <ac:chgData name="Soheil Abbasloo" userId="d71572ce-aea6-4a3a-9d7a-c1bc96c12f67" providerId="ADAL" clId="{ED41F9C1-8274-4F08-8693-1523C4FF26CB}" dt="2022-08-10T22:49:41.399" v="387"/>
          <ac:spMkLst>
            <pc:docMk/>
            <pc:sldMk cId="2382530684" sldId="620"/>
            <ac:spMk id="127" creationId="{31047FA7-A0A6-FAA9-53D4-28CE91A90895}"/>
          </ac:spMkLst>
        </pc:spChg>
        <pc:spChg chg="add del mod">
          <ac:chgData name="Soheil Abbasloo" userId="d71572ce-aea6-4a3a-9d7a-c1bc96c12f67" providerId="ADAL" clId="{ED41F9C1-8274-4F08-8693-1523C4FF26CB}" dt="2022-08-10T22:49:41.399" v="387"/>
          <ac:spMkLst>
            <pc:docMk/>
            <pc:sldMk cId="2382530684" sldId="620"/>
            <ac:spMk id="128" creationId="{532A42AB-115A-164A-C16B-BD519907FA18}"/>
          </ac:spMkLst>
        </pc:spChg>
        <pc:spChg chg="mod">
          <ac:chgData name="Soheil Abbasloo" userId="d71572ce-aea6-4a3a-9d7a-c1bc96c12f67" providerId="ADAL" clId="{ED41F9C1-8274-4F08-8693-1523C4FF26CB}" dt="2022-08-10T22:49:38.569" v="384"/>
          <ac:spMkLst>
            <pc:docMk/>
            <pc:sldMk cId="2382530684" sldId="620"/>
            <ac:spMk id="131" creationId="{7DA023B6-266F-D40D-F818-B876041F892C}"/>
          </ac:spMkLst>
        </pc:spChg>
        <pc:spChg chg="mod">
          <ac:chgData name="Soheil Abbasloo" userId="d71572ce-aea6-4a3a-9d7a-c1bc96c12f67" providerId="ADAL" clId="{ED41F9C1-8274-4F08-8693-1523C4FF26CB}" dt="2022-08-10T22:49:38.569" v="384"/>
          <ac:spMkLst>
            <pc:docMk/>
            <pc:sldMk cId="2382530684" sldId="620"/>
            <ac:spMk id="132" creationId="{A1DAC595-336A-E84C-F958-96F154A3377D}"/>
          </ac:spMkLst>
        </pc:spChg>
        <pc:spChg chg="mod">
          <ac:chgData name="Soheil Abbasloo" userId="d71572ce-aea6-4a3a-9d7a-c1bc96c12f67" providerId="ADAL" clId="{ED41F9C1-8274-4F08-8693-1523C4FF26CB}" dt="2022-08-10T22:49:38.569" v="384"/>
          <ac:spMkLst>
            <pc:docMk/>
            <pc:sldMk cId="2382530684" sldId="620"/>
            <ac:spMk id="133" creationId="{72103B0E-F0D5-C5C7-F73C-64D7A47FDA6F}"/>
          </ac:spMkLst>
        </pc:spChg>
        <pc:spChg chg="add mod">
          <ac:chgData name="Soheil Abbasloo" userId="d71572ce-aea6-4a3a-9d7a-c1bc96c12f67" providerId="ADAL" clId="{ED41F9C1-8274-4F08-8693-1523C4FF26CB}" dt="2022-08-10T22:49:58.140" v="392" actId="21"/>
          <ac:spMkLst>
            <pc:docMk/>
            <pc:sldMk cId="2382530684" sldId="620"/>
            <ac:spMk id="134" creationId="{A34A0562-262E-EF73-43C7-CC60064BE839}"/>
          </ac:spMkLst>
        </pc:spChg>
        <pc:spChg chg="mod">
          <ac:chgData name="Soheil Abbasloo" userId="d71572ce-aea6-4a3a-9d7a-c1bc96c12f67" providerId="ADAL" clId="{ED41F9C1-8274-4F08-8693-1523C4FF26CB}" dt="2022-08-10T22:49:41.445" v="388"/>
          <ac:spMkLst>
            <pc:docMk/>
            <pc:sldMk cId="2382530684" sldId="620"/>
            <ac:spMk id="136" creationId="{1F499C19-828D-30B8-7B8C-FB65B118F623}"/>
          </ac:spMkLst>
        </pc:spChg>
        <pc:spChg chg="mod">
          <ac:chgData name="Soheil Abbasloo" userId="d71572ce-aea6-4a3a-9d7a-c1bc96c12f67" providerId="ADAL" clId="{ED41F9C1-8274-4F08-8693-1523C4FF26CB}" dt="2022-08-10T22:49:41.445" v="388"/>
          <ac:spMkLst>
            <pc:docMk/>
            <pc:sldMk cId="2382530684" sldId="620"/>
            <ac:spMk id="137" creationId="{07244761-0C86-EF58-147F-41115E1B4528}"/>
          </ac:spMkLst>
        </pc:spChg>
        <pc:spChg chg="mod">
          <ac:chgData name="Soheil Abbasloo" userId="d71572ce-aea6-4a3a-9d7a-c1bc96c12f67" providerId="ADAL" clId="{ED41F9C1-8274-4F08-8693-1523C4FF26CB}" dt="2022-08-10T22:49:41.445" v="388"/>
          <ac:spMkLst>
            <pc:docMk/>
            <pc:sldMk cId="2382530684" sldId="620"/>
            <ac:spMk id="138" creationId="{B2585C0A-9299-0356-DD12-98F40BEC5096}"/>
          </ac:spMkLst>
        </pc:spChg>
        <pc:spChg chg="mod">
          <ac:chgData name="Soheil Abbasloo" userId="d71572ce-aea6-4a3a-9d7a-c1bc96c12f67" providerId="ADAL" clId="{ED41F9C1-8274-4F08-8693-1523C4FF26CB}" dt="2022-08-10T22:49:41.445" v="388"/>
          <ac:spMkLst>
            <pc:docMk/>
            <pc:sldMk cId="2382530684" sldId="620"/>
            <ac:spMk id="139" creationId="{25F90138-B2FC-A9DE-90DE-E06DE103C73F}"/>
          </ac:spMkLst>
        </pc:spChg>
        <pc:spChg chg="mod">
          <ac:chgData name="Soheil Abbasloo" userId="d71572ce-aea6-4a3a-9d7a-c1bc96c12f67" providerId="ADAL" clId="{ED41F9C1-8274-4F08-8693-1523C4FF26CB}" dt="2022-08-10T22:49:41.445" v="388"/>
          <ac:spMkLst>
            <pc:docMk/>
            <pc:sldMk cId="2382530684" sldId="620"/>
            <ac:spMk id="140" creationId="{015AD2CF-5703-4E4B-046A-2409B03AE001}"/>
          </ac:spMkLst>
        </pc:spChg>
        <pc:spChg chg="mod">
          <ac:chgData name="Soheil Abbasloo" userId="d71572ce-aea6-4a3a-9d7a-c1bc96c12f67" providerId="ADAL" clId="{ED41F9C1-8274-4F08-8693-1523C4FF26CB}" dt="2022-08-10T22:49:41.445" v="388"/>
          <ac:spMkLst>
            <pc:docMk/>
            <pc:sldMk cId="2382530684" sldId="620"/>
            <ac:spMk id="141" creationId="{4DBF5750-C8E4-EDFB-83E2-98FF833B55F8}"/>
          </ac:spMkLst>
        </pc:spChg>
        <pc:spChg chg="mod">
          <ac:chgData name="Soheil Abbasloo" userId="d71572ce-aea6-4a3a-9d7a-c1bc96c12f67" providerId="ADAL" clId="{ED41F9C1-8274-4F08-8693-1523C4FF26CB}" dt="2022-08-10T22:49:41.445" v="388"/>
          <ac:spMkLst>
            <pc:docMk/>
            <pc:sldMk cId="2382530684" sldId="620"/>
            <ac:spMk id="142" creationId="{1CA314C0-8C46-E655-1F76-8B8CB3D97359}"/>
          </ac:spMkLst>
        </pc:spChg>
        <pc:spChg chg="mod">
          <ac:chgData name="Soheil Abbasloo" userId="d71572ce-aea6-4a3a-9d7a-c1bc96c12f67" providerId="ADAL" clId="{ED41F9C1-8274-4F08-8693-1523C4FF26CB}" dt="2022-08-10T22:49:41.445" v="388"/>
          <ac:spMkLst>
            <pc:docMk/>
            <pc:sldMk cId="2382530684" sldId="620"/>
            <ac:spMk id="143" creationId="{B805D0A3-304F-E750-293E-1C29E4089E1C}"/>
          </ac:spMkLst>
        </pc:spChg>
        <pc:spChg chg="mod">
          <ac:chgData name="Soheil Abbasloo" userId="d71572ce-aea6-4a3a-9d7a-c1bc96c12f67" providerId="ADAL" clId="{ED41F9C1-8274-4F08-8693-1523C4FF26CB}" dt="2022-08-10T22:49:41.445" v="388"/>
          <ac:spMkLst>
            <pc:docMk/>
            <pc:sldMk cId="2382530684" sldId="620"/>
            <ac:spMk id="144" creationId="{2775AF82-652E-1BDB-DA8F-BC95D8D86E93}"/>
          </ac:spMkLst>
        </pc:spChg>
        <pc:spChg chg="mod">
          <ac:chgData name="Soheil Abbasloo" userId="d71572ce-aea6-4a3a-9d7a-c1bc96c12f67" providerId="ADAL" clId="{ED41F9C1-8274-4F08-8693-1523C4FF26CB}" dt="2022-08-10T22:49:41.445" v="388"/>
          <ac:spMkLst>
            <pc:docMk/>
            <pc:sldMk cId="2382530684" sldId="620"/>
            <ac:spMk id="145" creationId="{71F439C2-722F-C7DD-479A-818461701B5E}"/>
          </ac:spMkLst>
        </pc:spChg>
        <pc:spChg chg="mod">
          <ac:chgData name="Soheil Abbasloo" userId="d71572ce-aea6-4a3a-9d7a-c1bc96c12f67" providerId="ADAL" clId="{ED41F9C1-8274-4F08-8693-1523C4FF26CB}" dt="2022-08-10T22:49:41.445" v="388"/>
          <ac:spMkLst>
            <pc:docMk/>
            <pc:sldMk cId="2382530684" sldId="620"/>
            <ac:spMk id="146" creationId="{CA48CA96-2F65-F7D8-8A50-6E4C8672B53D}"/>
          </ac:spMkLst>
        </pc:spChg>
        <pc:spChg chg="mod">
          <ac:chgData name="Soheil Abbasloo" userId="d71572ce-aea6-4a3a-9d7a-c1bc96c12f67" providerId="ADAL" clId="{ED41F9C1-8274-4F08-8693-1523C4FF26CB}" dt="2022-08-10T22:49:41.445" v="388"/>
          <ac:spMkLst>
            <pc:docMk/>
            <pc:sldMk cId="2382530684" sldId="620"/>
            <ac:spMk id="147" creationId="{FDA85A73-77F5-191B-0298-80DBFC66C3BF}"/>
          </ac:spMkLst>
        </pc:spChg>
        <pc:spChg chg="mod">
          <ac:chgData name="Soheil Abbasloo" userId="d71572ce-aea6-4a3a-9d7a-c1bc96c12f67" providerId="ADAL" clId="{ED41F9C1-8274-4F08-8693-1523C4FF26CB}" dt="2022-08-10T22:49:41.445" v="388"/>
          <ac:spMkLst>
            <pc:docMk/>
            <pc:sldMk cId="2382530684" sldId="620"/>
            <ac:spMk id="148" creationId="{6B9A6C8A-AF6F-82AD-C5FA-F05D86CF3270}"/>
          </ac:spMkLst>
        </pc:spChg>
        <pc:spChg chg="mod">
          <ac:chgData name="Soheil Abbasloo" userId="d71572ce-aea6-4a3a-9d7a-c1bc96c12f67" providerId="ADAL" clId="{ED41F9C1-8274-4F08-8693-1523C4FF26CB}" dt="2022-08-10T22:49:41.445" v="388"/>
          <ac:spMkLst>
            <pc:docMk/>
            <pc:sldMk cId="2382530684" sldId="620"/>
            <ac:spMk id="149" creationId="{5CD539AD-C750-11C0-EE94-6B9DF44BDB55}"/>
          </ac:spMkLst>
        </pc:spChg>
        <pc:spChg chg="mod">
          <ac:chgData name="Soheil Abbasloo" userId="d71572ce-aea6-4a3a-9d7a-c1bc96c12f67" providerId="ADAL" clId="{ED41F9C1-8274-4F08-8693-1523C4FF26CB}" dt="2022-08-10T22:49:41.445" v="388"/>
          <ac:spMkLst>
            <pc:docMk/>
            <pc:sldMk cId="2382530684" sldId="620"/>
            <ac:spMk id="150" creationId="{578BFB66-C26C-F57C-740E-BAB6F1E0E024}"/>
          </ac:spMkLst>
        </pc:spChg>
        <pc:spChg chg="mod">
          <ac:chgData name="Soheil Abbasloo" userId="d71572ce-aea6-4a3a-9d7a-c1bc96c12f67" providerId="ADAL" clId="{ED41F9C1-8274-4F08-8693-1523C4FF26CB}" dt="2022-08-10T22:49:41.445" v="388"/>
          <ac:spMkLst>
            <pc:docMk/>
            <pc:sldMk cId="2382530684" sldId="620"/>
            <ac:spMk id="151" creationId="{763ACF47-1B5F-F3CF-01E2-124D25A9530A}"/>
          </ac:spMkLst>
        </pc:spChg>
        <pc:spChg chg="mod">
          <ac:chgData name="Soheil Abbasloo" userId="d71572ce-aea6-4a3a-9d7a-c1bc96c12f67" providerId="ADAL" clId="{ED41F9C1-8274-4F08-8693-1523C4FF26CB}" dt="2022-08-10T22:49:41.445" v="388"/>
          <ac:spMkLst>
            <pc:docMk/>
            <pc:sldMk cId="2382530684" sldId="620"/>
            <ac:spMk id="152" creationId="{559BE590-CCD3-E297-9753-9B3EDA9B710E}"/>
          </ac:spMkLst>
        </pc:spChg>
        <pc:spChg chg="mod">
          <ac:chgData name="Soheil Abbasloo" userId="d71572ce-aea6-4a3a-9d7a-c1bc96c12f67" providerId="ADAL" clId="{ED41F9C1-8274-4F08-8693-1523C4FF26CB}" dt="2022-08-10T22:49:41.445" v="388"/>
          <ac:spMkLst>
            <pc:docMk/>
            <pc:sldMk cId="2382530684" sldId="620"/>
            <ac:spMk id="153" creationId="{F3B0FDF1-0CE2-646D-90AA-C58811692130}"/>
          </ac:spMkLst>
        </pc:spChg>
        <pc:spChg chg="mod">
          <ac:chgData name="Soheil Abbasloo" userId="d71572ce-aea6-4a3a-9d7a-c1bc96c12f67" providerId="ADAL" clId="{ED41F9C1-8274-4F08-8693-1523C4FF26CB}" dt="2022-08-10T22:49:41.445" v="388"/>
          <ac:spMkLst>
            <pc:docMk/>
            <pc:sldMk cId="2382530684" sldId="620"/>
            <ac:spMk id="154" creationId="{5AA181DF-E0A2-46EA-51C4-DFED6842AF2E}"/>
          </ac:spMkLst>
        </pc:spChg>
        <pc:spChg chg="mod">
          <ac:chgData name="Soheil Abbasloo" userId="d71572ce-aea6-4a3a-9d7a-c1bc96c12f67" providerId="ADAL" clId="{ED41F9C1-8274-4F08-8693-1523C4FF26CB}" dt="2022-08-10T22:49:41.445" v="388"/>
          <ac:spMkLst>
            <pc:docMk/>
            <pc:sldMk cId="2382530684" sldId="620"/>
            <ac:spMk id="155" creationId="{2790BFB4-EE76-335F-6C41-F929D8984038}"/>
          </ac:spMkLst>
        </pc:spChg>
        <pc:spChg chg="mod">
          <ac:chgData name="Soheil Abbasloo" userId="d71572ce-aea6-4a3a-9d7a-c1bc96c12f67" providerId="ADAL" clId="{ED41F9C1-8274-4F08-8693-1523C4FF26CB}" dt="2022-08-10T22:49:41.445" v="388"/>
          <ac:spMkLst>
            <pc:docMk/>
            <pc:sldMk cId="2382530684" sldId="620"/>
            <ac:spMk id="156" creationId="{D2C56B04-E6BA-323C-1FA0-5CD9BFCE8B19}"/>
          </ac:spMkLst>
        </pc:spChg>
        <pc:spChg chg="mod">
          <ac:chgData name="Soheil Abbasloo" userId="d71572ce-aea6-4a3a-9d7a-c1bc96c12f67" providerId="ADAL" clId="{ED41F9C1-8274-4F08-8693-1523C4FF26CB}" dt="2022-08-10T22:49:41.445" v="388"/>
          <ac:spMkLst>
            <pc:docMk/>
            <pc:sldMk cId="2382530684" sldId="620"/>
            <ac:spMk id="157" creationId="{BE70E597-5074-44FF-5990-0BCF57568E8C}"/>
          </ac:spMkLst>
        </pc:spChg>
        <pc:spChg chg="mod">
          <ac:chgData name="Soheil Abbasloo" userId="d71572ce-aea6-4a3a-9d7a-c1bc96c12f67" providerId="ADAL" clId="{ED41F9C1-8274-4F08-8693-1523C4FF26CB}" dt="2022-08-10T22:49:41.445" v="388"/>
          <ac:spMkLst>
            <pc:docMk/>
            <pc:sldMk cId="2382530684" sldId="620"/>
            <ac:spMk id="159" creationId="{7080F3F9-3A4A-805B-3B04-C8EC386C10CA}"/>
          </ac:spMkLst>
        </pc:spChg>
        <pc:spChg chg="mod">
          <ac:chgData name="Soheil Abbasloo" userId="d71572ce-aea6-4a3a-9d7a-c1bc96c12f67" providerId="ADAL" clId="{ED41F9C1-8274-4F08-8693-1523C4FF26CB}" dt="2022-08-10T22:49:41.445" v="388"/>
          <ac:spMkLst>
            <pc:docMk/>
            <pc:sldMk cId="2382530684" sldId="620"/>
            <ac:spMk id="160" creationId="{2DF93DC4-B545-A988-C3A7-FB2D854E1C60}"/>
          </ac:spMkLst>
        </pc:spChg>
        <pc:spChg chg="mod">
          <ac:chgData name="Soheil Abbasloo" userId="d71572ce-aea6-4a3a-9d7a-c1bc96c12f67" providerId="ADAL" clId="{ED41F9C1-8274-4F08-8693-1523C4FF26CB}" dt="2022-08-10T22:49:41.445" v="388"/>
          <ac:spMkLst>
            <pc:docMk/>
            <pc:sldMk cId="2382530684" sldId="620"/>
            <ac:spMk id="161" creationId="{01351C67-0AA4-05AC-C5B6-58D039E0F7AF}"/>
          </ac:spMkLst>
        </pc:spChg>
        <pc:spChg chg="mod">
          <ac:chgData name="Soheil Abbasloo" userId="d71572ce-aea6-4a3a-9d7a-c1bc96c12f67" providerId="ADAL" clId="{ED41F9C1-8274-4F08-8693-1523C4FF26CB}" dt="2022-08-10T22:49:41.445" v="388"/>
          <ac:spMkLst>
            <pc:docMk/>
            <pc:sldMk cId="2382530684" sldId="620"/>
            <ac:spMk id="162" creationId="{F3C4FA76-72D4-C904-4BFF-BC6D8367A953}"/>
          </ac:spMkLst>
        </pc:spChg>
        <pc:spChg chg="mod">
          <ac:chgData name="Soheil Abbasloo" userId="d71572ce-aea6-4a3a-9d7a-c1bc96c12f67" providerId="ADAL" clId="{ED41F9C1-8274-4F08-8693-1523C4FF26CB}" dt="2022-08-10T22:49:41.445" v="388"/>
          <ac:spMkLst>
            <pc:docMk/>
            <pc:sldMk cId="2382530684" sldId="620"/>
            <ac:spMk id="163" creationId="{5E61BD70-FD21-1D81-C7EB-DF5AB5372704}"/>
          </ac:spMkLst>
        </pc:spChg>
        <pc:spChg chg="mod">
          <ac:chgData name="Soheil Abbasloo" userId="d71572ce-aea6-4a3a-9d7a-c1bc96c12f67" providerId="ADAL" clId="{ED41F9C1-8274-4F08-8693-1523C4FF26CB}" dt="2022-08-10T22:49:41.445" v="388"/>
          <ac:spMkLst>
            <pc:docMk/>
            <pc:sldMk cId="2382530684" sldId="620"/>
            <ac:spMk id="164" creationId="{8B833C1F-A271-F528-7A92-3113892D9662}"/>
          </ac:spMkLst>
        </pc:spChg>
        <pc:spChg chg="mod">
          <ac:chgData name="Soheil Abbasloo" userId="d71572ce-aea6-4a3a-9d7a-c1bc96c12f67" providerId="ADAL" clId="{ED41F9C1-8274-4F08-8693-1523C4FF26CB}" dt="2022-08-10T22:49:41.445" v="388"/>
          <ac:spMkLst>
            <pc:docMk/>
            <pc:sldMk cId="2382530684" sldId="620"/>
            <ac:spMk id="165" creationId="{EE900559-81F4-A2CD-65C8-7FB60EB99AC5}"/>
          </ac:spMkLst>
        </pc:spChg>
        <pc:spChg chg="mod">
          <ac:chgData name="Soheil Abbasloo" userId="d71572ce-aea6-4a3a-9d7a-c1bc96c12f67" providerId="ADAL" clId="{ED41F9C1-8274-4F08-8693-1523C4FF26CB}" dt="2022-08-10T22:49:41.445" v="388"/>
          <ac:spMkLst>
            <pc:docMk/>
            <pc:sldMk cId="2382530684" sldId="620"/>
            <ac:spMk id="167" creationId="{728B7E82-F454-8CBA-1F16-4478EA9949B1}"/>
          </ac:spMkLst>
        </pc:spChg>
        <pc:spChg chg="mod">
          <ac:chgData name="Soheil Abbasloo" userId="d71572ce-aea6-4a3a-9d7a-c1bc96c12f67" providerId="ADAL" clId="{ED41F9C1-8274-4F08-8693-1523C4FF26CB}" dt="2022-08-10T22:49:41.445" v="388"/>
          <ac:spMkLst>
            <pc:docMk/>
            <pc:sldMk cId="2382530684" sldId="620"/>
            <ac:spMk id="168" creationId="{70964C50-5EFF-5880-BCAB-B8E5280D90FB}"/>
          </ac:spMkLst>
        </pc:spChg>
        <pc:spChg chg="mod">
          <ac:chgData name="Soheil Abbasloo" userId="d71572ce-aea6-4a3a-9d7a-c1bc96c12f67" providerId="ADAL" clId="{ED41F9C1-8274-4F08-8693-1523C4FF26CB}" dt="2022-08-10T22:49:41.445" v="388"/>
          <ac:spMkLst>
            <pc:docMk/>
            <pc:sldMk cId="2382530684" sldId="620"/>
            <ac:spMk id="169" creationId="{C77F5945-90F3-3D57-3784-2E7C21481481}"/>
          </ac:spMkLst>
        </pc:spChg>
        <pc:spChg chg="mod">
          <ac:chgData name="Soheil Abbasloo" userId="d71572ce-aea6-4a3a-9d7a-c1bc96c12f67" providerId="ADAL" clId="{ED41F9C1-8274-4F08-8693-1523C4FF26CB}" dt="2022-08-10T22:49:41.445" v="388"/>
          <ac:spMkLst>
            <pc:docMk/>
            <pc:sldMk cId="2382530684" sldId="620"/>
            <ac:spMk id="170" creationId="{15076559-5695-6A60-D276-E8B1C127B9DD}"/>
          </ac:spMkLst>
        </pc:spChg>
        <pc:spChg chg="mod">
          <ac:chgData name="Soheil Abbasloo" userId="d71572ce-aea6-4a3a-9d7a-c1bc96c12f67" providerId="ADAL" clId="{ED41F9C1-8274-4F08-8693-1523C4FF26CB}" dt="2022-08-10T22:49:41.445" v="388"/>
          <ac:spMkLst>
            <pc:docMk/>
            <pc:sldMk cId="2382530684" sldId="620"/>
            <ac:spMk id="171" creationId="{988A4642-AFEA-E4B4-BA51-C5BC03145ED5}"/>
          </ac:spMkLst>
        </pc:spChg>
        <pc:spChg chg="mod">
          <ac:chgData name="Soheil Abbasloo" userId="d71572ce-aea6-4a3a-9d7a-c1bc96c12f67" providerId="ADAL" clId="{ED41F9C1-8274-4F08-8693-1523C4FF26CB}" dt="2022-08-10T22:49:41.445" v="388"/>
          <ac:spMkLst>
            <pc:docMk/>
            <pc:sldMk cId="2382530684" sldId="620"/>
            <ac:spMk id="172" creationId="{A7C34ECF-F9A8-CD4C-A86D-EAA0D1878FB4}"/>
          </ac:spMkLst>
        </pc:spChg>
        <pc:spChg chg="mod">
          <ac:chgData name="Soheil Abbasloo" userId="d71572ce-aea6-4a3a-9d7a-c1bc96c12f67" providerId="ADAL" clId="{ED41F9C1-8274-4F08-8693-1523C4FF26CB}" dt="2022-08-10T22:49:41.445" v="388"/>
          <ac:spMkLst>
            <pc:docMk/>
            <pc:sldMk cId="2382530684" sldId="620"/>
            <ac:spMk id="173" creationId="{BD40EB1F-A032-E904-7428-40669E15E428}"/>
          </ac:spMkLst>
        </pc:spChg>
        <pc:spChg chg="mod">
          <ac:chgData name="Soheil Abbasloo" userId="d71572ce-aea6-4a3a-9d7a-c1bc96c12f67" providerId="ADAL" clId="{ED41F9C1-8274-4F08-8693-1523C4FF26CB}" dt="2022-08-10T22:49:41.445" v="388"/>
          <ac:spMkLst>
            <pc:docMk/>
            <pc:sldMk cId="2382530684" sldId="620"/>
            <ac:spMk id="174" creationId="{39E35792-E4B4-267A-9787-C5AA14E2BB7B}"/>
          </ac:spMkLst>
        </pc:spChg>
        <pc:spChg chg="mod">
          <ac:chgData name="Soheil Abbasloo" userId="d71572ce-aea6-4a3a-9d7a-c1bc96c12f67" providerId="ADAL" clId="{ED41F9C1-8274-4F08-8693-1523C4FF26CB}" dt="2022-08-10T22:49:41.445" v="388"/>
          <ac:spMkLst>
            <pc:docMk/>
            <pc:sldMk cId="2382530684" sldId="620"/>
            <ac:spMk id="175" creationId="{1663FC7A-1694-EDBC-7BE9-95EDCC1AAEA9}"/>
          </ac:spMkLst>
        </pc:spChg>
        <pc:spChg chg="mod">
          <ac:chgData name="Soheil Abbasloo" userId="d71572ce-aea6-4a3a-9d7a-c1bc96c12f67" providerId="ADAL" clId="{ED41F9C1-8274-4F08-8693-1523C4FF26CB}" dt="2022-08-10T22:49:41.445" v="388"/>
          <ac:spMkLst>
            <pc:docMk/>
            <pc:sldMk cId="2382530684" sldId="620"/>
            <ac:spMk id="176" creationId="{7FCBF18E-6156-01D8-28BB-3C5408C68E92}"/>
          </ac:spMkLst>
        </pc:spChg>
        <pc:spChg chg="mod">
          <ac:chgData name="Soheil Abbasloo" userId="d71572ce-aea6-4a3a-9d7a-c1bc96c12f67" providerId="ADAL" clId="{ED41F9C1-8274-4F08-8693-1523C4FF26CB}" dt="2022-08-10T22:49:41.445" v="388"/>
          <ac:spMkLst>
            <pc:docMk/>
            <pc:sldMk cId="2382530684" sldId="620"/>
            <ac:spMk id="177" creationId="{A7C03D90-FD07-9A9C-6660-27D39E2159CC}"/>
          </ac:spMkLst>
        </pc:spChg>
        <pc:spChg chg="mod">
          <ac:chgData name="Soheil Abbasloo" userId="d71572ce-aea6-4a3a-9d7a-c1bc96c12f67" providerId="ADAL" clId="{ED41F9C1-8274-4F08-8693-1523C4FF26CB}" dt="2022-08-10T22:49:41.445" v="388"/>
          <ac:spMkLst>
            <pc:docMk/>
            <pc:sldMk cId="2382530684" sldId="620"/>
            <ac:spMk id="178" creationId="{1D3095A7-C67C-B0BB-EF75-5886DF439FC7}"/>
          </ac:spMkLst>
        </pc:spChg>
        <pc:spChg chg="mod">
          <ac:chgData name="Soheil Abbasloo" userId="d71572ce-aea6-4a3a-9d7a-c1bc96c12f67" providerId="ADAL" clId="{ED41F9C1-8274-4F08-8693-1523C4FF26CB}" dt="2022-08-10T22:49:41.445" v="388"/>
          <ac:spMkLst>
            <pc:docMk/>
            <pc:sldMk cId="2382530684" sldId="620"/>
            <ac:spMk id="179" creationId="{F42F1AC5-FB63-E467-352A-AE6BBD2091C9}"/>
          </ac:spMkLst>
        </pc:spChg>
        <pc:spChg chg="mod">
          <ac:chgData name="Soheil Abbasloo" userId="d71572ce-aea6-4a3a-9d7a-c1bc96c12f67" providerId="ADAL" clId="{ED41F9C1-8274-4F08-8693-1523C4FF26CB}" dt="2022-08-10T22:49:41.445" v="388"/>
          <ac:spMkLst>
            <pc:docMk/>
            <pc:sldMk cId="2382530684" sldId="620"/>
            <ac:spMk id="180" creationId="{05453F81-6766-8AB5-E99E-40423500E2EE}"/>
          </ac:spMkLst>
        </pc:spChg>
        <pc:spChg chg="mod">
          <ac:chgData name="Soheil Abbasloo" userId="d71572ce-aea6-4a3a-9d7a-c1bc96c12f67" providerId="ADAL" clId="{ED41F9C1-8274-4F08-8693-1523C4FF26CB}" dt="2022-08-10T22:49:41.445" v="388"/>
          <ac:spMkLst>
            <pc:docMk/>
            <pc:sldMk cId="2382530684" sldId="620"/>
            <ac:spMk id="181" creationId="{596028D2-42C6-2425-DDD2-D462693739D0}"/>
          </ac:spMkLst>
        </pc:spChg>
        <pc:spChg chg="mod">
          <ac:chgData name="Soheil Abbasloo" userId="d71572ce-aea6-4a3a-9d7a-c1bc96c12f67" providerId="ADAL" clId="{ED41F9C1-8274-4F08-8693-1523C4FF26CB}" dt="2022-08-10T22:49:41.445" v="388"/>
          <ac:spMkLst>
            <pc:docMk/>
            <pc:sldMk cId="2382530684" sldId="620"/>
            <ac:spMk id="182" creationId="{792DB960-6D14-5309-9AD1-1E7BDFD57068}"/>
          </ac:spMkLst>
        </pc:spChg>
        <pc:spChg chg="mod">
          <ac:chgData name="Soheil Abbasloo" userId="d71572ce-aea6-4a3a-9d7a-c1bc96c12f67" providerId="ADAL" clId="{ED41F9C1-8274-4F08-8693-1523C4FF26CB}" dt="2022-08-10T22:49:41.445" v="388"/>
          <ac:spMkLst>
            <pc:docMk/>
            <pc:sldMk cId="2382530684" sldId="620"/>
            <ac:spMk id="183" creationId="{FBA25E1A-BE20-F454-D58F-05DD176505EA}"/>
          </ac:spMkLst>
        </pc:spChg>
        <pc:spChg chg="mod">
          <ac:chgData name="Soheil Abbasloo" userId="d71572ce-aea6-4a3a-9d7a-c1bc96c12f67" providerId="ADAL" clId="{ED41F9C1-8274-4F08-8693-1523C4FF26CB}" dt="2022-08-10T22:49:41.445" v="388"/>
          <ac:spMkLst>
            <pc:docMk/>
            <pc:sldMk cId="2382530684" sldId="620"/>
            <ac:spMk id="184" creationId="{B037D715-446E-9B26-6728-329E1C49F052}"/>
          </ac:spMkLst>
        </pc:spChg>
        <pc:spChg chg="mod">
          <ac:chgData name="Soheil Abbasloo" userId="d71572ce-aea6-4a3a-9d7a-c1bc96c12f67" providerId="ADAL" clId="{ED41F9C1-8274-4F08-8693-1523C4FF26CB}" dt="2022-08-10T22:49:41.445" v="388"/>
          <ac:spMkLst>
            <pc:docMk/>
            <pc:sldMk cId="2382530684" sldId="620"/>
            <ac:spMk id="185" creationId="{B192A907-8089-3BBA-C549-2DC0674D1332}"/>
          </ac:spMkLst>
        </pc:spChg>
        <pc:spChg chg="mod">
          <ac:chgData name="Soheil Abbasloo" userId="d71572ce-aea6-4a3a-9d7a-c1bc96c12f67" providerId="ADAL" clId="{ED41F9C1-8274-4F08-8693-1523C4FF26CB}" dt="2022-08-10T22:49:41.445" v="388"/>
          <ac:spMkLst>
            <pc:docMk/>
            <pc:sldMk cId="2382530684" sldId="620"/>
            <ac:spMk id="186" creationId="{E512FB1F-36D9-0B7C-CA30-4448C7A224FB}"/>
          </ac:spMkLst>
        </pc:spChg>
        <pc:spChg chg="mod">
          <ac:chgData name="Soheil Abbasloo" userId="d71572ce-aea6-4a3a-9d7a-c1bc96c12f67" providerId="ADAL" clId="{ED41F9C1-8274-4F08-8693-1523C4FF26CB}" dt="2022-08-10T22:49:41.445" v="388"/>
          <ac:spMkLst>
            <pc:docMk/>
            <pc:sldMk cId="2382530684" sldId="620"/>
            <ac:spMk id="187" creationId="{5CA0C3CA-4EE0-559C-DE27-40C6D649D918}"/>
          </ac:spMkLst>
        </pc:spChg>
        <pc:spChg chg="mod">
          <ac:chgData name="Soheil Abbasloo" userId="d71572ce-aea6-4a3a-9d7a-c1bc96c12f67" providerId="ADAL" clId="{ED41F9C1-8274-4F08-8693-1523C4FF26CB}" dt="2022-08-10T22:49:41.445" v="388"/>
          <ac:spMkLst>
            <pc:docMk/>
            <pc:sldMk cId="2382530684" sldId="620"/>
            <ac:spMk id="188" creationId="{DC417CE7-91EB-8D99-29AA-403A11B22B97}"/>
          </ac:spMkLst>
        </pc:spChg>
        <pc:spChg chg="add mod">
          <ac:chgData name="Soheil Abbasloo" userId="d71572ce-aea6-4a3a-9d7a-c1bc96c12f67" providerId="ADAL" clId="{ED41F9C1-8274-4F08-8693-1523C4FF26CB}" dt="2022-08-10T22:49:45.945" v="389" actId="1076"/>
          <ac:spMkLst>
            <pc:docMk/>
            <pc:sldMk cId="2382530684" sldId="620"/>
            <ac:spMk id="189" creationId="{4466A73B-86B8-EC45-8CA8-BE97BEC73496}"/>
          </ac:spMkLst>
        </pc:spChg>
        <pc:spChg chg="add mod">
          <ac:chgData name="Soheil Abbasloo" userId="d71572ce-aea6-4a3a-9d7a-c1bc96c12f67" providerId="ADAL" clId="{ED41F9C1-8274-4F08-8693-1523C4FF26CB}" dt="2022-08-10T22:49:45.945" v="389" actId="1076"/>
          <ac:spMkLst>
            <pc:docMk/>
            <pc:sldMk cId="2382530684" sldId="620"/>
            <ac:spMk id="190" creationId="{1695A6D2-4A19-F00E-2920-69929977FD9F}"/>
          </ac:spMkLst>
        </pc:spChg>
        <pc:spChg chg="add mod">
          <ac:chgData name="Soheil Abbasloo" userId="d71572ce-aea6-4a3a-9d7a-c1bc96c12f67" providerId="ADAL" clId="{ED41F9C1-8274-4F08-8693-1523C4FF26CB}" dt="2022-08-10T22:49:45.945" v="389" actId="1076"/>
          <ac:spMkLst>
            <pc:docMk/>
            <pc:sldMk cId="2382530684" sldId="620"/>
            <ac:spMk id="191" creationId="{93F89FFF-7CC0-6C0D-8C4D-B9CEDD685DEC}"/>
          </ac:spMkLst>
        </pc:spChg>
        <pc:spChg chg="add mod">
          <ac:chgData name="Soheil Abbasloo" userId="d71572ce-aea6-4a3a-9d7a-c1bc96c12f67" providerId="ADAL" clId="{ED41F9C1-8274-4F08-8693-1523C4FF26CB}" dt="2022-08-10T22:49:45.945" v="389" actId="1076"/>
          <ac:spMkLst>
            <pc:docMk/>
            <pc:sldMk cId="2382530684" sldId="620"/>
            <ac:spMk id="192" creationId="{7E81F9B5-D7BF-4FFD-2DE0-9C893112D7BE}"/>
          </ac:spMkLst>
        </pc:spChg>
        <pc:spChg chg="add mod">
          <ac:chgData name="Soheil Abbasloo" userId="d71572ce-aea6-4a3a-9d7a-c1bc96c12f67" providerId="ADAL" clId="{ED41F9C1-8274-4F08-8693-1523C4FF26CB}" dt="2022-08-10T22:50:05.294" v="396" actId="1076"/>
          <ac:spMkLst>
            <pc:docMk/>
            <pc:sldMk cId="2382530684" sldId="620"/>
            <ac:spMk id="193" creationId="{5AFA72FD-1575-0203-F425-D0373FD8A017}"/>
          </ac:spMkLst>
        </pc:spChg>
        <pc:spChg chg="add mod">
          <ac:chgData name="Soheil Abbasloo" userId="d71572ce-aea6-4a3a-9d7a-c1bc96c12f67" providerId="ADAL" clId="{ED41F9C1-8274-4F08-8693-1523C4FF26CB}" dt="2022-08-10T22:49:45.945" v="389" actId="1076"/>
          <ac:spMkLst>
            <pc:docMk/>
            <pc:sldMk cId="2382530684" sldId="620"/>
            <ac:spMk id="194" creationId="{1C6C1F09-3FBE-6232-1E52-5760C853BC12}"/>
          </ac:spMkLst>
        </pc:spChg>
        <pc:spChg chg="add mod">
          <ac:chgData name="Soheil Abbasloo" userId="d71572ce-aea6-4a3a-9d7a-c1bc96c12f67" providerId="ADAL" clId="{ED41F9C1-8274-4F08-8693-1523C4FF26CB}" dt="2022-08-10T22:49:45.945" v="389" actId="1076"/>
          <ac:spMkLst>
            <pc:docMk/>
            <pc:sldMk cId="2382530684" sldId="620"/>
            <ac:spMk id="195" creationId="{DEE4FC9A-2B9F-24FC-2F98-824AB2A217E0}"/>
          </ac:spMkLst>
        </pc:spChg>
        <pc:spChg chg="mod">
          <ac:chgData name="Soheil Abbasloo" userId="d71572ce-aea6-4a3a-9d7a-c1bc96c12f67" providerId="ADAL" clId="{ED41F9C1-8274-4F08-8693-1523C4FF26CB}" dt="2022-08-10T22:49:41.445" v="388"/>
          <ac:spMkLst>
            <pc:docMk/>
            <pc:sldMk cId="2382530684" sldId="620"/>
            <ac:spMk id="199" creationId="{DE60B65B-9F83-57F0-495D-554F383A87B1}"/>
          </ac:spMkLst>
        </pc:spChg>
        <pc:spChg chg="mod">
          <ac:chgData name="Soheil Abbasloo" userId="d71572ce-aea6-4a3a-9d7a-c1bc96c12f67" providerId="ADAL" clId="{ED41F9C1-8274-4F08-8693-1523C4FF26CB}" dt="2022-08-10T22:49:41.445" v="388"/>
          <ac:spMkLst>
            <pc:docMk/>
            <pc:sldMk cId="2382530684" sldId="620"/>
            <ac:spMk id="200" creationId="{074B4A5C-5394-81C8-A39C-CA181C3C2726}"/>
          </ac:spMkLst>
        </pc:spChg>
        <pc:spChg chg="mod">
          <ac:chgData name="Soheil Abbasloo" userId="d71572ce-aea6-4a3a-9d7a-c1bc96c12f67" providerId="ADAL" clId="{ED41F9C1-8274-4F08-8693-1523C4FF26CB}" dt="2022-08-10T22:49:41.445" v="388"/>
          <ac:spMkLst>
            <pc:docMk/>
            <pc:sldMk cId="2382530684" sldId="620"/>
            <ac:spMk id="201" creationId="{FAB3F5CF-DAFE-21E5-F152-9B9C43D4713E}"/>
          </ac:spMkLst>
        </pc:spChg>
        <pc:spChg chg="mod">
          <ac:chgData name="Soheil Abbasloo" userId="d71572ce-aea6-4a3a-9d7a-c1bc96c12f67" providerId="ADAL" clId="{ED41F9C1-8274-4F08-8693-1523C4FF26CB}" dt="2022-08-10T22:49:41.445" v="388"/>
          <ac:spMkLst>
            <pc:docMk/>
            <pc:sldMk cId="2382530684" sldId="620"/>
            <ac:spMk id="202" creationId="{51CC4CC0-E10D-9B1B-8695-21EF45B5BA43}"/>
          </ac:spMkLst>
        </pc:spChg>
        <pc:spChg chg="mod">
          <ac:chgData name="Soheil Abbasloo" userId="d71572ce-aea6-4a3a-9d7a-c1bc96c12f67" providerId="ADAL" clId="{ED41F9C1-8274-4F08-8693-1523C4FF26CB}" dt="2022-08-10T22:49:41.445" v="388"/>
          <ac:spMkLst>
            <pc:docMk/>
            <pc:sldMk cId="2382530684" sldId="620"/>
            <ac:spMk id="203" creationId="{A617F126-997C-F600-09E8-CEBEB0672940}"/>
          </ac:spMkLst>
        </pc:spChg>
        <pc:spChg chg="mod">
          <ac:chgData name="Soheil Abbasloo" userId="d71572ce-aea6-4a3a-9d7a-c1bc96c12f67" providerId="ADAL" clId="{ED41F9C1-8274-4F08-8693-1523C4FF26CB}" dt="2022-08-10T22:49:41.445" v="388"/>
          <ac:spMkLst>
            <pc:docMk/>
            <pc:sldMk cId="2382530684" sldId="620"/>
            <ac:spMk id="204" creationId="{23B667C4-4582-45DA-313A-DF95AD471150}"/>
          </ac:spMkLst>
        </pc:spChg>
        <pc:spChg chg="mod">
          <ac:chgData name="Soheil Abbasloo" userId="d71572ce-aea6-4a3a-9d7a-c1bc96c12f67" providerId="ADAL" clId="{ED41F9C1-8274-4F08-8693-1523C4FF26CB}" dt="2022-08-10T22:49:41.445" v="388"/>
          <ac:spMkLst>
            <pc:docMk/>
            <pc:sldMk cId="2382530684" sldId="620"/>
            <ac:spMk id="205" creationId="{572FCAC2-E0E6-6304-5453-B8E32940D41C}"/>
          </ac:spMkLst>
        </pc:spChg>
        <pc:spChg chg="mod">
          <ac:chgData name="Soheil Abbasloo" userId="d71572ce-aea6-4a3a-9d7a-c1bc96c12f67" providerId="ADAL" clId="{ED41F9C1-8274-4F08-8693-1523C4FF26CB}" dt="2022-08-10T22:49:41.445" v="388"/>
          <ac:spMkLst>
            <pc:docMk/>
            <pc:sldMk cId="2382530684" sldId="620"/>
            <ac:spMk id="206" creationId="{3B299589-9E78-5C8B-7ACA-FE840135C28D}"/>
          </ac:spMkLst>
        </pc:spChg>
        <pc:spChg chg="mod">
          <ac:chgData name="Soheil Abbasloo" userId="d71572ce-aea6-4a3a-9d7a-c1bc96c12f67" providerId="ADAL" clId="{ED41F9C1-8274-4F08-8693-1523C4FF26CB}" dt="2022-08-10T22:49:41.445" v="388"/>
          <ac:spMkLst>
            <pc:docMk/>
            <pc:sldMk cId="2382530684" sldId="620"/>
            <ac:spMk id="207" creationId="{5E266E43-84A6-A8FD-A447-9AB1F950E47B}"/>
          </ac:spMkLst>
        </pc:spChg>
        <pc:spChg chg="mod">
          <ac:chgData name="Soheil Abbasloo" userId="d71572ce-aea6-4a3a-9d7a-c1bc96c12f67" providerId="ADAL" clId="{ED41F9C1-8274-4F08-8693-1523C4FF26CB}" dt="2022-08-10T22:49:41.445" v="388"/>
          <ac:spMkLst>
            <pc:docMk/>
            <pc:sldMk cId="2382530684" sldId="620"/>
            <ac:spMk id="208" creationId="{6E7D83A1-2441-5DC1-C251-BD5ED95851BB}"/>
          </ac:spMkLst>
        </pc:spChg>
        <pc:spChg chg="mod">
          <ac:chgData name="Soheil Abbasloo" userId="d71572ce-aea6-4a3a-9d7a-c1bc96c12f67" providerId="ADAL" clId="{ED41F9C1-8274-4F08-8693-1523C4FF26CB}" dt="2022-08-10T22:49:41.445" v="388"/>
          <ac:spMkLst>
            <pc:docMk/>
            <pc:sldMk cId="2382530684" sldId="620"/>
            <ac:spMk id="209" creationId="{DCBEC6BE-133E-57FB-0336-59A64D59BB0C}"/>
          </ac:spMkLst>
        </pc:spChg>
        <pc:spChg chg="mod">
          <ac:chgData name="Soheil Abbasloo" userId="d71572ce-aea6-4a3a-9d7a-c1bc96c12f67" providerId="ADAL" clId="{ED41F9C1-8274-4F08-8693-1523C4FF26CB}" dt="2022-08-10T22:49:41.445" v="388"/>
          <ac:spMkLst>
            <pc:docMk/>
            <pc:sldMk cId="2382530684" sldId="620"/>
            <ac:spMk id="210" creationId="{2F5C8BBD-0BAE-E574-620D-71A1633A33E7}"/>
          </ac:spMkLst>
        </pc:spChg>
        <pc:spChg chg="mod">
          <ac:chgData name="Soheil Abbasloo" userId="d71572ce-aea6-4a3a-9d7a-c1bc96c12f67" providerId="ADAL" clId="{ED41F9C1-8274-4F08-8693-1523C4FF26CB}" dt="2022-08-10T22:49:41.445" v="388"/>
          <ac:spMkLst>
            <pc:docMk/>
            <pc:sldMk cId="2382530684" sldId="620"/>
            <ac:spMk id="211" creationId="{033C1F61-D924-A969-1C53-8084482F6A99}"/>
          </ac:spMkLst>
        </pc:spChg>
        <pc:spChg chg="mod">
          <ac:chgData name="Soheil Abbasloo" userId="d71572ce-aea6-4a3a-9d7a-c1bc96c12f67" providerId="ADAL" clId="{ED41F9C1-8274-4F08-8693-1523C4FF26CB}" dt="2022-08-10T22:49:41.445" v="388"/>
          <ac:spMkLst>
            <pc:docMk/>
            <pc:sldMk cId="2382530684" sldId="620"/>
            <ac:spMk id="212" creationId="{B369A428-50DB-4A30-2427-DAB2CF2871A6}"/>
          </ac:spMkLst>
        </pc:spChg>
        <pc:spChg chg="mod">
          <ac:chgData name="Soheil Abbasloo" userId="d71572ce-aea6-4a3a-9d7a-c1bc96c12f67" providerId="ADAL" clId="{ED41F9C1-8274-4F08-8693-1523C4FF26CB}" dt="2022-08-10T22:49:41.445" v="388"/>
          <ac:spMkLst>
            <pc:docMk/>
            <pc:sldMk cId="2382530684" sldId="620"/>
            <ac:spMk id="213" creationId="{983B0559-6A5D-5E3A-2E41-314A4B9B6E68}"/>
          </ac:spMkLst>
        </pc:spChg>
        <pc:spChg chg="mod">
          <ac:chgData name="Soheil Abbasloo" userId="d71572ce-aea6-4a3a-9d7a-c1bc96c12f67" providerId="ADAL" clId="{ED41F9C1-8274-4F08-8693-1523C4FF26CB}" dt="2022-08-10T22:49:41.445" v="388"/>
          <ac:spMkLst>
            <pc:docMk/>
            <pc:sldMk cId="2382530684" sldId="620"/>
            <ac:spMk id="214" creationId="{FF8DB81B-50F6-CBE5-02DF-367B0C78A6FA}"/>
          </ac:spMkLst>
        </pc:spChg>
        <pc:spChg chg="mod">
          <ac:chgData name="Soheil Abbasloo" userId="d71572ce-aea6-4a3a-9d7a-c1bc96c12f67" providerId="ADAL" clId="{ED41F9C1-8274-4F08-8693-1523C4FF26CB}" dt="2022-08-10T22:49:41.445" v="388"/>
          <ac:spMkLst>
            <pc:docMk/>
            <pc:sldMk cId="2382530684" sldId="620"/>
            <ac:spMk id="215" creationId="{64D221DC-A228-248D-A7E7-1046598EFB43}"/>
          </ac:spMkLst>
        </pc:spChg>
        <pc:spChg chg="mod">
          <ac:chgData name="Soheil Abbasloo" userId="d71572ce-aea6-4a3a-9d7a-c1bc96c12f67" providerId="ADAL" clId="{ED41F9C1-8274-4F08-8693-1523C4FF26CB}" dt="2022-08-10T22:49:41.445" v="388"/>
          <ac:spMkLst>
            <pc:docMk/>
            <pc:sldMk cId="2382530684" sldId="620"/>
            <ac:spMk id="216" creationId="{A5636963-199A-BDFA-53F5-2E7FA3682D10}"/>
          </ac:spMkLst>
        </pc:spChg>
        <pc:spChg chg="mod">
          <ac:chgData name="Soheil Abbasloo" userId="d71572ce-aea6-4a3a-9d7a-c1bc96c12f67" providerId="ADAL" clId="{ED41F9C1-8274-4F08-8693-1523C4FF26CB}" dt="2022-08-10T22:49:41.445" v="388"/>
          <ac:spMkLst>
            <pc:docMk/>
            <pc:sldMk cId="2382530684" sldId="620"/>
            <ac:spMk id="217" creationId="{BDA71906-ED40-351A-153F-51A4812C7FFD}"/>
          </ac:spMkLst>
        </pc:spChg>
        <pc:spChg chg="mod">
          <ac:chgData name="Soheil Abbasloo" userId="d71572ce-aea6-4a3a-9d7a-c1bc96c12f67" providerId="ADAL" clId="{ED41F9C1-8274-4F08-8693-1523C4FF26CB}" dt="2022-08-10T22:49:41.445" v="388"/>
          <ac:spMkLst>
            <pc:docMk/>
            <pc:sldMk cId="2382530684" sldId="620"/>
            <ac:spMk id="218" creationId="{4DF856F3-9E96-8004-B96B-FD578F60DB50}"/>
          </ac:spMkLst>
        </pc:spChg>
        <pc:spChg chg="mod">
          <ac:chgData name="Soheil Abbasloo" userId="d71572ce-aea6-4a3a-9d7a-c1bc96c12f67" providerId="ADAL" clId="{ED41F9C1-8274-4F08-8693-1523C4FF26CB}" dt="2022-08-10T22:49:41.445" v="388"/>
          <ac:spMkLst>
            <pc:docMk/>
            <pc:sldMk cId="2382530684" sldId="620"/>
            <ac:spMk id="219" creationId="{8F783C78-552B-9730-BC84-B6D1FCA5F0D3}"/>
          </ac:spMkLst>
        </pc:spChg>
        <pc:spChg chg="mod">
          <ac:chgData name="Soheil Abbasloo" userId="d71572ce-aea6-4a3a-9d7a-c1bc96c12f67" providerId="ADAL" clId="{ED41F9C1-8274-4F08-8693-1523C4FF26CB}" dt="2022-08-10T22:49:41.445" v="388"/>
          <ac:spMkLst>
            <pc:docMk/>
            <pc:sldMk cId="2382530684" sldId="620"/>
            <ac:spMk id="220" creationId="{F2B8AC02-7F6C-3157-BF5E-00C5468B2DC7}"/>
          </ac:spMkLst>
        </pc:spChg>
        <pc:spChg chg="add mod">
          <ac:chgData name="Soheil Abbasloo" userId="d71572ce-aea6-4a3a-9d7a-c1bc96c12f67" providerId="ADAL" clId="{ED41F9C1-8274-4F08-8693-1523C4FF26CB}" dt="2022-08-10T22:49:45.945" v="389" actId="1076"/>
          <ac:spMkLst>
            <pc:docMk/>
            <pc:sldMk cId="2382530684" sldId="620"/>
            <ac:spMk id="221" creationId="{4B76EA7A-F57E-167A-012B-DC7F6FF9B048}"/>
          </ac:spMkLst>
        </pc:spChg>
        <pc:spChg chg="add mod">
          <ac:chgData name="Soheil Abbasloo" userId="d71572ce-aea6-4a3a-9d7a-c1bc96c12f67" providerId="ADAL" clId="{ED41F9C1-8274-4F08-8693-1523C4FF26CB}" dt="2022-08-10T22:49:45.945" v="389" actId="1076"/>
          <ac:spMkLst>
            <pc:docMk/>
            <pc:sldMk cId="2382530684" sldId="620"/>
            <ac:spMk id="222" creationId="{CE9B7E32-286C-A35F-30F0-FCCC76F33D39}"/>
          </ac:spMkLst>
        </pc:spChg>
        <pc:spChg chg="add mod">
          <ac:chgData name="Soheil Abbasloo" userId="d71572ce-aea6-4a3a-9d7a-c1bc96c12f67" providerId="ADAL" clId="{ED41F9C1-8274-4F08-8693-1523C4FF26CB}" dt="2022-08-10T22:49:45.945" v="389" actId="1076"/>
          <ac:spMkLst>
            <pc:docMk/>
            <pc:sldMk cId="2382530684" sldId="620"/>
            <ac:spMk id="223" creationId="{F21AEB56-FD2C-50C6-6ABC-9BD89CBDCABF}"/>
          </ac:spMkLst>
        </pc:spChg>
        <pc:spChg chg="add mod">
          <ac:chgData name="Soheil Abbasloo" userId="d71572ce-aea6-4a3a-9d7a-c1bc96c12f67" providerId="ADAL" clId="{ED41F9C1-8274-4F08-8693-1523C4FF26CB}" dt="2022-08-10T22:49:45.945" v="389" actId="1076"/>
          <ac:spMkLst>
            <pc:docMk/>
            <pc:sldMk cId="2382530684" sldId="620"/>
            <ac:spMk id="224" creationId="{79E33106-7564-6D4C-C2AE-5E46D8026C7C}"/>
          </ac:spMkLst>
        </pc:spChg>
        <pc:spChg chg="add mod">
          <ac:chgData name="Soheil Abbasloo" userId="d71572ce-aea6-4a3a-9d7a-c1bc96c12f67" providerId="ADAL" clId="{ED41F9C1-8274-4F08-8693-1523C4FF26CB}" dt="2022-08-10T22:49:45.945" v="389" actId="1076"/>
          <ac:spMkLst>
            <pc:docMk/>
            <pc:sldMk cId="2382530684" sldId="620"/>
            <ac:spMk id="225" creationId="{DFC319F0-342F-A128-0BB3-F7A417BDA654}"/>
          </ac:spMkLst>
        </pc:spChg>
        <pc:spChg chg="add mod">
          <ac:chgData name="Soheil Abbasloo" userId="d71572ce-aea6-4a3a-9d7a-c1bc96c12f67" providerId="ADAL" clId="{ED41F9C1-8274-4F08-8693-1523C4FF26CB}" dt="2022-08-10T22:49:45.945" v="389" actId="1076"/>
          <ac:spMkLst>
            <pc:docMk/>
            <pc:sldMk cId="2382530684" sldId="620"/>
            <ac:spMk id="226" creationId="{0E1CE2C2-0436-D1E7-46D1-8E144E638E92}"/>
          </ac:spMkLst>
        </pc:spChg>
        <pc:spChg chg="add mod">
          <ac:chgData name="Soheil Abbasloo" userId="d71572ce-aea6-4a3a-9d7a-c1bc96c12f67" providerId="ADAL" clId="{ED41F9C1-8274-4F08-8693-1523C4FF26CB}" dt="2022-08-10T22:49:45.945" v="389" actId="1076"/>
          <ac:spMkLst>
            <pc:docMk/>
            <pc:sldMk cId="2382530684" sldId="620"/>
            <ac:spMk id="227" creationId="{8E5C44D2-2621-231B-0FC8-B4C08101ED12}"/>
          </ac:spMkLst>
        </pc:spChg>
        <pc:spChg chg="mod">
          <ac:chgData name="Soheil Abbasloo" userId="d71572ce-aea6-4a3a-9d7a-c1bc96c12f67" providerId="ADAL" clId="{ED41F9C1-8274-4F08-8693-1523C4FF26CB}" dt="2022-08-10T22:49:41.445" v="388"/>
          <ac:spMkLst>
            <pc:docMk/>
            <pc:sldMk cId="2382530684" sldId="620"/>
            <ac:spMk id="229" creationId="{8F291065-9560-AC74-6183-8387235C3311}"/>
          </ac:spMkLst>
        </pc:spChg>
        <pc:spChg chg="mod">
          <ac:chgData name="Soheil Abbasloo" userId="d71572ce-aea6-4a3a-9d7a-c1bc96c12f67" providerId="ADAL" clId="{ED41F9C1-8274-4F08-8693-1523C4FF26CB}" dt="2022-08-10T22:49:41.445" v="388"/>
          <ac:spMkLst>
            <pc:docMk/>
            <pc:sldMk cId="2382530684" sldId="620"/>
            <ac:spMk id="230" creationId="{CB9B7F73-B40F-A6B2-A377-28359DBA8E9A}"/>
          </ac:spMkLst>
        </pc:spChg>
        <pc:spChg chg="mod">
          <ac:chgData name="Soheil Abbasloo" userId="d71572ce-aea6-4a3a-9d7a-c1bc96c12f67" providerId="ADAL" clId="{ED41F9C1-8274-4F08-8693-1523C4FF26CB}" dt="2022-08-10T22:49:41.445" v="388"/>
          <ac:spMkLst>
            <pc:docMk/>
            <pc:sldMk cId="2382530684" sldId="620"/>
            <ac:spMk id="231" creationId="{FA398023-E51E-5F07-4C0D-7C550E9B03FD}"/>
          </ac:spMkLst>
        </pc:spChg>
        <pc:spChg chg="mod">
          <ac:chgData name="Soheil Abbasloo" userId="d71572ce-aea6-4a3a-9d7a-c1bc96c12f67" providerId="ADAL" clId="{ED41F9C1-8274-4F08-8693-1523C4FF26CB}" dt="2022-08-10T22:49:41.445" v="388"/>
          <ac:spMkLst>
            <pc:docMk/>
            <pc:sldMk cId="2382530684" sldId="620"/>
            <ac:spMk id="232" creationId="{61CF8C05-FB96-21D7-9F13-BE48CC3626B0}"/>
          </ac:spMkLst>
        </pc:spChg>
        <pc:spChg chg="mod">
          <ac:chgData name="Soheil Abbasloo" userId="d71572ce-aea6-4a3a-9d7a-c1bc96c12f67" providerId="ADAL" clId="{ED41F9C1-8274-4F08-8693-1523C4FF26CB}" dt="2022-08-10T22:49:41.445" v="388"/>
          <ac:spMkLst>
            <pc:docMk/>
            <pc:sldMk cId="2382530684" sldId="620"/>
            <ac:spMk id="233" creationId="{AC12E620-9A1D-C14F-9652-29C000A207D3}"/>
          </ac:spMkLst>
        </pc:spChg>
        <pc:spChg chg="mod">
          <ac:chgData name="Soheil Abbasloo" userId="d71572ce-aea6-4a3a-9d7a-c1bc96c12f67" providerId="ADAL" clId="{ED41F9C1-8274-4F08-8693-1523C4FF26CB}" dt="2022-08-10T22:49:41.445" v="388"/>
          <ac:spMkLst>
            <pc:docMk/>
            <pc:sldMk cId="2382530684" sldId="620"/>
            <ac:spMk id="234" creationId="{B62AE68D-6F28-5E88-A953-C5C53F2DD389}"/>
          </ac:spMkLst>
        </pc:spChg>
        <pc:spChg chg="mod">
          <ac:chgData name="Soheil Abbasloo" userId="d71572ce-aea6-4a3a-9d7a-c1bc96c12f67" providerId="ADAL" clId="{ED41F9C1-8274-4F08-8693-1523C4FF26CB}" dt="2022-08-10T22:49:41.445" v="388"/>
          <ac:spMkLst>
            <pc:docMk/>
            <pc:sldMk cId="2382530684" sldId="620"/>
            <ac:spMk id="235" creationId="{391FE780-CCD1-2376-7AD3-7815B272E848}"/>
          </ac:spMkLst>
        </pc:spChg>
        <pc:spChg chg="mod">
          <ac:chgData name="Soheil Abbasloo" userId="d71572ce-aea6-4a3a-9d7a-c1bc96c12f67" providerId="ADAL" clId="{ED41F9C1-8274-4F08-8693-1523C4FF26CB}" dt="2022-08-10T22:49:41.445" v="388"/>
          <ac:spMkLst>
            <pc:docMk/>
            <pc:sldMk cId="2382530684" sldId="620"/>
            <ac:spMk id="236" creationId="{4C26636A-19DB-922B-3A79-0175AAA6A26C}"/>
          </ac:spMkLst>
        </pc:spChg>
        <pc:spChg chg="mod">
          <ac:chgData name="Soheil Abbasloo" userId="d71572ce-aea6-4a3a-9d7a-c1bc96c12f67" providerId="ADAL" clId="{ED41F9C1-8274-4F08-8693-1523C4FF26CB}" dt="2022-08-10T22:49:41.445" v="388"/>
          <ac:spMkLst>
            <pc:docMk/>
            <pc:sldMk cId="2382530684" sldId="620"/>
            <ac:spMk id="237" creationId="{653F4A6B-A660-0EC6-1826-EE2B14A5F893}"/>
          </ac:spMkLst>
        </pc:spChg>
        <pc:spChg chg="mod">
          <ac:chgData name="Soheil Abbasloo" userId="d71572ce-aea6-4a3a-9d7a-c1bc96c12f67" providerId="ADAL" clId="{ED41F9C1-8274-4F08-8693-1523C4FF26CB}" dt="2022-08-10T22:49:41.445" v="388"/>
          <ac:spMkLst>
            <pc:docMk/>
            <pc:sldMk cId="2382530684" sldId="620"/>
            <ac:spMk id="238" creationId="{50FC8786-14BB-1D12-DF27-8A45276626FD}"/>
          </ac:spMkLst>
        </pc:spChg>
        <pc:spChg chg="mod">
          <ac:chgData name="Soheil Abbasloo" userId="d71572ce-aea6-4a3a-9d7a-c1bc96c12f67" providerId="ADAL" clId="{ED41F9C1-8274-4F08-8693-1523C4FF26CB}" dt="2022-08-10T22:49:41.445" v="388"/>
          <ac:spMkLst>
            <pc:docMk/>
            <pc:sldMk cId="2382530684" sldId="620"/>
            <ac:spMk id="239" creationId="{2EB7F41D-07E8-82D8-ED07-C7398C76C862}"/>
          </ac:spMkLst>
        </pc:spChg>
        <pc:spChg chg="mod">
          <ac:chgData name="Soheil Abbasloo" userId="d71572ce-aea6-4a3a-9d7a-c1bc96c12f67" providerId="ADAL" clId="{ED41F9C1-8274-4F08-8693-1523C4FF26CB}" dt="2022-08-10T22:49:41.445" v="388"/>
          <ac:spMkLst>
            <pc:docMk/>
            <pc:sldMk cId="2382530684" sldId="620"/>
            <ac:spMk id="240" creationId="{0CCABE96-F997-7669-3626-B8EB05EF3D4B}"/>
          </ac:spMkLst>
        </pc:spChg>
        <pc:spChg chg="mod">
          <ac:chgData name="Soheil Abbasloo" userId="d71572ce-aea6-4a3a-9d7a-c1bc96c12f67" providerId="ADAL" clId="{ED41F9C1-8274-4F08-8693-1523C4FF26CB}" dt="2022-08-10T22:49:41.445" v="388"/>
          <ac:spMkLst>
            <pc:docMk/>
            <pc:sldMk cId="2382530684" sldId="620"/>
            <ac:spMk id="241" creationId="{F2154760-6584-4638-36AE-1BA1F638A787}"/>
          </ac:spMkLst>
        </pc:spChg>
        <pc:spChg chg="mod">
          <ac:chgData name="Soheil Abbasloo" userId="d71572ce-aea6-4a3a-9d7a-c1bc96c12f67" providerId="ADAL" clId="{ED41F9C1-8274-4F08-8693-1523C4FF26CB}" dt="2022-08-10T22:49:41.445" v="388"/>
          <ac:spMkLst>
            <pc:docMk/>
            <pc:sldMk cId="2382530684" sldId="620"/>
            <ac:spMk id="242" creationId="{59217E09-5E1D-3E19-150C-B1F4EFC45AC8}"/>
          </ac:spMkLst>
        </pc:spChg>
        <pc:spChg chg="mod">
          <ac:chgData name="Soheil Abbasloo" userId="d71572ce-aea6-4a3a-9d7a-c1bc96c12f67" providerId="ADAL" clId="{ED41F9C1-8274-4F08-8693-1523C4FF26CB}" dt="2022-08-10T22:49:41.445" v="388"/>
          <ac:spMkLst>
            <pc:docMk/>
            <pc:sldMk cId="2382530684" sldId="620"/>
            <ac:spMk id="243" creationId="{4272578B-4529-5973-CEAB-198B5A572676}"/>
          </ac:spMkLst>
        </pc:spChg>
        <pc:spChg chg="mod">
          <ac:chgData name="Soheil Abbasloo" userId="d71572ce-aea6-4a3a-9d7a-c1bc96c12f67" providerId="ADAL" clId="{ED41F9C1-8274-4F08-8693-1523C4FF26CB}" dt="2022-08-10T22:49:41.445" v="388"/>
          <ac:spMkLst>
            <pc:docMk/>
            <pc:sldMk cId="2382530684" sldId="620"/>
            <ac:spMk id="244" creationId="{98769DC3-6E35-EC49-959C-85A40D192ADD}"/>
          </ac:spMkLst>
        </pc:spChg>
        <pc:spChg chg="mod">
          <ac:chgData name="Soheil Abbasloo" userId="d71572ce-aea6-4a3a-9d7a-c1bc96c12f67" providerId="ADAL" clId="{ED41F9C1-8274-4F08-8693-1523C4FF26CB}" dt="2022-08-10T22:49:41.445" v="388"/>
          <ac:spMkLst>
            <pc:docMk/>
            <pc:sldMk cId="2382530684" sldId="620"/>
            <ac:spMk id="245" creationId="{03790153-45AB-C58F-1309-3CB197033753}"/>
          </ac:spMkLst>
        </pc:spChg>
        <pc:spChg chg="mod">
          <ac:chgData name="Soheil Abbasloo" userId="d71572ce-aea6-4a3a-9d7a-c1bc96c12f67" providerId="ADAL" clId="{ED41F9C1-8274-4F08-8693-1523C4FF26CB}" dt="2022-08-10T22:49:41.445" v="388"/>
          <ac:spMkLst>
            <pc:docMk/>
            <pc:sldMk cId="2382530684" sldId="620"/>
            <ac:spMk id="246" creationId="{7BE13039-7608-9CAC-E776-818080F8B8D0}"/>
          </ac:spMkLst>
        </pc:spChg>
        <pc:spChg chg="mod">
          <ac:chgData name="Soheil Abbasloo" userId="d71572ce-aea6-4a3a-9d7a-c1bc96c12f67" providerId="ADAL" clId="{ED41F9C1-8274-4F08-8693-1523C4FF26CB}" dt="2022-08-10T22:49:41.445" v="388"/>
          <ac:spMkLst>
            <pc:docMk/>
            <pc:sldMk cId="2382530684" sldId="620"/>
            <ac:spMk id="247" creationId="{3439F08D-3BA6-1A9E-E5FD-458BC9434B87}"/>
          </ac:spMkLst>
        </pc:spChg>
        <pc:spChg chg="mod">
          <ac:chgData name="Soheil Abbasloo" userId="d71572ce-aea6-4a3a-9d7a-c1bc96c12f67" providerId="ADAL" clId="{ED41F9C1-8274-4F08-8693-1523C4FF26CB}" dt="2022-08-10T22:49:41.445" v="388"/>
          <ac:spMkLst>
            <pc:docMk/>
            <pc:sldMk cId="2382530684" sldId="620"/>
            <ac:spMk id="248" creationId="{ACCB64C7-7B0A-FD8A-36AD-FFC177E5BF31}"/>
          </ac:spMkLst>
        </pc:spChg>
        <pc:spChg chg="mod">
          <ac:chgData name="Soheil Abbasloo" userId="d71572ce-aea6-4a3a-9d7a-c1bc96c12f67" providerId="ADAL" clId="{ED41F9C1-8274-4F08-8693-1523C4FF26CB}" dt="2022-08-10T22:49:41.445" v="388"/>
          <ac:spMkLst>
            <pc:docMk/>
            <pc:sldMk cId="2382530684" sldId="620"/>
            <ac:spMk id="249" creationId="{6992C297-6F43-40D4-23A0-1D0BC516ED44}"/>
          </ac:spMkLst>
        </pc:spChg>
        <pc:spChg chg="mod">
          <ac:chgData name="Soheil Abbasloo" userId="d71572ce-aea6-4a3a-9d7a-c1bc96c12f67" providerId="ADAL" clId="{ED41F9C1-8274-4F08-8693-1523C4FF26CB}" dt="2022-08-10T22:49:41.445" v="388"/>
          <ac:spMkLst>
            <pc:docMk/>
            <pc:sldMk cId="2382530684" sldId="620"/>
            <ac:spMk id="250" creationId="{5A32F8AD-284A-F111-BB16-8E7741534977}"/>
          </ac:spMkLst>
        </pc:spChg>
        <pc:spChg chg="add mod">
          <ac:chgData name="Soheil Abbasloo" userId="d71572ce-aea6-4a3a-9d7a-c1bc96c12f67" providerId="ADAL" clId="{ED41F9C1-8274-4F08-8693-1523C4FF26CB}" dt="2022-08-10T22:49:45.945" v="389" actId="1076"/>
          <ac:spMkLst>
            <pc:docMk/>
            <pc:sldMk cId="2382530684" sldId="620"/>
            <ac:spMk id="251" creationId="{300B431D-CDCE-2DCD-6DB6-558F9341352D}"/>
          </ac:spMkLst>
        </pc:spChg>
        <pc:spChg chg="add mod">
          <ac:chgData name="Soheil Abbasloo" userId="d71572ce-aea6-4a3a-9d7a-c1bc96c12f67" providerId="ADAL" clId="{ED41F9C1-8274-4F08-8693-1523C4FF26CB}" dt="2022-08-10T22:49:45.945" v="389" actId="1076"/>
          <ac:spMkLst>
            <pc:docMk/>
            <pc:sldMk cId="2382530684" sldId="620"/>
            <ac:spMk id="252" creationId="{EBBF256F-38FE-BA6B-A60B-38AC287BDCD0}"/>
          </ac:spMkLst>
        </pc:spChg>
        <pc:spChg chg="add mod">
          <ac:chgData name="Soheil Abbasloo" userId="d71572ce-aea6-4a3a-9d7a-c1bc96c12f67" providerId="ADAL" clId="{ED41F9C1-8274-4F08-8693-1523C4FF26CB}" dt="2022-08-10T22:49:45.945" v="389" actId="1076"/>
          <ac:spMkLst>
            <pc:docMk/>
            <pc:sldMk cId="2382530684" sldId="620"/>
            <ac:spMk id="253" creationId="{EB7F5D65-18B7-AA64-9161-5A848506CA35}"/>
          </ac:spMkLst>
        </pc:spChg>
        <pc:spChg chg="add mod">
          <ac:chgData name="Soheil Abbasloo" userId="d71572ce-aea6-4a3a-9d7a-c1bc96c12f67" providerId="ADAL" clId="{ED41F9C1-8274-4F08-8693-1523C4FF26CB}" dt="2022-08-10T22:49:45.945" v="389" actId="1076"/>
          <ac:spMkLst>
            <pc:docMk/>
            <pc:sldMk cId="2382530684" sldId="620"/>
            <ac:spMk id="254" creationId="{3BEDAA61-05CA-B3F8-7DB7-4ADD99A7291A}"/>
          </ac:spMkLst>
        </pc:spChg>
        <pc:spChg chg="add mod">
          <ac:chgData name="Soheil Abbasloo" userId="d71572ce-aea6-4a3a-9d7a-c1bc96c12f67" providerId="ADAL" clId="{ED41F9C1-8274-4F08-8693-1523C4FF26CB}" dt="2022-08-10T22:49:45.945" v="389" actId="1076"/>
          <ac:spMkLst>
            <pc:docMk/>
            <pc:sldMk cId="2382530684" sldId="620"/>
            <ac:spMk id="255" creationId="{FC960D98-2C25-5032-E221-AE809311D37B}"/>
          </ac:spMkLst>
        </pc:spChg>
        <pc:spChg chg="add mod">
          <ac:chgData name="Soheil Abbasloo" userId="d71572ce-aea6-4a3a-9d7a-c1bc96c12f67" providerId="ADAL" clId="{ED41F9C1-8274-4F08-8693-1523C4FF26CB}" dt="2022-08-10T22:49:45.945" v="389" actId="1076"/>
          <ac:spMkLst>
            <pc:docMk/>
            <pc:sldMk cId="2382530684" sldId="620"/>
            <ac:spMk id="256" creationId="{2BF6F06E-E615-53F5-B526-E370587178A2}"/>
          </ac:spMkLst>
        </pc:spChg>
        <pc:spChg chg="add mod">
          <ac:chgData name="Soheil Abbasloo" userId="d71572ce-aea6-4a3a-9d7a-c1bc96c12f67" providerId="ADAL" clId="{ED41F9C1-8274-4F08-8693-1523C4FF26CB}" dt="2022-08-10T22:49:45.945" v="389" actId="1076"/>
          <ac:spMkLst>
            <pc:docMk/>
            <pc:sldMk cId="2382530684" sldId="620"/>
            <ac:spMk id="257" creationId="{D666161A-328D-C320-9E46-8F0AFB0A4CC6}"/>
          </ac:spMkLst>
        </pc:spChg>
        <pc:spChg chg="mod">
          <ac:chgData name="Soheil Abbasloo" userId="d71572ce-aea6-4a3a-9d7a-c1bc96c12f67" providerId="ADAL" clId="{ED41F9C1-8274-4F08-8693-1523C4FF26CB}" dt="2022-08-10T22:49:41.445" v="388"/>
          <ac:spMkLst>
            <pc:docMk/>
            <pc:sldMk cId="2382530684" sldId="620"/>
            <ac:spMk id="260" creationId="{A6A7879C-4E2E-1B34-7D05-6AC6A1BC3135}"/>
          </ac:spMkLst>
        </pc:spChg>
        <pc:spChg chg="mod">
          <ac:chgData name="Soheil Abbasloo" userId="d71572ce-aea6-4a3a-9d7a-c1bc96c12f67" providerId="ADAL" clId="{ED41F9C1-8274-4F08-8693-1523C4FF26CB}" dt="2022-08-10T22:49:41.445" v="388"/>
          <ac:spMkLst>
            <pc:docMk/>
            <pc:sldMk cId="2382530684" sldId="620"/>
            <ac:spMk id="261" creationId="{641BFD0E-94B2-A43F-B706-6DF5BD224DE0}"/>
          </ac:spMkLst>
        </pc:spChg>
        <pc:spChg chg="mod">
          <ac:chgData name="Soheil Abbasloo" userId="d71572ce-aea6-4a3a-9d7a-c1bc96c12f67" providerId="ADAL" clId="{ED41F9C1-8274-4F08-8693-1523C4FF26CB}" dt="2022-08-10T22:49:41.445" v="388"/>
          <ac:spMkLst>
            <pc:docMk/>
            <pc:sldMk cId="2382530684" sldId="620"/>
            <ac:spMk id="262" creationId="{DB54EDF6-3469-8196-A884-416DCFCD377D}"/>
          </ac:spMkLst>
        </pc:spChg>
        <pc:spChg chg="add mod ord">
          <ac:chgData name="Soheil Abbasloo" userId="d71572ce-aea6-4a3a-9d7a-c1bc96c12f67" providerId="ADAL" clId="{ED41F9C1-8274-4F08-8693-1523C4FF26CB}" dt="2022-08-10T22:52:30.943" v="431" actId="255"/>
          <ac:spMkLst>
            <pc:docMk/>
            <pc:sldMk cId="2382530684" sldId="620"/>
            <ac:spMk id="263" creationId="{E8DAF213-775B-0244-CA96-E0771F619058}"/>
          </ac:spMkLst>
        </pc:spChg>
        <pc:grpChg chg="add del mod">
          <ac:chgData name="Soheil Abbasloo" userId="d71572ce-aea6-4a3a-9d7a-c1bc96c12f67" providerId="ADAL" clId="{ED41F9C1-8274-4F08-8693-1523C4FF26CB}" dt="2022-08-10T22:49:41.399" v="387"/>
          <ac:grpSpMkLst>
            <pc:docMk/>
            <pc:sldMk cId="2382530684" sldId="620"/>
            <ac:grpSpMk id="6" creationId="{3119B358-90ED-9D1F-5EC4-CC224B0C8B6C}"/>
          </ac:grpSpMkLst>
        </pc:grpChg>
        <pc:grpChg chg="add del mod">
          <ac:chgData name="Soheil Abbasloo" userId="d71572ce-aea6-4a3a-9d7a-c1bc96c12f67" providerId="ADAL" clId="{ED41F9C1-8274-4F08-8693-1523C4FF26CB}" dt="2022-08-10T22:49:41.399" v="387"/>
          <ac:grpSpMkLst>
            <pc:docMk/>
            <pc:sldMk cId="2382530684" sldId="620"/>
            <ac:grpSpMk id="29" creationId="{69A5526F-77C5-FA0C-5911-62A812F6BAF6}"/>
          </ac:grpSpMkLst>
        </pc:grpChg>
        <pc:grpChg chg="add del mod">
          <ac:chgData name="Soheil Abbasloo" userId="d71572ce-aea6-4a3a-9d7a-c1bc96c12f67" providerId="ADAL" clId="{ED41F9C1-8274-4F08-8693-1523C4FF26CB}" dt="2022-08-10T22:49:41.399" v="387"/>
          <ac:grpSpMkLst>
            <pc:docMk/>
            <pc:sldMk cId="2382530684" sldId="620"/>
            <ac:grpSpMk id="37" creationId="{7EB3517E-49AD-C8CB-9B01-262C845EFDED}"/>
          </ac:grpSpMkLst>
        </pc:grpChg>
        <pc:grpChg chg="add del mod">
          <ac:chgData name="Soheil Abbasloo" userId="d71572ce-aea6-4a3a-9d7a-c1bc96c12f67" providerId="ADAL" clId="{ED41F9C1-8274-4F08-8693-1523C4FF26CB}" dt="2022-08-10T22:49:41.399" v="387"/>
          <ac:grpSpMkLst>
            <pc:docMk/>
            <pc:sldMk cId="2382530684" sldId="620"/>
            <ac:grpSpMk id="69" creationId="{9105AB4A-DF2C-0D37-8F1D-A6A79F58EFBF}"/>
          </ac:grpSpMkLst>
        </pc:grpChg>
        <pc:grpChg chg="add del mod">
          <ac:chgData name="Soheil Abbasloo" userId="d71572ce-aea6-4a3a-9d7a-c1bc96c12f67" providerId="ADAL" clId="{ED41F9C1-8274-4F08-8693-1523C4FF26CB}" dt="2022-08-10T22:49:41.399" v="387"/>
          <ac:grpSpMkLst>
            <pc:docMk/>
            <pc:sldMk cId="2382530684" sldId="620"/>
            <ac:grpSpMk id="99" creationId="{4FAA2558-654B-38A0-0B82-402966723250}"/>
          </ac:grpSpMkLst>
        </pc:grpChg>
        <pc:grpChg chg="add del mod">
          <ac:chgData name="Soheil Abbasloo" userId="d71572ce-aea6-4a3a-9d7a-c1bc96c12f67" providerId="ADAL" clId="{ED41F9C1-8274-4F08-8693-1523C4FF26CB}" dt="2022-08-10T22:49:41.399" v="387"/>
          <ac:grpSpMkLst>
            <pc:docMk/>
            <pc:sldMk cId="2382530684" sldId="620"/>
            <ac:grpSpMk id="130" creationId="{D53087D3-5860-B651-D7E9-87383B7E90FF}"/>
          </ac:grpSpMkLst>
        </pc:grpChg>
        <pc:grpChg chg="add mod">
          <ac:chgData name="Soheil Abbasloo" userId="d71572ce-aea6-4a3a-9d7a-c1bc96c12f67" providerId="ADAL" clId="{ED41F9C1-8274-4F08-8693-1523C4FF26CB}" dt="2022-08-10T22:49:45.945" v="389" actId="1076"/>
          <ac:grpSpMkLst>
            <pc:docMk/>
            <pc:sldMk cId="2382530684" sldId="620"/>
            <ac:grpSpMk id="135" creationId="{F3B7C7FC-E973-9FA2-6F0F-C8F87BD04EE2}"/>
          </ac:grpSpMkLst>
        </pc:grpChg>
        <pc:grpChg chg="add mod">
          <ac:chgData name="Soheil Abbasloo" userId="d71572ce-aea6-4a3a-9d7a-c1bc96c12f67" providerId="ADAL" clId="{ED41F9C1-8274-4F08-8693-1523C4FF26CB}" dt="2022-08-10T22:49:45.945" v="389" actId="1076"/>
          <ac:grpSpMkLst>
            <pc:docMk/>
            <pc:sldMk cId="2382530684" sldId="620"/>
            <ac:grpSpMk id="158" creationId="{4269B9F2-EF5C-14AB-6C79-2C129682C91E}"/>
          </ac:grpSpMkLst>
        </pc:grpChg>
        <pc:grpChg chg="add mod">
          <ac:chgData name="Soheil Abbasloo" userId="d71572ce-aea6-4a3a-9d7a-c1bc96c12f67" providerId="ADAL" clId="{ED41F9C1-8274-4F08-8693-1523C4FF26CB}" dt="2022-08-10T22:49:45.945" v="389" actId="1076"/>
          <ac:grpSpMkLst>
            <pc:docMk/>
            <pc:sldMk cId="2382530684" sldId="620"/>
            <ac:grpSpMk id="166" creationId="{44FC1CE4-9BA7-116D-048D-BDB5A84ACD74}"/>
          </ac:grpSpMkLst>
        </pc:grpChg>
        <pc:grpChg chg="add mod">
          <ac:chgData name="Soheil Abbasloo" userId="d71572ce-aea6-4a3a-9d7a-c1bc96c12f67" providerId="ADAL" clId="{ED41F9C1-8274-4F08-8693-1523C4FF26CB}" dt="2022-08-10T22:49:45.945" v="389" actId="1076"/>
          <ac:grpSpMkLst>
            <pc:docMk/>
            <pc:sldMk cId="2382530684" sldId="620"/>
            <ac:grpSpMk id="198" creationId="{34D955B6-2828-8B9E-B9A1-FADC239FF52C}"/>
          </ac:grpSpMkLst>
        </pc:grpChg>
        <pc:grpChg chg="add mod">
          <ac:chgData name="Soheil Abbasloo" userId="d71572ce-aea6-4a3a-9d7a-c1bc96c12f67" providerId="ADAL" clId="{ED41F9C1-8274-4F08-8693-1523C4FF26CB}" dt="2022-08-10T22:49:45.945" v="389" actId="1076"/>
          <ac:grpSpMkLst>
            <pc:docMk/>
            <pc:sldMk cId="2382530684" sldId="620"/>
            <ac:grpSpMk id="228" creationId="{625E2287-D300-CCF7-E43D-2FA03833EC85}"/>
          </ac:grpSpMkLst>
        </pc:grpChg>
        <pc:grpChg chg="add mod">
          <ac:chgData name="Soheil Abbasloo" userId="d71572ce-aea6-4a3a-9d7a-c1bc96c12f67" providerId="ADAL" clId="{ED41F9C1-8274-4F08-8693-1523C4FF26CB}" dt="2022-08-10T22:49:45.945" v="389" actId="1076"/>
          <ac:grpSpMkLst>
            <pc:docMk/>
            <pc:sldMk cId="2382530684" sldId="620"/>
            <ac:grpSpMk id="259" creationId="{DF4F30CE-A5A9-8737-F319-6215333E3957}"/>
          </ac:grpSpMkLst>
        </pc:grpChg>
        <pc:cxnChg chg="add del mod">
          <ac:chgData name="Soheil Abbasloo" userId="d71572ce-aea6-4a3a-9d7a-c1bc96c12f67" providerId="ADAL" clId="{ED41F9C1-8274-4F08-8693-1523C4FF26CB}" dt="2022-08-10T22:49:41.399" v="387"/>
          <ac:cxnSpMkLst>
            <pc:docMk/>
            <pc:sldMk cId="2382530684" sldId="620"/>
            <ac:cxnSpMk id="67" creationId="{5D705BD1-C4F6-9D9D-A409-1EF1E1015394}"/>
          </ac:cxnSpMkLst>
        </pc:cxnChg>
        <pc:cxnChg chg="add del mod">
          <ac:chgData name="Soheil Abbasloo" userId="d71572ce-aea6-4a3a-9d7a-c1bc96c12f67" providerId="ADAL" clId="{ED41F9C1-8274-4F08-8693-1523C4FF26CB}" dt="2022-08-10T22:49:41.399" v="387"/>
          <ac:cxnSpMkLst>
            <pc:docMk/>
            <pc:sldMk cId="2382530684" sldId="620"/>
            <ac:cxnSpMk id="68" creationId="{031A9318-A36C-BE78-7786-ECC5A3F068FD}"/>
          </ac:cxnSpMkLst>
        </pc:cxnChg>
        <pc:cxnChg chg="add del mod">
          <ac:chgData name="Soheil Abbasloo" userId="d71572ce-aea6-4a3a-9d7a-c1bc96c12f67" providerId="ADAL" clId="{ED41F9C1-8274-4F08-8693-1523C4FF26CB}" dt="2022-08-10T22:49:41.399" v="387"/>
          <ac:cxnSpMkLst>
            <pc:docMk/>
            <pc:sldMk cId="2382530684" sldId="620"/>
            <ac:cxnSpMk id="129" creationId="{E3664305-9CB2-CF1C-73A3-6DCEE070A1FD}"/>
          </ac:cxnSpMkLst>
        </pc:cxnChg>
        <pc:cxnChg chg="add mod">
          <ac:chgData name="Soheil Abbasloo" userId="d71572ce-aea6-4a3a-9d7a-c1bc96c12f67" providerId="ADAL" clId="{ED41F9C1-8274-4F08-8693-1523C4FF26CB}" dt="2022-08-10T22:49:45.945" v="389" actId="1076"/>
          <ac:cxnSpMkLst>
            <pc:docMk/>
            <pc:sldMk cId="2382530684" sldId="620"/>
            <ac:cxnSpMk id="196" creationId="{2A1857E8-6058-FDD7-D2D9-83A9FA6047C0}"/>
          </ac:cxnSpMkLst>
        </pc:cxnChg>
        <pc:cxnChg chg="add mod">
          <ac:chgData name="Soheil Abbasloo" userId="d71572ce-aea6-4a3a-9d7a-c1bc96c12f67" providerId="ADAL" clId="{ED41F9C1-8274-4F08-8693-1523C4FF26CB}" dt="2022-08-10T22:49:45.945" v="389" actId="1076"/>
          <ac:cxnSpMkLst>
            <pc:docMk/>
            <pc:sldMk cId="2382530684" sldId="620"/>
            <ac:cxnSpMk id="197" creationId="{34CF669A-0899-847F-0500-C4B7A25996CB}"/>
          </ac:cxnSpMkLst>
        </pc:cxnChg>
        <pc:cxnChg chg="add mod">
          <ac:chgData name="Soheil Abbasloo" userId="d71572ce-aea6-4a3a-9d7a-c1bc96c12f67" providerId="ADAL" clId="{ED41F9C1-8274-4F08-8693-1523C4FF26CB}" dt="2022-08-10T22:49:45.945" v="389" actId="1076"/>
          <ac:cxnSpMkLst>
            <pc:docMk/>
            <pc:sldMk cId="2382530684" sldId="620"/>
            <ac:cxnSpMk id="258" creationId="{D54F5D74-C273-A6D3-D9E7-C694C76126DD}"/>
          </ac:cxnSpMkLst>
        </pc:cxnChg>
      </pc:sldChg>
      <pc:sldChg chg="addSp delSp modSp new del mod modClrScheme chgLayout">
        <pc:chgData name="Soheil Abbasloo" userId="d71572ce-aea6-4a3a-9d7a-c1bc96c12f67" providerId="ADAL" clId="{ED41F9C1-8274-4F08-8693-1523C4FF26CB}" dt="2022-08-17T16:10:26.218" v="6093" actId="2696"/>
        <pc:sldMkLst>
          <pc:docMk/>
          <pc:sldMk cId="2298973704" sldId="621"/>
        </pc:sldMkLst>
        <pc:spChg chg="mod ord">
          <ac:chgData name="Soheil Abbasloo" userId="d71572ce-aea6-4a3a-9d7a-c1bc96c12f67" providerId="ADAL" clId="{ED41F9C1-8274-4F08-8693-1523C4FF26CB}" dt="2022-08-10T22:58:34.165" v="493" actId="700"/>
          <ac:spMkLst>
            <pc:docMk/>
            <pc:sldMk cId="2298973704" sldId="621"/>
            <ac:spMk id="2" creationId="{0F352690-1878-8627-2DC2-AC4DAFE67749}"/>
          </ac:spMkLst>
        </pc:spChg>
        <pc:spChg chg="del mod ord">
          <ac:chgData name="Soheil Abbasloo" userId="d71572ce-aea6-4a3a-9d7a-c1bc96c12f67" providerId="ADAL" clId="{ED41F9C1-8274-4F08-8693-1523C4FF26CB}" dt="2022-08-10T22:58:34.165" v="493" actId="700"/>
          <ac:spMkLst>
            <pc:docMk/>
            <pc:sldMk cId="2298973704" sldId="621"/>
            <ac:spMk id="3" creationId="{57126600-86DC-8E84-716A-32547D5076C2}"/>
          </ac:spMkLst>
        </pc:spChg>
        <pc:spChg chg="del mod ord">
          <ac:chgData name="Soheil Abbasloo" userId="d71572ce-aea6-4a3a-9d7a-c1bc96c12f67" providerId="ADAL" clId="{ED41F9C1-8274-4F08-8693-1523C4FF26CB}" dt="2022-08-10T22:58:34.165" v="493" actId="700"/>
          <ac:spMkLst>
            <pc:docMk/>
            <pc:sldMk cId="2298973704" sldId="621"/>
            <ac:spMk id="4" creationId="{3EAE1060-70C1-2F61-83AB-B72C20190391}"/>
          </ac:spMkLst>
        </pc:spChg>
        <pc:spChg chg="add mod ord">
          <ac:chgData name="Soheil Abbasloo" userId="d71572ce-aea6-4a3a-9d7a-c1bc96c12f67" providerId="ADAL" clId="{ED41F9C1-8274-4F08-8693-1523C4FF26CB}" dt="2022-08-10T22:58:37.001" v="495" actId="20577"/>
          <ac:spMkLst>
            <pc:docMk/>
            <pc:sldMk cId="2298973704" sldId="621"/>
            <ac:spMk id="5" creationId="{8E2DBC7D-1DBF-8814-0761-F31385FDF4BC}"/>
          </ac:spMkLst>
        </pc:spChg>
        <pc:spChg chg="add mod ord">
          <ac:chgData name="Soheil Abbasloo" userId="d71572ce-aea6-4a3a-9d7a-c1bc96c12f67" providerId="ADAL" clId="{ED41F9C1-8274-4F08-8693-1523C4FF26CB}" dt="2022-08-10T22:58:34.165" v="493" actId="700"/>
          <ac:spMkLst>
            <pc:docMk/>
            <pc:sldMk cId="2298973704" sldId="621"/>
            <ac:spMk id="6" creationId="{57750C5E-4A2C-3F32-D29E-5809692FF9ED}"/>
          </ac:spMkLst>
        </pc:spChg>
      </pc:sldChg>
      <pc:sldChg chg="addSp delSp modSp new del mod delAnim modAnim">
        <pc:chgData name="Soheil Abbasloo" userId="d71572ce-aea6-4a3a-9d7a-c1bc96c12f67" providerId="ADAL" clId="{ED41F9C1-8274-4F08-8693-1523C4FF26CB}" dt="2022-08-17T16:10:26.218" v="6093" actId="2696"/>
        <pc:sldMkLst>
          <pc:docMk/>
          <pc:sldMk cId="1248753361" sldId="622"/>
        </pc:sldMkLst>
        <pc:spChg chg="mod">
          <ac:chgData name="Soheil Abbasloo" userId="d71572ce-aea6-4a3a-9d7a-c1bc96c12f67" providerId="ADAL" clId="{ED41F9C1-8274-4F08-8693-1523C4FF26CB}" dt="2022-08-12T16:36:26.466" v="533" actId="6549"/>
          <ac:spMkLst>
            <pc:docMk/>
            <pc:sldMk cId="1248753361" sldId="622"/>
            <ac:spMk id="3" creationId="{182F3191-F467-9E4E-B766-D99456B17A57}"/>
          </ac:spMkLst>
        </pc:spChg>
        <pc:spChg chg="mod">
          <ac:chgData name="Soheil Abbasloo" userId="d71572ce-aea6-4a3a-9d7a-c1bc96c12f67" providerId="ADAL" clId="{ED41F9C1-8274-4F08-8693-1523C4FF26CB}" dt="2022-08-12T16:37:32.313" v="534"/>
          <ac:spMkLst>
            <pc:docMk/>
            <pc:sldMk cId="1248753361" sldId="622"/>
            <ac:spMk id="5" creationId="{3883F5C9-7119-BE2A-D179-8212226B9825}"/>
          </ac:spMkLst>
        </pc:spChg>
        <pc:spChg chg="mod">
          <ac:chgData name="Soheil Abbasloo" userId="d71572ce-aea6-4a3a-9d7a-c1bc96c12f67" providerId="ADAL" clId="{ED41F9C1-8274-4F08-8693-1523C4FF26CB}" dt="2022-08-12T16:37:32.313" v="534"/>
          <ac:spMkLst>
            <pc:docMk/>
            <pc:sldMk cId="1248753361" sldId="622"/>
            <ac:spMk id="6" creationId="{5F4DBF56-3697-F97D-8CE0-347BF01271D1}"/>
          </ac:spMkLst>
        </pc:spChg>
        <pc:spChg chg="mod">
          <ac:chgData name="Soheil Abbasloo" userId="d71572ce-aea6-4a3a-9d7a-c1bc96c12f67" providerId="ADAL" clId="{ED41F9C1-8274-4F08-8693-1523C4FF26CB}" dt="2022-08-12T16:37:32.313" v="534"/>
          <ac:spMkLst>
            <pc:docMk/>
            <pc:sldMk cId="1248753361" sldId="622"/>
            <ac:spMk id="8" creationId="{126D0454-2CA2-729E-450A-B3D4DB1973AA}"/>
          </ac:spMkLst>
        </pc:spChg>
        <pc:spChg chg="mod">
          <ac:chgData name="Soheil Abbasloo" userId="d71572ce-aea6-4a3a-9d7a-c1bc96c12f67" providerId="ADAL" clId="{ED41F9C1-8274-4F08-8693-1523C4FF26CB}" dt="2022-08-12T16:37:32.313" v="534"/>
          <ac:spMkLst>
            <pc:docMk/>
            <pc:sldMk cId="1248753361" sldId="622"/>
            <ac:spMk id="9" creationId="{FAF482E7-A2D3-62EF-030C-98DE383228BF}"/>
          </ac:spMkLst>
        </pc:spChg>
        <pc:spChg chg="mod">
          <ac:chgData name="Soheil Abbasloo" userId="d71572ce-aea6-4a3a-9d7a-c1bc96c12f67" providerId="ADAL" clId="{ED41F9C1-8274-4F08-8693-1523C4FF26CB}" dt="2022-08-12T16:40:45.084" v="634" actId="207"/>
          <ac:spMkLst>
            <pc:docMk/>
            <pc:sldMk cId="1248753361" sldId="622"/>
            <ac:spMk id="11" creationId="{03817737-D90B-D246-8B24-20B118780D8A}"/>
          </ac:spMkLst>
        </pc:spChg>
        <pc:spChg chg="mod">
          <ac:chgData name="Soheil Abbasloo" userId="d71572ce-aea6-4a3a-9d7a-c1bc96c12f67" providerId="ADAL" clId="{ED41F9C1-8274-4F08-8693-1523C4FF26CB}" dt="2022-08-12T16:40:45.084" v="634" actId="207"/>
          <ac:spMkLst>
            <pc:docMk/>
            <pc:sldMk cId="1248753361" sldId="622"/>
            <ac:spMk id="12" creationId="{93A846A6-6301-F9C4-96C8-B80483712D68}"/>
          </ac:spMkLst>
        </pc:spChg>
        <pc:spChg chg="mod">
          <ac:chgData name="Soheil Abbasloo" userId="d71572ce-aea6-4a3a-9d7a-c1bc96c12f67" providerId="ADAL" clId="{ED41F9C1-8274-4F08-8693-1523C4FF26CB}" dt="2022-08-12T16:37:32.313" v="534"/>
          <ac:spMkLst>
            <pc:docMk/>
            <pc:sldMk cId="1248753361" sldId="622"/>
            <ac:spMk id="14" creationId="{8AAEE0E4-A8F9-2294-5200-BEB663BE399F}"/>
          </ac:spMkLst>
        </pc:spChg>
        <pc:spChg chg="mod">
          <ac:chgData name="Soheil Abbasloo" userId="d71572ce-aea6-4a3a-9d7a-c1bc96c12f67" providerId="ADAL" clId="{ED41F9C1-8274-4F08-8693-1523C4FF26CB}" dt="2022-08-12T16:37:32.313" v="534"/>
          <ac:spMkLst>
            <pc:docMk/>
            <pc:sldMk cId="1248753361" sldId="622"/>
            <ac:spMk id="15" creationId="{8967FEAC-28EA-084F-6025-97A30F19B2DF}"/>
          </ac:spMkLst>
        </pc:spChg>
        <pc:spChg chg="mod">
          <ac:chgData name="Soheil Abbasloo" userId="d71572ce-aea6-4a3a-9d7a-c1bc96c12f67" providerId="ADAL" clId="{ED41F9C1-8274-4F08-8693-1523C4FF26CB}" dt="2022-08-12T16:37:58.931" v="538" actId="207"/>
          <ac:spMkLst>
            <pc:docMk/>
            <pc:sldMk cId="1248753361" sldId="622"/>
            <ac:spMk id="17" creationId="{B5EF9CB7-297F-C50C-55B7-E50B0B5DBF5F}"/>
          </ac:spMkLst>
        </pc:spChg>
        <pc:spChg chg="mod">
          <ac:chgData name="Soheil Abbasloo" userId="d71572ce-aea6-4a3a-9d7a-c1bc96c12f67" providerId="ADAL" clId="{ED41F9C1-8274-4F08-8693-1523C4FF26CB}" dt="2022-08-12T16:37:58.931" v="538" actId="207"/>
          <ac:spMkLst>
            <pc:docMk/>
            <pc:sldMk cId="1248753361" sldId="622"/>
            <ac:spMk id="18" creationId="{5B2A6278-0C54-6AFE-644A-74FDA2D521A7}"/>
          </ac:spMkLst>
        </pc:spChg>
        <pc:spChg chg="add mod">
          <ac:chgData name="Soheil Abbasloo" userId="d71572ce-aea6-4a3a-9d7a-c1bc96c12f67" providerId="ADAL" clId="{ED41F9C1-8274-4F08-8693-1523C4FF26CB}" dt="2022-08-12T16:46:47.709" v="927" actId="1036"/>
          <ac:spMkLst>
            <pc:docMk/>
            <pc:sldMk cId="1248753361" sldId="622"/>
            <ac:spMk id="19" creationId="{256C37C4-E76C-E258-E5AE-F6D04CDF0893}"/>
          </ac:spMkLst>
        </pc:spChg>
        <pc:spChg chg="add del mod">
          <ac:chgData name="Soheil Abbasloo" userId="d71572ce-aea6-4a3a-9d7a-c1bc96c12f67" providerId="ADAL" clId="{ED41F9C1-8274-4F08-8693-1523C4FF26CB}" dt="2022-08-12T16:38:03.312" v="539" actId="478"/>
          <ac:spMkLst>
            <pc:docMk/>
            <pc:sldMk cId="1248753361" sldId="622"/>
            <ac:spMk id="20" creationId="{8F96D0E2-A4BA-E84F-FDFF-1D9A1CFBA2CA}"/>
          </ac:spMkLst>
        </pc:spChg>
        <pc:spChg chg="mod">
          <ac:chgData name="Soheil Abbasloo" userId="d71572ce-aea6-4a3a-9d7a-c1bc96c12f67" providerId="ADAL" clId="{ED41F9C1-8274-4F08-8693-1523C4FF26CB}" dt="2022-08-12T16:39:53.564" v="613" actId="13822"/>
          <ac:spMkLst>
            <pc:docMk/>
            <pc:sldMk cId="1248753361" sldId="622"/>
            <ac:spMk id="24" creationId="{195082BA-658F-70A6-CE5A-5903071C3A16}"/>
          </ac:spMkLst>
        </pc:spChg>
        <pc:spChg chg="mod">
          <ac:chgData name="Soheil Abbasloo" userId="d71572ce-aea6-4a3a-9d7a-c1bc96c12f67" providerId="ADAL" clId="{ED41F9C1-8274-4F08-8693-1523C4FF26CB}" dt="2022-08-12T16:40:05.867" v="615" actId="207"/>
          <ac:spMkLst>
            <pc:docMk/>
            <pc:sldMk cId="1248753361" sldId="622"/>
            <ac:spMk id="25" creationId="{7091CDA4-6D60-1D30-F7B6-FEA375F52D40}"/>
          </ac:spMkLst>
        </pc:spChg>
        <pc:spChg chg="mod">
          <ac:chgData name="Soheil Abbasloo" userId="d71572ce-aea6-4a3a-9d7a-c1bc96c12f67" providerId="ADAL" clId="{ED41F9C1-8274-4F08-8693-1523C4FF26CB}" dt="2022-08-12T16:38:24.267" v="543"/>
          <ac:spMkLst>
            <pc:docMk/>
            <pc:sldMk cId="1248753361" sldId="622"/>
            <ac:spMk id="27" creationId="{9562FA56-0A6C-647F-0EDE-53966CC9F50D}"/>
          </ac:spMkLst>
        </pc:spChg>
        <pc:spChg chg="mod">
          <ac:chgData name="Soheil Abbasloo" userId="d71572ce-aea6-4a3a-9d7a-c1bc96c12f67" providerId="ADAL" clId="{ED41F9C1-8274-4F08-8693-1523C4FF26CB}" dt="2022-08-12T16:38:52.329" v="583" actId="20577"/>
          <ac:spMkLst>
            <pc:docMk/>
            <pc:sldMk cId="1248753361" sldId="622"/>
            <ac:spMk id="28" creationId="{418ED092-0E07-C8A5-FE23-B25F3AD69888}"/>
          </ac:spMkLst>
        </pc:spChg>
        <pc:spChg chg="add del mod">
          <ac:chgData name="Soheil Abbasloo" userId="d71572ce-aea6-4a3a-9d7a-c1bc96c12f67" providerId="ADAL" clId="{ED41F9C1-8274-4F08-8693-1523C4FF26CB}" dt="2022-08-12T16:38:31.110" v="545" actId="478"/>
          <ac:spMkLst>
            <pc:docMk/>
            <pc:sldMk cId="1248753361" sldId="622"/>
            <ac:spMk id="29" creationId="{3EF5402D-76D1-95A1-2D6C-5A97DA311EC7}"/>
          </ac:spMkLst>
        </pc:spChg>
        <pc:spChg chg="add mod">
          <ac:chgData name="Soheil Abbasloo" userId="d71572ce-aea6-4a3a-9d7a-c1bc96c12f67" providerId="ADAL" clId="{ED41F9C1-8274-4F08-8693-1523C4FF26CB}" dt="2022-08-12T16:46:47.709" v="927" actId="1036"/>
          <ac:spMkLst>
            <pc:docMk/>
            <pc:sldMk cId="1248753361" sldId="622"/>
            <ac:spMk id="31" creationId="{D2F70E21-D2EC-B086-8CBE-04E4AF217AA2}"/>
          </ac:spMkLst>
        </pc:spChg>
        <pc:spChg chg="add mod">
          <ac:chgData name="Soheil Abbasloo" userId="d71572ce-aea6-4a3a-9d7a-c1bc96c12f67" providerId="ADAL" clId="{ED41F9C1-8274-4F08-8693-1523C4FF26CB}" dt="2022-08-12T20:41:47.689" v="4257" actId="20577"/>
          <ac:spMkLst>
            <pc:docMk/>
            <pc:sldMk cId="1248753361" sldId="622"/>
            <ac:spMk id="36" creationId="{49AA3B5E-A499-9FA1-959C-1BBCD832DA0B}"/>
          </ac:spMkLst>
        </pc:spChg>
        <pc:grpChg chg="add mod">
          <ac:chgData name="Soheil Abbasloo" userId="d71572ce-aea6-4a3a-9d7a-c1bc96c12f67" providerId="ADAL" clId="{ED41F9C1-8274-4F08-8693-1523C4FF26CB}" dt="2022-08-12T16:46:47.709" v="927" actId="1036"/>
          <ac:grpSpMkLst>
            <pc:docMk/>
            <pc:sldMk cId="1248753361" sldId="622"/>
            <ac:grpSpMk id="4" creationId="{131CC590-A3C6-C0F3-1FDA-A2E68073A9EA}"/>
          </ac:grpSpMkLst>
        </pc:grpChg>
        <pc:grpChg chg="add mod">
          <ac:chgData name="Soheil Abbasloo" userId="d71572ce-aea6-4a3a-9d7a-c1bc96c12f67" providerId="ADAL" clId="{ED41F9C1-8274-4F08-8693-1523C4FF26CB}" dt="2022-08-12T16:46:47.709" v="927" actId="1036"/>
          <ac:grpSpMkLst>
            <pc:docMk/>
            <pc:sldMk cId="1248753361" sldId="622"/>
            <ac:grpSpMk id="7" creationId="{C92EF6F3-74E0-B088-10CF-473B26200276}"/>
          </ac:grpSpMkLst>
        </pc:grpChg>
        <pc:grpChg chg="add mod">
          <ac:chgData name="Soheil Abbasloo" userId="d71572ce-aea6-4a3a-9d7a-c1bc96c12f67" providerId="ADAL" clId="{ED41F9C1-8274-4F08-8693-1523C4FF26CB}" dt="2022-08-12T16:46:47.709" v="927" actId="1036"/>
          <ac:grpSpMkLst>
            <pc:docMk/>
            <pc:sldMk cId="1248753361" sldId="622"/>
            <ac:grpSpMk id="10" creationId="{3C104737-7B12-E708-8D64-DFEDCB88315B}"/>
          </ac:grpSpMkLst>
        </pc:grpChg>
        <pc:grpChg chg="add mod">
          <ac:chgData name="Soheil Abbasloo" userId="d71572ce-aea6-4a3a-9d7a-c1bc96c12f67" providerId="ADAL" clId="{ED41F9C1-8274-4F08-8693-1523C4FF26CB}" dt="2022-08-12T16:46:47.709" v="927" actId="1036"/>
          <ac:grpSpMkLst>
            <pc:docMk/>
            <pc:sldMk cId="1248753361" sldId="622"/>
            <ac:grpSpMk id="13" creationId="{79BE1E69-9DCE-3378-E751-EC9078EF2CB1}"/>
          </ac:grpSpMkLst>
        </pc:grpChg>
        <pc:grpChg chg="add mod">
          <ac:chgData name="Soheil Abbasloo" userId="d71572ce-aea6-4a3a-9d7a-c1bc96c12f67" providerId="ADAL" clId="{ED41F9C1-8274-4F08-8693-1523C4FF26CB}" dt="2022-08-12T16:46:47.709" v="927" actId="1036"/>
          <ac:grpSpMkLst>
            <pc:docMk/>
            <pc:sldMk cId="1248753361" sldId="622"/>
            <ac:grpSpMk id="16" creationId="{71CF6501-472E-5110-BCA3-D757904B598B}"/>
          </ac:grpSpMkLst>
        </pc:grpChg>
        <pc:grpChg chg="add mod">
          <ac:chgData name="Soheil Abbasloo" userId="d71572ce-aea6-4a3a-9d7a-c1bc96c12f67" providerId="ADAL" clId="{ED41F9C1-8274-4F08-8693-1523C4FF26CB}" dt="2022-08-12T16:46:47.709" v="927" actId="1036"/>
          <ac:grpSpMkLst>
            <pc:docMk/>
            <pc:sldMk cId="1248753361" sldId="622"/>
            <ac:grpSpMk id="23" creationId="{52AC6828-784A-8781-9B36-04C2F8B40FCB}"/>
          </ac:grpSpMkLst>
        </pc:grpChg>
        <pc:grpChg chg="add mod">
          <ac:chgData name="Soheil Abbasloo" userId="d71572ce-aea6-4a3a-9d7a-c1bc96c12f67" providerId="ADAL" clId="{ED41F9C1-8274-4F08-8693-1523C4FF26CB}" dt="2022-08-12T16:46:47.709" v="927" actId="1036"/>
          <ac:grpSpMkLst>
            <pc:docMk/>
            <pc:sldMk cId="1248753361" sldId="622"/>
            <ac:grpSpMk id="26" creationId="{E0C4C2B9-671D-1F7D-BE98-90C296263B30}"/>
          </ac:grpSpMkLst>
        </pc:grpChg>
        <pc:cxnChg chg="add mod">
          <ac:chgData name="Soheil Abbasloo" userId="d71572ce-aea6-4a3a-9d7a-c1bc96c12f67" providerId="ADAL" clId="{ED41F9C1-8274-4F08-8693-1523C4FF26CB}" dt="2022-08-12T16:46:47.709" v="927" actId="1036"/>
          <ac:cxnSpMkLst>
            <pc:docMk/>
            <pc:sldMk cId="1248753361" sldId="622"/>
            <ac:cxnSpMk id="22" creationId="{AE07CED2-3E5E-3A0D-AD40-E047DA1930DF}"/>
          </ac:cxnSpMkLst>
        </pc:cxnChg>
        <pc:cxnChg chg="add mod">
          <ac:chgData name="Soheil Abbasloo" userId="d71572ce-aea6-4a3a-9d7a-c1bc96c12f67" providerId="ADAL" clId="{ED41F9C1-8274-4F08-8693-1523C4FF26CB}" dt="2022-08-12T16:46:47.709" v="927" actId="1036"/>
          <ac:cxnSpMkLst>
            <pc:docMk/>
            <pc:sldMk cId="1248753361" sldId="622"/>
            <ac:cxnSpMk id="30" creationId="{50EF2BFB-6335-FBEC-71E2-02E85B66971F}"/>
          </ac:cxnSpMkLst>
        </pc:cxnChg>
      </pc:sldChg>
      <pc:sldChg chg="addSp modSp new del mod modAnim">
        <pc:chgData name="Soheil Abbasloo" userId="d71572ce-aea6-4a3a-9d7a-c1bc96c12f67" providerId="ADAL" clId="{ED41F9C1-8274-4F08-8693-1523C4FF26CB}" dt="2022-08-17T16:10:26.218" v="6093" actId="2696"/>
        <pc:sldMkLst>
          <pc:docMk/>
          <pc:sldMk cId="310457506" sldId="623"/>
        </pc:sldMkLst>
        <pc:spChg chg="mod">
          <ac:chgData name="Soheil Abbasloo" userId="d71572ce-aea6-4a3a-9d7a-c1bc96c12f67" providerId="ADAL" clId="{ED41F9C1-8274-4F08-8693-1523C4FF26CB}" dt="2022-08-12T17:21:32.240" v="1600" actId="20577"/>
          <ac:spMkLst>
            <pc:docMk/>
            <pc:sldMk cId="310457506" sldId="623"/>
            <ac:spMk id="3" creationId="{11ED3A6F-4AC4-FA81-74DB-CB2A8059F1AE}"/>
          </ac:spMkLst>
        </pc:spChg>
        <pc:spChg chg="mod">
          <ac:chgData name="Soheil Abbasloo" userId="d71572ce-aea6-4a3a-9d7a-c1bc96c12f67" providerId="ADAL" clId="{ED41F9C1-8274-4F08-8693-1523C4FF26CB}" dt="2022-08-12T17:22:38.808" v="1637" actId="20577"/>
          <ac:spMkLst>
            <pc:docMk/>
            <pc:sldMk cId="310457506" sldId="623"/>
            <ac:spMk id="4" creationId="{0D08DC10-195F-C71E-BBDE-E8765B4B971F}"/>
          </ac:spMkLst>
        </pc:spChg>
        <pc:spChg chg="add mod">
          <ac:chgData name="Soheil Abbasloo" userId="d71572ce-aea6-4a3a-9d7a-c1bc96c12f67" providerId="ADAL" clId="{ED41F9C1-8274-4F08-8693-1523C4FF26CB}" dt="2022-08-12T17:23:15.273" v="1648" actId="20577"/>
          <ac:spMkLst>
            <pc:docMk/>
            <pc:sldMk cId="310457506" sldId="623"/>
            <ac:spMk id="5" creationId="{DFA5BA59-58B2-56DD-E6E0-4F35D920C983}"/>
          </ac:spMkLst>
        </pc:spChg>
      </pc:sldChg>
      <pc:sldChg chg="addSp delSp modSp new del mod modAnim">
        <pc:chgData name="Soheil Abbasloo" userId="d71572ce-aea6-4a3a-9d7a-c1bc96c12f67" providerId="ADAL" clId="{ED41F9C1-8274-4F08-8693-1523C4FF26CB}" dt="2022-08-12T16:56:44.562" v="1307" actId="47"/>
        <pc:sldMkLst>
          <pc:docMk/>
          <pc:sldMk cId="4265895061" sldId="623"/>
        </pc:sldMkLst>
        <pc:spChg chg="add del mod">
          <ac:chgData name="Soheil Abbasloo" userId="d71572ce-aea6-4a3a-9d7a-c1bc96c12f67" providerId="ADAL" clId="{ED41F9C1-8274-4F08-8693-1523C4FF26CB}" dt="2022-08-12T16:52:14.463" v="1059" actId="5793"/>
          <ac:spMkLst>
            <pc:docMk/>
            <pc:sldMk cId="4265895061" sldId="623"/>
            <ac:spMk id="3" creationId="{B988CF83-F97B-20D2-3CB4-2F045EB4F001}"/>
          </ac:spMkLst>
        </pc:spChg>
        <pc:spChg chg="add del mod">
          <ac:chgData name="Soheil Abbasloo" userId="d71572ce-aea6-4a3a-9d7a-c1bc96c12f67" providerId="ADAL" clId="{ED41F9C1-8274-4F08-8693-1523C4FF26CB}" dt="2022-08-12T16:47:58.857" v="929"/>
          <ac:spMkLst>
            <pc:docMk/>
            <pc:sldMk cId="4265895061" sldId="623"/>
            <ac:spMk id="4" creationId="{CD525EA2-5F23-71CE-9075-77FA9EC603FD}"/>
          </ac:spMkLst>
        </pc:spChg>
      </pc:sldChg>
      <pc:sldChg chg="addSp delSp modSp add del mod modNotesTx">
        <pc:chgData name="Soheil Abbasloo" userId="d71572ce-aea6-4a3a-9d7a-c1bc96c12f67" providerId="ADAL" clId="{ED41F9C1-8274-4F08-8693-1523C4FF26CB}" dt="2022-08-17T16:10:26.218" v="6093" actId="2696"/>
        <pc:sldMkLst>
          <pc:docMk/>
          <pc:sldMk cId="3888194005" sldId="624"/>
        </pc:sldMkLst>
        <pc:spChg chg="add del mod">
          <ac:chgData name="Soheil Abbasloo" userId="d71572ce-aea6-4a3a-9d7a-c1bc96c12f67" providerId="ADAL" clId="{ED41F9C1-8274-4F08-8693-1523C4FF26CB}" dt="2022-08-12T19:16:33.834" v="2674" actId="21"/>
          <ac:spMkLst>
            <pc:docMk/>
            <pc:sldMk cId="3888194005" sldId="624"/>
            <ac:spMk id="2" creationId="{39B615EE-BB02-3E67-2DCF-ADA14E5E4C1D}"/>
          </ac:spMkLst>
        </pc:spChg>
        <pc:spChg chg="mod">
          <ac:chgData name="Soheil Abbasloo" userId="d71572ce-aea6-4a3a-9d7a-c1bc96c12f67" providerId="ADAL" clId="{ED41F9C1-8274-4F08-8693-1523C4FF26CB}" dt="2022-08-12T18:46:12.265" v="1830" actId="207"/>
          <ac:spMkLst>
            <pc:docMk/>
            <pc:sldMk cId="3888194005" sldId="624"/>
            <ac:spMk id="9" creationId="{449E11E8-CDC2-B57D-2670-63F2D62100F3}"/>
          </ac:spMkLst>
        </pc:spChg>
        <pc:spChg chg="add del mod">
          <ac:chgData name="Soheil Abbasloo" userId="d71572ce-aea6-4a3a-9d7a-c1bc96c12f67" providerId="ADAL" clId="{ED41F9C1-8274-4F08-8693-1523C4FF26CB}" dt="2022-08-12T19:13:48.155" v="2604" actId="478"/>
          <ac:spMkLst>
            <pc:docMk/>
            <pc:sldMk cId="3888194005" sldId="624"/>
            <ac:spMk id="11" creationId="{593C337C-099B-80D0-4721-71B2A99D3227}"/>
          </ac:spMkLst>
        </pc:spChg>
        <pc:spChg chg="add del mod">
          <ac:chgData name="Soheil Abbasloo" userId="d71572ce-aea6-4a3a-9d7a-c1bc96c12f67" providerId="ADAL" clId="{ED41F9C1-8274-4F08-8693-1523C4FF26CB}" dt="2022-08-12T19:16:46.568" v="2679"/>
          <ac:spMkLst>
            <pc:docMk/>
            <pc:sldMk cId="3888194005" sldId="624"/>
            <ac:spMk id="12" creationId="{91EB64E3-0A0E-539B-B1FC-F1D5283F53A3}"/>
          </ac:spMkLst>
        </pc:spChg>
        <pc:spChg chg="mod">
          <ac:chgData name="Soheil Abbasloo" userId="d71572ce-aea6-4a3a-9d7a-c1bc96c12f67" providerId="ADAL" clId="{ED41F9C1-8274-4F08-8693-1523C4FF26CB}" dt="2022-08-12T18:58:33.312" v="2110"/>
          <ac:spMkLst>
            <pc:docMk/>
            <pc:sldMk cId="3888194005" sldId="624"/>
            <ac:spMk id="43010" creationId="{0EE6D546-F623-246C-C71C-F0E6B33791B0}"/>
          </ac:spMkLst>
        </pc:spChg>
        <pc:picChg chg="mod">
          <ac:chgData name="Soheil Abbasloo" userId="d71572ce-aea6-4a3a-9d7a-c1bc96c12f67" providerId="ADAL" clId="{ED41F9C1-8274-4F08-8693-1523C4FF26CB}" dt="2022-08-12T18:51:04.726" v="1858" actId="1076"/>
          <ac:picMkLst>
            <pc:docMk/>
            <pc:sldMk cId="3888194005" sldId="624"/>
            <ac:picMk id="4" creationId="{E0AC9836-FD0C-3074-C494-58B379726E36}"/>
          </ac:picMkLst>
        </pc:picChg>
        <pc:picChg chg="del mod">
          <ac:chgData name="Soheil Abbasloo" userId="d71572ce-aea6-4a3a-9d7a-c1bc96c12f67" providerId="ADAL" clId="{ED41F9C1-8274-4F08-8693-1523C4FF26CB}" dt="2022-08-12T18:46:31.272" v="1834" actId="478"/>
          <ac:picMkLst>
            <pc:docMk/>
            <pc:sldMk cId="3888194005" sldId="624"/>
            <ac:picMk id="6" creationId="{EDB34A8D-F4E3-9629-E733-28B6F86A00D6}"/>
          </ac:picMkLst>
        </pc:picChg>
        <pc:picChg chg="add del mod">
          <ac:chgData name="Soheil Abbasloo" userId="d71572ce-aea6-4a3a-9d7a-c1bc96c12f67" providerId="ADAL" clId="{ED41F9C1-8274-4F08-8693-1523C4FF26CB}" dt="2022-08-12T18:50:45.599" v="1854" actId="478"/>
          <ac:picMkLst>
            <pc:docMk/>
            <pc:sldMk cId="3888194005" sldId="624"/>
            <ac:picMk id="10" creationId="{0CAC8CC7-A1B4-B89A-C4AF-696173EE4F06}"/>
          </ac:picMkLst>
        </pc:picChg>
        <pc:cxnChg chg="del">
          <ac:chgData name="Soheil Abbasloo" userId="d71572ce-aea6-4a3a-9d7a-c1bc96c12f67" providerId="ADAL" clId="{ED41F9C1-8274-4F08-8693-1523C4FF26CB}" dt="2022-08-12T18:46:14.716" v="1831" actId="478"/>
          <ac:cxnSpMkLst>
            <pc:docMk/>
            <pc:sldMk cId="3888194005" sldId="624"/>
            <ac:cxnSpMk id="8" creationId="{72B2C606-04F2-2CFE-10E2-684DFA099047}"/>
          </ac:cxnSpMkLst>
        </pc:cxnChg>
      </pc:sldChg>
      <pc:sldChg chg="add del">
        <pc:chgData name="Soheil Abbasloo" userId="d71572ce-aea6-4a3a-9d7a-c1bc96c12f67" providerId="ADAL" clId="{ED41F9C1-8274-4F08-8693-1523C4FF26CB}" dt="2022-08-12T18:46:54.216" v="1840" actId="47"/>
        <pc:sldMkLst>
          <pc:docMk/>
          <pc:sldMk cId="2766667209" sldId="625"/>
        </pc:sldMkLst>
      </pc:sldChg>
      <pc:sldChg chg="addSp delSp modSp add del mod">
        <pc:chgData name="Soheil Abbasloo" userId="d71572ce-aea6-4a3a-9d7a-c1bc96c12f67" providerId="ADAL" clId="{ED41F9C1-8274-4F08-8693-1523C4FF26CB}" dt="2022-08-12T18:51:47.355" v="1868" actId="47"/>
        <pc:sldMkLst>
          <pc:docMk/>
          <pc:sldMk cId="3538164178" sldId="626"/>
        </pc:sldMkLst>
        <pc:spChg chg="mod">
          <ac:chgData name="Soheil Abbasloo" userId="d71572ce-aea6-4a3a-9d7a-c1bc96c12f67" providerId="ADAL" clId="{ED41F9C1-8274-4F08-8693-1523C4FF26CB}" dt="2022-08-12T18:47:05.137" v="1841" actId="207"/>
          <ac:spMkLst>
            <pc:docMk/>
            <pc:sldMk cId="3538164178" sldId="626"/>
            <ac:spMk id="9" creationId="{449E11E8-CDC2-B57D-2670-63F2D62100F3}"/>
          </ac:spMkLst>
        </pc:spChg>
        <pc:picChg chg="add del mod modCrop">
          <ac:chgData name="Soheil Abbasloo" userId="d71572ce-aea6-4a3a-9d7a-c1bc96c12f67" providerId="ADAL" clId="{ED41F9C1-8274-4F08-8693-1523C4FF26CB}" dt="2022-08-12T18:51:31.044" v="1863" actId="21"/>
          <ac:picMkLst>
            <pc:docMk/>
            <pc:sldMk cId="3538164178" sldId="626"/>
            <ac:picMk id="3" creationId="{CFCF7D66-0137-88BC-39D1-6BBB4B4E949F}"/>
          </ac:picMkLst>
        </pc:picChg>
        <pc:picChg chg="del mod modCrop">
          <ac:chgData name="Soheil Abbasloo" userId="d71572ce-aea6-4a3a-9d7a-c1bc96c12f67" providerId="ADAL" clId="{ED41F9C1-8274-4F08-8693-1523C4FF26CB}" dt="2022-08-12T18:50:28.936" v="1850" actId="478"/>
          <ac:picMkLst>
            <pc:docMk/>
            <pc:sldMk cId="3538164178" sldId="626"/>
            <ac:picMk id="10" creationId="{0CAC8CC7-A1B4-B89A-C4AF-696173EE4F06}"/>
          </ac:picMkLst>
        </pc:picChg>
      </pc:sldChg>
      <pc:sldChg chg="addSp delSp modSp add del mod modNotesTx">
        <pc:chgData name="Soheil Abbasloo" userId="d71572ce-aea6-4a3a-9d7a-c1bc96c12f67" providerId="ADAL" clId="{ED41F9C1-8274-4F08-8693-1523C4FF26CB}" dt="2022-08-17T16:10:26.218" v="6093" actId="2696"/>
        <pc:sldMkLst>
          <pc:docMk/>
          <pc:sldMk cId="2676919859" sldId="627"/>
        </pc:sldMkLst>
        <pc:spChg chg="add del mod">
          <ac:chgData name="Soheil Abbasloo" userId="d71572ce-aea6-4a3a-9d7a-c1bc96c12f67" providerId="ADAL" clId="{ED41F9C1-8274-4F08-8693-1523C4FF26CB}" dt="2022-08-12T19:16:59.259" v="2681" actId="478"/>
          <ac:spMkLst>
            <pc:docMk/>
            <pc:sldMk cId="2676919859" sldId="627"/>
            <ac:spMk id="8" creationId="{DE070598-0BC0-E796-EB84-559BAD143E66}"/>
          </ac:spMkLst>
        </pc:spChg>
        <pc:spChg chg="mod">
          <ac:chgData name="Soheil Abbasloo" userId="d71572ce-aea6-4a3a-9d7a-c1bc96c12f67" providerId="ADAL" clId="{ED41F9C1-8274-4F08-8693-1523C4FF26CB}" dt="2022-08-12T18:52:53.145" v="1881" actId="207"/>
          <ac:spMkLst>
            <pc:docMk/>
            <pc:sldMk cId="2676919859" sldId="627"/>
            <ac:spMk id="9" creationId="{449E11E8-CDC2-B57D-2670-63F2D62100F3}"/>
          </ac:spMkLst>
        </pc:spChg>
        <pc:spChg chg="mod">
          <ac:chgData name="Soheil Abbasloo" userId="d71572ce-aea6-4a3a-9d7a-c1bc96c12f67" providerId="ADAL" clId="{ED41F9C1-8274-4F08-8693-1523C4FF26CB}" dt="2022-08-12T18:58:29.895" v="2109"/>
          <ac:spMkLst>
            <pc:docMk/>
            <pc:sldMk cId="2676919859" sldId="627"/>
            <ac:spMk id="43010" creationId="{0EE6D546-F623-246C-C71C-F0E6B33791B0}"/>
          </ac:spMkLst>
        </pc:spChg>
        <pc:picChg chg="del">
          <ac:chgData name="Soheil Abbasloo" userId="d71572ce-aea6-4a3a-9d7a-c1bc96c12f67" providerId="ADAL" clId="{ED41F9C1-8274-4F08-8693-1523C4FF26CB}" dt="2022-08-12T18:51:50.657" v="1869" actId="478"/>
          <ac:picMkLst>
            <pc:docMk/>
            <pc:sldMk cId="2676919859" sldId="627"/>
            <ac:picMk id="4" creationId="{E0AC9836-FD0C-3074-C494-58B379726E36}"/>
          </ac:picMkLst>
        </pc:picChg>
        <pc:picChg chg="add mod">
          <ac:chgData name="Soheil Abbasloo" userId="d71572ce-aea6-4a3a-9d7a-c1bc96c12f67" providerId="ADAL" clId="{ED41F9C1-8274-4F08-8693-1523C4FF26CB}" dt="2022-08-12T19:15:26.779" v="2637" actId="1076"/>
          <ac:picMkLst>
            <pc:docMk/>
            <pc:sldMk cId="2676919859" sldId="627"/>
            <ac:picMk id="7" creationId="{9B0F3492-AF11-096A-3BA5-3147C9EF0536}"/>
          </ac:picMkLst>
        </pc:picChg>
      </pc:sldChg>
      <pc:sldChg chg="addSp delSp modSp mod modClrScheme chgLayout">
        <pc:chgData name="Soheil Abbasloo" userId="d71572ce-aea6-4a3a-9d7a-c1bc96c12f67" providerId="ADAL" clId="{ED41F9C1-8274-4F08-8693-1523C4FF26CB}" dt="2022-08-17T16:35:39.332" v="6337" actId="700"/>
        <pc:sldMkLst>
          <pc:docMk/>
          <pc:sldMk cId="2797465744" sldId="628"/>
        </pc:sldMkLst>
        <pc:spChg chg="add del mod ord">
          <ac:chgData name="Soheil Abbasloo" userId="d71572ce-aea6-4a3a-9d7a-c1bc96c12f67" providerId="ADAL" clId="{ED41F9C1-8274-4F08-8693-1523C4FF26CB}" dt="2022-08-17T16:35:39.332" v="6337" actId="700"/>
          <ac:spMkLst>
            <pc:docMk/>
            <pc:sldMk cId="2797465744" sldId="628"/>
            <ac:spMk id="4" creationId="{8E7D3BEE-B4F1-E037-25C5-5AB35E23FE39}"/>
          </ac:spMkLst>
        </pc:spChg>
        <pc:spChg chg="add del mod ord">
          <ac:chgData name="Soheil Abbasloo" userId="d71572ce-aea6-4a3a-9d7a-c1bc96c12f67" providerId="ADAL" clId="{ED41F9C1-8274-4F08-8693-1523C4FF26CB}" dt="2022-08-17T16:35:39.332" v="6337" actId="700"/>
          <ac:spMkLst>
            <pc:docMk/>
            <pc:sldMk cId="2797465744" sldId="628"/>
            <ac:spMk id="6" creationId="{28F41DE1-C0A4-5A05-B8C2-2106570E3A77}"/>
          </ac:spMkLst>
        </pc:spChg>
        <pc:spChg chg="mod">
          <ac:chgData name="Soheil Abbasloo" userId="d71572ce-aea6-4a3a-9d7a-c1bc96c12f67" providerId="ADAL" clId="{ED41F9C1-8274-4F08-8693-1523C4FF26CB}" dt="2022-08-17T16:30:02.841" v="6316" actId="313"/>
          <ac:spMkLst>
            <pc:docMk/>
            <pc:sldMk cId="2797465744" sldId="628"/>
            <ac:spMk id="37" creationId="{00000000-0000-0000-0000-000000000000}"/>
          </ac:spMkLst>
        </pc:spChg>
        <pc:spChg chg="mod">
          <ac:chgData name="Soheil Abbasloo" userId="d71572ce-aea6-4a3a-9d7a-c1bc96c12f67" providerId="ADAL" clId="{ED41F9C1-8274-4F08-8693-1523C4FF26CB}" dt="2022-08-17T16:26:30.595" v="6233" actId="313"/>
          <ac:spMkLst>
            <pc:docMk/>
            <pc:sldMk cId="2797465744" sldId="628"/>
            <ac:spMk id="42" creationId="{00000000-0000-0000-0000-000000000000}"/>
          </ac:spMkLst>
        </pc:spChg>
        <pc:spChg chg="mod">
          <ac:chgData name="Soheil Abbasloo" userId="d71572ce-aea6-4a3a-9d7a-c1bc96c12f67" providerId="ADAL" clId="{ED41F9C1-8274-4F08-8693-1523C4FF26CB}" dt="2022-08-17T16:30:02.178" v="6314" actId="313"/>
          <ac:spMkLst>
            <pc:docMk/>
            <pc:sldMk cId="2797465744" sldId="628"/>
            <ac:spMk id="74759" creationId="{00000000-0000-0000-0000-000000000000}"/>
          </ac:spMkLst>
        </pc:spChg>
        <pc:spChg chg="mod">
          <ac:chgData name="Soheil Abbasloo" userId="d71572ce-aea6-4a3a-9d7a-c1bc96c12f67" providerId="ADAL" clId="{ED41F9C1-8274-4F08-8693-1523C4FF26CB}" dt="2022-08-17T16:29:33.196" v="6293" actId="313"/>
          <ac:spMkLst>
            <pc:docMk/>
            <pc:sldMk cId="2797465744" sldId="628"/>
            <ac:spMk id="74761" creationId="{00000000-0000-0000-0000-000000000000}"/>
          </ac:spMkLst>
        </pc:spChg>
        <pc:spChg chg="mod">
          <ac:chgData name="Soheil Abbasloo" userId="d71572ce-aea6-4a3a-9d7a-c1bc96c12f67" providerId="ADAL" clId="{ED41F9C1-8274-4F08-8693-1523C4FF26CB}" dt="2022-08-17T16:26:28.153" v="6225" actId="313"/>
          <ac:spMkLst>
            <pc:docMk/>
            <pc:sldMk cId="2797465744" sldId="628"/>
            <ac:spMk id="74801" creationId="{00000000-0000-0000-0000-000000000000}"/>
          </ac:spMkLst>
        </pc:spChg>
        <pc:spChg chg="mod">
          <ac:chgData name="Soheil Abbasloo" userId="d71572ce-aea6-4a3a-9d7a-c1bc96c12f67" providerId="ADAL" clId="{ED41F9C1-8274-4F08-8693-1523C4FF26CB}" dt="2022-08-17T16:26:28.397" v="6226" actId="313"/>
          <ac:spMkLst>
            <pc:docMk/>
            <pc:sldMk cId="2797465744" sldId="628"/>
            <ac:spMk id="74802" creationId="{00000000-0000-0000-0000-000000000000}"/>
          </ac:spMkLst>
        </pc:spChg>
        <pc:spChg chg="mod">
          <ac:chgData name="Soheil Abbasloo" userId="d71572ce-aea6-4a3a-9d7a-c1bc96c12f67" providerId="ADAL" clId="{ED41F9C1-8274-4F08-8693-1523C4FF26CB}" dt="2022-08-17T16:26:28.570" v="6227" actId="313"/>
          <ac:spMkLst>
            <pc:docMk/>
            <pc:sldMk cId="2797465744" sldId="628"/>
            <ac:spMk id="74803" creationId="{00000000-0000-0000-0000-000000000000}"/>
          </ac:spMkLst>
        </pc:spChg>
        <pc:spChg chg="mod">
          <ac:chgData name="Soheil Abbasloo" userId="d71572ce-aea6-4a3a-9d7a-c1bc96c12f67" providerId="ADAL" clId="{ED41F9C1-8274-4F08-8693-1523C4FF26CB}" dt="2022-08-17T16:26:28.798" v="6228" actId="313"/>
          <ac:spMkLst>
            <pc:docMk/>
            <pc:sldMk cId="2797465744" sldId="628"/>
            <ac:spMk id="74804" creationId="{00000000-0000-0000-0000-000000000000}"/>
          </ac:spMkLst>
        </pc:spChg>
        <pc:graphicFrameChg chg="modGraphic">
          <ac:chgData name="Soheil Abbasloo" userId="d71572ce-aea6-4a3a-9d7a-c1bc96c12f67" providerId="ADAL" clId="{ED41F9C1-8274-4F08-8693-1523C4FF26CB}" dt="2022-08-17T16:30:03.026" v="6317" actId="313"/>
          <ac:graphicFrameMkLst>
            <pc:docMk/>
            <pc:sldMk cId="2797465744" sldId="628"/>
            <ac:graphicFrameMk id="39" creationId="{00000000-0000-0000-0000-000000000000}"/>
          </ac:graphicFrameMkLst>
        </pc:graphicFrameChg>
        <pc:graphicFrameChg chg="modGraphic">
          <ac:chgData name="Soheil Abbasloo" userId="d71572ce-aea6-4a3a-9d7a-c1bc96c12f67" providerId="ADAL" clId="{ED41F9C1-8274-4F08-8693-1523C4FF26CB}" dt="2022-08-17T16:30:02.608" v="6315" actId="313"/>
          <ac:graphicFrameMkLst>
            <pc:docMk/>
            <pc:sldMk cId="2797465744" sldId="628"/>
            <ac:graphicFrameMk id="43" creationId="{00000000-0000-0000-0000-000000000000}"/>
          </ac:graphicFrameMkLst>
        </pc:graphicFrameChg>
        <pc:graphicFrameChg chg="modGraphic">
          <ac:chgData name="Soheil Abbasloo" userId="d71572ce-aea6-4a3a-9d7a-c1bc96c12f67" providerId="ADAL" clId="{ED41F9C1-8274-4F08-8693-1523C4FF26CB}" dt="2022-08-17T16:30:03.207" v="6318" actId="313"/>
          <ac:graphicFrameMkLst>
            <pc:docMk/>
            <pc:sldMk cId="2797465744" sldId="628"/>
            <ac:graphicFrameMk id="44" creationId="{00000000-0000-0000-0000-000000000000}"/>
          </ac:graphicFrameMkLst>
        </pc:graphicFrameChg>
      </pc:sldChg>
      <pc:sldChg chg="new del">
        <pc:chgData name="Soheil Abbasloo" userId="d71572ce-aea6-4a3a-9d7a-c1bc96c12f67" providerId="ADAL" clId="{ED41F9C1-8274-4F08-8693-1523C4FF26CB}" dt="2022-08-12T18:54:42.768" v="1884" actId="47"/>
        <pc:sldMkLst>
          <pc:docMk/>
          <pc:sldMk cId="4213199486" sldId="628"/>
        </pc:sldMkLst>
      </pc:sldChg>
      <pc:sldChg chg="addSp delSp modSp mod modClrScheme chgLayout">
        <pc:chgData name="Soheil Abbasloo" userId="d71572ce-aea6-4a3a-9d7a-c1bc96c12f67" providerId="ADAL" clId="{ED41F9C1-8274-4F08-8693-1523C4FF26CB}" dt="2022-08-17T16:35:49.157" v="6338" actId="700"/>
        <pc:sldMkLst>
          <pc:docMk/>
          <pc:sldMk cId="1815081551" sldId="629"/>
        </pc:sldMkLst>
        <pc:spChg chg="mod">
          <ac:chgData name="Soheil Abbasloo" userId="d71572ce-aea6-4a3a-9d7a-c1bc96c12f67" providerId="ADAL" clId="{ED41F9C1-8274-4F08-8693-1523C4FF26CB}" dt="2022-08-17T16:30:04.555" v="6323" actId="313"/>
          <ac:spMkLst>
            <pc:docMk/>
            <pc:sldMk cId="1815081551" sldId="629"/>
            <ac:spMk id="2" creationId="{00000000-0000-0000-0000-000000000000}"/>
          </ac:spMkLst>
        </pc:spChg>
        <pc:spChg chg="add del mod ord">
          <ac:chgData name="Soheil Abbasloo" userId="d71572ce-aea6-4a3a-9d7a-c1bc96c12f67" providerId="ADAL" clId="{ED41F9C1-8274-4F08-8693-1523C4FF26CB}" dt="2022-08-17T16:35:49.157" v="6338" actId="700"/>
          <ac:spMkLst>
            <pc:docMk/>
            <pc:sldMk cId="1815081551" sldId="629"/>
            <ac:spMk id="4" creationId="{4CDF17A8-1B7F-1412-E697-B9415690270A}"/>
          </ac:spMkLst>
        </pc:spChg>
        <pc:spChg chg="add del mod ord">
          <ac:chgData name="Soheil Abbasloo" userId="d71572ce-aea6-4a3a-9d7a-c1bc96c12f67" providerId="ADAL" clId="{ED41F9C1-8274-4F08-8693-1523C4FF26CB}" dt="2022-08-17T16:35:49.157" v="6338" actId="700"/>
          <ac:spMkLst>
            <pc:docMk/>
            <pc:sldMk cId="1815081551" sldId="629"/>
            <ac:spMk id="5" creationId="{B9068936-5086-E427-A566-3E5DF9804956}"/>
          </ac:spMkLst>
        </pc:spChg>
        <pc:spChg chg="mod">
          <ac:chgData name="Soheil Abbasloo" userId="d71572ce-aea6-4a3a-9d7a-c1bc96c12f67" providerId="ADAL" clId="{ED41F9C1-8274-4F08-8693-1523C4FF26CB}" dt="2022-08-17T16:30:03.753" v="6320" actId="313"/>
          <ac:spMkLst>
            <pc:docMk/>
            <pc:sldMk cId="1815081551" sldId="629"/>
            <ac:spMk id="37" creationId="{00000000-0000-0000-0000-000000000000}"/>
          </ac:spMkLst>
        </pc:spChg>
        <pc:spChg chg="mod">
          <ac:chgData name="Soheil Abbasloo" userId="d71572ce-aea6-4a3a-9d7a-c1bc96c12f67" providerId="ADAL" clId="{ED41F9C1-8274-4F08-8693-1523C4FF26CB}" dt="2022-08-17T16:26:36.226" v="6249" actId="313"/>
          <ac:spMkLst>
            <pc:docMk/>
            <pc:sldMk cId="1815081551" sldId="629"/>
            <ac:spMk id="42" creationId="{00000000-0000-0000-0000-000000000000}"/>
          </ac:spMkLst>
        </pc:spChg>
        <pc:spChg chg="mod">
          <ac:chgData name="Soheil Abbasloo" userId="d71572ce-aea6-4a3a-9d7a-c1bc96c12f67" providerId="ADAL" clId="{ED41F9C1-8274-4F08-8693-1523C4FF26CB}" dt="2022-08-17T16:30:03.406" v="6319" actId="313"/>
          <ac:spMkLst>
            <pc:docMk/>
            <pc:sldMk cId="1815081551" sldId="629"/>
            <ac:spMk id="74759" creationId="{00000000-0000-0000-0000-000000000000}"/>
          </ac:spMkLst>
        </pc:spChg>
        <pc:spChg chg="mod">
          <ac:chgData name="Soheil Abbasloo" userId="d71572ce-aea6-4a3a-9d7a-c1bc96c12f67" providerId="ADAL" clId="{ED41F9C1-8274-4F08-8693-1523C4FF26CB}" dt="2022-08-17T16:29:33.993" v="6297" actId="313"/>
          <ac:spMkLst>
            <pc:docMk/>
            <pc:sldMk cId="1815081551" sldId="629"/>
            <ac:spMk id="74761" creationId="{00000000-0000-0000-0000-000000000000}"/>
          </ac:spMkLst>
        </pc:spChg>
        <pc:spChg chg="mod">
          <ac:chgData name="Soheil Abbasloo" userId="d71572ce-aea6-4a3a-9d7a-c1bc96c12f67" providerId="ADAL" clId="{ED41F9C1-8274-4F08-8693-1523C4FF26CB}" dt="2022-08-17T16:26:33.906" v="6241" actId="313"/>
          <ac:spMkLst>
            <pc:docMk/>
            <pc:sldMk cId="1815081551" sldId="629"/>
            <ac:spMk id="74801" creationId="{00000000-0000-0000-0000-000000000000}"/>
          </ac:spMkLst>
        </pc:spChg>
        <pc:spChg chg="mod">
          <ac:chgData name="Soheil Abbasloo" userId="d71572ce-aea6-4a3a-9d7a-c1bc96c12f67" providerId="ADAL" clId="{ED41F9C1-8274-4F08-8693-1523C4FF26CB}" dt="2022-08-17T16:26:34.086" v="6242" actId="313"/>
          <ac:spMkLst>
            <pc:docMk/>
            <pc:sldMk cId="1815081551" sldId="629"/>
            <ac:spMk id="74802" creationId="{00000000-0000-0000-0000-000000000000}"/>
          </ac:spMkLst>
        </pc:spChg>
        <pc:spChg chg="mod">
          <ac:chgData name="Soheil Abbasloo" userId="d71572ce-aea6-4a3a-9d7a-c1bc96c12f67" providerId="ADAL" clId="{ED41F9C1-8274-4F08-8693-1523C4FF26CB}" dt="2022-08-17T16:26:34.639" v="6243" actId="313"/>
          <ac:spMkLst>
            <pc:docMk/>
            <pc:sldMk cId="1815081551" sldId="629"/>
            <ac:spMk id="74803" creationId="{00000000-0000-0000-0000-000000000000}"/>
          </ac:spMkLst>
        </pc:spChg>
        <pc:spChg chg="mod">
          <ac:chgData name="Soheil Abbasloo" userId="d71572ce-aea6-4a3a-9d7a-c1bc96c12f67" providerId="ADAL" clId="{ED41F9C1-8274-4F08-8693-1523C4FF26CB}" dt="2022-08-17T16:26:35.038" v="6244" actId="313"/>
          <ac:spMkLst>
            <pc:docMk/>
            <pc:sldMk cId="1815081551" sldId="629"/>
            <ac:spMk id="74804" creationId="{00000000-0000-0000-0000-000000000000}"/>
          </ac:spMkLst>
        </pc:spChg>
        <pc:graphicFrameChg chg="modGraphic">
          <ac:chgData name="Soheil Abbasloo" userId="d71572ce-aea6-4a3a-9d7a-c1bc96c12f67" providerId="ADAL" clId="{ED41F9C1-8274-4F08-8693-1523C4FF26CB}" dt="2022-08-17T16:30:03.927" v="6321" actId="313"/>
          <ac:graphicFrameMkLst>
            <pc:docMk/>
            <pc:sldMk cId="1815081551" sldId="629"/>
            <ac:graphicFrameMk id="39" creationId="{00000000-0000-0000-0000-000000000000}"/>
          </ac:graphicFrameMkLst>
        </pc:graphicFrameChg>
        <pc:graphicFrameChg chg="modGraphic">
          <ac:chgData name="Soheil Abbasloo" userId="d71572ce-aea6-4a3a-9d7a-c1bc96c12f67" providerId="ADAL" clId="{ED41F9C1-8274-4F08-8693-1523C4FF26CB}" dt="2022-08-17T16:29:34.128" v="6298" actId="313"/>
          <ac:graphicFrameMkLst>
            <pc:docMk/>
            <pc:sldMk cId="1815081551" sldId="629"/>
            <ac:graphicFrameMk id="43" creationId="{00000000-0000-0000-0000-000000000000}"/>
          </ac:graphicFrameMkLst>
        </pc:graphicFrameChg>
        <pc:graphicFrameChg chg="modGraphic">
          <ac:chgData name="Soheil Abbasloo" userId="d71572ce-aea6-4a3a-9d7a-c1bc96c12f67" providerId="ADAL" clId="{ED41F9C1-8274-4F08-8693-1523C4FF26CB}" dt="2022-08-17T16:30:04.143" v="6322" actId="313"/>
          <ac:graphicFrameMkLst>
            <pc:docMk/>
            <pc:sldMk cId="1815081551" sldId="629"/>
            <ac:graphicFrameMk id="44" creationId="{00000000-0000-0000-0000-000000000000}"/>
          </ac:graphicFrameMkLst>
        </pc:graphicFrameChg>
      </pc:sldChg>
      <pc:sldChg chg="addSp delSp modSp add del mod">
        <pc:chgData name="Soheil Abbasloo" userId="d71572ce-aea6-4a3a-9d7a-c1bc96c12f67" providerId="ADAL" clId="{ED41F9C1-8274-4F08-8693-1523C4FF26CB}" dt="2022-08-17T16:10:26.218" v="6093" actId="2696"/>
        <pc:sldMkLst>
          <pc:docMk/>
          <pc:sldMk cId="3652432546" sldId="629"/>
        </pc:sldMkLst>
        <pc:spChg chg="add mod">
          <ac:chgData name="Soheil Abbasloo" userId="d71572ce-aea6-4a3a-9d7a-c1bc96c12f67" providerId="ADAL" clId="{ED41F9C1-8274-4F08-8693-1523C4FF26CB}" dt="2022-08-12T18:59:12.269" v="2115" actId="207"/>
          <ac:spMkLst>
            <pc:docMk/>
            <pc:sldMk cId="3652432546" sldId="629"/>
            <ac:spMk id="2" creationId="{7F6CC869-FD50-6B7B-0F5A-B0A4B5ADECF1}"/>
          </ac:spMkLst>
        </pc:spChg>
        <pc:spChg chg="add del mod">
          <ac:chgData name="Soheil Abbasloo" userId="d71572ce-aea6-4a3a-9d7a-c1bc96c12f67" providerId="ADAL" clId="{ED41F9C1-8274-4F08-8693-1523C4FF26CB}" dt="2022-08-12T18:57:04.360" v="2041" actId="478"/>
          <ac:spMkLst>
            <pc:docMk/>
            <pc:sldMk cId="3652432546" sldId="629"/>
            <ac:spMk id="5" creationId="{B26498B0-BDEC-93EA-50CB-1C6C9A34F6A9}"/>
          </ac:spMkLst>
        </pc:spChg>
        <pc:spChg chg="add mod">
          <ac:chgData name="Soheil Abbasloo" userId="d71572ce-aea6-4a3a-9d7a-c1bc96c12f67" providerId="ADAL" clId="{ED41F9C1-8274-4F08-8693-1523C4FF26CB}" dt="2022-08-12T18:56:20.598" v="1933" actId="14100"/>
          <ac:spMkLst>
            <pc:docMk/>
            <pc:sldMk cId="3652432546" sldId="629"/>
            <ac:spMk id="6" creationId="{119CDDAD-40EA-DB86-F0CA-D50796642C3C}"/>
          </ac:spMkLst>
        </pc:spChg>
        <pc:spChg chg="add mod">
          <ac:chgData name="Soheil Abbasloo" userId="d71572ce-aea6-4a3a-9d7a-c1bc96c12f67" providerId="ADAL" clId="{ED41F9C1-8274-4F08-8693-1523C4FF26CB}" dt="2022-08-12T18:55:46.271" v="1914" actId="13822"/>
          <ac:spMkLst>
            <pc:docMk/>
            <pc:sldMk cId="3652432546" sldId="629"/>
            <ac:spMk id="7" creationId="{FF7E9106-5B6D-68D5-E7A7-D31892E03AA3}"/>
          </ac:spMkLst>
        </pc:spChg>
        <pc:spChg chg="add del mod">
          <ac:chgData name="Soheil Abbasloo" userId="d71572ce-aea6-4a3a-9d7a-c1bc96c12f67" providerId="ADAL" clId="{ED41F9C1-8274-4F08-8693-1523C4FF26CB}" dt="2022-08-12T18:57:04.360" v="2041" actId="478"/>
          <ac:spMkLst>
            <pc:docMk/>
            <pc:sldMk cId="3652432546" sldId="629"/>
            <ac:spMk id="8" creationId="{A4972A27-6502-AB22-C84C-B9882B32D353}"/>
          </ac:spMkLst>
        </pc:spChg>
        <pc:spChg chg="add del mod">
          <ac:chgData name="Soheil Abbasloo" userId="d71572ce-aea6-4a3a-9d7a-c1bc96c12f67" providerId="ADAL" clId="{ED41F9C1-8274-4F08-8693-1523C4FF26CB}" dt="2022-08-12T18:57:04.360" v="2041" actId="478"/>
          <ac:spMkLst>
            <pc:docMk/>
            <pc:sldMk cId="3652432546" sldId="629"/>
            <ac:spMk id="10" creationId="{15ACDD2F-B28A-FC08-0782-C6D9173D5587}"/>
          </ac:spMkLst>
        </pc:spChg>
        <pc:spChg chg="add del mod">
          <ac:chgData name="Soheil Abbasloo" userId="d71572ce-aea6-4a3a-9d7a-c1bc96c12f67" providerId="ADAL" clId="{ED41F9C1-8274-4F08-8693-1523C4FF26CB}" dt="2022-08-12T18:57:04.360" v="2041" actId="478"/>
          <ac:spMkLst>
            <pc:docMk/>
            <pc:sldMk cId="3652432546" sldId="629"/>
            <ac:spMk id="11" creationId="{E991057D-7C35-EAFF-B40C-5259D9ADB2EC}"/>
          </ac:spMkLst>
        </pc:spChg>
        <pc:spChg chg="add mod">
          <ac:chgData name="Soheil Abbasloo" userId="d71572ce-aea6-4a3a-9d7a-c1bc96c12f67" providerId="ADAL" clId="{ED41F9C1-8274-4F08-8693-1523C4FF26CB}" dt="2022-08-12T18:59:26.241" v="2122" actId="1038"/>
          <ac:spMkLst>
            <pc:docMk/>
            <pc:sldMk cId="3652432546" sldId="629"/>
            <ac:spMk id="12" creationId="{B8EFF811-FFE9-B773-3AD5-CBD810113081}"/>
          </ac:spMkLst>
        </pc:spChg>
        <pc:spChg chg="add mod">
          <ac:chgData name="Soheil Abbasloo" userId="d71572ce-aea6-4a3a-9d7a-c1bc96c12f67" providerId="ADAL" clId="{ED41F9C1-8274-4F08-8693-1523C4FF26CB}" dt="2022-08-12T18:57:00.078" v="2040" actId="1035"/>
          <ac:spMkLst>
            <pc:docMk/>
            <pc:sldMk cId="3652432546" sldId="629"/>
            <ac:spMk id="13" creationId="{51C00445-B517-569F-5C7A-40005D85DC67}"/>
          </ac:spMkLst>
        </pc:spChg>
      </pc:sldChg>
      <pc:sldChg chg="modSp mod modClrScheme chgLayout">
        <pc:chgData name="Soheil Abbasloo" userId="d71572ce-aea6-4a3a-9d7a-c1bc96c12f67" providerId="ADAL" clId="{ED41F9C1-8274-4F08-8693-1523C4FF26CB}" dt="2022-08-17T16:23:31.706" v="6102" actId="700"/>
        <pc:sldMkLst>
          <pc:docMk/>
          <pc:sldMk cId="907660000" sldId="630"/>
        </pc:sldMkLst>
        <pc:spChg chg="mod ord">
          <ac:chgData name="Soheil Abbasloo" userId="d71572ce-aea6-4a3a-9d7a-c1bc96c12f67" providerId="ADAL" clId="{ED41F9C1-8274-4F08-8693-1523C4FF26CB}" dt="2022-08-17T16:23:31.706" v="6102" actId="700"/>
          <ac:spMkLst>
            <pc:docMk/>
            <pc:sldMk cId="907660000" sldId="630"/>
            <ac:spMk id="3" creationId="{00000000-0000-0000-0000-000000000000}"/>
          </ac:spMkLst>
        </pc:spChg>
        <pc:spChg chg="mod ord">
          <ac:chgData name="Soheil Abbasloo" userId="d71572ce-aea6-4a3a-9d7a-c1bc96c12f67" providerId="ADAL" clId="{ED41F9C1-8274-4F08-8693-1523C4FF26CB}" dt="2022-08-17T16:23:31.706" v="6102" actId="700"/>
          <ac:spMkLst>
            <pc:docMk/>
            <pc:sldMk cId="907660000" sldId="630"/>
            <ac:spMk id="5" creationId="{00000000-0000-0000-0000-000000000000}"/>
          </ac:spMkLst>
        </pc:spChg>
      </pc:sldChg>
      <pc:sldChg chg="new del">
        <pc:chgData name="Soheil Abbasloo" userId="d71572ce-aea6-4a3a-9d7a-c1bc96c12f67" providerId="ADAL" clId="{ED41F9C1-8274-4F08-8693-1523C4FF26CB}" dt="2022-08-12T19:21:14.151" v="2683" actId="47"/>
        <pc:sldMkLst>
          <pc:docMk/>
          <pc:sldMk cId="1169548985" sldId="630"/>
        </pc:sldMkLst>
      </pc:sldChg>
      <pc:sldChg chg="modSp new del mod">
        <pc:chgData name="Soheil Abbasloo" userId="d71572ce-aea6-4a3a-9d7a-c1bc96c12f67" providerId="ADAL" clId="{ED41F9C1-8274-4F08-8693-1523C4FF26CB}" dt="2022-08-17T16:10:26.218" v="6093" actId="2696"/>
        <pc:sldMkLst>
          <pc:docMk/>
          <pc:sldMk cId="2325632427" sldId="630"/>
        </pc:sldMkLst>
        <pc:spChg chg="mod">
          <ac:chgData name="Soheil Abbasloo" userId="d71572ce-aea6-4a3a-9d7a-c1bc96c12f67" providerId="ADAL" clId="{ED41F9C1-8274-4F08-8693-1523C4FF26CB}" dt="2022-08-12T19:40:08.319" v="3197" actId="207"/>
          <ac:spMkLst>
            <pc:docMk/>
            <pc:sldMk cId="2325632427" sldId="630"/>
            <ac:spMk id="3" creationId="{9E1D0CE4-35AA-3F2C-4A56-828C8AB8F438}"/>
          </ac:spMkLst>
        </pc:spChg>
        <pc:spChg chg="mod">
          <ac:chgData name="Soheil Abbasloo" userId="d71572ce-aea6-4a3a-9d7a-c1bc96c12f67" providerId="ADAL" clId="{ED41F9C1-8274-4F08-8693-1523C4FF26CB}" dt="2022-08-12T19:33:59.213" v="3127" actId="20577"/>
          <ac:spMkLst>
            <pc:docMk/>
            <pc:sldMk cId="2325632427" sldId="630"/>
            <ac:spMk id="4" creationId="{95EAF990-3A46-5340-EA5D-628413590742}"/>
          </ac:spMkLst>
        </pc:spChg>
      </pc:sldChg>
      <pc:sldChg chg="add del">
        <pc:chgData name="Soheil Abbasloo" userId="d71572ce-aea6-4a3a-9d7a-c1bc96c12f67" providerId="ADAL" clId="{ED41F9C1-8274-4F08-8693-1523C4FF26CB}" dt="2022-08-12T18:54:46.272" v="1886"/>
        <pc:sldMkLst>
          <pc:docMk/>
          <pc:sldMk cId="4133923056" sldId="630"/>
        </pc:sldMkLst>
      </pc:sldChg>
      <pc:sldChg chg="addSp delSp modSp mod modClrScheme chgLayout">
        <pc:chgData name="Soheil Abbasloo" userId="d71572ce-aea6-4a3a-9d7a-c1bc96c12f67" providerId="ADAL" clId="{ED41F9C1-8274-4F08-8693-1523C4FF26CB}" dt="2022-08-17T16:34:39.621" v="6336" actId="700"/>
        <pc:sldMkLst>
          <pc:docMk/>
          <pc:sldMk cId="1538422942" sldId="631"/>
        </pc:sldMkLst>
        <pc:spChg chg="add del mod ord">
          <ac:chgData name="Soheil Abbasloo" userId="d71572ce-aea6-4a3a-9d7a-c1bc96c12f67" providerId="ADAL" clId="{ED41F9C1-8274-4F08-8693-1523C4FF26CB}" dt="2022-08-17T16:34:39.621" v="6336" actId="700"/>
          <ac:spMkLst>
            <pc:docMk/>
            <pc:sldMk cId="1538422942" sldId="631"/>
            <ac:spMk id="2" creationId="{6747F095-78FE-7DE8-B504-1BC788801CBC}"/>
          </ac:spMkLst>
        </pc:spChg>
        <pc:spChg chg="add del mod ord">
          <ac:chgData name="Soheil Abbasloo" userId="d71572ce-aea6-4a3a-9d7a-c1bc96c12f67" providerId="ADAL" clId="{ED41F9C1-8274-4F08-8693-1523C4FF26CB}" dt="2022-08-17T16:34:39.621" v="6336" actId="700"/>
          <ac:spMkLst>
            <pc:docMk/>
            <pc:sldMk cId="1538422942" sldId="631"/>
            <ac:spMk id="4" creationId="{3827C96A-45C5-D2CF-6BC3-1FE18C14971F}"/>
          </ac:spMkLst>
        </pc:spChg>
        <pc:spChg chg="mod">
          <ac:chgData name="Soheil Abbasloo" userId="d71572ce-aea6-4a3a-9d7a-c1bc96c12f67" providerId="ADAL" clId="{ED41F9C1-8274-4F08-8693-1523C4FF26CB}" dt="2022-08-17T16:30:00.726" v="6311" actId="313"/>
          <ac:spMkLst>
            <pc:docMk/>
            <pc:sldMk cId="1538422942" sldId="631"/>
            <ac:spMk id="37" creationId="{00000000-0000-0000-0000-000000000000}"/>
          </ac:spMkLst>
        </pc:spChg>
        <pc:spChg chg="mod">
          <ac:chgData name="Soheil Abbasloo" userId="d71572ce-aea6-4a3a-9d7a-c1bc96c12f67" providerId="ADAL" clId="{ED41F9C1-8274-4F08-8693-1523C4FF26CB}" dt="2022-08-17T16:26:16.722" v="6216" actId="313"/>
          <ac:spMkLst>
            <pc:docMk/>
            <pc:sldMk cId="1538422942" sldId="631"/>
            <ac:spMk id="42" creationId="{00000000-0000-0000-0000-000000000000}"/>
          </ac:spMkLst>
        </pc:spChg>
        <pc:spChg chg="mod">
          <ac:chgData name="Soheil Abbasloo" userId="d71572ce-aea6-4a3a-9d7a-c1bc96c12f67" providerId="ADAL" clId="{ED41F9C1-8274-4F08-8693-1523C4FF26CB}" dt="2022-08-17T16:29:59.921" v="6309" actId="313"/>
          <ac:spMkLst>
            <pc:docMk/>
            <pc:sldMk cId="1538422942" sldId="631"/>
            <ac:spMk id="74759" creationId="{00000000-0000-0000-0000-000000000000}"/>
          </ac:spMkLst>
        </pc:spChg>
        <pc:spChg chg="mod">
          <ac:chgData name="Soheil Abbasloo" userId="d71572ce-aea6-4a3a-9d7a-c1bc96c12f67" providerId="ADAL" clId="{ED41F9C1-8274-4F08-8693-1523C4FF26CB}" dt="2022-08-17T16:29:32.089" v="6289" actId="313"/>
          <ac:spMkLst>
            <pc:docMk/>
            <pc:sldMk cId="1538422942" sldId="631"/>
            <ac:spMk id="74761" creationId="{00000000-0000-0000-0000-000000000000}"/>
          </ac:spMkLst>
        </pc:spChg>
        <pc:spChg chg="mod">
          <ac:chgData name="Soheil Abbasloo" userId="d71572ce-aea6-4a3a-9d7a-c1bc96c12f67" providerId="ADAL" clId="{ED41F9C1-8274-4F08-8693-1523C4FF26CB}" dt="2022-08-17T16:26:14.121" v="6208" actId="313"/>
          <ac:spMkLst>
            <pc:docMk/>
            <pc:sldMk cId="1538422942" sldId="631"/>
            <ac:spMk id="74801" creationId="{00000000-0000-0000-0000-000000000000}"/>
          </ac:spMkLst>
        </pc:spChg>
        <pc:spChg chg="mod">
          <ac:chgData name="Soheil Abbasloo" userId="d71572ce-aea6-4a3a-9d7a-c1bc96c12f67" providerId="ADAL" clId="{ED41F9C1-8274-4F08-8693-1523C4FF26CB}" dt="2022-08-17T16:26:14.305" v="6209" actId="313"/>
          <ac:spMkLst>
            <pc:docMk/>
            <pc:sldMk cId="1538422942" sldId="631"/>
            <ac:spMk id="74802" creationId="{00000000-0000-0000-0000-000000000000}"/>
          </ac:spMkLst>
        </pc:spChg>
        <pc:spChg chg="mod">
          <ac:chgData name="Soheil Abbasloo" userId="d71572ce-aea6-4a3a-9d7a-c1bc96c12f67" providerId="ADAL" clId="{ED41F9C1-8274-4F08-8693-1523C4FF26CB}" dt="2022-08-17T16:26:14.514" v="6210" actId="313"/>
          <ac:spMkLst>
            <pc:docMk/>
            <pc:sldMk cId="1538422942" sldId="631"/>
            <ac:spMk id="74803" creationId="{00000000-0000-0000-0000-000000000000}"/>
          </ac:spMkLst>
        </pc:spChg>
        <pc:spChg chg="mod">
          <ac:chgData name="Soheil Abbasloo" userId="d71572ce-aea6-4a3a-9d7a-c1bc96c12f67" providerId="ADAL" clId="{ED41F9C1-8274-4F08-8693-1523C4FF26CB}" dt="2022-08-17T16:26:14.824" v="6211" actId="313"/>
          <ac:spMkLst>
            <pc:docMk/>
            <pc:sldMk cId="1538422942" sldId="631"/>
            <ac:spMk id="74804" creationId="{00000000-0000-0000-0000-000000000000}"/>
          </ac:spMkLst>
        </pc:spChg>
        <pc:graphicFrameChg chg="modGraphic">
          <ac:chgData name="Soheil Abbasloo" userId="d71572ce-aea6-4a3a-9d7a-c1bc96c12f67" providerId="ADAL" clId="{ED41F9C1-8274-4F08-8693-1523C4FF26CB}" dt="2022-08-17T16:30:01.226" v="6312" actId="313"/>
          <ac:graphicFrameMkLst>
            <pc:docMk/>
            <pc:sldMk cId="1538422942" sldId="631"/>
            <ac:graphicFrameMk id="39" creationId="{00000000-0000-0000-0000-000000000000}"/>
          </ac:graphicFrameMkLst>
        </pc:graphicFrameChg>
        <pc:graphicFrameChg chg="modGraphic">
          <ac:chgData name="Soheil Abbasloo" userId="d71572ce-aea6-4a3a-9d7a-c1bc96c12f67" providerId="ADAL" clId="{ED41F9C1-8274-4F08-8693-1523C4FF26CB}" dt="2022-08-17T16:30:00.459" v="6310" actId="313"/>
          <ac:graphicFrameMkLst>
            <pc:docMk/>
            <pc:sldMk cId="1538422942" sldId="631"/>
            <ac:graphicFrameMk id="43" creationId="{00000000-0000-0000-0000-000000000000}"/>
          </ac:graphicFrameMkLst>
        </pc:graphicFrameChg>
        <pc:graphicFrameChg chg="modGraphic">
          <ac:chgData name="Soheil Abbasloo" userId="d71572ce-aea6-4a3a-9d7a-c1bc96c12f67" providerId="ADAL" clId="{ED41F9C1-8274-4F08-8693-1523C4FF26CB}" dt="2022-08-17T16:30:01.973" v="6313" actId="313"/>
          <ac:graphicFrameMkLst>
            <pc:docMk/>
            <pc:sldMk cId="1538422942" sldId="631"/>
            <ac:graphicFrameMk id="44" creationId="{00000000-0000-0000-0000-000000000000}"/>
          </ac:graphicFrameMkLst>
        </pc:graphicFrameChg>
      </pc:sldChg>
      <pc:sldChg chg="addSp delSp modSp new del mod">
        <pc:chgData name="Soheil Abbasloo" userId="d71572ce-aea6-4a3a-9d7a-c1bc96c12f67" providerId="ADAL" clId="{ED41F9C1-8274-4F08-8693-1523C4FF26CB}" dt="2022-08-17T16:10:26.218" v="6093" actId="2696"/>
        <pc:sldMkLst>
          <pc:docMk/>
          <pc:sldMk cId="3323585578" sldId="631"/>
        </pc:sldMkLst>
        <pc:spChg chg="del mod">
          <ac:chgData name="Soheil Abbasloo" userId="d71572ce-aea6-4a3a-9d7a-c1bc96c12f67" providerId="ADAL" clId="{ED41F9C1-8274-4F08-8693-1523C4FF26CB}" dt="2022-08-12T20:02:49.965" v="3635" actId="478"/>
          <ac:spMkLst>
            <pc:docMk/>
            <pc:sldMk cId="3323585578" sldId="631"/>
            <ac:spMk id="3" creationId="{8477CA08-C41D-0544-DE21-A0F131DF49BB}"/>
          </ac:spMkLst>
        </pc:spChg>
        <pc:spChg chg="mod">
          <ac:chgData name="Soheil Abbasloo" userId="d71572ce-aea6-4a3a-9d7a-c1bc96c12f67" providerId="ADAL" clId="{ED41F9C1-8274-4F08-8693-1523C4FF26CB}" dt="2022-08-12T22:30:01.390" v="6092" actId="20577"/>
          <ac:spMkLst>
            <pc:docMk/>
            <pc:sldMk cId="3323585578" sldId="631"/>
            <ac:spMk id="4" creationId="{BF7C6F73-DFD5-6BC6-F04F-3374406F020E}"/>
          </ac:spMkLst>
        </pc:spChg>
        <pc:spChg chg="add mod">
          <ac:chgData name="Soheil Abbasloo" userId="d71572ce-aea6-4a3a-9d7a-c1bc96c12f67" providerId="ADAL" clId="{ED41F9C1-8274-4F08-8693-1523C4FF26CB}" dt="2022-08-12T20:03:24.384" v="3647" actId="1036"/>
          <ac:spMkLst>
            <pc:docMk/>
            <pc:sldMk cId="3323585578" sldId="631"/>
            <ac:spMk id="8" creationId="{819BC1C8-FCCB-A543-9F2C-55AC17C3A4EB}"/>
          </ac:spMkLst>
        </pc:spChg>
        <pc:picChg chg="add mod">
          <ac:chgData name="Soheil Abbasloo" userId="d71572ce-aea6-4a3a-9d7a-c1bc96c12f67" providerId="ADAL" clId="{ED41F9C1-8274-4F08-8693-1523C4FF26CB}" dt="2022-08-12T20:02:48.981" v="3634" actId="1076"/>
          <ac:picMkLst>
            <pc:docMk/>
            <pc:sldMk cId="3323585578" sldId="631"/>
            <ac:picMk id="6" creationId="{2DF3812A-E199-FCD9-A3BA-7A317ACF54FF}"/>
          </ac:picMkLst>
        </pc:picChg>
      </pc:sldChg>
      <pc:sldChg chg="add del">
        <pc:chgData name="Soheil Abbasloo" userId="d71572ce-aea6-4a3a-9d7a-c1bc96c12f67" providerId="ADAL" clId="{ED41F9C1-8274-4F08-8693-1523C4FF26CB}" dt="2022-08-17T18:44:30.170" v="7056"/>
        <pc:sldMkLst>
          <pc:docMk/>
          <pc:sldMk cId="1361840119" sldId="632"/>
        </pc:sldMkLst>
      </pc:sldChg>
      <pc:sldChg chg="new del">
        <pc:chgData name="Soheil Abbasloo" userId="d71572ce-aea6-4a3a-9d7a-c1bc96c12f67" providerId="ADAL" clId="{ED41F9C1-8274-4F08-8693-1523C4FF26CB}" dt="2022-08-12T20:42:04.325" v="4264" actId="47"/>
        <pc:sldMkLst>
          <pc:docMk/>
          <pc:sldMk cId="2439036134" sldId="632"/>
        </pc:sldMkLst>
      </pc:sldChg>
      <pc:sldChg chg="add del">
        <pc:chgData name="Soheil Abbasloo" userId="d71572ce-aea6-4a3a-9d7a-c1bc96c12f67" providerId="ADAL" clId="{ED41F9C1-8274-4F08-8693-1523C4FF26CB}" dt="2022-08-17T18:44:32.086" v="7058"/>
        <pc:sldMkLst>
          <pc:docMk/>
          <pc:sldMk cId="3128765366" sldId="632"/>
        </pc:sldMkLst>
      </pc:sldChg>
      <pc:sldChg chg="modSp new del mod modAnim">
        <pc:chgData name="Soheil Abbasloo" userId="d71572ce-aea6-4a3a-9d7a-c1bc96c12f67" providerId="ADAL" clId="{ED41F9C1-8274-4F08-8693-1523C4FF26CB}" dt="2022-08-17T16:10:26.218" v="6093" actId="2696"/>
        <pc:sldMkLst>
          <pc:docMk/>
          <pc:sldMk cId="1572606953" sldId="633"/>
        </pc:sldMkLst>
        <pc:spChg chg="mod">
          <ac:chgData name="Soheil Abbasloo" userId="d71572ce-aea6-4a3a-9d7a-c1bc96c12f67" providerId="ADAL" clId="{ED41F9C1-8274-4F08-8693-1523C4FF26CB}" dt="2022-08-12T20:10:13.457" v="3817" actId="1076"/>
          <ac:spMkLst>
            <pc:docMk/>
            <pc:sldMk cId="1572606953" sldId="633"/>
            <ac:spMk id="3" creationId="{F42D1391-A3A6-10AD-30F8-A1B972126FC4}"/>
          </ac:spMkLst>
        </pc:spChg>
        <pc:spChg chg="mod">
          <ac:chgData name="Soheil Abbasloo" userId="d71572ce-aea6-4a3a-9d7a-c1bc96c12f67" providerId="ADAL" clId="{ED41F9C1-8274-4F08-8693-1523C4FF26CB}" dt="2022-08-12T20:09:01.396" v="3752" actId="20577"/>
          <ac:spMkLst>
            <pc:docMk/>
            <pc:sldMk cId="1572606953" sldId="633"/>
            <ac:spMk id="4" creationId="{8C060AC9-2037-252B-540A-502642D69038}"/>
          </ac:spMkLst>
        </pc:spChg>
      </pc:sldChg>
      <pc:sldChg chg="addSp delSp modSp new del mod modClrScheme modAnim chgLayout">
        <pc:chgData name="Soheil Abbasloo" userId="d71572ce-aea6-4a3a-9d7a-c1bc96c12f67" providerId="ADAL" clId="{ED41F9C1-8274-4F08-8693-1523C4FF26CB}" dt="2022-08-17T16:10:26.218" v="6093" actId="2696"/>
        <pc:sldMkLst>
          <pc:docMk/>
          <pc:sldMk cId="3452871104" sldId="634"/>
        </pc:sldMkLst>
        <pc:spChg chg="mod ord">
          <ac:chgData name="Soheil Abbasloo" userId="d71572ce-aea6-4a3a-9d7a-c1bc96c12f67" providerId="ADAL" clId="{ED41F9C1-8274-4F08-8693-1523C4FF26CB}" dt="2022-08-12T20:10:39.162" v="3820" actId="700"/>
          <ac:spMkLst>
            <pc:docMk/>
            <pc:sldMk cId="3452871104" sldId="634"/>
            <ac:spMk id="2" creationId="{AC0ED678-5372-F7EA-3FFC-F813BA907204}"/>
          </ac:spMkLst>
        </pc:spChg>
        <pc:spChg chg="del">
          <ac:chgData name="Soheil Abbasloo" userId="d71572ce-aea6-4a3a-9d7a-c1bc96c12f67" providerId="ADAL" clId="{ED41F9C1-8274-4F08-8693-1523C4FF26CB}" dt="2022-08-12T20:10:39.162" v="3820" actId="700"/>
          <ac:spMkLst>
            <pc:docMk/>
            <pc:sldMk cId="3452871104" sldId="634"/>
            <ac:spMk id="3" creationId="{E4ECE01A-D177-DFE8-6BC6-32A5FE9F9B8D}"/>
          </ac:spMkLst>
        </pc:spChg>
        <pc:spChg chg="del mod ord">
          <ac:chgData name="Soheil Abbasloo" userId="d71572ce-aea6-4a3a-9d7a-c1bc96c12f67" providerId="ADAL" clId="{ED41F9C1-8274-4F08-8693-1523C4FF26CB}" dt="2022-08-12T20:10:39.162" v="3820" actId="700"/>
          <ac:spMkLst>
            <pc:docMk/>
            <pc:sldMk cId="3452871104" sldId="634"/>
            <ac:spMk id="4" creationId="{074B8D02-07DB-46DB-7AEC-074128F36273}"/>
          </ac:spMkLst>
        </pc:spChg>
        <pc:spChg chg="add del mod ord">
          <ac:chgData name="Soheil Abbasloo" userId="d71572ce-aea6-4a3a-9d7a-c1bc96c12f67" providerId="ADAL" clId="{ED41F9C1-8274-4F08-8693-1523C4FF26CB}" dt="2022-08-12T20:17:05.338" v="3827" actId="478"/>
          <ac:spMkLst>
            <pc:docMk/>
            <pc:sldMk cId="3452871104" sldId="634"/>
            <ac:spMk id="5" creationId="{E3EAB198-CFFC-1B79-CCBE-7964EECF2A42}"/>
          </ac:spMkLst>
        </pc:spChg>
        <pc:spChg chg="add mod">
          <ac:chgData name="Soheil Abbasloo" userId="d71572ce-aea6-4a3a-9d7a-c1bc96c12f67" providerId="ADAL" clId="{ED41F9C1-8274-4F08-8693-1523C4FF26CB}" dt="2022-08-12T20:31:38.822" v="4078" actId="1076"/>
          <ac:spMkLst>
            <pc:docMk/>
            <pc:sldMk cId="3452871104" sldId="634"/>
            <ac:spMk id="8" creationId="{278DE515-3C01-A06F-DC17-581A682D0B21}"/>
          </ac:spMkLst>
        </pc:spChg>
        <pc:spChg chg="add del mod">
          <ac:chgData name="Soheil Abbasloo" userId="d71572ce-aea6-4a3a-9d7a-c1bc96c12f67" providerId="ADAL" clId="{ED41F9C1-8274-4F08-8693-1523C4FF26CB}" dt="2022-08-12T20:26:10.009" v="3891" actId="478"/>
          <ac:spMkLst>
            <pc:docMk/>
            <pc:sldMk cId="3452871104" sldId="634"/>
            <ac:spMk id="11" creationId="{76B07C0D-AE71-2B5C-A82C-78E4E01487E4}"/>
          </ac:spMkLst>
        </pc:spChg>
        <pc:spChg chg="add del mod">
          <ac:chgData name="Soheil Abbasloo" userId="d71572ce-aea6-4a3a-9d7a-c1bc96c12f67" providerId="ADAL" clId="{ED41F9C1-8274-4F08-8693-1523C4FF26CB}" dt="2022-08-12T20:25:06.448" v="3872"/>
          <ac:spMkLst>
            <pc:docMk/>
            <pc:sldMk cId="3452871104" sldId="634"/>
            <ac:spMk id="12" creationId="{B9AE8D6B-1AB1-33BF-39DA-775BCF1DCDF5}"/>
          </ac:spMkLst>
        </pc:spChg>
        <pc:spChg chg="add mod">
          <ac:chgData name="Soheil Abbasloo" userId="d71572ce-aea6-4a3a-9d7a-c1bc96c12f67" providerId="ADAL" clId="{ED41F9C1-8274-4F08-8693-1523C4FF26CB}" dt="2022-08-12T20:32:32.116" v="4165" actId="1035"/>
          <ac:spMkLst>
            <pc:docMk/>
            <pc:sldMk cId="3452871104" sldId="634"/>
            <ac:spMk id="20" creationId="{3AF6B19D-295F-E083-BD4F-32BB05F858CA}"/>
          </ac:spMkLst>
        </pc:spChg>
        <pc:spChg chg="add del mod">
          <ac:chgData name="Soheil Abbasloo" userId="d71572ce-aea6-4a3a-9d7a-c1bc96c12f67" providerId="ADAL" clId="{ED41F9C1-8274-4F08-8693-1523C4FF26CB}" dt="2022-08-12T20:30:01.131" v="3945" actId="478"/>
          <ac:spMkLst>
            <pc:docMk/>
            <pc:sldMk cId="3452871104" sldId="634"/>
            <ac:spMk id="21" creationId="{23DF6874-B4FD-D9EE-B693-D91D0CDEB7F2}"/>
          </ac:spMkLst>
        </pc:spChg>
        <pc:spChg chg="add mod">
          <ac:chgData name="Soheil Abbasloo" userId="d71572ce-aea6-4a3a-9d7a-c1bc96c12f67" providerId="ADAL" clId="{ED41F9C1-8274-4F08-8693-1523C4FF26CB}" dt="2022-08-12T20:37:03.290" v="4213" actId="14100"/>
          <ac:spMkLst>
            <pc:docMk/>
            <pc:sldMk cId="3452871104" sldId="634"/>
            <ac:spMk id="36" creationId="{FFA76097-EC6D-328E-0428-C80C11C6D061}"/>
          </ac:spMkLst>
        </pc:spChg>
        <pc:spChg chg="add mod">
          <ac:chgData name="Soheil Abbasloo" userId="d71572ce-aea6-4a3a-9d7a-c1bc96c12f67" providerId="ADAL" clId="{ED41F9C1-8274-4F08-8693-1523C4FF26CB}" dt="2022-08-12T20:38:28.918" v="4234" actId="207"/>
          <ac:spMkLst>
            <pc:docMk/>
            <pc:sldMk cId="3452871104" sldId="634"/>
            <ac:spMk id="38" creationId="{F2A793E1-B192-F0CA-9953-17348F7D99CC}"/>
          </ac:spMkLst>
        </pc:spChg>
        <pc:grpChg chg="add mod">
          <ac:chgData name="Soheil Abbasloo" userId="d71572ce-aea6-4a3a-9d7a-c1bc96c12f67" providerId="ADAL" clId="{ED41F9C1-8274-4F08-8693-1523C4FF26CB}" dt="2022-08-12T20:32:32.116" v="4165" actId="1035"/>
          <ac:grpSpMkLst>
            <pc:docMk/>
            <pc:sldMk cId="3452871104" sldId="634"/>
            <ac:grpSpMk id="19" creationId="{BFD3EC1D-D444-CDFA-9132-256498705569}"/>
          </ac:grpSpMkLst>
        </pc:grpChg>
        <pc:picChg chg="add mod modCrop">
          <ac:chgData name="Soheil Abbasloo" userId="d71572ce-aea6-4a3a-9d7a-c1bc96c12f67" providerId="ADAL" clId="{ED41F9C1-8274-4F08-8693-1523C4FF26CB}" dt="2022-08-12T20:31:32.423" v="4077" actId="1076"/>
          <ac:picMkLst>
            <pc:docMk/>
            <pc:sldMk cId="3452871104" sldId="634"/>
            <ac:picMk id="7" creationId="{7D24FD4E-2DF4-55CA-A787-7994CECD4D3F}"/>
          </ac:picMkLst>
        </pc:picChg>
        <pc:picChg chg="add del">
          <ac:chgData name="Soheil Abbasloo" userId="d71572ce-aea6-4a3a-9d7a-c1bc96c12f67" providerId="ADAL" clId="{ED41F9C1-8274-4F08-8693-1523C4FF26CB}" dt="2022-08-12T20:25:06.444" v="3870" actId="478"/>
          <ac:picMkLst>
            <pc:docMk/>
            <pc:sldMk cId="3452871104" sldId="634"/>
            <ac:picMk id="10" creationId="{C2CAD4A4-C276-89CD-D651-2E776C7D6503}"/>
          </ac:picMkLst>
        </pc:picChg>
        <pc:picChg chg="add mod modCrop">
          <ac:chgData name="Soheil Abbasloo" userId="d71572ce-aea6-4a3a-9d7a-c1bc96c12f67" providerId="ADAL" clId="{ED41F9C1-8274-4F08-8693-1523C4FF26CB}" dt="2022-08-12T20:29:42.649" v="3935" actId="164"/>
          <ac:picMkLst>
            <pc:docMk/>
            <pc:sldMk cId="3452871104" sldId="634"/>
            <ac:picMk id="14" creationId="{C3C4E441-8793-B790-74C3-02807F77EB37}"/>
          </ac:picMkLst>
        </pc:picChg>
        <pc:picChg chg="add mod">
          <ac:chgData name="Soheil Abbasloo" userId="d71572ce-aea6-4a3a-9d7a-c1bc96c12f67" providerId="ADAL" clId="{ED41F9C1-8274-4F08-8693-1523C4FF26CB}" dt="2022-08-12T20:35:17.043" v="4181" actId="1076"/>
          <ac:picMkLst>
            <pc:docMk/>
            <pc:sldMk cId="3452871104" sldId="634"/>
            <ac:picMk id="23" creationId="{B08DE1E0-D265-38EA-17AC-883CBF57B484}"/>
          </ac:picMkLst>
        </pc:picChg>
        <pc:cxnChg chg="add mod">
          <ac:chgData name="Soheil Abbasloo" userId="d71572ce-aea6-4a3a-9d7a-c1bc96c12f67" providerId="ADAL" clId="{ED41F9C1-8274-4F08-8693-1523C4FF26CB}" dt="2022-08-12T20:32:25.443" v="4133" actId="1035"/>
          <ac:cxnSpMkLst>
            <pc:docMk/>
            <pc:sldMk cId="3452871104" sldId="634"/>
            <ac:cxnSpMk id="16" creationId="{659DD90C-B96E-7C30-89A5-FCD7FC252D22}"/>
          </ac:cxnSpMkLst>
        </pc:cxnChg>
        <pc:cxnChg chg="add mod">
          <ac:chgData name="Soheil Abbasloo" userId="d71572ce-aea6-4a3a-9d7a-c1bc96c12f67" providerId="ADAL" clId="{ED41F9C1-8274-4F08-8693-1523C4FF26CB}" dt="2022-08-12T20:35:04.227" v="4174" actId="14100"/>
          <ac:cxnSpMkLst>
            <pc:docMk/>
            <pc:sldMk cId="3452871104" sldId="634"/>
            <ac:cxnSpMk id="24" creationId="{047BEBE1-45AF-A67E-E1F0-EF5DFAFB6FA0}"/>
          </ac:cxnSpMkLst>
        </pc:cxnChg>
        <pc:cxnChg chg="add mod">
          <ac:chgData name="Soheil Abbasloo" userId="d71572ce-aea6-4a3a-9d7a-c1bc96c12f67" providerId="ADAL" clId="{ED41F9C1-8274-4F08-8693-1523C4FF26CB}" dt="2022-08-12T20:35:17.043" v="4181" actId="1076"/>
          <ac:cxnSpMkLst>
            <pc:docMk/>
            <pc:sldMk cId="3452871104" sldId="634"/>
            <ac:cxnSpMk id="26" creationId="{627EEC1D-84C5-62A8-31D4-F8C11F388476}"/>
          </ac:cxnSpMkLst>
        </pc:cxnChg>
        <pc:cxnChg chg="add mod">
          <ac:chgData name="Soheil Abbasloo" userId="d71572ce-aea6-4a3a-9d7a-c1bc96c12f67" providerId="ADAL" clId="{ED41F9C1-8274-4F08-8693-1523C4FF26CB}" dt="2022-08-12T20:35:35.061" v="4185" actId="14100"/>
          <ac:cxnSpMkLst>
            <pc:docMk/>
            <pc:sldMk cId="3452871104" sldId="634"/>
            <ac:cxnSpMk id="29" creationId="{7C575C7F-2E0E-A166-212C-1F151066C10D}"/>
          </ac:cxnSpMkLst>
        </pc:cxnChg>
      </pc:sldChg>
      <pc:sldChg chg="addSp delSp modSp add del mod modAnim">
        <pc:chgData name="Soheil Abbasloo" userId="d71572ce-aea6-4a3a-9d7a-c1bc96c12f67" providerId="ADAL" clId="{ED41F9C1-8274-4F08-8693-1523C4FF26CB}" dt="2022-08-17T16:10:26.218" v="6093" actId="2696"/>
        <pc:sldMkLst>
          <pc:docMk/>
          <pc:sldMk cId="2546119110" sldId="635"/>
        </pc:sldMkLst>
        <pc:spChg chg="add del mod">
          <ac:chgData name="Soheil Abbasloo" userId="d71572ce-aea6-4a3a-9d7a-c1bc96c12f67" providerId="ADAL" clId="{ED41F9C1-8274-4F08-8693-1523C4FF26CB}" dt="2022-08-12T21:34:37.132" v="5276" actId="478"/>
          <ac:spMkLst>
            <pc:docMk/>
            <pc:sldMk cId="2546119110" sldId="635"/>
            <ac:spMk id="2" creationId="{19BCCB48-44D1-2EFB-306B-926AD97D33FB}"/>
          </ac:spMkLst>
        </pc:spChg>
        <pc:spChg chg="add del">
          <ac:chgData name="Soheil Abbasloo" userId="d71572ce-aea6-4a3a-9d7a-c1bc96c12f67" providerId="ADAL" clId="{ED41F9C1-8274-4F08-8693-1523C4FF26CB}" dt="2022-08-12T21:37:02.108" v="5278" actId="478"/>
          <ac:spMkLst>
            <pc:docMk/>
            <pc:sldMk cId="2546119110" sldId="635"/>
            <ac:spMk id="3" creationId="{73E7582E-7105-286B-1FBD-C259DEBF4864}"/>
          </ac:spMkLst>
        </pc:spChg>
        <pc:spChg chg="add del mod">
          <ac:chgData name="Soheil Abbasloo" userId="d71572ce-aea6-4a3a-9d7a-c1bc96c12f67" providerId="ADAL" clId="{ED41F9C1-8274-4F08-8693-1523C4FF26CB}" dt="2022-08-12T21:37:22.682" v="5281" actId="478"/>
          <ac:spMkLst>
            <pc:docMk/>
            <pc:sldMk cId="2546119110" sldId="635"/>
            <ac:spMk id="4" creationId="{D06A8543-32E0-6942-8E6E-018CBD1B4C13}"/>
          </ac:spMkLst>
        </pc:spChg>
        <pc:spChg chg="add mod">
          <ac:chgData name="Soheil Abbasloo" userId="d71572ce-aea6-4a3a-9d7a-c1bc96c12f67" providerId="ADAL" clId="{ED41F9C1-8274-4F08-8693-1523C4FF26CB}" dt="2022-08-12T21:37:54.104" v="5288" actId="1076"/>
          <ac:spMkLst>
            <pc:docMk/>
            <pc:sldMk cId="2546119110" sldId="635"/>
            <ac:spMk id="5" creationId="{BB324F35-3950-9982-38CD-4CF564BF2554}"/>
          </ac:spMkLst>
        </pc:spChg>
        <pc:spChg chg="mod">
          <ac:chgData name="Soheil Abbasloo" userId="d71572ce-aea6-4a3a-9d7a-c1bc96c12f67" providerId="ADAL" clId="{ED41F9C1-8274-4F08-8693-1523C4FF26CB}" dt="2022-08-12T21:33:55.706" v="5270" actId="404"/>
          <ac:spMkLst>
            <pc:docMk/>
            <pc:sldMk cId="2546119110" sldId="635"/>
            <ac:spMk id="78851" creationId="{11FB9309-E1DD-12C2-C3F5-0DFA0BDFCDCE}"/>
          </ac:spMkLst>
        </pc:spChg>
        <pc:graphicFrameChg chg="modGraphic">
          <ac:chgData name="Soheil Abbasloo" userId="d71572ce-aea6-4a3a-9d7a-c1bc96c12f67" providerId="ADAL" clId="{ED41F9C1-8274-4F08-8693-1523C4FF26CB}" dt="2022-08-12T21:34:14.882" v="5272" actId="207"/>
          <ac:graphicFrameMkLst>
            <pc:docMk/>
            <pc:sldMk cId="2546119110" sldId="635"/>
            <ac:graphicFrameMk id="42" creationId="{8EF833B3-58E0-C947-0D99-3EEBC58897AB}"/>
          </ac:graphicFrameMkLst>
        </pc:graphicFrameChg>
      </pc:sldChg>
      <pc:sldChg chg="addSp delSp modSp add del mod modAnim">
        <pc:chgData name="Soheil Abbasloo" userId="d71572ce-aea6-4a3a-9d7a-c1bc96c12f67" providerId="ADAL" clId="{ED41F9C1-8274-4F08-8693-1523C4FF26CB}" dt="2022-08-17T16:10:26.218" v="6093" actId="2696"/>
        <pc:sldMkLst>
          <pc:docMk/>
          <pc:sldMk cId="1292419436" sldId="636"/>
        </pc:sldMkLst>
        <pc:spChg chg="del">
          <ac:chgData name="Soheil Abbasloo" userId="d71572ce-aea6-4a3a-9d7a-c1bc96c12f67" providerId="ADAL" clId="{ED41F9C1-8274-4F08-8693-1523C4FF26CB}" dt="2022-08-12T21:44:30.976" v="5337" actId="478"/>
          <ac:spMkLst>
            <pc:docMk/>
            <pc:sldMk cId="1292419436" sldId="636"/>
            <ac:spMk id="5" creationId="{BB324F35-3950-9982-38CD-4CF564BF2554}"/>
          </ac:spMkLst>
        </pc:spChg>
        <pc:spChg chg="add mod">
          <ac:chgData name="Soheil Abbasloo" userId="d71572ce-aea6-4a3a-9d7a-c1bc96c12f67" providerId="ADAL" clId="{ED41F9C1-8274-4F08-8693-1523C4FF26CB}" dt="2022-08-12T21:46:50.463" v="5427" actId="1582"/>
          <ac:spMkLst>
            <pc:docMk/>
            <pc:sldMk cId="1292419436" sldId="636"/>
            <ac:spMk id="10" creationId="{B0ECD112-9508-0DC1-D553-84C615AF306E}"/>
          </ac:spMkLst>
        </pc:spChg>
        <pc:spChg chg="mod">
          <ac:chgData name="Soheil Abbasloo" userId="d71572ce-aea6-4a3a-9d7a-c1bc96c12f67" providerId="ADAL" clId="{ED41F9C1-8274-4F08-8693-1523C4FF26CB}" dt="2022-08-12T21:47:11.167" v="5430"/>
          <ac:spMkLst>
            <pc:docMk/>
            <pc:sldMk cId="1292419436" sldId="636"/>
            <ac:spMk id="78850" creationId="{D7324D57-5CF8-1378-F09A-99ABE47705F9}"/>
          </ac:spMkLst>
        </pc:spChg>
        <pc:spChg chg="mod">
          <ac:chgData name="Soheil Abbasloo" userId="d71572ce-aea6-4a3a-9d7a-c1bc96c12f67" providerId="ADAL" clId="{ED41F9C1-8274-4F08-8693-1523C4FF26CB}" dt="2022-08-12T21:44:20.680" v="5335" actId="20577"/>
          <ac:spMkLst>
            <pc:docMk/>
            <pc:sldMk cId="1292419436" sldId="636"/>
            <ac:spMk id="78851" creationId="{11FB9309-E1DD-12C2-C3F5-0DFA0BDFCDCE}"/>
          </ac:spMkLst>
        </pc:spChg>
        <pc:graphicFrameChg chg="modGraphic">
          <ac:chgData name="Soheil Abbasloo" userId="d71572ce-aea6-4a3a-9d7a-c1bc96c12f67" providerId="ADAL" clId="{ED41F9C1-8274-4F08-8693-1523C4FF26CB}" dt="2022-08-12T21:44:53.979" v="5340" actId="113"/>
          <ac:graphicFrameMkLst>
            <pc:docMk/>
            <pc:sldMk cId="1292419436" sldId="636"/>
            <ac:graphicFrameMk id="42" creationId="{8EF833B3-58E0-C947-0D99-3EEBC58897AB}"/>
          </ac:graphicFrameMkLst>
        </pc:graphicFrameChg>
        <pc:cxnChg chg="add del mod">
          <ac:chgData name="Soheil Abbasloo" userId="d71572ce-aea6-4a3a-9d7a-c1bc96c12f67" providerId="ADAL" clId="{ED41F9C1-8274-4F08-8693-1523C4FF26CB}" dt="2022-08-12T21:45:18.605" v="5343" actId="478"/>
          <ac:cxnSpMkLst>
            <pc:docMk/>
            <pc:sldMk cId="1292419436" sldId="636"/>
            <ac:cxnSpMk id="3" creationId="{2CFBFC9D-78CB-758F-1DB7-70A8BB118C87}"/>
          </ac:cxnSpMkLst>
        </pc:cxnChg>
        <pc:cxnChg chg="add del mod">
          <ac:chgData name="Soheil Abbasloo" userId="d71572ce-aea6-4a3a-9d7a-c1bc96c12f67" providerId="ADAL" clId="{ED41F9C1-8274-4F08-8693-1523C4FF26CB}" dt="2022-08-12T21:46:01.610" v="5416" actId="478"/>
          <ac:cxnSpMkLst>
            <pc:docMk/>
            <pc:sldMk cId="1292419436" sldId="636"/>
            <ac:cxnSpMk id="32" creationId="{190C46E9-7A2E-BC1D-BEB1-2557A695A27B}"/>
          </ac:cxnSpMkLst>
        </pc:cxnChg>
      </pc:sldChg>
      <pc:sldChg chg="addSp delSp modSp add del mod modClrScheme chgLayout">
        <pc:chgData name="Soheil Abbasloo" userId="d71572ce-aea6-4a3a-9d7a-c1bc96c12f67" providerId="ADAL" clId="{ED41F9C1-8274-4F08-8693-1523C4FF26CB}" dt="2022-08-17T16:10:26.218" v="6093" actId="2696"/>
        <pc:sldMkLst>
          <pc:docMk/>
          <pc:sldMk cId="0" sldId="637"/>
        </pc:sldMkLst>
        <pc:spChg chg="add del mod ord">
          <ac:chgData name="Soheil Abbasloo" userId="d71572ce-aea6-4a3a-9d7a-c1bc96c12f67" providerId="ADAL" clId="{ED41F9C1-8274-4F08-8693-1523C4FF26CB}" dt="2022-08-12T21:50:14.811" v="5483" actId="700"/>
          <ac:spMkLst>
            <pc:docMk/>
            <pc:sldMk cId="0" sldId="637"/>
            <ac:spMk id="2" creationId="{8A78CF8F-50F5-C7BC-5F57-D4E088EDF861}"/>
          </ac:spMkLst>
        </pc:spChg>
        <pc:spChg chg="add mod ord">
          <ac:chgData name="Soheil Abbasloo" userId="d71572ce-aea6-4a3a-9d7a-c1bc96c12f67" providerId="ADAL" clId="{ED41F9C1-8274-4F08-8693-1523C4FF26CB}" dt="2022-08-12T21:50:14.811" v="5483" actId="700"/>
          <ac:spMkLst>
            <pc:docMk/>
            <pc:sldMk cId="0" sldId="637"/>
            <ac:spMk id="3" creationId="{4CC887D2-77AB-41F4-CBBE-0B6D8CDB9550}"/>
          </ac:spMkLst>
        </pc:spChg>
        <pc:spChg chg="del mod ord">
          <ac:chgData name="Soheil Abbasloo" userId="d71572ce-aea6-4a3a-9d7a-c1bc96c12f67" providerId="ADAL" clId="{ED41F9C1-8274-4F08-8693-1523C4FF26CB}" dt="2022-08-12T21:50:05.509" v="5482" actId="700"/>
          <ac:spMkLst>
            <pc:docMk/>
            <pc:sldMk cId="0" sldId="637"/>
            <ac:spMk id="6" creationId="{ABF1D734-C09C-2039-6A03-B178293BC2B8}"/>
          </ac:spMkLst>
        </pc:spChg>
        <pc:spChg chg="mod ord">
          <ac:chgData name="Soheil Abbasloo" userId="d71572ce-aea6-4a3a-9d7a-c1bc96c12f67" providerId="ADAL" clId="{ED41F9C1-8274-4F08-8693-1523C4FF26CB}" dt="2022-08-12T21:50:19.966" v="5486" actId="404"/>
          <ac:spMkLst>
            <pc:docMk/>
            <pc:sldMk cId="0" sldId="637"/>
            <ac:spMk id="84994" creationId="{A8AF50E7-220D-DE1B-897F-4C7C4396D453}"/>
          </ac:spMkLst>
        </pc:spChg>
        <pc:spChg chg="mod ord">
          <ac:chgData name="Soheil Abbasloo" userId="d71572ce-aea6-4a3a-9d7a-c1bc96c12f67" providerId="ADAL" clId="{ED41F9C1-8274-4F08-8693-1523C4FF26CB}" dt="2022-08-12T21:50:14.811" v="5483" actId="700"/>
          <ac:spMkLst>
            <pc:docMk/>
            <pc:sldMk cId="0" sldId="637"/>
            <ac:spMk id="84996" creationId="{D3EBC721-60D5-E1D0-4579-3C3C2040A3FE}"/>
          </ac:spMkLst>
        </pc:spChg>
      </pc:sldChg>
      <pc:sldChg chg="modSp add del mod modClrScheme chgLayout">
        <pc:chgData name="Soheil Abbasloo" userId="d71572ce-aea6-4a3a-9d7a-c1bc96c12f67" providerId="ADAL" clId="{ED41F9C1-8274-4F08-8693-1523C4FF26CB}" dt="2022-08-12T22:20:26.174" v="5955" actId="47"/>
        <pc:sldMkLst>
          <pc:docMk/>
          <pc:sldMk cId="0" sldId="638"/>
        </pc:sldMkLst>
        <pc:spChg chg="mod ord">
          <ac:chgData name="Soheil Abbasloo" userId="d71572ce-aea6-4a3a-9d7a-c1bc96c12f67" providerId="ADAL" clId="{ED41F9C1-8274-4F08-8693-1523C4FF26CB}" dt="2022-08-12T21:50:05.509" v="5482" actId="700"/>
          <ac:spMkLst>
            <pc:docMk/>
            <pc:sldMk cId="0" sldId="638"/>
            <ac:spMk id="92162" creationId="{9E1E0945-4627-3968-D671-48DC2D407230}"/>
          </ac:spMkLst>
        </pc:spChg>
        <pc:spChg chg="mod ord">
          <ac:chgData name="Soheil Abbasloo" userId="d71572ce-aea6-4a3a-9d7a-c1bc96c12f67" providerId="ADAL" clId="{ED41F9C1-8274-4F08-8693-1523C4FF26CB}" dt="2022-08-12T21:50:58.897" v="5488" actId="14100"/>
          <ac:spMkLst>
            <pc:docMk/>
            <pc:sldMk cId="0" sldId="638"/>
            <ac:spMk id="92163" creationId="{E5262DBF-6D2F-6192-3B13-0BAF6FAD244B}"/>
          </ac:spMkLst>
        </pc:spChg>
        <pc:spChg chg="mod ord">
          <ac:chgData name="Soheil Abbasloo" userId="d71572ce-aea6-4a3a-9d7a-c1bc96c12f67" providerId="ADAL" clId="{ED41F9C1-8274-4F08-8693-1523C4FF26CB}" dt="2022-08-12T21:50:05.509" v="5482" actId="700"/>
          <ac:spMkLst>
            <pc:docMk/>
            <pc:sldMk cId="0" sldId="638"/>
            <ac:spMk id="92164" creationId="{B573629D-9B87-F120-905C-B2068724EC79}"/>
          </ac:spMkLst>
        </pc:spChg>
      </pc:sldChg>
      <pc:sldChg chg="modSp add del mod modClrScheme chgLayout">
        <pc:chgData name="Soheil Abbasloo" userId="d71572ce-aea6-4a3a-9d7a-c1bc96c12f67" providerId="ADAL" clId="{ED41F9C1-8274-4F08-8693-1523C4FF26CB}" dt="2022-08-12T22:22:13.329" v="5989" actId="2696"/>
        <pc:sldMkLst>
          <pc:docMk/>
          <pc:sldMk cId="0" sldId="639"/>
        </pc:sldMkLst>
        <pc:spChg chg="mod ord">
          <ac:chgData name="Soheil Abbasloo" userId="d71572ce-aea6-4a3a-9d7a-c1bc96c12f67" providerId="ADAL" clId="{ED41F9C1-8274-4F08-8693-1523C4FF26CB}" dt="2022-08-12T21:50:05.509" v="5482" actId="700"/>
          <ac:spMkLst>
            <pc:docMk/>
            <pc:sldMk cId="0" sldId="639"/>
            <ac:spMk id="94210" creationId="{85780178-1FC7-E862-2232-2330CE04B195}"/>
          </ac:spMkLst>
        </pc:spChg>
        <pc:spChg chg="mod ord">
          <ac:chgData name="Soheil Abbasloo" userId="d71572ce-aea6-4a3a-9d7a-c1bc96c12f67" providerId="ADAL" clId="{ED41F9C1-8274-4F08-8693-1523C4FF26CB}" dt="2022-08-12T21:51:05.929" v="5489" actId="14100"/>
          <ac:spMkLst>
            <pc:docMk/>
            <pc:sldMk cId="0" sldId="639"/>
            <ac:spMk id="94211" creationId="{9A405A3C-5373-C4C7-D248-3F8AB1A8CB51}"/>
          </ac:spMkLst>
        </pc:spChg>
        <pc:spChg chg="mod ord">
          <ac:chgData name="Soheil Abbasloo" userId="d71572ce-aea6-4a3a-9d7a-c1bc96c12f67" providerId="ADAL" clId="{ED41F9C1-8274-4F08-8693-1523C4FF26CB}" dt="2022-08-12T21:50:05.509" v="5482" actId="700"/>
          <ac:spMkLst>
            <pc:docMk/>
            <pc:sldMk cId="0" sldId="639"/>
            <ac:spMk id="94212" creationId="{69EDDFC8-606C-EB1C-DBC9-C4E7808113BF}"/>
          </ac:spMkLst>
        </pc:spChg>
      </pc:sldChg>
      <pc:sldChg chg="modSp add del mod ord modClrScheme modShow chgLayout">
        <pc:chgData name="Soheil Abbasloo" userId="d71572ce-aea6-4a3a-9d7a-c1bc96c12f67" providerId="ADAL" clId="{ED41F9C1-8274-4F08-8693-1523C4FF26CB}" dt="2022-08-17T16:10:26.218" v="6093" actId="2696"/>
        <pc:sldMkLst>
          <pc:docMk/>
          <pc:sldMk cId="0" sldId="640"/>
        </pc:sldMkLst>
        <pc:spChg chg="mod ord">
          <ac:chgData name="Soheil Abbasloo" userId="d71572ce-aea6-4a3a-9d7a-c1bc96c12f67" providerId="ADAL" clId="{ED41F9C1-8274-4F08-8693-1523C4FF26CB}" dt="2022-08-12T21:50:05.509" v="5482" actId="700"/>
          <ac:spMkLst>
            <pc:docMk/>
            <pc:sldMk cId="0" sldId="640"/>
            <ac:spMk id="96258" creationId="{7C8C71F3-A2DF-3B29-AE66-F89E64C69D65}"/>
          </ac:spMkLst>
        </pc:spChg>
        <pc:spChg chg="mod ord">
          <ac:chgData name="Soheil Abbasloo" userId="d71572ce-aea6-4a3a-9d7a-c1bc96c12f67" providerId="ADAL" clId="{ED41F9C1-8274-4F08-8693-1523C4FF26CB}" dt="2022-08-12T21:50:05.509" v="5482" actId="700"/>
          <ac:spMkLst>
            <pc:docMk/>
            <pc:sldMk cId="0" sldId="640"/>
            <ac:spMk id="96260" creationId="{8C4147F4-B107-8186-A48B-4322CEDA12BD}"/>
          </ac:spMkLst>
        </pc:spChg>
        <pc:spChg chg="mod ord">
          <ac:chgData name="Soheil Abbasloo" userId="d71572ce-aea6-4a3a-9d7a-c1bc96c12f67" providerId="ADAL" clId="{ED41F9C1-8274-4F08-8693-1523C4FF26CB}" dt="2022-08-12T21:50:05.509" v="5482" actId="700"/>
          <ac:spMkLst>
            <pc:docMk/>
            <pc:sldMk cId="0" sldId="640"/>
            <ac:spMk id="827395" creationId="{FF84B7FE-4413-CD35-7B68-4E6C7D66AAAD}"/>
          </ac:spMkLst>
        </pc:spChg>
      </pc:sldChg>
      <pc:sldChg chg="modSp add del mod">
        <pc:chgData name="Soheil Abbasloo" userId="d71572ce-aea6-4a3a-9d7a-c1bc96c12f67" providerId="ADAL" clId="{ED41F9C1-8274-4F08-8693-1523C4FF26CB}" dt="2022-08-17T16:10:26.218" v="6093" actId="2696"/>
        <pc:sldMkLst>
          <pc:docMk/>
          <pc:sldMk cId="2199480211" sldId="641"/>
        </pc:sldMkLst>
        <pc:spChg chg="mod">
          <ac:chgData name="Soheil Abbasloo" userId="d71572ce-aea6-4a3a-9d7a-c1bc96c12f67" providerId="ADAL" clId="{ED41F9C1-8274-4F08-8693-1523C4FF26CB}" dt="2022-08-12T22:08:36.785" v="5830" actId="6549"/>
          <ac:spMkLst>
            <pc:docMk/>
            <pc:sldMk cId="2199480211" sldId="641"/>
            <ac:spMk id="86021" creationId="{56F2F409-1E5F-D945-39DE-BEFBC3980BC6}"/>
          </ac:spMkLst>
        </pc:spChg>
        <pc:graphicFrameChg chg="modGraphic">
          <ac:chgData name="Soheil Abbasloo" userId="d71572ce-aea6-4a3a-9d7a-c1bc96c12f67" providerId="ADAL" clId="{ED41F9C1-8274-4F08-8693-1523C4FF26CB}" dt="2022-08-12T22:08:58.325" v="5831" actId="207"/>
          <ac:graphicFrameMkLst>
            <pc:docMk/>
            <pc:sldMk cId="2199480211" sldId="641"/>
            <ac:graphicFrameMk id="3" creationId="{99D8422D-68C5-0116-D74C-6B1594BBC5AD}"/>
          </ac:graphicFrameMkLst>
        </pc:graphicFrameChg>
      </pc:sldChg>
      <pc:sldChg chg="modSp add del mod ord">
        <pc:chgData name="Soheil Abbasloo" userId="d71572ce-aea6-4a3a-9d7a-c1bc96c12f67" providerId="ADAL" clId="{ED41F9C1-8274-4F08-8693-1523C4FF26CB}" dt="2022-08-17T16:10:26.218" v="6093" actId="2696"/>
        <pc:sldMkLst>
          <pc:docMk/>
          <pc:sldMk cId="3039628124" sldId="642"/>
        </pc:sldMkLst>
        <pc:spChg chg="mod">
          <ac:chgData name="Soheil Abbasloo" userId="d71572ce-aea6-4a3a-9d7a-c1bc96c12f67" providerId="ADAL" clId="{ED41F9C1-8274-4F08-8693-1523C4FF26CB}" dt="2022-08-12T22:11:26.123" v="5848" actId="207"/>
          <ac:spMkLst>
            <pc:docMk/>
            <pc:sldMk cId="3039628124" sldId="642"/>
            <ac:spMk id="86021" creationId="{56F2F409-1E5F-D945-39DE-BEFBC3980BC6}"/>
          </ac:spMkLst>
        </pc:spChg>
        <pc:graphicFrameChg chg="modGraphic">
          <ac:chgData name="Soheil Abbasloo" userId="d71572ce-aea6-4a3a-9d7a-c1bc96c12f67" providerId="ADAL" clId="{ED41F9C1-8274-4F08-8693-1523C4FF26CB}" dt="2022-08-12T22:11:06.619" v="5845" actId="207"/>
          <ac:graphicFrameMkLst>
            <pc:docMk/>
            <pc:sldMk cId="3039628124" sldId="642"/>
            <ac:graphicFrameMk id="3" creationId="{99D8422D-68C5-0116-D74C-6B1594BBC5AD}"/>
          </ac:graphicFrameMkLst>
        </pc:graphicFrameChg>
      </pc:sldChg>
      <pc:sldChg chg="modSp add del mod ord">
        <pc:chgData name="Soheil Abbasloo" userId="d71572ce-aea6-4a3a-9d7a-c1bc96c12f67" providerId="ADAL" clId="{ED41F9C1-8274-4F08-8693-1523C4FF26CB}" dt="2022-08-17T16:10:26.218" v="6093" actId="2696"/>
        <pc:sldMkLst>
          <pc:docMk/>
          <pc:sldMk cId="2513700804" sldId="643"/>
        </pc:sldMkLst>
        <pc:spChg chg="mod">
          <ac:chgData name="Soheil Abbasloo" userId="d71572ce-aea6-4a3a-9d7a-c1bc96c12f67" providerId="ADAL" clId="{ED41F9C1-8274-4F08-8693-1523C4FF26CB}" dt="2022-08-12T22:12:25.464" v="5858" actId="20577"/>
          <ac:spMkLst>
            <pc:docMk/>
            <pc:sldMk cId="2513700804" sldId="643"/>
            <ac:spMk id="86021" creationId="{56F2F409-1E5F-D945-39DE-BEFBC3980BC6}"/>
          </ac:spMkLst>
        </pc:spChg>
        <pc:graphicFrameChg chg="modGraphic">
          <ac:chgData name="Soheil Abbasloo" userId="d71572ce-aea6-4a3a-9d7a-c1bc96c12f67" providerId="ADAL" clId="{ED41F9C1-8274-4F08-8693-1523C4FF26CB}" dt="2022-08-12T22:12:21.443" v="5856" actId="207"/>
          <ac:graphicFrameMkLst>
            <pc:docMk/>
            <pc:sldMk cId="2513700804" sldId="643"/>
            <ac:graphicFrameMk id="3" creationId="{99D8422D-68C5-0116-D74C-6B1594BBC5AD}"/>
          </ac:graphicFrameMkLst>
        </pc:graphicFrameChg>
      </pc:sldChg>
      <pc:sldChg chg="modSp add del mod ord">
        <pc:chgData name="Soheil Abbasloo" userId="d71572ce-aea6-4a3a-9d7a-c1bc96c12f67" providerId="ADAL" clId="{ED41F9C1-8274-4F08-8693-1523C4FF26CB}" dt="2022-08-17T16:10:26.218" v="6093" actId="2696"/>
        <pc:sldMkLst>
          <pc:docMk/>
          <pc:sldMk cId="1422314529" sldId="644"/>
        </pc:sldMkLst>
        <pc:spChg chg="mod">
          <ac:chgData name="Soheil Abbasloo" userId="d71572ce-aea6-4a3a-9d7a-c1bc96c12f67" providerId="ADAL" clId="{ED41F9C1-8274-4F08-8693-1523C4FF26CB}" dt="2022-08-12T22:13:10.888" v="5868" actId="6549"/>
          <ac:spMkLst>
            <pc:docMk/>
            <pc:sldMk cId="1422314529" sldId="644"/>
            <ac:spMk id="86021" creationId="{56F2F409-1E5F-D945-39DE-BEFBC3980BC6}"/>
          </ac:spMkLst>
        </pc:spChg>
        <pc:graphicFrameChg chg="modGraphic">
          <ac:chgData name="Soheil Abbasloo" userId="d71572ce-aea6-4a3a-9d7a-c1bc96c12f67" providerId="ADAL" clId="{ED41F9C1-8274-4F08-8693-1523C4FF26CB}" dt="2022-08-12T22:13:21.282" v="5869" actId="207"/>
          <ac:graphicFrameMkLst>
            <pc:docMk/>
            <pc:sldMk cId="1422314529" sldId="644"/>
            <ac:graphicFrameMk id="3" creationId="{99D8422D-68C5-0116-D74C-6B1594BBC5AD}"/>
          </ac:graphicFrameMkLst>
        </pc:graphicFrameChg>
      </pc:sldChg>
      <pc:sldChg chg="modSp add del mod">
        <pc:chgData name="Soheil Abbasloo" userId="d71572ce-aea6-4a3a-9d7a-c1bc96c12f67" providerId="ADAL" clId="{ED41F9C1-8274-4F08-8693-1523C4FF26CB}" dt="2022-08-17T16:10:26.218" v="6093" actId="2696"/>
        <pc:sldMkLst>
          <pc:docMk/>
          <pc:sldMk cId="2617910128" sldId="645"/>
        </pc:sldMkLst>
        <pc:spChg chg="mod">
          <ac:chgData name="Soheil Abbasloo" userId="d71572ce-aea6-4a3a-9d7a-c1bc96c12f67" providerId="ADAL" clId="{ED41F9C1-8274-4F08-8693-1523C4FF26CB}" dt="2022-08-12T22:15:31.577" v="5905" actId="207"/>
          <ac:spMkLst>
            <pc:docMk/>
            <pc:sldMk cId="2617910128" sldId="645"/>
            <ac:spMk id="86021" creationId="{56F2F409-1E5F-D945-39DE-BEFBC3980BC6}"/>
          </ac:spMkLst>
        </pc:spChg>
        <pc:graphicFrameChg chg="modGraphic">
          <ac:chgData name="Soheil Abbasloo" userId="d71572ce-aea6-4a3a-9d7a-c1bc96c12f67" providerId="ADAL" clId="{ED41F9C1-8274-4F08-8693-1523C4FF26CB}" dt="2022-08-12T22:14:29.764" v="5877" actId="207"/>
          <ac:graphicFrameMkLst>
            <pc:docMk/>
            <pc:sldMk cId="2617910128" sldId="645"/>
            <ac:graphicFrameMk id="3" creationId="{99D8422D-68C5-0116-D74C-6B1594BBC5AD}"/>
          </ac:graphicFrameMkLst>
        </pc:graphicFrameChg>
      </pc:sldChg>
      <pc:sldChg chg="modSp add del mod">
        <pc:chgData name="Soheil Abbasloo" userId="d71572ce-aea6-4a3a-9d7a-c1bc96c12f67" providerId="ADAL" clId="{ED41F9C1-8274-4F08-8693-1523C4FF26CB}" dt="2022-08-17T16:10:26.218" v="6093" actId="2696"/>
        <pc:sldMkLst>
          <pc:docMk/>
          <pc:sldMk cId="1680044374" sldId="646"/>
        </pc:sldMkLst>
        <pc:spChg chg="mod">
          <ac:chgData name="Soheil Abbasloo" userId="d71572ce-aea6-4a3a-9d7a-c1bc96c12f67" providerId="ADAL" clId="{ED41F9C1-8274-4F08-8693-1523C4FF26CB}" dt="2022-08-12T22:17:09.253" v="5912" actId="6549"/>
          <ac:spMkLst>
            <pc:docMk/>
            <pc:sldMk cId="1680044374" sldId="646"/>
            <ac:spMk id="86021" creationId="{56F2F409-1E5F-D945-39DE-BEFBC3980BC6}"/>
          </ac:spMkLst>
        </pc:spChg>
        <pc:graphicFrameChg chg="modGraphic">
          <ac:chgData name="Soheil Abbasloo" userId="d71572ce-aea6-4a3a-9d7a-c1bc96c12f67" providerId="ADAL" clId="{ED41F9C1-8274-4F08-8693-1523C4FF26CB}" dt="2022-08-12T22:17:22.622" v="5913" actId="207"/>
          <ac:graphicFrameMkLst>
            <pc:docMk/>
            <pc:sldMk cId="1680044374" sldId="646"/>
            <ac:graphicFrameMk id="3" creationId="{99D8422D-68C5-0116-D74C-6B1594BBC5AD}"/>
          </ac:graphicFrameMkLst>
        </pc:graphicFrameChg>
      </pc:sldChg>
      <pc:sldChg chg="modSp add del mod">
        <pc:chgData name="Soheil Abbasloo" userId="d71572ce-aea6-4a3a-9d7a-c1bc96c12f67" providerId="ADAL" clId="{ED41F9C1-8274-4F08-8693-1523C4FF26CB}" dt="2022-08-17T16:10:26.218" v="6093" actId="2696"/>
        <pc:sldMkLst>
          <pc:docMk/>
          <pc:sldMk cId="2597133869" sldId="647"/>
        </pc:sldMkLst>
        <pc:spChg chg="mod">
          <ac:chgData name="Soheil Abbasloo" userId="d71572ce-aea6-4a3a-9d7a-c1bc96c12f67" providerId="ADAL" clId="{ED41F9C1-8274-4F08-8693-1523C4FF26CB}" dt="2022-08-12T22:18:16.872" v="5927" actId="207"/>
          <ac:spMkLst>
            <pc:docMk/>
            <pc:sldMk cId="2597133869" sldId="647"/>
            <ac:spMk id="86021" creationId="{56F2F409-1E5F-D945-39DE-BEFBC3980BC6}"/>
          </ac:spMkLst>
        </pc:spChg>
        <pc:graphicFrameChg chg="modGraphic">
          <ac:chgData name="Soheil Abbasloo" userId="d71572ce-aea6-4a3a-9d7a-c1bc96c12f67" providerId="ADAL" clId="{ED41F9C1-8274-4F08-8693-1523C4FF26CB}" dt="2022-08-12T22:18:22.278" v="5928" actId="207"/>
          <ac:graphicFrameMkLst>
            <pc:docMk/>
            <pc:sldMk cId="2597133869" sldId="647"/>
            <ac:graphicFrameMk id="3" creationId="{99D8422D-68C5-0116-D74C-6B1594BBC5AD}"/>
          </ac:graphicFrameMkLst>
        </pc:graphicFrameChg>
      </pc:sldChg>
      <pc:sldChg chg="modSp add del mod">
        <pc:chgData name="Soheil Abbasloo" userId="d71572ce-aea6-4a3a-9d7a-c1bc96c12f67" providerId="ADAL" clId="{ED41F9C1-8274-4F08-8693-1523C4FF26CB}" dt="2022-08-17T16:10:26.218" v="6093" actId="2696"/>
        <pc:sldMkLst>
          <pc:docMk/>
          <pc:sldMk cId="3768510945" sldId="648"/>
        </pc:sldMkLst>
        <pc:spChg chg="mod">
          <ac:chgData name="Soheil Abbasloo" userId="d71572ce-aea6-4a3a-9d7a-c1bc96c12f67" providerId="ADAL" clId="{ED41F9C1-8274-4F08-8693-1523C4FF26CB}" dt="2022-08-12T22:21:52.455" v="5988" actId="33524"/>
          <ac:spMkLst>
            <pc:docMk/>
            <pc:sldMk cId="3768510945" sldId="648"/>
            <ac:spMk id="86021" creationId="{56F2F409-1E5F-D945-39DE-BEFBC3980BC6}"/>
          </ac:spMkLst>
        </pc:spChg>
        <pc:graphicFrameChg chg="modGraphic">
          <ac:chgData name="Soheil Abbasloo" userId="d71572ce-aea6-4a3a-9d7a-c1bc96c12f67" providerId="ADAL" clId="{ED41F9C1-8274-4F08-8693-1523C4FF26CB}" dt="2022-08-12T22:19:18.866" v="5940" actId="207"/>
          <ac:graphicFrameMkLst>
            <pc:docMk/>
            <pc:sldMk cId="3768510945" sldId="648"/>
            <ac:graphicFrameMk id="3" creationId="{99D8422D-68C5-0116-D74C-6B1594BBC5AD}"/>
          </ac:graphicFrameMkLst>
        </pc:graphicFrameChg>
      </pc:sldChg>
      <pc:sldChg chg="modSp add del mod ord modAnim">
        <pc:chgData name="Soheil Abbasloo" userId="d71572ce-aea6-4a3a-9d7a-c1bc96c12f67" providerId="ADAL" clId="{ED41F9C1-8274-4F08-8693-1523C4FF26CB}" dt="2022-08-17T16:10:26.218" v="6093" actId="2696"/>
        <pc:sldMkLst>
          <pc:docMk/>
          <pc:sldMk cId="416333005" sldId="649"/>
        </pc:sldMkLst>
        <pc:spChg chg="mod">
          <ac:chgData name="Soheil Abbasloo" userId="d71572ce-aea6-4a3a-9d7a-c1bc96c12f67" providerId="ADAL" clId="{ED41F9C1-8274-4F08-8693-1523C4FF26CB}" dt="2022-08-12T22:23:14.736" v="6025" actId="6549"/>
          <ac:spMkLst>
            <pc:docMk/>
            <pc:sldMk cId="416333005" sldId="649"/>
            <ac:spMk id="86021" creationId="{56F2F409-1E5F-D945-39DE-BEFBC3980BC6}"/>
          </ac:spMkLst>
        </pc:spChg>
        <pc:graphicFrameChg chg="modGraphic">
          <ac:chgData name="Soheil Abbasloo" userId="d71572ce-aea6-4a3a-9d7a-c1bc96c12f67" providerId="ADAL" clId="{ED41F9C1-8274-4F08-8693-1523C4FF26CB}" dt="2022-08-12T22:20:14.907" v="5953" actId="207"/>
          <ac:graphicFrameMkLst>
            <pc:docMk/>
            <pc:sldMk cId="416333005" sldId="649"/>
            <ac:graphicFrameMk id="3" creationId="{99D8422D-68C5-0116-D74C-6B1594BBC5AD}"/>
          </ac:graphicFrameMkLst>
        </pc:graphicFrameChg>
      </pc:sldChg>
      <pc:sldMasterChg chg="delSp modSp mod delSldLayout modSldLayout">
        <pc:chgData name="Soheil Abbasloo" userId="d71572ce-aea6-4a3a-9d7a-c1bc96c12f67" providerId="ADAL" clId="{ED41F9C1-8274-4F08-8693-1523C4FF26CB}" dt="2022-08-17T16:10:26.218" v="6093" actId="2696"/>
        <pc:sldMasterMkLst>
          <pc:docMk/>
          <pc:sldMasterMk cId="222779046" sldId="2147483663"/>
        </pc:sldMasterMkLst>
        <pc:spChg chg="del">
          <ac:chgData name="Soheil Abbasloo" userId="d71572ce-aea6-4a3a-9d7a-c1bc96c12f67" providerId="ADAL" clId="{ED41F9C1-8274-4F08-8693-1523C4FF26CB}" dt="2022-08-10T22:23:45.403" v="16" actId="478"/>
          <ac:spMkLst>
            <pc:docMk/>
            <pc:sldMasterMk cId="222779046" sldId="2147483663"/>
            <ac:spMk id="2" creationId="{00000000-0000-0000-0000-000000000000}"/>
          </ac:spMkLst>
        </pc:spChg>
        <pc:spChg chg="mod">
          <ac:chgData name="Soheil Abbasloo" userId="d71572ce-aea6-4a3a-9d7a-c1bc96c12f67" providerId="ADAL" clId="{ED41F9C1-8274-4F08-8693-1523C4FF26CB}" dt="2022-08-10T22:28:23.882" v="57" actId="122"/>
          <ac:spMkLst>
            <pc:docMk/>
            <pc:sldMasterMk cId="222779046" sldId="2147483663"/>
            <ac:spMk id="3" creationId="{00000000-0000-0000-0000-000000000000}"/>
          </ac:spMkLst>
        </pc:spChg>
        <pc:spChg chg="del">
          <ac:chgData name="Soheil Abbasloo" userId="d71572ce-aea6-4a3a-9d7a-c1bc96c12f67" providerId="ADAL" clId="{ED41F9C1-8274-4F08-8693-1523C4FF26CB}" dt="2022-08-10T22:23:43.535" v="15" actId="478"/>
          <ac:spMkLst>
            <pc:docMk/>
            <pc:sldMasterMk cId="222779046" sldId="2147483663"/>
            <ac:spMk id="6" creationId="{7DBBC529-0874-001C-477E-25E6E3E968F3}"/>
          </ac:spMkLst>
        </pc:spChg>
        <pc:sldLayoutChg chg="modSp">
          <pc:chgData name="Soheil Abbasloo" userId="d71572ce-aea6-4a3a-9d7a-c1bc96c12f67" providerId="ADAL" clId="{ED41F9C1-8274-4F08-8693-1523C4FF26CB}" dt="2022-08-10T22:24:57.858" v="53" actId="404"/>
          <pc:sldLayoutMkLst>
            <pc:docMk/>
            <pc:sldMasterMk cId="222779046" sldId="2147483663"/>
            <pc:sldLayoutMk cId="3750255736" sldId="2147483668"/>
          </pc:sldLayoutMkLst>
          <pc:spChg chg="mod">
            <ac:chgData name="Soheil Abbasloo" userId="d71572ce-aea6-4a3a-9d7a-c1bc96c12f67" providerId="ADAL" clId="{ED41F9C1-8274-4F08-8693-1523C4FF26CB}" dt="2022-08-10T22:24:57.858" v="53" actId="404"/>
            <ac:spMkLst>
              <pc:docMk/>
              <pc:sldMasterMk cId="222779046" sldId="2147483663"/>
              <pc:sldLayoutMk cId="3750255736" sldId="2147483668"/>
              <ac:spMk id="15" creationId="{00000000-0000-0000-0000-000000000000}"/>
            </ac:spMkLst>
          </pc:spChg>
        </pc:sldLayoutChg>
        <pc:sldLayoutChg chg="modSp">
          <pc:chgData name="Soheil Abbasloo" userId="d71572ce-aea6-4a3a-9d7a-c1bc96c12f67" providerId="ADAL" clId="{ED41F9C1-8274-4F08-8693-1523C4FF26CB}" dt="2022-08-10T22:27:56.709" v="55" actId="404"/>
          <pc:sldLayoutMkLst>
            <pc:docMk/>
            <pc:sldMasterMk cId="222779046" sldId="2147483663"/>
            <pc:sldLayoutMk cId="1711771940" sldId="2147483669"/>
          </pc:sldLayoutMkLst>
          <pc:spChg chg="mod">
            <ac:chgData name="Soheil Abbasloo" userId="d71572ce-aea6-4a3a-9d7a-c1bc96c12f67" providerId="ADAL" clId="{ED41F9C1-8274-4F08-8693-1523C4FF26CB}" dt="2022-08-10T22:27:56.709" v="55" actId="404"/>
            <ac:spMkLst>
              <pc:docMk/>
              <pc:sldMasterMk cId="222779046" sldId="2147483663"/>
              <pc:sldLayoutMk cId="1711771940" sldId="2147483669"/>
              <ac:spMk id="19" creationId="{00000000-0000-0000-0000-000000000000}"/>
            </ac:spMkLst>
          </pc:spChg>
        </pc:sldLayoutChg>
        <pc:sldLayoutChg chg="del">
          <pc:chgData name="Soheil Abbasloo" userId="d71572ce-aea6-4a3a-9d7a-c1bc96c12f67" providerId="ADAL" clId="{ED41F9C1-8274-4F08-8693-1523C4FF26CB}" dt="2022-08-10T22:28:59.896" v="59" actId="47"/>
          <pc:sldLayoutMkLst>
            <pc:docMk/>
            <pc:sldMasterMk cId="222779046" sldId="2147483663"/>
            <pc:sldLayoutMk cId="3663344456" sldId="2147483678"/>
          </pc:sldLayoutMkLst>
        </pc:sldLayoutChg>
        <pc:sldLayoutChg chg="del">
          <pc:chgData name="Soheil Abbasloo" userId="d71572ce-aea6-4a3a-9d7a-c1bc96c12f67" providerId="ADAL" clId="{ED41F9C1-8274-4F08-8693-1523C4FF26CB}" dt="2022-08-10T22:20:34.552" v="0" actId="47"/>
          <pc:sldLayoutMkLst>
            <pc:docMk/>
            <pc:sldMasterMk cId="222779046" sldId="2147483663"/>
            <pc:sldLayoutMk cId="3878414161" sldId="2147483678"/>
          </pc:sldLayoutMkLst>
        </pc:sldLayoutChg>
        <pc:sldLayoutChg chg="del">
          <pc:chgData name="Soheil Abbasloo" userId="d71572ce-aea6-4a3a-9d7a-c1bc96c12f67" providerId="ADAL" clId="{ED41F9C1-8274-4F08-8693-1523C4FF26CB}" dt="2022-08-10T22:20:34.552" v="0" actId="47"/>
          <pc:sldLayoutMkLst>
            <pc:docMk/>
            <pc:sldMasterMk cId="222779046" sldId="2147483663"/>
            <pc:sldLayoutMk cId="525155148" sldId="2147483679"/>
          </pc:sldLayoutMkLst>
        </pc:sldLayoutChg>
        <pc:sldLayoutChg chg="del">
          <pc:chgData name="Soheil Abbasloo" userId="d71572ce-aea6-4a3a-9d7a-c1bc96c12f67" providerId="ADAL" clId="{ED41F9C1-8274-4F08-8693-1523C4FF26CB}" dt="2022-08-17T16:10:26.218" v="6093" actId="2696"/>
          <pc:sldLayoutMkLst>
            <pc:docMk/>
            <pc:sldMasterMk cId="222779046" sldId="2147483663"/>
            <pc:sldLayoutMk cId="2115134489" sldId="2147483681"/>
          </pc:sldLayoutMkLst>
        </pc:sldLayoutChg>
      </pc:sldMasterChg>
      <pc:sldMasterChg chg="addSp">
        <pc:chgData name="Soheil Abbasloo" userId="d71572ce-aea6-4a3a-9d7a-c1bc96c12f67" providerId="ADAL" clId="{ED41F9C1-8274-4F08-8693-1523C4FF26CB}" dt="2022-08-10T22:21:28.842" v="9"/>
        <pc:sldMasterMkLst>
          <pc:docMk/>
          <pc:sldMasterMk cId="3113331252" sldId="2147483681"/>
        </pc:sldMasterMkLst>
        <pc:spChg chg="add">
          <ac:chgData name="Soheil Abbasloo" userId="d71572ce-aea6-4a3a-9d7a-c1bc96c12f67" providerId="ADAL" clId="{ED41F9C1-8274-4F08-8693-1523C4FF26CB}" dt="2022-08-10T22:21:28.842" v="9"/>
          <ac:spMkLst>
            <pc:docMk/>
            <pc:sldMasterMk cId="3113331252" sldId="2147483681"/>
            <ac:spMk id="7" creationId="{E24C3658-5440-C8DB-210F-EEF198003069}"/>
          </ac:spMkLst>
        </pc:spChg>
      </pc:sldMasterChg>
      <pc:sldMasterChg chg="del delSldLayout">
        <pc:chgData name="Soheil Abbasloo" userId="d71572ce-aea6-4a3a-9d7a-c1bc96c12f67" providerId="ADAL" clId="{ED41F9C1-8274-4F08-8693-1523C4FF26CB}" dt="2022-08-10T22:32:08.897" v="106" actId="700"/>
        <pc:sldMasterMkLst>
          <pc:docMk/>
          <pc:sldMasterMk cId="3262656399" sldId="2147483681"/>
        </pc:sldMasterMkLst>
        <pc:sldLayoutChg chg="del">
          <pc:chgData name="Soheil Abbasloo" userId="d71572ce-aea6-4a3a-9d7a-c1bc96c12f67" providerId="ADAL" clId="{ED41F9C1-8274-4F08-8693-1523C4FF26CB}" dt="2022-08-10T22:32:08.897" v="106" actId="700"/>
          <pc:sldLayoutMkLst>
            <pc:docMk/>
            <pc:sldMasterMk cId="3262656399" sldId="2147483681"/>
            <pc:sldLayoutMk cId="4030770027" sldId="2147483682"/>
          </pc:sldLayoutMkLst>
        </pc:sldLayoutChg>
        <pc:sldLayoutChg chg="del">
          <pc:chgData name="Soheil Abbasloo" userId="d71572ce-aea6-4a3a-9d7a-c1bc96c12f67" providerId="ADAL" clId="{ED41F9C1-8274-4F08-8693-1523C4FF26CB}" dt="2022-08-10T22:32:08.897" v="106" actId="700"/>
          <pc:sldLayoutMkLst>
            <pc:docMk/>
            <pc:sldMasterMk cId="3262656399" sldId="2147483681"/>
            <pc:sldLayoutMk cId="2252726473" sldId="2147483683"/>
          </pc:sldLayoutMkLst>
        </pc:sldLayoutChg>
        <pc:sldLayoutChg chg="del">
          <pc:chgData name="Soheil Abbasloo" userId="d71572ce-aea6-4a3a-9d7a-c1bc96c12f67" providerId="ADAL" clId="{ED41F9C1-8274-4F08-8693-1523C4FF26CB}" dt="2022-08-10T22:32:08.897" v="106" actId="700"/>
          <pc:sldLayoutMkLst>
            <pc:docMk/>
            <pc:sldMasterMk cId="3262656399" sldId="2147483681"/>
            <pc:sldLayoutMk cId="3744010685" sldId="2147483684"/>
          </pc:sldLayoutMkLst>
        </pc:sldLayoutChg>
        <pc:sldLayoutChg chg="del">
          <pc:chgData name="Soheil Abbasloo" userId="d71572ce-aea6-4a3a-9d7a-c1bc96c12f67" providerId="ADAL" clId="{ED41F9C1-8274-4F08-8693-1523C4FF26CB}" dt="2022-08-10T22:32:08.897" v="106" actId="700"/>
          <pc:sldLayoutMkLst>
            <pc:docMk/>
            <pc:sldMasterMk cId="3262656399" sldId="2147483681"/>
            <pc:sldLayoutMk cId="3930290795" sldId="2147483685"/>
          </pc:sldLayoutMkLst>
        </pc:sldLayoutChg>
        <pc:sldLayoutChg chg="del">
          <pc:chgData name="Soheil Abbasloo" userId="d71572ce-aea6-4a3a-9d7a-c1bc96c12f67" providerId="ADAL" clId="{ED41F9C1-8274-4F08-8693-1523C4FF26CB}" dt="2022-08-10T22:32:08.897" v="106" actId="700"/>
          <pc:sldLayoutMkLst>
            <pc:docMk/>
            <pc:sldMasterMk cId="3262656399" sldId="2147483681"/>
            <pc:sldLayoutMk cId="2689949808" sldId="2147483686"/>
          </pc:sldLayoutMkLst>
        </pc:sldLayoutChg>
        <pc:sldLayoutChg chg="del">
          <pc:chgData name="Soheil Abbasloo" userId="d71572ce-aea6-4a3a-9d7a-c1bc96c12f67" providerId="ADAL" clId="{ED41F9C1-8274-4F08-8693-1523C4FF26CB}" dt="2022-08-10T22:32:08.897" v="106" actId="700"/>
          <pc:sldLayoutMkLst>
            <pc:docMk/>
            <pc:sldMasterMk cId="3262656399" sldId="2147483681"/>
            <pc:sldLayoutMk cId="333149546" sldId="2147483687"/>
          </pc:sldLayoutMkLst>
        </pc:sldLayoutChg>
        <pc:sldLayoutChg chg="del">
          <pc:chgData name="Soheil Abbasloo" userId="d71572ce-aea6-4a3a-9d7a-c1bc96c12f67" providerId="ADAL" clId="{ED41F9C1-8274-4F08-8693-1523C4FF26CB}" dt="2022-08-10T22:32:08.897" v="106" actId="700"/>
          <pc:sldLayoutMkLst>
            <pc:docMk/>
            <pc:sldMasterMk cId="3262656399" sldId="2147483681"/>
            <pc:sldLayoutMk cId="1003892992" sldId="2147483688"/>
          </pc:sldLayoutMkLst>
        </pc:sldLayoutChg>
        <pc:sldLayoutChg chg="del">
          <pc:chgData name="Soheil Abbasloo" userId="d71572ce-aea6-4a3a-9d7a-c1bc96c12f67" providerId="ADAL" clId="{ED41F9C1-8274-4F08-8693-1523C4FF26CB}" dt="2022-08-10T22:32:08.897" v="106" actId="700"/>
          <pc:sldLayoutMkLst>
            <pc:docMk/>
            <pc:sldMasterMk cId="3262656399" sldId="2147483681"/>
            <pc:sldLayoutMk cId="3829086001" sldId="2147483689"/>
          </pc:sldLayoutMkLst>
        </pc:sldLayoutChg>
        <pc:sldLayoutChg chg="del">
          <pc:chgData name="Soheil Abbasloo" userId="d71572ce-aea6-4a3a-9d7a-c1bc96c12f67" providerId="ADAL" clId="{ED41F9C1-8274-4F08-8693-1523C4FF26CB}" dt="2022-08-10T22:32:08.897" v="106" actId="700"/>
          <pc:sldLayoutMkLst>
            <pc:docMk/>
            <pc:sldMasterMk cId="3262656399" sldId="2147483681"/>
            <pc:sldLayoutMk cId="167987743" sldId="2147483690"/>
          </pc:sldLayoutMkLst>
        </pc:sldLayoutChg>
        <pc:sldLayoutChg chg="del">
          <pc:chgData name="Soheil Abbasloo" userId="d71572ce-aea6-4a3a-9d7a-c1bc96c12f67" providerId="ADAL" clId="{ED41F9C1-8274-4F08-8693-1523C4FF26CB}" dt="2022-08-10T22:32:08.897" v="106" actId="700"/>
          <pc:sldLayoutMkLst>
            <pc:docMk/>
            <pc:sldMasterMk cId="3262656399" sldId="2147483681"/>
            <pc:sldLayoutMk cId="1314168537" sldId="2147483691"/>
          </pc:sldLayoutMkLst>
        </pc:sldLayoutChg>
        <pc:sldLayoutChg chg="del">
          <pc:chgData name="Soheil Abbasloo" userId="d71572ce-aea6-4a3a-9d7a-c1bc96c12f67" providerId="ADAL" clId="{ED41F9C1-8274-4F08-8693-1523C4FF26CB}" dt="2022-08-10T22:32:08.897" v="106" actId="700"/>
          <pc:sldLayoutMkLst>
            <pc:docMk/>
            <pc:sldMasterMk cId="3262656399" sldId="2147483681"/>
            <pc:sldLayoutMk cId="1115588036" sldId="214748369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0BABB5-F332-1B8C-134C-CC319271BB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701CB9B-9718-C6D1-929E-F306E45566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CD5079-981C-476A-AB7A-1AABBF1DC7D0}" type="datetimeFigureOut">
              <a:rPr lang="en-US" smtClean="0"/>
              <a:t>Tue 11/22/22</a:t>
            </a:fld>
            <a:endParaRPr lang="en-US"/>
          </a:p>
        </p:txBody>
      </p:sp>
      <p:sp>
        <p:nvSpPr>
          <p:cNvPr id="4" name="Footer Placeholder 3">
            <a:extLst>
              <a:ext uri="{FF2B5EF4-FFF2-40B4-BE49-F238E27FC236}">
                <a16:creationId xmlns:a16="http://schemas.microsoft.com/office/drawing/2014/main" id="{3DF63AAF-62A4-D117-08BC-D2154E6D30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88B83DF-761B-D94F-A935-237E522D61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871F1A-4452-4ED7-A9A4-2462C81F8DA3}" type="slidenum">
              <a:rPr lang="en-US" smtClean="0"/>
              <a:t>‹#›</a:t>
            </a:fld>
            <a:endParaRPr lang="en-US"/>
          </a:p>
        </p:txBody>
      </p:sp>
    </p:spTree>
    <p:extLst>
      <p:ext uri="{BB962C8B-B14F-4D97-AF65-F5344CB8AC3E}">
        <p14:creationId xmlns:p14="http://schemas.microsoft.com/office/powerpoint/2010/main" val="1092277908"/>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21T17:03:39.222"/>
    </inkml:context>
    <inkml:brush xml:id="br0">
      <inkml:brushProperty name="width" value="0.15875" units="cm"/>
      <inkml:brushProperty name="height" value="0.15875" units="cm"/>
      <inkml:brushProperty name="color" value="#E71224"/>
    </inkml:brush>
  </inkml:definitions>
  <inkml:trace contextRef="#ctx0" brushRef="#br0">1255 164 2303 0 0,'23'-81'1056'0'0,"6"-2"4039"0"0,-95 264 1098 0 0,-49 93-5369 0 0,100-241-496 0 0,-261 504 698 0 0,271-527-1010 0 0,-529 1087 486 0 0,406-828-470 0 0,-26 61-1661 0 0,146-306-2234 0 0,2-6-1253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1-21T17:03:39.685"/>
    </inkml:context>
    <inkml:brush xml:id="br0">
      <inkml:brushProperty name="width" value="0.15875" units="cm"/>
      <inkml:brushProperty name="height" value="0.15875" units="cm"/>
      <inkml:brushProperty name="color" value="#E71224"/>
    </inkml:brush>
  </inkml:definitions>
  <inkml:trace contextRef="#ctx0" brushRef="#br0">83 158 5527 0 0,'-8'-10'433'0'0,"0"0"0"0"0,1-1-1 0 0,-7-11 1 0 0,-25-67 6666 0 0,33 73-5771 0 0,34 91 3313 0 0,21 56-3896 0 0,72 150 207 0 0,166 363-192 0 0,311 509-472 0 0,-396-843-1826 0 0,-98-166-6156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35535167"/>
      </p:ext>
    </p:extLst>
  </p:cSld>
  <p:clrMap bg1="lt1" tx1="dk1" bg2="lt2" tx2="dk2" accent1="accent1" accent2="accent2" accent3="accent3" accent4="accent4" accent5="accent5" accent6="accent6" hlink="hlink" folHlink="folHlink"/>
  <p:hf hdr="0" ftr="0" dt="0"/>
  <p:notesStyle>
    <a:lvl1pPr defTabSz="546100">
      <a:defRPr sz="2200">
        <a:latin typeface="Lucida Grande"/>
        <a:ea typeface="Lucida Grande"/>
        <a:cs typeface="Lucida Grande"/>
        <a:sym typeface="Lucida Grande"/>
      </a:defRPr>
    </a:lvl1pPr>
    <a:lvl2pPr indent="228600" defTabSz="546100">
      <a:defRPr sz="2200">
        <a:latin typeface="Lucida Grande"/>
        <a:ea typeface="Lucida Grande"/>
        <a:cs typeface="Lucida Grande"/>
        <a:sym typeface="Lucida Grande"/>
      </a:defRPr>
    </a:lvl2pPr>
    <a:lvl3pPr indent="457200" defTabSz="546100">
      <a:defRPr sz="2200">
        <a:latin typeface="Lucida Grande"/>
        <a:ea typeface="Lucida Grande"/>
        <a:cs typeface="Lucida Grande"/>
        <a:sym typeface="Lucida Grande"/>
      </a:defRPr>
    </a:lvl3pPr>
    <a:lvl4pPr indent="685800" defTabSz="546100">
      <a:defRPr sz="2200">
        <a:latin typeface="Lucida Grande"/>
        <a:ea typeface="Lucida Grande"/>
        <a:cs typeface="Lucida Grande"/>
        <a:sym typeface="Lucida Grande"/>
      </a:defRPr>
    </a:lvl4pPr>
    <a:lvl5pPr indent="914400" defTabSz="546100">
      <a:defRPr sz="2200">
        <a:latin typeface="Lucida Grande"/>
        <a:ea typeface="Lucida Grande"/>
        <a:cs typeface="Lucida Grande"/>
        <a:sym typeface="Lucida Grande"/>
      </a:defRPr>
    </a:lvl5pPr>
    <a:lvl6pPr indent="1143000" defTabSz="546100">
      <a:defRPr sz="2200">
        <a:latin typeface="Lucida Grande"/>
        <a:ea typeface="Lucida Grande"/>
        <a:cs typeface="Lucida Grande"/>
        <a:sym typeface="Lucida Grande"/>
      </a:defRPr>
    </a:lvl6pPr>
    <a:lvl7pPr indent="1371600" defTabSz="546100">
      <a:defRPr sz="2200">
        <a:latin typeface="Lucida Grande"/>
        <a:ea typeface="Lucida Grande"/>
        <a:cs typeface="Lucida Grande"/>
        <a:sym typeface="Lucida Grande"/>
      </a:defRPr>
    </a:lvl7pPr>
    <a:lvl8pPr indent="1600200" defTabSz="546100">
      <a:defRPr sz="2200">
        <a:latin typeface="Lucida Grande"/>
        <a:ea typeface="Lucida Grande"/>
        <a:cs typeface="Lucida Grande"/>
        <a:sym typeface="Lucida Grande"/>
      </a:defRPr>
    </a:lvl8pPr>
    <a:lvl9pPr indent="1828800" defTabSz="5461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04B8B-8C3D-4BF8-8AB7-03373010174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13538" name="Rectangle 2"/>
          <p:cNvSpPr>
            <a:spLocks noGrp="1" noRot="1" noChangeAspect="1" noChangeArrowheads="1" noTextEdit="1"/>
          </p:cNvSpPr>
          <p:nvPr>
            <p:ph type="sldImg"/>
          </p:nvPr>
        </p:nvSpPr>
        <p:spPr>
          <a:xfrm>
            <a:off x="381000" y="685800"/>
            <a:ext cx="6096000" cy="3429000"/>
          </a:xfrm>
          <a:ln/>
        </p:spPr>
      </p:sp>
      <p:sp>
        <p:nvSpPr>
          <p:cNvPr id="2113539" name="Rectangle 3"/>
          <p:cNvSpPr>
            <a:spLocks noGrp="1" noChangeArrowheads="1"/>
          </p:cNvSpPr>
          <p:nvPr>
            <p:ph type="body" idx="1"/>
          </p:nvPr>
        </p:nvSpPr>
        <p:spPr>
          <a:xfrm>
            <a:off x="974725" y="4560888"/>
            <a:ext cx="5365750" cy="4319587"/>
          </a:xfrm>
        </p:spPr>
        <p:txBody>
          <a:bodyPr/>
          <a:lstStyle/>
          <a:p>
            <a:r>
              <a:rPr lang="en-US" altLang="en-US" sz="2800" dirty="0">
                <a:latin typeface="Arial" panose="020B0604020202020204" pitchFamily="34" charset="0"/>
              </a:rPr>
              <a:t>Worm:</a:t>
            </a:r>
          </a:p>
          <a:p>
            <a:r>
              <a:rPr lang="en-US" altLang="en-US" sz="2800" dirty="0">
                <a:latin typeface="Arial" panose="020B0604020202020204" pitchFamily="34" charset="0"/>
              </a:rPr>
              <a:t>Self-replicating/self-propagating code</a:t>
            </a:r>
          </a:p>
          <a:p>
            <a:r>
              <a:rPr lang="en-US" altLang="en-US" sz="2800" dirty="0">
                <a:latin typeface="Arial" panose="020B0604020202020204" pitchFamily="34" charset="0"/>
              </a:rPr>
              <a:t>Spreads across a network by exploiting flaws in open services</a:t>
            </a:r>
          </a:p>
          <a:p>
            <a:pPr lvl="1"/>
            <a:r>
              <a:rPr lang="en-US" altLang="en-US" sz="2400" dirty="0">
                <a:latin typeface="Arial" panose="020B0604020202020204" pitchFamily="34" charset="0"/>
              </a:rPr>
              <a:t>- As opposed to viruses, which require user action to quicken/spread</a:t>
            </a:r>
          </a:p>
          <a:p>
            <a:endParaRPr lang="en-US" dirty="0"/>
          </a:p>
        </p:txBody>
      </p:sp>
    </p:spTree>
    <p:extLst>
      <p:ext uri="{BB962C8B-B14F-4D97-AF65-F5344CB8AC3E}">
        <p14:creationId xmlns:p14="http://schemas.microsoft.com/office/powerpoint/2010/main" val="1217941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41C540-135D-4080-9527-A35E4BC87C0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34018" name="Rectangle 2"/>
          <p:cNvSpPr>
            <a:spLocks noGrp="1" noRot="1" noChangeAspect="1" noChangeArrowheads="1" noTextEdit="1"/>
          </p:cNvSpPr>
          <p:nvPr>
            <p:ph type="sldImg"/>
          </p:nvPr>
        </p:nvSpPr>
        <p:spPr>
          <a:xfrm>
            <a:off x="381000" y="685800"/>
            <a:ext cx="6096000" cy="3429000"/>
          </a:xfrm>
          <a:ln/>
        </p:spPr>
      </p:sp>
      <p:sp>
        <p:nvSpPr>
          <p:cNvPr id="2134019" name="Rectangle 3"/>
          <p:cNvSpPr>
            <a:spLocks noGrp="1" noChangeArrowheads="1"/>
          </p:cNvSpPr>
          <p:nvPr>
            <p:ph type="body" idx="1"/>
          </p:nvPr>
        </p:nvSpPr>
        <p:spPr>
          <a:xfrm>
            <a:off x="974725" y="4560888"/>
            <a:ext cx="5365750" cy="4319587"/>
          </a:xfrm>
        </p:spPr>
        <p:txBody>
          <a:bodyPr/>
          <a:lstStyle/>
          <a:p>
            <a:endParaRPr lang="en-US"/>
          </a:p>
        </p:txBody>
      </p:sp>
    </p:spTree>
    <p:extLst>
      <p:ext uri="{BB962C8B-B14F-4D97-AF65-F5344CB8AC3E}">
        <p14:creationId xmlns:p14="http://schemas.microsoft.com/office/powerpoint/2010/main" val="482273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CCCC6-F461-4419-9B57-84473853058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36066" name="Rectangle 2"/>
          <p:cNvSpPr>
            <a:spLocks noGrp="1" noRot="1" noChangeAspect="1" noChangeArrowheads="1" noTextEdit="1"/>
          </p:cNvSpPr>
          <p:nvPr>
            <p:ph type="sldImg"/>
          </p:nvPr>
        </p:nvSpPr>
        <p:spPr>
          <a:xfrm>
            <a:off x="381000" y="685800"/>
            <a:ext cx="6096000" cy="3429000"/>
          </a:xfrm>
          <a:ln/>
        </p:spPr>
      </p:sp>
      <p:sp>
        <p:nvSpPr>
          <p:cNvPr id="2136067" name="Rectangle 3"/>
          <p:cNvSpPr>
            <a:spLocks noGrp="1" noChangeArrowheads="1"/>
          </p:cNvSpPr>
          <p:nvPr>
            <p:ph type="body" idx="1"/>
          </p:nvPr>
        </p:nvSpPr>
        <p:spPr>
          <a:xfrm>
            <a:off x="974725" y="4560888"/>
            <a:ext cx="5365750" cy="4319587"/>
          </a:xfrm>
        </p:spPr>
        <p:txBody>
          <a:bodyPr/>
          <a:lstStyle/>
          <a:p>
            <a:endParaRPr lang="en-US"/>
          </a:p>
        </p:txBody>
      </p:sp>
    </p:spTree>
    <p:extLst>
      <p:ext uri="{BB962C8B-B14F-4D97-AF65-F5344CB8AC3E}">
        <p14:creationId xmlns:p14="http://schemas.microsoft.com/office/powerpoint/2010/main" val="970859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277A3D-74EE-4630-8C48-FD00BFD280F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38114" name="Rectangle 2"/>
          <p:cNvSpPr>
            <a:spLocks noGrp="1" noRot="1" noChangeAspect="1" noChangeArrowheads="1" noTextEdit="1"/>
          </p:cNvSpPr>
          <p:nvPr>
            <p:ph type="sldImg"/>
          </p:nvPr>
        </p:nvSpPr>
        <p:spPr>
          <a:xfrm>
            <a:off x="381000" y="685800"/>
            <a:ext cx="6096000" cy="3429000"/>
          </a:xfrm>
          <a:ln/>
        </p:spPr>
      </p:sp>
      <p:sp>
        <p:nvSpPr>
          <p:cNvPr id="2138115" name="Rectangle 3"/>
          <p:cNvSpPr>
            <a:spLocks noGrp="1" noChangeArrowheads="1"/>
          </p:cNvSpPr>
          <p:nvPr>
            <p:ph type="body" idx="1"/>
          </p:nvPr>
        </p:nvSpPr>
        <p:spPr>
          <a:xfrm>
            <a:off x="974725" y="4560888"/>
            <a:ext cx="5365750" cy="4319587"/>
          </a:xfrm>
        </p:spPr>
        <p:txBody>
          <a:bodyPr/>
          <a:lstStyle/>
          <a:p>
            <a:endParaRPr lang="en-US"/>
          </a:p>
        </p:txBody>
      </p:sp>
    </p:spTree>
    <p:extLst>
      <p:ext uri="{BB962C8B-B14F-4D97-AF65-F5344CB8AC3E}">
        <p14:creationId xmlns:p14="http://schemas.microsoft.com/office/powerpoint/2010/main" val="652345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3756AA-79BF-4263-8282-B1882032B7B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40162" name="Rectangle 2"/>
          <p:cNvSpPr>
            <a:spLocks noGrp="1" noRot="1" noChangeAspect="1" noChangeArrowheads="1" noTextEdit="1"/>
          </p:cNvSpPr>
          <p:nvPr>
            <p:ph type="sldImg"/>
          </p:nvPr>
        </p:nvSpPr>
        <p:spPr>
          <a:xfrm>
            <a:off x="381000" y="685800"/>
            <a:ext cx="6096000" cy="3429000"/>
          </a:xfrm>
          <a:ln/>
        </p:spPr>
      </p:sp>
      <p:sp>
        <p:nvSpPr>
          <p:cNvPr id="2140163" name="Rectangle 3"/>
          <p:cNvSpPr>
            <a:spLocks noGrp="1" noChangeArrowheads="1"/>
          </p:cNvSpPr>
          <p:nvPr>
            <p:ph type="body" idx="1"/>
          </p:nvPr>
        </p:nvSpPr>
        <p:spPr>
          <a:xfrm>
            <a:off x="974725" y="4560888"/>
            <a:ext cx="5365750" cy="4319587"/>
          </a:xfrm>
        </p:spPr>
        <p:txBody>
          <a:bodyPr/>
          <a:lstStyle/>
          <a:p>
            <a:endParaRPr lang="en-US"/>
          </a:p>
        </p:txBody>
      </p:sp>
    </p:spTree>
    <p:extLst>
      <p:ext uri="{BB962C8B-B14F-4D97-AF65-F5344CB8AC3E}">
        <p14:creationId xmlns:p14="http://schemas.microsoft.com/office/powerpoint/2010/main" val="1067540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364EC-42C9-4BC3-8036-4EE9A9C1846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42210" name="Rectangle 2"/>
          <p:cNvSpPr>
            <a:spLocks noGrp="1" noRot="1" noChangeAspect="1" noChangeArrowheads="1" noTextEdit="1"/>
          </p:cNvSpPr>
          <p:nvPr>
            <p:ph type="sldImg"/>
          </p:nvPr>
        </p:nvSpPr>
        <p:spPr>
          <a:xfrm>
            <a:off x="381000" y="685800"/>
            <a:ext cx="6096000" cy="3429000"/>
          </a:xfrm>
          <a:ln/>
        </p:spPr>
      </p:sp>
      <p:sp>
        <p:nvSpPr>
          <p:cNvPr id="2142211" name="Rectangle 3"/>
          <p:cNvSpPr>
            <a:spLocks noGrp="1" noChangeArrowheads="1"/>
          </p:cNvSpPr>
          <p:nvPr>
            <p:ph type="body" idx="1"/>
          </p:nvPr>
        </p:nvSpPr>
        <p:spPr>
          <a:xfrm>
            <a:off x="974725" y="4560888"/>
            <a:ext cx="5365750" cy="4319587"/>
          </a:xfrm>
        </p:spPr>
        <p:txBody>
          <a:bodyPr/>
          <a:lstStyle/>
          <a:p>
            <a:endParaRPr lang="en-US"/>
          </a:p>
        </p:txBody>
      </p:sp>
    </p:spTree>
    <p:extLst>
      <p:ext uri="{BB962C8B-B14F-4D97-AF65-F5344CB8AC3E}">
        <p14:creationId xmlns:p14="http://schemas.microsoft.com/office/powerpoint/2010/main" val="2067619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CB541-347F-4B96-82DC-094C72766E2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48354" name="Rectangle 2"/>
          <p:cNvSpPr>
            <a:spLocks noGrp="1" noRot="1" noChangeAspect="1" noChangeArrowheads="1" noTextEdit="1"/>
          </p:cNvSpPr>
          <p:nvPr>
            <p:ph type="sldImg"/>
          </p:nvPr>
        </p:nvSpPr>
        <p:spPr>
          <a:xfrm>
            <a:off x="381000" y="685800"/>
            <a:ext cx="6096000" cy="3429000"/>
          </a:xfrm>
          <a:ln/>
        </p:spPr>
      </p:sp>
      <p:sp>
        <p:nvSpPr>
          <p:cNvPr id="2148355" name="Rectangle 3"/>
          <p:cNvSpPr>
            <a:spLocks noGrp="1" noChangeArrowheads="1"/>
          </p:cNvSpPr>
          <p:nvPr>
            <p:ph type="body" idx="1"/>
          </p:nvPr>
        </p:nvSpPr>
        <p:spPr>
          <a:xfrm>
            <a:off x="974725" y="4560888"/>
            <a:ext cx="5365750" cy="4319587"/>
          </a:xfrm>
        </p:spPr>
        <p:txBody>
          <a:bodyPr/>
          <a:lstStyle/>
          <a:p>
            <a:endParaRPr lang="en-US" dirty="0"/>
          </a:p>
        </p:txBody>
      </p:sp>
    </p:spTree>
    <p:extLst>
      <p:ext uri="{BB962C8B-B14F-4D97-AF65-F5344CB8AC3E}">
        <p14:creationId xmlns:p14="http://schemas.microsoft.com/office/powerpoint/2010/main" val="676497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546100" eaLnBrk="1" fontAlgn="auto" latinLnBrk="0" hangingPunct="1">
              <a:lnSpc>
                <a:spcPct val="100000"/>
              </a:lnSpc>
              <a:spcBef>
                <a:spcPts val="0"/>
              </a:spcBef>
              <a:spcAft>
                <a:spcPts val="0"/>
              </a:spcAft>
              <a:buClrTx/>
              <a:buSzTx/>
              <a:buFontTx/>
              <a:buNone/>
              <a:tabLst/>
              <a:defRPr/>
            </a:pPr>
            <a:r>
              <a:rPr lang="en-US" sz="2400" dirty="0"/>
              <a:t>Any example for link later?! </a:t>
            </a:r>
          </a:p>
          <a:p>
            <a:pPr marL="0" marR="0" lvl="0" indent="0" defTabSz="546100" eaLnBrk="1" fontAlgn="auto" latinLnBrk="0" hangingPunct="1">
              <a:lnSpc>
                <a:spcPct val="100000"/>
              </a:lnSpc>
              <a:spcBef>
                <a:spcPts val="0"/>
              </a:spcBef>
              <a:spcAft>
                <a:spcPts val="0"/>
              </a:spcAft>
              <a:buClrTx/>
              <a:buSzTx/>
              <a:buFontTx/>
              <a:buNone/>
              <a:tabLst/>
              <a:defRPr/>
            </a:pPr>
            <a:endParaRPr lang="en-US" sz="2400" dirty="0"/>
          </a:p>
          <a:p>
            <a:pPr marL="0" marR="0" lvl="0" indent="0" defTabSz="546100" eaLnBrk="1" fontAlgn="auto" latinLnBrk="0" hangingPunct="1">
              <a:lnSpc>
                <a:spcPct val="100000"/>
              </a:lnSpc>
              <a:spcBef>
                <a:spcPts val="0"/>
              </a:spcBef>
              <a:spcAft>
                <a:spcPts val="0"/>
              </a:spcAft>
              <a:buClrTx/>
              <a:buSzTx/>
              <a:buFontTx/>
              <a:buNone/>
              <a:tabLst/>
              <a:defRPr/>
            </a:pPr>
            <a:r>
              <a:rPr lang="en-US" sz="2400" dirty="0"/>
              <a:t>ARP</a:t>
            </a:r>
          </a:p>
          <a:p>
            <a:endParaRPr lang="en-US" b="1" dirty="0"/>
          </a:p>
        </p:txBody>
      </p:sp>
    </p:spTree>
    <p:extLst>
      <p:ext uri="{BB962C8B-B14F-4D97-AF65-F5344CB8AC3E}">
        <p14:creationId xmlns:p14="http://schemas.microsoft.com/office/powerpoint/2010/main" val="1088027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EB8834-40F5-4EE2-AC94-547983BBD2C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52450" name="Rectangle 2"/>
          <p:cNvSpPr>
            <a:spLocks noGrp="1" noRot="1" noChangeAspect="1" noChangeArrowheads="1" noTextEdit="1"/>
          </p:cNvSpPr>
          <p:nvPr>
            <p:ph type="sldImg"/>
          </p:nvPr>
        </p:nvSpPr>
        <p:spPr>
          <a:xfrm>
            <a:off x="460375" y="720725"/>
            <a:ext cx="6400800" cy="3600450"/>
          </a:xfrm>
          <a:ln/>
        </p:spPr>
      </p:sp>
      <p:sp>
        <p:nvSpPr>
          <p:cNvPr id="2152451" name="Rectangle 3"/>
          <p:cNvSpPr>
            <a:spLocks noGrp="1" noChangeArrowheads="1"/>
          </p:cNvSpPr>
          <p:nvPr>
            <p:ph type="body" idx="1"/>
          </p:nvPr>
        </p:nvSpPr>
        <p:spPr>
          <a:xfrm>
            <a:off x="974725" y="4560888"/>
            <a:ext cx="5365750" cy="4319587"/>
          </a:xfrm>
        </p:spPr>
        <p:txBody>
          <a:bodyPr/>
          <a:lstStyle/>
          <a:p>
            <a:r>
              <a:rPr lang="en-US" dirty="0"/>
              <a:t>End-host stores all flow state.</a:t>
            </a:r>
          </a:p>
          <a:p>
            <a:r>
              <a:rPr lang="en-US" dirty="0"/>
              <a:t>For TCP this is done per connection using a TCB (transmission control block)</a:t>
            </a:r>
          </a:p>
        </p:txBody>
      </p:sp>
    </p:spTree>
    <p:extLst>
      <p:ext uri="{BB962C8B-B14F-4D97-AF65-F5344CB8AC3E}">
        <p14:creationId xmlns:p14="http://schemas.microsoft.com/office/powerpoint/2010/main" val="1625022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F1375-2DCE-4F54-B140-ED966A8C62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54498" name="Rectangle 2"/>
          <p:cNvSpPr>
            <a:spLocks noGrp="1" noRot="1" noChangeAspect="1" noChangeArrowheads="1" noTextEdit="1"/>
          </p:cNvSpPr>
          <p:nvPr>
            <p:ph type="sldImg"/>
          </p:nvPr>
        </p:nvSpPr>
        <p:spPr>
          <a:xfrm>
            <a:off x="460375" y="720725"/>
            <a:ext cx="6400800" cy="3600450"/>
          </a:xfrm>
          <a:ln/>
        </p:spPr>
      </p:sp>
      <p:sp>
        <p:nvSpPr>
          <p:cNvPr id="2154499" name="Rectangle 3"/>
          <p:cNvSpPr>
            <a:spLocks noGrp="1" noChangeArrowheads="1"/>
          </p:cNvSpPr>
          <p:nvPr>
            <p:ph type="body" idx="1"/>
          </p:nvPr>
        </p:nvSpPr>
        <p:spPr>
          <a:xfrm>
            <a:off x="974725" y="4560888"/>
            <a:ext cx="5365750" cy="4319587"/>
          </a:xfrm>
        </p:spPr>
        <p:txBody>
          <a:bodyPr/>
          <a:lstStyle/>
          <a:p>
            <a:pPr rtl="0"/>
            <a:endParaRPr lang="en-US" dirty="0"/>
          </a:p>
        </p:txBody>
      </p:sp>
    </p:spTree>
    <p:extLst>
      <p:ext uri="{BB962C8B-B14F-4D97-AF65-F5344CB8AC3E}">
        <p14:creationId xmlns:p14="http://schemas.microsoft.com/office/powerpoint/2010/main" val="59849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34AA13-B624-4423-AC37-B10B02BB5E8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56546" name="Rectangle 2"/>
          <p:cNvSpPr>
            <a:spLocks noGrp="1" noRot="1" noChangeAspect="1" noChangeArrowheads="1" noTextEdit="1"/>
          </p:cNvSpPr>
          <p:nvPr>
            <p:ph type="sldImg"/>
          </p:nvPr>
        </p:nvSpPr>
        <p:spPr>
          <a:xfrm>
            <a:off x="460375" y="720725"/>
            <a:ext cx="6400800" cy="3600450"/>
          </a:xfrm>
          <a:ln/>
        </p:spPr>
      </p:sp>
      <p:sp>
        <p:nvSpPr>
          <p:cNvPr id="2156547" name="Rectangle 3"/>
          <p:cNvSpPr>
            <a:spLocks noGrp="1" noChangeArrowheads="1"/>
          </p:cNvSpPr>
          <p:nvPr>
            <p:ph type="body" idx="1"/>
          </p:nvPr>
        </p:nvSpPr>
        <p:spPr>
          <a:xfrm>
            <a:off x="974725" y="4560888"/>
            <a:ext cx="5365750" cy="4319587"/>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To prevent ACK floods, create the outgoing sequence number as a one-way hash of the incoming information (IP addresses, port number, and sequence number), followed by a secret key, followed by a counter that changes every minute. When the handshake comes back, compute the same hash using the last few counters, and throw away the packet if it doesn't match one of the results. Otherwise, set up the TCB, if it doesn't already exist. Now, if someone can't see your outgoing packets, he'll have only a one-in-a-billion chance of creating a false connection. Surely he doesn't have enough bandwidth to sustain a denial-of-service attack this way…</a:t>
            </a:r>
            <a:r>
              <a:rPr lang="en-US" alt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2400" kern="1200"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D.J. </a:t>
            </a:r>
            <a:r>
              <a:rPr lang="en-US" sz="2400" kern="1200"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Bernstein</a:t>
            </a:r>
            <a:endParaRPr kumimoji="0" lang="en-US" altLang="en-US" sz="4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a:p>
            <a:r>
              <a:rPr lang="en-US" dirty="0"/>
              <a:t>https://cr.yp.to/syncookies.html</a:t>
            </a:r>
          </a:p>
          <a:p>
            <a:endParaRPr lang="en-US" dirty="0"/>
          </a:p>
        </p:txBody>
      </p:sp>
    </p:spTree>
    <p:extLst>
      <p:ext uri="{BB962C8B-B14F-4D97-AF65-F5344CB8AC3E}">
        <p14:creationId xmlns:p14="http://schemas.microsoft.com/office/powerpoint/2010/main" val="864855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B7BE1-4E4A-4A5F-B7DF-388F6A2B472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15586" name="Rectangle 2"/>
          <p:cNvSpPr>
            <a:spLocks noGrp="1" noRot="1" noChangeAspect="1" noChangeArrowheads="1" noTextEdit="1"/>
          </p:cNvSpPr>
          <p:nvPr>
            <p:ph type="sldImg"/>
          </p:nvPr>
        </p:nvSpPr>
        <p:spPr>
          <a:xfrm>
            <a:off x="381000" y="685800"/>
            <a:ext cx="6096000" cy="3429000"/>
          </a:xfrm>
          <a:ln/>
        </p:spPr>
      </p:sp>
      <p:sp>
        <p:nvSpPr>
          <p:cNvPr id="2115587" name="Rectangle 3"/>
          <p:cNvSpPr>
            <a:spLocks noGrp="1" noChangeArrowheads="1"/>
          </p:cNvSpPr>
          <p:nvPr>
            <p:ph type="body" idx="1"/>
          </p:nvPr>
        </p:nvSpPr>
        <p:spPr>
          <a:xfrm>
            <a:off x="974725" y="4560888"/>
            <a:ext cx="5365750" cy="4319587"/>
          </a:xfrm>
        </p:spPr>
        <p:txBody>
          <a:bodyPr/>
          <a:lstStyle/>
          <a:p>
            <a:endParaRPr lang="en-US"/>
          </a:p>
        </p:txBody>
      </p:sp>
    </p:spTree>
    <p:extLst>
      <p:ext uri="{BB962C8B-B14F-4D97-AF65-F5344CB8AC3E}">
        <p14:creationId xmlns:p14="http://schemas.microsoft.com/office/powerpoint/2010/main" val="128347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57DA8-F3B8-4274-8959-A0220E05C95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62690" name="Rectangle 2"/>
          <p:cNvSpPr>
            <a:spLocks noGrp="1" noRot="1" noChangeAspect="1" noChangeArrowheads="1" noTextEdit="1"/>
          </p:cNvSpPr>
          <p:nvPr>
            <p:ph type="sldImg"/>
          </p:nvPr>
        </p:nvSpPr>
        <p:spPr>
          <a:xfrm>
            <a:off x="460375" y="720725"/>
            <a:ext cx="6400800" cy="3600450"/>
          </a:xfrm>
          <a:ln/>
        </p:spPr>
      </p:sp>
      <p:sp>
        <p:nvSpPr>
          <p:cNvPr id="2162691" name="Rectangle 3"/>
          <p:cNvSpPr>
            <a:spLocks noGrp="1" noChangeArrowheads="1"/>
          </p:cNvSpPr>
          <p:nvPr>
            <p:ph type="body" idx="1"/>
          </p:nvPr>
        </p:nvSpPr>
        <p:spPr>
          <a:xfrm>
            <a:off x="974725" y="4560888"/>
            <a:ext cx="5365750" cy="4319587"/>
          </a:xfrm>
        </p:spPr>
        <p:txBody>
          <a:bodyPr/>
          <a:lstStyle/>
          <a:p>
            <a:endParaRPr lang="en-US" dirty="0"/>
          </a:p>
        </p:txBody>
      </p:sp>
    </p:spTree>
    <p:extLst>
      <p:ext uri="{BB962C8B-B14F-4D97-AF65-F5344CB8AC3E}">
        <p14:creationId xmlns:p14="http://schemas.microsoft.com/office/powerpoint/2010/main" val="1620962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A8F94E-5318-4C53-8AC8-07E2AB68C5D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58594" name="Rectangle 2"/>
          <p:cNvSpPr>
            <a:spLocks noGrp="1" noRot="1" noChangeAspect="1" noChangeArrowheads="1" noTextEdit="1"/>
          </p:cNvSpPr>
          <p:nvPr>
            <p:ph type="sldImg"/>
          </p:nvPr>
        </p:nvSpPr>
        <p:spPr>
          <a:xfrm>
            <a:off x="460375" y="720725"/>
            <a:ext cx="6400800" cy="3600450"/>
          </a:xfrm>
          <a:ln/>
        </p:spPr>
      </p:sp>
      <p:sp>
        <p:nvSpPr>
          <p:cNvPr id="2158595" name="Rectangle 3"/>
          <p:cNvSpPr>
            <a:spLocks noGrp="1" noChangeArrowheads="1"/>
          </p:cNvSpPr>
          <p:nvPr>
            <p:ph type="body" idx="1"/>
          </p:nvPr>
        </p:nvSpPr>
        <p:spPr>
          <a:xfrm>
            <a:off x="974725" y="4560888"/>
            <a:ext cx="5365750" cy="4319587"/>
          </a:xfrm>
        </p:spPr>
        <p:txBody>
          <a:bodyPr/>
          <a:lstStyle/>
          <a:p>
            <a:endParaRPr lang="en-US" dirty="0"/>
          </a:p>
        </p:txBody>
      </p:sp>
    </p:spTree>
    <p:extLst>
      <p:ext uri="{BB962C8B-B14F-4D97-AF65-F5344CB8AC3E}">
        <p14:creationId xmlns:p14="http://schemas.microsoft.com/office/powerpoint/2010/main" val="1450527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9526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t>
            </a:r>
            <a:r>
              <a:rPr lang="en-US" dirty="0" err="1"/>
              <a:t>memcached</a:t>
            </a:r>
            <a:r>
              <a:rPr lang="en-US" dirty="0"/>
              <a:t> is a high-performance, distributed memory object caching system, generic in nature, but originally intended for use in speeding up dynamic web applications by alleviating database load.“</a:t>
            </a:r>
          </a:p>
          <a:p>
            <a:endParaRPr lang="en-US" dirty="0"/>
          </a:p>
          <a:p>
            <a:r>
              <a:rPr lang="en-US" dirty="0"/>
              <a:t>You can think of it as a short-term memory for your applications. </a:t>
            </a:r>
          </a:p>
          <a:p>
            <a:endParaRPr lang="en-US" dirty="0"/>
          </a:p>
        </p:txBody>
      </p:sp>
    </p:spTree>
    <p:extLst>
      <p:ext uri="{BB962C8B-B14F-4D97-AF65-F5344CB8AC3E}">
        <p14:creationId xmlns:p14="http://schemas.microsoft.com/office/powerpoint/2010/main" val="896769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A0D0E-AA51-4704-ACE5-34FD561362F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83170" name="Rectangle 2"/>
          <p:cNvSpPr>
            <a:spLocks noGrp="1" noRot="1" noChangeAspect="1" noChangeArrowheads="1" noTextEdit="1"/>
          </p:cNvSpPr>
          <p:nvPr>
            <p:ph type="sldImg"/>
          </p:nvPr>
        </p:nvSpPr>
        <p:spPr>
          <a:xfrm>
            <a:off x="460375" y="720725"/>
            <a:ext cx="6400800" cy="3600450"/>
          </a:xfrm>
          <a:ln/>
        </p:spPr>
      </p:sp>
      <p:sp>
        <p:nvSpPr>
          <p:cNvPr id="2183171" name="Rectangle 3"/>
          <p:cNvSpPr>
            <a:spLocks noGrp="1" noChangeArrowheads="1"/>
          </p:cNvSpPr>
          <p:nvPr>
            <p:ph type="body" idx="1"/>
          </p:nvPr>
        </p:nvSpPr>
        <p:spPr>
          <a:xfrm>
            <a:off x="974725" y="4560888"/>
            <a:ext cx="5365750" cy="4319587"/>
          </a:xfrm>
        </p:spPr>
        <p:txBody>
          <a:bodyPr/>
          <a:lstStyle/>
          <a:p>
            <a:r>
              <a:rPr lang="en-US" dirty="0"/>
              <a:t>For host/application fingerprinting, mention SYN fingerprinting</a:t>
            </a:r>
          </a:p>
        </p:txBody>
      </p:sp>
    </p:spTree>
    <p:extLst>
      <p:ext uri="{BB962C8B-B14F-4D97-AF65-F5344CB8AC3E}">
        <p14:creationId xmlns:p14="http://schemas.microsoft.com/office/powerpoint/2010/main" val="667168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084FDE-0A96-42D4-9579-44704D42DE8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85218" name="Rectangle 2"/>
          <p:cNvSpPr>
            <a:spLocks noGrp="1" noRot="1" noChangeAspect="1" noChangeArrowheads="1" noTextEdit="1"/>
          </p:cNvSpPr>
          <p:nvPr>
            <p:ph type="sldImg"/>
          </p:nvPr>
        </p:nvSpPr>
        <p:spPr>
          <a:xfrm>
            <a:off x="460375" y="720725"/>
            <a:ext cx="6400800" cy="3600450"/>
          </a:xfrm>
          <a:ln/>
        </p:spPr>
      </p:sp>
      <p:sp>
        <p:nvSpPr>
          <p:cNvPr id="2185219" name="Rectangle 3"/>
          <p:cNvSpPr>
            <a:spLocks noGrp="1" noChangeArrowheads="1"/>
          </p:cNvSpPr>
          <p:nvPr>
            <p:ph type="body" idx="1"/>
          </p:nvPr>
        </p:nvSpPr>
        <p:spPr>
          <a:xfrm>
            <a:off x="974725" y="4560888"/>
            <a:ext cx="5365750" cy="4319587"/>
          </a:xfrm>
        </p:spPr>
        <p:txBody>
          <a:bodyPr/>
          <a:lstStyle/>
          <a:p>
            <a:r>
              <a:rPr lang="en-US"/>
              <a:t>Ssh trolling</a:t>
            </a:r>
          </a:p>
        </p:txBody>
      </p:sp>
    </p:spTree>
    <p:extLst>
      <p:ext uri="{BB962C8B-B14F-4D97-AF65-F5344CB8AC3E}">
        <p14:creationId xmlns:p14="http://schemas.microsoft.com/office/powerpoint/2010/main" val="1081480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3CA89-0F06-4E9F-AD9D-DD759891626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89314" name="Rectangle 2"/>
          <p:cNvSpPr>
            <a:spLocks noGrp="1" noRot="1" noChangeAspect="1" noChangeArrowheads="1" noTextEdit="1"/>
          </p:cNvSpPr>
          <p:nvPr>
            <p:ph type="sldImg"/>
          </p:nvPr>
        </p:nvSpPr>
        <p:spPr>
          <a:xfrm>
            <a:off x="381000" y="685800"/>
            <a:ext cx="6096000" cy="3429000"/>
          </a:xfrm>
          <a:ln/>
        </p:spPr>
      </p:sp>
      <p:sp>
        <p:nvSpPr>
          <p:cNvPr id="2189315" name="Rectangle 3"/>
          <p:cNvSpPr>
            <a:spLocks noGrp="1" noChangeArrowheads="1"/>
          </p:cNvSpPr>
          <p:nvPr>
            <p:ph type="body" idx="1"/>
          </p:nvPr>
        </p:nvSpPr>
        <p:spPr>
          <a:xfrm>
            <a:off x="974725" y="4560888"/>
            <a:ext cx="5365750" cy="4319587"/>
          </a:xfrm>
        </p:spPr>
        <p:txBody>
          <a:bodyPr/>
          <a:lstStyle/>
          <a:p>
            <a:endParaRPr lang="en-US"/>
          </a:p>
        </p:txBody>
      </p:sp>
    </p:spTree>
    <p:extLst>
      <p:ext uri="{BB962C8B-B14F-4D97-AF65-F5344CB8AC3E}">
        <p14:creationId xmlns:p14="http://schemas.microsoft.com/office/powerpoint/2010/main" val="1482065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73FB4-AEF6-410B-91CD-D32F8EC77C7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95458" name="Rectangle 2"/>
          <p:cNvSpPr>
            <a:spLocks noGrp="1" noRot="1" noChangeAspect="1" noChangeArrowheads="1" noTextEdit="1"/>
          </p:cNvSpPr>
          <p:nvPr>
            <p:ph type="sldImg"/>
          </p:nvPr>
        </p:nvSpPr>
        <p:spPr>
          <a:xfrm>
            <a:off x="381000" y="685800"/>
            <a:ext cx="6096000" cy="3429000"/>
          </a:xfrm>
          <a:ln/>
        </p:spPr>
      </p:sp>
      <p:sp>
        <p:nvSpPr>
          <p:cNvPr id="2195459" name="Rectangle 3"/>
          <p:cNvSpPr>
            <a:spLocks noGrp="1" noChangeArrowheads="1"/>
          </p:cNvSpPr>
          <p:nvPr>
            <p:ph type="body" idx="1"/>
          </p:nvPr>
        </p:nvSpPr>
        <p:spPr>
          <a:xfrm>
            <a:off x="974725" y="4560888"/>
            <a:ext cx="5365750" cy="4319587"/>
          </a:xfrm>
        </p:spPr>
        <p:txBody>
          <a:bodyPr/>
          <a:lstStyle/>
          <a:p>
            <a:endParaRPr lang="en-US"/>
          </a:p>
        </p:txBody>
      </p:sp>
    </p:spTree>
    <p:extLst>
      <p:ext uri="{BB962C8B-B14F-4D97-AF65-F5344CB8AC3E}">
        <p14:creationId xmlns:p14="http://schemas.microsoft.com/office/powerpoint/2010/main" val="838690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936FDA-F88A-4B04-9567-EEB7AF0BC5E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97506" name="Rectangle 2"/>
          <p:cNvSpPr>
            <a:spLocks noGrp="1" noRot="1" noChangeAspect="1" noChangeArrowheads="1" noTextEdit="1"/>
          </p:cNvSpPr>
          <p:nvPr>
            <p:ph type="sldImg"/>
          </p:nvPr>
        </p:nvSpPr>
        <p:spPr>
          <a:xfrm>
            <a:off x="381000" y="685800"/>
            <a:ext cx="6096000" cy="3429000"/>
          </a:xfrm>
          <a:ln/>
        </p:spPr>
      </p:sp>
      <p:sp>
        <p:nvSpPr>
          <p:cNvPr id="2197507" name="Rectangle 3"/>
          <p:cNvSpPr>
            <a:spLocks noGrp="1" noChangeArrowheads="1"/>
          </p:cNvSpPr>
          <p:nvPr>
            <p:ph type="body" idx="1"/>
          </p:nvPr>
        </p:nvSpPr>
        <p:spPr>
          <a:xfrm>
            <a:off x="974725" y="4560888"/>
            <a:ext cx="5365750" cy="4319587"/>
          </a:xfrm>
        </p:spPr>
        <p:txBody>
          <a:bodyPr/>
          <a:lstStyle/>
          <a:p>
            <a:endParaRPr lang="en-US"/>
          </a:p>
        </p:txBody>
      </p:sp>
    </p:spTree>
    <p:extLst>
      <p:ext uri="{BB962C8B-B14F-4D97-AF65-F5344CB8AC3E}">
        <p14:creationId xmlns:p14="http://schemas.microsoft.com/office/powerpoint/2010/main" val="1930041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219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76C46452-8478-F97B-F9F9-7B57988712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eaLnBrk="0" hangingPunct="0">
              <a:defRPr sz="2400">
                <a:solidFill>
                  <a:schemeClr val="tx1"/>
                </a:solidFill>
                <a:latin typeface="Times New Roman" panose="02020603050405020304" pitchFamily="18" charset="0"/>
              </a:defRPr>
            </a:lvl1pPr>
            <a:lvl2pPr marL="742950" indent="-285750" defTabSz="989013" eaLnBrk="0" hangingPunct="0">
              <a:defRPr sz="2400">
                <a:solidFill>
                  <a:schemeClr val="tx1"/>
                </a:solidFill>
                <a:latin typeface="Times New Roman" panose="02020603050405020304" pitchFamily="18" charset="0"/>
              </a:defRPr>
            </a:lvl2pPr>
            <a:lvl3pPr marL="1143000" indent="-228600" defTabSz="989013" eaLnBrk="0" hangingPunct="0">
              <a:defRPr sz="2400">
                <a:solidFill>
                  <a:schemeClr val="tx1"/>
                </a:solidFill>
                <a:latin typeface="Times New Roman" panose="02020603050405020304" pitchFamily="18" charset="0"/>
              </a:defRPr>
            </a:lvl3pPr>
            <a:lvl4pPr marL="1600200" indent="-228600" defTabSz="989013" eaLnBrk="0" hangingPunct="0">
              <a:defRPr sz="2400">
                <a:solidFill>
                  <a:schemeClr val="tx1"/>
                </a:solidFill>
                <a:latin typeface="Times New Roman" panose="02020603050405020304" pitchFamily="18" charset="0"/>
              </a:defRPr>
            </a:lvl4pPr>
            <a:lvl5pPr marL="2057400" indent="-228600" defTabSz="989013" eaLnBrk="0" hangingPunct="0">
              <a:defRPr sz="2400">
                <a:solidFill>
                  <a:schemeClr val="tx1"/>
                </a:solidFill>
                <a:latin typeface="Times New Roman" panose="02020603050405020304" pitchFamily="18" charset="0"/>
              </a:defRPr>
            </a:lvl5pPr>
            <a:lvl6pPr marL="2514600" indent="-228600" defTabSz="9890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890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890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890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EB249D1-CC7B-4F5C-A81D-4F65A7D9331F}" type="slidenum">
              <a:rPr lang="en-US" altLang="en-US" sz="1300"/>
              <a:pPr eaLnBrk="1" hangingPunct="1"/>
              <a:t>7</a:t>
            </a:fld>
            <a:endParaRPr lang="en-US" altLang="en-US" sz="1300"/>
          </a:p>
        </p:txBody>
      </p:sp>
      <p:sp>
        <p:nvSpPr>
          <p:cNvPr id="52227" name="Rectangle 2">
            <a:extLst>
              <a:ext uri="{FF2B5EF4-FFF2-40B4-BE49-F238E27FC236}">
                <a16:creationId xmlns:a16="http://schemas.microsoft.com/office/drawing/2014/main" id="{71DCF0AE-138D-55A9-C219-167B4F5F3726}"/>
              </a:ext>
            </a:extLst>
          </p:cNvPr>
          <p:cNvSpPr>
            <a:spLocks noGrp="1" noRot="1" noChangeAspect="1" noChangeArrowheads="1" noTextEdit="1"/>
          </p:cNvSpPr>
          <p:nvPr>
            <p:ph type="sldImg"/>
          </p:nvPr>
        </p:nvSpPr>
        <p:spPr>
          <a:xfrm>
            <a:off x="992188" y="766763"/>
            <a:ext cx="5116512" cy="3838575"/>
          </a:xfrm>
          <a:ln/>
        </p:spPr>
      </p:sp>
      <p:sp>
        <p:nvSpPr>
          <p:cNvPr id="52228" name="Rectangle 3">
            <a:extLst>
              <a:ext uri="{FF2B5EF4-FFF2-40B4-BE49-F238E27FC236}">
                <a16:creationId xmlns:a16="http://schemas.microsoft.com/office/drawing/2014/main" id="{4120220A-CD2A-2D2A-E132-B88F8E7F0B48}"/>
              </a:ext>
            </a:extLst>
          </p:cNvPr>
          <p:cNvSpPr>
            <a:spLocks noGrp="1" noChangeArrowheads="1"/>
          </p:cNvSpPr>
          <p:nvPr>
            <p:ph type="body" idx="1"/>
          </p:nvPr>
        </p:nvSpPr>
        <p:spPr>
          <a:xfrm>
            <a:off x="947738" y="4860925"/>
            <a:ext cx="5203825"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 register ESP (literally "extended stack pointer") holds </a:t>
            </a:r>
            <a:r>
              <a:rPr lang="en-US" b="1" dirty="0"/>
              <a:t>the top of the stack</a:t>
            </a:r>
            <a:endParaRPr lang="en-US" altLang="en-US" dirty="0">
              <a:latin typeface="Arial Unicode MS" pitchFamily="34"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43CC87-61BB-4DDD-92F1-ED9C3436D98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207746" name="Rectangle 2"/>
          <p:cNvSpPr>
            <a:spLocks noGrp="1" noRot="1" noChangeAspect="1" noChangeArrowheads="1" noTextEdit="1"/>
          </p:cNvSpPr>
          <p:nvPr>
            <p:ph type="sldImg"/>
          </p:nvPr>
        </p:nvSpPr>
        <p:spPr>
          <a:xfrm>
            <a:off x="381000" y="685800"/>
            <a:ext cx="6096000" cy="3429000"/>
          </a:xfrm>
          <a:ln/>
        </p:spPr>
      </p:sp>
      <p:sp>
        <p:nvSpPr>
          <p:cNvPr id="2207747" name="Rectangle 3"/>
          <p:cNvSpPr>
            <a:spLocks noGrp="1" noChangeArrowheads="1"/>
          </p:cNvSpPr>
          <p:nvPr>
            <p:ph type="body" idx="1"/>
          </p:nvPr>
        </p:nvSpPr>
        <p:spPr>
          <a:xfrm>
            <a:off x="974725" y="4560888"/>
            <a:ext cx="5365750" cy="4319587"/>
          </a:xfrm>
        </p:spPr>
        <p:txBody>
          <a:bodyPr/>
          <a:lstStyle/>
          <a:p>
            <a:endParaRPr lang="en-US"/>
          </a:p>
        </p:txBody>
      </p:sp>
    </p:spTree>
    <p:extLst>
      <p:ext uri="{BB962C8B-B14F-4D97-AF65-F5344CB8AC3E}">
        <p14:creationId xmlns:p14="http://schemas.microsoft.com/office/powerpoint/2010/main" val="158292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27CF4A-ACBC-4C76-A888-092D6B2E513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19682" name="Rectangle 2"/>
          <p:cNvSpPr>
            <a:spLocks noGrp="1" noRot="1" noChangeAspect="1" noChangeArrowheads="1" noTextEdit="1"/>
          </p:cNvSpPr>
          <p:nvPr>
            <p:ph type="sldImg"/>
          </p:nvPr>
        </p:nvSpPr>
        <p:spPr>
          <a:xfrm>
            <a:off x="381000" y="685800"/>
            <a:ext cx="6096000" cy="3429000"/>
          </a:xfrm>
          <a:ln/>
        </p:spPr>
      </p:sp>
      <p:sp>
        <p:nvSpPr>
          <p:cNvPr id="2119683" name="Rectangle 3"/>
          <p:cNvSpPr>
            <a:spLocks noGrp="1" noChangeArrowheads="1"/>
          </p:cNvSpPr>
          <p:nvPr>
            <p:ph type="body" idx="1"/>
          </p:nvPr>
        </p:nvSpPr>
        <p:spPr>
          <a:xfrm>
            <a:off x="974725" y="4560888"/>
            <a:ext cx="5365750" cy="4319587"/>
          </a:xfrm>
        </p:spPr>
        <p:txBody>
          <a:bodyPr/>
          <a:lstStyle/>
          <a:p>
            <a:endParaRPr lang="en-US" dirty="0"/>
          </a:p>
        </p:txBody>
      </p:sp>
    </p:spTree>
    <p:extLst>
      <p:ext uri="{BB962C8B-B14F-4D97-AF65-F5344CB8AC3E}">
        <p14:creationId xmlns:p14="http://schemas.microsoft.com/office/powerpoint/2010/main" val="355840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484DE-DA57-41D9-8931-FB147543CD2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21730" name="Rectangle 2"/>
          <p:cNvSpPr>
            <a:spLocks noGrp="1" noRot="1" noChangeAspect="1" noChangeArrowheads="1" noTextEdit="1"/>
          </p:cNvSpPr>
          <p:nvPr>
            <p:ph type="sldImg"/>
          </p:nvPr>
        </p:nvSpPr>
        <p:spPr>
          <a:xfrm>
            <a:off x="381000" y="685800"/>
            <a:ext cx="6096000" cy="3429000"/>
          </a:xfrm>
          <a:ln/>
        </p:spPr>
      </p:sp>
      <p:sp>
        <p:nvSpPr>
          <p:cNvPr id="2121731" name="Rectangle 3"/>
          <p:cNvSpPr>
            <a:spLocks noGrp="1" noChangeArrowheads="1"/>
          </p:cNvSpPr>
          <p:nvPr>
            <p:ph type="body" idx="1"/>
          </p:nvPr>
        </p:nvSpPr>
        <p:spPr>
          <a:xfrm>
            <a:off x="974725" y="4560888"/>
            <a:ext cx="5365750" cy="4319587"/>
          </a:xfrm>
        </p:spPr>
        <p:txBody>
          <a:bodyPr/>
          <a:lstStyle/>
          <a:p>
            <a:endParaRPr lang="en-US" dirty="0"/>
          </a:p>
        </p:txBody>
      </p:sp>
    </p:spTree>
    <p:extLst>
      <p:ext uri="{BB962C8B-B14F-4D97-AF65-F5344CB8AC3E}">
        <p14:creationId xmlns:p14="http://schemas.microsoft.com/office/powerpoint/2010/main" val="2009381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CF9503-84D3-43FA-8524-F71A8B7447E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347010" name="Rectangle 2"/>
          <p:cNvSpPr>
            <a:spLocks noGrp="1" noRot="1" noChangeAspect="1" noChangeArrowheads="1" noTextEdit="1"/>
          </p:cNvSpPr>
          <p:nvPr>
            <p:ph type="sldImg"/>
          </p:nvPr>
        </p:nvSpPr>
        <p:spPr>
          <a:xfrm>
            <a:off x="381000" y="685800"/>
            <a:ext cx="6096000" cy="3429000"/>
          </a:xfrm>
          <a:ln/>
        </p:spPr>
      </p:sp>
      <p:sp>
        <p:nvSpPr>
          <p:cNvPr id="2347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8012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D9CF9D-FA43-49D4-80CE-374D39210A8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25826" name="Rectangle 2"/>
          <p:cNvSpPr>
            <a:spLocks noGrp="1" noRot="1" noChangeAspect="1" noChangeArrowheads="1" noTextEdit="1"/>
          </p:cNvSpPr>
          <p:nvPr>
            <p:ph type="sldImg"/>
          </p:nvPr>
        </p:nvSpPr>
        <p:spPr>
          <a:xfrm>
            <a:off x="381000" y="685800"/>
            <a:ext cx="6096000" cy="3429000"/>
          </a:xfrm>
          <a:ln/>
        </p:spPr>
      </p:sp>
      <p:sp>
        <p:nvSpPr>
          <p:cNvPr id="2125827" name="Rectangle 3"/>
          <p:cNvSpPr>
            <a:spLocks noGrp="1" noChangeArrowheads="1"/>
          </p:cNvSpPr>
          <p:nvPr>
            <p:ph type="body" idx="1"/>
          </p:nvPr>
        </p:nvSpPr>
        <p:spPr>
          <a:xfrm>
            <a:off x="974725" y="4560888"/>
            <a:ext cx="5365750" cy="4319587"/>
          </a:xfrm>
        </p:spPr>
        <p:txBody>
          <a:bodyPr/>
          <a:lstStyle/>
          <a:p>
            <a:endParaRPr lang="en-US"/>
          </a:p>
        </p:txBody>
      </p:sp>
    </p:spTree>
    <p:extLst>
      <p:ext uri="{BB962C8B-B14F-4D97-AF65-F5344CB8AC3E}">
        <p14:creationId xmlns:p14="http://schemas.microsoft.com/office/powerpoint/2010/main" val="1420015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D9CF9D-FA43-49D4-80CE-374D39210A8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25826" name="Rectangle 2"/>
          <p:cNvSpPr>
            <a:spLocks noGrp="1" noRot="1" noChangeAspect="1" noChangeArrowheads="1" noTextEdit="1"/>
          </p:cNvSpPr>
          <p:nvPr>
            <p:ph type="sldImg"/>
          </p:nvPr>
        </p:nvSpPr>
        <p:spPr>
          <a:xfrm>
            <a:off x="381000" y="685800"/>
            <a:ext cx="6096000" cy="3429000"/>
          </a:xfrm>
          <a:ln/>
        </p:spPr>
      </p:sp>
      <p:sp>
        <p:nvSpPr>
          <p:cNvPr id="2125827" name="Rectangle 3"/>
          <p:cNvSpPr>
            <a:spLocks noGrp="1" noChangeArrowheads="1"/>
          </p:cNvSpPr>
          <p:nvPr>
            <p:ph type="body" idx="1"/>
          </p:nvPr>
        </p:nvSpPr>
        <p:spPr>
          <a:xfrm>
            <a:off x="974725" y="4560888"/>
            <a:ext cx="5365750" cy="4319587"/>
          </a:xfrm>
        </p:spPr>
        <p:txBody>
          <a:bodyPr/>
          <a:lstStyle/>
          <a:p>
            <a:endParaRPr lang="en-US"/>
          </a:p>
        </p:txBody>
      </p:sp>
    </p:spTree>
    <p:extLst>
      <p:ext uri="{BB962C8B-B14F-4D97-AF65-F5344CB8AC3E}">
        <p14:creationId xmlns:p14="http://schemas.microsoft.com/office/powerpoint/2010/main" val="2806507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5D9A05-7B9F-4621-ACC6-D1EDA3125A0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31970" name="Rectangle 2"/>
          <p:cNvSpPr>
            <a:spLocks noGrp="1" noRot="1" noChangeAspect="1" noChangeArrowheads="1" noTextEdit="1"/>
          </p:cNvSpPr>
          <p:nvPr>
            <p:ph type="sldImg"/>
          </p:nvPr>
        </p:nvSpPr>
        <p:spPr>
          <a:xfrm>
            <a:off x="381000" y="685800"/>
            <a:ext cx="6096000" cy="3429000"/>
          </a:xfrm>
          <a:ln/>
        </p:spPr>
      </p:sp>
      <p:sp>
        <p:nvSpPr>
          <p:cNvPr id="2131971" name="Rectangle 3"/>
          <p:cNvSpPr>
            <a:spLocks noGrp="1" noChangeArrowheads="1"/>
          </p:cNvSpPr>
          <p:nvPr>
            <p:ph type="body" idx="1"/>
          </p:nvPr>
        </p:nvSpPr>
        <p:spPr>
          <a:xfrm>
            <a:off x="974725" y="4560888"/>
            <a:ext cx="5365750" cy="4319587"/>
          </a:xfrm>
        </p:spPr>
        <p:txBody>
          <a:bodyPr/>
          <a:lstStyle/>
          <a:p>
            <a:endParaRPr lang="en-US"/>
          </a:p>
        </p:txBody>
      </p:sp>
    </p:spTree>
    <p:extLst>
      <p:ext uri="{BB962C8B-B14F-4D97-AF65-F5344CB8AC3E}">
        <p14:creationId xmlns:p14="http://schemas.microsoft.com/office/powerpoint/2010/main" val="2066631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7" name="Shape 7"/>
          <p:cNvSpPr>
            <a:spLocks noGrp="1"/>
          </p:cNvSpPr>
          <p:nvPr>
            <p:ph type="title"/>
          </p:nvPr>
        </p:nvSpPr>
        <p:spPr>
          <a:xfrm>
            <a:off x="1587500" y="1536700"/>
            <a:ext cx="13081000" cy="3098800"/>
          </a:xfrm>
          <a:prstGeom prst="rect">
            <a:avLst/>
          </a:prstGeom>
        </p:spPr>
        <p:txBody>
          <a:bodyPr lIns="0" tIns="0" rIns="0" bIns="0" anchor="b"/>
          <a:lstStyle>
            <a:lvl1pPr>
              <a:defRPr sz="7800"/>
            </a:lvl1pPr>
          </a:lstStyle>
          <a:p>
            <a:pPr lvl="0">
              <a:defRPr sz="1800"/>
            </a:pPr>
            <a:r>
              <a:rPr lang="en-US" sz="7800"/>
              <a:t>Click to edit Master title style</a:t>
            </a:r>
            <a:endParaRPr sz="7800"/>
          </a:p>
        </p:txBody>
      </p:sp>
      <p:sp>
        <p:nvSpPr>
          <p:cNvPr id="8" name="Shape 8"/>
          <p:cNvSpPr>
            <a:spLocks noGrp="1"/>
          </p:cNvSpPr>
          <p:nvPr>
            <p:ph type="body" idx="1"/>
          </p:nvPr>
        </p:nvSpPr>
        <p:spPr>
          <a:xfrm>
            <a:off x="1587500" y="4711700"/>
            <a:ext cx="13081000" cy="1054100"/>
          </a:xfrm>
          <a:prstGeom prst="rect">
            <a:avLst/>
          </a:prstGeom>
        </p:spPr>
        <p:txBody>
          <a:bodyPr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lvl="0">
              <a:defRPr sz="1800"/>
            </a:pPr>
            <a:r>
              <a:rPr lang="en-US" sz="3200"/>
              <a:t>Click to edit Master text styles</a:t>
            </a:r>
          </a:p>
          <a:p>
            <a:pPr lvl="1">
              <a:defRPr sz="1800"/>
            </a:pPr>
            <a:r>
              <a:rPr lang="en-US" sz="3200"/>
              <a:t>Second level</a:t>
            </a:r>
          </a:p>
          <a:p>
            <a:pPr lvl="2">
              <a:defRPr sz="1800"/>
            </a:pPr>
            <a:r>
              <a:rPr lang="en-US" sz="3200"/>
              <a:t>Third level</a:t>
            </a:r>
          </a:p>
          <a:p>
            <a:pPr lvl="3">
              <a:defRPr sz="1800"/>
            </a:pPr>
            <a:r>
              <a:rPr lang="en-US" sz="3200"/>
              <a:t>Fourth level</a:t>
            </a:r>
          </a:p>
          <a:p>
            <a:pPr lvl="4">
              <a:defRPr sz="1800"/>
            </a:pPr>
            <a:r>
              <a:rPr lang="en-US" sz="3200"/>
              <a:t>Fifth level</a:t>
            </a:r>
            <a:endParaRPr sz="3200"/>
          </a:p>
        </p:txBody>
      </p:sp>
      <p:sp>
        <p:nvSpPr>
          <p:cNvPr id="9" name="Shape 9"/>
          <p:cNvSpPr>
            <a:spLocks noGrp="1"/>
          </p:cNvSpPr>
          <p:nvPr>
            <p:ph type="sldNum" sz="quarter" idx="2"/>
          </p:nvPr>
        </p:nvSpPr>
        <p:spPr>
          <a:prstGeom prst="rect">
            <a:avLst/>
          </a:prstGeom>
        </p:spPr>
        <p:txBody>
          <a:bodyPr/>
          <a:lstStyle/>
          <a:p>
            <a:pPr lvl="0"/>
            <a:fld id="{86CB4B4D-7CA3-9044-876B-883B54F8677D}" type="slidenum">
              <a:rPr lang="en-US" smtClean="0"/>
              <a:t>‹#›</a:t>
            </a:fld>
            <a:endParaRPr lang="en-US"/>
          </a:p>
        </p:txBody>
      </p:sp>
    </p:spTree>
    <p:extLst>
      <p:ext uri="{BB962C8B-B14F-4D97-AF65-F5344CB8AC3E}">
        <p14:creationId xmlns:p14="http://schemas.microsoft.com/office/powerpoint/2010/main" val="296106846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568"/>
            <a:ext cx="13817600" cy="1960033"/>
          </a:xfrm>
        </p:spPr>
        <p:txBody>
          <a:bodyPr/>
          <a:lstStyle>
            <a:lvl1pPr>
              <a:defRPr>
                <a:latin typeface="Calibri"/>
              </a:defRPr>
            </a:lvl1pPr>
          </a:lstStyle>
          <a:p>
            <a:r>
              <a:rPr lang="en-US"/>
              <a:t>Click to edit Master title style</a:t>
            </a:r>
            <a:endParaRPr lang="en-US" dirty="0"/>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731520" indent="0" algn="ctr">
              <a:buNone/>
              <a:defRPr/>
            </a:lvl2pPr>
            <a:lvl3pPr marL="1463040" indent="0" algn="ctr">
              <a:buNone/>
              <a:defRPr/>
            </a:lvl3pPr>
            <a:lvl4pPr marL="2194560" indent="0" algn="ctr">
              <a:buNone/>
              <a:defRPr/>
            </a:lvl4pPr>
            <a:lvl5pPr marL="2926080" indent="0" algn="ctr">
              <a:buNone/>
              <a:defRPr/>
            </a:lvl5pPr>
            <a:lvl6pPr marL="3657600" indent="0" algn="ctr">
              <a:buNone/>
              <a:defRPr/>
            </a:lvl6pPr>
            <a:lvl7pPr marL="4389120" indent="0" algn="ctr">
              <a:buNone/>
              <a:defRPr/>
            </a:lvl7pPr>
            <a:lvl8pPr marL="5120640" indent="0" algn="ctr">
              <a:buNone/>
              <a:defRPr/>
            </a:lvl8pPr>
            <a:lvl9pPr marL="585216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4163596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1" y="2292351"/>
            <a:ext cx="7179734" cy="5882216"/>
          </a:xfrm>
        </p:spPr>
        <p:txBody>
          <a:bodyPr/>
          <a:lstStyle>
            <a:lvl1pPr>
              <a:defRPr sz="3750"/>
            </a:lvl1pPr>
            <a:lvl2pPr>
              <a:defRPr sz="3188"/>
            </a:lvl2pPr>
            <a:lvl3pPr>
              <a:defRPr sz="2625"/>
            </a:lvl3pPr>
            <a:lvl4pPr>
              <a:defRPr sz="2438"/>
            </a:lvl4pPr>
            <a:lvl5pPr>
              <a:defRPr sz="2438"/>
            </a:lvl5pPr>
            <a:lvl6pPr>
              <a:defRPr sz="2438"/>
            </a:lvl6pPr>
            <a:lvl7pPr>
              <a:defRPr sz="2438"/>
            </a:lvl7pPr>
            <a:lvl8pPr>
              <a:defRPr sz="2438"/>
            </a:lvl8pPr>
            <a:lvl9pPr>
              <a:defRPr sz="24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63467" y="2292351"/>
            <a:ext cx="7179734" cy="5882216"/>
          </a:xfrm>
        </p:spPr>
        <p:txBody>
          <a:bodyPr/>
          <a:lstStyle>
            <a:lvl1pPr>
              <a:defRPr sz="3750"/>
            </a:lvl1pPr>
            <a:lvl2pPr>
              <a:defRPr sz="3188"/>
            </a:lvl2pPr>
            <a:lvl3pPr>
              <a:defRPr sz="2625"/>
            </a:lvl3pPr>
            <a:lvl4pPr>
              <a:defRPr sz="2438"/>
            </a:lvl4pPr>
            <a:lvl5pPr>
              <a:defRPr sz="2438"/>
            </a:lvl5pPr>
            <a:lvl6pPr>
              <a:defRPr sz="2438"/>
            </a:lvl6pPr>
            <a:lvl7pPr>
              <a:defRPr sz="2438"/>
            </a:lvl7pPr>
            <a:lvl8pPr>
              <a:defRPr sz="2438"/>
            </a:lvl8pPr>
            <a:lvl9pPr>
              <a:defRPr sz="24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15520852" y="8584985"/>
            <a:ext cx="362279" cy="369332"/>
          </a:xfrm>
          <a:ln/>
        </p:spPr>
        <p:txBody>
          <a:bodyPr/>
          <a:lstStyle>
            <a:lvl1pPr>
              <a:defRPr/>
            </a:lvl1pPr>
          </a:lstStyle>
          <a:p>
            <a:pPr>
              <a:defRPr/>
            </a:pPr>
            <a:fld id="{3575B920-46FC-A548-895D-36A9BD933E67}" type="slidenum">
              <a:rPr lang="en-US" smtClean="0"/>
              <a:pPr>
                <a:defRPr/>
              </a:pPr>
              <a:t>‹#›</a:t>
            </a:fld>
            <a:endParaRPr lang="en-US"/>
          </a:p>
        </p:txBody>
      </p:sp>
    </p:spTree>
    <p:extLst>
      <p:ext uri="{BB962C8B-B14F-4D97-AF65-F5344CB8AC3E}">
        <p14:creationId xmlns:p14="http://schemas.microsoft.com/office/powerpoint/2010/main" val="691081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Just Title ">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pPr lvl="0">
              <a:defRPr sz="1800"/>
            </a:pPr>
            <a:r>
              <a:rPr lang="en-US" sz="6600"/>
              <a:t>Click to edit Master title style</a:t>
            </a:r>
            <a:endParaRPr sz="6600"/>
          </a:p>
        </p:txBody>
      </p:sp>
      <p:sp>
        <p:nvSpPr>
          <p:cNvPr id="13" name="Shape 13"/>
          <p:cNvSpPr>
            <a:spLocks noGrp="1"/>
          </p:cNvSpPr>
          <p:nvPr>
            <p:ph type="sldNum" sz="quarter" idx="2"/>
          </p:nvPr>
        </p:nvSpPr>
        <p:spPr>
          <a:prstGeom prst="rect">
            <a:avLst/>
          </a:prstGeom>
        </p:spPr>
        <p:txBody>
          <a:bodyPr/>
          <a:lstStyle/>
          <a:p>
            <a:pPr lvl="0"/>
            <a:fld id="{86CB4B4D-7CA3-9044-876B-883B54F8677D}" type="slidenum">
              <a:rPr lang="en-US" smtClean="0"/>
              <a:t>‹#›</a:t>
            </a:fld>
            <a:endParaRPr lang="en-US"/>
          </a:p>
        </p:txBody>
      </p:sp>
    </p:spTree>
    <p:extLst>
      <p:ext uri="{BB962C8B-B14F-4D97-AF65-F5344CB8AC3E}">
        <p14:creationId xmlns:p14="http://schemas.microsoft.com/office/powerpoint/2010/main" val="117136731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Soheil: Small header with pictur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0C321F-834D-D0B2-37C8-998A53FAD792}"/>
              </a:ext>
            </a:extLst>
          </p:cNvPr>
          <p:cNvSpPr>
            <a:spLocks noGrp="1"/>
          </p:cNvSpPr>
          <p:nvPr>
            <p:ph type="sldNum" sz="quarter" idx="10"/>
          </p:nvPr>
        </p:nvSpPr>
        <p:spPr/>
        <p:txBody>
          <a:bodyPr/>
          <a:lstStyle/>
          <a:p>
            <a:pPr lvl="0"/>
            <a:fld id="{86CB4B4D-7CA3-9044-876B-883B54F8677D}" type="slidenum">
              <a:rPr lang="en-US" smtClean="0"/>
              <a:t>‹#›</a:t>
            </a:fld>
            <a:endParaRPr lang="en-US"/>
          </a:p>
        </p:txBody>
      </p:sp>
      <p:sp>
        <p:nvSpPr>
          <p:cNvPr id="4" name="Shape 12">
            <a:extLst>
              <a:ext uri="{FF2B5EF4-FFF2-40B4-BE49-F238E27FC236}">
                <a16:creationId xmlns:a16="http://schemas.microsoft.com/office/drawing/2014/main" id="{E14DF393-87F1-EC62-542D-0A1FF318B2D1}"/>
              </a:ext>
            </a:extLst>
          </p:cNvPr>
          <p:cNvSpPr>
            <a:spLocks noGrp="1"/>
          </p:cNvSpPr>
          <p:nvPr>
            <p:ph type="body" idx="1" hasCustomPrompt="1"/>
          </p:nvPr>
        </p:nvSpPr>
        <p:spPr>
          <a:xfrm>
            <a:off x="1587500" y="0"/>
            <a:ext cx="13081000" cy="1693333"/>
          </a:xfrm>
          <a:prstGeom prst="rect">
            <a:avLst/>
          </a:prstGeom>
        </p:spPr>
        <p:txBody>
          <a:bodyPr/>
          <a:lstStyle>
            <a:lvl1pPr marL="317500" indent="0">
              <a:buNone/>
              <a:defRPr sz="3600"/>
            </a:lvl1pPr>
            <a:lvl2pPr marL="1066800" indent="-304800">
              <a:buFont typeface="Lucida Grande"/>
              <a:buChar char="►"/>
              <a:defRPr sz="3200"/>
            </a:lvl2pPr>
            <a:lvl3pPr marL="1460500" indent="-254000">
              <a:buChar char="-"/>
              <a:defRPr sz="2400"/>
            </a:lvl3pPr>
            <a:lvl4pPr marL="1905000" indent="-254000">
              <a:buChar char="-"/>
              <a:defRPr sz="2400"/>
            </a:lvl4pPr>
            <a:lvl5pPr marL="2349500" indent="-254000">
              <a:buChar char="-"/>
              <a:defRPr sz="2400"/>
            </a:lvl5pPr>
          </a:lstStyle>
          <a:p>
            <a:pPr lvl="0">
              <a:defRPr sz="1800"/>
            </a:pPr>
            <a:r>
              <a:rPr lang="en-US" sz="3200" dirty="0"/>
              <a:t>Body Level One</a:t>
            </a:r>
          </a:p>
          <a:p>
            <a:pPr lvl="1">
              <a:defRPr sz="1800"/>
            </a:pPr>
            <a:r>
              <a:rPr lang="en-US" sz="2800" dirty="0"/>
              <a:t>Body Level Two</a:t>
            </a:r>
          </a:p>
        </p:txBody>
      </p:sp>
    </p:spTree>
    <p:extLst>
      <p:ext uri="{BB962C8B-B14F-4D97-AF65-F5344CB8AC3E}">
        <p14:creationId xmlns:p14="http://schemas.microsoft.com/office/powerpoint/2010/main" val="249460846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112" y="5875867"/>
            <a:ext cx="13817600" cy="181610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1284112" y="3875618"/>
            <a:ext cx="13817600" cy="2000249"/>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15520852" y="8584985"/>
            <a:ext cx="362279" cy="369332"/>
          </a:xfrm>
          <a:ln/>
        </p:spPr>
        <p:txBody>
          <a:bodyPr/>
          <a:lstStyle>
            <a:lvl1pPr>
              <a:defRPr/>
            </a:lvl1pPr>
          </a:lstStyle>
          <a:p>
            <a:pPr>
              <a:defRPr/>
            </a:pPr>
            <a:fld id="{E72078DD-F5B8-314B-9873-FEA8875CB5E5}" type="slidenum">
              <a:rPr lang="en-US"/>
              <a:pPr>
                <a:defRPr/>
              </a:pPr>
              <a:t>‹#›</a:t>
            </a:fld>
            <a:endParaRPr lang="en-US"/>
          </a:p>
        </p:txBody>
      </p:sp>
    </p:spTree>
    <p:extLst>
      <p:ext uri="{BB962C8B-B14F-4D97-AF65-F5344CB8AC3E}">
        <p14:creationId xmlns:p14="http://schemas.microsoft.com/office/powerpoint/2010/main" val="2935191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Just Title ">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pPr lvl="0"/>
            <a:fld id="{86CB4B4D-7CA3-9044-876B-883B54F8677D}" type="slidenum">
              <a:rPr lang="en-US" smtClean="0"/>
              <a:t>‹#›</a:t>
            </a:fld>
            <a:endParaRPr lang="en-US"/>
          </a:p>
        </p:txBody>
      </p:sp>
      <p:sp>
        <p:nvSpPr>
          <p:cNvPr id="2" name="Title 1">
            <a:extLst>
              <a:ext uri="{FF2B5EF4-FFF2-40B4-BE49-F238E27FC236}">
                <a16:creationId xmlns:a16="http://schemas.microsoft.com/office/drawing/2014/main" id="{CF1287F2-1533-19D5-FBC2-AD99BD56FEB2}"/>
              </a:ext>
            </a:extLst>
          </p:cNvPr>
          <p:cNvSpPr>
            <a:spLocks noGrp="1"/>
          </p:cNvSpPr>
          <p:nvPr>
            <p:ph type="title" hasCustomPrompt="1"/>
          </p:nvPr>
        </p:nvSpPr>
        <p:spPr>
          <a:xfrm>
            <a:off x="1587500" y="231"/>
            <a:ext cx="13081000" cy="1625600"/>
          </a:xfrm>
        </p:spPr>
        <p:txBody>
          <a:bodyPr/>
          <a:lstStyle>
            <a:lvl1pPr algn="l">
              <a:defRPr sz="3200">
                <a:cs typeface="+mn-cs"/>
              </a:defRPr>
            </a:lvl1pPr>
          </a:lstStyle>
          <a:p>
            <a:r>
              <a:rPr lang="en-US" dirty="0"/>
              <a:t>Click to edit Master title style </a:t>
            </a:r>
          </a:p>
        </p:txBody>
      </p:sp>
    </p:spTree>
    <p:extLst>
      <p:ext uri="{BB962C8B-B14F-4D97-AF65-F5344CB8AC3E}">
        <p14:creationId xmlns:p14="http://schemas.microsoft.com/office/powerpoint/2010/main" val="262717466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Soheil: Small header with pictur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0C321F-834D-D0B2-37C8-998A53FAD792}"/>
              </a:ext>
            </a:extLst>
          </p:cNvPr>
          <p:cNvSpPr>
            <a:spLocks noGrp="1"/>
          </p:cNvSpPr>
          <p:nvPr>
            <p:ph type="sldNum" sz="quarter" idx="10"/>
          </p:nvPr>
        </p:nvSpPr>
        <p:spPr/>
        <p:txBody>
          <a:bodyPr/>
          <a:lstStyle/>
          <a:p>
            <a:pPr lvl="0"/>
            <a:fld id="{86CB4B4D-7CA3-9044-876B-883B54F8677D}" type="slidenum">
              <a:rPr lang="en-US" smtClean="0"/>
              <a:t>‹#›</a:t>
            </a:fld>
            <a:endParaRPr lang="en-US"/>
          </a:p>
        </p:txBody>
      </p:sp>
      <p:sp>
        <p:nvSpPr>
          <p:cNvPr id="5" name="Title 4">
            <a:extLst>
              <a:ext uri="{FF2B5EF4-FFF2-40B4-BE49-F238E27FC236}">
                <a16:creationId xmlns:a16="http://schemas.microsoft.com/office/drawing/2014/main" id="{3068E34B-8015-23BF-22AB-F9FF0236E8CC}"/>
              </a:ext>
            </a:extLst>
          </p:cNvPr>
          <p:cNvSpPr>
            <a:spLocks noGrp="1"/>
          </p:cNvSpPr>
          <p:nvPr>
            <p:ph type="title"/>
          </p:nvPr>
        </p:nvSpPr>
        <p:spPr>
          <a:xfrm>
            <a:off x="1587500" y="230"/>
            <a:ext cx="13081000" cy="1625600"/>
          </a:xfrm>
        </p:spPr>
        <p:txBody>
          <a:bodyPr/>
          <a:lstStyle>
            <a:lvl1pPr algn="l">
              <a:defRPr sz="3200"/>
            </a:lvl1pPr>
          </a:lstStyle>
          <a:p>
            <a:r>
              <a:rPr lang="en-US" dirty="0"/>
              <a:t>Click to edit Master title style</a:t>
            </a:r>
          </a:p>
        </p:txBody>
      </p:sp>
    </p:spTree>
    <p:extLst>
      <p:ext uri="{BB962C8B-B14F-4D97-AF65-F5344CB8AC3E}">
        <p14:creationId xmlns:p14="http://schemas.microsoft.com/office/powerpoint/2010/main" val="300964251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small header -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0C321F-834D-D0B2-37C8-998A53FAD792}"/>
              </a:ext>
            </a:extLst>
          </p:cNvPr>
          <p:cNvSpPr>
            <a:spLocks noGrp="1"/>
          </p:cNvSpPr>
          <p:nvPr>
            <p:ph type="sldNum" sz="quarter" idx="10"/>
          </p:nvPr>
        </p:nvSpPr>
        <p:spPr/>
        <p:txBody>
          <a:bodyPr/>
          <a:lstStyle/>
          <a:p>
            <a:pPr lvl="0"/>
            <a:fld id="{86CB4B4D-7CA3-9044-876B-883B54F8677D}" type="slidenum">
              <a:rPr lang="en-US" smtClean="0"/>
              <a:t>‹#›</a:t>
            </a:fld>
            <a:endParaRPr lang="en-US"/>
          </a:p>
        </p:txBody>
      </p:sp>
      <p:sp>
        <p:nvSpPr>
          <p:cNvPr id="5" name="Shape 12">
            <a:extLst>
              <a:ext uri="{FF2B5EF4-FFF2-40B4-BE49-F238E27FC236}">
                <a16:creationId xmlns:a16="http://schemas.microsoft.com/office/drawing/2014/main" id="{ACCA5D96-A59D-F5DD-3AEB-62BCD59A022B}"/>
              </a:ext>
            </a:extLst>
          </p:cNvPr>
          <p:cNvSpPr>
            <a:spLocks noGrp="1"/>
          </p:cNvSpPr>
          <p:nvPr>
            <p:ph type="body" idx="11"/>
          </p:nvPr>
        </p:nvSpPr>
        <p:spPr>
          <a:xfrm>
            <a:off x="1587500" y="2197100"/>
            <a:ext cx="13081000" cy="5753100"/>
          </a:xfrm>
          <a:prstGeom prst="rect">
            <a:avLst/>
          </a:prstGeom>
        </p:spPr>
        <p:txBody>
          <a:bodyPr anchor="t"/>
          <a:lstStyle>
            <a:lvl2pPr marL="1066800" indent="-304800">
              <a:buFont typeface="Lucida Grande"/>
              <a:buChar char="►"/>
              <a:defRPr sz="2800"/>
            </a:lvl2pPr>
            <a:lvl3pPr marL="1460500" indent="-254000">
              <a:buChar char="-"/>
              <a:defRPr sz="2200"/>
            </a:lvl3pPr>
            <a:lvl4pPr marL="1905000" indent="-254000">
              <a:buChar char="-"/>
              <a:defRPr sz="2200"/>
            </a:lvl4pPr>
            <a:lvl5pPr marL="2349500" indent="-254000">
              <a:buChar char="-"/>
              <a:defRPr sz="2200"/>
            </a:lvl5pPr>
          </a:lstStyle>
          <a:p>
            <a:pPr lvl="0">
              <a:defRPr sz="1800"/>
            </a:pPr>
            <a:r>
              <a:rPr lang="en-US" sz="3200" dirty="0"/>
              <a:t>Click to edit Master text styles</a:t>
            </a:r>
          </a:p>
          <a:p>
            <a:pPr lvl="1">
              <a:defRPr sz="1800"/>
            </a:pPr>
            <a:r>
              <a:rPr lang="en-US" sz="3200" dirty="0"/>
              <a:t>Second level</a:t>
            </a:r>
          </a:p>
          <a:p>
            <a:pPr lvl="2">
              <a:defRPr sz="1800"/>
            </a:pPr>
            <a:r>
              <a:rPr lang="en-US" sz="3200" dirty="0"/>
              <a:t>Third level</a:t>
            </a:r>
          </a:p>
          <a:p>
            <a:pPr lvl="3">
              <a:defRPr sz="1800"/>
            </a:pPr>
            <a:r>
              <a:rPr lang="en-US" sz="3200" dirty="0"/>
              <a:t>Fourth level</a:t>
            </a:r>
          </a:p>
          <a:p>
            <a:pPr lvl="4">
              <a:defRPr sz="1800"/>
            </a:pPr>
            <a:r>
              <a:rPr lang="en-US" sz="3200" dirty="0"/>
              <a:t>Fifth level</a:t>
            </a:r>
            <a:endParaRPr sz="2200" dirty="0"/>
          </a:p>
        </p:txBody>
      </p:sp>
      <p:sp>
        <p:nvSpPr>
          <p:cNvPr id="2" name="Title 1">
            <a:extLst>
              <a:ext uri="{FF2B5EF4-FFF2-40B4-BE49-F238E27FC236}">
                <a16:creationId xmlns:a16="http://schemas.microsoft.com/office/drawing/2014/main" id="{4BD338CB-8AC2-C3A8-9C57-45AB0057CDFC}"/>
              </a:ext>
            </a:extLst>
          </p:cNvPr>
          <p:cNvSpPr>
            <a:spLocks noGrp="1"/>
          </p:cNvSpPr>
          <p:nvPr>
            <p:ph type="title"/>
          </p:nvPr>
        </p:nvSpPr>
        <p:spPr>
          <a:xfrm>
            <a:off x="1587500" y="231"/>
            <a:ext cx="13081000" cy="1625600"/>
          </a:xfrm>
        </p:spPr>
        <p:txBody>
          <a:bodyPr/>
          <a:lstStyle>
            <a:lvl1pPr algn="l">
              <a:defRPr sz="3200"/>
            </a:lvl1pPr>
          </a:lstStyle>
          <a:p>
            <a:r>
              <a:rPr lang="en-US" dirty="0"/>
              <a:t>Click to edit Master title style</a:t>
            </a:r>
          </a:p>
        </p:txBody>
      </p:sp>
    </p:spTree>
    <p:extLst>
      <p:ext uri="{BB962C8B-B14F-4D97-AF65-F5344CB8AC3E}">
        <p14:creationId xmlns:p14="http://schemas.microsoft.com/office/powerpoint/2010/main" val="100695449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small header_bottom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0C321F-834D-D0B2-37C8-998A53FAD792}"/>
              </a:ext>
            </a:extLst>
          </p:cNvPr>
          <p:cNvSpPr>
            <a:spLocks noGrp="1"/>
          </p:cNvSpPr>
          <p:nvPr>
            <p:ph type="sldNum" sz="quarter" idx="10"/>
          </p:nvPr>
        </p:nvSpPr>
        <p:spPr/>
        <p:txBody>
          <a:bodyPr/>
          <a:lstStyle/>
          <a:p>
            <a:pPr lvl="0"/>
            <a:fld id="{86CB4B4D-7CA3-9044-876B-883B54F8677D}" type="slidenum">
              <a:rPr lang="en-US" smtClean="0"/>
              <a:t>‹#›</a:t>
            </a:fld>
            <a:endParaRPr lang="en-US"/>
          </a:p>
        </p:txBody>
      </p:sp>
      <p:sp>
        <p:nvSpPr>
          <p:cNvPr id="5" name="Shape 12">
            <a:extLst>
              <a:ext uri="{FF2B5EF4-FFF2-40B4-BE49-F238E27FC236}">
                <a16:creationId xmlns:a16="http://schemas.microsoft.com/office/drawing/2014/main" id="{ACCA5D96-A59D-F5DD-3AEB-62BCD59A022B}"/>
              </a:ext>
            </a:extLst>
          </p:cNvPr>
          <p:cNvSpPr>
            <a:spLocks noGrp="1"/>
          </p:cNvSpPr>
          <p:nvPr>
            <p:ph type="body" idx="11"/>
          </p:nvPr>
        </p:nvSpPr>
        <p:spPr>
          <a:xfrm>
            <a:off x="1587500" y="2197100"/>
            <a:ext cx="13081000" cy="5753100"/>
          </a:xfrm>
          <a:prstGeom prst="rect">
            <a:avLst/>
          </a:prstGeom>
        </p:spPr>
        <p:txBody>
          <a:bodyPr anchor="b"/>
          <a:lstStyle>
            <a:lvl2pPr marL="1066800" indent="-304800">
              <a:buFont typeface="Lucida Grande"/>
              <a:buChar char="►"/>
              <a:defRPr sz="2800"/>
            </a:lvl2pPr>
            <a:lvl3pPr marL="1460500" indent="-254000">
              <a:buChar char="-"/>
              <a:defRPr sz="2200"/>
            </a:lvl3pPr>
            <a:lvl4pPr marL="1905000" indent="-254000">
              <a:buChar char="-"/>
              <a:defRPr sz="2200"/>
            </a:lvl4pPr>
            <a:lvl5pPr marL="2349500" indent="-254000">
              <a:buChar char="-"/>
              <a:defRPr sz="2200"/>
            </a:lvl5pPr>
          </a:lstStyle>
          <a:p>
            <a:pPr lvl="0">
              <a:defRPr sz="1800"/>
            </a:pPr>
            <a:r>
              <a:rPr lang="en-US" sz="3200" dirty="0"/>
              <a:t>Click to edit Master text styles</a:t>
            </a:r>
          </a:p>
          <a:p>
            <a:pPr lvl="1">
              <a:defRPr sz="1800"/>
            </a:pPr>
            <a:r>
              <a:rPr lang="en-US" sz="3200" dirty="0"/>
              <a:t>Second level</a:t>
            </a:r>
          </a:p>
          <a:p>
            <a:pPr lvl="2">
              <a:defRPr sz="1800"/>
            </a:pPr>
            <a:r>
              <a:rPr lang="en-US" sz="3200" dirty="0"/>
              <a:t>Third level</a:t>
            </a:r>
          </a:p>
          <a:p>
            <a:pPr lvl="3">
              <a:defRPr sz="1800"/>
            </a:pPr>
            <a:r>
              <a:rPr lang="en-US" sz="3200" dirty="0"/>
              <a:t>Fourth level</a:t>
            </a:r>
          </a:p>
          <a:p>
            <a:pPr lvl="4">
              <a:defRPr sz="1800"/>
            </a:pPr>
            <a:r>
              <a:rPr lang="en-US" sz="3200" dirty="0"/>
              <a:t>Fifth level</a:t>
            </a:r>
            <a:endParaRPr sz="2200" dirty="0"/>
          </a:p>
        </p:txBody>
      </p:sp>
      <p:sp>
        <p:nvSpPr>
          <p:cNvPr id="2" name="Title 1">
            <a:extLst>
              <a:ext uri="{FF2B5EF4-FFF2-40B4-BE49-F238E27FC236}">
                <a16:creationId xmlns:a16="http://schemas.microsoft.com/office/drawing/2014/main" id="{4BD338CB-8AC2-C3A8-9C57-45AB0057CDFC}"/>
              </a:ext>
            </a:extLst>
          </p:cNvPr>
          <p:cNvSpPr>
            <a:spLocks noGrp="1"/>
          </p:cNvSpPr>
          <p:nvPr>
            <p:ph type="title"/>
          </p:nvPr>
        </p:nvSpPr>
        <p:spPr>
          <a:xfrm>
            <a:off x="1587500" y="231"/>
            <a:ext cx="13081000" cy="1625600"/>
          </a:xfrm>
        </p:spPr>
        <p:txBody>
          <a:bodyPr/>
          <a:lstStyle>
            <a:lvl1pPr algn="l">
              <a:defRPr sz="3200"/>
            </a:lvl1pPr>
          </a:lstStyle>
          <a:p>
            <a:r>
              <a:rPr lang="en-US" dirty="0"/>
              <a:t>Click to edit Master title style</a:t>
            </a:r>
          </a:p>
        </p:txBody>
      </p:sp>
    </p:spTree>
    <p:extLst>
      <p:ext uri="{BB962C8B-B14F-4D97-AF65-F5344CB8AC3E}">
        <p14:creationId xmlns:p14="http://schemas.microsoft.com/office/powerpoint/2010/main" val="259737556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no heade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0C321F-834D-D0B2-37C8-998A53FAD792}"/>
              </a:ext>
            </a:extLst>
          </p:cNvPr>
          <p:cNvSpPr>
            <a:spLocks noGrp="1"/>
          </p:cNvSpPr>
          <p:nvPr>
            <p:ph type="sldNum" sz="quarter" idx="10"/>
          </p:nvPr>
        </p:nvSpPr>
        <p:spPr/>
        <p:txBody>
          <a:bodyPr/>
          <a:lstStyle/>
          <a:p>
            <a:pPr lvl="0"/>
            <a:fld id="{86CB4B4D-7CA3-9044-876B-883B54F8677D}" type="slidenum">
              <a:rPr lang="en-US" smtClean="0"/>
              <a:t>‹#›</a:t>
            </a:fld>
            <a:endParaRPr lang="en-US"/>
          </a:p>
        </p:txBody>
      </p:sp>
      <p:sp>
        <p:nvSpPr>
          <p:cNvPr id="5" name="Shape 12">
            <a:extLst>
              <a:ext uri="{FF2B5EF4-FFF2-40B4-BE49-F238E27FC236}">
                <a16:creationId xmlns:a16="http://schemas.microsoft.com/office/drawing/2014/main" id="{ACCA5D96-A59D-F5DD-3AEB-62BCD59A022B}"/>
              </a:ext>
            </a:extLst>
          </p:cNvPr>
          <p:cNvSpPr>
            <a:spLocks noGrp="1"/>
          </p:cNvSpPr>
          <p:nvPr>
            <p:ph type="body" idx="11"/>
          </p:nvPr>
        </p:nvSpPr>
        <p:spPr>
          <a:xfrm>
            <a:off x="1587500" y="2197100"/>
            <a:ext cx="13081000" cy="5753100"/>
          </a:xfrm>
          <a:prstGeom prst="rect">
            <a:avLst/>
          </a:prstGeom>
        </p:spPr>
        <p:txBody>
          <a:bodyPr/>
          <a:lstStyle>
            <a:lvl2pPr marL="1066800" indent="-304800">
              <a:buFont typeface="Lucida Grande"/>
              <a:buChar char="►"/>
              <a:defRPr sz="2800"/>
            </a:lvl2pPr>
            <a:lvl3pPr marL="1460500" indent="-254000">
              <a:buChar char="-"/>
              <a:defRPr sz="2200"/>
            </a:lvl3pPr>
            <a:lvl4pPr marL="1905000" indent="-254000">
              <a:buChar char="-"/>
              <a:defRPr sz="2200"/>
            </a:lvl4pPr>
            <a:lvl5pPr marL="2349500" indent="-254000">
              <a:buChar char="-"/>
              <a:defRPr sz="2200"/>
            </a:lvl5pPr>
          </a:lstStyle>
          <a:p>
            <a:pPr lvl="0">
              <a:defRPr sz="1800"/>
            </a:pPr>
            <a:r>
              <a:rPr lang="en-US" sz="3200"/>
              <a:t>Click to edit Master text styles</a:t>
            </a:r>
          </a:p>
          <a:p>
            <a:pPr lvl="1">
              <a:defRPr sz="1800"/>
            </a:pPr>
            <a:r>
              <a:rPr lang="en-US" sz="3200"/>
              <a:t>Second level</a:t>
            </a:r>
          </a:p>
          <a:p>
            <a:pPr lvl="2">
              <a:defRPr sz="1800"/>
            </a:pPr>
            <a:r>
              <a:rPr lang="en-US" sz="3200"/>
              <a:t>Third level</a:t>
            </a:r>
          </a:p>
          <a:p>
            <a:pPr lvl="3">
              <a:defRPr sz="1800"/>
            </a:pPr>
            <a:r>
              <a:rPr lang="en-US" sz="3200"/>
              <a:t>Fourth level</a:t>
            </a:r>
          </a:p>
          <a:p>
            <a:pPr lvl="4">
              <a:defRPr sz="1800"/>
            </a:pPr>
            <a:r>
              <a:rPr lang="en-US" sz="3200"/>
              <a:t>Fifth level</a:t>
            </a:r>
            <a:endParaRPr sz="2200"/>
          </a:p>
        </p:txBody>
      </p:sp>
    </p:spTree>
    <p:extLst>
      <p:ext uri="{BB962C8B-B14F-4D97-AF65-F5344CB8AC3E}">
        <p14:creationId xmlns:p14="http://schemas.microsoft.com/office/powerpoint/2010/main" val="5360242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Just Title ">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pPr lvl="0">
              <a:defRPr sz="1800"/>
            </a:pPr>
            <a:r>
              <a:rPr lang="en-US" sz="6600"/>
              <a:t>Click to edit Master title style</a:t>
            </a:r>
            <a:endParaRPr sz="6600"/>
          </a:p>
        </p:txBody>
      </p:sp>
      <p:sp>
        <p:nvSpPr>
          <p:cNvPr id="13" name="Shape 13"/>
          <p:cNvSpPr>
            <a:spLocks noGrp="1"/>
          </p:cNvSpPr>
          <p:nvPr>
            <p:ph type="sldNum" sz="quarter" idx="2"/>
          </p:nvPr>
        </p:nvSpPr>
        <p:spPr>
          <a:prstGeom prst="rect">
            <a:avLst/>
          </a:prstGeom>
        </p:spPr>
        <p:txBody>
          <a:bodyPr/>
          <a:lstStyle/>
          <a:p>
            <a:pPr lvl="0"/>
            <a:fld id="{86CB4B4D-7CA3-9044-876B-883B54F8677D}" type="slidenum">
              <a:rPr lang="en-US" smtClean="0"/>
              <a:t>‹#›</a:t>
            </a:fld>
            <a:endParaRPr lang="en-US"/>
          </a:p>
        </p:txBody>
      </p:sp>
    </p:spTree>
    <p:extLst>
      <p:ext uri="{BB962C8B-B14F-4D97-AF65-F5344CB8AC3E}">
        <p14:creationId xmlns:p14="http://schemas.microsoft.com/office/powerpoint/2010/main" val="4102207392"/>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0C321F-834D-D0B2-37C8-998A53FAD792}"/>
              </a:ext>
            </a:extLst>
          </p:cNvPr>
          <p:cNvSpPr>
            <a:spLocks noGrp="1"/>
          </p:cNvSpPr>
          <p:nvPr>
            <p:ph type="sldNum" sz="quarter" idx="10"/>
          </p:nvPr>
        </p:nvSpPr>
        <p:spPr/>
        <p:txBody>
          <a:bodyPr/>
          <a:lstStyle/>
          <a:p>
            <a:pPr lvl="0"/>
            <a:fld id="{86CB4B4D-7CA3-9044-876B-883B54F8677D}" type="slidenum">
              <a:rPr lang="en-US" smtClean="0"/>
              <a:t>‹#›</a:t>
            </a:fld>
            <a:endParaRPr lang="en-US"/>
          </a:p>
        </p:txBody>
      </p:sp>
    </p:spTree>
    <p:extLst>
      <p:ext uri="{BB962C8B-B14F-4D97-AF65-F5344CB8AC3E}">
        <p14:creationId xmlns:p14="http://schemas.microsoft.com/office/powerpoint/2010/main" val="182537247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Just Title ">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pPr lvl="0">
              <a:defRPr sz="1800"/>
            </a:pPr>
            <a:r>
              <a:rPr sz="6600"/>
              <a:t>Title Text</a:t>
            </a:r>
          </a:p>
        </p:txBody>
      </p:sp>
      <p:sp>
        <p:nvSpPr>
          <p:cNvPr id="13" name="Shape 13"/>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389792840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Soheil: Small header with pictur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0C321F-834D-D0B2-37C8-998A53FAD792}"/>
              </a:ext>
            </a:extLst>
          </p:cNvPr>
          <p:cNvSpPr>
            <a:spLocks noGrp="1"/>
          </p:cNvSpPr>
          <p:nvPr>
            <p:ph type="sldNum" sz="quarter" idx="10"/>
          </p:nvPr>
        </p:nvSpPr>
        <p:spPr/>
        <p:txBody>
          <a:bodyPr/>
          <a:lstStyle/>
          <a:p>
            <a:pPr lvl="0"/>
            <a:fld id="{86CB4B4D-7CA3-9044-876B-883B54F8677D}" type="slidenum">
              <a:rPr lang="en-US" smtClean="0"/>
              <a:t>‹#›</a:t>
            </a:fld>
            <a:endParaRPr lang="en-US"/>
          </a:p>
        </p:txBody>
      </p:sp>
      <p:sp>
        <p:nvSpPr>
          <p:cNvPr id="4" name="Shape 12">
            <a:extLst>
              <a:ext uri="{FF2B5EF4-FFF2-40B4-BE49-F238E27FC236}">
                <a16:creationId xmlns:a16="http://schemas.microsoft.com/office/drawing/2014/main" id="{E14DF393-87F1-EC62-542D-0A1FF318B2D1}"/>
              </a:ext>
            </a:extLst>
          </p:cNvPr>
          <p:cNvSpPr>
            <a:spLocks noGrp="1"/>
          </p:cNvSpPr>
          <p:nvPr>
            <p:ph type="body" idx="1" hasCustomPrompt="1"/>
          </p:nvPr>
        </p:nvSpPr>
        <p:spPr>
          <a:xfrm>
            <a:off x="1587500" y="0"/>
            <a:ext cx="13081000" cy="1693333"/>
          </a:xfrm>
          <a:prstGeom prst="rect">
            <a:avLst/>
          </a:prstGeom>
        </p:spPr>
        <p:txBody>
          <a:bodyPr/>
          <a:lstStyle>
            <a:lvl1pPr marL="317500" indent="0">
              <a:buNone/>
              <a:defRPr sz="3600"/>
            </a:lvl1pPr>
            <a:lvl2pPr marL="1066800" indent="-304800">
              <a:buFont typeface="Lucida Grande"/>
              <a:buChar char="►"/>
              <a:defRPr sz="3200"/>
            </a:lvl2pPr>
            <a:lvl3pPr marL="1460500" indent="-254000">
              <a:buChar char="-"/>
              <a:defRPr sz="2400"/>
            </a:lvl3pPr>
            <a:lvl4pPr marL="1905000" indent="-254000">
              <a:buChar char="-"/>
              <a:defRPr sz="2400"/>
            </a:lvl4pPr>
            <a:lvl5pPr marL="2349500" indent="-254000">
              <a:buChar char="-"/>
              <a:defRPr sz="2400"/>
            </a:lvl5pPr>
          </a:lstStyle>
          <a:p>
            <a:pPr lvl="0">
              <a:defRPr sz="1800"/>
            </a:pPr>
            <a:r>
              <a:rPr lang="en-US" sz="3200" dirty="0"/>
              <a:t>Body Level One</a:t>
            </a:r>
          </a:p>
          <a:p>
            <a:pPr lvl="1">
              <a:defRPr sz="1800"/>
            </a:pPr>
            <a:r>
              <a:rPr lang="en-US" sz="2800" dirty="0"/>
              <a:t>Body Level Two</a:t>
            </a:r>
          </a:p>
        </p:txBody>
      </p:sp>
    </p:spTree>
    <p:extLst>
      <p:ext uri="{BB962C8B-B14F-4D97-AF65-F5344CB8AC3E}">
        <p14:creationId xmlns:p14="http://schemas.microsoft.com/office/powerpoint/2010/main" val="3363766479"/>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15520852" y="8584985"/>
            <a:ext cx="362279" cy="369332"/>
          </a:xfrm>
          <a:ln/>
        </p:spPr>
        <p:txBody>
          <a:bodyPr/>
          <a:lstStyle>
            <a:lvl1pPr>
              <a:defRPr/>
            </a:lvl1pPr>
          </a:lstStyle>
          <a:p>
            <a:pPr>
              <a:defRPr/>
            </a:pPr>
            <a:fld id="{61FA6654-21FB-CA40-A072-7FA17CC0EB75}" type="slidenum">
              <a:rPr lang="en-US"/>
              <a:pPr>
                <a:defRPr/>
              </a:pPr>
              <a:t>‹#›</a:t>
            </a:fld>
            <a:endParaRPr lang="en-US"/>
          </a:p>
        </p:txBody>
      </p:sp>
    </p:spTree>
    <p:extLst>
      <p:ext uri="{BB962C8B-B14F-4D97-AF65-F5344CB8AC3E}">
        <p14:creationId xmlns:p14="http://schemas.microsoft.com/office/powerpoint/2010/main" val="2913914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15520852" y="8584985"/>
            <a:ext cx="362279" cy="369332"/>
          </a:xfrm>
          <a:ln/>
        </p:spPr>
        <p:txBody>
          <a:bodyPr/>
          <a:lstStyle>
            <a:lvl1pPr>
              <a:defRPr/>
            </a:lvl1pPr>
          </a:lstStyle>
          <a:p>
            <a:pPr>
              <a:defRPr/>
            </a:pPr>
            <a:fld id="{BC107158-3B47-5C4A-A629-859413085659}" type="slidenum">
              <a:rPr lang="en-US"/>
              <a:pPr>
                <a:defRPr/>
              </a:pPr>
              <a:t>‹#›</a:t>
            </a:fld>
            <a:endParaRPr lang="en-US"/>
          </a:p>
        </p:txBody>
      </p:sp>
    </p:spTree>
    <p:extLst>
      <p:ext uri="{BB962C8B-B14F-4D97-AF65-F5344CB8AC3E}">
        <p14:creationId xmlns:p14="http://schemas.microsoft.com/office/powerpoint/2010/main" val="1588002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oheil: Small header with pictur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0C321F-834D-D0B2-37C8-998A53FAD792}"/>
              </a:ext>
            </a:extLst>
          </p:cNvPr>
          <p:cNvSpPr>
            <a:spLocks noGrp="1"/>
          </p:cNvSpPr>
          <p:nvPr>
            <p:ph type="sldNum" sz="quarter" idx="10"/>
          </p:nvPr>
        </p:nvSpPr>
        <p:spPr/>
        <p:txBody>
          <a:bodyPr/>
          <a:lstStyle/>
          <a:p>
            <a:pPr lvl="0"/>
            <a:fld id="{86CB4B4D-7CA3-9044-876B-883B54F8677D}" type="slidenum">
              <a:rPr lang="en-US" smtClean="0"/>
              <a:t>‹#›</a:t>
            </a:fld>
            <a:endParaRPr lang="en-US"/>
          </a:p>
        </p:txBody>
      </p:sp>
      <p:sp>
        <p:nvSpPr>
          <p:cNvPr id="4" name="Shape 12">
            <a:extLst>
              <a:ext uri="{FF2B5EF4-FFF2-40B4-BE49-F238E27FC236}">
                <a16:creationId xmlns:a16="http://schemas.microsoft.com/office/drawing/2014/main" id="{E14DF393-87F1-EC62-542D-0A1FF318B2D1}"/>
              </a:ext>
            </a:extLst>
          </p:cNvPr>
          <p:cNvSpPr>
            <a:spLocks noGrp="1"/>
          </p:cNvSpPr>
          <p:nvPr>
            <p:ph type="body" idx="1" hasCustomPrompt="1"/>
          </p:nvPr>
        </p:nvSpPr>
        <p:spPr>
          <a:xfrm>
            <a:off x="1587500" y="0"/>
            <a:ext cx="13081000" cy="1693333"/>
          </a:xfrm>
          <a:prstGeom prst="rect">
            <a:avLst/>
          </a:prstGeom>
        </p:spPr>
        <p:txBody>
          <a:bodyPr/>
          <a:lstStyle>
            <a:lvl1pPr marL="317500" indent="0">
              <a:buNone/>
              <a:defRPr sz="3600"/>
            </a:lvl1pPr>
            <a:lvl2pPr marL="1066800" indent="-304800">
              <a:buFont typeface="Lucida Grande"/>
              <a:buChar char="►"/>
              <a:defRPr sz="3200"/>
            </a:lvl2pPr>
            <a:lvl3pPr marL="1460500" indent="-254000">
              <a:buChar char="-"/>
              <a:defRPr sz="2400"/>
            </a:lvl3pPr>
            <a:lvl4pPr marL="1905000" indent="-254000">
              <a:buChar char="-"/>
              <a:defRPr sz="2400"/>
            </a:lvl4pPr>
            <a:lvl5pPr marL="2349500" indent="-254000">
              <a:buChar char="-"/>
              <a:defRPr sz="2400"/>
            </a:lvl5pPr>
          </a:lstStyle>
          <a:p>
            <a:pPr lvl="0">
              <a:defRPr sz="1800"/>
            </a:pPr>
            <a:r>
              <a:rPr lang="en-US" sz="3200" dirty="0"/>
              <a:t>Body Level One</a:t>
            </a:r>
          </a:p>
          <a:p>
            <a:pPr lvl="1">
              <a:defRPr sz="1800"/>
            </a:pPr>
            <a:r>
              <a:rPr lang="en-US" sz="2800" dirty="0"/>
              <a:t>Body Level Two</a:t>
            </a:r>
          </a:p>
        </p:txBody>
      </p:sp>
    </p:spTree>
    <p:extLst>
      <p:ext uri="{BB962C8B-B14F-4D97-AF65-F5344CB8AC3E}">
        <p14:creationId xmlns:p14="http://schemas.microsoft.com/office/powerpoint/2010/main" val="230820394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mall header -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0C321F-834D-D0B2-37C8-998A53FAD792}"/>
              </a:ext>
            </a:extLst>
          </p:cNvPr>
          <p:cNvSpPr>
            <a:spLocks noGrp="1"/>
          </p:cNvSpPr>
          <p:nvPr>
            <p:ph type="sldNum" sz="quarter" idx="10"/>
          </p:nvPr>
        </p:nvSpPr>
        <p:spPr/>
        <p:txBody>
          <a:bodyPr/>
          <a:lstStyle/>
          <a:p>
            <a:pPr lvl="0"/>
            <a:fld id="{86CB4B4D-7CA3-9044-876B-883B54F8677D}" type="slidenum">
              <a:rPr lang="en-US" smtClean="0"/>
              <a:t>‹#›</a:t>
            </a:fld>
            <a:endParaRPr lang="en-US"/>
          </a:p>
        </p:txBody>
      </p:sp>
      <p:sp>
        <p:nvSpPr>
          <p:cNvPr id="4" name="Shape 12">
            <a:extLst>
              <a:ext uri="{FF2B5EF4-FFF2-40B4-BE49-F238E27FC236}">
                <a16:creationId xmlns:a16="http://schemas.microsoft.com/office/drawing/2014/main" id="{E14DF393-87F1-EC62-542D-0A1FF318B2D1}"/>
              </a:ext>
            </a:extLst>
          </p:cNvPr>
          <p:cNvSpPr>
            <a:spLocks noGrp="1"/>
          </p:cNvSpPr>
          <p:nvPr>
            <p:ph type="body" idx="1" hasCustomPrompt="1"/>
          </p:nvPr>
        </p:nvSpPr>
        <p:spPr>
          <a:xfrm>
            <a:off x="1587500" y="0"/>
            <a:ext cx="13081000" cy="1693333"/>
          </a:xfrm>
          <a:prstGeom prst="rect">
            <a:avLst/>
          </a:prstGeom>
        </p:spPr>
        <p:txBody>
          <a:bodyPr/>
          <a:lstStyle>
            <a:lvl1pPr marL="317500" indent="0">
              <a:buNone/>
              <a:defRPr sz="3600"/>
            </a:lvl1pPr>
            <a:lvl2pPr marL="1066800" indent="-304800">
              <a:buFont typeface="Lucida Grande"/>
              <a:buChar char="►"/>
              <a:defRPr sz="3200"/>
            </a:lvl2pPr>
            <a:lvl3pPr marL="1460500" indent="-254000">
              <a:buChar char="-"/>
              <a:defRPr sz="2400"/>
            </a:lvl3pPr>
            <a:lvl4pPr marL="1905000" indent="-254000">
              <a:buChar char="-"/>
              <a:defRPr sz="2400"/>
            </a:lvl4pPr>
            <a:lvl5pPr marL="2349500" indent="-254000">
              <a:buChar char="-"/>
              <a:defRPr sz="2400"/>
            </a:lvl5pPr>
          </a:lstStyle>
          <a:p>
            <a:pPr lvl="0">
              <a:defRPr sz="1800"/>
            </a:pPr>
            <a:r>
              <a:rPr lang="en-US" sz="3200" dirty="0"/>
              <a:t>Body Level One</a:t>
            </a:r>
          </a:p>
          <a:p>
            <a:pPr lvl="1">
              <a:defRPr sz="1800"/>
            </a:pPr>
            <a:r>
              <a:rPr lang="en-US" sz="2800" dirty="0"/>
              <a:t>Body Level Two</a:t>
            </a:r>
          </a:p>
        </p:txBody>
      </p:sp>
      <p:sp>
        <p:nvSpPr>
          <p:cNvPr id="5" name="Shape 12">
            <a:extLst>
              <a:ext uri="{FF2B5EF4-FFF2-40B4-BE49-F238E27FC236}">
                <a16:creationId xmlns:a16="http://schemas.microsoft.com/office/drawing/2014/main" id="{ACCA5D96-A59D-F5DD-3AEB-62BCD59A022B}"/>
              </a:ext>
            </a:extLst>
          </p:cNvPr>
          <p:cNvSpPr>
            <a:spLocks noGrp="1"/>
          </p:cNvSpPr>
          <p:nvPr>
            <p:ph type="body" idx="11"/>
          </p:nvPr>
        </p:nvSpPr>
        <p:spPr>
          <a:xfrm>
            <a:off x="1587500" y="2197100"/>
            <a:ext cx="13081000" cy="5753100"/>
          </a:xfrm>
          <a:prstGeom prst="rect">
            <a:avLst/>
          </a:prstGeom>
        </p:spPr>
        <p:txBody>
          <a:bodyPr/>
          <a:lstStyle>
            <a:lvl2pPr marL="1066800" indent="-304800">
              <a:buFont typeface="Lucida Grande"/>
              <a:buChar char="►"/>
              <a:defRPr sz="2800"/>
            </a:lvl2pPr>
            <a:lvl3pPr marL="1460500" indent="-254000">
              <a:buChar char="-"/>
              <a:defRPr sz="2200"/>
            </a:lvl3pPr>
            <a:lvl4pPr marL="1905000" indent="-254000">
              <a:buChar char="-"/>
              <a:defRPr sz="2200"/>
            </a:lvl4pPr>
            <a:lvl5pPr marL="2349500" indent="-254000">
              <a:buChar char="-"/>
              <a:defRPr sz="2200"/>
            </a:lvl5pPr>
          </a:lstStyle>
          <a:p>
            <a:pPr lvl="0">
              <a:defRPr sz="1800"/>
            </a:pPr>
            <a:r>
              <a:rPr lang="en-US" sz="3200"/>
              <a:t>Click to edit Master text styles</a:t>
            </a:r>
          </a:p>
          <a:p>
            <a:pPr lvl="1">
              <a:defRPr sz="1800"/>
            </a:pPr>
            <a:r>
              <a:rPr lang="en-US" sz="3200"/>
              <a:t>Second level</a:t>
            </a:r>
          </a:p>
          <a:p>
            <a:pPr lvl="2">
              <a:defRPr sz="1800"/>
            </a:pPr>
            <a:r>
              <a:rPr lang="en-US" sz="3200"/>
              <a:t>Third level</a:t>
            </a:r>
          </a:p>
          <a:p>
            <a:pPr lvl="3">
              <a:defRPr sz="1800"/>
            </a:pPr>
            <a:r>
              <a:rPr lang="en-US" sz="3200"/>
              <a:t>Fourth level</a:t>
            </a:r>
          </a:p>
          <a:p>
            <a:pPr lvl="4">
              <a:defRPr sz="1800"/>
            </a:pPr>
            <a:r>
              <a:rPr lang="en-US" sz="3200"/>
              <a:t>Fifth level</a:t>
            </a:r>
            <a:endParaRPr sz="2200"/>
          </a:p>
        </p:txBody>
      </p:sp>
    </p:spTree>
    <p:extLst>
      <p:ext uri="{BB962C8B-B14F-4D97-AF65-F5344CB8AC3E}">
        <p14:creationId xmlns:p14="http://schemas.microsoft.com/office/powerpoint/2010/main" val="200864425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no heade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0C321F-834D-D0B2-37C8-998A53FAD792}"/>
              </a:ext>
            </a:extLst>
          </p:cNvPr>
          <p:cNvSpPr>
            <a:spLocks noGrp="1"/>
          </p:cNvSpPr>
          <p:nvPr>
            <p:ph type="sldNum" sz="quarter" idx="10"/>
          </p:nvPr>
        </p:nvSpPr>
        <p:spPr/>
        <p:txBody>
          <a:bodyPr/>
          <a:lstStyle/>
          <a:p>
            <a:pPr lvl="0"/>
            <a:fld id="{86CB4B4D-7CA3-9044-876B-883B54F8677D}" type="slidenum">
              <a:rPr lang="en-US" smtClean="0"/>
              <a:t>‹#›</a:t>
            </a:fld>
            <a:endParaRPr lang="en-US"/>
          </a:p>
        </p:txBody>
      </p:sp>
      <p:sp>
        <p:nvSpPr>
          <p:cNvPr id="5" name="Shape 12">
            <a:extLst>
              <a:ext uri="{FF2B5EF4-FFF2-40B4-BE49-F238E27FC236}">
                <a16:creationId xmlns:a16="http://schemas.microsoft.com/office/drawing/2014/main" id="{ACCA5D96-A59D-F5DD-3AEB-62BCD59A022B}"/>
              </a:ext>
            </a:extLst>
          </p:cNvPr>
          <p:cNvSpPr>
            <a:spLocks noGrp="1"/>
          </p:cNvSpPr>
          <p:nvPr>
            <p:ph type="body" idx="11"/>
          </p:nvPr>
        </p:nvSpPr>
        <p:spPr>
          <a:xfrm>
            <a:off x="1587500" y="2197100"/>
            <a:ext cx="13081000" cy="5753100"/>
          </a:xfrm>
          <a:prstGeom prst="rect">
            <a:avLst/>
          </a:prstGeom>
        </p:spPr>
        <p:txBody>
          <a:bodyPr/>
          <a:lstStyle>
            <a:lvl2pPr marL="1066800" indent="-304800">
              <a:buFont typeface="Lucida Grande"/>
              <a:buChar char="►"/>
              <a:defRPr sz="2800"/>
            </a:lvl2pPr>
            <a:lvl3pPr marL="1460500" indent="-254000">
              <a:buChar char="-"/>
              <a:defRPr sz="2200"/>
            </a:lvl3pPr>
            <a:lvl4pPr marL="1905000" indent="-254000">
              <a:buChar char="-"/>
              <a:defRPr sz="2200"/>
            </a:lvl4pPr>
            <a:lvl5pPr marL="2349500" indent="-254000">
              <a:buChar char="-"/>
              <a:defRPr sz="2200"/>
            </a:lvl5pPr>
          </a:lstStyle>
          <a:p>
            <a:pPr lvl="0">
              <a:defRPr sz="1800"/>
            </a:pPr>
            <a:r>
              <a:rPr lang="en-US" sz="3200"/>
              <a:t>Click to edit Master text styles</a:t>
            </a:r>
          </a:p>
          <a:p>
            <a:pPr lvl="1">
              <a:defRPr sz="1800"/>
            </a:pPr>
            <a:r>
              <a:rPr lang="en-US" sz="3200"/>
              <a:t>Second level</a:t>
            </a:r>
          </a:p>
          <a:p>
            <a:pPr lvl="2">
              <a:defRPr sz="1800"/>
            </a:pPr>
            <a:r>
              <a:rPr lang="en-US" sz="3200"/>
              <a:t>Third level</a:t>
            </a:r>
          </a:p>
          <a:p>
            <a:pPr lvl="3">
              <a:defRPr sz="1800"/>
            </a:pPr>
            <a:r>
              <a:rPr lang="en-US" sz="3200"/>
              <a:t>Fourth level</a:t>
            </a:r>
          </a:p>
          <a:p>
            <a:pPr lvl="4">
              <a:defRPr sz="1800"/>
            </a:pPr>
            <a:r>
              <a:rPr lang="en-US" sz="3200"/>
              <a:t>Fifth level</a:t>
            </a:r>
            <a:endParaRPr sz="2200"/>
          </a:p>
        </p:txBody>
      </p:sp>
    </p:spTree>
    <p:extLst>
      <p:ext uri="{BB962C8B-B14F-4D97-AF65-F5344CB8AC3E}">
        <p14:creationId xmlns:p14="http://schemas.microsoft.com/office/powerpoint/2010/main" val="208979609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90C321F-834D-D0B2-37C8-998A53FAD792}"/>
              </a:ext>
            </a:extLst>
          </p:cNvPr>
          <p:cNvSpPr>
            <a:spLocks noGrp="1"/>
          </p:cNvSpPr>
          <p:nvPr>
            <p:ph type="sldNum" sz="quarter" idx="10"/>
          </p:nvPr>
        </p:nvSpPr>
        <p:spPr/>
        <p:txBody>
          <a:bodyPr/>
          <a:lstStyle/>
          <a:p>
            <a:pPr lvl="0"/>
            <a:fld id="{86CB4B4D-7CA3-9044-876B-883B54F8677D}" type="slidenum">
              <a:rPr lang="en-US" smtClean="0"/>
              <a:t>‹#›</a:t>
            </a:fld>
            <a:endParaRPr lang="en-US"/>
          </a:p>
        </p:txBody>
      </p:sp>
    </p:spTree>
    <p:extLst>
      <p:ext uri="{BB962C8B-B14F-4D97-AF65-F5344CB8AC3E}">
        <p14:creationId xmlns:p14="http://schemas.microsoft.com/office/powerpoint/2010/main" val="179845682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mp; Bullets Left">
    <p:spTree>
      <p:nvGrpSpPr>
        <p:cNvPr id="1" name=""/>
        <p:cNvGrpSpPr/>
        <p:nvPr/>
      </p:nvGrpSpPr>
      <p:grpSpPr>
        <a:xfrm>
          <a:off x="0" y="0"/>
          <a:ext cx="0" cy="0"/>
          <a:chOff x="0" y="0"/>
          <a:chExt cx="0" cy="0"/>
        </a:xfrm>
      </p:grpSpPr>
      <p:sp>
        <p:nvSpPr>
          <p:cNvPr id="15" name="Shape 15"/>
          <p:cNvSpPr>
            <a:spLocks noGrp="1"/>
          </p:cNvSpPr>
          <p:nvPr>
            <p:ph type="title"/>
          </p:nvPr>
        </p:nvSpPr>
        <p:spPr>
          <a:prstGeom prst="rect">
            <a:avLst/>
          </a:prstGeom>
        </p:spPr>
        <p:txBody>
          <a:bodyPr/>
          <a:lstStyle/>
          <a:p>
            <a:pPr lvl="0">
              <a:defRPr sz="1800"/>
            </a:pPr>
            <a:r>
              <a:rPr lang="en-US" sz="6600"/>
              <a:t>Click to edit Master title style</a:t>
            </a:r>
            <a:endParaRPr sz="6600"/>
          </a:p>
        </p:txBody>
      </p:sp>
      <p:sp>
        <p:nvSpPr>
          <p:cNvPr id="16" name="Shape 16"/>
          <p:cNvSpPr>
            <a:spLocks noGrp="1"/>
          </p:cNvSpPr>
          <p:nvPr>
            <p:ph type="body" idx="1"/>
          </p:nvPr>
        </p:nvSpPr>
        <p:spPr>
          <a:xfrm>
            <a:off x="1587500" y="2197100"/>
            <a:ext cx="6540500" cy="5753100"/>
          </a:xfrm>
          <a:prstGeom prst="rect">
            <a:avLst/>
          </a:prstGeom>
        </p:spPr>
        <p:txBody>
          <a:bodyPr/>
          <a:lstStyle>
            <a:lvl2pPr marL="1066800" indent="-304800">
              <a:buFont typeface="Lucida Grande"/>
              <a:buChar char="►"/>
              <a:defRPr sz="2800"/>
            </a:lvl2pPr>
            <a:lvl3pPr marL="1460500" indent="-254000">
              <a:buChar char="-"/>
              <a:defRPr sz="2200"/>
            </a:lvl3pPr>
            <a:lvl4pPr marL="1905000" indent="-254000">
              <a:buChar char="-"/>
              <a:defRPr sz="2200"/>
            </a:lvl4pPr>
            <a:lvl5pPr marL="2349500" indent="-254000">
              <a:buChar char="-"/>
              <a:defRPr sz="2200"/>
            </a:lvl5pPr>
          </a:lstStyle>
          <a:p>
            <a:pPr lvl="0">
              <a:defRPr sz="1800"/>
            </a:pPr>
            <a:r>
              <a:rPr lang="en-US" sz="3200"/>
              <a:t>Click to edit Master text styles</a:t>
            </a:r>
          </a:p>
          <a:p>
            <a:pPr lvl="1">
              <a:defRPr sz="1800"/>
            </a:pPr>
            <a:r>
              <a:rPr lang="en-US" sz="3200"/>
              <a:t>Second level</a:t>
            </a:r>
          </a:p>
          <a:p>
            <a:pPr lvl="2">
              <a:defRPr sz="1800"/>
            </a:pPr>
            <a:r>
              <a:rPr lang="en-US" sz="3200"/>
              <a:t>Third level</a:t>
            </a:r>
          </a:p>
          <a:p>
            <a:pPr lvl="3">
              <a:defRPr sz="1800"/>
            </a:pPr>
            <a:r>
              <a:rPr lang="en-US" sz="3200"/>
              <a:t>Fourth level</a:t>
            </a:r>
          </a:p>
          <a:p>
            <a:pPr lvl="4">
              <a:defRPr sz="1800"/>
            </a:pPr>
            <a:r>
              <a:rPr lang="en-US" sz="3200"/>
              <a:t>Fifth level</a:t>
            </a:r>
            <a:endParaRPr sz="2200"/>
          </a:p>
        </p:txBody>
      </p:sp>
      <p:sp>
        <p:nvSpPr>
          <p:cNvPr id="17" name="Shape 17"/>
          <p:cNvSpPr>
            <a:spLocks noGrp="1"/>
          </p:cNvSpPr>
          <p:nvPr>
            <p:ph type="sldNum" sz="quarter" idx="2"/>
          </p:nvPr>
        </p:nvSpPr>
        <p:spPr>
          <a:prstGeom prst="rect">
            <a:avLst/>
          </a:prstGeom>
        </p:spPr>
        <p:txBody>
          <a:bodyPr/>
          <a:lstStyle/>
          <a:p>
            <a:pPr lvl="0"/>
            <a:fld id="{86CB4B4D-7CA3-9044-876B-883B54F8677D}" type="slidenum">
              <a:rPr lang="en-US" smtClean="0"/>
              <a:t>‹#›</a:t>
            </a:fld>
            <a:endParaRPr lang="en-US"/>
          </a:p>
        </p:txBody>
      </p:sp>
    </p:spTree>
    <p:extLst>
      <p:ext uri="{BB962C8B-B14F-4D97-AF65-F5344CB8AC3E}">
        <p14:creationId xmlns:p14="http://schemas.microsoft.com/office/powerpoint/2010/main" val="102014612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mp; Bullets Right">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pPr lvl="0">
              <a:defRPr sz="1800"/>
            </a:pPr>
            <a:r>
              <a:rPr lang="en-US" sz="6600"/>
              <a:t>Click to edit Master title style</a:t>
            </a:r>
            <a:endParaRPr sz="6600"/>
          </a:p>
        </p:txBody>
      </p:sp>
      <p:sp>
        <p:nvSpPr>
          <p:cNvPr id="20" name="Shape 20"/>
          <p:cNvSpPr>
            <a:spLocks noGrp="1"/>
          </p:cNvSpPr>
          <p:nvPr>
            <p:ph type="body" idx="1"/>
          </p:nvPr>
        </p:nvSpPr>
        <p:spPr>
          <a:xfrm>
            <a:off x="8128000" y="2197100"/>
            <a:ext cx="6540500" cy="5753100"/>
          </a:xfrm>
          <a:prstGeom prst="rect">
            <a:avLst/>
          </a:prstGeom>
        </p:spPr>
        <p:txBody>
          <a:bodyPr/>
          <a:lstStyle>
            <a:lvl2pPr marL="1066800" indent="-304800">
              <a:buFont typeface="Lucida Grande"/>
              <a:buChar char="►"/>
              <a:defRPr sz="2800"/>
            </a:lvl2pPr>
            <a:lvl3pPr marL="1460500" indent="-254000">
              <a:buChar char="-"/>
              <a:defRPr sz="2200"/>
            </a:lvl3pPr>
            <a:lvl4pPr marL="1905000" indent="-254000">
              <a:buChar char="-"/>
              <a:defRPr sz="2200"/>
            </a:lvl4pPr>
            <a:lvl5pPr marL="2349500" indent="-254000">
              <a:buChar char="-"/>
              <a:defRPr sz="2200"/>
            </a:lvl5pPr>
          </a:lstStyle>
          <a:p>
            <a:pPr lvl="0">
              <a:defRPr sz="1800"/>
            </a:pPr>
            <a:r>
              <a:rPr lang="en-US" sz="3200"/>
              <a:t>Click to edit Master text styles</a:t>
            </a:r>
          </a:p>
          <a:p>
            <a:pPr lvl="1">
              <a:defRPr sz="1800"/>
            </a:pPr>
            <a:r>
              <a:rPr lang="en-US" sz="3200"/>
              <a:t>Second level</a:t>
            </a:r>
          </a:p>
          <a:p>
            <a:pPr lvl="2">
              <a:defRPr sz="1800"/>
            </a:pPr>
            <a:r>
              <a:rPr lang="en-US" sz="3200"/>
              <a:t>Third level</a:t>
            </a:r>
          </a:p>
          <a:p>
            <a:pPr lvl="3">
              <a:defRPr sz="1800"/>
            </a:pPr>
            <a:r>
              <a:rPr lang="en-US" sz="3200"/>
              <a:t>Fourth level</a:t>
            </a:r>
          </a:p>
          <a:p>
            <a:pPr lvl="4">
              <a:defRPr sz="1800"/>
            </a:pPr>
            <a:r>
              <a:rPr lang="en-US" sz="3200"/>
              <a:t>Fifth level</a:t>
            </a:r>
            <a:endParaRPr sz="2200"/>
          </a:p>
        </p:txBody>
      </p:sp>
      <p:sp>
        <p:nvSpPr>
          <p:cNvPr id="21" name="Shape 21"/>
          <p:cNvSpPr>
            <a:spLocks noGrp="1"/>
          </p:cNvSpPr>
          <p:nvPr>
            <p:ph type="sldNum" sz="quarter" idx="2"/>
          </p:nvPr>
        </p:nvSpPr>
        <p:spPr>
          <a:prstGeom prst="rect">
            <a:avLst/>
          </a:prstGeom>
        </p:spPr>
        <p:txBody>
          <a:bodyPr/>
          <a:lstStyle/>
          <a:p>
            <a:pPr lvl="0"/>
            <a:fld id="{86CB4B4D-7CA3-9044-876B-883B54F8677D}" type="slidenum">
              <a:rPr lang="en-US" smtClean="0"/>
              <a:t>‹#›</a:t>
            </a:fld>
            <a:endParaRPr lang="en-US"/>
          </a:p>
        </p:txBody>
      </p:sp>
    </p:spTree>
    <p:extLst>
      <p:ext uri="{BB962C8B-B14F-4D97-AF65-F5344CB8AC3E}">
        <p14:creationId xmlns:p14="http://schemas.microsoft.com/office/powerpoint/2010/main" val="204421139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1" name="Shape 31"/>
          <p:cNvSpPr>
            <a:spLocks noGrp="1"/>
          </p:cNvSpPr>
          <p:nvPr>
            <p:ph type="title"/>
          </p:nvPr>
        </p:nvSpPr>
        <p:spPr>
          <a:xfrm>
            <a:off x="1587500" y="2781300"/>
            <a:ext cx="13081000" cy="3568700"/>
          </a:xfrm>
          <a:prstGeom prst="rect">
            <a:avLst/>
          </a:prstGeom>
        </p:spPr>
        <p:txBody>
          <a:bodyPr/>
          <a:lstStyle>
            <a:lvl1pPr>
              <a:defRPr sz="7800"/>
            </a:lvl1pPr>
          </a:lstStyle>
          <a:p>
            <a:pPr lvl="0">
              <a:defRPr sz="1800"/>
            </a:pPr>
            <a:r>
              <a:rPr lang="en-US" sz="7800"/>
              <a:t>Click to edit Master title style</a:t>
            </a:r>
            <a:endParaRPr sz="7800"/>
          </a:p>
        </p:txBody>
      </p:sp>
      <p:sp>
        <p:nvSpPr>
          <p:cNvPr id="32" name="Shape 32"/>
          <p:cNvSpPr>
            <a:spLocks noGrp="1"/>
          </p:cNvSpPr>
          <p:nvPr>
            <p:ph type="sldNum" sz="quarter" idx="2"/>
          </p:nvPr>
        </p:nvSpPr>
        <p:spPr>
          <a:prstGeom prst="rect">
            <a:avLst/>
          </a:prstGeom>
        </p:spPr>
        <p:txBody>
          <a:bodyPr/>
          <a:lstStyle/>
          <a:p>
            <a:pPr lvl="0"/>
            <a:fld id="{86CB4B4D-7CA3-9044-876B-883B54F8677D}" type="slidenum">
              <a:rPr lang="en-US" smtClean="0"/>
              <a:t>‹#›</a:t>
            </a:fld>
            <a:endParaRPr lang="en-US"/>
          </a:p>
        </p:txBody>
      </p:sp>
    </p:spTree>
    <p:extLst>
      <p:ext uri="{BB962C8B-B14F-4D97-AF65-F5344CB8AC3E}">
        <p14:creationId xmlns:p14="http://schemas.microsoft.com/office/powerpoint/2010/main" val="292859997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3"/>
          <p:cNvSpPr>
            <a:spLocks noGrp="1"/>
          </p:cNvSpPr>
          <p:nvPr>
            <p:ph type="title"/>
          </p:nvPr>
        </p:nvSpPr>
        <p:spPr>
          <a:xfrm>
            <a:off x="1587500" y="241300"/>
            <a:ext cx="13081000" cy="1625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sz="1800"/>
            </a:pPr>
            <a:r>
              <a:rPr sz="6600"/>
              <a:t>Title Text</a:t>
            </a:r>
          </a:p>
        </p:txBody>
      </p:sp>
      <p:sp>
        <p:nvSpPr>
          <p:cNvPr id="4" name="Shape 4"/>
          <p:cNvSpPr>
            <a:spLocks noGrp="1"/>
          </p:cNvSpPr>
          <p:nvPr>
            <p:ph type="body" idx="1"/>
          </p:nvPr>
        </p:nvSpPr>
        <p:spPr>
          <a:xfrm>
            <a:off x="1587500" y="2197100"/>
            <a:ext cx="13081000" cy="57531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lstStyle>
            <a:lvl2pPr marL="1066800" indent="-304800">
              <a:buFont typeface="Lucida Grande"/>
              <a:buChar char="►"/>
              <a:defRPr sz="2800"/>
            </a:lvl2pPr>
            <a:lvl3pPr marL="1460500" indent="-254000">
              <a:buChar char="-"/>
              <a:defRPr sz="2200"/>
            </a:lvl3pPr>
            <a:lvl4pPr marL="1905000" indent="-254000">
              <a:buChar char="-"/>
              <a:defRPr sz="2200"/>
            </a:lvl4pPr>
            <a:lvl5pPr marL="2349500" indent="-254000">
              <a:buChar char="-"/>
              <a:defRPr sz="2200"/>
            </a:lvl5pPr>
          </a:lstStyle>
          <a:p>
            <a:pPr lvl="0">
              <a:defRPr sz="1800"/>
            </a:pPr>
            <a:r>
              <a:rPr sz="3200"/>
              <a:t>Body Level One</a:t>
            </a:r>
          </a:p>
          <a:p>
            <a:pPr lvl="1">
              <a:defRPr sz="1800"/>
            </a:pPr>
            <a:r>
              <a:rPr sz="2800"/>
              <a:t>Body Level Two</a:t>
            </a:r>
          </a:p>
          <a:p>
            <a:pPr lvl="2">
              <a:defRPr sz="1800"/>
            </a:pPr>
            <a:r>
              <a:rPr sz="2200"/>
              <a:t>Body Level Three</a:t>
            </a:r>
          </a:p>
          <a:p>
            <a:pPr lvl="3">
              <a:defRPr sz="1800"/>
            </a:pPr>
            <a:r>
              <a:rPr sz="2200"/>
              <a:t>Body Level Four</a:t>
            </a:r>
          </a:p>
          <a:p>
            <a:pPr lvl="4">
              <a:defRPr sz="1800"/>
            </a:pPr>
            <a:r>
              <a:rPr sz="2200"/>
              <a:t>Body Level Five</a:t>
            </a:r>
          </a:p>
        </p:txBody>
      </p:sp>
      <p:sp>
        <p:nvSpPr>
          <p:cNvPr id="5" name="Shape 5"/>
          <p:cNvSpPr>
            <a:spLocks noGrp="1"/>
          </p:cNvSpPr>
          <p:nvPr>
            <p:ph type="sldNum" sz="quarter" idx="2"/>
          </p:nvPr>
        </p:nvSpPr>
        <p:spPr>
          <a:xfrm>
            <a:off x="15492442" y="8584985"/>
            <a:ext cx="419100" cy="457200"/>
          </a:xfrm>
          <a:prstGeom prst="rect">
            <a:avLst/>
          </a:prstGeom>
          <a:ln w="12700">
            <a:miter lim="400000"/>
          </a:ln>
        </p:spPr>
        <p:txBody>
          <a:bodyPr wrap="none" lIns="0" tIns="0" rIns="0" bIns="0">
            <a:spAutoFit/>
          </a:bodyPr>
          <a:lstStyle>
            <a:lvl1pPr>
              <a:defRPr sz="2400">
                <a:solidFill>
                  <a:srgbClr val="7A7A7A"/>
                </a:solidFill>
              </a:defRPr>
            </a:lvl1pPr>
          </a:lstStyle>
          <a:p>
            <a:pPr lvl="0"/>
            <a:fld id="{86CB4B4D-7CA3-9044-876B-883B54F8677D}" type="slidenum">
              <a:rPr lang="en-US" smtClean="0"/>
              <a:t>‹#›</a:t>
            </a:fld>
            <a:endParaRPr lang="en-US"/>
          </a:p>
        </p:txBody>
      </p:sp>
      <p:sp>
        <p:nvSpPr>
          <p:cNvPr id="2" name="TextBox 1"/>
          <p:cNvSpPr txBox="1"/>
          <p:nvPr/>
        </p:nvSpPr>
        <p:spPr>
          <a:xfrm>
            <a:off x="128866" y="8646539"/>
            <a:ext cx="2882199"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bg1">
                    <a:lumMod val="65000"/>
                  </a:schemeClr>
                </a:solidFill>
                <a:effectLst/>
                <a:uFillTx/>
                <a:latin typeface="Calibri" charset="0"/>
                <a:ea typeface="Calibri" charset="0"/>
                <a:cs typeface="Calibri" charset="0"/>
                <a:sym typeface="Gill Sans"/>
              </a:rPr>
              <a:t>CS144, </a:t>
            </a:r>
            <a:r>
              <a:rPr kumimoji="0" lang="en-US" sz="2000" b="0" i="0" u="none" strike="noStrike" cap="none" spc="0" normalizeH="0" baseline="0">
                <a:ln>
                  <a:noFill/>
                </a:ln>
                <a:solidFill>
                  <a:schemeClr val="bg1">
                    <a:lumMod val="65000"/>
                  </a:schemeClr>
                </a:solidFill>
                <a:effectLst/>
                <a:uFillTx/>
                <a:latin typeface="Calibri" charset="0"/>
                <a:ea typeface="Calibri" charset="0"/>
                <a:cs typeface="Calibri" charset="0"/>
                <a:sym typeface="Gill Sans"/>
              </a:rPr>
              <a:t>Stanford University</a:t>
            </a:r>
          </a:p>
        </p:txBody>
      </p:sp>
      <p:sp>
        <p:nvSpPr>
          <p:cNvPr id="6" name="TextBox 5">
            <a:extLst>
              <a:ext uri="{FF2B5EF4-FFF2-40B4-BE49-F238E27FC236}">
                <a16:creationId xmlns:a16="http://schemas.microsoft.com/office/drawing/2014/main" id="{7DBBC529-0874-001C-477E-25E6E3E968F3}"/>
              </a:ext>
            </a:extLst>
          </p:cNvPr>
          <p:cNvSpPr txBox="1"/>
          <p:nvPr/>
        </p:nvSpPr>
        <p:spPr>
          <a:xfrm>
            <a:off x="128866" y="8646539"/>
            <a:ext cx="2882199"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bg1">
                    <a:lumMod val="65000"/>
                  </a:schemeClr>
                </a:solidFill>
                <a:effectLst/>
                <a:uFillTx/>
                <a:latin typeface="Calibri" charset="0"/>
                <a:ea typeface="Calibri" charset="0"/>
                <a:cs typeface="Calibri" charset="0"/>
                <a:sym typeface="Gill Sans"/>
              </a:rPr>
              <a:t>CS144, </a:t>
            </a:r>
            <a:r>
              <a:rPr kumimoji="0" lang="en-US" sz="2000" b="0" i="0" u="none" strike="noStrike" cap="none" spc="0" normalizeH="0" baseline="0">
                <a:ln>
                  <a:noFill/>
                </a:ln>
                <a:solidFill>
                  <a:schemeClr val="bg1">
                    <a:lumMod val="65000"/>
                  </a:schemeClr>
                </a:solidFill>
                <a:effectLst/>
                <a:uFillTx/>
                <a:latin typeface="Calibri" charset="0"/>
                <a:ea typeface="Calibri" charset="0"/>
                <a:cs typeface="Calibri" charset="0"/>
                <a:sym typeface="Gill Sans"/>
              </a:rPr>
              <a:t>Stanford University</a:t>
            </a:r>
          </a:p>
        </p:txBody>
      </p:sp>
    </p:spTree>
    <p:extLst>
      <p:ext uri="{BB962C8B-B14F-4D97-AF65-F5344CB8AC3E}">
        <p14:creationId xmlns:p14="http://schemas.microsoft.com/office/powerpoint/2010/main" val="4216264492"/>
      </p:ext>
    </p:extLst>
  </p:cSld>
  <p:clrMap bg1="lt1" tx1="dk1" bg2="lt2" tx2="dk2" accent1="accent1" accent2="accent2" accent3="accent3" accent4="accent4" accent5="accent5" accent6="accent6" hlink="hlink" folHlink="folHlink"/>
  <p:sldLayoutIdLst>
    <p:sldLayoutId id="2147483702"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3" r:id="rId10"/>
    <p:sldLayoutId id="2147483714" r:id="rId11"/>
    <p:sldLayoutId id="2147483715" r:id="rId12"/>
    <p:sldLayoutId id="2147483716" r:id="rId13"/>
    <p:sldLayoutId id="2147483718" r:id="rId14"/>
    <p:sldLayoutId id="2147483666" r:id="rId15"/>
    <p:sldLayoutId id="2147483667" r:id="rId16"/>
    <p:sldLayoutId id="2147483675" r:id="rId17"/>
    <p:sldLayoutId id="2147483735" r:id="rId18"/>
    <p:sldLayoutId id="2147483676" r:id="rId19"/>
    <p:sldLayoutId id="2147483677" r:id="rId20"/>
    <p:sldLayoutId id="2147483660" r:id="rId21"/>
    <p:sldLayoutId id="2147483659" r:id="rId22"/>
    <p:sldLayoutId id="2147483719" r:id="rId23"/>
    <p:sldLayoutId id="2147483734" r:id="rId24"/>
  </p:sldLayoutIdLst>
  <p:transition spd="med"/>
  <p:hf hdr="0" ftr="0" dt="0"/>
  <p:txStyles>
    <p:titleStyle>
      <a:lvl1pPr algn="ctr" defTabSz="546100" eaLnBrk="1" hangingPunct="1">
        <a:defRPr sz="6600">
          <a:latin typeface="Calibri" charset="0"/>
          <a:ea typeface="Calibri" charset="0"/>
          <a:cs typeface="Calibri" charset="0"/>
          <a:sym typeface="Gill Sans"/>
        </a:defRPr>
      </a:lvl1pPr>
      <a:lvl2pPr indent="228600" algn="ctr" defTabSz="546100" eaLnBrk="1" hangingPunct="1">
        <a:defRPr sz="6600">
          <a:latin typeface="+mn-lt"/>
          <a:ea typeface="+mn-ea"/>
          <a:cs typeface="+mn-cs"/>
          <a:sym typeface="Gill Sans"/>
        </a:defRPr>
      </a:lvl2pPr>
      <a:lvl3pPr indent="457200" algn="ctr" defTabSz="546100" eaLnBrk="1" hangingPunct="1">
        <a:defRPr sz="6600">
          <a:latin typeface="+mn-lt"/>
          <a:ea typeface="+mn-ea"/>
          <a:cs typeface="+mn-cs"/>
          <a:sym typeface="Gill Sans"/>
        </a:defRPr>
      </a:lvl3pPr>
      <a:lvl4pPr indent="685800" algn="ctr" defTabSz="546100" eaLnBrk="1" hangingPunct="1">
        <a:defRPr sz="6600">
          <a:latin typeface="+mn-lt"/>
          <a:ea typeface="+mn-ea"/>
          <a:cs typeface="+mn-cs"/>
          <a:sym typeface="Gill Sans"/>
        </a:defRPr>
      </a:lvl4pPr>
      <a:lvl5pPr indent="914400" algn="ctr" defTabSz="546100" eaLnBrk="1" hangingPunct="1">
        <a:defRPr sz="6600">
          <a:latin typeface="+mn-lt"/>
          <a:ea typeface="+mn-ea"/>
          <a:cs typeface="+mn-cs"/>
          <a:sym typeface="Gill Sans"/>
        </a:defRPr>
      </a:lvl5pPr>
      <a:lvl6pPr indent="1143000" algn="ctr" defTabSz="546100" eaLnBrk="1" hangingPunct="1">
        <a:defRPr sz="6600">
          <a:latin typeface="+mn-lt"/>
          <a:ea typeface="+mn-ea"/>
          <a:cs typeface="+mn-cs"/>
          <a:sym typeface="Gill Sans"/>
        </a:defRPr>
      </a:lvl6pPr>
      <a:lvl7pPr indent="1371600" algn="ctr" defTabSz="546100" eaLnBrk="1" hangingPunct="1">
        <a:defRPr sz="6600">
          <a:latin typeface="+mn-lt"/>
          <a:ea typeface="+mn-ea"/>
          <a:cs typeface="+mn-cs"/>
          <a:sym typeface="Gill Sans"/>
        </a:defRPr>
      </a:lvl7pPr>
      <a:lvl8pPr indent="1600200" algn="ctr" defTabSz="546100" eaLnBrk="1" hangingPunct="1">
        <a:defRPr sz="6600">
          <a:latin typeface="+mn-lt"/>
          <a:ea typeface="+mn-ea"/>
          <a:cs typeface="+mn-cs"/>
          <a:sym typeface="Gill Sans"/>
        </a:defRPr>
      </a:lvl8pPr>
      <a:lvl9pPr indent="1828800" algn="ctr" defTabSz="546100" eaLnBrk="1" hangingPunct="1">
        <a:defRPr sz="6600">
          <a:latin typeface="+mn-lt"/>
          <a:ea typeface="+mn-ea"/>
          <a:cs typeface="+mn-cs"/>
          <a:sym typeface="Gill Sans"/>
        </a:defRPr>
      </a:lvl9pPr>
    </p:titleStyle>
    <p:bodyStyle>
      <a:lvl1pPr marL="736600" indent="-419100" defTabSz="546100" eaLnBrk="1" hangingPunct="1">
        <a:spcBef>
          <a:spcPts val="700"/>
        </a:spcBef>
        <a:buSzPct val="150000"/>
        <a:buChar char="•"/>
        <a:defRPr sz="3200">
          <a:latin typeface="+mn-lt"/>
          <a:ea typeface="+mn-ea"/>
          <a:cs typeface="+mn-cs"/>
          <a:sym typeface="Gill Sans"/>
        </a:defRPr>
      </a:lvl1pPr>
      <a:lvl2pPr marL="1110342" indent="-348342" defTabSz="546100" eaLnBrk="1" hangingPunct="1">
        <a:spcBef>
          <a:spcPts val="700"/>
        </a:spcBef>
        <a:buSzPct val="50000"/>
        <a:buChar char="•"/>
        <a:defRPr sz="3200">
          <a:latin typeface="+mn-lt"/>
          <a:ea typeface="+mn-ea"/>
          <a:cs typeface="+mn-cs"/>
          <a:sym typeface="Gill Sans"/>
        </a:defRPr>
      </a:lvl2pPr>
      <a:lvl3pPr marL="1575954" indent="-369454" defTabSz="546100" eaLnBrk="1" hangingPunct="1">
        <a:spcBef>
          <a:spcPts val="700"/>
        </a:spcBef>
        <a:buSzPct val="150000"/>
        <a:buChar char="•"/>
        <a:defRPr sz="3200">
          <a:latin typeface="+mn-lt"/>
          <a:ea typeface="+mn-ea"/>
          <a:cs typeface="+mn-cs"/>
          <a:sym typeface="Gill Sans"/>
        </a:defRPr>
      </a:lvl3pPr>
      <a:lvl4pPr marL="2020454" indent="-369454" defTabSz="546100" eaLnBrk="1" hangingPunct="1">
        <a:spcBef>
          <a:spcPts val="700"/>
        </a:spcBef>
        <a:buSzPct val="150000"/>
        <a:buChar char="•"/>
        <a:defRPr sz="3200">
          <a:latin typeface="+mn-lt"/>
          <a:ea typeface="+mn-ea"/>
          <a:cs typeface="+mn-cs"/>
          <a:sym typeface="Gill Sans"/>
        </a:defRPr>
      </a:lvl4pPr>
      <a:lvl5pPr marL="2464954" indent="-369454" defTabSz="546100" eaLnBrk="1" hangingPunct="1">
        <a:spcBef>
          <a:spcPts val="700"/>
        </a:spcBef>
        <a:buSzPct val="150000"/>
        <a:buChar char="•"/>
        <a:defRPr sz="3200">
          <a:latin typeface="+mn-lt"/>
          <a:ea typeface="+mn-ea"/>
          <a:cs typeface="+mn-cs"/>
          <a:sym typeface="Gill Sans"/>
        </a:defRPr>
      </a:lvl5pPr>
      <a:lvl6pPr marL="2820554" indent="-369454" defTabSz="546100" eaLnBrk="1" hangingPunct="1">
        <a:spcBef>
          <a:spcPts val="700"/>
        </a:spcBef>
        <a:buSzPct val="150000"/>
        <a:buChar char="•"/>
        <a:defRPr sz="3200">
          <a:latin typeface="+mn-lt"/>
          <a:ea typeface="+mn-ea"/>
          <a:cs typeface="+mn-cs"/>
          <a:sym typeface="Gill Sans"/>
        </a:defRPr>
      </a:lvl6pPr>
      <a:lvl7pPr marL="3176154" indent="-369454" defTabSz="546100" eaLnBrk="1" hangingPunct="1">
        <a:spcBef>
          <a:spcPts val="700"/>
        </a:spcBef>
        <a:buSzPct val="150000"/>
        <a:buChar char="•"/>
        <a:defRPr sz="3200">
          <a:latin typeface="+mn-lt"/>
          <a:ea typeface="+mn-ea"/>
          <a:cs typeface="+mn-cs"/>
          <a:sym typeface="Gill Sans"/>
        </a:defRPr>
      </a:lvl7pPr>
      <a:lvl8pPr marL="3531754" indent="-369454" defTabSz="546100" eaLnBrk="1" hangingPunct="1">
        <a:spcBef>
          <a:spcPts val="700"/>
        </a:spcBef>
        <a:buSzPct val="150000"/>
        <a:buChar char="•"/>
        <a:defRPr sz="3200">
          <a:latin typeface="+mn-lt"/>
          <a:ea typeface="+mn-ea"/>
          <a:cs typeface="+mn-cs"/>
          <a:sym typeface="Gill Sans"/>
        </a:defRPr>
      </a:lvl8pPr>
      <a:lvl9pPr marL="3887354" indent="-369454" defTabSz="546100" eaLnBrk="1" hangingPunct="1">
        <a:spcBef>
          <a:spcPts val="700"/>
        </a:spcBef>
        <a:buSzPct val="150000"/>
        <a:buChar char="•"/>
        <a:defRPr sz="3200">
          <a:latin typeface="+mn-lt"/>
          <a:ea typeface="+mn-ea"/>
          <a:cs typeface="+mn-cs"/>
          <a:sym typeface="Gill Sans"/>
        </a:defRPr>
      </a:lvl9pPr>
    </p:bodyStyle>
    <p:otherStyle>
      <a:lvl1pPr algn="ctr" defTabSz="546100" eaLnBrk="1" hangingPunct="1">
        <a:defRPr sz="2400">
          <a:solidFill>
            <a:schemeClr val="tx1"/>
          </a:solidFill>
          <a:latin typeface="+mn-lt"/>
          <a:ea typeface="+mn-ea"/>
          <a:cs typeface="+mn-cs"/>
          <a:sym typeface="Gill Sans"/>
        </a:defRPr>
      </a:lvl1pPr>
      <a:lvl2pPr indent="228600" algn="ctr" defTabSz="546100" eaLnBrk="1" hangingPunct="1">
        <a:defRPr sz="2400">
          <a:solidFill>
            <a:schemeClr val="tx1"/>
          </a:solidFill>
          <a:latin typeface="+mn-lt"/>
          <a:ea typeface="+mn-ea"/>
          <a:cs typeface="+mn-cs"/>
          <a:sym typeface="Gill Sans"/>
        </a:defRPr>
      </a:lvl2pPr>
      <a:lvl3pPr indent="457200" algn="ctr" defTabSz="546100" eaLnBrk="1" hangingPunct="1">
        <a:defRPr sz="2400">
          <a:solidFill>
            <a:schemeClr val="tx1"/>
          </a:solidFill>
          <a:latin typeface="+mn-lt"/>
          <a:ea typeface="+mn-ea"/>
          <a:cs typeface="+mn-cs"/>
          <a:sym typeface="Gill Sans"/>
        </a:defRPr>
      </a:lvl3pPr>
      <a:lvl4pPr indent="685800" algn="ctr" defTabSz="546100" eaLnBrk="1" hangingPunct="1">
        <a:defRPr sz="2400">
          <a:solidFill>
            <a:schemeClr val="tx1"/>
          </a:solidFill>
          <a:latin typeface="+mn-lt"/>
          <a:ea typeface="+mn-ea"/>
          <a:cs typeface="+mn-cs"/>
          <a:sym typeface="Gill Sans"/>
        </a:defRPr>
      </a:lvl4pPr>
      <a:lvl5pPr indent="914400" algn="ctr" defTabSz="546100" eaLnBrk="1" hangingPunct="1">
        <a:defRPr sz="2400">
          <a:solidFill>
            <a:schemeClr val="tx1"/>
          </a:solidFill>
          <a:latin typeface="+mn-lt"/>
          <a:ea typeface="+mn-ea"/>
          <a:cs typeface="+mn-cs"/>
          <a:sym typeface="Gill Sans"/>
        </a:defRPr>
      </a:lvl5pPr>
      <a:lvl6pPr indent="1143000" algn="ctr" defTabSz="546100" eaLnBrk="1" hangingPunct="1">
        <a:defRPr sz="2400">
          <a:solidFill>
            <a:schemeClr val="tx1"/>
          </a:solidFill>
          <a:latin typeface="+mn-lt"/>
          <a:ea typeface="+mn-ea"/>
          <a:cs typeface="+mn-cs"/>
          <a:sym typeface="Gill Sans"/>
        </a:defRPr>
      </a:lvl6pPr>
      <a:lvl7pPr indent="1371600" algn="ctr" defTabSz="546100" eaLnBrk="1" hangingPunct="1">
        <a:defRPr sz="2400">
          <a:solidFill>
            <a:schemeClr val="tx1"/>
          </a:solidFill>
          <a:latin typeface="+mn-lt"/>
          <a:ea typeface="+mn-ea"/>
          <a:cs typeface="+mn-cs"/>
          <a:sym typeface="Gill Sans"/>
        </a:defRPr>
      </a:lvl7pPr>
      <a:lvl8pPr indent="1600200" algn="ctr" defTabSz="546100" eaLnBrk="1" hangingPunct="1">
        <a:defRPr sz="2400">
          <a:solidFill>
            <a:schemeClr val="tx1"/>
          </a:solidFill>
          <a:latin typeface="+mn-lt"/>
          <a:ea typeface="+mn-ea"/>
          <a:cs typeface="+mn-cs"/>
          <a:sym typeface="Gill Sans"/>
        </a:defRPr>
      </a:lvl8pPr>
      <a:lvl9pPr indent="1828800" algn="ctr" defTabSz="546100" eaLnBrk="1" hangingPunct="1">
        <a:defRPr sz="24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hyperlink" Target="https://www.cvedetails.com/top-50-products.php?year=202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7.xml"/><Relationship Id="rId6" Type="http://schemas.openxmlformats.org/officeDocument/2006/relationships/customXml" Target="../ink/ink2.xml"/><Relationship Id="rId5" Type="http://schemas.openxmlformats.org/officeDocument/2006/relationships/image" Target="../media/image10.png"/><Relationship Id="rId4" Type="http://schemas.openxmlformats.org/officeDocument/2006/relationships/customXml" Target="../ink/ink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hyperlink" Target="https://www.wsj.com/articles/denial-of-service-web-attack-affects-amazon-twitter-others-1477056080" TargetMode="External"/><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hyperlink" Target="https://thehackernews.com/2018/02/memcached-amplification-ddos.html"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memcached.org/about"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2587D-5EB9-081D-E718-EE8DC906049E}"/>
              </a:ext>
            </a:extLst>
          </p:cNvPr>
          <p:cNvSpPr>
            <a:spLocks noGrp="1"/>
          </p:cNvSpPr>
          <p:nvPr>
            <p:ph type="title"/>
          </p:nvPr>
        </p:nvSpPr>
        <p:spPr/>
        <p:txBody>
          <a:bodyPr/>
          <a:lstStyle/>
          <a:p>
            <a:pPr algn="ctr"/>
            <a:r>
              <a:rPr lang="en-US" sz="6600" dirty="0"/>
              <a:t>Network Security</a:t>
            </a:r>
          </a:p>
        </p:txBody>
      </p:sp>
      <p:sp>
        <p:nvSpPr>
          <p:cNvPr id="3" name="Text Placeholder 2">
            <a:extLst>
              <a:ext uri="{FF2B5EF4-FFF2-40B4-BE49-F238E27FC236}">
                <a16:creationId xmlns:a16="http://schemas.microsoft.com/office/drawing/2014/main" id="{02882AEF-51C7-A555-5BA1-5306F377C631}"/>
              </a:ext>
            </a:extLst>
          </p:cNvPr>
          <p:cNvSpPr>
            <a:spLocks noGrp="1"/>
          </p:cNvSpPr>
          <p:nvPr>
            <p:ph type="body" idx="1"/>
          </p:nvPr>
        </p:nvSpPr>
        <p:spPr>
          <a:xfrm>
            <a:off x="1981038" y="6290037"/>
            <a:ext cx="13081000" cy="2437273"/>
          </a:xfrm>
        </p:spPr>
        <p:txBody>
          <a:bodyPr/>
          <a:lstStyle/>
          <a:p>
            <a:pPr algn="l"/>
            <a:r>
              <a:rPr lang="en-US" sz="2800" b="1" dirty="0">
                <a:latin typeface="Calibri" panose="020F0502020204030204" pitchFamily="34" charset="0"/>
                <a:cs typeface="Calibri" panose="020F0502020204030204" pitchFamily="34" charset="0"/>
              </a:rPr>
              <a:t>Soheil Abbasloo</a:t>
            </a:r>
          </a:p>
          <a:p>
            <a:pPr algn="l"/>
            <a:r>
              <a:rPr lang="en-US" sz="2400" dirty="0">
                <a:latin typeface="Calibri" panose="020F0502020204030204" pitchFamily="34" charset="0"/>
                <a:cs typeface="Calibri" panose="020F0502020204030204" pitchFamily="34" charset="0"/>
              </a:rPr>
              <a:t>Department of Computer Science </a:t>
            </a:r>
          </a:p>
          <a:p>
            <a:pPr algn="l"/>
            <a:r>
              <a:rPr lang="en-US" sz="2400" dirty="0">
                <a:latin typeface="Calibri" panose="020F0502020204030204" pitchFamily="34" charset="0"/>
                <a:cs typeface="Calibri" panose="020F0502020204030204" pitchFamily="34" charset="0"/>
              </a:rPr>
              <a:t>University of Toronto</a:t>
            </a:r>
          </a:p>
          <a:p>
            <a:pPr algn="l"/>
            <a:endParaRPr lang="en-US" sz="2400" dirty="0">
              <a:latin typeface="Calibri" panose="020F0502020204030204" pitchFamily="34" charset="0"/>
              <a:cs typeface="Calibri" panose="020F0502020204030204" pitchFamily="34" charset="0"/>
            </a:endParaRPr>
          </a:p>
          <a:p>
            <a:pPr algn="l"/>
            <a:r>
              <a:rPr lang="en-US" sz="2400" dirty="0">
                <a:latin typeface="Calibri" panose="020F0502020204030204" pitchFamily="34" charset="0"/>
                <a:cs typeface="Calibri" panose="020F0502020204030204" pitchFamily="34" charset="0"/>
              </a:rPr>
              <a:t>Credit for some slides goes to </a:t>
            </a:r>
            <a:r>
              <a:rPr lang="en-US" sz="2400" b="1" dirty="0">
                <a:latin typeface="Calibri" panose="020F0502020204030204" pitchFamily="34" charset="0"/>
                <a:cs typeface="Calibri" panose="020F0502020204030204" pitchFamily="34" charset="0"/>
              </a:rPr>
              <a:t>Dan </a:t>
            </a:r>
            <a:r>
              <a:rPr lang="en-US" sz="2400" b="1" dirty="0" err="1">
                <a:latin typeface="Calibri" panose="020F0502020204030204" pitchFamily="34" charset="0"/>
                <a:cs typeface="Calibri" panose="020F0502020204030204" pitchFamily="34" charset="0"/>
              </a:rPr>
              <a:t>Boneh</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 Stanford</a:t>
            </a:r>
          </a:p>
          <a:p>
            <a:pPr algn="r"/>
            <a:r>
              <a:rPr lang="en-US" sz="2400" dirty="0">
                <a:latin typeface="Calibri" panose="020F0502020204030204" pitchFamily="34" charset="0"/>
                <a:cs typeface="Calibri" panose="020F0502020204030204" pitchFamily="34" charset="0"/>
              </a:rPr>
              <a:t>Fall 2022</a:t>
            </a:r>
          </a:p>
          <a:p>
            <a:pPr algn="l"/>
            <a:endParaRPr lang="en-US" sz="2400" dirty="0">
              <a:latin typeface="Calibri" panose="020F0502020204030204" pitchFamily="34" charset="0"/>
              <a:cs typeface="Calibri" panose="020F0502020204030204" pitchFamily="34" charset="0"/>
            </a:endParaRPr>
          </a:p>
        </p:txBody>
      </p:sp>
      <p:pic>
        <p:nvPicPr>
          <p:cNvPr id="5" name="Picture 4" descr="A picture containing text, vector graphics&#10;&#10;Description automatically generated">
            <a:extLst>
              <a:ext uri="{FF2B5EF4-FFF2-40B4-BE49-F238E27FC236}">
                <a16:creationId xmlns:a16="http://schemas.microsoft.com/office/drawing/2014/main" id="{D6B8867B-26C2-AAF6-3871-999016DDEC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35" y="5842000"/>
            <a:ext cx="2437273" cy="2437273"/>
          </a:xfrm>
          <a:prstGeom prst="rect">
            <a:avLst/>
          </a:prstGeom>
        </p:spPr>
      </p:pic>
    </p:spTree>
    <p:extLst>
      <p:ext uri="{BB962C8B-B14F-4D97-AF65-F5344CB8AC3E}">
        <p14:creationId xmlns:p14="http://schemas.microsoft.com/office/powerpoint/2010/main" val="88036948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1219170" rtl="0"/>
            <a:fld id="{1DE13736-BEAF-4B42-9DB6-035163D52452}" type="slidenum">
              <a:rPr lang="en-US" kern="1200">
                <a:solidFill>
                  <a:srgbClr val="000082">
                    <a:shade val="90000"/>
                  </a:srgbClr>
                </a:solidFill>
                <a:latin typeface="Calibri"/>
              </a:rPr>
              <a:pPr defTabSz="1219170" rtl="0"/>
              <a:t>10</a:t>
            </a:fld>
            <a:endParaRPr lang="en-US" kern="1200">
              <a:solidFill>
                <a:srgbClr val="000082">
                  <a:shade val="90000"/>
                </a:srgbClr>
              </a:solidFill>
              <a:latin typeface="Calibri"/>
            </a:endParaRPr>
          </a:p>
        </p:txBody>
      </p:sp>
      <p:sp>
        <p:nvSpPr>
          <p:cNvPr id="2345987" name="Rectangle 3"/>
          <p:cNvSpPr>
            <a:spLocks noGrp="1" noChangeArrowheads="1"/>
          </p:cNvSpPr>
          <p:nvPr>
            <p:ph type="body" idx="11"/>
          </p:nvPr>
        </p:nvSpPr>
        <p:spPr/>
        <p:txBody>
          <a:bodyPr/>
          <a:lstStyle/>
          <a:p>
            <a:r>
              <a:rPr lang="en-US" dirty="0"/>
              <a:t>Attacks firewalls and security products (of ISS </a:t>
            </a:r>
            <a:r>
              <a:rPr lang="en-US" sz="2000" dirty="0"/>
              <a:t>{Internet Security Systems}</a:t>
            </a:r>
            <a:r>
              <a:rPr lang="en-US" dirty="0"/>
              <a:t> company)</a:t>
            </a:r>
          </a:p>
          <a:p>
            <a:endParaRPr lang="en-US" sz="1600" dirty="0"/>
          </a:p>
          <a:p>
            <a:r>
              <a:rPr lang="en-US" dirty="0"/>
              <a:t>First to use vulnerabilities in security software</a:t>
            </a:r>
          </a:p>
          <a:p>
            <a:endParaRPr lang="en-US" sz="1600" dirty="0"/>
          </a:p>
          <a:p>
            <a:r>
              <a:rPr lang="en-US" dirty="0"/>
              <a:t>ISS announced a vulnerability</a:t>
            </a:r>
          </a:p>
          <a:p>
            <a:pPr lvl="1"/>
            <a:r>
              <a:rPr lang="en-US" dirty="0"/>
              <a:t>buffer overflow problem</a:t>
            </a:r>
          </a:p>
          <a:p>
            <a:pPr lvl="1"/>
            <a:r>
              <a:rPr lang="en-US" dirty="0"/>
              <a:t>Attack in just </a:t>
            </a:r>
            <a:r>
              <a:rPr lang="en-US" u="sng" dirty="0"/>
              <a:t>one day!</a:t>
            </a:r>
          </a:p>
          <a:p>
            <a:endParaRPr lang="en-US" sz="1600" dirty="0"/>
          </a:p>
          <a:p>
            <a:r>
              <a:rPr lang="en-US" dirty="0"/>
              <a:t>Attack started from a small number of compromised machines</a:t>
            </a:r>
          </a:p>
          <a:p>
            <a:endParaRPr lang="en-US" sz="1100" dirty="0"/>
          </a:p>
          <a:p>
            <a:r>
              <a:rPr lang="en-US" dirty="0"/>
              <a:t>In 30 minutes, </a:t>
            </a:r>
            <a:r>
              <a:rPr lang="en-US" u="sng" dirty="0"/>
              <a:t>12,000 infected machines</a:t>
            </a:r>
          </a:p>
          <a:p>
            <a:pPr lvl="1"/>
            <a:r>
              <a:rPr lang="en-US" u="sng" dirty="0"/>
              <a:t>90 </a:t>
            </a:r>
            <a:r>
              <a:rPr lang="en-US" u="sng" dirty="0" err="1"/>
              <a:t>Gb</a:t>
            </a:r>
            <a:r>
              <a:rPr lang="en-US" u="sng" dirty="0"/>
              <a:t>/s</a:t>
            </a:r>
            <a:r>
              <a:rPr lang="en-US" dirty="0"/>
              <a:t> of UDP traffic</a:t>
            </a:r>
          </a:p>
        </p:txBody>
      </p:sp>
      <p:sp>
        <p:nvSpPr>
          <p:cNvPr id="2345986" name="Rectangle 2"/>
          <p:cNvSpPr>
            <a:spLocks noGrp="1" noChangeArrowheads="1"/>
          </p:cNvSpPr>
          <p:nvPr>
            <p:ph type="title"/>
          </p:nvPr>
        </p:nvSpPr>
        <p:spPr/>
        <p:txBody>
          <a:bodyPr/>
          <a:lstStyle/>
          <a:p>
            <a:r>
              <a:rPr lang="en-US" dirty="0"/>
              <a:t>Witty Worm 	</a:t>
            </a:r>
          </a:p>
        </p:txBody>
      </p:sp>
    </p:spTree>
    <p:extLst>
      <p:ext uri="{BB962C8B-B14F-4D97-AF65-F5344CB8AC3E}">
        <p14:creationId xmlns:p14="http://schemas.microsoft.com/office/powerpoint/2010/main" val="168158597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71C681-6506-7331-7F32-7C38FF25E826}"/>
              </a:ext>
            </a:extLst>
          </p:cNvPr>
          <p:cNvSpPr>
            <a:spLocks noGrp="1"/>
          </p:cNvSpPr>
          <p:nvPr>
            <p:ph type="sldNum" sz="quarter" idx="10"/>
          </p:nvPr>
        </p:nvSpPr>
        <p:spPr/>
        <p:txBody>
          <a:bodyPr/>
          <a:lstStyle/>
          <a:p>
            <a:pPr lvl="0"/>
            <a:fld id="{86CB4B4D-7CA3-9044-876B-883B54F8677D}" type="slidenum">
              <a:rPr lang="en-US" smtClean="0"/>
              <a:t>11</a:t>
            </a:fld>
            <a:endParaRPr lang="en-US"/>
          </a:p>
        </p:txBody>
      </p:sp>
      <p:sp>
        <p:nvSpPr>
          <p:cNvPr id="4" name="Title 3">
            <a:extLst>
              <a:ext uri="{FF2B5EF4-FFF2-40B4-BE49-F238E27FC236}">
                <a16:creationId xmlns:a16="http://schemas.microsoft.com/office/drawing/2014/main" id="{0F2CD92C-EB10-E0AC-D83C-E9158DC2363E}"/>
              </a:ext>
            </a:extLst>
          </p:cNvPr>
          <p:cNvSpPr>
            <a:spLocks noGrp="1"/>
          </p:cNvSpPr>
          <p:nvPr>
            <p:ph type="title"/>
          </p:nvPr>
        </p:nvSpPr>
        <p:spPr/>
        <p:txBody>
          <a:bodyPr/>
          <a:lstStyle/>
          <a:p>
            <a:r>
              <a:rPr lang="en-US" dirty="0"/>
              <a:t>Top 10 products by total number of “distinct” vulnerabilities in 2022</a:t>
            </a:r>
          </a:p>
        </p:txBody>
      </p:sp>
      <p:pic>
        <p:nvPicPr>
          <p:cNvPr id="6" name="Picture 5">
            <a:extLst>
              <a:ext uri="{FF2B5EF4-FFF2-40B4-BE49-F238E27FC236}">
                <a16:creationId xmlns:a16="http://schemas.microsoft.com/office/drawing/2014/main" id="{95F0277A-7CF5-DDD6-C347-4A05F3A131F6}"/>
              </a:ext>
            </a:extLst>
          </p:cNvPr>
          <p:cNvPicPr>
            <a:picLocks noChangeAspect="1"/>
          </p:cNvPicPr>
          <p:nvPr/>
        </p:nvPicPr>
        <p:blipFill>
          <a:blip r:embed="rId2"/>
          <a:stretch>
            <a:fillRect/>
          </a:stretch>
        </p:blipFill>
        <p:spPr>
          <a:xfrm>
            <a:off x="3307558" y="1363980"/>
            <a:ext cx="9406801" cy="4660900"/>
          </a:xfrm>
          <a:prstGeom prst="rect">
            <a:avLst/>
          </a:prstGeom>
        </p:spPr>
      </p:pic>
      <p:pic>
        <p:nvPicPr>
          <p:cNvPr id="8" name="Picture 7">
            <a:extLst>
              <a:ext uri="{FF2B5EF4-FFF2-40B4-BE49-F238E27FC236}">
                <a16:creationId xmlns:a16="http://schemas.microsoft.com/office/drawing/2014/main" id="{1CA96EEB-98BB-859D-0130-CFE9653F0571}"/>
              </a:ext>
            </a:extLst>
          </p:cNvPr>
          <p:cNvPicPr>
            <a:picLocks noChangeAspect="1"/>
          </p:cNvPicPr>
          <p:nvPr/>
        </p:nvPicPr>
        <p:blipFill rotWithShape="1">
          <a:blip r:embed="rId3"/>
          <a:srcRect r="2276"/>
          <a:stretch/>
        </p:blipFill>
        <p:spPr>
          <a:xfrm>
            <a:off x="3307558" y="6401445"/>
            <a:ext cx="9483882" cy="1846990"/>
          </a:xfrm>
          <a:prstGeom prst="rect">
            <a:avLst/>
          </a:prstGeom>
        </p:spPr>
      </p:pic>
      <p:sp>
        <p:nvSpPr>
          <p:cNvPr id="9" name="Rectangle 8">
            <a:extLst>
              <a:ext uri="{FF2B5EF4-FFF2-40B4-BE49-F238E27FC236}">
                <a16:creationId xmlns:a16="http://schemas.microsoft.com/office/drawing/2014/main" id="{95A8CD8B-20E2-B90D-D5D7-DE760C15523B}"/>
              </a:ext>
            </a:extLst>
          </p:cNvPr>
          <p:cNvSpPr/>
          <p:nvPr/>
        </p:nvSpPr>
        <p:spPr>
          <a:xfrm>
            <a:off x="2946400" y="2174240"/>
            <a:ext cx="10210800" cy="467360"/>
          </a:xfrm>
          <a:prstGeom prst="rect">
            <a:avLst/>
          </a:prstGeom>
          <a:no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0" name="Rectangle 9">
            <a:extLst>
              <a:ext uri="{FF2B5EF4-FFF2-40B4-BE49-F238E27FC236}">
                <a16:creationId xmlns:a16="http://schemas.microsoft.com/office/drawing/2014/main" id="{1E451A19-BC66-22F0-EFF8-107465140870}"/>
              </a:ext>
            </a:extLst>
          </p:cNvPr>
          <p:cNvSpPr/>
          <p:nvPr/>
        </p:nvSpPr>
        <p:spPr>
          <a:xfrm>
            <a:off x="2966720" y="3409950"/>
            <a:ext cx="10210800" cy="467360"/>
          </a:xfrm>
          <a:prstGeom prst="rect">
            <a:avLst/>
          </a:prstGeom>
          <a:no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1" name="Rectangle 10">
            <a:extLst>
              <a:ext uri="{FF2B5EF4-FFF2-40B4-BE49-F238E27FC236}">
                <a16:creationId xmlns:a16="http://schemas.microsoft.com/office/drawing/2014/main" id="{1A0C47E9-E8AD-0483-C3F4-2A0D30C5DF36}"/>
              </a:ext>
            </a:extLst>
          </p:cNvPr>
          <p:cNvSpPr/>
          <p:nvPr/>
        </p:nvSpPr>
        <p:spPr>
          <a:xfrm>
            <a:off x="2981960" y="4645660"/>
            <a:ext cx="10210800" cy="467360"/>
          </a:xfrm>
          <a:prstGeom prst="rect">
            <a:avLst/>
          </a:prstGeom>
          <a:no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2" name="Rectangle 11">
            <a:extLst>
              <a:ext uri="{FF2B5EF4-FFF2-40B4-BE49-F238E27FC236}">
                <a16:creationId xmlns:a16="http://schemas.microsoft.com/office/drawing/2014/main" id="{6588C5A3-DE4F-AF67-88CB-78C2784F8E42}"/>
              </a:ext>
            </a:extLst>
          </p:cNvPr>
          <p:cNvSpPr/>
          <p:nvPr/>
        </p:nvSpPr>
        <p:spPr>
          <a:xfrm>
            <a:off x="2966720" y="5557520"/>
            <a:ext cx="10210800" cy="467360"/>
          </a:xfrm>
          <a:prstGeom prst="rect">
            <a:avLst/>
          </a:prstGeom>
          <a:noFill/>
          <a:ln/>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6" name="TextBox 15">
            <a:extLst>
              <a:ext uri="{FF2B5EF4-FFF2-40B4-BE49-F238E27FC236}">
                <a16:creationId xmlns:a16="http://schemas.microsoft.com/office/drawing/2014/main" id="{BFABAD81-0198-726B-9BF9-A2C4B52BE073}"/>
              </a:ext>
            </a:extLst>
          </p:cNvPr>
          <p:cNvSpPr txBox="1"/>
          <p:nvPr/>
        </p:nvSpPr>
        <p:spPr>
          <a:xfrm>
            <a:off x="3830320" y="8703631"/>
            <a:ext cx="8128000" cy="584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1600" dirty="0">
                <a:hlinkClick r:id="rId4"/>
              </a:rPr>
              <a:t>https://www.cvedetails.com/top-50-products.php?year=2022</a:t>
            </a:r>
            <a:endParaRPr lang="en-US" sz="1600" dirty="0"/>
          </a:p>
          <a:p>
            <a:endParaRPr lang="en-US" sz="1600" dirty="0"/>
          </a:p>
        </p:txBody>
      </p:sp>
    </p:spTree>
    <p:extLst>
      <p:ext uri="{BB962C8B-B14F-4D97-AF65-F5344CB8AC3E}">
        <p14:creationId xmlns:p14="http://schemas.microsoft.com/office/powerpoint/2010/main" val="24162147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FBF00A-664C-E969-95D8-76725E6F18B9}"/>
              </a:ext>
            </a:extLst>
          </p:cNvPr>
          <p:cNvSpPr>
            <a:spLocks noGrp="1"/>
          </p:cNvSpPr>
          <p:nvPr>
            <p:ph type="title"/>
          </p:nvPr>
        </p:nvSpPr>
        <p:spPr/>
        <p:txBody>
          <a:bodyPr/>
          <a:lstStyle/>
          <a:p>
            <a:r>
              <a:rPr lang="en-US" sz="4800" dirty="0"/>
              <a:t>Internet Design vs. Security</a:t>
            </a:r>
          </a:p>
        </p:txBody>
      </p:sp>
      <p:sp>
        <p:nvSpPr>
          <p:cNvPr id="6" name="Text Placeholder 5">
            <a:extLst>
              <a:ext uri="{FF2B5EF4-FFF2-40B4-BE49-F238E27FC236}">
                <a16:creationId xmlns:a16="http://schemas.microsoft.com/office/drawing/2014/main" id="{37AAAA2C-0DDA-1946-1A54-8EFCE3135132}"/>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07F0A3AB-E387-B712-7068-266705BA8886}"/>
              </a:ext>
            </a:extLst>
          </p:cNvPr>
          <p:cNvSpPr>
            <a:spLocks noGrp="1"/>
          </p:cNvSpPr>
          <p:nvPr>
            <p:ph type="sldNum" sz="quarter" idx="2"/>
          </p:nvPr>
        </p:nvSpPr>
        <p:spPr/>
        <p:txBody>
          <a:bodyPr/>
          <a:lstStyle/>
          <a:p>
            <a:pPr lvl="0"/>
            <a:fld id="{86CB4B4D-7CA3-9044-876B-883B54F8677D}" type="slidenum">
              <a:rPr lang="en-US" smtClean="0"/>
              <a:t>12</a:t>
            </a:fld>
            <a:endParaRPr lang="en-US"/>
          </a:p>
        </p:txBody>
      </p:sp>
    </p:spTree>
    <p:extLst>
      <p:ext uri="{BB962C8B-B14F-4D97-AF65-F5344CB8AC3E}">
        <p14:creationId xmlns:p14="http://schemas.microsoft.com/office/powerpoint/2010/main" val="276004376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1219170" rtl="0"/>
            <a:fld id="{00F6E06E-5F09-4D4B-87C8-A8129D5815F8}" type="slidenum">
              <a:rPr lang="en-US" kern="1200">
                <a:solidFill>
                  <a:srgbClr val="000082">
                    <a:shade val="90000"/>
                  </a:srgbClr>
                </a:solidFill>
                <a:latin typeface="Calibri"/>
              </a:rPr>
              <a:pPr defTabSz="1219170" rtl="0"/>
              <a:t>13</a:t>
            </a:fld>
            <a:endParaRPr lang="en-US" kern="1200">
              <a:solidFill>
                <a:srgbClr val="000082">
                  <a:shade val="90000"/>
                </a:srgbClr>
              </a:solidFill>
              <a:latin typeface="Calibri"/>
            </a:endParaRPr>
          </a:p>
        </p:txBody>
      </p:sp>
      <p:sp>
        <p:nvSpPr>
          <p:cNvPr id="2124804" name="Rectangle 4"/>
          <p:cNvSpPr>
            <a:spLocks noGrp="1" noChangeArrowheads="1"/>
          </p:cNvSpPr>
          <p:nvPr>
            <p:ph type="body" idx="11"/>
          </p:nvPr>
        </p:nvSpPr>
        <p:spPr/>
        <p:txBody>
          <a:bodyPr/>
          <a:lstStyle/>
          <a:p>
            <a:r>
              <a:rPr lang="en-US" dirty="0"/>
              <a:t>Availability</a:t>
            </a:r>
          </a:p>
          <a:p>
            <a:pPr lvl="1"/>
            <a:r>
              <a:rPr lang="en-US" dirty="0"/>
              <a:t>Ability to use desired information/resource</a:t>
            </a:r>
          </a:p>
          <a:p>
            <a:r>
              <a:rPr lang="en-US" altLang="en-US" dirty="0"/>
              <a:t>Protection</a:t>
            </a:r>
          </a:p>
          <a:p>
            <a:pPr lvl="1"/>
            <a:r>
              <a:rPr lang="en-US" altLang="en-US" dirty="0"/>
              <a:t>protect users from interactions they don’t want</a:t>
            </a:r>
          </a:p>
          <a:p>
            <a:r>
              <a:rPr lang="en-US" dirty="0"/>
              <a:t>Authenticity</a:t>
            </a:r>
          </a:p>
          <a:p>
            <a:pPr lvl="1"/>
            <a:r>
              <a:rPr lang="en-US" dirty="0"/>
              <a:t>Identification &amp; assurance of origin of info</a:t>
            </a:r>
          </a:p>
          <a:p>
            <a:r>
              <a:rPr lang="en-US" dirty="0"/>
              <a:t>Confidentiality</a:t>
            </a:r>
          </a:p>
          <a:p>
            <a:pPr lvl="1"/>
            <a:r>
              <a:rPr lang="en-US" dirty="0"/>
              <a:t>Concealment of information or resources</a:t>
            </a:r>
          </a:p>
          <a:p>
            <a:r>
              <a:rPr lang="en-US" dirty="0"/>
              <a:t>Data Integrity</a:t>
            </a:r>
          </a:p>
          <a:p>
            <a:pPr lvl="1"/>
            <a:r>
              <a:rPr lang="en-US" dirty="0"/>
              <a:t>Trustworthiness of data/resources; preventing improper/unauthorized changes</a:t>
            </a:r>
          </a:p>
          <a:p>
            <a:pPr lvl="1"/>
            <a:endParaRPr lang="en-US" dirty="0"/>
          </a:p>
        </p:txBody>
      </p:sp>
      <p:sp>
        <p:nvSpPr>
          <p:cNvPr id="2124802" name="Rectangle 2"/>
          <p:cNvSpPr>
            <a:spLocks noGrp="1" noChangeArrowheads="1"/>
          </p:cNvSpPr>
          <p:nvPr>
            <p:ph type="title"/>
          </p:nvPr>
        </p:nvSpPr>
        <p:spPr/>
        <p:txBody>
          <a:bodyPr/>
          <a:lstStyle/>
          <a:p>
            <a:r>
              <a:rPr lang="en-US" dirty="0"/>
              <a:t>Basic Security Properties</a:t>
            </a:r>
          </a:p>
        </p:txBody>
      </p:sp>
    </p:spTree>
    <p:extLst>
      <p:ext uri="{BB962C8B-B14F-4D97-AF65-F5344CB8AC3E}">
        <p14:creationId xmlns:p14="http://schemas.microsoft.com/office/powerpoint/2010/main" val="33721362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480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2480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2480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2480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2480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2480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2480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2480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2480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2480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480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1219170" rtl="0"/>
            <a:fld id="{00F6E06E-5F09-4D4B-87C8-A8129D5815F8}" type="slidenum">
              <a:rPr lang="en-US" kern="1200">
                <a:solidFill>
                  <a:srgbClr val="000082">
                    <a:shade val="90000"/>
                  </a:srgbClr>
                </a:solidFill>
                <a:latin typeface="Calibri"/>
              </a:rPr>
              <a:pPr defTabSz="1219170" rtl="0"/>
              <a:t>14</a:t>
            </a:fld>
            <a:endParaRPr lang="en-US" kern="1200">
              <a:solidFill>
                <a:srgbClr val="000082">
                  <a:shade val="90000"/>
                </a:srgbClr>
              </a:solidFill>
              <a:latin typeface="Calibri"/>
            </a:endParaRPr>
          </a:p>
        </p:txBody>
      </p:sp>
      <p:sp>
        <p:nvSpPr>
          <p:cNvPr id="2124804" name="Rectangle 4"/>
          <p:cNvSpPr>
            <a:spLocks noGrp="1" noChangeArrowheads="1"/>
          </p:cNvSpPr>
          <p:nvPr>
            <p:ph type="body" idx="11"/>
          </p:nvPr>
        </p:nvSpPr>
        <p:spPr/>
        <p:txBody>
          <a:bodyPr/>
          <a:lstStyle/>
          <a:p>
            <a:r>
              <a:rPr lang="en-US" dirty="0">
                <a:solidFill>
                  <a:schemeClr val="accent1">
                    <a:lumMod val="75000"/>
                  </a:schemeClr>
                </a:solidFill>
              </a:rPr>
              <a:t>Availability</a:t>
            </a:r>
          </a:p>
          <a:p>
            <a:pPr lvl="1"/>
            <a:r>
              <a:rPr lang="en-US" dirty="0">
                <a:solidFill>
                  <a:schemeClr val="accent1">
                    <a:lumMod val="75000"/>
                  </a:schemeClr>
                </a:solidFill>
              </a:rPr>
              <a:t>Ability to use desired information/resource</a:t>
            </a:r>
          </a:p>
          <a:p>
            <a:r>
              <a:rPr lang="en-US" altLang="en-US" dirty="0">
                <a:solidFill>
                  <a:schemeClr val="accent1">
                    <a:lumMod val="75000"/>
                  </a:schemeClr>
                </a:solidFill>
              </a:rPr>
              <a:t>Protection</a:t>
            </a:r>
          </a:p>
          <a:p>
            <a:pPr lvl="1"/>
            <a:r>
              <a:rPr lang="en-US" altLang="en-US" dirty="0">
                <a:solidFill>
                  <a:schemeClr val="accent1">
                    <a:lumMod val="75000"/>
                  </a:schemeClr>
                </a:solidFill>
              </a:rPr>
              <a:t>protect users from interactions they don’t want</a:t>
            </a:r>
          </a:p>
          <a:p>
            <a:r>
              <a:rPr lang="en-US" dirty="0"/>
              <a:t>Authenticity</a:t>
            </a:r>
          </a:p>
          <a:p>
            <a:pPr lvl="1"/>
            <a:r>
              <a:rPr lang="en-US" dirty="0"/>
              <a:t>Identification &amp; assurance of origin of info</a:t>
            </a:r>
          </a:p>
          <a:p>
            <a:r>
              <a:rPr lang="en-US" dirty="0"/>
              <a:t>Confidentiality</a:t>
            </a:r>
          </a:p>
          <a:p>
            <a:pPr lvl="1"/>
            <a:r>
              <a:rPr lang="en-US" dirty="0"/>
              <a:t>Concealment of information or resources</a:t>
            </a:r>
          </a:p>
          <a:p>
            <a:r>
              <a:rPr lang="en-US" dirty="0"/>
              <a:t>Data Integrity</a:t>
            </a:r>
          </a:p>
          <a:p>
            <a:pPr lvl="1"/>
            <a:r>
              <a:rPr lang="en-US" dirty="0"/>
              <a:t>Trustworthiness of data/resources; preventing improper/unauthorized changes</a:t>
            </a:r>
          </a:p>
          <a:p>
            <a:pPr lvl="1"/>
            <a:endParaRPr lang="en-US" dirty="0"/>
          </a:p>
        </p:txBody>
      </p:sp>
      <p:sp>
        <p:nvSpPr>
          <p:cNvPr id="2124802" name="Rectangle 2"/>
          <p:cNvSpPr>
            <a:spLocks noGrp="1" noChangeArrowheads="1"/>
          </p:cNvSpPr>
          <p:nvPr>
            <p:ph type="title"/>
          </p:nvPr>
        </p:nvSpPr>
        <p:spPr/>
        <p:txBody>
          <a:bodyPr/>
          <a:lstStyle/>
          <a:p>
            <a:r>
              <a:rPr lang="en-US" dirty="0"/>
              <a:t>Basic Security Properties</a:t>
            </a:r>
          </a:p>
        </p:txBody>
      </p:sp>
    </p:spTree>
    <p:extLst>
      <p:ext uri="{BB962C8B-B14F-4D97-AF65-F5344CB8AC3E}">
        <p14:creationId xmlns:p14="http://schemas.microsoft.com/office/powerpoint/2010/main" val="350172585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1219170" rtl="0"/>
            <a:fld id="{0A1A6E05-246D-4948-9F1A-1270D23E9588}" type="slidenum">
              <a:rPr lang="en-US" kern="1200">
                <a:solidFill>
                  <a:srgbClr val="000082">
                    <a:shade val="90000"/>
                  </a:srgbClr>
                </a:solidFill>
                <a:latin typeface="Calibri"/>
              </a:rPr>
              <a:pPr defTabSz="1219170" rtl="0"/>
              <a:t>15</a:t>
            </a:fld>
            <a:endParaRPr lang="en-US" kern="1200">
              <a:solidFill>
                <a:srgbClr val="000082">
                  <a:shade val="90000"/>
                </a:srgbClr>
              </a:solidFill>
              <a:latin typeface="Calibri"/>
            </a:endParaRPr>
          </a:p>
        </p:txBody>
      </p:sp>
      <p:sp>
        <p:nvSpPr>
          <p:cNvPr id="2130948" name="Rectangle 4"/>
          <p:cNvSpPr>
            <a:spLocks noGrp="1" noChangeArrowheads="1"/>
          </p:cNvSpPr>
          <p:nvPr>
            <p:ph type="body" idx="11"/>
          </p:nvPr>
        </p:nvSpPr>
        <p:spPr/>
        <p:txBody>
          <a:bodyPr/>
          <a:lstStyle/>
          <a:p>
            <a:r>
              <a:rPr lang="en-US" dirty="0"/>
              <a:t>Destination routing</a:t>
            </a:r>
          </a:p>
          <a:p>
            <a:r>
              <a:rPr lang="en-US" dirty="0"/>
              <a:t>Packet based (statistical multiplexing)</a:t>
            </a:r>
          </a:p>
          <a:p>
            <a:r>
              <a:rPr lang="en-US" dirty="0"/>
              <a:t>Global addressing (IP addresses)</a:t>
            </a:r>
          </a:p>
          <a:p>
            <a:r>
              <a:rPr lang="en-US" dirty="0"/>
              <a:t>Simple to join (as infrastructure)</a:t>
            </a:r>
          </a:p>
          <a:p>
            <a:r>
              <a:rPr lang="en-US" dirty="0"/>
              <a:t>Power at end hosts (end-to-end argument)</a:t>
            </a:r>
          </a:p>
        </p:txBody>
      </p:sp>
      <p:sp>
        <p:nvSpPr>
          <p:cNvPr id="2130946" name="Rectangle 2"/>
          <p:cNvSpPr>
            <a:spLocks noGrp="1" noChangeArrowheads="1"/>
          </p:cNvSpPr>
          <p:nvPr>
            <p:ph type="title"/>
          </p:nvPr>
        </p:nvSpPr>
        <p:spPr/>
        <p:txBody>
          <a:bodyPr/>
          <a:lstStyle/>
          <a:p>
            <a:r>
              <a:rPr lang="en-US"/>
              <a:t>Internet Design</a:t>
            </a:r>
          </a:p>
        </p:txBody>
      </p:sp>
    </p:spTree>
    <p:extLst>
      <p:ext uri="{BB962C8B-B14F-4D97-AF65-F5344CB8AC3E}">
        <p14:creationId xmlns:p14="http://schemas.microsoft.com/office/powerpoint/2010/main" val="73135840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1219170" rtl="0"/>
            <a:fld id="{E52F4691-2D4C-45BF-95D0-CE38997755E8}" type="slidenum">
              <a:rPr lang="en-US" kern="1200">
                <a:solidFill>
                  <a:srgbClr val="000082">
                    <a:shade val="90000"/>
                  </a:srgbClr>
                </a:solidFill>
                <a:latin typeface="Calibri"/>
              </a:rPr>
              <a:pPr defTabSz="1219170" rtl="0"/>
              <a:t>16</a:t>
            </a:fld>
            <a:endParaRPr lang="en-US" kern="1200">
              <a:solidFill>
                <a:srgbClr val="000082">
                  <a:shade val="90000"/>
                </a:srgbClr>
              </a:solidFill>
              <a:latin typeface="Calibri"/>
            </a:endParaRPr>
          </a:p>
        </p:txBody>
      </p:sp>
      <p:sp>
        <p:nvSpPr>
          <p:cNvPr id="2132996" name="Rectangle 4"/>
          <p:cNvSpPr>
            <a:spLocks noGrp="1" noChangeArrowheads="1"/>
          </p:cNvSpPr>
          <p:nvPr>
            <p:ph type="body" idx="11"/>
          </p:nvPr>
        </p:nvSpPr>
        <p:spPr/>
        <p:txBody>
          <a:bodyPr/>
          <a:lstStyle/>
          <a:p>
            <a:r>
              <a:rPr lang="en-US" dirty="0"/>
              <a:t>Destination routing</a:t>
            </a:r>
          </a:p>
          <a:p>
            <a:pPr lvl="1"/>
            <a:r>
              <a:rPr lang="en-US" sz="3200" dirty="0"/>
              <a:t>Keeps forwarding tables small</a:t>
            </a:r>
          </a:p>
          <a:p>
            <a:pPr lvl="1"/>
            <a:r>
              <a:rPr lang="en-US" sz="3200" dirty="0"/>
              <a:t>Simple to maintain forwarding tables</a:t>
            </a:r>
          </a:p>
          <a:p>
            <a:pPr lvl="1"/>
            <a:r>
              <a:rPr lang="en-US" sz="3200" dirty="0">
                <a:solidFill>
                  <a:srgbClr val="FF3300"/>
                </a:solidFill>
              </a:rPr>
              <a:t>How do we know where packets are coming from?</a:t>
            </a:r>
          </a:p>
          <a:p>
            <a:pPr lvl="2"/>
            <a:r>
              <a:rPr lang="en-US" sz="2667" dirty="0"/>
              <a:t>Probably simple fix to spoofing, why isn’t it in place?</a:t>
            </a:r>
          </a:p>
          <a:p>
            <a:r>
              <a:rPr lang="en-US" dirty="0">
                <a:solidFill>
                  <a:schemeClr val="bg2"/>
                </a:solidFill>
              </a:rPr>
              <a:t>Packet based (statistical multiplexing)</a:t>
            </a:r>
          </a:p>
          <a:p>
            <a:r>
              <a:rPr lang="en-US" dirty="0">
                <a:solidFill>
                  <a:schemeClr val="bg2"/>
                </a:solidFill>
              </a:rPr>
              <a:t>Global addressing (IP addresses)</a:t>
            </a:r>
          </a:p>
          <a:p>
            <a:r>
              <a:rPr lang="en-US" dirty="0">
                <a:solidFill>
                  <a:schemeClr val="bg2"/>
                </a:solidFill>
              </a:rPr>
              <a:t>Simple to join (as infrastructure)</a:t>
            </a:r>
          </a:p>
          <a:p>
            <a:r>
              <a:rPr lang="en-US" dirty="0">
                <a:solidFill>
                  <a:schemeClr val="bg2"/>
                </a:solidFill>
              </a:rPr>
              <a:t>Power in end hosts (end-to-end argument)</a:t>
            </a:r>
          </a:p>
        </p:txBody>
      </p:sp>
      <p:sp>
        <p:nvSpPr>
          <p:cNvPr id="2132994" name="Rectangle 2"/>
          <p:cNvSpPr>
            <a:spLocks noGrp="1" noChangeArrowheads="1"/>
          </p:cNvSpPr>
          <p:nvPr>
            <p:ph type="title"/>
          </p:nvPr>
        </p:nvSpPr>
        <p:spPr/>
        <p:txBody>
          <a:bodyPr/>
          <a:lstStyle/>
          <a:p>
            <a:r>
              <a:rPr lang="en-US"/>
              <a:t>Internet Design vs. Security</a:t>
            </a:r>
          </a:p>
        </p:txBody>
      </p:sp>
    </p:spTree>
    <p:extLst>
      <p:ext uri="{BB962C8B-B14F-4D97-AF65-F5344CB8AC3E}">
        <p14:creationId xmlns:p14="http://schemas.microsoft.com/office/powerpoint/2010/main" val="251006884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1219170" rtl="0"/>
            <a:fld id="{81B0CA9B-1043-478F-99BC-3258CA3A467C}" type="slidenum">
              <a:rPr lang="en-US" kern="1200">
                <a:solidFill>
                  <a:srgbClr val="000082">
                    <a:shade val="90000"/>
                  </a:srgbClr>
                </a:solidFill>
                <a:latin typeface="Calibri"/>
              </a:rPr>
              <a:pPr defTabSz="1219170" rtl="0"/>
              <a:t>17</a:t>
            </a:fld>
            <a:endParaRPr lang="en-US" kern="1200">
              <a:solidFill>
                <a:srgbClr val="000082">
                  <a:shade val="90000"/>
                </a:srgbClr>
              </a:solidFill>
              <a:latin typeface="Calibri"/>
            </a:endParaRPr>
          </a:p>
        </p:txBody>
      </p:sp>
      <p:sp>
        <p:nvSpPr>
          <p:cNvPr id="2135044" name="Rectangle 4"/>
          <p:cNvSpPr>
            <a:spLocks noGrp="1" noChangeArrowheads="1"/>
          </p:cNvSpPr>
          <p:nvPr>
            <p:ph type="body" idx="11"/>
          </p:nvPr>
        </p:nvSpPr>
        <p:spPr/>
        <p:txBody>
          <a:bodyPr/>
          <a:lstStyle/>
          <a:p>
            <a:r>
              <a:rPr lang="en-US" dirty="0">
                <a:solidFill>
                  <a:schemeClr val="bg2"/>
                </a:solidFill>
              </a:rPr>
              <a:t>Destination routing</a:t>
            </a:r>
          </a:p>
          <a:p>
            <a:r>
              <a:rPr lang="en-US" dirty="0"/>
              <a:t>Packet Based (statistical multiplexing)</a:t>
            </a:r>
          </a:p>
          <a:p>
            <a:pPr lvl="1"/>
            <a:r>
              <a:rPr lang="en-US" sz="3200" dirty="0"/>
              <a:t>Simple + Efficient</a:t>
            </a:r>
          </a:p>
          <a:p>
            <a:pPr lvl="1"/>
            <a:r>
              <a:rPr lang="en-US" sz="3200" dirty="0">
                <a:solidFill>
                  <a:srgbClr val="FF3300"/>
                </a:solidFill>
              </a:rPr>
              <a:t>Difficult resource bound per-communication</a:t>
            </a:r>
          </a:p>
          <a:p>
            <a:pPr lvl="2"/>
            <a:r>
              <a:rPr lang="en-US" sz="2667" dirty="0"/>
              <a:t>How to keep someone from hogging?</a:t>
            </a:r>
            <a:br>
              <a:rPr lang="en-US" sz="2667" dirty="0"/>
            </a:br>
            <a:r>
              <a:rPr lang="en-US" sz="2667" dirty="0"/>
              <a:t>(remember, we can’t rely on source addresses)</a:t>
            </a:r>
          </a:p>
          <a:p>
            <a:r>
              <a:rPr lang="en-US" dirty="0">
                <a:solidFill>
                  <a:schemeClr val="bg2"/>
                </a:solidFill>
              </a:rPr>
              <a:t>Global Addressing (IP addresses)</a:t>
            </a:r>
          </a:p>
          <a:p>
            <a:r>
              <a:rPr lang="en-US" dirty="0">
                <a:solidFill>
                  <a:schemeClr val="bg2"/>
                </a:solidFill>
              </a:rPr>
              <a:t>Simple to join (as infrastructure)</a:t>
            </a:r>
          </a:p>
          <a:p>
            <a:r>
              <a:rPr lang="en-US" dirty="0">
                <a:solidFill>
                  <a:schemeClr val="bg2"/>
                </a:solidFill>
              </a:rPr>
              <a:t>Power in End Hosts (end-to-end argument)</a:t>
            </a:r>
          </a:p>
        </p:txBody>
      </p:sp>
      <p:sp>
        <p:nvSpPr>
          <p:cNvPr id="2135042" name="Rectangle 2"/>
          <p:cNvSpPr>
            <a:spLocks noGrp="1" noChangeArrowheads="1"/>
          </p:cNvSpPr>
          <p:nvPr>
            <p:ph type="title"/>
          </p:nvPr>
        </p:nvSpPr>
        <p:spPr/>
        <p:txBody>
          <a:bodyPr/>
          <a:lstStyle/>
          <a:p>
            <a:r>
              <a:rPr lang="en-US"/>
              <a:t>Internet Design vs. Security</a:t>
            </a:r>
          </a:p>
        </p:txBody>
      </p:sp>
    </p:spTree>
    <p:extLst>
      <p:ext uri="{BB962C8B-B14F-4D97-AF65-F5344CB8AC3E}">
        <p14:creationId xmlns:p14="http://schemas.microsoft.com/office/powerpoint/2010/main" val="118087700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1219170" rtl="0"/>
            <a:fld id="{83EB0AAB-5844-4CAD-9D29-3522E347C9A1}" type="slidenum">
              <a:rPr lang="en-US" kern="1200">
                <a:solidFill>
                  <a:srgbClr val="000082">
                    <a:shade val="90000"/>
                  </a:srgbClr>
                </a:solidFill>
                <a:latin typeface="Calibri"/>
              </a:rPr>
              <a:pPr defTabSz="1219170" rtl="0"/>
              <a:t>18</a:t>
            </a:fld>
            <a:endParaRPr lang="en-US" kern="1200">
              <a:solidFill>
                <a:srgbClr val="000082">
                  <a:shade val="90000"/>
                </a:srgbClr>
              </a:solidFill>
              <a:latin typeface="Calibri"/>
            </a:endParaRPr>
          </a:p>
        </p:txBody>
      </p:sp>
      <p:sp>
        <p:nvSpPr>
          <p:cNvPr id="2137092" name="Rectangle 4"/>
          <p:cNvSpPr>
            <a:spLocks noGrp="1" noChangeArrowheads="1"/>
          </p:cNvSpPr>
          <p:nvPr>
            <p:ph type="body" idx="11"/>
          </p:nvPr>
        </p:nvSpPr>
        <p:spPr/>
        <p:txBody>
          <a:bodyPr/>
          <a:lstStyle/>
          <a:p>
            <a:r>
              <a:rPr lang="en-US" dirty="0">
                <a:solidFill>
                  <a:schemeClr val="bg2"/>
                </a:solidFill>
              </a:rPr>
              <a:t>Destination routing</a:t>
            </a:r>
          </a:p>
          <a:p>
            <a:r>
              <a:rPr lang="en-US" dirty="0">
                <a:solidFill>
                  <a:schemeClr val="bg2"/>
                </a:solidFill>
              </a:rPr>
              <a:t>Packet based (statistical multiplexing)</a:t>
            </a:r>
          </a:p>
          <a:p>
            <a:r>
              <a:rPr lang="en-US" dirty="0"/>
              <a:t>Global Addressing (IP addresses)</a:t>
            </a:r>
          </a:p>
          <a:p>
            <a:pPr lvl="1"/>
            <a:r>
              <a:rPr lang="en-US" sz="3200" dirty="0"/>
              <a:t>Very democratic</a:t>
            </a:r>
          </a:p>
          <a:p>
            <a:pPr lvl="1"/>
            <a:r>
              <a:rPr lang="en-US" sz="3200" dirty="0">
                <a:solidFill>
                  <a:srgbClr val="FF3300"/>
                </a:solidFill>
              </a:rPr>
              <a:t>Even people who don’t necessarily want to be talked to</a:t>
            </a:r>
          </a:p>
          <a:p>
            <a:pPr lvl="2"/>
            <a:r>
              <a:rPr lang="en-US" sz="2667" dirty="0"/>
              <a:t>“every psychopath is your next door neighbor” – Dan Geer</a:t>
            </a:r>
          </a:p>
          <a:p>
            <a:r>
              <a:rPr lang="en-US" dirty="0">
                <a:solidFill>
                  <a:schemeClr val="bg2"/>
                </a:solidFill>
              </a:rPr>
              <a:t>Simple to join (as infrastructure)</a:t>
            </a:r>
          </a:p>
          <a:p>
            <a:r>
              <a:rPr lang="en-US" dirty="0">
                <a:solidFill>
                  <a:schemeClr val="bg2"/>
                </a:solidFill>
              </a:rPr>
              <a:t>Power in end hosts (end-to-end argument)</a:t>
            </a:r>
          </a:p>
        </p:txBody>
      </p:sp>
      <p:sp>
        <p:nvSpPr>
          <p:cNvPr id="2137090" name="Rectangle 2"/>
          <p:cNvSpPr>
            <a:spLocks noGrp="1" noChangeArrowheads="1"/>
          </p:cNvSpPr>
          <p:nvPr>
            <p:ph type="title"/>
          </p:nvPr>
        </p:nvSpPr>
        <p:spPr/>
        <p:txBody>
          <a:bodyPr/>
          <a:lstStyle/>
          <a:p>
            <a:r>
              <a:rPr lang="en-US"/>
              <a:t>Internet Design vs. Security</a:t>
            </a:r>
          </a:p>
        </p:txBody>
      </p:sp>
    </p:spTree>
    <p:extLst>
      <p:ext uri="{BB962C8B-B14F-4D97-AF65-F5344CB8AC3E}">
        <p14:creationId xmlns:p14="http://schemas.microsoft.com/office/powerpoint/2010/main" val="270958245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1219170" rtl="0"/>
            <a:fld id="{158B83A8-EF3E-456B-8077-7B69A217369E}" type="slidenum">
              <a:rPr lang="en-US" kern="1200">
                <a:solidFill>
                  <a:srgbClr val="000082">
                    <a:shade val="90000"/>
                  </a:srgbClr>
                </a:solidFill>
                <a:latin typeface="Calibri"/>
              </a:rPr>
              <a:pPr defTabSz="1219170" rtl="0"/>
              <a:t>19</a:t>
            </a:fld>
            <a:endParaRPr lang="en-US" kern="1200">
              <a:solidFill>
                <a:srgbClr val="000082">
                  <a:shade val="90000"/>
                </a:srgbClr>
              </a:solidFill>
              <a:latin typeface="Calibri"/>
            </a:endParaRPr>
          </a:p>
        </p:txBody>
      </p:sp>
      <p:sp>
        <p:nvSpPr>
          <p:cNvPr id="2139140" name="Rectangle 4"/>
          <p:cNvSpPr>
            <a:spLocks noGrp="1" noChangeArrowheads="1"/>
          </p:cNvSpPr>
          <p:nvPr>
            <p:ph type="body" idx="11"/>
          </p:nvPr>
        </p:nvSpPr>
        <p:spPr/>
        <p:txBody>
          <a:bodyPr/>
          <a:lstStyle/>
          <a:p>
            <a:pPr>
              <a:lnSpc>
                <a:spcPct val="90000"/>
              </a:lnSpc>
            </a:pPr>
            <a:r>
              <a:rPr lang="en-US" dirty="0">
                <a:solidFill>
                  <a:schemeClr val="bg2"/>
                </a:solidFill>
              </a:rPr>
              <a:t>Destination routing</a:t>
            </a:r>
          </a:p>
          <a:p>
            <a:pPr>
              <a:lnSpc>
                <a:spcPct val="90000"/>
              </a:lnSpc>
            </a:pPr>
            <a:r>
              <a:rPr lang="en-US" dirty="0">
                <a:solidFill>
                  <a:schemeClr val="bg2"/>
                </a:solidFill>
              </a:rPr>
              <a:t>Packet based (statistical multiplexing)</a:t>
            </a:r>
          </a:p>
          <a:p>
            <a:pPr>
              <a:lnSpc>
                <a:spcPct val="90000"/>
              </a:lnSpc>
            </a:pPr>
            <a:r>
              <a:rPr lang="en-US" dirty="0">
                <a:solidFill>
                  <a:schemeClr val="bg2"/>
                </a:solidFill>
              </a:rPr>
              <a:t>Global addressing (IP addresses)</a:t>
            </a:r>
          </a:p>
          <a:p>
            <a:pPr>
              <a:lnSpc>
                <a:spcPct val="90000"/>
              </a:lnSpc>
            </a:pPr>
            <a:r>
              <a:rPr lang="en-US" dirty="0"/>
              <a:t>Simple to join (as infrastructure)</a:t>
            </a:r>
          </a:p>
          <a:p>
            <a:pPr lvl="1">
              <a:lnSpc>
                <a:spcPct val="90000"/>
              </a:lnSpc>
            </a:pPr>
            <a:r>
              <a:rPr lang="en-US" dirty="0"/>
              <a:t>Very democratic</a:t>
            </a:r>
          </a:p>
          <a:p>
            <a:pPr lvl="1">
              <a:lnSpc>
                <a:spcPct val="90000"/>
              </a:lnSpc>
            </a:pPr>
            <a:r>
              <a:rPr lang="en-US" dirty="0">
                <a:solidFill>
                  <a:srgbClr val="FF3300"/>
                </a:solidFill>
              </a:rPr>
              <a:t>Misbehaving routers can do very bad things</a:t>
            </a:r>
          </a:p>
          <a:p>
            <a:pPr lvl="2">
              <a:lnSpc>
                <a:spcPct val="90000"/>
              </a:lnSpc>
            </a:pPr>
            <a:r>
              <a:rPr lang="en-US" dirty="0"/>
              <a:t>No model of trust between routers</a:t>
            </a:r>
          </a:p>
          <a:p>
            <a:pPr>
              <a:lnSpc>
                <a:spcPct val="90000"/>
              </a:lnSpc>
            </a:pPr>
            <a:r>
              <a:rPr lang="en-US" dirty="0">
                <a:solidFill>
                  <a:schemeClr val="bg2"/>
                </a:solidFill>
              </a:rPr>
              <a:t>Power in End Hosts (end-to-end argument)</a:t>
            </a:r>
          </a:p>
        </p:txBody>
      </p:sp>
      <p:sp>
        <p:nvSpPr>
          <p:cNvPr id="2139138" name="Rectangle 2"/>
          <p:cNvSpPr>
            <a:spLocks noGrp="1" noChangeArrowheads="1"/>
          </p:cNvSpPr>
          <p:nvPr>
            <p:ph type="title"/>
          </p:nvPr>
        </p:nvSpPr>
        <p:spPr/>
        <p:txBody>
          <a:bodyPr/>
          <a:lstStyle/>
          <a:p>
            <a:r>
              <a:rPr lang="en-US"/>
              <a:t>Internet Design vs. Security</a:t>
            </a:r>
          </a:p>
        </p:txBody>
      </p:sp>
    </p:spTree>
    <p:extLst>
      <p:ext uri="{BB962C8B-B14F-4D97-AF65-F5344CB8AC3E}">
        <p14:creationId xmlns:p14="http://schemas.microsoft.com/office/powerpoint/2010/main" val="391564741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66DA98-65B6-6492-AA2D-13C0B3F4D0C9}"/>
              </a:ext>
            </a:extLst>
          </p:cNvPr>
          <p:cNvSpPr>
            <a:spLocks noGrp="1"/>
          </p:cNvSpPr>
          <p:nvPr>
            <p:ph type="sldNum" sz="quarter" idx="10"/>
          </p:nvPr>
        </p:nvSpPr>
        <p:spPr/>
        <p:txBody>
          <a:bodyPr/>
          <a:lstStyle/>
          <a:p>
            <a:pPr lvl="0"/>
            <a:fld id="{86CB4B4D-7CA3-9044-876B-883B54F8677D}" type="slidenum">
              <a:rPr lang="en-US" smtClean="0"/>
              <a:t>2</a:t>
            </a:fld>
            <a:endParaRPr lang="en-US"/>
          </a:p>
        </p:txBody>
      </p:sp>
      <p:sp>
        <p:nvSpPr>
          <p:cNvPr id="5" name="Text Placeholder 4">
            <a:extLst>
              <a:ext uri="{FF2B5EF4-FFF2-40B4-BE49-F238E27FC236}">
                <a16:creationId xmlns:a16="http://schemas.microsoft.com/office/drawing/2014/main" id="{1A81F279-63AB-C2B3-EE12-71CD73B9B7E6}"/>
              </a:ext>
            </a:extLst>
          </p:cNvPr>
          <p:cNvSpPr>
            <a:spLocks noGrp="1"/>
          </p:cNvSpPr>
          <p:nvPr>
            <p:ph type="body" idx="11"/>
          </p:nvPr>
        </p:nvSpPr>
        <p:spPr/>
        <p:txBody>
          <a:bodyPr/>
          <a:lstStyle/>
          <a:p>
            <a:r>
              <a:rPr lang="en-US" dirty="0"/>
              <a:t>Why Security?</a:t>
            </a:r>
          </a:p>
          <a:p>
            <a:endParaRPr lang="en-US" dirty="0"/>
          </a:p>
          <a:p>
            <a:r>
              <a:rPr lang="en-US" sz="3200" dirty="0"/>
              <a:t>Internet Design vs. Security</a:t>
            </a:r>
          </a:p>
          <a:p>
            <a:endParaRPr lang="en-US" dirty="0"/>
          </a:p>
          <a:p>
            <a:r>
              <a:rPr lang="en-US" sz="3200" dirty="0"/>
              <a:t>Attacks</a:t>
            </a:r>
          </a:p>
          <a:p>
            <a:pPr lvl="1"/>
            <a:r>
              <a:rPr lang="en-US" dirty="0"/>
              <a:t>DoS</a:t>
            </a:r>
          </a:p>
          <a:p>
            <a:pPr lvl="1"/>
            <a:r>
              <a:rPr lang="en-US" dirty="0"/>
              <a:t>Amplification</a:t>
            </a:r>
          </a:p>
          <a:p>
            <a:pPr lvl="1"/>
            <a:endParaRPr lang="en-US" dirty="0"/>
          </a:p>
          <a:p>
            <a:r>
              <a:rPr lang="en-US" dirty="0"/>
              <a:t>Defenses </a:t>
            </a:r>
          </a:p>
          <a:p>
            <a:pPr lvl="1"/>
            <a:endParaRPr lang="en-US" dirty="0"/>
          </a:p>
          <a:p>
            <a:endParaRPr lang="en-US" dirty="0"/>
          </a:p>
          <a:p>
            <a:endParaRPr lang="en-US" dirty="0"/>
          </a:p>
        </p:txBody>
      </p:sp>
      <p:sp>
        <p:nvSpPr>
          <p:cNvPr id="4" name="Title 3">
            <a:extLst>
              <a:ext uri="{FF2B5EF4-FFF2-40B4-BE49-F238E27FC236}">
                <a16:creationId xmlns:a16="http://schemas.microsoft.com/office/drawing/2014/main" id="{80F9F591-C8A1-D192-A970-581622F5FFBC}"/>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28107377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1219170" rtl="0"/>
            <a:fld id="{285E5897-9C47-499C-9B0B-93DC5DA030DF}" type="slidenum">
              <a:rPr lang="en-US" kern="1200">
                <a:solidFill>
                  <a:srgbClr val="000082">
                    <a:shade val="90000"/>
                  </a:srgbClr>
                </a:solidFill>
                <a:latin typeface="Calibri"/>
              </a:rPr>
              <a:pPr defTabSz="1219170" rtl="0"/>
              <a:t>20</a:t>
            </a:fld>
            <a:endParaRPr lang="en-US" kern="1200">
              <a:solidFill>
                <a:srgbClr val="000082">
                  <a:shade val="90000"/>
                </a:srgbClr>
              </a:solidFill>
              <a:latin typeface="Calibri"/>
            </a:endParaRPr>
          </a:p>
        </p:txBody>
      </p:sp>
      <p:sp>
        <p:nvSpPr>
          <p:cNvPr id="2141188" name="Rectangle 4"/>
          <p:cNvSpPr>
            <a:spLocks noGrp="1" noChangeArrowheads="1"/>
          </p:cNvSpPr>
          <p:nvPr>
            <p:ph type="body" idx="11"/>
          </p:nvPr>
        </p:nvSpPr>
        <p:spPr/>
        <p:txBody>
          <a:bodyPr/>
          <a:lstStyle/>
          <a:p>
            <a:r>
              <a:rPr lang="en-US" dirty="0">
                <a:solidFill>
                  <a:schemeClr val="bg2"/>
                </a:solidFill>
              </a:rPr>
              <a:t>Destination routing</a:t>
            </a:r>
          </a:p>
          <a:p>
            <a:r>
              <a:rPr lang="en-US" dirty="0">
                <a:solidFill>
                  <a:schemeClr val="bg2"/>
                </a:solidFill>
              </a:rPr>
              <a:t>Packet based (statistical multiplexing)</a:t>
            </a:r>
          </a:p>
          <a:p>
            <a:r>
              <a:rPr lang="en-US" dirty="0">
                <a:solidFill>
                  <a:schemeClr val="bg2"/>
                </a:solidFill>
              </a:rPr>
              <a:t>Global addressing (IP addresses)</a:t>
            </a:r>
          </a:p>
          <a:p>
            <a:r>
              <a:rPr lang="en-US" dirty="0">
                <a:solidFill>
                  <a:schemeClr val="bg2"/>
                </a:solidFill>
              </a:rPr>
              <a:t>Simple to join (as infrastructure)</a:t>
            </a:r>
          </a:p>
          <a:p>
            <a:r>
              <a:rPr lang="en-US" dirty="0"/>
              <a:t>Power in end-hosts (end-to-end argument)</a:t>
            </a:r>
          </a:p>
          <a:p>
            <a:pPr lvl="1"/>
            <a:r>
              <a:rPr lang="en-US" sz="3200" dirty="0"/>
              <a:t>Decouple hosts and infrastructure = innovation at the edge!</a:t>
            </a:r>
          </a:p>
          <a:p>
            <a:pPr lvl="1"/>
            <a:r>
              <a:rPr lang="en-US" sz="3200" dirty="0">
                <a:solidFill>
                  <a:srgbClr val="FF3300"/>
                </a:solidFill>
              </a:rPr>
              <a:t>Giving power to least trusted actors!</a:t>
            </a:r>
          </a:p>
          <a:p>
            <a:pPr lvl="2"/>
            <a:r>
              <a:rPr lang="en-US" sz="2667" dirty="0"/>
              <a:t>How to guarantee good behavior?</a:t>
            </a:r>
          </a:p>
        </p:txBody>
      </p:sp>
      <p:sp>
        <p:nvSpPr>
          <p:cNvPr id="2141186" name="Rectangle 2"/>
          <p:cNvSpPr>
            <a:spLocks noGrp="1" noChangeArrowheads="1"/>
          </p:cNvSpPr>
          <p:nvPr>
            <p:ph type="title"/>
          </p:nvPr>
        </p:nvSpPr>
        <p:spPr/>
        <p:txBody>
          <a:bodyPr/>
          <a:lstStyle/>
          <a:p>
            <a:r>
              <a:rPr lang="en-US"/>
              <a:t>Internet Design vs. Security</a:t>
            </a:r>
          </a:p>
        </p:txBody>
      </p:sp>
    </p:spTree>
    <p:extLst>
      <p:ext uri="{BB962C8B-B14F-4D97-AF65-F5344CB8AC3E}">
        <p14:creationId xmlns:p14="http://schemas.microsoft.com/office/powerpoint/2010/main" val="366378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783159-F3BF-8E1E-7F13-54607E4AB4DB}"/>
              </a:ext>
            </a:extLst>
          </p:cNvPr>
          <p:cNvSpPr>
            <a:spLocks noGrp="1"/>
          </p:cNvSpPr>
          <p:nvPr>
            <p:ph type="title"/>
          </p:nvPr>
        </p:nvSpPr>
        <p:spPr/>
        <p:txBody>
          <a:bodyPr/>
          <a:lstStyle/>
          <a:p>
            <a:r>
              <a:rPr lang="en-US" sz="4800" dirty="0"/>
              <a:t>Attacks</a:t>
            </a:r>
          </a:p>
        </p:txBody>
      </p:sp>
      <p:sp>
        <p:nvSpPr>
          <p:cNvPr id="6" name="Text Placeholder 5">
            <a:extLst>
              <a:ext uri="{FF2B5EF4-FFF2-40B4-BE49-F238E27FC236}">
                <a16:creationId xmlns:a16="http://schemas.microsoft.com/office/drawing/2014/main" id="{4CDD363D-6D03-911C-B521-9DF1CF76E5AF}"/>
              </a:ext>
            </a:extLst>
          </p:cNvPr>
          <p:cNvSpPr>
            <a:spLocks noGrp="1"/>
          </p:cNvSpPr>
          <p:nvPr>
            <p:ph type="body" idx="1"/>
          </p:nvPr>
        </p:nvSpPr>
        <p:spPr/>
        <p:txBody>
          <a:bodyPr/>
          <a:lstStyle/>
          <a:p>
            <a:r>
              <a:rPr lang="en-US" sz="3600" u="sng" dirty="0"/>
              <a:t>Don’t Try These at Home!</a:t>
            </a:r>
          </a:p>
        </p:txBody>
      </p:sp>
      <p:sp>
        <p:nvSpPr>
          <p:cNvPr id="2" name="Slide Number Placeholder 1">
            <a:extLst>
              <a:ext uri="{FF2B5EF4-FFF2-40B4-BE49-F238E27FC236}">
                <a16:creationId xmlns:a16="http://schemas.microsoft.com/office/drawing/2014/main" id="{CFA9565A-9EF7-AA4C-4381-4BC8102A8F0C}"/>
              </a:ext>
            </a:extLst>
          </p:cNvPr>
          <p:cNvSpPr>
            <a:spLocks noGrp="1"/>
          </p:cNvSpPr>
          <p:nvPr>
            <p:ph type="sldNum" sz="quarter" idx="2"/>
          </p:nvPr>
        </p:nvSpPr>
        <p:spPr/>
        <p:txBody>
          <a:bodyPr/>
          <a:lstStyle/>
          <a:p>
            <a:pPr lvl="0"/>
            <a:fld id="{86CB4B4D-7CA3-9044-876B-883B54F8677D}" type="slidenum">
              <a:rPr lang="en-US" smtClean="0"/>
              <a:t>21</a:t>
            </a:fld>
            <a:endParaRPr lang="en-US"/>
          </a:p>
        </p:txBody>
      </p:sp>
    </p:spTree>
    <p:extLst>
      <p:ext uri="{BB962C8B-B14F-4D97-AF65-F5344CB8AC3E}">
        <p14:creationId xmlns:p14="http://schemas.microsoft.com/office/powerpoint/2010/main" val="28628956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6999B6-0507-2E37-D0DD-5F68DD0718CC}"/>
              </a:ext>
            </a:extLst>
          </p:cNvPr>
          <p:cNvSpPr>
            <a:spLocks noGrp="1"/>
          </p:cNvSpPr>
          <p:nvPr>
            <p:ph type="sldNum" sz="quarter" idx="10"/>
          </p:nvPr>
        </p:nvSpPr>
        <p:spPr/>
        <p:txBody>
          <a:bodyPr/>
          <a:lstStyle/>
          <a:p>
            <a:pPr lvl="0"/>
            <a:fld id="{86CB4B4D-7CA3-9044-876B-883B54F8677D}" type="slidenum">
              <a:rPr lang="en-US" smtClean="0"/>
              <a:t>22</a:t>
            </a:fld>
            <a:endParaRPr lang="en-US"/>
          </a:p>
        </p:txBody>
      </p:sp>
      <p:sp>
        <p:nvSpPr>
          <p:cNvPr id="5" name="Text Placeholder 4">
            <a:extLst>
              <a:ext uri="{FF2B5EF4-FFF2-40B4-BE49-F238E27FC236}">
                <a16:creationId xmlns:a16="http://schemas.microsoft.com/office/drawing/2014/main" id="{0E04F080-DBF8-FACB-4D8B-120C9272FC26}"/>
              </a:ext>
            </a:extLst>
          </p:cNvPr>
          <p:cNvSpPr>
            <a:spLocks noGrp="1"/>
          </p:cNvSpPr>
          <p:nvPr>
            <p:ph type="body" idx="11"/>
          </p:nvPr>
        </p:nvSpPr>
        <p:spPr/>
        <p:txBody>
          <a:bodyPr/>
          <a:lstStyle/>
          <a:p>
            <a:r>
              <a:rPr lang="en-US" dirty="0"/>
              <a:t>Unauthorized access to information </a:t>
            </a:r>
          </a:p>
          <a:p>
            <a:r>
              <a:rPr lang="en-US" dirty="0"/>
              <a:t>Packet sniffers and wiretappers (e.g. </a:t>
            </a:r>
            <a:r>
              <a:rPr lang="en-US" dirty="0" err="1"/>
              <a:t>tcpdump</a:t>
            </a:r>
            <a:r>
              <a:rPr lang="en-US" dirty="0"/>
              <a:t>)</a:t>
            </a:r>
          </a:p>
          <a:p>
            <a:r>
              <a:rPr lang="en-US" dirty="0"/>
              <a:t>Illicit copying of files and programs</a:t>
            </a:r>
          </a:p>
        </p:txBody>
      </p:sp>
      <p:sp>
        <p:nvSpPr>
          <p:cNvPr id="4" name="Title 3">
            <a:extLst>
              <a:ext uri="{FF2B5EF4-FFF2-40B4-BE49-F238E27FC236}">
                <a16:creationId xmlns:a16="http://schemas.microsoft.com/office/drawing/2014/main" id="{76BAD83B-BFEE-9305-6BBB-1FDDEB0A945F}"/>
              </a:ext>
            </a:extLst>
          </p:cNvPr>
          <p:cNvSpPr>
            <a:spLocks noGrp="1"/>
          </p:cNvSpPr>
          <p:nvPr>
            <p:ph type="title"/>
          </p:nvPr>
        </p:nvSpPr>
        <p:spPr/>
        <p:txBody>
          <a:bodyPr/>
          <a:lstStyle/>
          <a:p>
            <a:r>
              <a:rPr lang="en-US" dirty="0">
                <a:solidFill>
                  <a:schemeClr val="tx1"/>
                </a:solidFill>
              </a:rPr>
              <a:t>Attack on Confidentiality</a:t>
            </a:r>
            <a:br>
              <a:rPr lang="en-US" dirty="0">
                <a:solidFill>
                  <a:schemeClr val="tx1"/>
                </a:solidFill>
              </a:rPr>
            </a:br>
            <a:r>
              <a:rPr lang="en-US" dirty="0">
                <a:solidFill>
                  <a:schemeClr val="bg2">
                    <a:lumMod val="75000"/>
                  </a:schemeClr>
                </a:solidFill>
              </a:rPr>
              <a:t>Eavesdropping - Message Interception </a:t>
            </a:r>
          </a:p>
        </p:txBody>
      </p:sp>
      <p:pic>
        <p:nvPicPr>
          <p:cNvPr id="6" name="Picture 20">
            <a:extLst>
              <a:ext uri="{FF2B5EF4-FFF2-40B4-BE49-F238E27FC236}">
                <a16:creationId xmlns:a16="http://schemas.microsoft.com/office/drawing/2014/main" id="{363A0F3D-7067-C645-FAB8-3E8745DB06FB}"/>
              </a:ext>
            </a:extLst>
          </p:cNvPr>
          <p:cNvPicPr>
            <a:picLocks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12330761" y="4672064"/>
            <a:ext cx="1828800" cy="1824115"/>
          </a:xfrm>
          <a:prstGeom prst="rect">
            <a:avLst/>
          </a:prstGeom>
          <a:noFill/>
          <a:ln>
            <a:noFill/>
          </a:ln>
          <a:extLst>
            <a:ext uri="{909E8E84-426E-40dd-AFC4-6F175D3DCCD1}">
              <a14:hiddenFill xmlns="" xmlns:a14="http://schemas.microsoft.com/office/drawing/2010/main">
                <a:solidFill>
                  <a:srgbClr val="FFFFFF">
                    <a:alpha val="94901"/>
                  </a:srgbClr>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7" name="Picture 6" descr="A picture containing text, electronics, computer&#10;&#10;Description automatically generated">
            <a:extLst>
              <a:ext uri="{FF2B5EF4-FFF2-40B4-BE49-F238E27FC236}">
                <a16:creationId xmlns:a16="http://schemas.microsoft.com/office/drawing/2014/main" id="{B70724E5-8809-5FF0-B6A7-23FB89EA50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90" b="21565"/>
          <a:stretch/>
        </p:blipFill>
        <p:spPr>
          <a:xfrm>
            <a:off x="1145208" y="4909101"/>
            <a:ext cx="2059740" cy="1350042"/>
          </a:xfrm>
          <a:prstGeom prst="rect">
            <a:avLst/>
          </a:prstGeom>
        </p:spPr>
      </p:pic>
      <p:cxnSp>
        <p:nvCxnSpPr>
          <p:cNvPr id="8" name="Straight Connector 7">
            <a:extLst>
              <a:ext uri="{FF2B5EF4-FFF2-40B4-BE49-F238E27FC236}">
                <a16:creationId xmlns:a16="http://schemas.microsoft.com/office/drawing/2014/main" id="{6F16E0EF-F70B-B608-7F31-B863E7F4BCAA}"/>
              </a:ext>
            </a:extLst>
          </p:cNvPr>
          <p:cNvCxnSpPr>
            <a:cxnSpLocks noChangeShapeType="1"/>
          </p:cNvCxnSpPr>
          <p:nvPr/>
        </p:nvCxnSpPr>
        <p:spPr bwMode="auto">
          <a:xfrm>
            <a:off x="3285638" y="5700082"/>
            <a:ext cx="8839166" cy="0"/>
          </a:xfrm>
          <a:prstGeom prst="line">
            <a:avLst/>
          </a:prstGeom>
          <a:noFill/>
          <a:ln w="38100">
            <a:solidFill>
              <a:srgbClr val="FF0000"/>
            </a:solidFill>
            <a:round/>
            <a:headEnd type="none"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Connector: Curved 10">
            <a:extLst>
              <a:ext uri="{FF2B5EF4-FFF2-40B4-BE49-F238E27FC236}">
                <a16:creationId xmlns:a16="http://schemas.microsoft.com/office/drawing/2014/main" id="{C15C0337-78A1-B220-B2A1-2318F719FFE6}"/>
              </a:ext>
            </a:extLst>
          </p:cNvPr>
          <p:cNvCxnSpPr>
            <a:cxnSpLocks/>
          </p:cNvCxnSpPr>
          <p:nvPr/>
        </p:nvCxnSpPr>
        <p:spPr>
          <a:xfrm rot="16200000" flipH="1">
            <a:off x="6168609" y="5922558"/>
            <a:ext cx="1933169" cy="1488659"/>
          </a:xfrm>
          <a:prstGeom prst="curvedConnector3">
            <a:avLst>
              <a:gd name="adj1" fmla="val -60"/>
            </a:avLst>
          </a:prstGeom>
          <a:noFill/>
          <a:ln w="38100" cap="flat">
            <a:solidFill>
              <a:srgbClr val="FF0000"/>
            </a:solidFill>
            <a:prstDash val="solid"/>
            <a:miter lim="400000"/>
            <a:tailEnd type="triangle"/>
          </a:ln>
          <a:effectLst/>
        </p:spPr>
        <p:style>
          <a:lnRef idx="0">
            <a:scrgbClr r="0" g="0" b="0"/>
          </a:lnRef>
          <a:fillRef idx="0">
            <a:scrgbClr r="0" g="0" b="0"/>
          </a:fillRef>
          <a:effectRef idx="0">
            <a:scrgbClr r="0" g="0" b="0"/>
          </a:effectRef>
          <a:fontRef idx="none"/>
        </p:style>
      </p:cxnSp>
      <p:sp>
        <p:nvSpPr>
          <p:cNvPr id="19" name="TextBox 18">
            <a:extLst>
              <a:ext uri="{FF2B5EF4-FFF2-40B4-BE49-F238E27FC236}">
                <a16:creationId xmlns:a16="http://schemas.microsoft.com/office/drawing/2014/main" id="{C818C9F9-4B47-7393-5C0E-29D147F68393}"/>
              </a:ext>
            </a:extLst>
          </p:cNvPr>
          <p:cNvSpPr txBox="1"/>
          <p:nvPr/>
        </p:nvSpPr>
        <p:spPr>
          <a:xfrm>
            <a:off x="6106160" y="7781991"/>
            <a:ext cx="3556000"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dirty="0"/>
              <a:t>Eavesdropper</a:t>
            </a:r>
          </a:p>
        </p:txBody>
      </p:sp>
    </p:spTree>
    <p:extLst>
      <p:ext uri="{BB962C8B-B14F-4D97-AF65-F5344CB8AC3E}">
        <p14:creationId xmlns:p14="http://schemas.microsoft.com/office/powerpoint/2010/main" val="5932418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6999B6-0507-2E37-D0DD-5F68DD0718CC}"/>
              </a:ext>
            </a:extLst>
          </p:cNvPr>
          <p:cNvSpPr>
            <a:spLocks noGrp="1"/>
          </p:cNvSpPr>
          <p:nvPr>
            <p:ph type="sldNum" sz="quarter" idx="10"/>
          </p:nvPr>
        </p:nvSpPr>
        <p:spPr/>
        <p:txBody>
          <a:bodyPr/>
          <a:lstStyle/>
          <a:p>
            <a:pPr lvl="0"/>
            <a:fld id="{86CB4B4D-7CA3-9044-876B-883B54F8677D}" type="slidenum">
              <a:rPr lang="en-US" smtClean="0"/>
              <a:t>23</a:t>
            </a:fld>
            <a:endParaRPr lang="en-US"/>
          </a:p>
        </p:txBody>
      </p:sp>
      <p:sp>
        <p:nvSpPr>
          <p:cNvPr id="5" name="Text Placeholder 4">
            <a:extLst>
              <a:ext uri="{FF2B5EF4-FFF2-40B4-BE49-F238E27FC236}">
                <a16:creationId xmlns:a16="http://schemas.microsoft.com/office/drawing/2014/main" id="{0E04F080-DBF8-FACB-4D8B-120C9272FC26}"/>
              </a:ext>
            </a:extLst>
          </p:cNvPr>
          <p:cNvSpPr>
            <a:spLocks noGrp="1"/>
          </p:cNvSpPr>
          <p:nvPr>
            <p:ph type="body" idx="11"/>
          </p:nvPr>
        </p:nvSpPr>
        <p:spPr/>
        <p:txBody>
          <a:bodyPr/>
          <a:lstStyle/>
          <a:p>
            <a:r>
              <a:rPr lang="en-US" dirty="0"/>
              <a:t>Stop the flow of the message</a:t>
            </a:r>
          </a:p>
          <a:p>
            <a:r>
              <a:rPr lang="en-US" dirty="0"/>
              <a:t>Delay and optionally modify the message</a:t>
            </a:r>
          </a:p>
          <a:p>
            <a:r>
              <a:rPr lang="en-US" dirty="0"/>
              <a:t>Release the message again</a:t>
            </a:r>
          </a:p>
        </p:txBody>
      </p:sp>
      <p:sp>
        <p:nvSpPr>
          <p:cNvPr id="4" name="Title 3">
            <a:extLst>
              <a:ext uri="{FF2B5EF4-FFF2-40B4-BE49-F238E27FC236}">
                <a16:creationId xmlns:a16="http://schemas.microsoft.com/office/drawing/2014/main" id="{76BAD83B-BFEE-9305-6BBB-1FDDEB0A945F}"/>
              </a:ext>
            </a:extLst>
          </p:cNvPr>
          <p:cNvSpPr>
            <a:spLocks noGrp="1"/>
          </p:cNvSpPr>
          <p:nvPr>
            <p:ph type="title"/>
          </p:nvPr>
        </p:nvSpPr>
        <p:spPr/>
        <p:txBody>
          <a:bodyPr/>
          <a:lstStyle/>
          <a:p>
            <a:r>
              <a:rPr lang="en-US" dirty="0">
                <a:solidFill>
                  <a:schemeClr val="tx1"/>
                </a:solidFill>
              </a:rPr>
              <a:t>Attack on Integrity</a:t>
            </a:r>
            <a:br>
              <a:rPr lang="en-US" dirty="0">
                <a:solidFill>
                  <a:schemeClr val="tx1"/>
                </a:solidFill>
              </a:rPr>
            </a:br>
            <a:r>
              <a:rPr lang="en-US" dirty="0">
                <a:solidFill>
                  <a:schemeClr val="bg2">
                    <a:lumMod val="75000"/>
                  </a:schemeClr>
                </a:solidFill>
              </a:rPr>
              <a:t>Tampering</a:t>
            </a:r>
          </a:p>
        </p:txBody>
      </p:sp>
      <p:pic>
        <p:nvPicPr>
          <p:cNvPr id="6" name="Picture 20">
            <a:extLst>
              <a:ext uri="{FF2B5EF4-FFF2-40B4-BE49-F238E27FC236}">
                <a16:creationId xmlns:a16="http://schemas.microsoft.com/office/drawing/2014/main" id="{363A0F3D-7067-C645-FAB8-3E8745DB06FB}"/>
              </a:ext>
            </a:extLst>
          </p:cNvPr>
          <p:cNvPicPr>
            <a:picLocks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12330761" y="4672064"/>
            <a:ext cx="1828800" cy="1824115"/>
          </a:xfrm>
          <a:prstGeom prst="rect">
            <a:avLst/>
          </a:prstGeom>
          <a:noFill/>
          <a:ln>
            <a:noFill/>
          </a:ln>
          <a:extLst>
            <a:ext uri="{909E8E84-426E-40dd-AFC4-6F175D3DCCD1}">
              <a14:hiddenFill xmlns="" xmlns:a14="http://schemas.microsoft.com/office/drawing/2010/main">
                <a:solidFill>
                  <a:srgbClr val="FFFFFF">
                    <a:alpha val="94901"/>
                  </a:srgbClr>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7" name="Picture 6" descr="A picture containing text, electronics, computer&#10;&#10;Description automatically generated">
            <a:extLst>
              <a:ext uri="{FF2B5EF4-FFF2-40B4-BE49-F238E27FC236}">
                <a16:creationId xmlns:a16="http://schemas.microsoft.com/office/drawing/2014/main" id="{B70724E5-8809-5FF0-B6A7-23FB89EA50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90" b="21565"/>
          <a:stretch/>
        </p:blipFill>
        <p:spPr>
          <a:xfrm>
            <a:off x="1145208" y="4909101"/>
            <a:ext cx="2059740" cy="1350042"/>
          </a:xfrm>
          <a:prstGeom prst="rect">
            <a:avLst/>
          </a:prstGeom>
        </p:spPr>
      </p:pic>
      <p:cxnSp>
        <p:nvCxnSpPr>
          <p:cNvPr id="8" name="Straight Connector 7">
            <a:extLst>
              <a:ext uri="{FF2B5EF4-FFF2-40B4-BE49-F238E27FC236}">
                <a16:creationId xmlns:a16="http://schemas.microsoft.com/office/drawing/2014/main" id="{6F16E0EF-F70B-B608-7F31-B863E7F4BCAA}"/>
              </a:ext>
            </a:extLst>
          </p:cNvPr>
          <p:cNvCxnSpPr>
            <a:cxnSpLocks noChangeShapeType="1"/>
          </p:cNvCxnSpPr>
          <p:nvPr/>
        </p:nvCxnSpPr>
        <p:spPr bwMode="auto">
          <a:xfrm>
            <a:off x="3299806" y="5700082"/>
            <a:ext cx="2816430" cy="0"/>
          </a:xfrm>
          <a:prstGeom prst="line">
            <a:avLst/>
          </a:prstGeom>
          <a:noFill/>
          <a:ln w="38100">
            <a:solidFill>
              <a:srgbClr val="FF0000"/>
            </a:solidFill>
            <a:round/>
            <a:headEnd type="none"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Connector: Curved 10">
            <a:extLst>
              <a:ext uri="{FF2B5EF4-FFF2-40B4-BE49-F238E27FC236}">
                <a16:creationId xmlns:a16="http://schemas.microsoft.com/office/drawing/2014/main" id="{C15C0337-78A1-B220-B2A1-2318F719FFE6}"/>
              </a:ext>
            </a:extLst>
          </p:cNvPr>
          <p:cNvCxnSpPr>
            <a:cxnSpLocks/>
          </p:cNvCxnSpPr>
          <p:nvPr/>
        </p:nvCxnSpPr>
        <p:spPr>
          <a:xfrm rot="16200000" flipH="1">
            <a:off x="5244049" y="5922558"/>
            <a:ext cx="1933169" cy="1488659"/>
          </a:xfrm>
          <a:prstGeom prst="curvedConnector3">
            <a:avLst>
              <a:gd name="adj1" fmla="val -60"/>
            </a:avLst>
          </a:prstGeom>
          <a:noFill/>
          <a:ln w="38100" cap="flat">
            <a:solidFill>
              <a:srgbClr val="FF0000"/>
            </a:solidFill>
            <a:prstDash val="solid"/>
            <a:miter lim="400000"/>
            <a:headEnd type="none" w="med" len="med"/>
            <a:tailEnd type="arrow" w="med" len="med"/>
          </a:ln>
          <a:effectLst/>
        </p:spPr>
        <p:style>
          <a:lnRef idx="0">
            <a:scrgbClr r="0" g="0" b="0"/>
          </a:lnRef>
          <a:fillRef idx="0">
            <a:scrgbClr r="0" g="0" b="0"/>
          </a:fillRef>
          <a:effectRef idx="0">
            <a:scrgbClr r="0" g="0" b="0"/>
          </a:effectRef>
          <a:fontRef idx="none"/>
        </p:style>
      </p:cxnSp>
      <p:sp>
        <p:nvSpPr>
          <p:cNvPr id="19" name="TextBox 18">
            <a:extLst>
              <a:ext uri="{FF2B5EF4-FFF2-40B4-BE49-F238E27FC236}">
                <a16:creationId xmlns:a16="http://schemas.microsoft.com/office/drawing/2014/main" id="{C818C9F9-4B47-7393-5C0E-29D147F68393}"/>
              </a:ext>
            </a:extLst>
          </p:cNvPr>
          <p:cNvSpPr txBox="1"/>
          <p:nvPr/>
        </p:nvSpPr>
        <p:spPr>
          <a:xfrm>
            <a:off x="5842000" y="7781991"/>
            <a:ext cx="3556000"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dirty="0"/>
              <a:t>Perpetrator</a:t>
            </a:r>
          </a:p>
        </p:txBody>
      </p:sp>
      <p:cxnSp>
        <p:nvCxnSpPr>
          <p:cNvPr id="10" name="Straight Connector 9">
            <a:extLst>
              <a:ext uri="{FF2B5EF4-FFF2-40B4-BE49-F238E27FC236}">
                <a16:creationId xmlns:a16="http://schemas.microsoft.com/office/drawing/2014/main" id="{7799B34F-56C5-9C88-C6AD-21C0DA48B422}"/>
              </a:ext>
            </a:extLst>
          </p:cNvPr>
          <p:cNvCxnSpPr>
            <a:cxnSpLocks noChangeShapeType="1"/>
          </p:cNvCxnSpPr>
          <p:nvPr/>
        </p:nvCxnSpPr>
        <p:spPr bwMode="auto">
          <a:xfrm>
            <a:off x="9273886" y="5700082"/>
            <a:ext cx="2816430" cy="0"/>
          </a:xfrm>
          <a:prstGeom prst="line">
            <a:avLst/>
          </a:prstGeom>
          <a:noFill/>
          <a:ln w="38100">
            <a:solidFill>
              <a:srgbClr val="FF0000"/>
            </a:solidFill>
            <a:round/>
            <a:headEnd type="none"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Connector: Curved 14">
            <a:extLst>
              <a:ext uri="{FF2B5EF4-FFF2-40B4-BE49-F238E27FC236}">
                <a16:creationId xmlns:a16="http://schemas.microsoft.com/office/drawing/2014/main" id="{20D32D16-F6EB-DF8E-95F9-935D46FEBD8E}"/>
              </a:ext>
            </a:extLst>
          </p:cNvPr>
          <p:cNvCxnSpPr>
            <a:cxnSpLocks/>
          </p:cNvCxnSpPr>
          <p:nvPr/>
        </p:nvCxnSpPr>
        <p:spPr>
          <a:xfrm rot="5400000">
            <a:off x="7699636" y="5922337"/>
            <a:ext cx="1933169" cy="1488659"/>
          </a:xfrm>
          <a:prstGeom prst="curvedConnector3">
            <a:avLst>
              <a:gd name="adj1" fmla="val -60"/>
            </a:avLst>
          </a:prstGeom>
          <a:noFill/>
          <a:ln w="38100" cap="flat">
            <a:solidFill>
              <a:srgbClr val="FF0000"/>
            </a:solidFill>
            <a:prstDash val="solid"/>
            <a:miter lim="400000"/>
            <a:headEnd type="arrow" w="med" len="med"/>
            <a:tailEnd type="none" w="med" len="med"/>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5939630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6999B6-0507-2E37-D0DD-5F68DD0718CC}"/>
              </a:ext>
            </a:extLst>
          </p:cNvPr>
          <p:cNvSpPr>
            <a:spLocks noGrp="1"/>
          </p:cNvSpPr>
          <p:nvPr>
            <p:ph type="sldNum" sz="quarter" idx="10"/>
          </p:nvPr>
        </p:nvSpPr>
        <p:spPr/>
        <p:txBody>
          <a:bodyPr/>
          <a:lstStyle/>
          <a:p>
            <a:pPr lvl="0"/>
            <a:fld id="{86CB4B4D-7CA3-9044-876B-883B54F8677D}" type="slidenum">
              <a:rPr lang="en-US" smtClean="0"/>
              <a:t>24</a:t>
            </a:fld>
            <a:endParaRPr lang="en-US"/>
          </a:p>
        </p:txBody>
      </p:sp>
      <p:sp>
        <p:nvSpPr>
          <p:cNvPr id="5" name="Text Placeholder 4">
            <a:extLst>
              <a:ext uri="{FF2B5EF4-FFF2-40B4-BE49-F238E27FC236}">
                <a16:creationId xmlns:a16="http://schemas.microsoft.com/office/drawing/2014/main" id="{0E04F080-DBF8-FACB-4D8B-120C9272FC26}"/>
              </a:ext>
            </a:extLst>
          </p:cNvPr>
          <p:cNvSpPr>
            <a:spLocks noGrp="1"/>
          </p:cNvSpPr>
          <p:nvPr>
            <p:ph type="body" idx="11"/>
          </p:nvPr>
        </p:nvSpPr>
        <p:spPr/>
        <p:txBody>
          <a:bodyPr/>
          <a:lstStyle/>
          <a:p>
            <a:r>
              <a:rPr lang="en-US" dirty="0"/>
              <a:t>Unauthorized assumption of other’s identity</a:t>
            </a:r>
          </a:p>
          <a:p>
            <a:r>
              <a:rPr lang="en-US" dirty="0"/>
              <a:t>Generate and distribute objects under identity</a:t>
            </a:r>
          </a:p>
        </p:txBody>
      </p:sp>
      <p:sp>
        <p:nvSpPr>
          <p:cNvPr id="4" name="Title 3">
            <a:extLst>
              <a:ext uri="{FF2B5EF4-FFF2-40B4-BE49-F238E27FC236}">
                <a16:creationId xmlns:a16="http://schemas.microsoft.com/office/drawing/2014/main" id="{76BAD83B-BFEE-9305-6BBB-1FDDEB0A945F}"/>
              </a:ext>
            </a:extLst>
          </p:cNvPr>
          <p:cNvSpPr>
            <a:spLocks noGrp="1"/>
          </p:cNvSpPr>
          <p:nvPr>
            <p:ph type="title"/>
          </p:nvPr>
        </p:nvSpPr>
        <p:spPr/>
        <p:txBody>
          <a:bodyPr/>
          <a:lstStyle/>
          <a:p>
            <a:r>
              <a:rPr lang="en-US" dirty="0">
                <a:solidFill>
                  <a:schemeClr val="tx1"/>
                </a:solidFill>
              </a:rPr>
              <a:t>Attack on Authenticity</a:t>
            </a:r>
            <a:br>
              <a:rPr lang="en-US" dirty="0">
                <a:solidFill>
                  <a:schemeClr val="tx1"/>
                </a:solidFill>
              </a:rPr>
            </a:br>
            <a:r>
              <a:rPr lang="en-US" dirty="0">
                <a:solidFill>
                  <a:schemeClr val="bg2">
                    <a:lumMod val="75000"/>
                  </a:schemeClr>
                </a:solidFill>
              </a:rPr>
              <a:t>Fabrication</a:t>
            </a:r>
          </a:p>
        </p:txBody>
      </p:sp>
      <p:pic>
        <p:nvPicPr>
          <p:cNvPr id="6" name="Picture 20">
            <a:extLst>
              <a:ext uri="{FF2B5EF4-FFF2-40B4-BE49-F238E27FC236}">
                <a16:creationId xmlns:a16="http://schemas.microsoft.com/office/drawing/2014/main" id="{363A0F3D-7067-C645-FAB8-3E8745DB06FB}"/>
              </a:ext>
            </a:extLst>
          </p:cNvPr>
          <p:cNvPicPr>
            <a:picLocks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12330761" y="4672064"/>
            <a:ext cx="1828800" cy="1824115"/>
          </a:xfrm>
          <a:prstGeom prst="rect">
            <a:avLst/>
          </a:prstGeom>
          <a:noFill/>
          <a:ln>
            <a:noFill/>
          </a:ln>
          <a:extLst>
            <a:ext uri="{909E8E84-426E-40dd-AFC4-6F175D3DCCD1}">
              <a14:hiddenFill xmlns="" xmlns:a14="http://schemas.microsoft.com/office/drawing/2010/main">
                <a:solidFill>
                  <a:srgbClr val="FFFFFF">
                    <a:alpha val="94901"/>
                  </a:srgbClr>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7" name="Picture 6" descr="A picture containing text, electronics, computer&#10;&#10;Description automatically generated">
            <a:extLst>
              <a:ext uri="{FF2B5EF4-FFF2-40B4-BE49-F238E27FC236}">
                <a16:creationId xmlns:a16="http://schemas.microsoft.com/office/drawing/2014/main" id="{B70724E5-8809-5FF0-B6A7-23FB89EA50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90" b="21565"/>
          <a:stretch/>
        </p:blipFill>
        <p:spPr>
          <a:xfrm>
            <a:off x="1145208" y="4909101"/>
            <a:ext cx="2059740" cy="1350042"/>
          </a:xfrm>
          <a:prstGeom prst="rect">
            <a:avLst/>
          </a:prstGeom>
        </p:spPr>
      </p:pic>
      <p:sp>
        <p:nvSpPr>
          <p:cNvPr id="19" name="TextBox 18">
            <a:extLst>
              <a:ext uri="{FF2B5EF4-FFF2-40B4-BE49-F238E27FC236}">
                <a16:creationId xmlns:a16="http://schemas.microsoft.com/office/drawing/2014/main" id="{C818C9F9-4B47-7393-5C0E-29D147F68393}"/>
              </a:ext>
            </a:extLst>
          </p:cNvPr>
          <p:cNvSpPr txBox="1"/>
          <p:nvPr/>
        </p:nvSpPr>
        <p:spPr>
          <a:xfrm>
            <a:off x="5842000" y="7781991"/>
            <a:ext cx="3556000" cy="677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dirty="0"/>
              <a:t>Masquerader</a:t>
            </a:r>
          </a:p>
        </p:txBody>
      </p:sp>
      <p:cxnSp>
        <p:nvCxnSpPr>
          <p:cNvPr id="10" name="Straight Connector 9">
            <a:extLst>
              <a:ext uri="{FF2B5EF4-FFF2-40B4-BE49-F238E27FC236}">
                <a16:creationId xmlns:a16="http://schemas.microsoft.com/office/drawing/2014/main" id="{7799B34F-56C5-9C88-C6AD-21C0DA48B422}"/>
              </a:ext>
            </a:extLst>
          </p:cNvPr>
          <p:cNvCxnSpPr>
            <a:cxnSpLocks noChangeShapeType="1"/>
          </p:cNvCxnSpPr>
          <p:nvPr/>
        </p:nvCxnSpPr>
        <p:spPr bwMode="auto">
          <a:xfrm>
            <a:off x="9273886" y="5700082"/>
            <a:ext cx="2816430" cy="0"/>
          </a:xfrm>
          <a:prstGeom prst="line">
            <a:avLst/>
          </a:prstGeom>
          <a:noFill/>
          <a:ln w="38100">
            <a:solidFill>
              <a:srgbClr val="FF0000"/>
            </a:solidFill>
            <a:round/>
            <a:headEnd type="none"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Connector: Curved 14">
            <a:extLst>
              <a:ext uri="{FF2B5EF4-FFF2-40B4-BE49-F238E27FC236}">
                <a16:creationId xmlns:a16="http://schemas.microsoft.com/office/drawing/2014/main" id="{20D32D16-F6EB-DF8E-95F9-935D46FEBD8E}"/>
              </a:ext>
            </a:extLst>
          </p:cNvPr>
          <p:cNvCxnSpPr>
            <a:cxnSpLocks/>
          </p:cNvCxnSpPr>
          <p:nvPr/>
        </p:nvCxnSpPr>
        <p:spPr>
          <a:xfrm rot="5400000">
            <a:off x="7699636" y="5922337"/>
            <a:ext cx="1933169" cy="1488659"/>
          </a:xfrm>
          <a:prstGeom prst="curvedConnector3">
            <a:avLst>
              <a:gd name="adj1" fmla="val -60"/>
            </a:avLst>
          </a:prstGeom>
          <a:noFill/>
          <a:ln w="38100" cap="flat">
            <a:solidFill>
              <a:srgbClr val="FF0000"/>
            </a:solidFill>
            <a:prstDash val="solid"/>
            <a:miter lim="400000"/>
            <a:headEnd type="arrow" w="med" len="med"/>
            <a:tailEnd type="none" w="med" len="med"/>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5039565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C76DFD-DCE3-61F4-72D1-E0514D74FCB7}"/>
              </a:ext>
            </a:extLst>
          </p:cNvPr>
          <p:cNvSpPr>
            <a:spLocks noGrp="1"/>
          </p:cNvSpPr>
          <p:nvPr>
            <p:ph type="sldNum" sz="quarter" idx="10"/>
          </p:nvPr>
        </p:nvSpPr>
        <p:spPr/>
        <p:txBody>
          <a:bodyPr/>
          <a:lstStyle/>
          <a:p>
            <a:pPr lvl="0"/>
            <a:fld id="{86CB4B4D-7CA3-9044-876B-883B54F8677D}" type="slidenum">
              <a:rPr lang="en-US" smtClean="0"/>
              <a:t>25</a:t>
            </a:fld>
            <a:endParaRPr lang="en-US"/>
          </a:p>
        </p:txBody>
      </p:sp>
      <p:sp>
        <p:nvSpPr>
          <p:cNvPr id="3" name="Text Placeholder 2">
            <a:extLst>
              <a:ext uri="{FF2B5EF4-FFF2-40B4-BE49-F238E27FC236}">
                <a16:creationId xmlns:a16="http://schemas.microsoft.com/office/drawing/2014/main" id="{B8420EB2-6673-9CF8-FB06-DD055931D52B}"/>
              </a:ext>
            </a:extLst>
          </p:cNvPr>
          <p:cNvSpPr>
            <a:spLocks noGrp="1"/>
          </p:cNvSpPr>
          <p:nvPr>
            <p:ph type="body" idx="11"/>
          </p:nvPr>
        </p:nvSpPr>
        <p:spPr/>
        <p:txBody>
          <a:bodyPr/>
          <a:lstStyle/>
          <a:p>
            <a:r>
              <a:rPr lang="en-US" dirty="0"/>
              <a:t>Destroy hardware (cutting fiber) or software </a:t>
            </a:r>
          </a:p>
          <a:p>
            <a:r>
              <a:rPr lang="en-US" dirty="0"/>
              <a:t>Modify software in a subtle way</a:t>
            </a:r>
          </a:p>
          <a:p>
            <a:r>
              <a:rPr lang="en-US" dirty="0"/>
              <a:t>Corrupt packets in transit</a:t>
            </a:r>
          </a:p>
          <a:p>
            <a:endParaRPr lang="en-US" dirty="0"/>
          </a:p>
          <a:p>
            <a:endParaRPr lang="en-US" sz="1600" dirty="0"/>
          </a:p>
          <a:p>
            <a:endParaRPr lang="en-US" sz="1600" dirty="0"/>
          </a:p>
          <a:p>
            <a:endParaRPr lang="en-US" sz="1600" dirty="0"/>
          </a:p>
          <a:p>
            <a:endParaRPr lang="en-US" dirty="0"/>
          </a:p>
          <a:p>
            <a:endParaRPr lang="en-US" dirty="0"/>
          </a:p>
          <a:p>
            <a:endParaRPr lang="en-US" sz="2400" dirty="0"/>
          </a:p>
          <a:p>
            <a:r>
              <a:rPr lang="en-US" dirty="0"/>
              <a:t>Blatant denial of service (DoS): </a:t>
            </a:r>
          </a:p>
          <a:p>
            <a:pPr lvl="1"/>
            <a:r>
              <a:rPr lang="en-US" dirty="0"/>
              <a:t>Crashing the server</a:t>
            </a:r>
          </a:p>
          <a:p>
            <a:pPr lvl="1"/>
            <a:r>
              <a:rPr lang="en-US" dirty="0"/>
              <a:t>Overwhelm the server (use up its resource)</a:t>
            </a:r>
          </a:p>
          <a:p>
            <a:endParaRPr lang="en-US" dirty="0"/>
          </a:p>
        </p:txBody>
      </p:sp>
      <p:sp>
        <p:nvSpPr>
          <p:cNvPr id="4" name="Title 3">
            <a:extLst>
              <a:ext uri="{FF2B5EF4-FFF2-40B4-BE49-F238E27FC236}">
                <a16:creationId xmlns:a16="http://schemas.microsoft.com/office/drawing/2014/main" id="{D8F80D5B-0A74-AA27-AA6E-B5F1A86AD061}"/>
              </a:ext>
            </a:extLst>
          </p:cNvPr>
          <p:cNvSpPr>
            <a:spLocks noGrp="1"/>
          </p:cNvSpPr>
          <p:nvPr>
            <p:ph type="title"/>
          </p:nvPr>
        </p:nvSpPr>
        <p:spPr/>
        <p:txBody>
          <a:bodyPr/>
          <a:lstStyle/>
          <a:p>
            <a:r>
              <a:rPr lang="en-US" dirty="0">
                <a:solidFill>
                  <a:schemeClr val="tx1"/>
                </a:solidFill>
              </a:rPr>
              <a:t>Attack on Availability </a:t>
            </a:r>
            <a:br>
              <a:rPr lang="en-US" dirty="0">
                <a:solidFill>
                  <a:schemeClr val="tx1"/>
                </a:solidFill>
              </a:rPr>
            </a:br>
            <a:r>
              <a:rPr lang="en-US" dirty="0">
                <a:solidFill>
                  <a:schemeClr val="bg2">
                    <a:lumMod val="75000"/>
                  </a:schemeClr>
                </a:solidFill>
              </a:rPr>
              <a:t>Denial of Service </a:t>
            </a:r>
          </a:p>
        </p:txBody>
      </p:sp>
      <p:pic>
        <p:nvPicPr>
          <p:cNvPr id="5" name="Picture 20">
            <a:extLst>
              <a:ext uri="{FF2B5EF4-FFF2-40B4-BE49-F238E27FC236}">
                <a16:creationId xmlns:a16="http://schemas.microsoft.com/office/drawing/2014/main" id="{49688B88-EC6E-A0DF-24F0-8DF9BA5A068E}"/>
              </a:ext>
            </a:extLst>
          </p:cNvPr>
          <p:cNvPicPr>
            <a:picLocks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12330761" y="4672064"/>
            <a:ext cx="1828800" cy="1824115"/>
          </a:xfrm>
          <a:prstGeom prst="rect">
            <a:avLst/>
          </a:prstGeom>
          <a:noFill/>
          <a:ln>
            <a:noFill/>
          </a:ln>
          <a:extLst>
            <a:ext uri="{909E8E84-426E-40dd-AFC4-6F175D3DCCD1}">
              <a14:hiddenFill xmlns="" xmlns:a14="http://schemas.microsoft.com/office/drawing/2010/main">
                <a:solidFill>
                  <a:srgbClr val="FFFFFF">
                    <a:alpha val="94901"/>
                  </a:srgbClr>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6" name="Picture 5" descr="A picture containing text, electronics, computer&#10;&#10;Description automatically generated">
            <a:extLst>
              <a:ext uri="{FF2B5EF4-FFF2-40B4-BE49-F238E27FC236}">
                <a16:creationId xmlns:a16="http://schemas.microsoft.com/office/drawing/2014/main" id="{61D5CF78-C65C-E15C-2373-0A725B1D68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90" b="21565"/>
          <a:stretch/>
        </p:blipFill>
        <p:spPr>
          <a:xfrm>
            <a:off x="1145208" y="4909101"/>
            <a:ext cx="2059740" cy="1350042"/>
          </a:xfrm>
          <a:prstGeom prst="rect">
            <a:avLst/>
          </a:prstGeom>
        </p:spPr>
      </p:pic>
      <p:cxnSp>
        <p:nvCxnSpPr>
          <p:cNvPr id="7" name="Straight Connector 6">
            <a:extLst>
              <a:ext uri="{FF2B5EF4-FFF2-40B4-BE49-F238E27FC236}">
                <a16:creationId xmlns:a16="http://schemas.microsoft.com/office/drawing/2014/main" id="{0AB3C891-21D5-24AB-C84A-8647F9DFF866}"/>
              </a:ext>
            </a:extLst>
          </p:cNvPr>
          <p:cNvCxnSpPr>
            <a:cxnSpLocks noChangeShapeType="1"/>
          </p:cNvCxnSpPr>
          <p:nvPr/>
        </p:nvCxnSpPr>
        <p:spPr bwMode="auto">
          <a:xfrm>
            <a:off x="3100477" y="5700082"/>
            <a:ext cx="4535889" cy="0"/>
          </a:xfrm>
          <a:prstGeom prst="line">
            <a:avLst/>
          </a:prstGeom>
          <a:noFill/>
          <a:ln w="38100">
            <a:solidFill>
              <a:srgbClr val="FF0000"/>
            </a:solidFill>
            <a:round/>
            <a:headEnd type="none"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19" name="Group 18">
            <a:extLst>
              <a:ext uri="{FF2B5EF4-FFF2-40B4-BE49-F238E27FC236}">
                <a16:creationId xmlns:a16="http://schemas.microsoft.com/office/drawing/2014/main" id="{E335D321-293A-3F8A-1A45-C369AA226A8C}"/>
              </a:ext>
            </a:extLst>
          </p:cNvPr>
          <p:cNvGrpSpPr/>
          <p:nvPr/>
        </p:nvGrpSpPr>
        <p:grpSpPr>
          <a:xfrm>
            <a:off x="7705200" y="5138760"/>
            <a:ext cx="619920" cy="1029240"/>
            <a:chOff x="7705200" y="5138760"/>
            <a:chExt cx="619920" cy="1029240"/>
          </a:xfrm>
        </p:grpSpPr>
        <mc:AlternateContent xmlns:mc="http://schemas.openxmlformats.org/markup-compatibility/2006" xmlns:p14="http://schemas.microsoft.com/office/powerpoint/2010/main">
          <mc:Choice Requires="p14">
            <p:contentPart p14:bwMode="auto" r:id="rId4">
              <p14:nvContentPartPr>
                <p14:cNvPr id="17" name="Ink 16">
                  <a:extLst>
                    <a:ext uri="{FF2B5EF4-FFF2-40B4-BE49-F238E27FC236}">
                      <a16:creationId xmlns:a16="http://schemas.microsoft.com/office/drawing/2014/main" id="{AE6A0954-4203-93FA-CDB1-FC353BF0521D}"/>
                    </a:ext>
                  </a:extLst>
                </p14:cNvPr>
                <p14:cNvContentPartPr/>
                <p14:nvPr/>
              </p14:nvContentPartPr>
              <p14:xfrm>
                <a:off x="7705200" y="5138760"/>
                <a:ext cx="470880" cy="998640"/>
              </p14:xfrm>
            </p:contentPart>
          </mc:Choice>
          <mc:Fallback xmlns="">
            <p:pic>
              <p:nvPicPr>
                <p:cNvPr id="17" name="Ink 16">
                  <a:extLst>
                    <a:ext uri="{FF2B5EF4-FFF2-40B4-BE49-F238E27FC236}">
                      <a16:creationId xmlns:a16="http://schemas.microsoft.com/office/drawing/2014/main" id="{AE6A0954-4203-93FA-CDB1-FC353BF0521D}"/>
                    </a:ext>
                  </a:extLst>
                </p:cNvPr>
                <p:cNvPicPr/>
                <p:nvPr/>
              </p:nvPicPr>
              <p:blipFill>
                <a:blip r:embed="rId5"/>
                <a:stretch>
                  <a:fillRect/>
                </a:stretch>
              </p:blipFill>
              <p:spPr>
                <a:xfrm>
                  <a:off x="7676760" y="5110320"/>
                  <a:ext cx="527760" cy="105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k 17">
                  <a:extLst>
                    <a:ext uri="{FF2B5EF4-FFF2-40B4-BE49-F238E27FC236}">
                      <a16:creationId xmlns:a16="http://schemas.microsoft.com/office/drawing/2014/main" id="{B8DC1EC2-4D07-0958-8DE2-938D3BF67DC3}"/>
                    </a:ext>
                  </a:extLst>
                </p14:cNvPr>
                <p14:cNvContentPartPr/>
                <p14:nvPr/>
              </p14:nvContentPartPr>
              <p14:xfrm>
                <a:off x="7824720" y="5182320"/>
                <a:ext cx="500400" cy="985680"/>
              </p14:xfrm>
            </p:contentPart>
          </mc:Choice>
          <mc:Fallback xmlns="">
            <p:pic>
              <p:nvPicPr>
                <p:cNvPr id="18" name="Ink 17">
                  <a:extLst>
                    <a:ext uri="{FF2B5EF4-FFF2-40B4-BE49-F238E27FC236}">
                      <a16:creationId xmlns:a16="http://schemas.microsoft.com/office/drawing/2014/main" id="{B8DC1EC2-4D07-0958-8DE2-938D3BF67DC3}"/>
                    </a:ext>
                  </a:extLst>
                </p:cNvPr>
                <p:cNvPicPr/>
                <p:nvPr/>
              </p:nvPicPr>
              <p:blipFill>
                <a:blip r:embed="rId7"/>
                <a:stretch>
                  <a:fillRect/>
                </a:stretch>
              </p:blipFill>
              <p:spPr>
                <a:xfrm>
                  <a:off x="7796640" y="5153880"/>
                  <a:ext cx="557280" cy="1042560"/>
                </a:xfrm>
                <a:prstGeom prst="rect">
                  <a:avLst/>
                </a:prstGeom>
              </p:spPr>
            </p:pic>
          </mc:Fallback>
        </mc:AlternateContent>
      </p:grpSp>
    </p:spTree>
    <p:extLst>
      <p:ext uri="{BB962C8B-B14F-4D97-AF65-F5344CB8AC3E}">
        <p14:creationId xmlns:p14="http://schemas.microsoft.com/office/powerpoint/2010/main" val="25703802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fade">
                                      <p:cBhvr>
                                        <p:cTn id="23" dur="500"/>
                                        <p:tgtEl>
                                          <p:spTgt spid="3">
                                            <p:txEl>
                                              <p:pRg st="10" end="1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11" end="11"/>
                                            </p:txEl>
                                          </p:spTgt>
                                        </p:tgtEl>
                                        <p:attrNameLst>
                                          <p:attrName>style.visibility</p:attrName>
                                        </p:attrNameLst>
                                      </p:cBhvr>
                                      <p:to>
                                        <p:strVal val="visible"/>
                                      </p:to>
                                    </p:set>
                                    <p:animEffect transition="in" filter="fade">
                                      <p:cBhvr>
                                        <p:cTn id="26" dur="500"/>
                                        <p:tgtEl>
                                          <p:spTgt spid="3">
                                            <p:txEl>
                                              <p:pRg st="11" end="1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animEffect transition="in" filter="fade">
                                      <p:cBhvr>
                                        <p:cTn id="2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BCD28C-3374-418A-AB37-E54BE6B27129}"/>
              </a:ext>
            </a:extLst>
          </p:cNvPr>
          <p:cNvSpPr>
            <a:spLocks noGrp="1"/>
          </p:cNvSpPr>
          <p:nvPr>
            <p:ph type="title"/>
          </p:nvPr>
        </p:nvSpPr>
        <p:spPr/>
        <p:txBody>
          <a:bodyPr/>
          <a:lstStyle/>
          <a:p>
            <a:r>
              <a:rPr lang="en-US" sz="5400" dirty="0"/>
              <a:t>Denial of Service (DoS)</a:t>
            </a:r>
          </a:p>
        </p:txBody>
      </p:sp>
      <p:sp>
        <p:nvSpPr>
          <p:cNvPr id="6" name="Text Placeholder 5">
            <a:extLst>
              <a:ext uri="{FF2B5EF4-FFF2-40B4-BE49-F238E27FC236}">
                <a16:creationId xmlns:a16="http://schemas.microsoft.com/office/drawing/2014/main" id="{1F0CA97D-D363-E11B-F6A9-9F7D8033759C}"/>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646D5B81-27F1-ED56-D650-EFFA4F7A62BF}"/>
              </a:ext>
            </a:extLst>
          </p:cNvPr>
          <p:cNvSpPr>
            <a:spLocks noGrp="1"/>
          </p:cNvSpPr>
          <p:nvPr>
            <p:ph type="sldNum" sz="quarter" idx="2"/>
          </p:nvPr>
        </p:nvSpPr>
        <p:spPr/>
        <p:txBody>
          <a:bodyPr/>
          <a:lstStyle/>
          <a:p>
            <a:pPr lvl="0"/>
            <a:fld id="{86CB4B4D-7CA3-9044-876B-883B54F8677D}" type="slidenum">
              <a:rPr lang="en-US" smtClean="0"/>
              <a:t>26</a:t>
            </a:fld>
            <a:endParaRPr lang="en-US"/>
          </a:p>
        </p:txBody>
      </p:sp>
    </p:spTree>
    <p:extLst>
      <p:ext uri="{BB962C8B-B14F-4D97-AF65-F5344CB8AC3E}">
        <p14:creationId xmlns:p14="http://schemas.microsoft.com/office/powerpoint/2010/main" val="244456610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pPr defTabSz="1219170" rtl="0"/>
            <a:fld id="{AC7172BC-F6FE-41A5-8F42-58062FBF1400}" type="slidenum">
              <a:rPr lang="en-US" kern="1200">
                <a:solidFill>
                  <a:srgbClr val="000082">
                    <a:shade val="90000"/>
                  </a:srgbClr>
                </a:solidFill>
                <a:latin typeface="Calibri"/>
              </a:rPr>
              <a:pPr defTabSz="1219170" rtl="0"/>
              <a:t>27</a:t>
            </a:fld>
            <a:endParaRPr lang="en-US" kern="1200">
              <a:solidFill>
                <a:srgbClr val="000082">
                  <a:shade val="90000"/>
                </a:srgbClr>
              </a:solidFill>
              <a:latin typeface="Calibri"/>
            </a:endParaRPr>
          </a:p>
        </p:txBody>
      </p:sp>
      <p:sp>
        <p:nvSpPr>
          <p:cNvPr id="4" name="Text Placeholder 3">
            <a:extLst>
              <a:ext uri="{FF2B5EF4-FFF2-40B4-BE49-F238E27FC236}">
                <a16:creationId xmlns:a16="http://schemas.microsoft.com/office/drawing/2014/main" id="{088D4668-B627-39FF-5E6B-9D13EDD5EFBA}"/>
              </a:ext>
            </a:extLst>
          </p:cNvPr>
          <p:cNvSpPr>
            <a:spLocks noGrp="1"/>
          </p:cNvSpPr>
          <p:nvPr>
            <p:ph type="body" idx="11"/>
          </p:nvPr>
        </p:nvSpPr>
        <p:spPr/>
        <p:txBody>
          <a:bodyPr/>
          <a:lstStyle/>
          <a:p>
            <a:r>
              <a:rPr lang="en-US" kern="1200" dirty="0">
                <a:solidFill>
                  <a:prstClr val="black"/>
                </a:solidFill>
                <a:latin typeface="Calibri" pitchFamily="34" charset="0"/>
              </a:rPr>
              <a:t>CPU</a:t>
            </a:r>
          </a:p>
          <a:p>
            <a:r>
              <a:rPr lang="en-US" kern="1200" dirty="0">
                <a:solidFill>
                  <a:prstClr val="black"/>
                </a:solidFill>
                <a:latin typeface="Calibri" pitchFamily="34" charset="0"/>
              </a:rPr>
              <a:t>Bandwidth</a:t>
            </a:r>
          </a:p>
          <a:p>
            <a:r>
              <a:rPr lang="en-US" kern="1200" dirty="0">
                <a:solidFill>
                  <a:prstClr val="black"/>
                </a:solidFill>
                <a:latin typeface="Calibri" pitchFamily="34" charset="0"/>
              </a:rPr>
              <a:t>Memory</a:t>
            </a:r>
          </a:p>
          <a:p>
            <a:pPr lvl="1"/>
            <a:r>
              <a:rPr lang="en-US" altLang="en-US" dirty="0"/>
              <a:t>E.g., TCP connections require state</a:t>
            </a:r>
            <a:endParaRPr lang="en-US" kern="1200" dirty="0">
              <a:solidFill>
                <a:prstClr val="black"/>
              </a:solidFill>
              <a:latin typeface="Calibri" pitchFamily="34" charset="0"/>
            </a:endParaRPr>
          </a:p>
        </p:txBody>
      </p:sp>
      <p:sp>
        <p:nvSpPr>
          <p:cNvPr id="2147330" name="Rectangle 2"/>
          <p:cNvSpPr>
            <a:spLocks noGrp="1" noChangeArrowheads="1"/>
          </p:cNvSpPr>
          <p:nvPr>
            <p:ph type="title"/>
          </p:nvPr>
        </p:nvSpPr>
        <p:spPr/>
        <p:txBody>
          <a:bodyPr/>
          <a:lstStyle/>
          <a:p>
            <a:r>
              <a:rPr lang="en-US" dirty="0">
                <a:solidFill>
                  <a:schemeClr val="bg2">
                    <a:lumMod val="75000"/>
                  </a:schemeClr>
                </a:solidFill>
              </a:rPr>
              <a:t>DoS</a:t>
            </a:r>
            <a:br>
              <a:rPr lang="en-US" dirty="0">
                <a:solidFill>
                  <a:schemeClr val="bg2">
                    <a:lumMod val="75000"/>
                  </a:schemeClr>
                </a:solidFill>
              </a:rPr>
            </a:br>
            <a:r>
              <a:rPr lang="en-US" dirty="0"/>
              <a:t>Via Resource Exhaustion</a:t>
            </a:r>
          </a:p>
        </p:txBody>
      </p:sp>
      <p:pic>
        <p:nvPicPr>
          <p:cNvPr id="6" name="Picture 5" descr="A picture containing electronics, circuit&#10;&#10;Description automatically generated">
            <a:extLst>
              <a:ext uri="{FF2B5EF4-FFF2-40B4-BE49-F238E27FC236}">
                <a16:creationId xmlns:a16="http://schemas.microsoft.com/office/drawing/2014/main" id="{D2E805C0-2EE7-E699-A9C5-7BDAA00FE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4372" y="1738708"/>
            <a:ext cx="3525784" cy="1984886"/>
          </a:xfrm>
          <a:prstGeom prst="rect">
            <a:avLst/>
          </a:prstGeom>
        </p:spPr>
      </p:pic>
      <p:pic>
        <p:nvPicPr>
          <p:cNvPr id="10" name="Picture 9" descr="A close-up of a computer chip&#10;&#10;Description automatically generated with low confidence">
            <a:extLst>
              <a:ext uri="{FF2B5EF4-FFF2-40B4-BE49-F238E27FC236}">
                <a16:creationId xmlns:a16="http://schemas.microsoft.com/office/drawing/2014/main" id="{26FF7FE1-F8AF-1A13-3972-8175AAF2A1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4648" y="5250087"/>
            <a:ext cx="5337436" cy="2952269"/>
          </a:xfrm>
          <a:prstGeom prst="rect">
            <a:avLst/>
          </a:prstGeom>
        </p:spPr>
      </p:pic>
      <p:pic>
        <p:nvPicPr>
          <p:cNvPr id="13" name="Picture 12" descr="A screenshot of a car dashboard&#10;&#10;Description automatically generated with medium confidence">
            <a:extLst>
              <a:ext uri="{FF2B5EF4-FFF2-40B4-BE49-F238E27FC236}">
                <a16:creationId xmlns:a16="http://schemas.microsoft.com/office/drawing/2014/main" id="{92848A22-AF0A-6C1F-8C75-7CE9C7AF3FDF}"/>
              </a:ext>
            </a:extLst>
          </p:cNvPr>
          <p:cNvPicPr>
            <a:picLocks noChangeAspect="1"/>
          </p:cNvPicPr>
          <p:nvPr/>
        </p:nvPicPr>
        <p:blipFill rotWithShape="1">
          <a:blip r:embed="rId5">
            <a:extLst>
              <a:ext uri="{28A0092B-C50C-407E-A947-70E740481C1C}">
                <a14:useLocalDpi xmlns:a14="http://schemas.microsoft.com/office/drawing/2010/main" val="0"/>
              </a:ext>
            </a:extLst>
          </a:blip>
          <a:srcRect b="12880"/>
          <a:stretch/>
        </p:blipFill>
        <p:spPr>
          <a:xfrm>
            <a:off x="10621451" y="5073650"/>
            <a:ext cx="4836906" cy="3305144"/>
          </a:xfrm>
          <a:prstGeom prst="rect">
            <a:avLst/>
          </a:prstGeom>
        </p:spPr>
      </p:pic>
    </p:spTree>
    <p:extLst>
      <p:ext uri="{BB962C8B-B14F-4D97-AF65-F5344CB8AC3E}">
        <p14:creationId xmlns:p14="http://schemas.microsoft.com/office/powerpoint/2010/main" val="1740425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C20186-B4AC-C8B5-5CAE-F328175778D1}"/>
              </a:ext>
            </a:extLst>
          </p:cNvPr>
          <p:cNvSpPr>
            <a:spLocks noGrp="1"/>
          </p:cNvSpPr>
          <p:nvPr>
            <p:ph type="sldNum" sz="quarter" idx="10"/>
          </p:nvPr>
        </p:nvSpPr>
        <p:spPr/>
        <p:txBody>
          <a:bodyPr/>
          <a:lstStyle/>
          <a:p>
            <a:pPr lvl="0"/>
            <a:fld id="{86CB4B4D-7CA3-9044-876B-883B54F8677D}" type="slidenum">
              <a:rPr lang="en-US" smtClean="0"/>
              <a:t>28</a:t>
            </a:fld>
            <a:endParaRPr lang="en-US"/>
          </a:p>
        </p:txBody>
      </p:sp>
      <p:sp>
        <p:nvSpPr>
          <p:cNvPr id="5" name="Text Placeholder 4">
            <a:extLst>
              <a:ext uri="{FF2B5EF4-FFF2-40B4-BE49-F238E27FC236}">
                <a16:creationId xmlns:a16="http://schemas.microsoft.com/office/drawing/2014/main" id="{17F09390-3736-6A7F-B5AE-F099E192C7A3}"/>
              </a:ext>
            </a:extLst>
          </p:cNvPr>
          <p:cNvSpPr>
            <a:spLocks noGrp="1"/>
          </p:cNvSpPr>
          <p:nvPr>
            <p:ph type="body" idx="11"/>
          </p:nvPr>
        </p:nvSpPr>
        <p:spPr/>
        <p:txBody>
          <a:bodyPr/>
          <a:lstStyle/>
          <a:p>
            <a:r>
              <a:rPr lang="en-US" b="1" dirty="0"/>
              <a:t>Goal:</a:t>
            </a:r>
            <a:r>
              <a:rPr lang="en-US" dirty="0"/>
              <a:t> take large site offline by overwhelming it with network traffic such that they can’t process real requests</a:t>
            </a:r>
          </a:p>
          <a:p>
            <a:endParaRPr lang="en-US" dirty="0"/>
          </a:p>
          <a:p>
            <a:r>
              <a:rPr lang="en-US" b="1" dirty="0"/>
              <a:t>How:</a:t>
            </a:r>
            <a:r>
              <a:rPr lang="en-US" dirty="0"/>
              <a:t> find mechanism where attacker doesn’t have to spend a lot of effort, but requests are difficult/expensive for victim to process</a:t>
            </a:r>
          </a:p>
        </p:txBody>
      </p:sp>
      <p:sp>
        <p:nvSpPr>
          <p:cNvPr id="4" name="Title 3">
            <a:extLst>
              <a:ext uri="{FF2B5EF4-FFF2-40B4-BE49-F238E27FC236}">
                <a16:creationId xmlns:a16="http://schemas.microsoft.com/office/drawing/2014/main" id="{335D3CEF-15A4-7817-6BE1-1F386297EF21}"/>
              </a:ext>
            </a:extLst>
          </p:cNvPr>
          <p:cNvSpPr>
            <a:spLocks noGrp="1"/>
          </p:cNvSpPr>
          <p:nvPr>
            <p:ph type="title"/>
          </p:nvPr>
        </p:nvSpPr>
        <p:spPr/>
        <p:txBody>
          <a:bodyPr/>
          <a:lstStyle/>
          <a:p>
            <a:r>
              <a:rPr lang="en-US" dirty="0"/>
              <a:t>DoS Attacks</a:t>
            </a:r>
          </a:p>
        </p:txBody>
      </p:sp>
    </p:spTree>
    <p:extLst>
      <p:ext uri="{BB962C8B-B14F-4D97-AF65-F5344CB8AC3E}">
        <p14:creationId xmlns:p14="http://schemas.microsoft.com/office/powerpoint/2010/main" val="13328727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5CA79F-157F-2719-3E55-D63FBE8DE736}"/>
              </a:ext>
            </a:extLst>
          </p:cNvPr>
          <p:cNvSpPr>
            <a:spLocks noGrp="1"/>
          </p:cNvSpPr>
          <p:nvPr>
            <p:ph type="sldNum" sz="quarter" idx="10"/>
          </p:nvPr>
        </p:nvSpPr>
        <p:spPr/>
        <p:txBody>
          <a:bodyPr/>
          <a:lstStyle/>
          <a:p>
            <a:pPr lvl="0"/>
            <a:fld id="{86CB4B4D-7CA3-9044-876B-883B54F8677D}" type="slidenum">
              <a:rPr lang="en-US" smtClean="0"/>
              <a:t>29</a:t>
            </a:fld>
            <a:endParaRPr lang="en-US"/>
          </a:p>
        </p:txBody>
      </p:sp>
      <p:sp>
        <p:nvSpPr>
          <p:cNvPr id="3" name="Text Placeholder 2">
            <a:extLst>
              <a:ext uri="{FF2B5EF4-FFF2-40B4-BE49-F238E27FC236}">
                <a16:creationId xmlns:a16="http://schemas.microsoft.com/office/drawing/2014/main" id="{01AB25AD-739F-FE44-8A5F-E3BB1E0EEC8F}"/>
              </a:ext>
            </a:extLst>
          </p:cNvPr>
          <p:cNvSpPr>
            <a:spLocks noGrp="1"/>
          </p:cNvSpPr>
          <p:nvPr>
            <p:ph type="body" idx="11"/>
          </p:nvPr>
        </p:nvSpPr>
        <p:spPr/>
        <p:txBody>
          <a:bodyPr/>
          <a:lstStyle/>
          <a:p>
            <a:r>
              <a:rPr lang="en-US" b="1" dirty="0"/>
              <a:t>Link Layer:</a:t>
            </a:r>
            <a:r>
              <a:rPr lang="en-US" dirty="0"/>
              <a:t> send too much traffic for switches/routers to handle </a:t>
            </a:r>
          </a:p>
          <a:p>
            <a:endParaRPr lang="en-US" b="1" dirty="0"/>
          </a:p>
          <a:p>
            <a:r>
              <a:rPr lang="en-US" b="1" dirty="0"/>
              <a:t>TCP/UDP:</a:t>
            </a:r>
            <a:r>
              <a:rPr lang="en-US" dirty="0"/>
              <a:t> require servers to maintain large number of concurrent connections or state </a:t>
            </a:r>
          </a:p>
          <a:p>
            <a:endParaRPr lang="en-US" b="1" dirty="0"/>
          </a:p>
          <a:p>
            <a:r>
              <a:rPr lang="en-US" b="1" dirty="0"/>
              <a:t>Application Layer:</a:t>
            </a:r>
            <a:r>
              <a:rPr lang="en-US" dirty="0"/>
              <a:t> require servers to perform expensive queries or cryptographic operations</a:t>
            </a:r>
          </a:p>
          <a:p>
            <a:endParaRPr lang="en-US" dirty="0"/>
          </a:p>
          <a:p>
            <a:endParaRPr lang="en-US" dirty="0"/>
          </a:p>
        </p:txBody>
      </p:sp>
      <p:sp>
        <p:nvSpPr>
          <p:cNvPr id="4" name="Title 3">
            <a:extLst>
              <a:ext uri="{FF2B5EF4-FFF2-40B4-BE49-F238E27FC236}">
                <a16:creationId xmlns:a16="http://schemas.microsoft.com/office/drawing/2014/main" id="{3FC95464-5D64-8B1A-C06E-9F5B9C95F96C}"/>
              </a:ext>
            </a:extLst>
          </p:cNvPr>
          <p:cNvSpPr>
            <a:spLocks noGrp="1"/>
          </p:cNvSpPr>
          <p:nvPr>
            <p:ph type="title"/>
          </p:nvPr>
        </p:nvSpPr>
        <p:spPr/>
        <p:txBody>
          <a:bodyPr/>
          <a:lstStyle/>
          <a:p>
            <a:r>
              <a:rPr lang="en-US" dirty="0">
                <a:solidFill>
                  <a:schemeClr val="bg2">
                    <a:lumMod val="75000"/>
                  </a:schemeClr>
                </a:solidFill>
              </a:rPr>
              <a:t>DoS</a:t>
            </a:r>
            <a:br>
              <a:rPr lang="en-US" dirty="0">
                <a:solidFill>
                  <a:schemeClr val="bg2">
                    <a:lumMod val="75000"/>
                  </a:schemeClr>
                </a:solidFill>
              </a:rPr>
            </a:br>
            <a:r>
              <a:rPr lang="en-US" dirty="0"/>
              <a:t>Possible at Every Layer!</a:t>
            </a:r>
          </a:p>
        </p:txBody>
      </p:sp>
    </p:spTree>
    <p:extLst>
      <p:ext uri="{BB962C8B-B14F-4D97-AF65-F5344CB8AC3E}">
        <p14:creationId xmlns:p14="http://schemas.microsoft.com/office/powerpoint/2010/main" val="36816518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1219170" rtl="0"/>
            <a:fld id="{B6F15528-21DE-4FAA-801E-634DDDAF4B2B}" type="slidenum">
              <a:rPr lang="en-US" kern="1200">
                <a:solidFill>
                  <a:srgbClr val="000082">
                    <a:shade val="90000"/>
                  </a:srgbClr>
                </a:solidFill>
                <a:latin typeface="Calibri"/>
              </a:rPr>
              <a:pPr defTabSz="1219170" rtl="0"/>
              <a:t>3</a:t>
            </a:fld>
            <a:endParaRPr lang="en-US" kern="1200" dirty="0">
              <a:solidFill>
                <a:srgbClr val="000082">
                  <a:shade val="90000"/>
                </a:srgbClr>
              </a:solidFill>
              <a:latin typeface="Calibri"/>
            </a:endParaRPr>
          </a:p>
        </p:txBody>
      </p:sp>
      <p:sp>
        <p:nvSpPr>
          <p:cNvPr id="3" name="Content Placeholder 2"/>
          <p:cNvSpPr>
            <a:spLocks noGrp="1"/>
          </p:cNvSpPr>
          <p:nvPr>
            <p:ph type="body" idx="11"/>
          </p:nvPr>
        </p:nvSpPr>
        <p:spPr/>
        <p:txBody>
          <a:bodyPr>
            <a:normAutofit fontScale="92500" lnSpcReduction="10000"/>
          </a:bodyPr>
          <a:lstStyle/>
          <a:p>
            <a:r>
              <a:rPr lang="en-US" dirty="0"/>
              <a:t>Network have improved significantly </a:t>
            </a:r>
          </a:p>
          <a:p>
            <a:pPr lvl="1"/>
            <a:r>
              <a:rPr lang="en-US" dirty="0"/>
              <a:t>In terms of bandwidth and latency</a:t>
            </a:r>
          </a:p>
          <a:p>
            <a:endParaRPr lang="en-US" dirty="0"/>
          </a:p>
          <a:p>
            <a:r>
              <a:rPr lang="en-US" b="1" dirty="0"/>
              <a:t>Good: </a:t>
            </a:r>
            <a:r>
              <a:rPr lang="en-US" dirty="0"/>
              <a:t>We can communicate</a:t>
            </a:r>
          </a:p>
          <a:p>
            <a:pPr lvl="1"/>
            <a:r>
              <a:rPr lang="en-US" dirty="0"/>
              <a:t>Exchange information</a:t>
            </a:r>
          </a:p>
          <a:p>
            <a:pPr lvl="1"/>
            <a:r>
              <a:rPr lang="en-US" dirty="0"/>
              <a:t>Transfer data</a:t>
            </a:r>
          </a:p>
          <a:p>
            <a:pPr lvl="1"/>
            <a:r>
              <a:rPr lang="en-US" dirty="0"/>
              <a:t>…</a:t>
            </a:r>
          </a:p>
          <a:p>
            <a:pPr lvl="1"/>
            <a:endParaRPr lang="en-US" dirty="0"/>
          </a:p>
          <a:p>
            <a:r>
              <a:rPr lang="en-US" b="1" dirty="0"/>
              <a:t>Evil: </a:t>
            </a:r>
            <a:r>
              <a:rPr lang="en-US" dirty="0"/>
              <a:t>It’s easier to do harm	</a:t>
            </a:r>
          </a:p>
          <a:p>
            <a:pPr lvl="1"/>
            <a:r>
              <a:rPr lang="en-US" dirty="0"/>
              <a:t>Harmful code can propagate faster</a:t>
            </a:r>
          </a:p>
          <a:p>
            <a:pPr lvl="1"/>
            <a:r>
              <a:rPr lang="en-US" dirty="0"/>
              <a:t>Information collection, violating privacy</a:t>
            </a:r>
          </a:p>
          <a:p>
            <a:pPr lvl="1"/>
            <a:r>
              <a:rPr lang="en-US" dirty="0"/>
              <a:t>…</a:t>
            </a:r>
          </a:p>
        </p:txBody>
      </p:sp>
      <p:sp>
        <p:nvSpPr>
          <p:cNvPr id="2" name="Title 1"/>
          <p:cNvSpPr>
            <a:spLocks noGrp="1"/>
          </p:cNvSpPr>
          <p:nvPr>
            <p:ph type="title"/>
          </p:nvPr>
        </p:nvSpPr>
        <p:spPr/>
        <p:txBody>
          <a:bodyPr/>
          <a:lstStyle/>
          <a:p>
            <a:r>
              <a:rPr lang="en-US" dirty="0"/>
              <a:t>Connectivity: Good vs. Evil	</a:t>
            </a:r>
          </a:p>
        </p:txBody>
      </p:sp>
    </p:spTree>
    <p:extLst>
      <p:ext uri="{BB962C8B-B14F-4D97-AF65-F5344CB8AC3E}">
        <p14:creationId xmlns:p14="http://schemas.microsoft.com/office/powerpoint/2010/main" val="20828048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fade">
                                      <p:cBhvr>
                                        <p:cTn id="3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0"/>
          </p:nvPr>
        </p:nvSpPr>
        <p:spPr/>
        <p:txBody>
          <a:bodyPr/>
          <a:lstStyle/>
          <a:p>
            <a:pPr defTabSz="1219170" rtl="0"/>
            <a:fld id="{6266E818-0E13-488B-B3A8-F60CBA3622AA}" type="slidenum">
              <a:rPr lang="en-US" kern="1200">
                <a:solidFill>
                  <a:srgbClr val="000082">
                    <a:shade val="90000"/>
                  </a:srgbClr>
                </a:solidFill>
                <a:latin typeface="Calibri"/>
              </a:rPr>
              <a:pPr defTabSz="1219170" rtl="0"/>
              <a:t>30</a:t>
            </a:fld>
            <a:endParaRPr lang="en-US" kern="1200">
              <a:solidFill>
                <a:srgbClr val="000082">
                  <a:shade val="90000"/>
                </a:srgbClr>
              </a:solidFill>
              <a:latin typeface="Calibri"/>
            </a:endParaRPr>
          </a:p>
        </p:txBody>
      </p:sp>
      <p:sp>
        <p:nvSpPr>
          <p:cNvPr id="2" name="Text Placeholder 1">
            <a:extLst>
              <a:ext uri="{FF2B5EF4-FFF2-40B4-BE49-F238E27FC236}">
                <a16:creationId xmlns:a16="http://schemas.microsoft.com/office/drawing/2014/main" id="{22C720B6-B592-F715-3B50-AA35260BF891}"/>
              </a:ext>
            </a:extLst>
          </p:cNvPr>
          <p:cNvSpPr>
            <a:spLocks noGrp="1"/>
          </p:cNvSpPr>
          <p:nvPr>
            <p:ph type="body" idx="11"/>
          </p:nvPr>
        </p:nvSpPr>
        <p:spPr/>
        <p:txBody>
          <a:bodyPr/>
          <a:lstStyle/>
          <a:p>
            <a:endParaRPr lang="en-US"/>
          </a:p>
        </p:txBody>
      </p:sp>
      <p:sp>
        <p:nvSpPr>
          <p:cNvPr id="2151426" name="Rectangle 2"/>
          <p:cNvSpPr>
            <a:spLocks noGrp="1" noChangeArrowheads="1"/>
          </p:cNvSpPr>
          <p:nvPr>
            <p:ph type="title"/>
          </p:nvPr>
        </p:nvSpPr>
        <p:spPr/>
        <p:txBody>
          <a:bodyPr/>
          <a:lstStyle/>
          <a:p>
            <a:r>
              <a:rPr lang="en-US"/>
              <a:t>TCP Handshake</a:t>
            </a:r>
          </a:p>
        </p:txBody>
      </p:sp>
      <p:sp>
        <p:nvSpPr>
          <p:cNvPr id="2151427" name="Line 3"/>
          <p:cNvSpPr>
            <a:spLocks noChangeShapeType="1"/>
          </p:cNvSpPr>
          <p:nvPr/>
        </p:nvSpPr>
        <p:spPr bwMode="auto">
          <a:xfrm>
            <a:off x="4715933" y="3048000"/>
            <a:ext cx="5486400" cy="1016000"/>
          </a:xfrm>
          <a:prstGeom prst="line">
            <a:avLst/>
          </a:prstGeom>
          <a:noFill/>
          <a:ln w="28575">
            <a:solidFill>
              <a:schemeClr val="tx1"/>
            </a:solidFill>
            <a:round/>
            <a:headEnd/>
            <a:tailEnd type="triangle" w="med" len="med"/>
          </a:ln>
          <a:effectLst/>
        </p:spPr>
        <p:txBody>
          <a:bodyPr anchor="ctr"/>
          <a:lstStyle/>
          <a:p>
            <a:pPr algn="l" defTabSz="1219170" rtl="0"/>
            <a:endParaRPr lang="en-US" sz="2400" kern="1200">
              <a:solidFill>
                <a:prstClr val="black"/>
              </a:solidFill>
              <a:latin typeface="Constantia"/>
            </a:endParaRPr>
          </a:p>
        </p:txBody>
      </p:sp>
      <p:sp>
        <p:nvSpPr>
          <p:cNvPr id="2151428" name="Line 4"/>
          <p:cNvSpPr>
            <a:spLocks noChangeShapeType="1"/>
          </p:cNvSpPr>
          <p:nvPr/>
        </p:nvSpPr>
        <p:spPr bwMode="auto">
          <a:xfrm>
            <a:off x="4715933" y="6197600"/>
            <a:ext cx="5486400" cy="1016000"/>
          </a:xfrm>
          <a:prstGeom prst="line">
            <a:avLst/>
          </a:prstGeom>
          <a:noFill/>
          <a:ln w="28575">
            <a:solidFill>
              <a:schemeClr val="tx1"/>
            </a:solidFill>
            <a:round/>
            <a:headEnd/>
            <a:tailEnd type="triangle" w="med" len="med"/>
          </a:ln>
          <a:effectLst/>
        </p:spPr>
        <p:txBody>
          <a:bodyPr anchor="ctr"/>
          <a:lstStyle/>
          <a:p>
            <a:pPr algn="l" defTabSz="1219170" rtl="0"/>
            <a:endParaRPr lang="en-US" sz="2400" kern="1200">
              <a:solidFill>
                <a:prstClr val="black"/>
              </a:solidFill>
              <a:latin typeface="Constantia"/>
            </a:endParaRPr>
          </a:p>
        </p:txBody>
      </p:sp>
      <p:sp>
        <p:nvSpPr>
          <p:cNvPr id="2151429" name="Line 5"/>
          <p:cNvSpPr>
            <a:spLocks noChangeShapeType="1"/>
          </p:cNvSpPr>
          <p:nvPr/>
        </p:nvSpPr>
        <p:spPr bwMode="auto">
          <a:xfrm flipH="1">
            <a:off x="4715933" y="4572000"/>
            <a:ext cx="5486400" cy="1016000"/>
          </a:xfrm>
          <a:prstGeom prst="line">
            <a:avLst/>
          </a:prstGeom>
          <a:noFill/>
          <a:ln w="28575">
            <a:solidFill>
              <a:schemeClr val="tx1"/>
            </a:solidFill>
            <a:round/>
            <a:headEnd/>
            <a:tailEnd type="triangle" w="med" len="med"/>
          </a:ln>
          <a:effectLst/>
        </p:spPr>
        <p:txBody>
          <a:bodyPr anchor="ctr"/>
          <a:lstStyle/>
          <a:p>
            <a:pPr algn="l" defTabSz="1219170" rtl="0"/>
            <a:endParaRPr lang="en-US" sz="2400" kern="1200">
              <a:solidFill>
                <a:prstClr val="black"/>
              </a:solidFill>
              <a:latin typeface="Constantia"/>
            </a:endParaRPr>
          </a:p>
        </p:txBody>
      </p:sp>
      <p:sp>
        <p:nvSpPr>
          <p:cNvPr id="2151430" name="Text Box 6"/>
          <p:cNvSpPr txBox="1">
            <a:spLocks noChangeArrowheads="1"/>
          </p:cNvSpPr>
          <p:nvPr/>
        </p:nvSpPr>
        <p:spPr bwMode="auto">
          <a:xfrm>
            <a:off x="4511679" y="1852085"/>
            <a:ext cx="404277" cy="584775"/>
          </a:xfrm>
          <a:prstGeom prst="rect">
            <a:avLst/>
          </a:prstGeom>
          <a:noFill/>
          <a:ln w="9525">
            <a:noFill/>
            <a:miter lim="800000"/>
            <a:headEnd/>
            <a:tailEnd/>
          </a:ln>
          <a:effectLst/>
        </p:spPr>
        <p:txBody>
          <a:bodyPr wrap="none">
            <a:spAutoFit/>
          </a:bodyPr>
          <a:lstStyle/>
          <a:p>
            <a:pPr defTabSz="1219170" rtl="0" eaLnBrk="0" hangingPunct="0">
              <a:spcBef>
                <a:spcPct val="20000"/>
              </a:spcBef>
              <a:buClr>
                <a:srgbClr val="1B582B"/>
              </a:buClr>
            </a:pPr>
            <a:r>
              <a:rPr lang="en-US" sz="3200" kern="1200">
                <a:solidFill>
                  <a:prstClr val="black"/>
                </a:solidFill>
                <a:latin typeface="Calibri" pitchFamily="34" charset="0"/>
              </a:rPr>
              <a:t>C</a:t>
            </a:r>
          </a:p>
        </p:txBody>
      </p:sp>
      <p:sp>
        <p:nvSpPr>
          <p:cNvPr id="2151431" name="Text Box 7"/>
          <p:cNvSpPr txBox="1">
            <a:spLocks noChangeArrowheads="1"/>
          </p:cNvSpPr>
          <p:nvPr/>
        </p:nvSpPr>
        <p:spPr bwMode="auto">
          <a:xfrm>
            <a:off x="10013309" y="1924051"/>
            <a:ext cx="373820" cy="584775"/>
          </a:xfrm>
          <a:prstGeom prst="rect">
            <a:avLst/>
          </a:prstGeom>
          <a:noFill/>
          <a:ln w="9525">
            <a:noFill/>
            <a:miter lim="800000"/>
            <a:headEnd/>
            <a:tailEnd/>
          </a:ln>
          <a:effectLst/>
        </p:spPr>
        <p:txBody>
          <a:bodyPr wrap="none">
            <a:spAutoFit/>
          </a:bodyPr>
          <a:lstStyle/>
          <a:p>
            <a:pPr defTabSz="1219170" rtl="0" eaLnBrk="0" hangingPunct="0">
              <a:spcBef>
                <a:spcPct val="20000"/>
              </a:spcBef>
              <a:buClr>
                <a:srgbClr val="1B582B"/>
              </a:buClr>
            </a:pPr>
            <a:r>
              <a:rPr lang="en-US" sz="3200" kern="1200">
                <a:solidFill>
                  <a:prstClr val="black"/>
                </a:solidFill>
                <a:latin typeface="Calibri" pitchFamily="34" charset="0"/>
              </a:rPr>
              <a:t>S</a:t>
            </a:r>
          </a:p>
        </p:txBody>
      </p:sp>
      <p:sp>
        <p:nvSpPr>
          <p:cNvPr id="2151432" name="Text Box 8"/>
          <p:cNvSpPr txBox="1">
            <a:spLocks noChangeArrowheads="1"/>
          </p:cNvSpPr>
          <p:nvPr/>
        </p:nvSpPr>
        <p:spPr bwMode="auto">
          <a:xfrm>
            <a:off x="6645021" y="2766485"/>
            <a:ext cx="980525" cy="584775"/>
          </a:xfrm>
          <a:prstGeom prst="rect">
            <a:avLst/>
          </a:prstGeom>
          <a:noFill/>
          <a:ln w="9525">
            <a:noFill/>
            <a:miter lim="800000"/>
            <a:headEnd/>
            <a:tailEnd/>
          </a:ln>
          <a:effectLst/>
        </p:spPr>
        <p:txBody>
          <a:bodyPr wrap="none">
            <a:spAutoFit/>
          </a:bodyPr>
          <a:lstStyle/>
          <a:p>
            <a:pPr defTabSz="1219170" rtl="0" eaLnBrk="0" hangingPunct="0">
              <a:spcBef>
                <a:spcPct val="20000"/>
              </a:spcBef>
              <a:buClr>
                <a:srgbClr val="1B582B"/>
              </a:buClr>
            </a:pPr>
            <a:r>
              <a:rPr lang="en-US" sz="3200" kern="1200">
                <a:solidFill>
                  <a:prstClr val="black"/>
                </a:solidFill>
                <a:latin typeface="Calibri" pitchFamily="34" charset="0"/>
              </a:rPr>
              <a:t>SYN</a:t>
            </a:r>
            <a:r>
              <a:rPr lang="en-US" sz="3200" kern="1200" baseline="-25000">
                <a:solidFill>
                  <a:prstClr val="black"/>
                </a:solidFill>
                <a:latin typeface="Calibri" pitchFamily="34" charset="0"/>
              </a:rPr>
              <a:t>C</a:t>
            </a:r>
          </a:p>
        </p:txBody>
      </p:sp>
      <p:sp>
        <p:nvSpPr>
          <p:cNvPr id="2151433" name="Text Box 9"/>
          <p:cNvSpPr txBox="1">
            <a:spLocks noChangeArrowheads="1"/>
          </p:cNvSpPr>
          <p:nvPr/>
        </p:nvSpPr>
        <p:spPr bwMode="auto">
          <a:xfrm>
            <a:off x="6141031" y="4290485"/>
            <a:ext cx="1952522" cy="584775"/>
          </a:xfrm>
          <a:prstGeom prst="rect">
            <a:avLst/>
          </a:prstGeom>
          <a:noFill/>
          <a:ln w="9525">
            <a:noFill/>
            <a:miter lim="800000"/>
            <a:headEnd/>
            <a:tailEnd/>
          </a:ln>
          <a:effectLst/>
        </p:spPr>
        <p:txBody>
          <a:bodyPr wrap="none">
            <a:spAutoFit/>
          </a:bodyPr>
          <a:lstStyle/>
          <a:p>
            <a:pPr defTabSz="1219170" rtl="0" eaLnBrk="0" hangingPunct="0">
              <a:spcBef>
                <a:spcPct val="20000"/>
              </a:spcBef>
              <a:buClr>
                <a:srgbClr val="1B582B"/>
              </a:buClr>
            </a:pPr>
            <a:r>
              <a:rPr lang="en-US" sz="3200" kern="1200">
                <a:solidFill>
                  <a:prstClr val="black"/>
                </a:solidFill>
                <a:latin typeface="Calibri" pitchFamily="34" charset="0"/>
              </a:rPr>
              <a:t>SYN</a:t>
            </a:r>
            <a:r>
              <a:rPr lang="en-US" sz="3200" kern="1200" baseline="-25000">
                <a:solidFill>
                  <a:prstClr val="black"/>
                </a:solidFill>
                <a:latin typeface="Calibri" pitchFamily="34" charset="0"/>
              </a:rPr>
              <a:t>S</a:t>
            </a:r>
            <a:r>
              <a:rPr lang="en-US" sz="3200" kern="1200">
                <a:solidFill>
                  <a:prstClr val="black"/>
                </a:solidFill>
                <a:latin typeface="Calibri" pitchFamily="34" charset="0"/>
              </a:rPr>
              <a:t>, ACK</a:t>
            </a:r>
            <a:r>
              <a:rPr lang="en-US" sz="3200" kern="1200" baseline="-25000">
                <a:solidFill>
                  <a:prstClr val="black"/>
                </a:solidFill>
                <a:latin typeface="Calibri" pitchFamily="34" charset="0"/>
              </a:rPr>
              <a:t>C</a:t>
            </a:r>
          </a:p>
        </p:txBody>
      </p:sp>
      <p:sp>
        <p:nvSpPr>
          <p:cNvPr id="2151434" name="Text Box 10"/>
          <p:cNvSpPr txBox="1">
            <a:spLocks noChangeArrowheads="1"/>
          </p:cNvSpPr>
          <p:nvPr/>
        </p:nvSpPr>
        <p:spPr bwMode="auto">
          <a:xfrm>
            <a:off x="7605441" y="6017685"/>
            <a:ext cx="973152" cy="584775"/>
          </a:xfrm>
          <a:prstGeom prst="rect">
            <a:avLst/>
          </a:prstGeom>
          <a:noFill/>
          <a:ln w="9525">
            <a:noFill/>
            <a:miter lim="800000"/>
            <a:headEnd/>
            <a:tailEnd/>
          </a:ln>
          <a:effectLst/>
        </p:spPr>
        <p:txBody>
          <a:bodyPr wrap="none">
            <a:spAutoFit/>
          </a:bodyPr>
          <a:lstStyle/>
          <a:p>
            <a:pPr defTabSz="1219170" rtl="0" eaLnBrk="0" hangingPunct="0">
              <a:spcBef>
                <a:spcPct val="20000"/>
              </a:spcBef>
              <a:buClr>
                <a:srgbClr val="1B582B"/>
              </a:buClr>
            </a:pPr>
            <a:r>
              <a:rPr lang="en-US" sz="3200" kern="1200">
                <a:solidFill>
                  <a:prstClr val="black"/>
                </a:solidFill>
                <a:latin typeface="Calibri" pitchFamily="34" charset="0"/>
              </a:rPr>
              <a:t>ACK</a:t>
            </a:r>
            <a:r>
              <a:rPr lang="en-US" sz="3200" kern="1200" baseline="-25000">
                <a:solidFill>
                  <a:prstClr val="black"/>
                </a:solidFill>
                <a:latin typeface="Calibri" pitchFamily="34" charset="0"/>
              </a:rPr>
              <a:t>S</a:t>
            </a:r>
          </a:p>
        </p:txBody>
      </p:sp>
      <p:sp>
        <p:nvSpPr>
          <p:cNvPr id="2151435" name="Line 11"/>
          <p:cNvSpPr>
            <a:spLocks noChangeShapeType="1"/>
          </p:cNvSpPr>
          <p:nvPr/>
        </p:nvSpPr>
        <p:spPr bwMode="auto">
          <a:xfrm>
            <a:off x="10259484" y="4572000"/>
            <a:ext cx="0" cy="2641600"/>
          </a:xfrm>
          <a:prstGeom prst="line">
            <a:avLst/>
          </a:prstGeom>
          <a:noFill/>
          <a:ln w="76200">
            <a:solidFill>
              <a:schemeClr val="accent2"/>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51436" name="Line 12"/>
          <p:cNvSpPr>
            <a:spLocks noChangeShapeType="1"/>
          </p:cNvSpPr>
          <p:nvPr/>
        </p:nvSpPr>
        <p:spPr bwMode="auto">
          <a:xfrm>
            <a:off x="10259484" y="7213600"/>
            <a:ext cx="0" cy="711200"/>
          </a:xfrm>
          <a:prstGeom prst="line">
            <a:avLst/>
          </a:prstGeom>
          <a:noFill/>
          <a:ln w="76200">
            <a:solidFill>
              <a:schemeClr val="tx1"/>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51437" name="Line 13"/>
          <p:cNvSpPr>
            <a:spLocks noChangeShapeType="1"/>
          </p:cNvSpPr>
          <p:nvPr/>
        </p:nvSpPr>
        <p:spPr bwMode="auto">
          <a:xfrm>
            <a:off x="4715933" y="3048000"/>
            <a:ext cx="0" cy="2540000"/>
          </a:xfrm>
          <a:prstGeom prst="line">
            <a:avLst/>
          </a:prstGeom>
          <a:noFill/>
          <a:ln w="76200">
            <a:solidFill>
              <a:schemeClr val="accent2"/>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51438" name="Line 14"/>
          <p:cNvSpPr>
            <a:spLocks noChangeShapeType="1"/>
          </p:cNvSpPr>
          <p:nvPr/>
        </p:nvSpPr>
        <p:spPr bwMode="auto">
          <a:xfrm>
            <a:off x="4715933" y="6197600"/>
            <a:ext cx="0" cy="1727200"/>
          </a:xfrm>
          <a:prstGeom prst="line">
            <a:avLst/>
          </a:prstGeom>
          <a:noFill/>
          <a:ln w="76200">
            <a:solidFill>
              <a:schemeClr val="tx1"/>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51439" name="Line 15"/>
          <p:cNvSpPr>
            <a:spLocks noChangeShapeType="1"/>
          </p:cNvSpPr>
          <p:nvPr/>
        </p:nvSpPr>
        <p:spPr bwMode="auto">
          <a:xfrm>
            <a:off x="4715933" y="5588000"/>
            <a:ext cx="0" cy="609600"/>
          </a:xfrm>
          <a:prstGeom prst="line">
            <a:avLst/>
          </a:prstGeom>
          <a:noFill/>
          <a:ln w="76200">
            <a:solidFill>
              <a:schemeClr val="hlink"/>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51440" name="Line 16"/>
          <p:cNvSpPr>
            <a:spLocks noChangeShapeType="1"/>
          </p:cNvSpPr>
          <p:nvPr/>
        </p:nvSpPr>
        <p:spPr bwMode="auto">
          <a:xfrm>
            <a:off x="10259484" y="2641600"/>
            <a:ext cx="0" cy="1422400"/>
          </a:xfrm>
          <a:prstGeom prst="line">
            <a:avLst/>
          </a:prstGeom>
          <a:noFill/>
          <a:ln w="76200">
            <a:solidFill>
              <a:schemeClr val="bg2"/>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51441" name="Line 17"/>
          <p:cNvSpPr>
            <a:spLocks noChangeShapeType="1"/>
          </p:cNvSpPr>
          <p:nvPr/>
        </p:nvSpPr>
        <p:spPr bwMode="auto">
          <a:xfrm>
            <a:off x="4715933" y="2540000"/>
            <a:ext cx="0" cy="508000"/>
          </a:xfrm>
          <a:prstGeom prst="line">
            <a:avLst/>
          </a:prstGeom>
          <a:noFill/>
          <a:ln w="76200">
            <a:solidFill>
              <a:schemeClr val="bg2"/>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51442" name="Line 18"/>
          <p:cNvSpPr>
            <a:spLocks noChangeShapeType="1"/>
          </p:cNvSpPr>
          <p:nvPr/>
        </p:nvSpPr>
        <p:spPr bwMode="auto">
          <a:xfrm>
            <a:off x="10259484" y="4064000"/>
            <a:ext cx="0" cy="543984"/>
          </a:xfrm>
          <a:prstGeom prst="line">
            <a:avLst/>
          </a:prstGeom>
          <a:noFill/>
          <a:ln w="76200">
            <a:solidFill>
              <a:srgbClr val="FF0000"/>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51443" name="Text Box 19"/>
          <p:cNvSpPr txBox="1">
            <a:spLocks noChangeArrowheads="1"/>
          </p:cNvSpPr>
          <p:nvPr/>
        </p:nvSpPr>
        <p:spPr bwMode="auto">
          <a:xfrm>
            <a:off x="10560809" y="2868085"/>
            <a:ext cx="1666417" cy="584775"/>
          </a:xfrm>
          <a:prstGeom prst="rect">
            <a:avLst/>
          </a:prstGeom>
          <a:noFill/>
          <a:ln w="9525">
            <a:noFill/>
            <a:miter lim="800000"/>
            <a:headEnd/>
            <a:tailEnd/>
          </a:ln>
          <a:effectLst/>
        </p:spPr>
        <p:txBody>
          <a:bodyPr wrap="none">
            <a:spAutoFit/>
          </a:bodyPr>
          <a:lstStyle/>
          <a:p>
            <a:pPr defTabSz="1219170" rtl="0" eaLnBrk="0" hangingPunct="0">
              <a:spcBef>
                <a:spcPct val="20000"/>
              </a:spcBef>
              <a:buClr>
                <a:srgbClr val="1B582B"/>
              </a:buClr>
            </a:pPr>
            <a:r>
              <a:rPr lang="en-US" sz="3200" kern="1200" dirty="0">
                <a:solidFill>
                  <a:srgbClr val="BFBFBF"/>
                </a:solidFill>
                <a:latin typeface="Calibri" pitchFamily="34" charset="0"/>
              </a:rPr>
              <a:t>Listening</a:t>
            </a:r>
          </a:p>
        </p:txBody>
      </p:sp>
      <p:sp>
        <p:nvSpPr>
          <p:cNvPr id="2151444" name="Text Box 20"/>
          <p:cNvSpPr txBox="1">
            <a:spLocks noChangeArrowheads="1"/>
          </p:cNvSpPr>
          <p:nvPr/>
        </p:nvSpPr>
        <p:spPr bwMode="auto">
          <a:xfrm>
            <a:off x="10574285" y="3985685"/>
            <a:ext cx="1897699" cy="584775"/>
          </a:xfrm>
          <a:prstGeom prst="rect">
            <a:avLst/>
          </a:prstGeom>
          <a:noFill/>
          <a:ln w="9525">
            <a:noFill/>
            <a:miter lim="800000"/>
            <a:headEnd/>
            <a:tailEnd/>
          </a:ln>
          <a:effectLst/>
        </p:spPr>
        <p:txBody>
          <a:bodyPr wrap="none">
            <a:spAutoFit/>
          </a:bodyPr>
          <a:lstStyle/>
          <a:p>
            <a:pPr defTabSz="1219170" rtl="0" eaLnBrk="0" hangingPunct="0">
              <a:spcBef>
                <a:spcPct val="20000"/>
              </a:spcBef>
              <a:buClr>
                <a:srgbClr val="1B582B"/>
              </a:buClr>
            </a:pPr>
            <a:r>
              <a:rPr lang="en-US" sz="3200" kern="1200" dirty="0">
                <a:solidFill>
                  <a:srgbClr val="FF0000"/>
                </a:solidFill>
                <a:latin typeface="Calibri" pitchFamily="34" charset="0"/>
              </a:rPr>
              <a:t>Store data</a:t>
            </a:r>
          </a:p>
        </p:txBody>
      </p:sp>
      <p:sp>
        <p:nvSpPr>
          <p:cNvPr id="2151445" name="Text Box 21"/>
          <p:cNvSpPr txBox="1">
            <a:spLocks noChangeArrowheads="1"/>
          </p:cNvSpPr>
          <p:nvPr/>
        </p:nvSpPr>
        <p:spPr bwMode="auto">
          <a:xfrm>
            <a:off x="10516498" y="5509685"/>
            <a:ext cx="965521" cy="584775"/>
          </a:xfrm>
          <a:prstGeom prst="rect">
            <a:avLst/>
          </a:prstGeom>
          <a:noFill/>
          <a:ln w="9525">
            <a:noFill/>
            <a:miter lim="800000"/>
            <a:headEnd/>
            <a:tailEnd/>
          </a:ln>
          <a:effectLst/>
        </p:spPr>
        <p:txBody>
          <a:bodyPr wrap="none">
            <a:spAutoFit/>
          </a:bodyPr>
          <a:lstStyle/>
          <a:p>
            <a:pPr defTabSz="1219170" rtl="0" eaLnBrk="0" hangingPunct="0">
              <a:spcBef>
                <a:spcPct val="20000"/>
              </a:spcBef>
              <a:buClr>
                <a:srgbClr val="1B582B"/>
              </a:buClr>
            </a:pPr>
            <a:r>
              <a:rPr lang="en-US" sz="3200" kern="1200">
                <a:solidFill>
                  <a:srgbClr val="1B582B"/>
                </a:solidFill>
                <a:latin typeface="Calibri" pitchFamily="34" charset="0"/>
              </a:rPr>
              <a:t>Wait</a:t>
            </a:r>
          </a:p>
        </p:txBody>
      </p:sp>
      <p:sp>
        <p:nvSpPr>
          <p:cNvPr id="2151446" name="Text Box 22"/>
          <p:cNvSpPr txBox="1">
            <a:spLocks noChangeArrowheads="1"/>
          </p:cNvSpPr>
          <p:nvPr/>
        </p:nvSpPr>
        <p:spPr bwMode="auto">
          <a:xfrm>
            <a:off x="10549315" y="7236885"/>
            <a:ext cx="1983620" cy="584775"/>
          </a:xfrm>
          <a:prstGeom prst="rect">
            <a:avLst/>
          </a:prstGeom>
          <a:noFill/>
          <a:ln w="9525">
            <a:noFill/>
            <a:miter lim="800000"/>
            <a:headEnd/>
            <a:tailEnd/>
          </a:ln>
          <a:effectLst/>
        </p:spPr>
        <p:txBody>
          <a:bodyPr wrap="none">
            <a:spAutoFit/>
          </a:bodyPr>
          <a:lstStyle/>
          <a:p>
            <a:pPr defTabSz="1219170" rtl="0" eaLnBrk="0" hangingPunct="0">
              <a:spcBef>
                <a:spcPct val="20000"/>
              </a:spcBef>
              <a:buClr>
                <a:srgbClr val="1B582B"/>
              </a:buClr>
            </a:pPr>
            <a:r>
              <a:rPr lang="en-US" sz="3200" kern="1200">
                <a:solidFill>
                  <a:prstClr val="black"/>
                </a:solidFill>
                <a:latin typeface="Calibri" pitchFamily="34" charset="0"/>
              </a:rPr>
              <a:t>Connected</a:t>
            </a:r>
          </a:p>
        </p:txBody>
      </p:sp>
      <p:sp>
        <p:nvSpPr>
          <p:cNvPr id="4" name="TextBox 3">
            <a:extLst>
              <a:ext uri="{FF2B5EF4-FFF2-40B4-BE49-F238E27FC236}">
                <a16:creationId xmlns:a16="http://schemas.microsoft.com/office/drawing/2014/main" id="{9A0FC1B4-B472-941C-D818-17B9874C9699}"/>
              </a:ext>
            </a:extLst>
          </p:cNvPr>
          <p:cNvSpPr txBox="1"/>
          <p:nvPr/>
        </p:nvSpPr>
        <p:spPr>
          <a:xfrm>
            <a:off x="344459" y="8222133"/>
            <a:ext cx="15147984" cy="5232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800" dirty="0"/>
              <a:t> TCB (transmission control block) </a:t>
            </a:r>
            <a:r>
              <a:rPr lang="en-US" sz="2800" dirty="0">
                <a:latin typeface="Calibri" panose="020F0502020204030204" pitchFamily="34" charset="0"/>
                <a:ea typeface="Calibri" panose="020F0502020204030204" pitchFamily="34" charset="0"/>
                <a:cs typeface="Calibri" panose="020F0502020204030204" pitchFamily="34" charset="0"/>
              </a:rPr>
              <a:t>contains information about the connection state </a:t>
            </a:r>
            <a:r>
              <a:rPr lang="en-US" sz="2800" dirty="0"/>
              <a:t>per connection </a:t>
            </a:r>
          </a:p>
        </p:txBody>
      </p:sp>
    </p:spTree>
    <p:extLst>
      <p:ext uri="{BB962C8B-B14F-4D97-AF65-F5344CB8AC3E}">
        <p14:creationId xmlns:p14="http://schemas.microsoft.com/office/powerpoint/2010/main" val="12073654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444"/>
                                        </p:tgtEl>
                                        <p:attrNameLst>
                                          <p:attrName>style.visibility</p:attrName>
                                        </p:attrNameLst>
                                      </p:cBhvr>
                                      <p:to>
                                        <p:strVal val="visible"/>
                                      </p:to>
                                    </p:set>
                                    <p:animEffect transition="in" filter="fade">
                                      <p:cBhvr>
                                        <p:cTn id="7" dur="500"/>
                                        <p:tgtEl>
                                          <p:spTgt spid="21514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44"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p:cNvSpPr>
            <a:spLocks noGrp="1"/>
          </p:cNvSpPr>
          <p:nvPr>
            <p:ph type="sldNum" sz="quarter" idx="10"/>
          </p:nvPr>
        </p:nvSpPr>
        <p:spPr/>
        <p:txBody>
          <a:bodyPr/>
          <a:lstStyle/>
          <a:p>
            <a:pPr defTabSz="1219170" rtl="0"/>
            <a:fld id="{A0A66698-D94B-418C-9356-6AC300452E4C}" type="slidenum">
              <a:rPr lang="en-US" kern="1200">
                <a:solidFill>
                  <a:srgbClr val="000082">
                    <a:shade val="90000"/>
                  </a:srgbClr>
                </a:solidFill>
                <a:latin typeface="Calibri"/>
              </a:rPr>
              <a:pPr defTabSz="1219170" rtl="0"/>
              <a:t>31</a:t>
            </a:fld>
            <a:endParaRPr lang="en-US" kern="1200">
              <a:solidFill>
                <a:srgbClr val="000082">
                  <a:shade val="90000"/>
                </a:srgbClr>
              </a:solidFill>
              <a:latin typeface="Calibri"/>
            </a:endParaRPr>
          </a:p>
        </p:txBody>
      </p:sp>
      <p:sp>
        <p:nvSpPr>
          <p:cNvPr id="2" name="Text Placeholder 1">
            <a:extLst>
              <a:ext uri="{FF2B5EF4-FFF2-40B4-BE49-F238E27FC236}">
                <a16:creationId xmlns:a16="http://schemas.microsoft.com/office/drawing/2014/main" id="{E2E8ED23-A026-C074-8117-5A32AD173B63}"/>
              </a:ext>
            </a:extLst>
          </p:cNvPr>
          <p:cNvSpPr>
            <a:spLocks noGrp="1"/>
          </p:cNvSpPr>
          <p:nvPr>
            <p:ph type="body" idx="11"/>
          </p:nvPr>
        </p:nvSpPr>
        <p:spPr>
          <a:xfrm>
            <a:off x="10756780" y="2974301"/>
            <a:ext cx="4735662" cy="543985"/>
          </a:xfrm>
        </p:spPr>
        <p:txBody>
          <a:bodyPr/>
          <a:lstStyle/>
          <a:p>
            <a:r>
              <a:rPr lang="en-US" dirty="0">
                <a:solidFill>
                  <a:schemeClr val="tx1"/>
                </a:solidFill>
              </a:rPr>
              <a:t>Single machine:</a:t>
            </a:r>
          </a:p>
          <a:p>
            <a:pPr lvl="1"/>
            <a:r>
              <a:rPr lang="en-US" dirty="0">
                <a:solidFill>
                  <a:schemeClr val="tx1"/>
                </a:solidFill>
              </a:rPr>
              <a:t>SYN packets with random source IP </a:t>
            </a:r>
            <a:r>
              <a:rPr lang="en-US" dirty="0" err="1">
                <a:solidFill>
                  <a:schemeClr val="tx1"/>
                </a:solidFill>
              </a:rPr>
              <a:t>addr</a:t>
            </a:r>
            <a:endParaRPr lang="en-US" dirty="0">
              <a:solidFill>
                <a:schemeClr val="tx1"/>
              </a:solidFill>
            </a:endParaRPr>
          </a:p>
          <a:p>
            <a:pPr lvl="1"/>
            <a:r>
              <a:rPr lang="en-US" dirty="0">
                <a:solidFill>
                  <a:schemeClr val="tx1"/>
                </a:solidFill>
              </a:rPr>
              <a:t>Fills up backlog queue</a:t>
            </a:r>
          </a:p>
          <a:p>
            <a:pPr lvl="1"/>
            <a:r>
              <a:rPr lang="en-US" dirty="0">
                <a:solidFill>
                  <a:schemeClr val="tx1"/>
                </a:solidFill>
              </a:rPr>
              <a:t>No further connection possible!</a:t>
            </a:r>
          </a:p>
        </p:txBody>
      </p:sp>
      <p:sp>
        <p:nvSpPr>
          <p:cNvPr id="2153474" name="Rectangle 2"/>
          <p:cNvSpPr>
            <a:spLocks noGrp="1" noChangeArrowheads="1"/>
          </p:cNvSpPr>
          <p:nvPr>
            <p:ph type="title"/>
          </p:nvPr>
        </p:nvSpPr>
        <p:spPr/>
        <p:txBody>
          <a:bodyPr/>
          <a:lstStyle/>
          <a:p>
            <a:r>
              <a:rPr lang="en-US"/>
              <a:t>Example: SYN Flooding</a:t>
            </a:r>
          </a:p>
        </p:txBody>
      </p:sp>
      <p:sp>
        <p:nvSpPr>
          <p:cNvPr id="2153475" name="Line 3"/>
          <p:cNvSpPr>
            <a:spLocks noChangeShapeType="1"/>
          </p:cNvSpPr>
          <p:nvPr/>
        </p:nvSpPr>
        <p:spPr bwMode="auto">
          <a:xfrm>
            <a:off x="2013369" y="3048000"/>
            <a:ext cx="5486400" cy="1016000"/>
          </a:xfrm>
          <a:prstGeom prst="line">
            <a:avLst/>
          </a:prstGeom>
          <a:noFill/>
          <a:ln w="28575">
            <a:solidFill>
              <a:schemeClr val="tx1"/>
            </a:solidFill>
            <a:round/>
            <a:headEnd/>
            <a:tailEnd type="triangle" w="med" len="med"/>
          </a:ln>
          <a:effectLst/>
        </p:spPr>
        <p:txBody>
          <a:bodyPr anchor="ctr"/>
          <a:lstStyle/>
          <a:p>
            <a:pPr algn="l" defTabSz="1219170" rtl="0"/>
            <a:endParaRPr lang="en-US" sz="2400" kern="1200">
              <a:solidFill>
                <a:prstClr val="black"/>
              </a:solidFill>
              <a:latin typeface="Constantia"/>
            </a:endParaRPr>
          </a:p>
        </p:txBody>
      </p:sp>
      <p:sp>
        <p:nvSpPr>
          <p:cNvPr id="2153476" name="Text Box 4"/>
          <p:cNvSpPr txBox="1">
            <a:spLocks noChangeArrowheads="1"/>
          </p:cNvSpPr>
          <p:nvPr/>
        </p:nvSpPr>
        <p:spPr bwMode="auto">
          <a:xfrm>
            <a:off x="1809115" y="1852085"/>
            <a:ext cx="404277" cy="584775"/>
          </a:xfrm>
          <a:prstGeom prst="rect">
            <a:avLst/>
          </a:prstGeom>
          <a:noFill/>
          <a:ln w="9525">
            <a:noFill/>
            <a:miter lim="800000"/>
            <a:headEnd/>
            <a:tailEnd/>
          </a:ln>
          <a:effectLst/>
        </p:spPr>
        <p:txBody>
          <a:bodyPr wrap="none">
            <a:spAutoFit/>
          </a:bodyPr>
          <a:lstStyle/>
          <a:p>
            <a:pPr defTabSz="1219170" rtl="0" eaLnBrk="0" hangingPunct="0">
              <a:spcBef>
                <a:spcPct val="20000"/>
              </a:spcBef>
              <a:buClr>
                <a:srgbClr val="1B582B"/>
              </a:buClr>
            </a:pPr>
            <a:r>
              <a:rPr lang="en-US" sz="3200" kern="1200">
                <a:solidFill>
                  <a:prstClr val="black"/>
                </a:solidFill>
                <a:latin typeface="Calibri" pitchFamily="34" charset="0"/>
              </a:rPr>
              <a:t>C</a:t>
            </a:r>
          </a:p>
        </p:txBody>
      </p:sp>
      <p:sp>
        <p:nvSpPr>
          <p:cNvPr id="2153477" name="Text Box 5"/>
          <p:cNvSpPr txBox="1">
            <a:spLocks noChangeArrowheads="1"/>
          </p:cNvSpPr>
          <p:nvPr/>
        </p:nvSpPr>
        <p:spPr bwMode="auto">
          <a:xfrm>
            <a:off x="7310745" y="1924051"/>
            <a:ext cx="373820" cy="584775"/>
          </a:xfrm>
          <a:prstGeom prst="rect">
            <a:avLst/>
          </a:prstGeom>
          <a:noFill/>
          <a:ln w="9525">
            <a:noFill/>
            <a:miter lim="800000"/>
            <a:headEnd/>
            <a:tailEnd/>
          </a:ln>
          <a:effectLst/>
        </p:spPr>
        <p:txBody>
          <a:bodyPr wrap="none">
            <a:spAutoFit/>
          </a:bodyPr>
          <a:lstStyle/>
          <a:p>
            <a:pPr defTabSz="1219170" rtl="0" eaLnBrk="0" hangingPunct="0">
              <a:spcBef>
                <a:spcPct val="20000"/>
              </a:spcBef>
              <a:buClr>
                <a:srgbClr val="1B582B"/>
              </a:buClr>
            </a:pPr>
            <a:r>
              <a:rPr lang="en-US" sz="3200" kern="1200">
                <a:solidFill>
                  <a:prstClr val="black"/>
                </a:solidFill>
                <a:latin typeface="Calibri" pitchFamily="34" charset="0"/>
              </a:rPr>
              <a:t>S</a:t>
            </a:r>
          </a:p>
        </p:txBody>
      </p:sp>
      <p:sp>
        <p:nvSpPr>
          <p:cNvPr id="2153478" name="Text Box 6"/>
          <p:cNvSpPr txBox="1">
            <a:spLocks noChangeArrowheads="1"/>
          </p:cNvSpPr>
          <p:nvPr/>
        </p:nvSpPr>
        <p:spPr bwMode="auto">
          <a:xfrm>
            <a:off x="3873786" y="2766485"/>
            <a:ext cx="1119986" cy="584775"/>
          </a:xfrm>
          <a:prstGeom prst="rect">
            <a:avLst/>
          </a:prstGeom>
          <a:noFill/>
          <a:ln w="9525">
            <a:noFill/>
            <a:miter lim="800000"/>
            <a:headEnd/>
            <a:tailEnd/>
          </a:ln>
          <a:effectLst/>
        </p:spPr>
        <p:txBody>
          <a:bodyPr wrap="none">
            <a:spAutoFit/>
          </a:bodyPr>
          <a:lstStyle/>
          <a:p>
            <a:pPr defTabSz="1219170" rtl="0" eaLnBrk="0" hangingPunct="0">
              <a:spcBef>
                <a:spcPct val="20000"/>
              </a:spcBef>
              <a:buClr>
                <a:srgbClr val="1B582B"/>
              </a:buClr>
            </a:pPr>
            <a:r>
              <a:rPr lang="en-US" sz="3200" kern="1200" dirty="0">
                <a:solidFill>
                  <a:prstClr val="black"/>
                </a:solidFill>
                <a:latin typeface="Calibri" pitchFamily="34" charset="0"/>
              </a:rPr>
              <a:t>SYN</a:t>
            </a:r>
            <a:r>
              <a:rPr lang="en-US" sz="3200" kern="1200" baseline="-25000" dirty="0">
                <a:solidFill>
                  <a:prstClr val="black"/>
                </a:solidFill>
                <a:latin typeface="Calibri" pitchFamily="34" charset="0"/>
              </a:rPr>
              <a:t>C1</a:t>
            </a:r>
          </a:p>
        </p:txBody>
      </p:sp>
      <p:sp>
        <p:nvSpPr>
          <p:cNvPr id="2153479" name="Line 7"/>
          <p:cNvSpPr>
            <a:spLocks noChangeShapeType="1"/>
          </p:cNvSpPr>
          <p:nvPr/>
        </p:nvSpPr>
        <p:spPr bwMode="auto">
          <a:xfrm>
            <a:off x="7556920" y="2641600"/>
            <a:ext cx="0" cy="1422400"/>
          </a:xfrm>
          <a:prstGeom prst="line">
            <a:avLst/>
          </a:prstGeom>
          <a:noFill/>
          <a:ln w="76200">
            <a:solidFill>
              <a:schemeClr val="bg2"/>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53480" name="Line 8"/>
          <p:cNvSpPr>
            <a:spLocks noChangeShapeType="1"/>
          </p:cNvSpPr>
          <p:nvPr/>
        </p:nvSpPr>
        <p:spPr bwMode="auto">
          <a:xfrm>
            <a:off x="2013369" y="2540000"/>
            <a:ext cx="0" cy="508000"/>
          </a:xfrm>
          <a:prstGeom prst="line">
            <a:avLst/>
          </a:prstGeom>
          <a:noFill/>
          <a:ln w="76200">
            <a:solidFill>
              <a:schemeClr val="bg2"/>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53481" name="Text Box 9"/>
          <p:cNvSpPr txBox="1">
            <a:spLocks noChangeArrowheads="1"/>
          </p:cNvSpPr>
          <p:nvPr/>
        </p:nvSpPr>
        <p:spPr bwMode="auto">
          <a:xfrm>
            <a:off x="7858245" y="2868085"/>
            <a:ext cx="1666417" cy="584775"/>
          </a:xfrm>
          <a:prstGeom prst="rect">
            <a:avLst/>
          </a:prstGeom>
          <a:noFill/>
          <a:ln w="9525">
            <a:noFill/>
            <a:miter lim="800000"/>
            <a:headEnd/>
            <a:tailEnd/>
          </a:ln>
          <a:effectLst/>
        </p:spPr>
        <p:txBody>
          <a:bodyPr wrap="none">
            <a:spAutoFit/>
          </a:bodyPr>
          <a:lstStyle/>
          <a:p>
            <a:pPr defTabSz="1219170" rtl="0" eaLnBrk="0" hangingPunct="0">
              <a:spcBef>
                <a:spcPct val="20000"/>
              </a:spcBef>
              <a:buClr>
                <a:srgbClr val="1B582B"/>
              </a:buClr>
            </a:pPr>
            <a:r>
              <a:rPr lang="en-US" sz="3200" kern="1200">
                <a:solidFill>
                  <a:srgbClr val="BFBFBF"/>
                </a:solidFill>
                <a:latin typeface="Calibri" pitchFamily="34" charset="0"/>
              </a:rPr>
              <a:t>Listening</a:t>
            </a:r>
          </a:p>
        </p:txBody>
      </p:sp>
      <p:sp>
        <p:nvSpPr>
          <p:cNvPr id="2153482" name="Text Box 10"/>
          <p:cNvSpPr txBox="1">
            <a:spLocks noChangeArrowheads="1"/>
          </p:cNvSpPr>
          <p:nvPr/>
        </p:nvSpPr>
        <p:spPr bwMode="auto">
          <a:xfrm>
            <a:off x="7871721" y="3985685"/>
            <a:ext cx="1897699" cy="584775"/>
          </a:xfrm>
          <a:prstGeom prst="rect">
            <a:avLst/>
          </a:prstGeom>
          <a:noFill/>
          <a:ln w="9525">
            <a:noFill/>
            <a:miter lim="800000"/>
            <a:headEnd/>
            <a:tailEnd/>
          </a:ln>
          <a:effectLst/>
        </p:spPr>
        <p:txBody>
          <a:bodyPr wrap="none">
            <a:spAutoFit/>
          </a:bodyPr>
          <a:lstStyle/>
          <a:p>
            <a:pPr defTabSz="1219170" rtl="0" eaLnBrk="0" hangingPunct="0">
              <a:spcBef>
                <a:spcPct val="20000"/>
              </a:spcBef>
              <a:buClr>
                <a:srgbClr val="1B582B"/>
              </a:buClr>
            </a:pPr>
            <a:r>
              <a:rPr lang="en-US" sz="3200" kern="1200">
                <a:solidFill>
                  <a:srgbClr val="FF0000"/>
                </a:solidFill>
                <a:latin typeface="Calibri" pitchFamily="34" charset="0"/>
              </a:rPr>
              <a:t>Store data</a:t>
            </a:r>
          </a:p>
        </p:txBody>
      </p:sp>
      <p:sp>
        <p:nvSpPr>
          <p:cNvPr id="2153483" name="Line 11"/>
          <p:cNvSpPr>
            <a:spLocks noChangeShapeType="1"/>
          </p:cNvSpPr>
          <p:nvPr/>
        </p:nvSpPr>
        <p:spPr bwMode="auto">
          <a:xfrm flipH="1">
            <a:off x="7556921" y="4064000"/>
            <a:ext cx="2116" cy="3998384"/>
          </a:xfrm>
          <a:prstGeom prst="line">
            <a:avLst/>
          </a:prstGeom>
          <a:noFill/>
          <a:ln w="76200">
            <a:solidFill>
              <a:srgbClr val="FF0000"/>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53484" name="Line 12"/>
          <p:cNvSpPr>
            <a:spLocks noChangeShapeType="1"/>
          </p:cNvSpPr>
          <p:nvPr/>
        </p:nvSpPr>
        <p:spPr bwMode="auto">
          <a:xfrm>
            <a:off x="2013369" y="3860800"/>
            <a:ext cx="5486400" cy="1016000"/>
          </a:xfrm>
          <a:prstGeom prst="line">
            <a:avLst/>
          </a:prstGeom>
          <a:noFill/>
          <a:ln w="28575">
            <a:solidFill>
              <a:schemeClr val="tx1"/>
            </a:solidFill>
            <a:round/>
            <a:headEnd/>
            <a:tailEnd type="triangle" w="med" len="med"/>
          </a:ln>
          <a:effectLst/>
        </p:spPr>
        <p:txBody>
          <a:bodyPr anchor="ctr"/>
          <a:lstStyle/>
          <a:p>
            <a:pPr algn="l" defTabSz="1219170" rtl="0"/>
            <a:endParaRPr lang="en-US" sz="2400" kern="1200">
              <a:solidFill>
                <a:prstClr val="black"/>
              </a:solidFill>
              <a:latin typeface="Constantia"/>
            </a:endParaRPr>
          </a:p>
        </p:txBody>
      </p:sp>
      <p:sp>
        <p:nvSpPr>
          <p:cNvPr id="2153485" name="Text Box 13"/>
          <p:cNvSpPr txBox="1">
            <a:spLocks noChangeArrowheads="1"/>
          </p:cNvSpPr>
          <p:nvPr/>
        </p:nvSpPr>
        <p:spPr bwMode="auto">
          <a:xfrm>
            <a:off x="3873786" y="3579285"/>
            <a:ext cx="1119986" cy="584775"/>
          </a:xfrm>
          <a:prstGeom prst="rect">
            <a:avLst/>
          </a:prstGeom>
          <a:noFill/>
          <a:ln w="9525">
            <a:noFill/>
            <a:miter lim="800000"/>
            <a:headEnd/>
            <a:tailEnd/>
          </a:ln>
          <a:effectLst/>
        </p:spPr>
        <p:txBody>
          <a:bodyPr wrap="none">
            <a:spAutoFit/>
          </a:bodyPr>
          <a:lstStyle/>
          <a:p>
            <a:pPr defTabSz="1219170" rtl="0" eaLnBrk="0" hangingPunct="0">
              <a:spcBef>
                <a:spcPct val="20000"/>
              </a:spcBef>
              <a:buClr>
                <a:srgbClr val="1B582B"/>
              </a:buClr>
            </a:pPr>
            <a:r>
              <a:rPr lang="en-US" sz="3200" kern="1200" dirty="0">
                <a:solidFill>
                  <a:prstClr val="black"/>
                </a:solidFill>
                <a:latin typeface="Calibri" pitchFamily="34" charset="0"/>
              </a:rPr>
              <a:t>SYN</a:t>
            </a:r>
            <a:r>
              <a:rPr lang="en-US" sz="3200" kern="1200" baseline="-25000" dirty="0">
                <a:solidFill>
                  <a:prstClr val="black"/>
                </a:solidFill>
                <a:latin typeface="Calibri" pitchFamily="34" charset="0"/>
              </a:rPr>
              <a:t>C2</a:t>
            </a:r>
          </a:p>
        </p:txBody>
      </p:sp>
      <p:sp>
        <p:nvSpPr>
          <p:cNvPr id="2153486" name="Line 14"/>
          <p:cNvSpPr>
            <a:spLocks noChangeShapeType="1"/>
          </p:cNvSpPr>
          <p:nvPr/>
        </p:nvSpPr>
        <p:spPr bwMode="auto">
          <a:xfrm>
            <a:off x="7660636" y="4876800"/>
            <a:ext cx="0" cy="3185584"/>
          </a:xfrm>
          <a:prstGeom prst="line">
            <a:avLst/>
          </a:prstGeom>
          <a:noFill/>
          <a:ln w="76200">
            <a:solidFill>
              <a:srgbClr val="FF0000"/>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53487" name="Line 15"/>
          <p:cNvSpPr>
            <a:spLocks noChangeShapeType="1"/>
          </p:cNvSpPr>
          <p:nvPr/>
        </p:nvSpPr>
        <p:spPr bwMode="auto">
          <a:xfrm>
            <a:off x="2013369" y="4739217"/>
            <a:ext cx="5486400" cy="1016000"/>
          </a:xfrm>
          <a:prstGeom prst="line">
            <a:avLst/>
          </a:prstGeom>
          <a:noFill/>
          <a:ln w="28575">
            <a:solidFill>
              <a:schemeClr val="tx1"/>
            </a:solidFill>
            <a:round/>
            <a:headEnd/>
            <a:tailEnd type="triangle" w="med" len="med"/>
          </a:ln>
          <a:effectLst/>
        </p:spPr>
        <p:txBody>
          <a:bodyPr anchor="ctr"/>
          <a:lstStyle/>
          <a:p>
            <a:pPr algn="l" defTabSz="1219170" rtl="0"/>
            <a:endParaRPr lang="en-US" sz="2400" kern="1200">
              <a:solidFill>
                <a:prstClr val="black"/>
              </a:solidFill>
              <a:latin typeface="Constantia"/>
            </a:endParaRPr>
          </a:p>
        </p:txBody>
      </p:sp>
      <p:sp>
        <p:nvSpPr>
          <p:cNvPr id="2153488" name="Text Box 16"/>
          <p:cNvSpPr txBox="1">
            <a:spLocks noChangeArrowheads="1"/>
          </p:cNvSpPr>
          <p:nvPr/>
        </p:nvSpPr>
        <p:spPr bwMode="auto">
          <a:xfrm>
            <a:off x="3873786" y="4457701"/>
            <a:ext cx="1119986" cy="584775"/>
          </a:xfrm>
          <a:prstGeom prst="rect">
            <a:avLst/>
          </a:prstGeom>
          <a:noFill/>
          <a:ln w="9525">
            <a:noFill/>
            <a:miter lim="800000"/>
            <a:headEnd/>
            <a:tailEnd/>
          </a:ln>
          <a:effectLst/>
        </p:spPr>
        <p:txBody>
          <a:bodyPr wrap="none">
            <a:spAutoFit/>
          </a:bodyPr>
          <a:lstStyle/>
          <a:p>
            <a:pPr defTabSz="1219170" rtl="0" eaLnBrk="0" hangingPunct="0">
              <a:spcBef>
                <a:spcPct val="20000"/>
              </a:spcBef>
              <a:buClr>
                <a:srgbClr val="1B582B"/>
              </a:buClr>
            </a:pPr>
            <a:r>
              <a:rPr lang="en-US" sz="3200" kern="1200" dirty="0">
                <a:solidFill>
                  <a:prstClr val="black"/>
                </a:solidFill>
                <a:latin typeface="Calibri" pitchFamily="34" charset="0"/>
              </a:rPr>
              <a:t>SYN</a:t>
            </a:r>
            <a:r>
              <a:rPr lang="en-US" sz="3200" kern="1200" baseline="-25000" dirty="0">
                <a:solidFill>
                  <a:prstClr val="black"/>
                </a:solidFill>
                <a:latin typeface="Calibri" pitchFamily="34" charset="0"/>
              </a:rPr>
              <a:t>C3</a:t>
            </a:r>
          </a:p>
        </p:txBody>
      </p:sp>
      <p:sp>
        <p:nvSpPr>
          <p:cNvPr id="2153489" name="Line 17"/>
          <p:cNvSpPr>
            <a:spLocks noChangeShapeType="1"/>
          </p:cNvSpPr>
          <p:nvPr/>
        </p:nvSpPr>
        <p:spPr bwMode="auto">
          <a:xfrm>
            <a:off x="7753769" y="5755218"/>
            <a:ext cx="8467" cy="2307167"/>
          </a:xfrm>
          <a:prstGeom prst="line">
            <a:avLst/>
          </a:prstGeom>
          <a:noFill/>
          <a:ln w="76200">
            <a:solidFill>
              <a:srgbClr val="FF0000"/>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53490" name="Line 18"/>
          <p:cNvSpPr>
            <a:spLocks noChangeShapeType="1"/>
          </p:cNvSpPr>
          <p:nvPr/>
        </p:nvSpPr>
        <p:spPr bwMode="auto">
          <a:xfrm>
            <a:off x="2013369" y="5653617"/>
            <a:ext cx="5486400" cy="1016000"/>
          </a:xfrm>
          <a:prstGeom prst="line">
            <a:avLst/>
          </a:prstGeom>
          <a:noFill/>
          <a:ln w="28575">
            <a:solidFill>
              <a:schemeClr val="tx1"/>
            </a:solidFill>
            <a:round/>
            <a:headEnd/>
            <a:tailEnd type="triangle" w="med" len="med"/>
          </a:ln>
          <a:effectLst/>
        </p:spPr>
        <p:txBody>
          <a:bodyPr anchor="ctr"/>
          <a:lstStyle/>
          <a:p>
            <a:pPr algn="l" defTabSz="1219170" rtl="0"/>
            <a:endParaRPr lang="en-US" sz="2400" kern="1200">
              <a:solidFill>
                <a:prstClr val="black"/>
              </a:solidFill>
              <a:latin typeface="Constantia"/>
            </a:endParaRPr>
          </a:p>
        </p:txBody>
      </p:sp>
      <p:sp>
        <p:nvSpPr>
          <p:cNvPr id="2153491" name="Text Box 19"/>
          <p:cNvSpPr txBox="1">
            <a:spLocks noChangeArrowheads="1"/>
          </p:cNvSpPr>
          <p:nvPr/>
        </p:nvSpPr>
        <p:spPr bwMode="auto">
          <a:xfrm>
            <a:off x="3873786" y="5372101"/>
            <a:ext cx="1119986" cy="584775"/>
          </a:xfrm>
          <a:prstGeom prst="rect">
            <a:avLst/>
          </a:prstGeom>
          <a:noFill/>
          <a:ln w="9525">
            <a:noFill/>
            <a:miter lim="800000"/>
            <a:headEnd/>
            <a:tailEnd/>
          </a:ln>
          <a:effectLst/>
        </p:spPr>
        <p:txBody>
          <a:bodyPr wrap="none">
            <a:spAutoFit/>
          </a:bodyPr>
          <a:lstStyle/>
          <a:p>
            <a:pPr defTabSz="1219170" rtl="0" eaLnBrk="0" hangingPunct="0">
              <a:spcBef>
                <a:spcPct val="20000"/>
              </a:spcBef>
              <a:buClr>
                <a:srgbClr val="1B582B"/>
              </a:buClr>
            </a:pPr>
            <a:r>
              <a:rPr lang="en-US" sz="3200" kern="1200" dirty="0">
                <a:solidFill>
                  <a:prstClr val="black"/>
                </a:solidFill>
                <a:latin typeface="Calibri" pitchFamily="34" charset="0"/>
              </a:rPr>
              <a:t>SYN</a:t>
            </a:r>
            <a:r>
              <a:rPr lang="en-US" sz="3200" kern="1200" baseline="-25000" dirty="0">
                <a:solidFill>
                  <a:prstClr val="black"/>
                </a:solidFill>
                <a:latin typeface="Calibri" pitchFamily="34" charset="0"/>
              </a:rPr>
              <a:t>C4</a:t>
            </a:r>
          </a:p>
        </p:txBody>
      </p:sp>
      <p:sp>
        <p:nvSpPr>
          <p:cNvPr id="2153492" name="Line 20"/>
          <p:cNvSpPr>
            <a:spLocks noChangeShapeType="1"/>
          </p:cNvSpPr>
          <p:nvPr/>
        </p:nvSpPr>
        <p:spPr bwMode="auto">
          <a:xfrm>
            <a:off x="7863836" y="6669618"/>
            <a:ext cx="0" cy="1392767"/>
          </a:xfrm>
          <a:prstGeom prst="line">
            <a:avLst/>
          </a:prstGeom>
          <a:noFill/>
          <a:ln w="76200">
            <a:solidFill>
              <a:srgbClr val="FF0000"/>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53493" name="Line 21"/>
          <p:cNvSpPr>
            <a:spLocks noChangeShapeType="1"/>
          </p:cNvSpPr>
          <p:nvPr/>
        </p:nvSpPr>
        <p:spPr bwMode="auto">
          <a:xfrm>
            <a:off x="2013369" y="6502400"/>
            <a:ext cx="5486400" cy="1016000"/>
          </a:xfrm>
          <a:prstGeom prst="line">
            <a:avLst/>
          </a:prstGeom>
          <a:noFill/>
          <a:ln w="28575">
            <a:solidFill>
              <a:schemeClr val="tx1"/>
            </a:solidFill>
            <a:round/>
            <a:headEnd/>
            <a:tailEnd type="triangle" w="med" len="med"/>
          </a:ln>
          <a:effectLst/>
        </p:spPr>
        <p:txBody>
          <a:bodyPr anchor="ctr"/>
          <a:lstStyle/>
          <a:p>
            <a:pPr algn="l" defTabSz="1219170" rtl="0"/>
            <a:endParaRPr lang="en-US" sz="2400" kern="1200">
              <a:solidFill>
                <a:prstClr val="black"/>
              </a:solidFill>
              <a:latin typeface="Constantia"/>
            </a:endParaRPr>
          </a:p>
        </p:txBody>
      </p:sp>
      <p:sp>
        <p:nvSpPr>
          <p:cNvPr id="2153494" name="Text Box 22"/>
          <p:cNvSpPr txBox="1">
            <a:spLocks noChangeArrowheads="1"/>
          </p:cNvSpPr>
          <p:nvPr/>
        </p:nvSpPr>
        <p:spPr bwMode="auto">
          <a:xfrm>
            <a:off x="3873786" y="6220885"/>
            <a:ext cx="1119986" cy="584775"/>
          </a:xfrm>
          <a:prstGeom prst="rect">
            <a:avLst/>
          </a:prstGeom>
          <a:noFill/>
          <a:ln w="9525">
            <a:noFill/>
            <a:miter lim="800000"/>
            <a:headEnd/>
            <a:tailEnd/>
          </a:ln>
          <a:effectLst/>
        </p:spPr>
        <p:txBody>
          <a:bodyPr wrap="none">
            <a:spAutoFit/>
          </a:bodyPr>
          <a:lstStyle/>
          <a:p>
            <a:pPr defTabSz="1219170" rtl="0" eaLnBrk="0" hangingPunct="0">
              <a:spcBef>
                <a:spcPct val="20000"/>
              </a:spcBef>
              <a:buClr>
                <a:srgbClr val="1B582B"/>
              </a:buClr>
            </a:pPr>
            <a:r>
              <a:rPr lang="en-US" sz="3200" kern="1200" dirty="0">
                <a:solidFill>
                  <a:prstClr val="black"/>
                </a:solidFill>
                <a:latin typeface="Calibri" pitchFamily="34" charset="0"/>
              </a:rPr>
              <a:t>SYN</a:t>
            </a:r>
            <a:r>
              <a:rPr lang="en-US" sz="3200" kern="1200" baseline="-25000" dirty="0">
                <a:solidFill>
                  <a:prstClr val="black"/>
                </a:solidFill>
                <a:latin typeface="Calibri" pitchFamily="34" charset="0"/>
              </a:rPr>
              <a:t>C5</a:t>
            </a:r>
          </a:p>
        </p:txBody>
      </p:sp>
      <p:sp>
        <p:nvSpPr>
          <p:cNvPr id="2153495" name="Line 23"/>
          <p:cNvSpPr>
            <a:spLocks noChangeShapeType="1"/>
          </p:cNvSpPr>
          <p:nvPr/>
        </p:nvSpPr>
        <p:spPr bwMode="auto">
          <a:xfrm>
            <a:off x="7965436" y="7518400"/>
            <a:ext cx="0" cy="543984"/>
          </a:xfrm>
          <a:prstGeom prst="line">
            <a:avLst/>
          </a:prstGeom>
          <a:noFill/>
          <a:ln w="76200">
            <a:solidFill>
              <a:srgbClr val="FF0000"/>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4" name="TextBox 3">
            <a:extLst>
              <a:ext uri="{FF2B5EF4-FFF2-40B4-BE49-F238E27FC236}">
                <a16:creationId xmlns:a16="http://schemas.microsoft.com/office/drawing/2014/main" id="{BC0C0B1B-316C-6CF6-2012-31740257E332}"/>
              </a:ext>
            </a:extLst>
          </p:cNvPr>
          <p:cNvSpPr txBox="1"/>
          <p:nvPr/>
        </p:nvSpPr>
        <p:spPr>
          <a:xfrm>
            <a:off x="10756780" y="7205617"/>
            <a:ext cx="4064557" cy="5232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800" dirty="0">
                <a:solidFill>
                  <a:schemeClr val="accent1">
                    <a:lumMod val="75000"/>
                  </a:schemeClr>
                </a:solidFill>
              </a:rPr>
              <a:t>How to resolve that?!</a:t>
            </a:r>
          </a:p>
        </p:txBody>
      </p:sp>
    </p:spTree>
    <p:extLst>
      <p:ext uri="{BB962C8B-B14F-4D97-AF65-F5344CB8AC3E}">
        <p14:creationId xmlns:p14="http://schemas.microsoft.com/office/powerpoint/2010/main" val="18065416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3485"/>
                                        </p:tgtEl>
                                        <p:attrNameLst>
                                          <p:attrName>style.visibility</p:attrName>
                                        </p:attrNameLst>
                                      </p:cBhvr>
                                      <p:to>
                                        <p:strVal val="visible"/>
                                      </p:to>
                                    </p:set>
                                    <p:animEffect transition="in" filter="fade">
                                      <p:cBhvr>
                                        <p:cTn id="7" dur="500"/>
                                        <p:tgtEl>
                                          <p:spTgt spid="21534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3484"/>
                                        </p:tgtEl>
                                        <p:attrNameLst>
                                          <p:attrName>style.visibility</p:attrName>
                                        </p:attrNameLst>
                                      </p:cBhvr>
                                      <p:to>
                                        <p:strVal val="visible"/>
                                      </p:to>
                                    </p:set>
                                    <p:animEffect transition="in" filter="fade">
                                      <p:cBhvr>
                                        <p:cTn id="10" dur="500"/>
                                        <p:tgtEl>
                                          <p:spTgt spid="21534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53486"/>
                                        </p:tgtEl>
                                        <p:attrNameLst>
                                          <p:attrName>style.visibility</p:attrName>
                                        </p:attrNameLst>
                                      </p:cBhvr>
                                      <p:to>
                                        <p:strVal val="visible"/>
                                      </p:to>
                                    </p:set>
                                    <p:animEffect transition="in" filter="fade">
                                      <p:cBhvr>
                                        <p:cTn id="13" dur="500"/>
                                        <p:tgtEl>
                                          <p:spTgt spid="215348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53488"/>
                                        </p:tgtEl>
                                        <p:attrNameLst>
                                          <p:attrName>style.visibility</p:attrName>
                                        </p:attrNameLst>
                                      </p:cBhvr>
                                      <p:to>
                                        <p:strVal val="visible"/>
                                      </p:to>
                                    </p:set>
                                    <p:animEffect transition="in" filter="fade">
                                      <p:cBhvr>
                                        <p:cTn id="18" dur="500"/>
                                        <p:tgtEl>
                                          <p:spTgt spid="215348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53487"/>
                                        </p:tgtEl>
                                        <p:attrNameLst>
                                          <p:attrName>style.visibility</p:attrName>
                                        </p:attrNameLst>
                                      </p:cBhvr>
                                      <p:to>
                                        <p:strVal val="visible"/>
                                      </p:to>
                                    </p:set>
                                    <p:animEffect transition="in" filter="fade">
                                      <p:cBhvr>
                                        <p:cTn id="21" dur="500"/>
                                        <p:tgtEl>
                                          <p:spTgt spid="215348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53489"/>
                                        </p:tgtEl>
                                        <p:attrNameLst>
                                          <p:attrName>style.visibility</p:attrName>
                                        </p:attrNameLst>
                                      </p:cBhvr>
                                      <p:to>
                                        <p:strVal val="visible"/>
                                      </p:to>
                                    </p:set>
                                    <p:animEffect transition="in" filter="fade">
                                      <p:cBhvr>
                                        <p:cTn id="24" dur="500"/>
                                        <p:tgtEl>
                                          <p:spTgt spid="215348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53490"/>
                                        </p:tgtEl>
                                        <p:attrNameLst>
                                          <p:attrName>style.visibility</p:attrName>
                                        </p:attrNameLst>
                                      </p:cBhvr>
                                      <p:to>
                                        <p:strVal val="visible"/>
                                      </p:to>
                                    </p:set>
                                    <p:animEffect transition="in" filter="fade">
                                      <p:cBhvr>
                                        <p:cTn id="29" dur="500"/>
                                        <p:tgtEl>
                                          <p:spTgt spid="215349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53491"/>
                                        </p:tgtEl>
                                        <p:attrNameLst>
                                          <p:attrName>style.visibility</p:attrName>
                                        </p:attrNameLst>
                                      </p:cBhvr>
                                      <p:to>
                                        <p:strVal val="visible"/>
                                      </p:to>
                                    </p:set>
                                    <p:animEffect transition="in" filter="fade">
                                      <p:cBhvr>
                                        <p:cTn id="32" dur="500"/>
                                        <p:tgtEl>
                                          <p:spTgt spid="215349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53492"/>
                                        </p:tgtEl>
                                        <p:attrNameLst>
                                          <p:attrName>style.visibility</p:attrName>
                                        </p:attrNameLst>
                                      </p:cBhvr>
                                      <p:to>
                                        <p:strVal val="visible"/>
                                      </p:to>
                                    </p:set>
                                    <p:animEffect transition="in" filter="fade">
                                      <p:cBhvr>
                                        <p:cTn id="35" dur="500"/>
                                        <p:tgtEl>
                                          <p:spTgt spid="215349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53494"/>
                                        </p:tgtEl>
                                        <p:attrNameLst>
                                          <p:attrName>style.visibility</p:attrName>
                                        </p:attrNameLst>
                                      </p:cBhvr>
                                      <p:to>
                                        <p:strVal val="visible"/>
                                      </p:to>
                                    </p:set>
                                    <p:animEffect transition="in" filter="fade">
                                      <p:cBhvr>
                                        <p:cTn id="40" dur="500"/>
                                        <p:tgtEl>
                                          <p:spTgt spid="215349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53493"/>
                                        </p:tgtEl>
                                        <p:attrNameLst>
                                          <p:attrName>style.visibility</p:attrName>
                                        </p:attrNameLst>
                                      </p:cBhvr>
                                      <p:to>
                                        <p:strVal val="visible"/>
                                      </p:to>
                                    </p:set>
                                    <p:animEffect transition="in" filter="fade">
                                      <p:cBhvr>
                                        <p:cTn id="43" dur="500"/>
                                        <p:tgtEl>
                                          <p:spTgt spid="215349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53495"/>
                                        </p:tgtEl>
                                        <p:attrNameLst>
                                          <p:attrName>style.visibility</p:attrName>
                                        </p:attrNameLst>
                                      </p:cBhvr>
                                      <p:to>
                                        <p:strVal val="visible"/>
                                      </p:to>
                                    </p:set>
                                    <p:animEffect transition="in" filter="fade">
                                      <p:cBhvr>
                                        <p:cTn id="46" dur="500"/>
                                        <p:tgtEl>
                                          <p:spTgt spid="215349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bg/>
                                          </p:spTgt>
                                        </p:tgtEl>
                                        <p:attrNameLst>
                                          <p:attrName>style.visibility</p:attrName>
                                        </p:attrNameLst>
                                      </p:cBhvr>
                                      <p:to>
                                        <p:strVal val="visible"/>
                                      </p:to>
                                    </p:set>
                                    <p:animEffect transition="in" filter="fade">
                                      <p:cBhvr>
                                        <p:cTn id="51" dur="500"/>
                                        <p:tgtEl>
                                          <p:spTgt spid="2">
                                            <p:bg/>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
                                            <p:txEl>
                                              <p:pRg st="0" end="0"/>
                                            </p:txEl>
                                          </p:spTgt>
                                        </p:tgtEl>
                                        <p:attrNameLst>
                                          <p:attrName>style.visibility</p:attrName>
                                        </p:attrNameLst>
                                      </p:cBhvr>
                                      <p:to>
                                        <p:strVal val="visible"/>
                                      </p:to>
                                    </p:set>
                                    <p:animEffect transition="in" filter="fade">
                                      <p:cBhvr>
                                        <p:cTn id="56" dur="500"/>
                                        <p:tgtEl>
                                          <p:spTgt spid="2">
                                            <p:txEl>
                                              <p:pRg st="0" end="0"/>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fade">
                                      <p:cBhvr>
                                        <p:cTn id="59" dur="500"/>
                                        <p:tgtEl>
                                          <p:spTgt spid="2">
                                            <p:txEl>
                                              <p:pRg st="1" end="1"/>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fade">
                                      <p:cBhvr>
                                        <p:cTn id="62" dur="500"/>
                                        <p:tgtEl>
                                          <p:spTgt spid="2">
                                            <p:txEl>
                                              <p:pRg st="2" end="2"/>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
                                            <p:txEl>
                                              <p:pRg st="3" end="3"/>
                                            </p:txEl>
                                          </p:spTgt>
                                        </p:tgtEl>
                                        <p:attrNameLst>
                                          <p:attrName>style.visibility</p:attrName>
                                        </p:attrNameLst>
                                      </p:cBhvr>
                                      <p:to>
                                        <p:strVal val="visible"/>
                                      </p:to>
                                    </p:set>
                                    <p:animEffect transition="in" filter="fade">
                                      <p:cBhvr>
                                        <p:cTn id="65" dur="500"/>
                                        <p:tgtEl>
                                          <p:spTgt spid="2">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153484" grpId="0" animBg="1"/>
      <p:bldP spid="2153485" grpId="0"/>
      <p:bldP spid="2153486" grpId="0" animBg="1"/>
      <p:bldP spid="2153487" grpId="0" animBg="1"/>
      <p:bldP spid="2153488" grpId="0"/>
      <p:bldP spid="2153489" grpId="0" animBg="1"/>
      <p:bldP spid="2153490" grpId="0" animBg="1"/>
      <p:bldP spid="2153491" grpId="0"/>
      <p:bldP spid="2153492" grpId="0" animBg="1"/>
      <p:bldP spid="2153493" grpId="0" animBg="1"/>
      <p:bldP spid="2153494" grpId="0"/>
      <p:bldP spid="2153495" grpId="0" animBg="1"/>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DCC0E0-D7DB-BDBD-C723-59A6A67B5BAF}"/>
              </a:ext>
            </a:extLst>
          </p:cNvPr>
          <p:cNvSpPr>
            <a:spLocks noGrp="1"/>
          </p:cNvSpPr>
          <p:nvPr>
            <p:ph type="sldNum" sz="quarter" idx="10"/>
          </p:nvPr>
        </p:nvSpPr>
        <p:spPr/>
        <p:txBody>
          <a:bodyPr/>
          <a:lstStyle/>
          <a:p>
            <a:pPr lvl="0"/>
            <a:fld id="{86CB4B4D-7CA3-9044-876B-883B54F8677D}" type="slidenum">
              <a:rPr lang="en-US" smtClean="0"/>
              <a:t>32</a:t>
            </a:fld>
            <a:endParaRPr lang="en-US"/>
          </a:p>
        </p:txBody>
      </p:sp>
      <p:sp>
        <p:nvSpPr>
          <p:cNvPr id="3" name="Text Placeholder 2">
            <a:extLst>
              <a:ext uri="{FF2B5EF4-FFF2-40B4-BE49-F238E27FC236}">
                <a16:creationId xmlns:a16="http://schemas.microsoft.com/office/drawing/2014/main" id="{75C554B8-E4A8-C46C-5A6A-BC01066F4044}"/>
              </a:ext>
            </a:extLst>
          </p:cNvPr>
          <p:cNvSpPr>
            <a:spLocks noGrp="1"/>
          </p:cNvSpPr>
          <p:nvPr>
            <p:ph type="body" idx="11"/>
          </p:nvPr>
        </p:nvSpPr>
        <p:spPr/>
        <p:txBody>
          <a:bodyPr/>
          <a:lstStyle/>
          <a:p>
            <a:r>
              <a:rPr lang="en-US" b="1" dirty="0"/>
              <a:t>Problem: </a:t>
            </a:r>
            <a:r>
              <a:rPr lang="en-US" dirty="0"/>
              <a:t>server commits resources (memory) before confirming identify of client (when client responds)</a:t>
            </a:r>
          </a:p>
          <a:p>
            <a:endParaRPr lang="en-US" dirty="0"/>
          </a:p>
          <a:p>
            <a:r>
              <a:rPr lang="en-US" b="1" dirty="0"/>
              <a:t>Bad Solution:</a:t>
            </a:r>
            <a:r>
              <a:rPr lang="en-US" dirty="0"/>
              <a:t> </a:t>
            </a:r>
          </a:p>
          <a:p>
            <a:pPr lvl="1"/>
            <a:r>
              <a:rPr lang="en-US" dirty="0"/>
              <a:t>Increase backlog queue size </a:t>
            </a:r>
          </a:p>
          <a:p>
            <a:pPr lvl="1"/>
            <a:r>
              <a:rPr lang="en-US" dirty="0"/>
              <a:t>Decrease timeout</a:t>
            </a:r>
          </a:p>
          <a:p>
            <a:pPr lvl="1"/>
            <a:endParaRPr lang="en-US" dirty="0"/>
          </a:p>
          <a:p>
            <a:r>
              <a:rPr lang="en-US" b="1" dirty="0">
                <a:solidFill>
                  <a:schemeClr val="accent1">
                    <a:lumMod val="75000"/>
                  </a:schemeClr>
                </a:solidFill>
              </a:rPr>
              <a:t>Real Solution: </a:t>
            </a:r>
            <a:r>
              <a:rPr lang="en-US" dirty="0">
                <a:solidFill>
                  <a:schemeClr val="accent1">
                    <a:lumMod val="75000"/>
                  </a:schemeClr>
                </a:solidFill>
              </a:rPr>
              <a:t>Avoid state until 3-way handshake completes!</a:t>
            </a:r>
            <a:r>
              <a:rPr lang="en-US" dirty="0"/>
              <a:t> </a:t>
            </a:r>
          </a:p>
          <a:p>
            <a:endParaRPr lang="en-US" dirty="0"/>
          </a:p>
          <a:p>
            <a:r>
              <a:rPr lang="en-US" dirty="0">
                <a:solidFill>
                  <a:schemeClr val="tx1"/>
                </a:solidFill>
              </a:rPr>
              <a:t>A useful strategy to remember!</a:t>
            </a:r>
          </a:p>
          <a:p>
            <a:endParaRPr lang="en-US" dirty="0"/>
          </a:p>
        </p:txBody>
      </p:sp>
      <p:sp>
        <p:nvSpPr>
          <p:cNvPr id="4" name="Title 3">
            <a:extLst>
              <a:ext uri="{FF2B5EF4-FFF2-40B4-BE49-F238E27FC236}">
                <a16:creationId xmlns:a16="http://schemas.microsoft.com/office/drawing/2014/main" id="{79E90CBA-3DF2-7A98-730A-89046DF733CA}"/>
              </a:ext>
            </a:extLst>
          </p:cNvPr>
          <p:cNvSpPr>
            <a:spLocks noGrp="1"/>
          </p:cNvSpPr>
          <p:nvPr>
            <p:ph type="title"/>
          </p:nvPr>
        </p:nvSpPr>
        <p:spPr/>
        <p:txBody>
          <a:bodyPr/>
          <a:lstStyle/>
          <a:p>
            <a:r>
              <a:rPr lang="en-US" dirty="0"/>
              <a:t>Core Problem</a:t>
            </a:r>
          </a:p>
        </p:txBody>
      </p:sp>
    </p:spTree>
    <p:extLst>
      <p:ext uri="{BB962C8B-B14F-4D97-AF65-F5344CB8AC3E}">
        <p14:creationId xmlns:p14="http://schemas.microsoft.com/office/powerpoint/2010/main" val="22231028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defTabSz="1219170" rtl="0"/>
            <a:fld id="{77CD26B0-829D-42F3-856D-C28BAF0B67EC}" type="slidenum">
              <a:rPr lang="en-US" kern="1200">
                <a:solidFill>
                  <a:srgbClr val="000082">
                    <a:shade val="90000"/>
                  </a:srgbClr>
                </a:solidFill>
                <a:latin typeface="Calibri"/>
              </a:rPr>
              <a:pPr defTabSz="1219170" rtl="0"/>
              <a:t>33</a:t>
            </a:fld>
            <a:endParaRPr lang="en-US" kern="1200">
              <a:solidFill>
                <a:srgbClr val="000082">
                  <a:shade val="90000"/>
                </a:srgbClr>
              </a:solidFill>
              <a:latin typeface="Calibri"/>
            </a:endParaRPr>
          </a:p>
        </p:txBody>
      </p:sp>
      <p:sp>
        <p:nvSpPr>
          <p:cNvPr id="2155525" name="Rectangle 5"/>
          <p:cNvSpPr>
            <a:spLocks noGrp="1" noChangeArrowheads="1"/>
          </p:cNvSpPr>
          <p:nvPr>
            <p:ph type="body" idx="11"/>
          </p:nvPr>
        </p:nvSpPr>
        <p:spPr>
          <a:xfrm>
            <a:off x="796066" y="2197100"/>
            <a:ext cx="13872434" cy="5753100"/>
          </a:xfrm>
        </p:spPr>
        <p:txBody>
          <a:bodyPr/>
          <a:lstStyle/>
          <a:p>
            <a:r>
              <a:rPr lang="en-US" dirty="0"/>
              <a:t>Don't create the TCB until the ACK comes back!</a:t>
            </a:r>
          </a:p>
          <a:p>
            <a:r>
              <a:rPr lang="en-US" dirty="0"/>
              <a:t>Use SYN Cookies</a:t>
            </a:r>
          </a:p>
          <a:p>
            <a:pPr lvl="1"/>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Make a one-way hash of the incoming information!</a:t>
            </a:r>
          </a:p>
          <a:p>
            <a:pPr lvl="1"/>
            <a:endParaRPr lang="en-US" dirty="0"/>
          </a:p>
          <a:p>
            <a:r>
              <a:rPr lang="en-US" sz="2800" dirty="0"/>
              <a:t>Client sends SYN</a:t>
            </a:r>
          </a:p>
          <a:p>
            <a:r>
              <a:rPr lang="en-US" sz="2800" dirty="0"/>
              <a:t>Server responds to Client with SYN-ACK cookie</a:t>
            </a:r>
          </a:p>
          <a:p>
            <a:pPr lvl="2"/>
            <a:r>
              <a:rPr lang="en-US" dirty="0"/>
              <a:t>sqn = f(</a:t>
            </a:r>
            <a:r>
              <a:rPr lang="en-US" dirty="0" err="1"/>
              <a:t>src</a:t>
            </a:r>
            <a:r>
              <a:rPr lang="en-US" dirty="0"/>
              <a:t> </a:t>
            </a:r>
            <a:r>
              <a:rPr lang="en-US" dirty="0" err="1"/>
              <a:t>addr</a:t>
            </a:r>
            <a:r>
              <a:rPr lang="en-US" dirty="0"/>
              <a:t>, </a:t>
            </a:r>
            <a:r>
              <a:rPr lang="en-US" dirty="0" err="1"/>
              <a:t>src</a:t>
            </a:r>
            <a:r>
              <a:rPr lang="en-US" dirty="0"/>
              <a:t> port, </a:t>
            </a:r>
            <a:r>
              <a:rPr lang="en-US" dirty="0" err="1"/>
              <a:t>dest</a:t>
            </a:r>
            <a:r>
              <a:rPr lang="en-US" dirty="0"/>
              <a:t> </a:t>
            </a:r>
            <a:r>
              <a:rPr lang="en-US" dirty="0" err="1"/>
              <a:t>addr</a:t>
            </a:r>
            <a:r>
              <a:rPr lang="en-US" dirty="0"/>
              <a:t>, </a:t>
            </a:r>
            <a:r>
              <a:rPr lang="en-US" dirty="0" err="1"/>
              <a:t>dest</a:t>
            </a:r>
            <a:r>
              <a:rPr lang="en-US" dirty="0"/>
              <a:t> port, key, rand(time))</a:t>
            </a:r>
          </a:p>
          <a:p>
            <a:pPr lvl="2"/>
            <a:r>
              <a:rPr lang="en-US" dirty="0"/>
              <a:t>Server does not save state</a:t>
            </a:r>
          </a:p>
          <a:p>
            <a:pPr lvl="1"/>
            <a:r>
              <a:rPr lang="en-US" dirty="0"/>
              <a:t>Honest client responds with ACK(sqn)</a:t>
            </a:r>
          </a:p>
          <a:p>
            <a:pPr lvl="1"/>
            <a:r>
              <a:rPr lang="en-US" dirty="0"/>
              <a:t>Server checks response </a:t>
            </a:r>
          </a:p>
          <a:p>
            <a:pPr lvl="1"/>
            <a:r>
              <a:rPr lang="en-US" dirty="0"/>
              <a:t>If matches SYN-ACK, establishes connection </a:t>
            </a:r>
            <a:r>
              <a:rPr lang="en-US" b="1" dirty="0">
                <a:solidFill>
                  <a:schemeClr val="accent1">
                    <a:lumMod val="75000"/>
                  </a:schemeClr>
                </a:solidFill>
              </a:rPr>
              <a:t>and allocates space</a:t>
            </a:r>
          </a:p>
        </p:txBody>
      </p:sp>
      <p:sp>
        <p:nvSpPr>
          <p:cNvPr id="2155522" name="Rectangle 2"/>
          <p:cNvSpPr>
            <a:spLocks noGrp="1" noChangeArrowheads="1"/>
          </p:cNvSpPr>
          <p:nvPr>
            <p:ph type="title"/>
          </p:nvPr>
        </p:nvSpPr>
        <p:spPr/>
        <p:txBody>
          <a:bodyPr/>
          <a:lstStyle/>
          <a:p>
            <a:pPr rtl="0"/>
            <a:r>
              <a:rPr lang="en-US" dirty="0"/>
              <a:t>Protection against SYN Attacks</a:t>
            </a:r>
            <a:br>
              <a:rPr lang="en-US" dirty="0"/>
            </a:br>
            <a:r>
              <a:rPr lang="en-US" sz="3200" kern="1200"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Bernstein, Schenk’1996</a:t>
            </a:r>
            <a:endParaRPr lang="en-US" dirty="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7B98EE4-8FE9-EC48-AC3C-69733384A064}"/>
              </a:ext>
            </a:extLst>
          </p:cNvPr>
          <p:cNvSpPr txBox="1"/>
          <p:nvPr/>
        </p:nvSpPr>
        <p:spPr>
          <a:xfrm>
            <a:off x="1725182" y="8521469"/>
            <a:ext cx="12498817"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en-US" sz="2400" dirty="0"/>
              <a:t>See if it is enabled on your system! 				</a:t>
            </a:r>
            <a:r>
              <a:rPr lang="en-US" sz="2400" dirty="0" err="1"/>
              <a:t>sysctl</a:t>
            </a:r>
            <a:r>
              <a:rPr lang="en-US" sz="2400" dirty="0"/>
              <a:t> net.ipv4.tcp_syncookies</a:t>
            </a:r>
          </a:p>
        </p:txBody>
      </p:sp>
    </p:spTree>
    <p:extLst>
      <p:ext uri="{BB962C8B-B14F-4D97-AF65-F5344CB8AC3E}">
        <p14:creationId xmlns:p14="http://schemas.microsoft.com/office/powerpoint/2010/main" val="39016192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5525">
                                            <p:txEl>
                                              <p:pRg st="0" end="0"/>
                                            </p:txEl>
                                          </p:spTgt>
                                        </p:tgtEl>
                                        <p:attrNameLst>
                                          <p:attrName>style.visibility</p:attrName>
                                        </p:attrNameLst>
                                      </p:cBhvr>
                                      <p:to>
                                        <p:strVal val="visible"/>
                                      </p:to>
                                    </p:set>
                                    <p:animEffect transition="in" filter="fade">
                                      <p:cBhvr>
                                        <p:cTn id="7" dur="500"/>
                                        <p:tgtEl>
                                          <p:spTgt spid="215552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55525">
                                            <p:txEl>
                                              <p:pRg st="1" end="1"/>
                                            </p:txEl>
                                          </p:spTgt>
                                        </p:tgtEl>
                                        <p:attrNameLst>
                                          <p:attrName>style.visibility</p:attrName>
                                        </p:attrNameLst>
                                      </p:cBhvr>
                                      <p:to>
                                        <p:strVal val="visible"/>
                                      </p:to>
                                    </p:set>
                                    <p:animEffect transition="in" filter="fade">
                                      <p:cBhvr>
                                        <p:cTn id="10" dur="500"/>
                                        <p:tgtEl>
                                          <p:spTgt spid="215552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55525">
                                            <p:txEl>
                                              <p:pRg st="2" end="2"/>
                                            </p:txEl>
                                          </p:spTgt>
                                        </p:tgtEl>
                                        <p:attrNameLst>
                                          <p:attrName>style.visibility</p:attrName>
                                        </p:attrNameLst>
                                      </p:cBhvr>
                                      <p:to>
                                        <p:strVal val="visible"/>
                                      </p:to>
                                    </p:set>
                                    <p:animEffect transition="in" filter="fade">
                                      <p:cBhvr>
                                        <p:cTn id="13" dur="500"/>
                                        <p:tgtEl>
                                          <p:spTgt spid="215552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55525">
                                            <p:txEl>
                                              <p:pRg st="4" end="4"/>
                                            </p:txEl>
                                          </p:spTgt>
                                        </p:tgtEl>
                                        <p:attrNameLst>
                                          <p:attrName>style.visibility</p:attrName>
                                        </p:attrNameLst>
                                      </p:cBhvr>
                                      <p:to>
                                        <p:strVal val="visible"/>
                                      </p:to>
                                    </p:set>
                                    <p:animEffect transition="in" filter="fade">
                                      <p:cBhvr>
                                        <p:cTn id="18" dur="500"/>
                                        <p:tgtEl>
                                          <p:spTgt spid="215552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155525">
                                            <p:txEl>
                                              <p:pRg st="5" end="5"/>
                                            </p:txEl>
                                          </p:spTgt>
                                        </p:tgtEl>
                                        <p:attrNameLst>
                                          <p:attrName>style.visibility</p:attrName>
                                        </p:attrNameLst>
                                      </p:cBhvr>
                                      <p:to>
                                        <p:strVal val="visible"/>
                                      </p:to>
                                    </p:set>
                                    <p:animEffect transition="in" filter="fade">
                                      <p:cBhvr>
                                        <p:cTn id="21" dur="500"/>
                                        <p:tgtEl>
                                          <p:spTgt spid="215552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55525">
                                            <p:txEl>
                                              <p:pRg st="6" end="6"/>
                                            </p:txEl>
                                          </p:spTgt>
                                        </p:tgtEl>
                                        <p:attrNameLst>
                                          <p:attrName>style.visibility</p:attrName>
                                        </p:attrNameLst>
                                      </p:cBhvr>
                                      <p:to>
                                        <p:strVal val="visible"/>
                                      </p:to>
                                    </p:set>
                                    <p:animEffect transition="in" filter="fade">
                                      <p:cBhvr>
                                        <p:cTn id="26" dur="500"/>
                                        <p:tgtEl>
                                          <p:spTgt spid="2155525">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155525">
                                            <p:txEl>
                                              <p:pRg st="7" end="7"/>
                                            </p:txEl>
                                          </p:spTgt>
                                        </p:tgtEl>
                                        <p:attrNameLst>
                                          <p:attrName>style.visibility</p:attrName>
                                        </p:attrNameLst>
                                      </p:cBhvr>
                                      <p:to>
                                        <p:strVal val="visible"/>
                                      </p:to>
                                    </p:set>
                                    <p:animEffect transition="in" filter="fade">
                                      <p:cBhvr>
                                        <p:cTn id="29" dur="500"/>
                                        <p:tgtEl>
                                          <p:spTgt spid="2155525">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155525">
                                            <p:txEl>
                                              <p:pRg st="8" end="8"/>
                                            </p:txEl>
                                          </p:spTgt>
                                        </p:tgtEl>
                                        <p:attrNameLst>
                                          <p:attrName>style.visibility</p:attrName>
                                        </p:attrNameLst>
                                      </p:cBhvr>
                                      <p:to>
                                        <p:strVal val="visible"/>
                                      </p:to>
                                    </p:set>
                                    <p:animEffect transition="in" filter="fade">
                                      <p:cBhvr>
                                        <p:cTn id="34" dur="500"/>
                                        <p:tgtEl>
                                          <p:spTgt spid="2155525">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155525">
                                            <p:txEl>
                                              <p:pRg st="9" end="9"/>
                                            </p:txEl>
                                          </p:spTgt>
                                        </p:tgtEl>
                                        <p:attrNameLst>
                                          <p:attrName>style.visibility</p:attrName>
                                        </p:attrNameLst>
                                      </p:cBhvr>
                                      <p:to>
                                        <p:strVal val="visible"/>
                                      </p:to>
                                    </p:set>
                                    <p:animEffect transition="in" filter="fade">
                                      <p:cBhvr>
                                        <p:cTn id="37" dur="500"/>
                                        <p:tgtEl>
                                          <p:spTgt spid="2155525">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55525">
                                            <p:txEl>
                                              <p:pRg st="10" end="10"/>
                                            </p:txEl>
                                          </p:spTgt>
                                        </p:tgtEl>
                                        <p:attrNameLst>
                                          <p:attrName>style.visibility</p:attrName>
                                        </p:attrNameLst>
                                      </p:cBhvr>
                                      <p:to>
                                        <p:strVal val="visible"/>
                                      </p:to>
                                    </p:set>
                                    <p:animEffect transition="in" filter="fade">
                                      <p:cBhvr>
                                        <p:cTn id="42" dur="500"/>
                                        <p:tgtEl>
                                          <p:spTgt spid="2155525">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4"/>
          <p:cNvSpPr>
            <a:spLocks noGrp="1"/>
          </p:cNvSpPr>
          <p:nvPr>
            <p:ph type="sldNum" sz="quarter" idx="10"/>
          </p:nvPr>
        </p:nvSpPr>
        <p:spPr/>
        <p:txBody>
          <a:bodyPr/>
          <a:lstStyle/>
          <a:p>
            <a:pPr defTabSz="1219170" rtl="0"/>
            <a:fld id="{27F4A8EC-6813-4F94-B8F8-B0AC08139D90}" type="slidenum">
              <a:rPr lang="en-US" kern="1200">
                <a:solidFill>
                  <a:srgbClr val="000082">
                    <a:shade val="90000"/>
                  </a:srgbClr>
                </a:solidFill>
                <a:latin typeface="Calibri"/>
              </a:rPr>
              <a:pPr defTabSz="1219170" rtl="0"/>
              <a:t>34</a:t>
            </a:fld>
            <a:endParaRPr lang="en-US" kern="1200">
              <a:solidFill>
                <a:srgbClr val="000082">
                  <a:shade val="90000"/>
                </a:srgbClr>
              </a:solidFill>
              <a:latin typeface="Calibri"/>
            </a:endParaRPr>
          </a:p>
        </p:txBody>
      </p:sp>
      <p:sp>
        <p:nvSpPr>
          <p:cNvPr id="2161667" name="Rectangle 3"/>
          <p:cNvSpPr>
            <a:spLocks noGrp="1" noChangeArrowheads="1"/>
          </p:cNvSpPr>
          <p:nvPr>
            <p:ph type="body" idx="11"/>
          </p:nvPr>
        </p:nvSpPr>
        <p:spPr/>
        <p:txBody>
          <a:bodyPr>
            <a:normAutofit/>
          </a:bodyPr>
          <a:lstStyle/>
          <a:p>
            <a:r>
              <a:rPr lang="en-US" dirty="0"/>
              <a:t>Congestion control DoS attack!</a:t>
            </a:r>
          </a:p>
          <a:p>
            <a:pPr lvl="1"/>
            <a:endParaRPr lang="en-US" dirty="0"/>
          </a:p>
          <a:p>
            <a:pPr lvl="1"/>
            <a:endParaRPr lang="en-US" dirty="0"/>
          </a:p>
          <a:p>
            <a:pPr lvl="1"/>
            <a:endParaRPr lang="en-US" dirty="0"/>
          </a:p>
          <a:p>
            <a:pPr lvl="1"/>
            <a:endParaRPr lang="en-US" dirty="0"/>
          </a:p>
          <a:p>
            <a:pPr lvl="1"/>
            <a:endParaRPr lang="en-US" dirty="0"/>
          </a:p>
          <a:p>
            <a:pPr lvl="1"/>
            <a:r>
              <a:rPr lang="en-US" dirty="0"/>
              <a:t>Generate TCP flow to force target to repeatedly enter retransmission timeout state</a:t>
            </a:r>
          </a:p>
          <a:p>
            <a:pPr lvl="1"/>
            <a:r>
              <a:rPr lang="en-US" dirty="0"/>
              <a:t>Difficult to detect because packet rate is low</a:t>
            </a:r>
          </a:p>
          <a:p>
            <a:pPr lvl="1"/>
            <a:endParaRPr lang="en-US" dirty="0"/>
          </a:p>
          <a:p>
            <a:endParaRPr lang="en-US" dirty="0"/>
          </a:p>
        </p:txBody>
      </p:sp>
      <p:sp>
        <p:nvSpPr>
          <p:cNvPr id="2161666" name="Rectangle 2"/>
          <p:cNvSpPr>
            <a:spLocks noGrp="1" noChangeArrowheads="1"/>
          </p:cNvSpPr>
          <p:nvPr>
            <p:ph type="title"/>
          </p:nvPr>
        </p:nvSpPr>
        <p:spPr/>
        <p:txBody>
          <a:bodyPr/>
          <a:lstStyle/>
          <a:p>
            <a:r>
              <a:rPr lang="en-US" dirty="0"/>
              <a:t>DoS</a:t>
            </a:r>
            <a:br>
              <a:rPr lang="en-US" dirty="0"/>
            </a:br>
            <a:r>
              <a:rPr lang="en-US" dirty="0">
                <a:solidFill>
                  <a:schemeClr val="bg2">
                    <a:lumMod val="75000"/>
                  </a:schemeClr>
                </a:solidFill>
              </a:rPr>
              <a:t>Another Example</a:t>
            </a:r>
          </a:p>
        </p:txBody>
      </p:sp>
      <p:sp>
        <p:nvSpPr>
          <p:cNvPr id="2161668" name="Line 4"/>
          <p:cNvSpPr>
            <a:spLocks noChangeShapeType="1"/>
          </p:cNvSpPr>
          <p:nvPr/>
        </p:nvSpPr>
        <p:spPr bwMode="auto">
          <a:xfrm>
            <a:off x="3657600" y="4392505"/>
            <a:ext cx="872067" cy="0"/>
          </a:xfrm>
          <a:prstGeom prst="line">
            <a:avLst/>
          </a:prstGeom>
          <a:noFill/>
          <a:ln w="28575">
            <a:solidFill>
              <a:schemeClr val="tx1"/>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61669" name="Line 5"/>
          <p:cNvSpPr>
            <a:spLocks noChangeShapeType="1"/>
          </p:cNvSpPr>
          <p:nvPr/>
        </p:nvSpPr>
        <p:spPr bwMode="auto">
          <a:xfrm>
            <a:off x="5435601" y="4392505"/>
            <a:ext cx="1742017" cy="0"/>
          </a:xfrm>
          <a:prstGeom prst="line">
            <a:avLst/>
          </a:prstGeom>
          <a:noFill/>
          <a:ln w="28575">
            <a:solidFill>
              <a:schemeClr val="tx1"/>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61670" name="Line 6"/>
          <p:cNvSpPr>
            <a:spLocks noChangeShapeType="1"/>
          </p:cNvSpPr>
          <p:nvPr/>
        </p:nvSpPr>
        <p:spPr bwMode="auto">
          <a:xfrm>
            <a:off x="11734800" y="3821005"/>
            <a:ext cx="905933" cy="0"/>
          </a:xfrm>
          <a:prstGeom prst="line">
            <a:avLst/>
          </a:prstGeom>
          <a:noFill/>
          <a:ln w="28575">
            <a:solidFill>
              <a:schemeClr val="tx1"/>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61671" name="Line 7"/>
          <p:cNvSpPr>
            <a:spLocks noChangeShapeType="1"/>
          </p:cNvSpPr>
          <p:nvPr/>
        </p:nvSpPr>
        <p:spPr bwMode="auto">
          <a:xfrm>
            <a:off x="4529667" y="3821005"/>
            <a:ext cx="905933" cy="0"/>
          </a:xfrm>
          <a:prstGeom prst="line">
            <a:avLst/>
          </a:prstGeom>
          <a:noFill/>
          <a:ln w="28575">
            <a:solidFill>
              <a:schemeClr val="tx1"/>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61672" name="Line 8"/>
          <p:cNvSpPr>
            <a:spLocks noChangeShapeType="1"/>
          </p:cNvSpPr>
          <p:nvPr/>
        </p:nvSpPr>
        <p:spPr bwMode="auto">
          <a:xfrm>
            <a:off x="7160685" y="3814656"/>
            <a:ext cx="908049" cy="0"/>
          </a:xfrm>
          <a:prstGeom prst="line">
            <a:avLst/>
          </a:prstGeom>
          <a:noFill/>
          <a:ln w="28575">
            <a:solidFill>
              <a:schemeClr val="tx1"/>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61673" name="Line 9"/>
          <p:cNvSpPr>
            <a:spLocks noChangeShapeType="1"/>
          </p:cNvSpPr>
          <p:nvPr/>
        </p:nvSpPr>
        <p:spPr bwMode="auto">
          <a:xfrm>
            <a:off x="11734800" y="3821006"/>
            <a:ext cx="0" cy="571500"/>
          </a:xfrm>
          <a:prstGeom prst="line">
            <a:avLst/>
          </a:prstGeom>
          <a:noFill/>
          <a:ln w="9525">
            <a:solidFill>
              <a:schemeClr val="accent2"/>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61674" name="Line 10"/>
          <p:cNvSpPr>
            <a:spLocks noChangeShapeType="1"/>
          </p:cNvSpPr>
          <p:nvPr/>
        </p:nvSpPr>
        <p:spPr bwMode="auto">
          <a:xfrm>
            <a:off x="12640733" y="3821006"/>
            <a:ext cx="0" cy="571500"/>
          </a:xfrm>
          <a:prstGeom prst="line">
            <a:avLst/>
          </a:prstGeom>
          <a:noFill/>
          <a:ln w="9525">
            <a:solidFill>
              <a:schemeClr val="accent2"/>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61675" name="Line 11"/>
          <p:cNvSpPr>
            <a:spLocks noChangeShapeType="1"/>
          </p:cNvSpPr>
          <p:nvPr/>
        </p:nvSpPr>
        <p:spPr bwMode="auto">
          <a:xfrm>
            <a:off x="4529667" y="3821006"/>
            <a:ext cx="0" cy="571500"/>
          </a:xfrm>
          <a:prstGeom prst="line">
            <a:avLst/>
          </a:prstGeom>
          <a:noFill/>
          <a:ln w="9525">
            <a:solidFill>
              <a:schemeClr val="accent2"/>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61676" name="Line 12"/>
          <p:cNvSpPr>
            <a:spLocks noChangeShapeType="1"/>
          </p:cNvSpPr>
          <p:nvPr/>
        </p:nvSpPr>
        <p:spPr bwMode="auto">
          <a:xfrm>
            <a:off x="5435600" y="3821006"/>
            <a:ext cx="0" cy="571500"/>
          </a:xfrm>
          <a:prstGeom prst="line">
            <a:avLst/>
          </a:prstGeom>
          <a:noFill/>
          <a:ln w="9525">
            <a:solidFill>
              <a:schemeClr val="accent2"/>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61677" name="Line 13"/>
          <p:cNvSpPr>
            <a:spLocks noChangeShapeType="1"/>
          </p:cNvSpPr>
          <p:nvPr/>
        </p:nvSpPr>
        <p:spPr bwMode="auto">
          <a:xfrm>
            <a:off x="7160684" y="3821006"/>
            <a:ext cx="0" cy="571500"/>
          </a:xfrm>
          <a:prstGeom prst="line">
            <a:avLst/>
          </a:prstGeom>
          <a:noFill/>
          <a:ln w="9525">
            <a:solidFill>
              <a:schemeClr val="accent2"/>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61678" name="Line 14"/>
          <p:cNvSpPr>
            <a:spLocks noChangeShapeType="1"/>
          </p:cNvSpPr>
          <p:nvPr/>
        </p:nvSpPr>
        <p:spPr bwMode="auto">
          <a:xfrm>
            <a:off x="8068733" y="3821006"/>
            <a:ext cx="0" cy="571500"/>
          </a:xfrm>
          <a:prstGeom prst="line">
            <a:avLst/>
          </a:prstGeom>
          <a:noFill/>
          <a:ln w="9525">
            <a:solidFill>
              <a:schemeClr val="accent2"/>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61679" name="Line 15"/>
          <p:cNvSpPr>
            <a:spLocks noChangeShapeType="1"/>
          </p:cNvSpPr>
          <p:nvPr/>
        </p:nvSpPr>
        <p:spPr bwMode="auto">
          <a:xfrm>
            <a:off x="8068733" y="4392505"/>
            <a:ext cx="3666067" cy="0"/>
          </a:xfrm>
          <a:prstGeom prst="line">
            <a:avLst/>
          </a:prstGeom>
          <a:noFill/>
          <a:ln w="28575">
            <a:solidFill>
              <a:schemeClr val="tx1"/>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61680" name="Line 16"/>
          <p:cNvSpPr>
            <a:spLocks noChangeShapeType="1"/>
          </p:cNvSpPr>
          <p:nvPr/>
        </p:nvSpPr>
        <p:spPr bwMode="auto">
          <a:xfrm>
            <a:off x="12640733" y="4392505"/>
            <a:ext cx="872067" cy="0"/>
          </a:xfrm>
          <a:prstGeom prst="line">
            <a:avLst/>
          </a:prstGeom>
          <a:noFill/>
          <a:ln w="28575">
            <a:solidFill>
              <a:schemeClr val="tx1"/>
            </a:solidFill>
            <a:round/>
            <a:headEnd/>
            <a:tailEnd/>
          </a:ln>
          <a:effectLst/>
        </p:spPr>
        <p:txBody>
          <a:bodyPr anchor="ctr"/>
          <a:lstStyle/>
          <a:p>
            <a:pPr algn="l" defTabSz="1219170" rtl="0"/>
            <a:endParaRPr lang="en-US" sz="2400" kern="1200">
              <a:solidFill>
                <a:prstClr val="black"/>
              </a:solidFill>
              <a:latin typeface="Constantia"/>
            </a:endParaRPr>
          </a:p>
        </p:txBody>
      </p:sp>
      <p:sp>
        <p:nvSpPr>
          <p:cNvPr id="2161681" name="Text Box 17"/>
          <p:cNvSpPr txBox="1">
            <a:spLocks noChangeArrowheads="1"/>
          </p:cNvSpPr>
          <p:nvPr/>
        </p:nvSpPr>
        <p:spPr bwMode="auto">
          <a:xfrm>
            <a:off x="5939964" y="4405205"/>
            <a:ext cx="695190" cy="420564"/>
          </a:xfrm>
          <a:prstGeom prst="rect">
            <a:avLst/>
          </a:prstGeom>
          <a:noFill/>
          <a:ln w="9525">
            <a:noFill/>
            <a:miter lim="800000"/>
            <a:headEnd/>
            <a:tailEnd/>
          </a:ln>
          <a:effectLst/>
        </p:spPr>
        <p:txBody>
          <a:bodyPr wrap="none">
            <a:spAutoFit/>
          </a:bodyPr>
          <a:lstStyle/>
          <a:p>
            <a:pPr defTabSz="1219170" rtl="0" eaLnBrk="0" hangingPunct="0">
              <a:spcBef>
                <a:spcPct val="20000"/>
              </a:spcBef>
              <a:buClr>
                <a:srgbClr val="1B582B"/>
              </a:buClr>
            </a:pPr>
            <a:r>
              <a:rPr lang="en-US" sz="2133" kern="1200">
                <a:solidFill>
                  <a:srgbClr val="FF3300"/>
                </a:solidFill>
                <a:latin typeface="Tahoma" pitchFamily="34" charset="0"/>
              </a:rPr>
              <a:t>RTO</a:t>
            </a:r>
          </a:p>
        </p:txBody>
      </p:sp>
      <p:sp>
        <p:nvSpPr>
          <p:cNvPr id="2161682" name="Text Box 18"/>
          <p:cNvSpPr txBox="1">
            <a:spLocks noChangeArrowheads="1"/>
          </p:cNvSpPr>
          <p:nvPr/>
        </p:nvSpPr>
        <p:spPr bwMode="auto">
          <a:xfrm>
            <a:off x="9511984" y="4405205"/>
            <a:ext cx="993349" cy="420564"/>
          </a:xfrm>
          <a:prstGeom prst="rect">
            <a:avLst/>
          </a:prstGeom>
          <a:noFill/>
          <a:ln w="9525">
            <a:noFill/>
            <a:miter lim="800000"/>
            <a:headEnd/>
            <a:tailEnd/>
          </a:ln>
          <a:effectLst/>
        </p:spPr>
        <p:txBody>
          <a:bodyPr wrap="none">
            <a:spAutoFit/>
          </a:bodyPr>
          <a:lstStyle/>
          <a:p>
            <a:pPr defTabSz="1219170" rtl="0" eaLnBrk="0" hangingPunct="0">
              <a:spcBef>
                <a:spcPct val="20000"/>
              </a:spcBef>
              <a:buClr>
                <a:srgbClr val="1B582B"/>
              </a:buClr>
            </a:pPr>
            <a:r>
              <a:rPr lang="en-US" sz="2133" kern="1200">
                <a:solidFill>
                  <a:srgbClr val="FF3300"/>
                </a:solidFill>
                <a:latin typeface="Tahoma" pitchFamily="34" charset="0"/>
              </a:rPr>
              <a:t>2*RTO</a:t>
            </a:r>
          </a:p>
        </p:txBody>
      </p:sp>
      <p:sp>
        <p:nvSpPr>
          <p:cNvPr id="2161683" name="Text Box 19"/>
          <p:cNvSpPr txBox="1">
            <a:spLocks noChangeArrowheads="1"/>
          </p:cNvSpPr>
          <p:nvPr/>
        </p:nvSpPr>
        <p:spPr bwMode="auto">
          <a:xfrm>
            <a:off x="4305461" y="3287605"/>
            <a:ext cx="1356462" cy="379656"/>
          </a:xfrm>
          <a:prstGeom prst="rect">
            <a:avLst/>
          </a:prstGeom>
          <a:noFill/>
          <a:ln w="9525">
            <a:noFill/>
            <a:miter lim="800000"/>
            <a:headEnd/>
            <a:tailEnd/>
          </a:ln>
          <a:effectLst/>
        </p:spPr>
        <p:txBody>
          <a:bodyPr wrap="none">
            <a:spAutoFit/>
          </a:bodyPr>
          <a:lstStyle/>
          <a:p>
            <a:pPr defTabSz="1219170" rtl="0" eaLnBrk="0" hangingPunct="0">
              <a:spcBef>
                <a:spcPct val="20000"/>
              </a:spcBef>
              <a:buClr>
                <a:srgbClr val="1B582B"/>
              </a:buClr>
            </a:pPr>
            <a:r>
              <a:rPr lang="en-US" sz="1867" kern="1200">
                <a:solidFill>
                  <a:srgbClr val="FF3300"/>
                </a:solidFill>
                <a:latin typeface="Tahoma" pitchFamily="34" charset="0"/>
              </a:rPr>
              <a:t>Congestion</a:t>
            </a:r>
          </a:p>
        </p:txBody>
      </p:sp>
      <p:sp>
        <p:nvSpPr>
          <p:cNvPr id="2161684" name="Text Box 20"/>
          <p:cNvSpPr txBox="1">
            <a:spLocks noChangeArrowheads="1"/>
          </p:cNvSpPr>
          <p:nvPr/>
        </p:nvSpPr>
        <p:spPr bwMode="auto">
          <a:xfrm>
            <a:off x="7002094" y="3283372"/>
            <a:ext cx="1356462" cy="379656"/>
          </a:xfrm>
          <a:prstGeom prst="rect">
            <a:avLst/>
          </a:prstGeom>
          <a:noFill/>
          <a:ln w="9525">
            <a:noFill/>
            <a:miter lim="800000"/>
            <a:headEnd/>
            <a:tailEnd/>
          </a:ln>
          <a:effectLst/>
        </p:spPr>
        <p:txBody>
          <a:bodyPr wrap="none">
            <a:spAutoFit/>
          </a:bodyPr>
          <a:lstStyle/>
          <a:p>
            <a:pPr defTabSz="1219170" rtl="0" eaLnBrk="0" hangingPunct="0">
              <a:spcBef>
                <a:spcPct val="20000"/>
              </a:spcBef>
              <a:buClr>
                <a:srgbClr val="1B582B"/>
              </a:buClr>
            </a:pPr>
            <a:r>
              <a:rPr lang="en-US" sz="1867" kern="1200">
                <a:solidFill>
                  <a:srgbClr val="FF3300"/>
                </a:solidFill>
                <a:latin typeface="Tahoma" pitchFamily="34" charset="0"/>
              </a:rPr>
              <a:t>Congestion</a:t>
            </a:r>
          </a:p>
        </p:txBody>
      </p:sp>
      <p:sp>
        <p:nvSpPr>
          <p:cNvPr id="2161685" name="Text Box 21"/>
          <p:cNvSpPr txBox="1">
            <a:spLocks noChangeArrowheads="1"/>
          </p:cNvSpPr>
          <p:nvPr/>
        </p:nvSpPr>
        <p:spPr bwMode="auto">
          <a:xfrm>
            <a:off x="11474612" y="3283372"/>
            <a:ext cx="1356462" cy="379656"/>
          </a:xfrm>
          <a:prstGeom prst="rect">
            <a:avLst/>
          </a:prstGeom>
          <a:noFill/>
          <a:ln w="9525">
            <a:noFill/>
            <a:miter lim="800000"/>
            <a:headEnd/>
            <a:tailEnd/>
          </a:ln>
          <a:effectLst/>
        </p:spPr>
        <p:txBody>
          <a:bodyPr wrap="none">
            <a:spAutoFit/>
          </a:bodyPr>
          <a:lstStyle/>
          <a:p>
            <a:pPr defTabSz="1219170" rtl="0" eaLnBrk="0" hangingPunct="0">
              <a:spcBef>
                <a:spcPct val="20000"/>
              </a:spcBef>
              <a:buClr>
                <a:srgbClr val="1B582B"/>
              </a:buClr>
            </a:pPr>
            <a:r>
              <a:rPr lang="en-US" sz="1867" kern="1200">
                <a:solidFill>
                  <a:srgbClr val="FF3300"/>
                </a:solidFill>
                <a:latin typeface="Tahoma" pitchFamily="34" charset="0"/>
              </a:rPr>
              <a:t>Congestion</a:t>
            </a:r>
          </a:p>
        </p:txBody>
      </p:sp>
    </p:spTree>
    <p:extLst>
      <p:ext uri="{BB962C8B-B14F-4D97-AF65-F5344CB8AC3E}">
        <p14:creationId xmlns:p14="http://schemas.microsoft.com/office/powerpoint/2010/main" val="14428722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61668"/>
                                        </p:tgtEl>
                                        <p:attrNameLst>
                                          <p:attrName>style.visibility</p:attrName>
                                        </p:attrNameLst>
                                      </p:cBhvr>
                                      <p:to>
                                        <p:strVal val="visible"/>
                                      </p:to>
                                    </p:set>
                                    <p:animEffect transition="in" filter="fade">
                                      <p:cBhvr>
                                        <p:cTn id="7" dur="500"/>
                                        <p:tgtEl>
                                          <p:spTgt spid="21616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61669"/>
                                        </p:tgtEl>
                                        <p:attrNameLst>
                                          <p:attrName>style.visibility</p:attrName>
                                        </p:attrNameLst>
                                      </p:cBhvr>
                                      <p:to>
                                        <p:strVal val="visible"/>
                                      </p:to>
                                    </p:set>
                                    <p:animEffect transition="in" filter="fade">
                                      <p:cBhvr>
                                        <p:cTn id="10" dur="500"/>
                                        <p:tgtEl>
                                          <p:spTgt spid="216166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61670"/>
                                        </p:tgtEl>
                                        <p:attrNameLst>
                                          <p:attrName>style.visibility</p:attrName>
                                        </p:attrNameLst>
                                      </p:cBhvr>
                                      <p:to>
                                        <p:strVal val="visible"/>
                                      </p:to>
                                    </p:set>
                                    <p:animEffect transition="in" filter="fade">
                                      <p:cBhvr>
                                        <p:cTn id="13" dur="500"/>
                                        <p:tgtEl>
                                          <p:spTgt spid="216167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61671"/>
                                        </p:tgtEl>
                                        <p:attrNameLst>
                                          <p:attrName>style.visibility</p:attrName>
                                        </p:attrNameLst>
                                      </p:cBhvr>
                                      <p:to>
                                        <p:strVal val="visible"/>
                                      </p:to>
                                    </p:set>
                                    <p:animEffect transition="in" filter="fade">
                                      <p:cBhvr>
                                        <p:cTn id="16" dur="500"/>
                                        <p:tgtEl>
                                          <p:spTgt spid="216167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61672"/>
                                        </p:tgtEl>
                                        <p:attrNameLst>
                                          <p:attrName>style.visibility</p:attrName>
                                        </p:attrNameLst>
                                      </p:cBhvr>
                                      <p:to>
                                        <p:strVal val="visible"/>
                                      </p:to>
                                    </p:set>
                                    <p:animEffect transition="in" filter="fade">
                                      <p:cBhvr>
                                        <p:cTn id="19" dur="500"/>
                                        <p:tgtEl>
                                          <p:spTgt spid="216167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61673"/>
                                        </p:tgtEl>
                                        <p:attrNameLst>
                                          <p:attrName>style.visibility</p:attrName>
                                        </p:attrNameLst>
                                      </p:cBhvr>
                                      <p:to>
                                        <p:strVal val="visible"/>
                                      </p:to>
                                    </p:set>
                                    <p:animEffect transition="in" filter="fade">
                                      <p:cBhvr>
                                        <p:cTn id="22" dur="500"/>
                                        <p:tgtEl>
                                          <p:spTgt spid="216167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61674"/>
                                        </p:tgtEl>
                                        <p:attrNameLst>
                                          <p:attrName>style.visibility</p:attrName>
                                        </p:attrNameLst>
                                      </p:cBhvr>
                                      <p:to>
                                        <p:strVal val="visible"/>
                                      </p:to>
                                    </p:set>
                                    <p:animEffect transition="in" filter="fade">
                                      <p:cBhvr>
                                        <p:cTn id="25" dur="500"/>
                                        <p:tgtEl>
                                          <p:spTgt spid="216167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61675"/>
                                        </p:tgtEl>
                                        <p:attrNameLst>
                                          <p:attrName>style.visibility</p:attrName>
                                        </p:attrNameLst>
                                      </p:cBhvr>
                                      <p:to>
                                        <p:strVal val="visible"/>
                                      </p:to>
                                    </p:set>
                                    <p:animEffect transition="in" filter="fade">
                                      <p:cBhvr>
                                        <p:cTn id="28" dur="500"/>
                                        <p:tgtEl>
                                          <p:spTgt spid="216167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61676"/>
                                        </p:tgtEl>
                                        <p:attrNameLst>
                                          <p:attrName>style.visibility</p:attrName>
                                        </p:attrNameLst>
                                      </p:cBhvr>
                                      <p:to>
                                        <p:strVal val="visible"/>
                                      </p:to>
                                    </p:set>
                                    <p:animEffect transition="in" filter="fade">
                                      <p:cBhvr>
                                        <p:cTn id="31" dur="500"/>
                                        <p:tgtEl>
                                          <p:spTgt spid="216167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61677"/>
                                        </p:tgtEl>
                                        <p:attrNameLst>
                                          <p:attrName>style.visibility</p:attrName>
                                        </p:attrNameLst>
                                      </p:cBhvr>
                                      <p:to>
                                        <p:strVal val="visible"/>
                                      </p:to>
                                    </p:set>
                                    <p:animEffect transition="in" filter="fade">
                                      <p:cBhvr>
                                        <p:cTn id="34" dur="500"/>
                                        <p:tgtEl>
                                          <p:spTgt spid="216167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61678"/>
                                        </p:tgtEl>
                                        <p:attrNameLst>
                                          <p:attrName>style.visibility</p:attrName>
                                        </p:attrNameLst>
                                      </p:cBhvr>
                                      <p:to>
                                        <p:strVal val="visible"/>
                                      </p:to>
                                    </p:set>
                                    <p:animEffect transition="in" filter="fade">
                                      <p:cBhvr>
                                        <p:cTn id="37" dur="500"/>
                                        <p:tgtEl>
                                          <p:spTgt spid="216167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61679"/>
                                        </p:tgtEl>
                                        <p:attrNameLst>
                                          <p:attrName>style.visibility</p:attrName>
                                        </p:attrNameLst>
                                      </p:cBhvr>
                                      <p:to>
                                        <p:strVal val="visible"/>
                                      </p:to>
                                    </p:set>
                                    <p:animEffect transition="in" filter="fade">
                                      <p:cBhvr>
                                        <p:cTn id="40" dur="500"/>
                                        <p:tgtEl>
                                          <p:spTgt spid="216167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61680"/>
                                        </p:tgtEl>
                                        <p:attrNameLst>
                                          <p:attrName>style.visibility</p:attrName>
                                        </p:attrNameLst>
                                      </p:cBhvr>
                                      <p:to>
                                        <p:strVal val="visible"/>
                                      </p:to>
                                    </p:set>
                                    <p:animEffect transition="in" filter="fade">
                                      <p:cBhvr>
                                        <p:cTn id="43" dur="500"/>
                                        <p:tgtEl>
                                          <p:spTgt spid="216168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61681"/>
                                        </p:tgtEl>
                                        <p:attrNameLst>
                                          <p:attrName>style.visibility</p:attrName>
                                        </p:attrNameLst>
                                      </p:cBhvr>
                                      <p:to>
                                        <p:strVal val="visible"/>
                                      </p:to>
                                    </p:set>
                                    <p:animEffect transition="in" filter="fade">
                                      <p:cBhvr>
                                        <p:cTn id="46" dur="500"/>
                                        <p:tgtEl>
                                          <p:spTgt spid="216168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61682"/>
                                        </p:tgtEl>
                                        <p:attrNameLst>
                                          <p:attrName>style.visibility</p:attrName>
                                        </p:attrNameLst>
                                      </p:cBhvr>
                                      <p:to>
                                        <p:strVal val="visible"/>
                                      </p:to>
                                    </p:set>
                                    <p:animEffect transition="in" filter="fade">
                                      <p:cBhvr>
                                        <p:cTn id="49" dur="500"/>
                                        <p:tgtEl>
                                          <p:spTgt spid="216168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61683"/>
                                        </p:tgtEl>
                                        <p:attrNameLst>
                                          <p:attrName>style.visibility</p:attrName>
                                        </p:attrNameLst>
                                      </p:cBhvr>
                                      <p:to>
                                        <p:strVal val="visible"/>
                                      </p:to>
                                    </p:set>
                                    <p:animEffect transition="in" filter="fade">
                                      <p:cBhvr>
                                        <p:cTn id="52" dur="500"/>
                                        <p:tgtEl>
                                          <p:spTgt spid="216168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61684"/>
                                        </p:tgtEl>
                                        <p:attrNameLst>
                                          <p:attrName>style.visibility</p:attrName>
                                        </p:attrNameLst>
                                      </p:cBhvr>
                                      <p:to>
                                        <p:strVal val="visible"/>
                                      </p:to>
                                    </p:set>
                                    <p:animEffect transition="in" filter="fade">
                                      <p:cBhvr>
                                        <p:cTn id="55" dur="500"/>
                                        <p:tgtEl>
                                          <p:spTgt spid="216168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61685"/>
                                        </p:tgtEl>
                                        <p:attrNameLst>
                                          <p:attrName>style.visibility</p:attrName>
                                        </p:attrNameLst>
                                      </p:cBhvr>
                                      <p:to>
                                        <p:strVal val="visible"/>
                                      </p:to>
                                    </p:set>
                                    <p:animEffect transition="in" filter="fade">
                                      <p:cBhvr>
                                        <p:cTn id="58" dur="500"/>
                                        <p:tgtEl>
                                          <p:spTgt spid="216168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161667">
                                            <p:txEl>
                                              <p:pRg st="6" end="6"/>
                                            </p:txEl>
                                          </p:spTgt>
                                        </p:tgtEl>
                                        <p:attrNameLst>
                                          <p:attrName>style.visibility</p:attrName>
                                        </p:attrNameLst>
                                      </p:cBhvr>
                                      <p:to>
                                        <p:strVal val="visible"/>
                                      </p:to>
                                    </p:set>
                                    <p:animEffect transition="in" filter="fade">
                                      <p:cBhvr>
                                        <p:cTn id="63" dur="500"/>
                                        <p:tgtEl>
                                          <p:spTgt spid="2161667">
                                            <p:txEl>
                                              <p:pRg st="6" end="6"/>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2161667">
                                            <p:txEl>
                                              <p:pRg st="7" end="7"/>
                                            </p:txEl>
                                          </p:spTgt>
                                        </p:tgtEl>
                                        <p:attrNameLst>
                                          <p:attrName>style.visibility</p:attrName>
                                        </p:attrNameLst>
                                      </p:cBhvr>
                                      <p:to>
                                        <p:strVal val="visible"/>
                                      </p:to>
                                    </p:set>
                                    <p:animEffect transition="in" filter="fade">
                                      <p:cBhvr>
                                        <p:cTn id="66" dur="500"/>
                                        <p:tgtEl>
                                          <p:spTgt spid="21616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1668" grpId="0" animBg="1"/>
      <p:bldP spid="2161669" grpId="0" animBg="1"/>
      <p:bldP spid="2161670" grpId="0" animBg="1"/>
      <p:bldP spid="2161671" grpId="0" animBg="1"/>
      <p:bldP spid="2161672" grpId="0" animBg="1"/>
      <p:bldP spid="2161673" grpId="0" animBg="1"/>
      <p:bldP spid="2161674" grpId="0" animBg="1"/>
      <p:bldP spid="2161675" grpId="0" animBg="1"/>
      <p:bldP spid="2161676" grpId="0" animBg="1"/>
      <p:bldP spid="2161677" grpId="0" animBg="1"/>
      <p:bldP spid="2161678" grpId="0" animBg="1"/>
      <p:bldP spid="2161679" grpId="0" animBg="1"/>
      <p:bldP spid="2161680" grpId="0" animBg="1"/>
      <p:bldP spid="2161681" grpId="0"/>
      <p:bldP spid="2161682" grpId="0"/>
      <p:bldP spid="2161683" grpId="0"/>
      <p:bldP spid="2161684" grpId="0"/>
      <p:bldP spid="216168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D18C1C-39DF-91C2-E8E4-C88BE4DDA461}"/>
              </a:ext>
            </a:extLst>
          </p:cNvPr>
          <p:cNvSpPr>
            <a:spLocks noGrp="1"/>
          </p:cNvSpPr>
          <p:nvPr>
            <p:ph type="sldNum" sz="quarter" idx="10"/>
          </p:nvPr>
        </p:nvSpPr>
        <p:spPr/>
        <p:txBody>
          <a:bodyPr/>
          <a:lstStyle/>
          <a:p>
            <a:pPr lvl="0"/>
            <a:fld id="{86CB4B4D-7CA3-9044-876B-883B54F8677D}" type="slidenum">
              <a:rPr lang="en-US" smtClean="0"/>
              <a:t>35</a:t>
            </a:fld>
            <a:endParaRPr lang="en-US"/>
          </a:p>
        </p:txBody>
      </p:sp>
      <p:sp>
        <p:nvSpPr>
          <p:cNvPr id="4" name="Title 3">
            <a:extLst>
              <a:ext uri="{FF2B5EF4-FFF2-40B4-BE49-F238E27FC236}">
                <a16:creationId xmlns:a16="http://schemas.microsoft.com/office/drawing/2014/main" id="{A65C463A-0079-B99C-9628-3873588E471F}"/>
              </a:ext>
            </a:extLst>
          </p:cNvPr>
          <p:cNvSpPr>
            <a:spLocks noGrp="1"/>
          </p:cNvSpPr>
          <p:nvPr>
            <p:ph type="title"/>
          </p:nvPr>
        </p:nvSpPr>
        <p:spPr/>
        <p:txBody>
          <a:bodyPr/>
          <a:lstStyle/>
          <a:p>
            <a:r>
              <a:rPr lang="en-US" b="1" dirty="0"/>
              <a:t>Amplification </a:t>
            </a:r>
            <a:r>
              <a:rPr lang="en-US" dirty="0"/>
              <a:t>Attacks</a:t>
            </a:r>
          </a:p>
        </p:txBody>
      </p:sp>
      <p:pic>
        <p:nvPicPr>
          <p:cNvPr id="9" name="Picture 8">
            <a:extLst>
              <a:ext uri="{FF2B5EF4-FFF2-40B4-BE49-F238E27FC236}">
                <a16:creationId xmlns:a16="http://schemas.microsoft.com/office/drawing/2014/main" id="{4DA2C670-04AB-26C9-D025-EE2F7BD68E8B}"/>
              </a:ext>
            </a:extLst>
          </p:cNvPr>
          <p:cNvPicPr>
            <a:picLocks noChangeAspect="1"/>
          </p:cNvPicPr>
          <p:nvPr/>
        </p:nvPicPr>
        <p:blipFill>
          <a:blip r:embed="rId2"/>
          <a:stretch>
            <a:fillRect/>
          </a:stretch>
        </p:blipFill>
        <p:spPr>
          <a:xfrm>
            <a:off x="2435366" y="2000027"/>
            <a:ext cx="11385267" cy="5143946"/>
          </a:xfrm>
          <a:prstGeom prst="rect">
            <a:avLst/>
          </a:prstGeom>
        </p:spPr>
      </p:pic>
    </p:spTree>
    <p:extLst>
      <p:ext uri="{BB962C8B-B14F-4D97-AF65-F5344CB8AC3E}">
        <p14:creationId xmlns:p14="http://schemas.microsoft.com/office/powerpoint/2010/main" val="27287050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1219170" rtl="0"/>
            <a:fld id="{0836EF96-22EE-4333-BE61-79E0D9926E2C}" type="slidenum">
              <a:rPr lang="en-US" kern="1200">
                <a:solidFill>
                  <a:srgbClr val="000082">
                    <a:shade val="90000"/>
                  </a:srgbClr>
                </a:solidFill>
                <a:latin typeface="Calibri"/>
              </a:rPr>
              <a:pPr defTabSz="1219170" rtl="0"/>
              <a:t>36</a:t>
            </a:fld>
            <a:endParaRPr lang="en-US" kern="1200">
              <a:solidFill>
                <a:srgbClr val="000082">
                  <a:shade val="90000"/>
                </a:srgbClr>
              </a:solidFill>
              <a:latin typeface="Calibri"/>
            </a:endParaRPr>
          </a:p>
        </p:txBody>
      </p:sp>
      <p:sp>
        <p:nvSpPr>
          <p:cNvPr id="3" name="Text Placeholder 2">
            <a:extLst>
              <a:ext uri="{FF2B5EF4-FFF2-40B4-BE49-F238E27FC236}">
                <a16:creationId xmlns:a16="http://schemas.microsoft.com/office/drawing/2014/main" id="{08149571-5560-D956-F5CB-FB839999C555}"/>
              </a:ext>
            </a:extLst>
          </p:cNvPr>
          <p:cNvSpPr>
            <a:spLocks noGrp="1"/>
          </p:cNvSpPr>
          <p:nvPr>
            <p:ph type="body" idx="11"/>
          </p:nvPr>
        </p:nvSpPr>
        <p:spPr>
          <a:xfrm>
            <a:off x="1065010" y="2197100"/>
            <a:ext cx="4840942" cy="5753100"/>
          </a:xfrm>
        </p:spPr>
        <p:txBody>
          <a:bodyPr/>
          <a:lstStyle/>
          <a:p>
            <a:pPr marL="317500" indent="0">
              <a:buNone/>
            </a:pPr>
            <a:r>
              <a:rPr lang="en-US" sz="2800" dirty="0"/>
              <a:t>Bot-networks of 80k to 100k have been seen in the wild</a:t>
            </a:r>
          </a:p>
        </p:txBody>
      </p:sp>
      <p:sp>
        <p:nvSpPr>
          <p:cNvPr id="2157570" name="Rectangle 2"/>
          <p:cNvSpPr>
            <a:spLocks noGrp="1" noChangeArrowheads="1"/>
          </p:cNvSpPr>
          <p:nvPr>
            <p:ph type="title"/>
          </p:nvPr>
        </p:nvSpPr>
        <p:spPr/>
        <p:txBody>
          <a:bodyPr/>
          <a:lstStyle/>
          <a:p>
            <a:r>
              <a:rPr lang="en-US" dirty="0">
                <a:solidFill>
                  <a:schemeClr val="tx1"/>
                </a:solidFill>
              </a:rPr>
              <a:t>Distributed DoS (DDoS)</a:t>
            </a:r>
            <a:br>
              <a:rPr lang="en-US" dirty="0">
                <a:solidFill>
                  <a:schemeClr val="bg2">
                    <a:lumMod val="75000"/>
                  </a:schemeClr>
                </a:solidFill>
              </a:rPr>
            </a:br>
            <a:r>
              <a:rPr lang="en-US" dirty="0">
                <a:solidFill>
                  <a:schemeClr val="bg2">
                    <a:lumMod val="75000"/>
                  </a:schemeClr>
                </a:solidFill>
              </a:rPr>
              <a:t>Another form of Amplification</a:t>
            </a:r>
          </a:p>
        </p:txBody>
      </p:sp>
      <p:pic>
        <p:nvPicPr>
          <p:cNvPr id="2" name="Picture 1" descr="Diagram&#10;&#10;Description automatically generated">
            <a:extLst>
              <a:ext uri="{FF2B5EF4-FFF2-40B4-BE49-F238E27FC236}">
                <a16:creationId xmlns:a16="http://schemas.microsoft.com/office/drawing/2014/main" id="{812EE5F3-DE14-C2FF-60F3-712ACB39F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643" y="0"/>
            <a:ext cx="11555604" cy="9144000"/>
          </a:xfrm>
          <a:prstGeom prst="rect">
            <a:avLst/>
          </a:prstGeom>
        </p:spPr>
      </p:pic>
    </p:spTree>
    <p:extLst>
      <p:ext uri="{BB962C8B-B14F-4D97-AF65-F5344CB8AC3E}">
        <p14:creationId xmlns:p14="http://schemas.microsoft.com/office/powerpoint/2010/main" val="6929701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1F35A6-8A3B-20F6-0AE2-160102523784}"/>
              </a:ext>
            </a:extLst>
          </p:cNvPr>
          <p:cNvSpPr>
            <a:spLocks noGrp="1"/>
          </p:cNvSpPr>
          <p:nvPr>
            <p:ph type="sldNum" sz="quarter" idx="10"/>
          </p:nvPr>
        </p:nvSpPr>
        <p:spPr/>
        <p:txBody>
          <a:bodyPr/>
          <a:lstStyle/>
          <a:p>
            <a:pPr lvl="0"/>
            <a:fld id="{86CB4B4D-7CA3-9044-876B-883B54F8677D}" type="slidenum">
              <a:rPr lang="en-US" smtClean="0"/>
              <a:t>37</a:t>
            </a:fld>
            <a:endParaRPr lang="en-US"/>
          </a:p>
        </p:txBody>
      </p:sp>
      <p:sp>
        <p:nvSpPr>
          <p:cNvPr id="3" name="Text Placeholder 2">
            <a:extLst>
              <a:ext uri="{FF2B5EF4-FFF2-40B4-BE49-F238E27FC236}">
                <a16:creationId xmlns:a16="http://schemas.microsoft.com/office/drawing/2014/main" id="{D9CF3FBF-FFC9-A4A1-6053-9FB405D6DC4B}"/>
              </a:ext>
            </a:extLst>
          </p:cNvPr>
          <p:cNvSpPr>
            <a:spLocks noGrp="1"/>
          </p:cNvSpPr>
          <p:nvPr>
            <p:ph type="body" idx="1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TCP SYN-ACK amplification!</a:t>
            </a:r>
          </a:p>
          <a:p>
            <a:pPr lvl="1"/>
            <a:endParaRPr lang="en-US" dirty="0"/>
          </a:p>
          <a:p>
            <a:r>
              <a:rPr lang="en-US" dirty="0"/>
              <a:t>Attacker pretends to be from the target’s network IP address </a:t>
            </a:r>
          </a:p>
          <a:p>
            <a:r>
              <a:rPr lang="en-US" dirty="0"/>
              <a:t>Sends SYN packet to a preselected reflection IP addresses or services</a:t>
            </a:r>
          </a:p>
          <a:p>
            <a:endParaRPr lang="en-US" dirty="0"/>
          </a:p>
          <a:p>
            <a:r>
              <a:rPr lang="en-US" dirty="0"/>
              <a:t>Now, lots of SYN-ACK packet go toward the target network!</a:t>
            </a:r>
          </a:p>
          <a:p>
            <a:endParaRPr lang="en-US" dirty="0"/>
          </a:p>
          <a:p>
            <a:r>
              <a:rPr lang="en-US" dirty="0"/>
              <a:t>Target hosts unaware of these connections, drop the SYN-ACKs</a:t>
            </a:r>
          </a:p>
          <a:p>
            <a:r>
              <a:rPr lang="en-US" dirty="0">
                <a:latin typeface="Calibri" panose="020F0502020204030204" pitchFamily="34" charset="0"/>
                <a:ea typeface="Calibri" panose="020F0502020204030204" pitchFamily="34" charset="0"/>
                <a:cs typeface="Calibri" panose="020F0502020204030204" pitchFamily="34" charset="0"/>
              </a:rPr>
              <a:t>But the </a:t>
            </a:r>
            <a:r>
              <a:rPr lang="en-US" dirty="0"/>
              <a:t>retransmission of the SYN-ACKs continuous!</a:t>
            </a:r>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Title 3">
            <a:extLst>
              <a:ext uri="{FF2B5EF4-FFF2-40B4-BE49-F238E27FC236}">
                <a16:creationId xmlns:a16="http://schemas.microsoft.com/office/drawing/2014/main" id="{75E45E26-E4CB-A69D-9C48-58E55AB1E56E}"/>
              </a:ext>
            </a:extLst>
          </p:cNvPr>
          <p:cNvSpPr>
            <a:spLocks noGrp="1"/>
          </p:cNvSpPr>
          <p:nvPr>
            <p:ph type="title"/>
          </p:nvPr>
        </p:nvSpPr>
        <p:spPr/>
        <p:txBody>
          <a:bodyPr/>
          <a:lstStyle/>
          <a:p>
            <a:r>
              <a:rPr lang="en-US" dirty="0"/>
              <a:t>Amplification Attacks</a:t>
            </a:r>
            <a:br>
              <a:rPr lang="en-US" dirty="0"/>
            </a:br>
            <a:r>
              <a:rPr lang="en-US" dirty="0">
                <a:solidFill>
                  <a:schemeClr val="bg2">
                    <a:lumMod val="75000"/>
                  </a:schemeClr>
                </a:solidFill>
              </a:rPr>
              <a:t>A simple example!</a:t>
            </a:r>
          </a:p>
        </p:txBody>
      </p:sp>
    </p:spTree>
    <p:extLst>
      <p:ext uri="{BB962C8B-B14F-4D97-AF65-F5344CB8AC3E}">
        <p14:creationId xmlns:p14="http://schemas.microsoft.com/office/powerpoint/2010/main" val="19178974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F1ABCD-454D-5EF2-F34E-683FE0A9EF2F}"/>
              </a:ext>
            </a:extLst>
          </p:cNvPr>
          <p:cNvSpPr>
            <a:spLocks noGrp="1"/>
          </p:cNvSpPr>
          <p:nvPr>
            <p:ph type="sldNum" sz="quarter" idx="10"/>
          </p:nvPr>
        </p:nvSpPr>
        <p:spPr/>
        <p:txBody>
          <a:bodyPr/>
          <a:lstStyle/>
          <a:p>
            <a:pPr lvl="0"/>
            <a:fld id="{86CB4B4D-7CA3-9044-876B-883B54F8677D}" type="slidenum">
              <a:rPr lang="en-US" smtClean="0"/>
              <a:t>38</a:t>
            </a:fld>
            <a:endParaRPr lang="en-US"/>
          </a:p>
        </p:txBody>
      </p:sp>
      <p:sp>
        <p:nvSpPr>
          <p:cNvPr id="3" name="Text Placeholder 2">
            <a:extLst>
              <a:ext uri="{FF2B5EF4-FFF2-40B4-BE49-F238E27FC236}">
                <a16:creationId xmlns:a16="http://schemas.microsoft.com/office/drawing/2014/main" id="{52B4C354-D934-8270-F35F-4BC0F5DCFD7A}"/>
              </a:ext>
            </a:extLst>
          </p:cNvPr>
          <p:cNvSpPr>
            <a:spLocks noGrp="1"/>
          </p:cNvSpPr>
          <p:nvPr>
            <p:ph type="body" idx="11"/>
          </p:nvPr>
        </p:nvSpPr>
        <p:spPr/>
        <p:txBody>
          <a:bodyPr/>
          <a:lstStyle/>
          <a:p>
            <a:r>
              <a:rPr lang="en-US" b="1" dirty="0"/>
              <a:t>DNS:</a:t>
            </a:r>
            <a:r>
              <a:rPr lang="en-US" dirty="0"/>
              <a:t> ANY query returns all records server has about a domain </a:t>
            </a:r>
          </a:p>
          <a:p>
            <a:endParaRPr lang="en-US" b="1" dirty="0"/>
          </a:p>
          <a:p>
            <a:r>
              <a:rPr lang="en-US" b="1" dirty="0"/>
              <a:t>NTP: </a:t>
            </a:r>
            <a:r>
              <a:rPr lang="en-US" dirty="0"/>
              <a:t>MONLIST (a debugging command!) returns list of last 600 clients who asked for the time recently </a:t>
            </a:r>
          </a:p>
          <a:p>
            <a:endParaRPr lang="en-US" dirty="0"/>
          </a:p>
          <a:p>
            <a:r>
              <a:rPr lang="en-US" dirty="0"/>
              <a:t>Only works if you can receive a big response by sending a single packet </a:t>
            </a:r>
          </a:p>
          <a:p>
            <a:pPr lvl="1"/>
            <a:r>
              <a:rPr lang="en-US" dirty="0"/>
              <a:t>otherwise spoofing doesn’t help you!</a:t>
            </a:r>
          </a:p>
        </p:txBody>
      </p:sp>
      <p:sp>
        <p:nvSpPr>
          <p:cNvPr id="4" name="Title 3">
            <a:extLst>
              <a:ext uri="{FF2B5EF4-FFF2-40B4-BE49-F238E27FC236}">
                <a16:creationId xmlns:a16="http://schemas.microsoft.com/office/drawing/2014/main" id="{92140412-C558-9F56-9EC9-5404850EA8E1}"/>
              </a:ext>
            </a:extLst>
          </p:cNvPr>
          <p:cNvSpPr>
            <a:spLocks noGrp="1"/>
          </p:cNvSpPr>
          <p:nvPr>
            <p:ph type="title"/>
          </p:nvPr>
        </p:nvSpPr>
        <p:spPr/>
        <p:txBody>
          <a:bodyPr/>
          <a:lstStyle/>
          <a:p>
            <a:r>
              <a:rPr lang="en-US" dirty="0"/>
              <a:t>Common UDP Amplifiers</a:t>
            </a:r>
          </a:p>
        </p:txBody>
      </p:sp>
      <p:sp>
        <p:nvSpPr>
          <p:cNvPr id="6" name="TextBox 5">
            <a:extLst>
              <a:ext uri="{FF2B5EF4-FFF2-40B4-BE49-F238E27FC236}">
                <a16:creationId xmlns:a16="http://schemas.microsoft.com/office/drawing/2014/main" id="{BB5049C6-4817-93FC-EEEB-96BCAAEB03E4}"/>
              </a:ext>
            </a:extLst>
          </p:cNvPr>
          <p:cNvSpPr txBox="1"/>
          <p:nvPr/>
        </p:nvSpPr>
        <p:spPr>
          <a:xfrm>
            <a:off x="344458" y="8226301"/>
            <a:ext cx="3822297" cy="830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en-US" sz="2400" b="1" dirty="0"/>
              <a:t>DNS:</a:t>
            </a:r>
            <a:r>
              <a:rPr lang="en-US" sz="2400" dirty="0"/>
              <a:t> Domain Name Server</a:t>
            </a:r>
          </a:p>
          <a:p>
            <a:pPr algn="l"/>
            <a:r>
              <a:rPr lang="en-US" sz="2400" b="1" dirty="0"/>
              <a:t>NTP:</a:t>
            </a:r>
            <a:r>
              <a:rPr lang="en-US" sz="2400" dirty="0"/>
              <a:t> Network Time Protocol</a:t>
            </a:r>
          </a:p>
        </p:txBody>
      </p:sp>
    </p:spTree>
    <p:extLst>
      <p:ext uri="{BB962C8B-B14F-4D97-AF65-F5344CB8AC3E}">
        <p14:creationId xmlns:p14="http://schemas.microsoft.com/office/powerpoint/2010/main" val="16266674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85729C-57AD-C4C5-3F3E-CB41A254AE19}"/>
              </a:ext>
            </a:extLst>
          </p:cNvPr>
          <p:cNvSpPr>
            <a:spLocks noGrp="1"/>
          </p:cNvSpPr>
          <p:nvPr>
            <p:ph type="sldNum" sz="quarter" idx="10"/>
          </p:nvPr>
        </p:nvSpPr>
        <p:spPr/>
        <p:txBody>
          <a:bodyPr/>
          <a:lstStyle/>
          <a:p>
            <a:pPr lvl="0"/>
            <a:fld id="{86CB4B4D-7CA3-9044-876B-883B54F8677D}" type="slidenum">
              <a:rPr lang="en-US" smtClean="0"/>
              <a:t>39</a:t>
            </a:fld>
            <a:endParaRPr lang="en-US"/>
          </a:p>
        </p:txBody>
      </p:sp>
      <p:sp>
        <p:nvSpPr>
          <p:cNvPr id="3" name="Text Placeholder 2">
            <a:extLst>
              <a:ext uri="{FF2B5EF4-FFF2-40B4-BE49-F238E27FC236}">
                <a16:creationId xmlns:a16="http://schemas.microsoft.com/office/drawing/2014/main" id="{3127E518-A1AD-A660-70A2-F75C588E20F5}"/>
              </a:ext>
            </a:extLst>
          </p:cNvPr>
          <p:cNvSpPr>
            <a:spLocks noGrp="1"/>
          </p:cNvSpPr>
          <p:nvPr>
            <p:ph type="body" idx="11"/>
          </p:nvPr>
        </p:nvSpPr>
        <p:spPr/>
        <p:txBody>
          <a:bodyPr/>
          <a:lstStyle/>
          <a:p>
            <a:r>
              <a:rPr lang="en-US" b="1" dirty="0"/>
              <a:t>2013:</a:t>
            </a:r>
            <a:r>
              <a:rPr lang="en-US" dirty="0"/>
              <a:t> DDoS attack generated 300 Gbps (DNS) </a:t>
            </a:r>
          </a:p>
          <a:p>
            <a:pPr lvl="1"/>
            <a:r>
              <a:rPr lang="en-US" dirty="0"/>
              <a:t>31,000 misconfigured open resolvers, each at 10 Mbps</a:t>
            </a:r>
          </a:p>
          <a:p>
            <a:pPr lvl="1"/>
            <a:r>
              <a:rPr lang="en-US" dirty="0"/>
              <a:t>Source: </a:t>
            </a:r>
            <a:r>
              <a:rPr lang="en-US" dirty="0">
                <a:solidFill>
                  <a:schemeClr val="accent1">
                    <a:lumMod val="75000"/>
                  </a:schemeClr>
                </a:solidFill>
              </a:rPr>
              <a:t>3 networks that allowed IP spoofing</a:t>
            </a:r>
          </a:p>
          <a:p>
            <a:endParaRPr lang="en-US" dirty="0"/>
          </a:p>
          <a:p>
            <a:r>
              <a:rPr lang="en-US" b="1" dirty="0"/>
              <a:t>2014:</a:t>
            </a:r>
            <a:r>
              <a:rPr lang="en-US" dirty="0"/>
              <a:t> 400 Gbps DDoS attacked used 4500 NTP servers</a:t>
            </a:r>
          </a:p>
        </p:txBody>
      </p:sp>
      <p:sp>
        <p:nvSpPr>
          <p:cNvPr id="4" name="Title 3">
            <a:extLst>
              <a:ext uri="{FF2B5EF4-FFF2-40B4-BE49-F238E27FC236}">
                <a16:creationId xmlns:a16="http://schemas.microsoft.com/office/drawing/2014/main" id="{98061A6F-E899-FA0E-EABA-369241A1B452}"/>
              </a:ext>
            </a:extLst>
          </p:cNvPr>
          <p:cNvSpPr>
            <a:spLocks noGrp="1"/>
          </p:cNvSpPr>
          <p:nvPr>
            <p:ph type="title"/>
          </p:nvPr>
        </p:nvSpPr>
        <p:spPr/>
        <p:txBody>
          <a:bodyPr/>
          <a:lstStyle/>
          <a:p>
            <a:r>
              <a:rPr lang="en-US" dirty="0"/>
              <a:t>Amplification Attacks</a:t>
            </a:r>
          </a:p>
        </p:txBody>
      </p:sp>
    </p:spTree>
    <p:extLst>
      <p:ext uri="{BB962C8B-B14F-4D97-AF65-F5344CB8AC3E}">
        <p14:creationId xmlns:p14="http://schemas.microsoft.com/office/powerpoint/2010/main" val="35846352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defTabSz="1219170" rtl="0"/>
            <a:fld id="{305A9689-D743-45A3-840C-2FE73241F6EC}" type="slidenum">
              <a:rPr lang="en-US" kern="1200">
                <a:solidFill>
                  <a:srgbClr val="000082">
                    <a:shade val="90000"/>
                  </a:srgbClr>
                </a:solidFill>
                <a:latin typeface="Calibri"/>
              </a:rPr>
              <a:pPr defTabSz="1219170" rtl="0"/>
              <a:t>4</a:t>
            </a:fld>
            <a:endParaRPr lang="en-US" kern="1200">
              <a:solidFill>
                <a:srgbClr val="000082">
                  <a:shade val="90000"/>
                </a:srgbClr>
              </a:solidFill>
              <a:latin typeface="Calibri"/>
            </a:endParaRPr>
          </a:p>
        </p:txBody>
      </p:sp>
      <p:sp>
        <p:nvSpPr>
          <p:cNvPr id="2112514" name="Rectangle 2"/>
          <p:cNvSpPr>
            <a:spLocks noGrp="1" noChangeArrowheads="1"/>
          </p:cNvSpPr>
          <p:nvPr>
            <p:ph type="title"/>
          </p:nvPr>
        </p:nvSpPr>
        <p:spPr/>
        <p:txBody>
          <a:bodyPr/>
          <a:lstStyle/>
          <a:p>
            <a:r>
              <a:rPr lang="en-US" dirty="0"/>
              <a:t>Life Just Before SQL Slammer</a:t>
            </a:r>
          </a:p>
        </p:txBody>
      </p:sp>
      <p:pic>
        <p:nvPicPr>
          <p:cNvPr id="11" name="Picture 3"/>
          <p:cNvPicPr>
            <a:picLocks noGrp="1" noChangeArrowheads="1"/>
          </p:cNvPicPr>
          <p:nvPr>
            <p:ph idx="4294967295"/>
          </p:nvPr>
        </p:nvPicPr>
        <p:blipFill>
          <a:blip r:embed="rId3"/>
          <a:srcRect/>
          <a:stretch>
            <a:fillRect/>
          </a:stretch>
        </p:blipFill>
        <p:spPr>
          <a:xfrm>
            <a:off x="2633864" y="2061335"/>
            <a:ext cx="10972800" cy="6046787"/>
          </a:xfrm>
        </p:spPr>
      </p:pic>
      <p:sp>
        <p:nvSpPr>
          <p:cNvPr id="2112516" name="Oval 4"/>
          <p:cNvSpPr>
            <a:spLocks noChangeArrowheads="1"/>
          </p:cNvSpPr>
          <p:nvPr/>
        </p:nvSpPr>
        <p:spPr bwMode="auto">
          <a:xfrm>
            <a:off x="2641600" y="7376801"/>
            <a:ext cx="2946400" cy="406400"/>
          </a:xfrm>
          <a:prstGeom prst="ellipse">
            <a:avLst/>
          </a:prstGeom>
          <a:solidFill>
            <a:srgbClr val="FF8000">
              <a:alpha val="0"/>
            </a:srgbClr>
          </a:solidFill>
          <a:ln w="28575">
            <a:solidFill>
              <a:srgbClr val="FF8000"/>
            </a:solidFill>
            <a:round/>
            <a:headEnd/>
            <a:tailEnd/>
          </a:ln>
          <a:effectLst/>
        </p:spPr>
        <p:txBody>
          <a:bodyPr wrap="none" anchor="ctr"/>
          <a:lstStyle/>
          <a:p>
            <a:pPr algn="l" defTabSz="1219170" rtl="0"/>
            <a:endParaRPr lang="en-US" sz="2400" kern="1200">
              <a:solidFill>
                <a:prstClr val="black"/>
              </a:solidFill>
              <a:latin typeface="Constantia"/>
            </a:endParaRPr>
          </a:p>
        </p:txBody>
      </p:sp>
    </p:spTree>
    <p:extLst>
      <p:ext uri="{BB962C8B-B14F-4D97-AF65-F5344CB8AC3E}">
        <p14:creationId xmlns:p14="http://schemas.microsoft.com/office/powerpoint/2010/main" val="2757646832"/>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56905F-7219-A927-54D1-042864A5D418}"/>
              </a:ext>
            </a:extLst>
          </p:cNvPr>
          <p:cNvSpPr>
            <a:spLocks noGrp="1"/>
          </p:cNvSpPr>
          <p:nvPr>
            <p:ph type="sldNum" sz="quarter" idx="10"/>
          </p:nvPr>
        </p:nvSpPr>
        <p:spPr/>
        <p:txBody>
          <a:bodyPr/>
          <a:lstStyle/>
          <a:p>
            <a:pPr lvl="0"/>
            <a:fld id="{86CB4B4D-7CA3-9044-876B-883B54F8677D}" type="slidenum">
              <a:rPr lang="en-US" smtClean="0"/>
              <a:t>40</a:t>
            </a:fld>
            <a:endParaRPr lang="en-US"/>
          </a:p>
        </p:txBody>
      </p:sp>
      <p:sp>
        <p:nvSpPr>
          <p:cNvPr id="3" name="Text Placeholder 2">
            <a:extLst>
              <a:ext uri="{FF2B5EF4-FFF2-40B4-BE49-F238E27FC236}">
                <a16:creationId xmlns:a16="http://schemas.microsoft.com/office/drawing/2014/main" id="{B8E663CE-B4D0-FC22-45A4-640974246C4E}"/>
              </a:ext>
            </a:extLst>
          </p:cNvPr>
          <p:cNvSpPr>
            <a:spLocks noGrp="1"/>
          </p:cNvSpPr>
          <p:nvPr>
            <p:ph type="body" idx="11"/>
          </p:nvPr>
        </p:nvSpPr>
        <p:spPr/>
        <p:txBody>
          <a:bodyPr/>
          <a:lstStyle/>
          <a:p>
            <a:endParaRPr lang="en-US" dirty="0"/>
          </a:p>
        </p:txBody>
      </p:sp>
      <p:sp>
        <p:nvSpPr>
          <p:cNvPr id="4" name="Title 3">
            <a:extLst>
              <a:ext uri="{FF2B5EF4-FFF2-40B4-BE49-F238E27FC236}">
                <a16:creationId xmlns:a16="http://schemas.microsoft.com/office/drawing/2014/main" id="{D856E8D5-CD1F-D355-BAC0-898655D2C65C}"/>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50A4B5EE-98FE-19C8-D3B4-4AD43236CFA7}"/>
              </a:ext>
            </a:extLst>
          </p:cNvPr>
          <p:cNvPicPr>
            <a:picLocks noChangeAspect="1"/>
          </p:cNvPicPr>
          <p:nvPr/>
        </p:nvPicPr>
        <p:blipFill>
          <a:blip r:embed="rId2"/>
          <a:stretch>
            <a:fillRect/>
          </a:stretch>
        </p:blipFill>
        <p:spPr>
          <a:xfrm>
            <a:off x="1074153" y="339524"/>
            <a:ext cx="14418289" cy="7933107"/>
          </a:xfrm>
          <a:prstGeom prst="rect">
            <a:avLst/>
          </a:prstGeom>
        </p:spPr>
      </p:pic>
      <p:sp>
        <p:nvSpPr>
          <p:cNvPr id="8" name="TextBox 7">
            <a:extLst>
              <a:ext uri="{FF2B5EF4-FFF2-40B4-BE49-F238E27FC236}">
                <a16:creationId xmlns:a16="http://schemas.microsoft.com/office/drawing/2014/main" id="{39EA817B-3D82-3EDC-114E-EA43479C5950}"/>
              </a:ext>
            </a:extLst>
          </p:cNvPr>
          <p:cNvSpPr txBox="1"/>
          <p:nvPr/>
        </p:nvSpPr>
        <p:spPr>
          <a:xfrm>
            <a:off x="0" y="8677875"/>
            <a:ext cx="16256000" cy="7078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1600" dirty="0">
                <a:hlinkClick r:id="rId3"/>
              </a:rPr>
              <a:t>https://www.wsj.com/articles/denial-of-service-web-attack-affects-amazon-twitter-others-1477056080</a:t>
            </a:r>
            <a:endParaRPr lang="en-US" sz="1600" dirty="0"/>
          </a:p>
          <a:p>
            <a:endParaRPr lang="en-US" sz="2400" dirty="0"/>
          </a:p>
        </p:txBody>
      </p:sp>
    </p:spTree>
    <p:extLst>
      <p:ext uri="{BB962C8B-B14F-4D97-AF65-F5344CB8AC3E}">
        <p14:creationId xmlns:p14="http://schemas.microsoft.com/office/powerpoint/2010/main" val="332068518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B823E6-CE08-8F09-C1BE-74FDE18C51FE}"/>
              </a:ext>
            </a:extLst>
          </p:cNvPr>
          <p:cNvSpPr>
            <a:spLocks noGrp="1"/>
          </p:cNvSpPr>
          <p:nvPr>
            <p:ph type="sldNum" sz="quarter" idx="10"/>
          </p:nvPr>
        </p:nvSpPr>
        <p:spPr/>
        <p:txBody>
          <a:bodyPr/>
          <a:lstStyle/>
          <a:p>
            <a:pPr lvl="0"/>
            <a:fld id="{86CB4B4D-7CA3-9044-876B-883B54F8677D}" type="slidenum">
              <a:rPr lang="en-US" smtClean="0"/>
              <a:t>41</a:t>
            </a:fld>
            <a:endParaRPr lang="en-US"/>
          </a:p>
        </p:txBody>
      </p:sp>
      <p:sp>
        <p:nvSpPr>
          <p:cNvPr id="3" name="Text Placeholder 2">
            <a:extLst>
              <a:ext uri="{FF2B5EF4-FFF2-40B4-BE49-F238E27FC236}">
                <a16:creationId xmlns:a16="http://schemas.microsoft.com/office/drawing/2014/main" id="{94CEE7C0-30FE-5E73-B97C-0AD3EB2F1041}"/>
              </a:ext>
            </a:extLst>
          </p:cNvPr>
          <p:cNvSpPr>
            <a:spLocks noGrp="1"/>
          </p:cNvSpPr>
          <p:nvPr>
            <p:ph type="body" idx="11"/>
          </p:nvPr>
        </p:nvSpPr>
        <p:spPr>
          <a:xfrm>
            <a:off x="1807284" y="6831486"/>
            <a:ext cx="8100509" cy="1753499"/>
          </a:xfrm>
        </p:spPr>
        <p:txBody>
          <a:bodyPr/>
          <a:lstStyle/>
          <a:p>
            <a:r>
              <a:rPr lang="en-US" sz="2800" dirty="0"/>
              <a:t>A Botnet of IoT Devices</a:t>
            </a:r>
          </a:p>
          <a:p>
            <a:r>
              <a:rPr lang="en-US" sz="2800" dirty="0"/>
              <a:t>Attack came from “tens of millions” of addresses on infected machines (with </a:t>
            </a:r>
            <a:r>
              <a:rPr lang="en-US" sz="2800" b="1" dirty="0" err="1"/>
              <a:t>Mirai</a:t>
            </a:r>
            <a:r>
              <a:rPr lang="en-US" sz="2800" b="1" dirty="0"/>
              <a:t> </a:t>
            </a:r>
            <a:r>
              <a:rPr lang="en-US" sz="2800" dirty="0"/>
              <a:t>malware)</a:t>
            </a:r>
          </a:p>
          <a:p>
            <a:r>
              <a:rPr lang="en-US" sz="2800" dirty="0"/>
              <a:t>Caused an attack with a magnitude of 1.2 </a:t>
            </a:r>
            <a:r>
              <a:rPr lang="en-US" sz="2800" dirty="0" err="1"/>
              <a:t>Tbps</a:t>
            </a:r>
            <a:r>
              <a:rPr lang="en-US" sz="2800" dirty="0"/>
              <a:t>!</a:t>
            </a:r>
          </a:p>
          <a:p>
            <a:pPr marL="317500" indent="0">
              <a:buNone/>
            </a:pPr>
            <a:endParaRPr lang="en-US" sz="3200" dirty="0"/>
          </a:p>
        </p:txBody>
      </p:sp>
      <p:sp>
        <p:nvSpPr>
          <p:cNvPr id="4" name="Title 3">
            <a:extLst>
              <a:ext uri="{FF2B5EF4-FFF2-40B4-BE49-F238E27FC236}">
                <a16:creationId xmlns:a16="http://schemas.microsoft.com/office/drawing/2014/main" id="{BE920B2B-8BEE-1144-F813-DAFEED88203F}"/>
              </a:ext>
            </a:extLst>
          </p:cNvPr>
          <p:cNvSpPr>
            <a:spLocks noGrp="1"/>
          </p:cNvSpPr>
          <p:nvPr>
            <p:ph type="title"/>
          </p:nvPr>
        </p:nvSpPr>
        <p:spPr/>
        <p:txBody>
          <a:bodyPr/>
          <a:lstStyle/>
          <a:p>
            <a:r>
              <a:rPr lang="en-US" dirty="0"/>
              <a:t>Cause:</a:t>
            </a:r>
            <a:br>
              <a:rPr lang="en-US" dirty="0"/>
            </a:br>
            <a:r>
              <a:rPr lang="en-US" dirty="0">
                <a:solidFill>
                  <a:schemeClr val="bg2">
                    <a:lumMod val="75000"/>
                  </a:schemeClr>
                </a:solidFill>
              </a:rPr>
              <a:t>DNS </a:t>
            </a:r>
            <a:r>
              <a:rPr lang="en-US" dirty="0"/>
              <a:t>Amplification Attack</a:t>
            </a:r>
            <a:endParaRPr lang="en-US" dirty="0">
              <a:solidFill>
                <a:schemeClr val="bg2">
                  <a:lumMod val="75000"/>
                </a:schemeClr>
              </a:solidFill>
            </a:endParaRPr>
          </a:p>
        </p:txBody>
      </p:sp>
      <p:pic>
        <p:nvPicPr>
          <p:cNvPr id="6" name="Picture 5">
            <a:extLst>
              <a:ext uri="{FF2B5EF4-FFF2-40B4-BE49-F238E27FC236}">
                <a16:creationId xmlns:a16="http://schemas.microsoft.com/office/drawing/2014/main" id="{F6051637-C777-9C59-2226-3A347997A76D}"/>
              </a:ext>
            </a:extLst>
          </p:cNvPr>
          <p:cNvPicPr>
            <a:picLocks noChangeAspect="1"/>
          </p:cNvPicPr>
          <p:nvPr/>
        </p:nvPicPr>
        <p:blipFill rotWithShape="1">
          <a:blip r:embed="rId2"/>
          <a:srcRect l="60386"/>
          <a:stretch/>
        </p:blipFill>
        <p:spPr>
          <a:xfrm>
            <a:off x="10728959" y="1625831"/>
            <a:ext cx="4341163" cy="4564776"/>
          </a:xfrm>
          <a:prstGeom prst="rect">
            <a:avLst/>
          </a:prstGeom>
        </p:spPr>
      </p:pic>
      <p:pic>
        <p:nvPicPr>
          <p:cNvPr id="9" name="Picture 8">
            <a:extLst>
              <a:ext uri="{FF2B5EF4-FFF2-40B4-BE49-F238E27FC236}">
                <a16:creationId xmlns:a16="http://schemas.microsoft.com/office/drawing/2014/main" id="{F36F0795-96F5-94BB-2A60-2D3CDEC6FED6}"/>
              </a:ext>
            </a:extLst>
          </p:cNvPr>
          <p:cNvPicPr>
            <a:picLocks noChangeAspect="1"/>
          </p:cNvPicPr>
          <p:nvPr/>
        </p:nvPicPr>
        <p:blipFill rotWithShape="1">
          <a:blip r:embed="rId3"/>
          <a:srcRect l="2467" r="35840"/>
          <a:stretch/>
        </p:blipFill>
        <p:spPr>
          <a:xfrm>
            <a:off x="315596" y="1625831"/>
            <a:ext cx="8189708" cy="4351397"/>
          </a:xfrm>
          <a:prstGeom prst="rect">
            <a:avLst/>
          </a:prstGeom>
        </p:spPr>
      </p:pic>
      <p:sp>
        <p:nvSpPr>
          <p:cNvPr id="10" name="Arrow: Right 9">
            <a:extLst>
              <a:ext uri="{FF2B5EF4-FFF2-40B4-BE49-F238E27FC236}">
                <a16:creationId xmlns:a16="http://schemas.microsoft.com/office/drawing/2014/main" id="{948AF341-AE57-4E05-A6D6-00F7D1FF755F}"/>
              </a:ext>
            </a:extLst>
          </p:cNvPr>
          <p:cNvSpPr/>
          <p:nvPr/>
        </p:nvSpPr>
        <p:spPr>
          <a:xfrm>
            <a:off x="8650778" y="3591296"/>
            <a:ext cx="1823258" cy="716973"/>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1" name="Arrow: Right 10">
            <a:extLst>
              <a:ext uri="{FF2B5EF4-FFF2-40B4-BE49-F238E27FC236}">
                <a16:creationId xmlns:a16="http://schemas.microsoft.com/office/drawing/2014/main" id="{B0FD15DF-D9AA-5C1C-0BEA-B00A765ABF7F}"/>
              </a:ext>
            </a:extLst>
          </p:cNvPr>
          <p:cNvSpPr/>
          <p:nvPr/>
        </p:nvSpPr>
        <p:spPr>
          <a:xfrm rot="1372922">
            <a:off x="8762766" y="2426722"/>
            <a:ext cx="1823258" cy="716973"/>
          </a:xfrm>
          <a:prstGeom prst="rightArrow">
            <a:avLst>
              <a:gd name="adj1" fmla="val 48162"/>
              <a:gd name="adj2" fmla="val 50000"/>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2" name="Arrow: Right 11">
            <a:extLst>
              <a:ext uri="{FF2B5EF4-FFF2-40B4-BE49-F238E27FC236}">
                <a16:creationId xmlns:a16="http://schemas.microsoft.com/office/drawing/2014/main" id="{05CF58B1-9B9C-D953-A874-BC265D3A9BCD}"/>
              </a:ext>
            </a:extLst>
          </p:cNvPr>
          <p:cNvSpPr/>
          <p:nvPr/>
        </p:nvSpPr>
        <p:spPr>
          <a:xfrm rot="20227078" flipV="1">
            <a:off x="8801560" y="4712826"/>
            <a:ext cx="1823258" cy="716973"/>
          </a:xfrm>
          <a:prstGeom prst="rightArrow">
            <a:avLst>
              <a:gd name="adj1" fmla="val 48162"/>
              <a:gd name="adj2" fmla="val 50000"/>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461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Tree>
    <p:extLst>
      <p:ext uri="{BB962C8B-B14F-4D97-AF65-F5344CB8AC3E}">
        <p14:creationId xmlns:p14="http://schemas.microsoft.com/office/powerpoint/2010/main" val="36199856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440C84-A914-54EC-F25A-3D025A54E81A}"/>
              </a:ext>
            </a:extLst>
          </p:cNvPr>
          <p:cNvSpPr>
            <a:spLocks noGrp="1"/>
          </p:cNvSpPr>
          <p:nvPr>
            <p:ph type="sldNum" sz="quarter" idx="10"/>
          </p:nvPr>
        </p:nvSpPr>
        <p:spPr/>
        <p:txBody>
          <a:bodyPr/>
          <a:lstStyle/>
          <a:p>
            <a:pPr lvl="0"/>
            <a:fld id="{86CB4B4D-7CA3-9044-876B-883B54F8677D}" type="slidenum">
              <a:rPr lang="en-US" smtClean="0"/>
              <a:t>42</a:t>
            </a:fld>
            <a:endParaRPr lang="en-US"/>
          </a:p>
        </p:txBody>
      </p:sp>
      <p:sp>
        <p:nvSpPr>
          <p:cNvPr id="3" name="Text Placeholder 2">
            <a:extLst>
              <a:ext uri="{FF2B5EF4-FFF2-40B4-BE49-F238E27FC236}">
                <a16:creationId xmlns:a16="http://schemas.microsoft.com/office/drawing/2014/main" id="{3F5DED5B-121C-40C2-D0FB-79F2F6D8E749}"/>
              </a:ext>
            </a:extLst>
          </p:cNvPr>
          <p:cNvSpPr>
            <a:spLocks noGrp="1"/>
          </p:cNvSpPr>
          <p:nvPr>
            <p:ph type="body" idx="11"/>
          </p:nvPr>
        </p:nvSpPr>
        <p:spPr>
          <a:xfrm>
            <a:off x="1587500" y="2197100"/>
            <a:ext cx="6362401" cy="5753100"/>
          </a:xfrm>
        </p:spPr>
        <p:txBody>
          <a:bodyPr/>
          <a:lstStyle/>
          <a:p>
            <a:r>
              <a:rPr lang="en-US" dirty="0"/>
              <a:t>Record of amplification!</a:t>
            </a:r>
          </a:p>
          <a:p>
            <a:pPr lvl="1"/>
            <a:r>
              <a:rPr lang="en-US" dirty="0"/>
              <a:t>1.7 </a:t>
            </a:r>
            <a:r>
              <a:rPr lang="en-US" dirty="0" err="1"/>
              <a:t>Tbps</a:t>
            </a:r>
            <a:r>
              <a:rPr lang="en-US" dirty="0"/>
              <a:t> amplification attack</a:t>
            </a:r>
          </a:p>
          <a:p>
            <a:endParaRPr lang="en-US" dirty="0"/>
          </a:p>
          <a:p>
            <a:r>
              <a:rPr lang="en-US" sz="2400" dirty="0">
                <a:solidFill>
                  <a:schemeClr val="accent1">
                    <a:lumMod val="75000"/>
                  </a:schemeClr>
                </a:solidFill>
                <a:hlinkClick r:id="rId3">
                  <a:extLst>
                    <a:ext uri="{A12FA001-AC4F-418D-AE19-62706E023703}">
                      <ahyp:hlinkClr xmlns:ahyp="http://schemas.microsoft.com/office/drawing/2018/hyperlinkcolor" val="tx"/>
                    </a:ext>
                  </a:extLst>
                </a:hlinkClick>
              </a:rPr>
              <a:t>An amplification by a factor of 51,000</a:t>
            </a:r>
            <a:r>
              <a:rPr lang="en-US" sz="2400" dirty="0"/>
              <a:t> using thousands of misconfigured Memcached servers exposed on the Internet</a:t>
            </a:r>
          </a:p>
          <a:p>
            <a:pPr marL="317500" indent="0">
              <a:buNone/>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4E16EAF6-1DD2-2D63-36A1-96881B081D81}"/>
              </a:ext>
            </a:extLst>
          </p:cNvPr>
          <p:cNvSpPr>
            <a:spLocks noGrp="1"/>
          </p:cNvSpPr>
          <p:nvPr>
            <p:ph type="title"/>
          </p:nvPr>
        </p:nvSpPr>
        <p:spPr/>
        <p:txBody>
          <a:bodyPr/>
          <a:lstStyle/>
          <a:p>
            <a:r>
              <a:rPr lang="en-US" dirty="0"/>
              <a:t>Amplification Attacks</a:t>
            </a:r>
            <a:br>
              <a:rPr lang="en-US" dirty="0"/>
            </a:br>
            <a:r>
              <a:rPr lang="en-US" b="1" dirty="0">
                <a:hlinkClick r:id="rId4"/>
              </a:rPr>
              <a:t>Memcached</a:t>
            </a:r>
            <a:endParaRPr lang="en-US" b="1" dirty="0"/>
          </a:p>
        </p:txBody>
      </p:sp>
      <p:pic>
        <p:nvPicPr>
          <p:cNvPr id="5122" name="Picture 2" descr="Two PoC exploits for Memcached DDoS attacks have been released  onlineSecurity Affairs">
            <a:extLst>
              <a:ext uri="{FF2B5EF4-FFF2-40B4-BE49-F238E27FC236}">
                <a16:creationId xmlns:a16="http://schemas.microsoft.com/office/drawing/2014/main" id="{E9A01064-766D-9EAC-C8FA-5A851FABBE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032" y="1407869"/>
            <a:ext cx="7331561" cy="733156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emcached-amplification-ddos-attack">
            <a:extLst>
              <a:ext uri="{FF2B5EF4-FFF2-40B4-BE49-F238E27FC236}">
                <a16:creationId xmlns:a16="http://schemas.microsoft.com/office/drawing/2014/main" id="{5928800B-E106-AD66-AEBA-E0AA1D181C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3802" y="5658648"/>
            <a:ext cx="5752484" cy="30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9157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5106EB-DBC1-8228-CDC1-94FF07DE3349}"/>
              </a:ext>
            </a:extLst>
          </p:cNvPr>
          <p:cNvSpPr>
            <a:spLocks noGrp="1"/>
          </p:cNvSpPr>
          <p:nvPr>
            <p:ph type="sldNum" sz="quarter" idx="10"/>
          </p:nvPr>
        </p:nvSpPr>
        <p:spPr/>
        <p:txBody>
          <a:bodyPr/>
          <a:lstStyle/>
          <a:p>
            <a:pPr lvl="0"/>
            <a:fld id="{86CB4B4D-7CA3-9044-876B-883B54F8677D}" type="slidenum">
              <a:rPr lang="en-US" smtClean="0"/>
              <a:t>43</a:t>
            </a:fld>
            <a:endParaRPr lang="en-US"/>
          </a:p>
        </p:txBody>
      </p:sp>
      <p:sp>
        <p:nvSpPr>
          <p:cNvPr id="3" name="Text Placeholder 2">
            <a:extLst>
              <a:ext uri="{FF2B5EF4-FFF2-40B4-BE49-F238E27FC236}">
                <a16:creationId xmlns:a16="http://schemas.microsoft.com/office/drawing/2014/main" id="{A40095B9-4B9D-E27C-C866-5188C2C97BB6}"/>
              </a:ext>
            </a:extLst>
          </p:cNvPr>
          <p:cNvSpPr>
            <a:spLocks noGrp="1"/>
          </p:cNvSpPr>
          <p:nvPr>
            <p:ph type="body" idx="11"/>
          </p:nvPr>
        </p:nvSpPr>
        <p:spPr/>
        <p:txBody>
          <a:bodyPr/>
          <a:lstStyle/>
          <a:p>
            <a:r>
              <a:rPr lang="en-US" dirty="0"/>
              <a:t>Command bot army to: </a:t>
            </a:r>
          </a:p>
          <a:p>
            <a:pPr lvl="1"/>
            <a:r>
              <a:rPr lang="en-US" dirty="0"/>
              <a:t>Complete real TCP connection</a:t>
            </a:r>
          </a:p>
          <a:p>
            <a:pPr lvl="1"/>
            <a:r>
              <a:rPr lang="en-US" dirty="0"/>
              <a:t>Complete TLS Handshake</a:t>
            </a:r>
          </a:p>
          <a:p>
            <a:pPr lvl="1"/>
            <a:r>
              <a:rPr lang="en-US" dirty="0"/>
              <a:t>GET large image or other content </a:t>
            </a:r>
          </a:p>
          <a:p>
            <a:pPr lvl="1"/>
            <a:endParaRPr lang="en-US" dirty="0"/>
          </a:p>
          <a:p>
            <a:r>
              <a:rPr lang="en-US" dirty="0"/>
              <a:t>Will bypass flood protections…. but attacker can no longer use random source IPs </a:t>
            </a:r>
          </a:p>
          <a:p>
            <a:endParaRPr lang="en-US" dirty="0"/>
          </a:p>
          <a:p>
            <a:r>
              <a:rPr lang="en-US" dirty="0"/>
              <a:t>Victim site can block or rate limit bots </a:t>
            </a:r>
          </a:p>
        </p:txBody>
      </p:sp>
      <p:sp>
        <p:nvSpPr>
          <p:cNvPr id="4" name="Title 3">
            <a:extLst>
              <a:ext uri="{FF2B5EF4-FFF2-40B4-BE49-F238E27FC236}">
                <a16:creationId xmlns:a16="http://schemas.microsoft.com/office/drawing/2014/main" id="{FEA54B81-6F4B-84C4-414F-4AE5D50A8D91}"/>
              </a:ext>
            </a:extLst>
          </p:cNvPr>
          <p:cNvSpPr>
            <a:spLocks noGrp="1"/>
          </p:cNvSpPr>
          <p:nvPr>
            <p:ph type="title"/>
          </p:nvPr>
        </p:nvSpPr>
        <p:spPr/>
        <p:txBody>
          <a:bodyPr/>
          <a:lstStyle/>
          <a:p>
            <a:r>
              <a:rPr lang="en-US" dirty="0"/>
              <a:t>Moving Up Stack: GET Floods</a:t>
            </a:r>
          </a:p>
        </p:txBody>
      </p:sp>
    </p:spTree>
    <p:extLst>
      <p:ext uri="{BB962C8B-B14F-4D97-AF65-F5344CB8AC3E}">
        <p14:creationId xmlns:p14="http://schemas.microsoft.com/office/powerpoint/2010/main" val="21543708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1219170" rtl="0"/>
            <a:fld id="{44E62CDA-7DB0-4B75-A64A-258F1AF4BF5E}" type="slidenum">
              <a:rPr lang="en-US" kern="1200">
                <a:solidFill>
                  <a:srgbClr val="000082">
                    <a:shade val="90000"/>
                  </a:srgbClr>
                </a:solidFill>
                <a:latin typeface="Calibri"/>
              </a:rPr>
              <a:pPr defTabSz="1219170" rtl="0"/>
              <a:t>44</a:t>
            </a:fld>
            <a:endParaRPr lang="en-US" kern="1200">
              <a:solidFill>
                <a:srgbClr val="000082">
                  <a:shade val="90000"/>
                </a:srgbClr>
              </a:solidFill>
              <a:latin typeface="Calibri"/>
            </a:endParaRPr>
          </a:p>
        </p:txBody>
      </p:sp>
      <p:sp>
        <p:nvSpPr>
          <p:cNvPr id="2182147" name="Rectangle 3"/>
          <p:cNvSpPr>
            <a:spLocks noGrp="1" noChangeArrowheads="1"/>
          </p:cNvSpPr>
          <p:nvPr>
            <p:ph type="body" idx="11"/>
          </p:nvPr>
        </p:nvSpPr>
        <p:spPr/>
        <p:txBody>
          <a:bodyPr/>
          <a:lstStyle/>
          <a:p>
            <a:r>
              <a:rPr lang="en-US" dirty="0"/>
              <a:t>To attack a victim, first discover available resources</a:t>
            </a:r>
          </a:p>
          <a:p>
            <a:r>
              <a:rPr lang="en-US" dirty="0"/>
              <a:t>Many commonly used reconnaissance techniques</a:t>
            </a:r>
          </a:p>
          <a:p>
            <a:pPr lvl="1"/>
            <a:r>
              <a:rPr lang="en-US" dirty="0"/>
              <a:t>Port scanning</a:t>
            </a:r>
          </a:p>
          <a:p>
            <a:pPr lvl="1"/>
            <a:r>
              <a:rPr lang="en-US" dirty="0"/>
              <a:t>Host/application fingerprinting</a:t>
            </a:r>
          </a:p>
          <a:p>
            <a:pPr lvl="1"/>
            <a:r>
              <a:rPr lang="en-US" dirty="0"/>
              <a:t>Traceroute</a:t>
            </a:r>
          </a:p>
          <a:p>
            <a:pPr lvl="1"/>
            <a:r>
              <a:rPr lang="en-US" dirty="0"/>
              <a:t>DNS (reverse DNS scanning, Zone transfer)</a:t>
            </a:r>
          </a:p>
          <a:p>
            <a:pPr lvl="1"/>
            <a:r>
              <a:rPr lang="en-US" dirty="0"/>
              <a:t>SNMP</a:t>
            </a:r>
          </a:p>
          <a:p>
            <a:r>
              <a:rPr lang="en-US" dirty="0"/>
              <a:t>These are meant for use by admins to diagnose network problems!</a:t>
            </a:r>
          </a:p>
          <a:p>
            <a:pPr lvl="1"/>
            <a:r>
              <a:rPr lang="en-US" dirty="0"/>
              <a:t>Trade-off between the ability to diagnose a network and reveal security sensitive information</a:t>
            </a:r>
          </a:p>
          <a:p>
            <a:endParaRPr lang="en-US" dirty="0"/>
          </a:p>
        </p:txBody>
      </p:sp>
      <p:sp>
        <p:nvSpPr>
          <p:cNvPr id="2182146" name="Rectangle 2"/>
          <p:cNvSpPr>
            <a:spLocks noGrp="1" noChangeArrowheads="1"/>
          </p:cNvSpPr>
          <p:nvPr>
            <p:ph type="title"/>
          </p:nvPr>
        </p:nvSpPr>
        <p:spPr/>
        <p:txBody>
          <a:bodyPr/>
          <a:lstStyle/>
          <a:p>
            <a:r>
              <a:rPr lang="en-US" dirty="0"/>
              <a:t>Reconnaissance</a:t>
            </a:r>
          </a:p>
        </p:txBody>
      </p:sp>
    </p:spTree>
    <p:extLst>
      <p:ext uri="{BB962C8B-B14F-4D97-AF65-F5344CB8AC3E}">
        <p14:creationId xmlns:p14="http://schemas.microsoft.com/office/powerpoint/2010/main" val="39947866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2147">
                                            <p:txEl>
                                              <p:pRg st="1" end="1"/>
                                            </p:txEl>
                                          </p:spTgt>
                                        </p:tgtEl>
                                        <p:attrNameLst>
                                          <p:attrName>style.visibility</p:attrName>
                                        </p:attrNameLst>
                                      </p:cBhvr>
                                      <p:to>
                                        <p:strVal val="visible"/>
                                      </p:to>
                                    </p:set>
                                    <p:animEffect transition="in" filter="fade">
                                      <p:cBhvr>
                                        <p:cTn id="7" dur="500"/>
                                        <p:tgtEl>
                                          <p:spTgt spid="218214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82147">
                                            <p:txEl>
                                              <p:pRg st="2" end="2"/>
                                            </p:txEl>
                                          </p:spTgt>
                                        </p:tgtEl>
                                        <p:attrNameLst>
                                          <p:attrName>style.visibility</p:attrName>
                                        </p:attrNameLst>
                                      </p:cBhvr>
                                      <p:to>
                                        <p:strVal val="visible"/>
                                      </p:to>
                                    </p:set>
                                    <p:animEffect transition="in" filter="fade">
                                      <p:cBhvr>
                                        <p:cTn id="10" dur="500"/>
                                        <p:tgtEl>
                                          <p:spTgt spid="218214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82147">
                                            <p:txEl>
                                              <p:pRg st="3" end="3"/>
                                            </p:txEl>
                                          </p:spTgt>
                                        </p:tgtEl>
                                        <p:attrNameLst>
                                          <p:attrName>style.visibility</p:attrName>
                                        </p:attrNameLst>
                                      </p:cBhvr>
                                      <p:to>
                                        <p:strVal val="visible"/>
                                      </p:to>
                                    </p:set>
                                    <p:animEffect transition="in" filter="fade">
                                      <p:cBhvr>
                                        <p:cTn id="13" dur="500"/>
                                        <p:tgtEl>
                                          <p:spTgt spid="218214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82147">
                                            <p:txEl>
                                              <p:pRg st="4" end="4"/>
                                            </p:txEl>
                                          </p:spTgt>
                                        </p:tgtEl>
                                        <p:attrNameLst>
                                          <p:attrName>style.visibility</p:attrName>
                                        </p:attrNameLst>
                                      </p:cBhvr>
                                      <p:to>
                                        <p:strVal val="visible"/>
                                      </p:to>
                                    </p:set>
                                    <p:animEffect transition="in" filter="fade">
                                      <p:cBhvr>
                                        <p:cTn id="16" dur="500"/>
                                        <p:tgtEl>
                                          <p:spTgt spid="2182147">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182147">
                                            <p:txEl>
                                              <p:pRg st="5" end="5"/>
                                            </p:txEl>
                                          </p:spTgt>
                                        </p:tgtEl>
                                        <p:attrNameLst>
                                          <p:attrName>style.visibility</p:attrName>
                                        </p:attrNameLst>
                                      </p:cBhvr>
                                      <p:to>
                                        <p:strVal val="visible"/>
                                      </p:to>
                                    </p:set>
                                    <p:animEffect transition="in" filter="fade">
                                      <p:cBhvr>
                                        <p:cTn id="19" dur="500"/>
                                        <p:tgtEl>
                                          <p:spTgt spid="2182147">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182147">
                                            <p:txEl>
                                              <p:pRg st="6" end="6"/>
                                            </p:txEl>
                                          </p:spTgt>
                                        </p:tgtEl>
                                        <p:attrNameLst>
                                          <p:attrName>style.visibility</p:attrName>
                                        </p:attrNameLst>
                                      </p:cBhvr>
                                      <p:to>
                                        <p:strVal val="visible"/>
                                      </p:to>
                                    </p:set>
                                    <p:animEffect transition="in" filter="fade">
                                      <p:cBhvr>
                                        <p:cTn id="22" dur="500"/>
                                        <p:tgtEl>
                                          <p:spTgt spid="218214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82147">
                                            <p:txEl>
                                              <p:pRg st="7" end="7"/>
                                            </p:txEl>
                                          </p:spTgt>
                                        </p:tgtEl>
                                        <p:attrNameLst>
                                          <p:attrName>style.visibility</p:attrName>
                                        </p:attrNameLst>
                                      </p:cBhvr>
                                      <p:to>
                                        <p:strVal val="visible"/>
                                      </p:to>
                                    </p:set>
                                    <p:animEffect transition="in" filter="fade">
                                      <p:cBhvr>
                                        <p:cTn id="27" dur="500"/>
                                        <p:tgtEl>
                                          <p:spTgt spid="2182147">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182147">
                                            <p:txEl>
                                              <p:pRg st="8" end="8"/>
                                            </p:txEl>
                                          </p:spTgt>
                                        </p:tgtEl>
                                        <p:attrNameLst>
                                          <p:attrName>style.visibility</p:attrName>
                                        </p:attrNameLst>
                                      </p:cBhvr>
                                      <p:to>
                                        <p:strVal val="visible"/>
                                      </p:to>
                                    </p:set>
                                    <p:animEffect transition="in" filter="fade">
                                      <p:cBhvr>
                                        <p:cTn id="30" dur="500"/>
                                        <p:tgtEl>
                                          <p:spTgt spid="2182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1219170" rtl="0"/>
            <a:fld id="{34316AE3-94FE-4EF4-975C-4C51C8A334B1}" type="slidenum">
              <a:rPr lang="en-US" kern="1200">
                <a:solidFill>
                  <a:srgbClr val="000082">
                    <a:shade val="90000"/>
                  </a:srgbClr>
                </a:solidFill>
                <a:latin typeface="Calibri"/>
              </a:rPr>
              <a:pPr defTabSz="1219170" rtl="0"/>
              <a:t>45</a:t>
            </a:fld>
            <a:endParaRPr lang="en-US" kern="1200">
              <a:solidFill>
                <a:srgbClr val="000082">
                  <a:shade val="90000"/>
                </a:srgbClr>
              </a:solidFill>
              <a:latin typeface="Calibri"/>
            </a:endParaRPr>
          </a:p>
        </p:txBody>
      </p:sp>
      <p:sp>
        <p:nvSpPr>
          <p:cNvPr id="2184195" name="Rectangle 3"/>
          <p:cNvSpPr>
            <a:spLocks noGrp="1" noChangeArrowheads="1"/>
          </p:cNvSpPr>
          <p:nvPr>
            <p:ph type="body" idx="11"/>
          </p:nvPr>
        </p:nvSpPr>
        <p:spPr/>
        <p:txBody>
          <a:bodyPr/>
          <a:lstStyle/>
          <a:p>
            <a:r>
              <a:rPr lang="en-US" dirty="0"/>
              <a:t>Large bot networks exist that scan the Internet daily looking for vulnerable hosts</a:t>
            </a:r>
            <a:br>
              <a:rPr lang="en-US" dirty="0"/>
            </a:br>
            <a:endParaRPr lang="en-US" dirty="0"/>
          </a:p>
          <a:p>
            <a:r>
              <a:rPr lang="en-US" dirty="0"/>
              <a:t>Old worms still endemic on Internet</a:t>
            </a:r>
          </a:p>
          <a:p>
            <a:pPr lvl="1"/>
            <a:r>
              <a:rPr lang="en-US" dirty="0"/>
              <a:t>Seem to come and go in mass</a:t>
            </a:r>
          </a:p>
          <a:p>
            <a:pPr lvl="1"/>
            <a:r>
              <a:rPr lang="en-US" dirty="0"/>
              <a:t>Surreptitious scanning effort?</a:t>
            </a:r>
          </a:p>
          <a:p>
            <a:pPr lvl="1"/>
            <a:endParaRPr lang="en-US" dirty="0"/>
          </a:p>
        </p:txBody>
      </p:sp>
      <p:sp>
        <p:nvSpPr>
          <p:cNvPr id="2184194" name="Rectangle 2"/>
          <p:cNvSpPr>
            <a:spLocks noGrp="1" noChangeArrowheads="1"/>
          </p:cNvSpPr>
          <p:nvPr>
            <p:ph type="title"/>
          </p:nvPr>
        </p:nvSpPr>
        <p:spPr/>
        <p:txBody>
          <a:bodyPr/>
          <a:lstStyle/>
          <a:p>
            <a:r>
              <a:rPr lang="en-US" dirty="0"/>
              <a:t>Anecdotes …</a:t>
            </a:r>
          </a:p>
        </p:txBody>
      </p:sp>
    </p:spTree>
    <p:extLst>
      <p:ext uri="{BB962C8B-B14F-4D97-AF65-F5344CB8AC3E}">
        <p14:creationId xmlns:p14="http://schemas.microsoft.com/office/powerpoint/2010/main" val="341053291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139B23-853C-A90D-464F-BADC332236AA}"/>
              </a:ext>
            </a:extLst>
          </p:cNvPr>
          <p:cNvSpPr>
            <a:spLocks noGrp="1"/>
          </p:cNvSpPr>
          <p:nvPr>
            <p:ph type="title"/>
          </p:nvPr>
        </p:nvSpPr>
        <p:spPr/>
        <p:txBody>
          <a:bodyPr/>
          <a:lstStyle/>
          <a:p>
            <a:r>
              <a:rPr lang="en-US" sz="4400" dirty="0"/>
              <a:t>Network Defenses</a:t>
            </a:r>
          </a:p>
        </p:txBody>
      </p:sp>
      <p:sp>
        <p:nvSpPr>
          <p:cNvPr id="6" name="Text Placeholder 5">
            <a:extLst>
              <a:ext uri="{FF2B5EF4-FFF2-40B4-BE49-F238E27FC236}">
                <a16:creationId xmlns:a16="http://schemas.microsoft.com/office/drawing/2014/main" id="{6BAE273F-AA49-6A75-037F-BD16C97E3F73}"/>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F8D9FB35-F746-40A8-959A-EDAB9B282DE8}"/>
              </a:ext>
            </a:extLst>
          </p:cNvPr>
          <p:cNvSpPr>
            <a:spLocks noGrp="1"/>
          </p:cNvSpPr>
          <p:nvPr>
            <p:ph type="sldNum" sz="quarter" idx="2"/>
          </p:nvPr>
        </p:nvSpPr>
        <p:spPr/>
        <p:txBody>
          <a:bodyPr/>
          <a:lstStyle/>
          <a:p>
            <a:pPr lvl="0"/>
            <a:fld id="{86CB4B4D-7CA3-9044-876B-883B54F8677D}" type="slidenum">
              <a:rPr lang="en-US" smtClean="0"/>
              <a:t>46</a:t>
            </a:fld>
            <a:endParaRPr lang="en-US"/>
          </a:p>
        </p:txBody>
      </p:sp>
    </p:spTree>
    <p:extLst>
      <p:ext uri="{BB962C8B-B14F-4D97-AF65-F5344CB8AC3E}">
        <p14:creationId xmlns:p14="http://schemas.microsoft.com/office/powerpoint/2010/main" val="1242396595"/>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361460-44C7-1ACC-7C68-43ACB740C276}"/>
              </a:ext>
            </a:extLst>
          </p:cNvPr>
          <p:cNvSpPr>
            <a:spLocks noGrp="1"/>
          </p:cNvSpPr>
          <p:nvPr>
            <p:ph type="sldNum" sz="quarter" idx="10"/>
          </p:nvPr>
        </p:nvSpPr>
        <p:spPr/>
        <p:txBody>
          <a:bodyPr/>
          <a:lstStyle/>
          <a:p>
            <a:pPr lvl="0"/>
            <a:fld id="{86CB4B4D-7CA3-9044-876B-883B54F8677D}" type="slidenum">
              <a:rPr lang="en-US" smtClean="0"/>
              <a:t>47</a:t>
            </a:fld>
            <a:endParaRPr lang="en-US"/>
          </a:p>
        </p:txBody>
      </p:sp>
      <p:sp>
        <p:nvSpPr>
          <p:cNvPr id="5" name="Text Placeholder 4">
            <a:extLst>
              <a:ext uri="{FF2B5EF4-FFF2-40B4-BE49-F238E27FC236}">
                <a16:creationId xmlns:a16="http://schemas.microsoft.com/office/drawing/2014/main" id="{20E64868-7FFA-E9F1-5736-0FA20012A4EE}"/>
              </a:ext>
            </a:extLst>
          </p:cNvPr>
          <p:cNvSpPr>
            <a:spLocks noGrp="1"/>
          </p:cNvSpPr>
          <p:nvPr>
            <p:ph type="body" idx="11"/>
          </p:nvPr>
        </p:nvSpPr>
        <p:spPr/>
        <p:txBody>
          <a:bodyPr/>
          <a:lstStyle/>
          <a:p>
            <a:r>
              <a:rPr lang="en-US" dirty="0">
                <a:solidFill>
                  <a:schemeClr val="accent5">
                    <a:lumMod val="75000"/>
                  </a:schemeClr>
                </a:solidFill>
              </a:rPr>
              <a:t>The network is out to get you!</a:t>
            </a:r>
          </a:p>
          <a:p>
            <a:endParaRPr lang="en-US" b="1" dirty="0"/>
          </a:p>
          <a:p>
            <a:r>
              <a:rPr lang="en-US" b="1" dirty="0"/>
              <a:t>Solution:</a:t>
            </a:r>
            <a:r>
              <a:rPr lang="en-US" dirty="0"/>
              <a:t> Always use TLS if you want any protection against large-scale eavesdropping (e.g., intelligence agencies), or guarantee that data hasn’t been modified or corrupted by an on-path attacker</a:t>
            </a:r>
          </a:p>
          <a:p>
            <a:endParaRPr lang="en-US" sz="1800" dirty="0"/>
          </a:p>
          <a:p>
            <a:r>
              <a:rPr lang="en-US" b="1" dirty="0"/>
              <a:t>Note!</a:t>
            </a:r>
            <a:r>
              <a:rPr lang="en-US" dirty="0"/>
              <a:t> HTTPS and TLS aren’t just for sensitive material! There have been attacks where malicious </a:t>
            </a:r>
            <a:r>
              <a:rPr lang="en-US" dirty="0" err="1"/>
              <a:t>Javascript</a:t>
            </a:r>
            <a:r>
              <a:rPr lang="en-US" dirty="0"/>
              <a:t> or malware is injected into websites. </a:t>
            </a:r>
          </a:p>
          <a:p>
            <a:pPr lvl="1"/>
            <a:r>
              <a:rPr lang="en-US" dirty="0">
                <a:solidFill>
                  <a:schemeClr val="accent1">
                    <a:lumMod val="75000"/>
                  </a:schemeClr>
                </a:solidFill>
              </a:rPr>
              <a:t>E.g., 1.35 </a:t>
            </a:r>
            <a:r>
              <a:rPr lang="en-US" dirty="0" err="1">
                <a:solidFill>
                  <a:schemeClr val="accent1">
                    <a:lumMod val="75000"/>
                  </a:schemeClr>
                </a:solidFill>
              </a:rPr>
              <a:t>Tbps</a:t>
            </a:r>
            <a:r>
              <a:rPr lang="en-US" dirty="0">
                <a:solidFill>
                  <a:schemeClr val="accent1">
                    <a:lumMod val="75000"/>
                  </a:schemeClr>
                </a:solidFill>
              </a:rPr>
              <a:t> attack against </a:t>
            </a:r>
            <a:r>
              <a:rPr lang="en-US" dirty="0" err="1">
                <a:solidFill>
                  <a:schemeClr val="accent1">
                    <a:lumMod val="75000"/>
                  </a:schemeClr>
                </a:solidFill>
              </a:rPr>
              <a:t>Github</a:t>
            </a:r>
            <a:endParaRPr lang="en-US" dirty="0">
              <a:solidFill>
                <a:schemeClr val="accent1">
                  <a:lumMod val="75000"/>
                </a:schemeClr>
              </a:solidFill>
            </a:endParaRPr>
          </a:p>
        </p:txBody>
      </p:sp>
      <p:sp>
        <p:nvSpPr>
          <p:cNvPr id="4" name="Title 3">
            <a:extLst>
              <a:ext uri="{FF2B5EF4-FFF2-40B4-BE49-F238E27FC236}">
                <a16:creationId xmlns:a16="http://schemas.microsoft.com/office/drawing/2014/main" id="{F1EF84BE-6E44-4D23-98D4-3AC9198EB904}"/>
              </a:ext>
            </a:extLst>
          </p:cNvPr>
          <p:cNvSpPr>
            <a:spLocks noGrp="1"/>
          </p:cNvSpPr>
          <p:nvPr>
            <p:ph type="title"/>
          </p:nvPr>
        </p:nvSpPr>
        <p:spPr/>
        <p:txBody>
          <a:bodyPr/>
          <a:lstStyle/>
          <a:p>
            <a:r>
              <a:rPr lang="en-US" dirty="0"/>
              <a:t>Assume network is malicious!</a:t>
            </a:r>
          </a:p>
        </p:txBody>
      </p:sp>
      <p:sp>
        <p:nvSpPr>
          <p:cNvPr id="16" name="Rectangle 15">
            <a:extLst>
              <a:ext uri="{FF2B5EF4-FFF2-40B4-BE49-F238E27FC236}">
                <a16:creationId xmlns:a16="http://schemas.microsoft.com/office/drawing/2014/main" id="{5A581F9F-9AB5-080A-5207-1DEADE1FE988}"/>
              </a:ext>
            </a:extLst>
          </p:cNvPr>
          <p:cNvSpPr>
            <a:spLocks noChangeArrowheads="1"/>
          </p:cNvSpPr>
          <p:nvPr/>
        </p:nvSpPr>
        <p:spPr bwMode="auto">
          <a:xfrm>
            <a:off x="12770428" y="6489490"/>
            <a:ext cx="2438400" cy="838200"/>
          </a:xfrm>
          <a:prstGeom prst="rect">
            <a:avLst/>
          </a:prstGeom>
          <a:solidFill>
            <a:srgbClr val="FF00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defTabSz="914400" rtl="0" fontAlgn="base">
              <a:spcBef>
                <a:spcPct val="0"/>
              </a:spcBef>
              <a:spcAft>
                <a:spcPct val="0"/>
              </a:spcAft>
              <a:defRPr/>
            </a:pPr>
            <a:r>
              <a:rPr lang="en-US" sz="2000" b="1" kern="1200" dirty="0">
                <a:solidFill>
                  <a:prstClr val="white"/>
                </a:solidFill>
                <a:latin typeface="Calibri"/>
                <a:ea typeface="ＭＳ Ｐゴシック" panose="020B0600070205080204" pitchFamily="34" charset="-128"/>
              </a:rPr>
              <a:t>HTTP</a:t>
            </a:r>
          </a:p>
        </p:txBody>
      </p:sp>
      <p:sp>
        <p:nvSpPr>
          <p:cNvPr id="17" name="Rectangle 16">
            <a:extLst>
              <a:ext uri="{FF2B5EF4-FFF2-40B4-BE49-F238E27FC236}">
                <a16:creationId xmlns:a16="http://schemas.microsoft.com/office/drawing/2014/main" id="{810EA5F3-BA0B-39FD-A9B5-A34100902194}"/>
              </a:ext>
            </a:extLst>
          </p:cNvPr>
          <p:cNvSpPr>
            <a:spLocks noChangeArrowheads="1"/>
          </p:cNvSpPr>
          <p:nvPr/>
        </p:nvSpPr>
        <p:spPr bwMode="auto">
          <a:xfrm>
            <a:off x="12770428" y="7327690"/>
            <a:ext cx="2438400" cy="838200"/>
          </a:xfrm>
          <a:prstGeom prst="rect">
            <a:avLst/>
          </a:prstGeom>
          <a:solidFill>
            <a:srgbClr val="F79646"/>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defTabSz="914400" rtl="0" fontAlgn="base">
              <a:spcBef>
                <a:spcPct val="0"/>
              </a:spcBef>
              <a:spcAft>
                <a:spcPct val="0"/>
              </a:spcAft>
              <a:defRPr/>
            </a:pPr>
            <a:r>
              <a:rPr lang="en-US" sz="2000" b="1" kern="1200" dirty="0">
                <a:solidFill>
                  <a:prstClr val="white"/>
                </a:solidFill>
                <a:latin typeface="Calibri"/>
                <a:ea typeface="ＭＳ Ｐゴシック" panose="020B0600070205080204" pitchFamily="34" charset="-128"/>
              </a:rPr>
              <a:t>Transport Layer Security</a:t>
            </a:r>
          </a:p>
        </p:txBody>
      </p:sp>
      <p:sp>
        <p:nvSpPr>
          <p:cNvPr id="18" name="Rectangle 17">
            <a:extLst>
              <a:ext uri="{FF2B5EF4-FFF2-40B4-BE49-F238E27FC236}">
                <a16:creationId xmlns:a16="http://schemas.microsoft.com/office/drawing/2014/main" id="{E9B90443-2CDD-5B0D-FAB5-A78E41B2BD52}"/>
              </a:ext>
            </a:extLst>
          </p:cNvPr>
          <p:cNvSpPr>
            <a:spLocks noChangeArrowheads="1"/>
          </p:cNvSpPr>
          <p:nvPr/>
        </p:nvSpPr>
        <p:spPr bwMode="auto">
          <a:xfrm>
            <a:off x="12770428" y="8165890"/>
            <a:ext cx="2438400" cy="838200"/>
          </a:xfrm>
          <a:prstGeom prst="rect">
            <a:avLst/>
          </a:prstGeom>
          <a:solidFill>
            <a:srgbClr val="0000FF"/>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defTabSz="914400" rtl="0" fontAlgn="base">
              <a:spcBef>
                <a:spcPct val="0"/>
              </a:spcBef>
              <a:spcAft>
                <a:spcPct val="0"/>
              </a:spcAft>
              <a:defRPr/>
            </a:pPr>
            <a:r>
              <a:rPr lang="en-US" sz="2000" b="1" kern="1200" dirty="0">
                <a:solidFill>
                  <a:prstClr val="white"/>
                </a:solidFill>
                <a:latin typeface="Calibri"/>
                <a:ea typeface="ＭＳ Ｐゴシック" panose="020B0600070205080204" pitchFamily="34" charset="-128"/>
              </a:rPr>
              <a:t>TCP</a:t>
            </a:r>
          </a:p>
        </p:txBody>
      </p:sp>
    </p:spTree>
    <p:extLst>
      <p:ext uri="{BB962C8B-B14F-4D97-AF65-F5344CB8AC3E}">
        <p14:creationId xmlns:p14="http://schemas.microsoft.com/office/powerpoint/2010/main" val="9810669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fade">
                                      <p:cBhvr>
                                        <p:cTn id="15" dur="500"/>
                                        <p:tgtEl>
                                          <p:spTgt spid="5">
                                            <p:txEl>
                                              <p:pRg st="5" end="5"/>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6F90E7-498F-672B-DAB5-B5FA2EAF22A2}"/>
              </a:ext>
            </a:extLst>
          </p:cNvPr>
          <p:cNvSpPr>
            <a:spLocks noGrp="1"/>
          </p:cNvSpPr>
          <p:nvPr>
            <p:ph type="sldNum" sz="quarter" idx="10"/>
          </p:nvPr>
        </p:nvSpPr>
        <p:spPr/>
        <p:txBody>
          <a:bodyPr/>
          <a:lstStyle/>
          <a:p>
            <a:pPr lvl="0"/>
            <a:fld id="{86CB4B4D-7CA3-9044-876B-883B54F8677D}" type="slidenum">
              <a:rPr lang="en-US" smtClean="0"/>
              <a:t>48</a:t>
            </a:fld>
            <a:endParaRPr lang="en-US"/>
          </a:p>
        </p:txBody>
      </p:sp>
      <p:sp>
        <p:nvSpPr>
          <p:cNvPr id="3" name="Text Placeholder 2">
            <a:extLst>
              <a:ext uri="{FF2B5EF4-FFF2-40B4-BE49-F238E27FC236}">
                <a16:creationId xmlns:a16="http://schemas.microsoft.com/office/drawing/2014/main" id="{25C268B0-4234-CF94-47DB-F765A74B8573}"/>
              </a:ext>
            </a:extLst>
          </p:cNvPr>
          <p:cNvSpPr>
            <a:spLocks noGrp="1"/>
          </p:cNvSpPr>
          <p:nvPr>
            <p:ph type="body" idx="11"/>
          </p:nvPr>
        </p:nvSpPr>
        <p:spPr>
          <a:xfrm>
            <a:off x="1587500" y="4815068"/>
            <a:ext cx="13081000" cy="3135131"/>
          </a:xfrm>
        </p:spPr>
        <p:txBody>
          <a:bodyPr/>
          <a:lstStyle/>
          <a:p>
            <a:r>
              <a:rPr lang="en-US" altLang="en-US" dirty="0">
                <a:ea typeface="ＭＳ Ｐゴシック" panose="020B0600070205080204" pitchFamily="34" charset="-128"/>
              </a:rPr>
              <a:t>What is that lock?</a:t>
            </a:r>
          </a:p>
          <a:p>
            <a:pPr lvl="1"/>
            <a:r>
              <a:rPr lang="en-US" altLang="en-US" dirty="0">
                <a:ea typeface="ＭＳ Ｐゴシック" panose="020B0600070205080204" pitchFamily="34" charset="-128"/>
              </a:rPr>
              <a:t>Securely binds domain name to public key (PK)</a:t>
            </a:r>
          </a:p>
          <a:p>
            <a:pPr lvl="1"/>
            <a:r>
              <a:rPr lang="en-US" altLang="en-US" dirty="0">
                <a:ea typeface="ＭＳ Ｐゴシック" panose="020B0600070205080204" pitchFamily="34" charset="-128"/>
              </a:rPr>
              <a:t>If PK is authenticated, then any message signed by that PK cannot be forged by non-authorized party</a:t>
            </a:r>
            <a:endParaRPr lang="en-US" dirty="0"/>
          </a:p>
        </p:txBody>
      </p:sp>
      <p:sp>
        <p:nvSpPr>
          <p:cNvPr id="4" name="Title 3">
            <a:extLst>
              <a:ext uri="{FF2B5EF4-FFF2-40B4-BE49-F238E27FC236}">
                <a16:creationId xmlns:a16="http://schemas.microsoft.com/office/drawing/2014/main" id="{3E69A254-CD41-52CB-040C-20E379381623}"/>
              </a:ext>
            </a:extLst>
          </p:cNvPr>
          <p:cNvSpPr>
            <a:spLocks noGrp="1"/>
          </p:cNvSpPr>
          <p:nvPr>
            <p:ph type="title"/>
          </p:nvPr>
        </p:nvSpPr>
        <p:spPr/>
        <p:txBody>
          <a:bodyPr/>
          <a:lstStyle/>
          <a:p>
            <a:r>
              <a:rPr lang="en-US" dirty="0"/>
              <a:t>HTTPS</a:t>
            </a:r>
          </a:p>
        </p:txBody>
      </p:sp>
      <p:pic>
        <p:nvPicPr>
          <p:cNvPr id="6" name="Picture 5">
            <a:extLst>
              <a:ext uri="{FF2B5EF4-FFF2-40B4-BE49-F238E27FC236}">
                <a16:creationId xmlns:a16="http://schemas.microsoft.com/office/drawing/2014/main" id="{29299FE3-5145-B75B-71E2-1D38F306531A}"/>
              </a:ext>
            </a:extLst>
          </p:cNvPr>
          <p:cNvPicPr>
            <a:picLocks noChangeAspect="1"/>
          </p:cNvPicPr>
          <p:nvPr/>
        </p:nvPicPr>
        <p:blipFill>
          <a:blip r:embed="rId2"/>
          <a:stretch>
            <a:fillRect/>
          </a:stretch>
        </p:blipFill>
        <p:spPr>
          <a:xfrm>
            <a:off x="3184793" y="2774796"/>
            <a:ext cx="9886413" cy="1387311"/>
          </a:xfrm>
          <a:prstGeom prst="rect">
            <a:avLst/>
          </a:prstGeom>
        </p:spPr>
      </p:pic>
    </p:spTree>
    <p:extLst>
      <p:ext uri="{BB962C8B-B14F-4D97-AF65-F5344CB8AC3E}">
        <p14:creationId xmlns:p14="http://schemas.microsoft.com/office/powerpoint/2010/main" val="15836251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FCFB4D-4881-9540-BADF-E76AC9EDBCC3}"/>
              </a:ext>
            </a:extLst>
          </p:cNvPr>
          <p:cNvSpPr>
            <a:spLocks noGrp="1"/>
          </p:cNvSpPr>
          <p:nvPr>
            <p:ph type="sldNum" sz="quarter" idx="10"/>
          </p:nvPr>
        </p:nvSpPr>
        <p:spPr/>
        <p:txBody>
          <a:bodyPr/>
          <a:lstStyle/>
          <a:p>
            <a:pPr lvl="0"/>
            <a:fld id="{86CB4B4D-7CA3-9044-876B-883B54F8677D}" type="slidenum">
              <a:rPr lang="en-US" smtClean="0"/>
              <a:t>49</a:t>
            </a:fld>
            <a:endParaRPr lang="en-US"/>
          </a:p>
        </p:txBody>
      </p:sp>
      <p:sp>
        <p:nvSpPr>
          <p:cNvPr id="3" name="Text Placeholder 2">
            <a:extLst>
              <a:ext uri="{FF2B5EF4-FFF2-40B4-BE49-F238E27FC236}">
                <a16:creationId xmlns:a16="http://schemas.microsoft.com/office/drawing/2014/main" id="{A5B9A2B3-3E9E-D43C-BA4F-306A7ABA2F25}"/>
              </a:ext>
            </a:extLst>
          </p:cNvPr>
          <p:cNvSpPr>
            <a:spLocks noGrp="1"/>
          </p:cNvSpPr>
          <p:nvPr>
            <p:ph type="body" idx="11"/>
          </p:nvPr>
        </p:nvSpPr>
        <p:spPr/>
        <p:txBody>
          <a:bodyPr/>
          <a:lstStyle/>
          <a:p>
            <a:endParaRPr lang="en-US"/>
          </a:p>
        </p:txBody>
      </p:sp>
      <p:sp>
        <p:nvSpPr>
          <p:cNvPr id="4" name="Title 3">
            <a:extLst>
              <a:ext uri="{FF2B5EF4-FFF2-40B4-BE49-F238E27FC236}">
                <a16:creationId xmlns:a16="http://schemas.microsoft.com/office/drawing/2014/main" id="{0D3064E2-9399-20F6-BD6D-F1E626443923}"/>
              </a:ext>
            </a:extLst>
          </p:cNvPr>
          <p:cNvSpPr>
            <a:spLocks noGrp="1"/>
          </p:cNvSpPr>
          <p:nvPr>
            <p:ph type="title"/>
          </p:nvPr>
        </p:nvSpPr>
        <p:spPr/>
        <p:txBody>
          <a:bodyPr/>
          <a:lstStyle/>
          <a:p>
            <a:r>
              <a:rPr lang="en-US" dirty="0"/>
              <a:t>PK Certificate</a:t>
            </a:r>
          </a:p>
        </p:txBody>
      </p:sp>
      <p:pic>
        <p:nvPicPr>
          <p:cNvPr id="5" name="Picture 4">
            <a:extLst>
              <a:ext uri="{FF2B5EF4-FFF2-40B4-BE49-F238E27FC236}">
                <a16:creationId xmlns:a16="http://schemas.microsoft.com/office/drawing/2014/main" id="{3997ECFF-E8B2-98A8-5423-0B4020C8D90B}"/>
              </a:ext>
            </a:extLst>
          </p:cNvPr>
          <p:cNvPicPr>
            <a:picLocks noChangeAspect="1"/>
          </p:cNvPicPr>
          <p:nvPr/>
        </p:nvPicPr>
        <p:blipFill>
          <a:blip r:embed="rId2"/>
          <a:stretch>
            <a:fillRect/>
          </a:stretch>
        </p:blipFill>
        <p:spPr>
          <a:xfrm>
            <a:off x="839354" y="3587790"/>
            <a:ext cx="5478318" cy="3135464"/>
          </a:xfrm>
          <a:prstGeom prst="rect">
            <a:avLst/>
          </a:prstGeom>
        </p:spPr>
      </p:pic>
      <p:pic>
        <p:nvPicPr>
          <p:cNvPr id="7" name="Picture 6">
            <a:extLst>
              <a:ext uri="{FF2B5EF4-FFF2-40B4-BE49-F238E27FC236}">
                <a16:creationId xmlns:a16="http://schemas.microsoft.com/office/drawing/2014/main" id="{759CB8FD-F569-48E1-0422-4399E2F6DB8E}"/>
              </a:ext>
            </a:extLst>
          </p:cNvPr>
          <p:cNvPicPr>
            <a:picLocks noChangeAspect="1"/>
          </p:cNvPicPr>
          <p:nvPr/>
        </p:nvPicPr>
        <p:blipFill>
          <a:blip r:embed="rId3"/>
          <a:stretch>
            <a:fillRect/>
          </a:stretch>
        </p:blipFill>
        <p:spPr>
          <a:xfrm>
            <a:off x="8029466" y="75810"/>
            <a:ext cx="7262489" cy="8992379"/>
          </a:xfrm>
          <a:prstGeom prst="rect">
            <a:avLst/>
          </a:prstGeom>
        </p:spPr>
      </p:pic>
      <p:pic>
        <p:nvPicPr>
          <p:cNvPr id="8" name="Picture 7">
            <a:extLst>
              <a:ext uri="{FF2B5EF4-FFF2-40B4-BE49-F238E27FC236}">
                <a16:creationId xmlns:a16="http://schemas.microsoft.com/office/drawing/2014/main" id="{C21B6667-5E67-FB66-BB8E-F2CCF07D6EC7}"/>
              </a:ext>
            </a:extLst>
          </p:cNvPr>
          <p:cNvPicPr>
            <a:picLocks noChangeAspect="1"/>
          </p:cNvPicPr>
          <p:nvPr/>
        </p:nvPicPr>
        <p:blipFill>
          <a:blip r:embed="rId4"/>
          <a:stretch>
            <a:fillRect/>
          </a:stretch>
        </p:blipFill>
        <p:spPr>
          <a:xfrm>
            <a:off x="582646" y="1916673"/>
            <a:ext cx="6275354" cy="880589"/>
          </a:xfrm>
          <a:prstGeom prst="rect">
            <a:avLst/>
          </a:prstGeom>
        </p:spPr>
      </p:pic>
    </p:spTree>
    <p:extLst>
      <p:ext uri="{BB962C8B-B14F-4D97-AF65-F5344CB8AC3E}">
        <p14:creationId xmlns:p14="http://schemas.microsoft.com/office/powerpoint/2010/main" val="3985629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4563" name="Picture 3"/>
          <p:cNvPicPr>
            <a:picLocks noGrp="1" noChangeAspect="1" noChangeArrowheads="1"/>
          </p:cNvPicPr>
          <p:nvPr>
            <p:ph idx="4294967295"/>
          </p:nvPr>
        </p:nvPicPr>
        <p:blipFill>
          <a:blip r:embed="rId3"/>
          <a:srcRect/>
          <a:stretch>
            <a:fillRect/>
          </a:stretch>
        </p:blipFill>
        <p:spPr>
          <a:xfrm>
            <a:off x="2633864" y="2041457"/>
            <a:ext cx="10972800" cy="6045200"/>
          </a:xfrm>
        </p:spPr>
      </p:pic>
      <p:sp>
        <p:nvSpPr>
          <p:cNvPr id="7" name="Slide Number Placeholder 4"/>
          <p:cNvSpPr>
            <a:spLocks noGrp="1"/>
          </p:cNvSpPr>
          <p:nvPr>
            <p:ph type="sldNum" sz="quarter" idx="10"/>
          </p:nvPr>
        </p:nvSpPr>
        <p:spPr/>
        <p:txBody>
          <a:bodyPr/>
          <a:lstStyle/>
          <a:p>
            <a:pPr defTabSz="1219170" rtl="0"/>
            <a:fld id="{0F26358F-48FB-4599-9C59-A2C7737DC4EE}" type="slidenum">
              <a:rPr lang="en-US" kern="1200">
                <a:solidFill>
                  <a:srgbClr val="000082">
                    <a:shade val="90000"/>
                  </a:srgbClr>
                </a:solidFill>
                <a:latin typeface="Calibri"/>
              </a:rPr>
              <a:pPr defTabSz="1219170" rtl="0"/>
              <a:t>5</a:t>
            </a:fld>
            <a:endParaRPr lang="en-US" kern="1200">
              <a:solidFill>
                <a:srgbClr val="000082">
                  <a:shade val="90000"/>
                </a:srgbClr>
              </a:solidFill>
              <a:latin typeface="Calibri"/>
            </a:endParaRPr>
          </a:p>
        </p:txBody>
      </p:sp>
      <p:sp>
        <p:nvSpPr>
          <p:cNvPr id="2114562" name="Rectangle 2"/>
          <p:cNvSpPr>
            <a:spLocks noGrp="1" noChangeArrowheads="1"/>
          </p:cNvSpPr>
          <p:nvPr>
            <p:ph type="title"/>
          </p:nvPr>
        </p:nvSpPr>
        <p:spPr/>
        <p:txBody>
          <a:bodyPr/>
          <a:lstStyle/>
          <a:p>
            <a:r>
              <a:rPr lang="en-US" dirty="0"/>
              <a:t>Life Just After SQL Slammer</a:t>
            </a:r>
          </a:p>
        </p:txBody>
      </p:sp>
      <p:sp>
        <p:nvSpPr>
          <p:cNvPr id="2114564" name="Oval 4"/>
          <p:cNvSpPr>
            <a:spLocks noChangeArrowheads="1"/>
          </p:cNvSpPr>
          <p:nvPr/>
        </p:nvSpPr>
        <p:spPr bwMode="auto">
          <a:xfrm>
            <a:off x="2565400" y="7369463"/>
            <a:ext cx="3048000" cy="381000"/>
          </a:xfrm>
          <a:prstGeom prst="ellipse">
            <a:avLst/>
          </a:prstGeom>
          <a:solidFill>
            <a:srgbClr val="FF8000">
              <a:alpha val="0"/>
            </a:srgbClr>
          </a:solidFill>
          <a:ln w="28575">
            <a:solidFill>
              <a:srgbClr val="FF8000"/>
            </a:solidFill>
            <a:round/>
            <a:headEnd/>
            <a:tailEnd/>
          </a:ln>
          <a:effectLst/>
        </p:spPr>
        <p:txBody>
          <a:bodyPr wrap="none" anchor="ctr"/>
          <a:lstStyle/>
          <a:p>
            <a:pPr algn="l" defTabSz="1219170" rtl="0"/>
            <a:endParaRPr lang="en-US" sz="2400" kern="1200" dirty="0">
              <a:solidFill>
                <a:prstClr val="black"/>
              </a:solidFill>
              <a:latin typeface="Constantia"/>
            </a:endParaRPr>
          </a:p>
          <a:p>
            <a:pPr algn="l" defTabSz="1219170" rtl="0"/>
            <a:endParaRPr lang="en-US" sz="2400" kern="1200" dirty="0">
              <a:solidFill>
                <a:prstClr val="black"/>
              </a:solidFill>
              <a:latin typeface="Constantia"/>
            </a:endParaRPr>
          </a:p>
          <a:p>
            <a:pPr algn="l" defTabSz="1219170" rtl="0"/>
            <a:endParaRPr lang="en-US" sz="2400" kern="1200" dirty="0">
              <a:solidFill>
                <a:prstClr val="black"/>
              </a:solidFill>
              <a:latin typeface="Constantia"/>
            </a:endParaRPr>
          </a:p>
        </p:txBody>
      </p:sp>
      <p:sp>
        <p:nvSpPr>
          <p:cNvPr id="2114565" name="Oval 5"/>
          <p:cNvSpPr>
            <a:spLocks noChangeArrowheads="1"/>
          </p:cNvSpPr>
          <p:nvPr/>
        </p:nvSpPr>
        <p:spPr bwMode="auto">
          <a:xfrm>
            <a:off x="6197600" y="7648863"/>
            <a:ext cx="914400" cy="406400"/>
          </a:xfrm>
          <a:prstGeom prst="ellipse">
            <a:avLst/>
          </a:prstGeom>
          <a:solidFill>
            <a:srgbClr val="FF8000">
              <a:alpha val="0"/>
            </a:srgbClr>
          </a:solidFill>
          <a:ln w="28575">
            <a:solidFill>
              <a:srgbClr val="FF8000"/>
            </a:solidFill>
            <a:round/>
            <a:headEnd/>
            <a:tailEnd/>
          </a:ln>
          <a:effectLst/>
        </p:spPr>
        <p:txBody>
          <a:bodyPr wrap="none" anchor="ctr"/>
          <a:lstStyle/>
          <a:p>
            <a:pPr algn="l" defTabSz="1219170" rtl="0"/>
            <a:endParaRPr lang="en-US" sz="2400" kern="1200" dirty="0">
              <a:solidFill>
                <a:prstClr val="black"/>
              </a:solidFill>
              <a:latin typeface="Constantia"/>
            </a:endParaRPr>
          </a:p>
          <a:p>
            <a:pPr algn="l" defTabSz="1219170" rtl="0"/>
            <a:endParaRPr lang="en-US" sz="2400" kern="1200" dirty="0">
              <a:solidFill>
                <a:prstClr val="black"/>
              </a:solidFill>
              <a:latin typeface="Constantia"/>
            </a:endParaRPr>
          </a:p>
          <a:p>
            <a:pPr algn="l" defTabSz="1219170" rtl="0"/>
            <a:endParaRPr lang="en-US" sz="2400" kern="1200" dirty="0">
              <a:solidFill>
                <a:prstClr val="black"/>
              </a:solidFill>
              <a:latin typeface="Constantia"/>
            </a:endParaRPr>
          </a:p>
          <a:p>
            <a:pPr algn="l" defTabSz="1219170" rtl="0"/>
            <a:endParaRPr lang="en-US" sz="2400" kern="1200" dirty="0">
              <a:solidFill>
                <a:prstClr val="black"/>
              </a:solidFill>
              <a:latin typeface="Constantia"/>
            </a:endParaRPr>
          </a:p>
          <a:p>
            <a:pPr algn="l" defTabSz="1219170" rtl="0"/>
            <a:endParaRPr lang="en-US" sz="2400" kern="1200" dirty="0">
              <a:solidFill>
                <a:prstClr val="black"/>
              </a:solidFill>
              <a:latin typeface="Constantia"/>
            </a:endParaRPr>
          </a:p>
          <a:p>
            <a:pPr algn="l" defTabSz="1219170" rtl="0"/>
            <a:endParaRPr lang="en-US" sz="2400" kern="1200" dirty="0">
              <a:solidFill>
                <a:prstClr val="black"/>
              </a:solidFill>
              <a:latin typeface="Constantia"/>
            </a:endParaRPr>
          </a:p>
          <a:p>
            <a:pPr algn="l" defTabSz="1219170" rtl="0"/>
            <a:endParaRPr lang="en-US" sz="2400" kern="1200" dirty="0">
              <a:solidFill>
                <a:prstClr val="black"/>
              </a:solidFill>
              <a:latin typeface="Constantia"/>
            </a:endParaRPr>
          </a:p>
          <a:p>
            <a:pPr algn="l" defTabSz="1219170" rtl="0"/>
            <a:endParaRPr lang="en-US" sz="2400" kern="1200" dirty="0">
              <a:solidFill>
                <a:prstClr val="black"/>
              </a:solidFill>
              <a:latin typeface="Constantia"/>
            </a:endParaRPr>
          </a:p>
          <a:p>
            <a:pPr algn="l" defTabSz="1219170" rtl="0"/>
            <a:endParaRPr lang="en-US" sz="2400" kern="1200" dirty="0">
              <a:solidFill>
                <a:prstClr val="black"/>
              </a:solidFill>
              <a:latin typeface="Constantia"/>
            </a:endParaRPr>
          </a:p>
        </p:txBody>
      </p:sp>
    </p:spTree>
    <p:extLst>
      <p:ext uri="{BB962C8B-B14F-4D97-AF65-F5344CB8AC3E}">
        <p14:creationId xmlns:p14="http://schemas.microsoft.com/office/powerpoint/2010/main" val="1308733015"/>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3546BA-6069-6C2B-0F3D-479E7EE2E1BA}"/>
              </a:ext>
            </a:extLst>
          </p:cNvPr>
          <p:cNvSpPr>
            <a:spLocks noGrp="1"/>
          </p:cNvSpPr>
          <p:nvPr>
            <p:ph type="sldNum" sz="quarter" idx="10"/>
          </p:nvPr>
        </p:nvSpPr>
        <p:spPr/>
        <p:txBody>
          <a:bodyPr/>
          <a:lstStyle/>
          <a:p>
            <a:pPr lvl="0"/>
            <a:fld id="{86CB4B4D-7CA3-9044-876B-883B54F8677D}" type="slidenum">
              <a:rPr lang="en-US" smtClean="0"/>
              <a:t>50</a:t>
            </a:fld>
            <a:endParaRPr lang="en-US"/>
          </a:p>
        </p:txBody>
      </p:sp>
      <p:sp>
        <p:nvSpPr>
          <p:cNvPr id="3" name="Text Placeholder 2">
            <a:extLst>
              <a:ext uri="{FF2B5EF4-FFF2-40B4-BE49-F238E27FC236}">
                <a16:creationId xmlns:a16="http://schemas.microsoft.com/office/drawing/2014/main" id="{2D94D08E-566C-3A4B-7622-890024BA2CC3}"/>
              </a:ext>
            </a:extLst>
          </p:cNvPr>
          <p:cNvSpPr>
            <a:spLocks noGrp="1"/>
          </p:cNvSpPr>
          <p:nvPr>
            <p:ph type="body" idx="11"/>
          </p:nvPr>
        </p:nvSpPr>
        <p:spPr/>
        <p:txBody>
          <a:bodyPr/>
          <a:lstStyle/>
          <a:p>
            <a:r>
              <a:rPr lang="en-US" dirty="0"/>
              <a:t>Don’t build network proto from scratch </a:t>
            </a:r>
          </a:p>
          <a:p>
            <a:pPr lvl="1"/>
            <a:r>
              <a:rPr lang="en-US" dirty="0"/>
              <a:t>Never roll your own crypto</a:t>
            </a:r>
          </a:p>
          <a:p>
            <a:pPr lvl="1"/>
            <a:r>
              <a:rPr lang="en-US" dirty="0"/>
              <a:t>Many opportunities to mess up parsing network packets </a:t>
            </a:r>
          </a:p>
          <a:p>
            <a:endParaRPr lang="en-US" dirty="0"/>
          </a:p>
          <a:p>
            <a:r>
              <a:rPr lang="en-US" dirty="0" err="1"/>
              <a:t>gRPC</a:t>
            </a:r>
            <a:r>
              <a:rPr lang="en-US" dirty="0"/>
              <a:t>: http2 + TLS 1.3 RPC framework</a:t>
            </a:r>
          </a:p>
          <a:p>
            <a:pPr lvl="1"/>
            <a:r>
              <a:rPr lang="en-US" dirty="0"/>
              <a:t>Safe parsing in 11 languages </a:t>
            </a:r>
          </a:p>
          <a:p>
            <a:pPr lvl="1"/>
            <a:r>
              <a:rPr lang="en-US" dirty="0"/>
              <a:t>Efficient </a:t>
            </a:r>
          </a:p>
          <a:p>
            <a:pPr lvl="1"/>
            <a:r>
              <a:rPr lang="en-US" dirty="0"/>
              <a:t>Streaming/Sync/Async </a:t>
            </a:r>
          </a:p>
          <a:p>
            <a:pPr lvl="1"/>
            <a:r>
              <a:rPr lang="en-US" dirty="0"/>
              <a:t>TLS-based authentication </a:t>
            </a:r>
          </a:p>
          <a:p>
            <a:endParaRPr lang="en-US" dirty="0"/>
          </a:p>
          <a:p>
            <a:r>
              <a:rPr lang="en-US" dirty="0"/>
              <a:t>Or, REST on top of HTTP/2 + TLS 1.3</a:t>
            </a:r>
          </a:p>
        </p:txBody>
      </p:sp>
      <p:sp>
        <p:nvSpPr>
          <p:cNvPr id="4" name="Title 3">
            <a:extLst>
              <a:ext uri="{FF2B5EF4-FFF2-40B4-BE49-F238E27FC236}">
                <a16:creationId xmlns:a16="http://schemas.microsoft.com/office/drawing/2014/main" id="{E69328B8-D5C9-1E7B-8C5F-C8299D7BEA77}"/>
              </a:ext>
            </a:extLst>
          </p:cNvPr>
          <p:cNvSpPr>
            <a:spLocks noGrp="1"/>
          </p:cNvSpPr>
          <p:nvPr>
            <p:ph type="title"/>
          </p:nvPr>
        </p:nvSpPr>
        <p:spPr/>
        <p:txBody>
          <a:bodyPr/>
          <a:lstStyle/>
          <a:p>
            <a:r>
              <a:rPr lang="en-US" dirty="0"/>
              <a:t>Building a network protocol</a:t>
            </a:r>
          </a:p>
        </p:txBody>
      </p:sp>
    </p:spTree>
    <p:extLst>
      <p:ext uri="{BB962C8B-B14F-4D97-AF65-F5344CB8AC3E}">
        <p14:creationId xmlns:p14="http://schemas.microsoft.com/office/powerpoint/2010/main" val="319082905"/>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87A74E-5B68-41D5-AE55-686829B2E94D}"/>
              </a:ext>
            </a:extLst>
          </p:cNvPr>
          <p:cNvSpPr>
            <a:spLocks noGrp="1"/>
          </p:cNvSpPr>
          <p:nvPr>
            <p:ph type="sldNum" sz="quarter" idx="10"/>
          </p:nvPr>
        </p:nvSpPr>
        <p:spPr/>
        <p:txBody>
          <a:bodyPr/>
          <a:lstStyle/>
          <a:p>
            <a:pPr lvl="0"/>
            <a:fld id="{86CB4B4D-7CA3-9044-876B-883B54F8677D}" type="slidenum">
              <a:rPr lang="en-US" smtClean="0"/>
              <a:t>51</a:t>
            </a:fld>
            <a:endParaRPr lang="en-US"/>
          </a:p>
        </p:txBody>
      </p:sp>
      <p:sp>
        <p:nvSpPr>
          <p:cNvPr id="3" name="Text Placeholder 2">
            <a:extLst>
              <a:ext uri="{FF2B5EF4-FFF2-40B4-BE49-F238E27FC236}">
                <a16:creationId xmlns:a16="http://schemas.microsoft.com/office/drawing/2014/main" id="{79EA64E0-AC34-4054-229C-AF335AD41811}"/>
              </a:ext>
            </a:extLst>
          </p:cNvPr>
          <p:cNvSpPr>
            <a:spLocks noGrp="1"/>
          </p:cNvSpPr>
          <p:nvPr>
            <p:ph type="body" idx="11"/>
          </p:nvPr>
        </p:nvSpPr>
        <p:spPr>
          <a:xfrm>
            <a:off x="1587500" y="2197100"/>
            <a:ext cx="8242300" cy="5753100"/>
          </a:xfrm>
        </p:spPr>
        <p:txBody>
          <a:bodyPr/>
          <a:lstStyle/>
          <a:p>
            <a:r>
              <a:rPr lang="en-US" dirty="0"/>
              <a:t>Send a SYN or application-specific UDP packet to a port to see if any service is listening</a:t>
            </a:r>
          </a:p>
          <a:p>
            <a:endParaRPr lang="en-US" dirty="0"/>
          </a:p>
          <a:p>
            <a:r>
              <a:rPr lang="en-US" b="1" dirty="0"/>
              <a:t>Vertical Scan:</a:t>
            </a:r>
            <a:r>
              <a:rPr lang="en-US" dirty="0"/>
              <a:t> Try large number of ports on a single host. Typically use Nmap. </a:t>
            </a:r>
          </a:p>
          <a:p>
            <a:endParaRPr lang="en-US" dirty="0"/>
          </a:p>
          <a:p>
            <a:r>
              <a:rPr lang="en-US" b="1" dirty="0"/>
              <a:t>Horizontal Scan:</a:t>
            </a:r>
            <a:r>
              <a:rPr lang="en-US" dirty="0"/>
              <a:t> Try a single port on a large number of hosts. Typically </a:t>
            </a:r>
            <a:r>
              <a:rPr lang="en-US" dirty="0" err="1"/>
              <a:t>ZMap</a:t>
            </a:r>
            <a:endParaRPr lang="en-US" dirty="0"/>
          </a:p>
        </p:txBody>
      </p:sp>
      <p:sp>
        <p:nvSpPr>
          <p:cNvPr id="4" name="Title 3">
            <a:extLst>
              <a:ext uri="{FF2B5EF4-FFF2-40B4-BE49-F238E27FC236}">
                <a16:creationId xmlns:a16="http://schemas.microsoft.com/office/drawing/2014/main" id="{ED535B1D-0028-3D62-5FF6-71F0BA26721F}"/>
              </a:ext>
            </a:extLst>
          </p:cNvPr>
          <p:cNvSpPr>
            <a:spLocks noGrp="1"/>
          </p:cNvSpPr>
          <p:nvPr>
            <p:ph type="title"/>
          </p:nvPr>
        </p:nvSpPr>
        <p:spPr/>
        <p:txBody>
          <a:bodyPr/>
          <a:lstStyle/>
          <a:p>
            <a:r>
              <a:rPr lang="en-US" dirty="0"/>
              <a:t>Port Scanning</a:t>
            </a:r>
          </a:p>
        </p:txBody>
      </p:sp>
      <p:pic>
        <p:nvPicPr>
          <p:cNvPr id="6" name="Picture 5">
            <a:extLst>
              <a:ext uri="{FF2B5EF4-FFF2-40B4-BE49-F238E27FC236}">
                <a16:creationId xmlns:a16="http://schemas.microsoft.com/office/drawing/2014/main" id="{1B0B8B0C-D1AC-8D33-D3AF-80BA2399D0F5}"/>
              </a:ext>
            </a:extLst>
          </p:cNvPr>
          <p:cNvPicPr>
            <a:picLocks noChangeAspect="1"/>
          </p:cNvPicPr>
          <p:nvPr/>
        </p:nvPicPr>
        <p:blipFill>
          <a:blip r:embed="rId2"/>
          <a:stretch>
            <a:fillRect/>
          </a:stretch>
        </p:blipFill>
        <p:spPr>
          <a:xfrm>
            <a:off x="10743860" y="1782808"/>
            <a:ext cx="3924640" cy="6264183"/>
          </a:xfrm>
          <a:prstGeom prst="rect">
            <a:avLst/>
          </a:prstGeom>
        </p:spPr>
      </p:pic>
    </p:spTree>
    <p:extLst>
      <p:ext uri="{BB962C8B-B14F-4D97-AF65-F5344CB8AC3E}">
        <p14:creationId xmlns:p14="http://schemas.microsoft.com/office/powerpoint/2010/main" val="32890804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1219170" rtl="0"/>
            <a:fld id="{A32FBBD9-96C3-4501-980B-5DA5D27AB4EE}" type="slidenum">
              <a:rPr lang="en-US" kern="1200">
                <a:solidFill>
                  <a:srgbClr val="000082">
                    <a:shade val="90000"/>
                  </a:srgbClr>
                </a:solidFill>
                <a:latin typeface="Calibri"/>
              </a:rPr>
              <a:pPr defTabSz="1219170" rtl="0"/>
              <a:t>52</a:t>
            </a:fld>
            <a:endParaRPr lang="en-US" kern="1200">
              <a:solidFill>
                <a:srgbClr val="000082">
                  <a:shade val="90000"/>
                </a:srgbClr>
              </a:solidFill>
              <a:latin typeface="Calibri"/>
            </a:endParaRPr>
          </a:p>
        </p:txBody>
      </p:sp>
      <p:sp>
        <p:nvSpPr>
          <p:cNvPr id="2188292" name="Rectangle 4"/>
          <p:cNvSpPr>
            <a:spLocks noGrp="1" noChangeArrowheads="1"/>
          </p:cNvSpPr>
          <p:nvPr>
            <p:ph type="body" idx="11"/>
          </p:nvPr>
        </p:nvSpPr>
        <p:spPr/>
        <p:txBody>
          <a:bodyPr/>
          <a:lstStyle/>
          <a:p>
            <a:r>
              <a:rPr lang="en-US" dirty="0"/>
              <a:t>Keep out unwanted traffic</a:t>
            </a:r>
          </a:p>
          <a:p>
            <a:endParaRPr lang="en-US" dirty="0"/>
          </a:p>
          <a:p>
            <a:r>
              <a:rPr lang="en-US" dirty="0"/>
              <a:t>Can be done in the network (e.g., network perimeter) or at the host</a:t>
            </a:r>
          </a:p>
          <a:p>
            <a:endParaRPr lang="en-US" dirty="0"/>
          </a:p>
          <a:p>
            <a:r>
              <a:rPr lang="en-US" dirty="0"/>
              <a:t>Many mechanisms</a:t>
            </a:r>
          </a:p>
          <a:p>
            <a:pPr lvl="1"/>
            <a:r>
              <a:rPr lang="en-US" dirty="0"/>
              <a:t>Packet filters (discussed last time)</a:t>
            </a:r>
          </a:p>
          <a:p>
            <a:pPr lvl="1"/>
            <a:r>
              <a:rPr lang="en-US" dirty="0"/>
              <a:t>Stateful packet filters (discussed last time)</a:t>
            </a:r>
          </a:p>
          <a:p>
            <a:pPr lvl="1"/>
            <a:r>
              <a:rPr lang="en-US" dirty="0"/>
              <a:t>Proxies, gateways</a:t>
            </a:r>
          </a:p>
          <a:p>
            <a:endParaRPr lang="en-US" dirty="0"/>
          </a:p>
        </p:txBody>
      </p:sp>
      <p:sp>
        <p:nvSpPr>
          <p:cNvPr id="2188290" name="Rectangle 2"/>
          <p:cNvSpPr>
            <a:spLocks noGrp="1" noChangeArrowheads="1"/>
          </p:cNvSpPr>
          <p:nvPr>
            <p:ph type="title"/>
          </p:nvPr>
        </p:nvSpPr>
        <p:spPr/>
        <p:txBody>
          <a:bodyPr/>
          <a:lstStyle/>
          <a:p>
            <a:r>
              <a:rPr lang="en-US"/>
              <a:t>Firewalls</a:t>
            </a:r>
          </a:p>
        </p:txBody>
      </p:sp>
    </p:spTree>
    <p:extLst>
      <p:ext uri="{BB962C8B-B14F-4D97-AF65-F5344CB8AC3E}">
        <p14:creationId xmlns:p14="http://schemas.microsoft.com/office/powerpoint/2010/main" val="37326333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8292">
                                            <p:txEl>
                                              <p:pRg st="4" end="4"/>
                                            </p:txEl>
                                          </p:spTgt>
                                        </p:tgtEl>
                                        <p:attrNameLst>
                                          <p:attrName>style.visibility</p:attrName>
                                        </p:attrNameLst>
                                      </p:cBhvr>
                                      <p:to>
                                        <p:strVal val="visible"/>
                                      </p:to>
                                    </p:set>
                                    <p:animEffect transition="in" filter="fade">
                                      <p:cBhvr>
                                        <p:cTn id="7" dur="500"/>
                                        <p:tgtEl>
                                          <p:spTgt spid="218829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88292">
                                            <p:txEl>
                                              <p:pRg st="5" end="5"/>
                                            </p:txEl>
                                          </p:spTgt>
                                        </p:tgtEl>
                                        <p:attrNameLst>
                                          <p:attrName>style.visibility</p:attrName>
                                        </p:attrNameLst>
                                      </p:cBhvr>
                                      <p:to>
                                        <p:strVal val="visible"/>
                                      </p:to>
                                    </p:set>
                                    <p:animEffect transition="in" filter="fade">
                                      <p:cBhvr>
                                        <p:cTn id="10" dur="500"/>
                                        <p:tgtEl>
                                          <p:spTgt spid="218829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88292">
                                            <p:txEl>
                                              <p:pRg st="6" end="6"/>
                                            </p:txEl>
                                          </p:spTgt>
                                        </p:tgtEl>
                                        <p:attrNameLst>
                                          <p:attrName>style.visibility</p:attrName>
                                        </p:attrNameLst>
                                      </p:cBhvr>
                                      <p:to>
                                        <p:strVal val="visible"/>
                                      </p:to>
                                    </p:set>
                                    <p:animEffect transition="in" filter="fade">
                                      <p:cBhvr>
                                        <p:cTn id="13" dur="500"/>
                                        <p:tgtEl>
                                          <p:spTgt spid="218829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88292">
                                            <p:txEl>
                                              <p:pRg st="7" end="7"/>
                                            </p:txEl>
                                          </p:spTgt>
                                        </p:tgtEl>
                                        <p:attrNameLst>
                                          <p:attrName>style.visibility</p:attrName>
                                        </p:attrNameLst>
                                      </p:cBhvr>
                                      <p:to>
                                        <p:strVal val="visible"/>
                                      </p:to>
                                    </p:set>
                                    <p:animEffect transition="in" filter="fade">
                                      <p:cBhvr>
                                        <p:cTn id="16" dur="500"/>
                                        <p:tgtEl>
                                          <p:spTgt spid="218829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1219170" rtl="0"/>
            <a:fld id="{A5562FEE-B4C9-422A-A12E-203F844D9914}" type="slidenum">
              <a:rPr lang="en-US" kern="1200">
                <a:solidFill>
                  <a:srgbClr val="000082">
                    <a:shade val="90000"/>
                  </a:srgbClr>
                </a:solidFill>
                <a:latin typeface="Calibri"/>
              </a:rPr>
              <a:pPr defTabSz="1219170" rtl="0"/>
              <a:t>53</a:t>
            </a:fld>
            <a:endParaRPr lang="en-US" kern="1200">
              <a:solidFill>
                <a:srgbClr val="000082">
                  <a:shade val="90000"/>
                </a:srgbClr>
              </a:solidFill>
              <a:latin typeface="Calibri"/>
            </a:endParaRPr>
          </a:p>
        </p:txBody>
      </p:sp>
      <p:sp>
        <p:nvSpPr>
          <p:cNvPr id="2194436" name="Rectangle 4"/>
          <p:cNvSpPr>
            <a:spLocks noGrp="1" noChangeArrowheads="1"/>
          </p:cNvSpPr>
          <p:nvPr>
            <p:ph type="body" idx="11"/>
          </p:nvPr>
        </p:nvSpPr>
        <p:spPr/>
        <p:txBody>
          <a:bodyPr/>
          <a:lstStyle/>
          <a:p>
            <a:r>
              <a:rPr lang="en-US" dirty="0"/>
              <a:t>Idea: Only allow traffic initiated by client</a:t>
            </a:r>
          </a:p>
          <a:p>
            <a:pPr lvl="1"/>
            <a:r>
              <a:rPr lang="en-US" dirty="0"/>
              <a:t>For each flow request (e.g., SYN or DNS req) keep a little state</a:t>
            </a:r>
          </a:p>
          <a:p>
            <a:pPr lvl="1"/>
            <a:r>
              <a:rPr lang="en-US" dirty="0"/>
              <a:t>Ensure packets received from Internet belong to an existing flow</a:t>
            </a:r>
          </a:p>
          <a:p>
            <a:pPr lvl="1"/>
            <a:r>
              <a:rPr lang="en-US" dirty="0"/>
              <a:t>To be effective must keep around sequence numbers per flow</a:t>
            </a:r>
          </a:p>
          <a:p>
            <a:pPr marL="762000" lvl="1" indent="0">
              <a:buNone/>
            </a:pPr>
            <a:endParaRPr lang="en-US" dirty="0"/>
          </a:p>
        </p:txBody>
      </p:sp>
      <p:sp>
        <p:nvSpPr>
          <p:cNvPr id="2194434" name="Rectangle 2"/>
          <p:cNvSpPr>
            <a:spLocks noGrp="1" noChangeArrowheads="1"/>
          </p:cNvSpPr>
          <p:nvPr>
            <p:ph type="title"/>
          </p:nvPr>
        </p:nvSpPr>
        <p:spPr/>
        <p:txBody>
          <a:bodyPr/>
          <a:lstStyle/>
          <a:p>
            <a:r>
              <a:rPr lang="en-US"/>
              <a:t>Stateful Packet Filter</a:t>
            </a:r>
          </a:p>
        </p:txBody>
      </p:sp>
    </p:spTree>
    <p:extLst>
      <p:ext uri="{BB962C8B-B14F-4D97-AF65-F5344CB8AC3E}">
        <p14:creationId xmlns:p14="http://schemas.microsoft.com/office/powerpoint/2010/main" val="3682776599"/>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1219170" rtl="0"/>
            <a:fld id="{AC50F894-FBF2-47E4-B961-19D35E322003}" type="slidenum">
              <a:rPr lang="en-US" kern="1200">
                <a:solidFill>
                  <a:srgbClr val="000082">
                    <a:shade val="90000"/>
                  </a:srgbClr>
                </a:solidFill>
                <a:latin typeface="Calibri"/>
              </a:rPr>
              <a:pPr defTabSz="1219170" rtl="0"/>
              <a:t>54</a:t>
            </a:fld>
            <a:endParaRPr lang="en-US" kern="1200">
              <a:solidFill>
                <a:srgbClr val="000082">
                  <a:shade val="90000"/>
                </a:srgbClr>
              </a:solidFill>
              <a:latin typeface="Calibri"/>
            </a:endParaRPr>
          </a:p>
        </p:txBody>
      </p:sp>
      <p:sp>
        <p:nvSpPr>
          <p:cNvPr id="2196484" name="Rectangle 4"/>
          <p:cNvSpPr>
            <a:spLocks noGrp="1" noChangeArrowheads="1"/>
          </p:cNvSpPr>
          <p:nvPr>
            <p:ph type="body" idx="11"/>
          </p:nvPr>
        </p:nvSpPr>
        <p:spPr>
          <a:xfrm>
            <a:off x="1587500" y="1625831"/>
            <a:ext cx="13081000" cy="6324369"/>
          </a:xfrm>
        </p:spPr>
        <p:txBody>
          <a:bodyPr/>
          <a:lstStyle/>
          <a:p>
            <a:r>
              <a:rPr lang="en-US" sz="2800" dirty="0"/>
              <a:t>Want to look “deeper” into packets</a:t>
            </a:r>
          </a:p>
          <a:p>
            <a:pPr lvl="1"/>
            <a:r>
              <a:rPr lang="en-US" sz="2400" dirty="0"/>
              <a:t>Application type</a:t>
            </a:r>
          </a:p>
          <a:p>
            <a:pPr lvl="1"/>
            <a:r>
              <a:rPr lang="en-US" sz="2400" dirty="0"/>
              <a:t>Content</a:t>
            </a:r>
          </a:p>
          <a:p>
            <a:r>
              <a:rPr lang="en-US" sz="2800" dirty="0"/>
              <a:t>Full TCP termination in the network</a:t>
            </a:r>
          </a:p>
          <a:p>
            <a:r>
              <a:rPr lang="en-US" sz="2800" dirty="0"/>
              <a:t>Often done transparently (e.g., HTTP proxies)</a:t>
            </a:r>
          </a:p>
          <a:p>
            <a:r>
              <a:rPr lang="en-US" sz="2800" dirty="0"/>
              <a:t>Allows access to objects passed over network</a:t>
            </a:r>
          </a:p>
          <a:p>
            <a:pPr lvl="1"/>
            <a:r>
              <a:rPr lang="en-US" sz="2400" dirty="0"/>
              <a:t>E.g., files, streams etc.</a:t>
            </a:r>
          </a:p>
          <a:p>
            <a:pPr lvl="1"/>
            <a:r>
              <a:rPr lang="en-US" sz="2400" dirty="0"/>
              <a:t>Can do lots of other fun things</a:t>
            </a:r>
          </a:p>
          <a:p>
            <a:pPr lvl="2"/>
            <a:r>
              <a:rPr lang="en-US" sz="2000" dirty="0"/>
              <a:t>E.g., content caching</a:t>
            </a:r>
          </a:p>
          <a:p>
            <a:pPr marL="1206500" lvl="2" indent="0">
              <a:buNone/>
            </a:pPr>
            <a:endParaRPr lang="en-US" sz="2000" dirty="0"/>
          </a:p>
          <a:p>
            <a:r>
              <a:rPr lang="en-US" sz="2800" dirty="0"/>
              <a:t>Proxies duplicate per-flow state held by clients</a:t>
            </a:r>
          </a:p>
          <a:p>
            <a:r>
              <a:rPr lang="en-US" sz="2800" dirty="0"/>
              <a:t>How does this break end-to-end semantics of TCP?</a:t>
            </a:r>
          </a:p>
          <a:p>
            <a:pPr lvl="1"/>
            <a:r>
              <a:rPr lang="en-US" sz="2400" dirty="0"/>
              <a:t>E.g., what if proxy crashes right after reading from client? </a:t>
            </a:r>
          </a:p>
          <a:p>
            <a:pPr lvl="2"/>
            <a:r>
              <a:rPr lang="en-US" sz="2000" dirty="0">
                <a:solidFill>
                  <a:schemeClr val="accent1">
                    <a:lumMod val="75000"/>
                  </a:schemeClr>
                </a:solidFill>
              </a:rPr>
              <a:t>lost data!</a:t>
            </a:r>
            <a:endParaRPr lang="en-US" sz="2000" dirty="0"/>
          </a:p>
          <a:p>
            <a:pPr lvl="1"/>
            <a:endParaRPr lang="en-US" dirty="0"/>
          </a:p>
          <a:p>
            <a:endParaRPr lang="en-US" dirty="0"/>
          </a:p>
          <a:p>
            <a:endParaRPr lang="en-US" dirty="0"/>
          </a:p>
          <a:p>
            <a:pPr marL="317500" indent="0">
              <a:buNone/>
            </a:pPr>
            <a:endParaRPr lang="en-US" dirty="0"/>
          </a:p>
        </p:txBody>
      </p:sp>
      <p:sp>
        <p:nvSpPr>
          <p:cNvPr id="2196482" name="Rectangle 2"/>
          <p:cNvSpPr>
            <a:spLocks noGrp="1" noChangeArrowheads="1"/>
          </p:cNvSpPr>
          <p:nvPr>
            <p:ph type="title"/>
          </p:nvPr>
        </p:nvSpPr>
        <p:spPr/>
        <p:txBody>
          <a:bodyPr/>
          <a:lstStyle/>
          <a:p>
            <a:r>
              <a:rPr lang="en-US"/>
              <a:t>Proxies</a:t>
            </a:r>
          </a:p>
        </p:txBody>
      </p:sp>
    </p:spTree>
    <p:extLst>
      <p:ext uri="{BB962C8B-B14F-4D97-AF65-F5344CB8AC3E}">
        <p14:creationId xmlns:p14="http://schemas.microsoft.com/office/powerpoint/2010/main" val="31751291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6484">
                                            <p:txEl>
                                              <p:pRg st="3" end="3"/>
                                            </p:txEl>
                                          </p:spTgt>
                                        </p:tgtEl>
                                        <p:attrNameLst>
                                          <p:attrName>style.visibility</p:attrName>
                                        </p:attrNameLst>
                                      </p:cBhvr>
                                      <p:to>
                                        <p:strVal val="visible"/>
                                      </p:to>
                                    </p:set>
                                    <p:animEffect transition="in" filter="fade">
                                      <p:cBhvr>
                                        <p:cTn id="7" dur="500"/>
                                        <p:tgtEl>
                                          <p:spTgt spid="219648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96484">
                                            <p:txEl>
                                              <p:pRg st="4" end="4"/>
                                            </p:txEl>
                                          </p:spTgt>
                                        </p:tgtEl>
                                        <p:attrNameLst>
                                          <p:attrName>style.visibility</p:attrName>
                                        </p:attrNameLst>
                                      </p:cBhvr>
                                      <p:to>
                                        <p:strVal val="visible"/>
                                      </p:to>
                                    </p:set>
                                    <p:animEffect transition="in" filter="fade">
                                      <p:cBhvr>
                                        <p:cTn id="10" dur="500"/>
                                        <p:tgtEl>
                                          <p:spTgt spid="219648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96484">
                                            <p:txEl>
                                              <p:pRg st="5" end="5"/>
                                            </p:txEl>
                                          </p:spTgt>
                                        </p:tgtEl>
                                        <p:attrNameLst>
                                          <p:attrName>style.visibility</p:attrName>
                                        </p:attrNameLst>
                                      </p:cBhvr>
                                      <p:to>
                                        <p:strVal val="visible"/>
                                      </p:to>
                                    </p:set>
                                    <p:animEffect transition="in" filter="fade">
                                      <p:cBhvr>
                                        <p:cTn id="13" dur="500"/>
                                        <p:tgtEl>
                                          <p:spTgt spid="2196484">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96484">
                                            <p:txEl>
                                              <p:pRg st="6" end="6"/>
                                            </p:txEl>
                                          </p:spTgt>
                                        </p:tgtEl>
                                        <p:attrNameLst>
                                          <p:attrName>style.visibility</p:attrName>
                                        </p:attrNameLst>
                                      </p:cBhvr>
                                      <p:to>
                                        <p:strVal val="visible"/>
                                      </p:to>
                                    </p:set>
                                    <p:animEffect transition="in" filter="fade">
                                      <p:cBhvr>
                                        <p:cTn id="16" dur="500"/>
                                        <p:tgtEl>
                                          <p:spTgt spid="2196484">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196484">
                                            <p:txEl>
                                              <p:pRg st="7" end="7"/>
                                            </p:txEl>
                                          </p:spTgt>
                                        </p:tgtEl>
                                        <p:attrNameLst>
                                          <p:attrName>style.visibility</p:attrName>
                                        </p:attrNameLst>
                                      </p:cBhvr>
                                      <p:to>
                                        <p:strVal val="visible"/>
                                      </p:to>
                                    </p:set>
                                    <p:animEffect transition="in" filter="fade">
                                      <p:cBhvr>
                                        <p:cTn id="19" dur="500"/>
                                        <p:tgtEl>
                                          <p:spTgt spid="2196484">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196484">
                                            <p:txEl>
                                              <p:pRg st="8" end="8"/>
                                            </p:txEl>
                                          </p:spTgt>
                                        </p:tgtEl>
                                        <p:attrNameLst>
                                          <p:attrName>style.visibility</p:attrName>
                                        </p:attrNameLst>
                                      </p:cBhvr>
                                      <p:to>
                                        <p:strVal val="visible"/>
                                      </p:to>
                                    </p:set>
                                    <p:animEffect transition="in" filter="fade">
                                      <p:cBhvr>
                                        <p:cTn id="22" dur="500"/>
                                        <p:tgtEl>
                                          <p:spTgt spid="219648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96484">
                                            <p:txEl>
                                              <p:pRg st="10" end="10"/>
                                            </p:txEl>
                                          </p:spTgt>
                                        </p:tgtEl>
                                        <p:attrNameLst>
                                          <p:attrName>style.visibility</p:attrName>
                                        </p:attrNameLst>
                                      </p:cBhvr>
                                      <p:to>
                                        <p:strVal val="visible"/>
                                      </p:to>
                                    </p:set>
                                    <p:animEffect transition="in" filter="fade">
                                      <p:cBhvr>
                                        <p:cTn id="27" dur="500"/>
                                        <p:tgtEl>
                                          <p:spTgt spid="2196484">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96484">
                                            <p:txEl>
                                              <p:pRg st="11" end="11"/>
                                            </p:txEl>
                                          </p:spTgt>
                                        </p:tgtEl>
                                        <p:attrNameLst>
                                          <p:attrName>style.visibility</p:attrName>
                                        </p:attrNameLst>
                                      </p:cBhvr>
                                      <p:to>
                                        <p:strVal val="visible"/>
                                      </p:to>
                                    </p:set>
                                    <p:animEffect transition="in" filter="fade">
                                      <p:cBhvr>
                                        <p:cTn id="32" dur="500"/>
                                        <p:tgtEl>
                                          <p:spTgt spid="2196484">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196484">
                                            <p:txEl>
                                              <p:pRg st="12" end="12"/>
                                            </p:txEl>
                                          </p:spTgt>
                                        </p:tgtEl>
                                        <p:attrNameLst>
                                          <p:attrName>style.visibility</p:attrName>
                                        </p:attrNameLst>
                                      </p:cBhvr>
                                      <p:to>
                                        <p:strVal val="visible"/>
                                      </p:to>
                                    </p:set>
                                    <p:animEffect transition="in" filter="fade">
                                      <p:cBhvr>
                                        <p:cTn id="35" dur="500"/>
                                        <p:tgtEl>
                                          <p:spTgt spid="2196484">
                                            <p:txEl>
                                              <p:pRg st="12" end="1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96484">
                                            <p:txEl>
                                              <p:pRg st="13" end="13"/>
                                            </p:txEl>
                                          </p:spTgt>
                                        </p:tgtEl>
                                        <p:attrNameLst>
                                          <p:attrName>style.visibility</p:attrName>
                                        </p:attrNameLst>
                                      </p:cBhvr>
                                      <p:to>
                                        <p:strVal val="visible"/>
                                      </p:to>
                                    </p:set>
                                    <p:animEffect transition="in" filter="fade">
                                      <p:cBhvr>
                                        <p:cTn id="40" dur="500"/>
                                        <p:tgtEl>
                                          <p:spTgt spid="219648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BB37B3-21C2-4EB4-1E4C-3B08B1E04978}"/>
              </a:ext>
            </a:extLst>
          </p:cNvPr>
          <p:cNvSpPr>
            <a:spLocks noGrp="1"/>
          </p:cNvSpPr>
          <p:nvPr>
            <p:ph type="sldNum" sz="quarter" idx="10"/>
          </p:nvPr>
        </p:nvSpPr>
        <p:spPr/>
        <p:txBody>
          <a:bodyPr/>
          <a:lstStyle/>
          <a:p>
            <a:pPr lvl="0"/>
            <a:fld id="{86CB4B4D-7CA3-9044-876B-883B54F8677D}" type="slidenum">
              <a:rPr lang="en-US" smtClean="0"/>
              <a:t>55</a:t>
            </a:fld>
            <a:endParaRPr lang="en-US"/>
          </a:p>
        </p:txBody>
      </p:sp>
      <p:sp>
        <p:nvSpPr>
          <p:cNvPr id="3" name="Text Placeholder 2">
            <a:extLst>
              <a:ext uri="{FF2B5EF4-FFF2-40B4-BE49-F238E27FC236}">
                <a16:creationId xmlns:a16="http://schemas.microsoft.com/office/drawing/2014/main" id="{D50E21A8-2147-241A-04B7-674CF1E9CF8D}"/>
              </a:ext>
            </a:extLst>
          </p:cNvPr>
          <p:cNvSpPr>
            <a:spLocks noGrp="1"/>
          </p:cNvSpPr>
          <p:nvPr>
            <p:ph type="body" idx="11"/>
          </p:nvPr>
        </p:nvSpPr>
        <p:spPr/>
        <p:txBody>
          <a:bodyPr/>
          <a:lstStyle/>
          <a:p>
            <a:r>
              <a:rPr lang="en-US" dirty="0"/>
              <a:t>Software/device to monitor network traffic for attacks or policy violations </a:t>
            </a:r>
          </a:p>
          <a:p>
            <a:r>
              <a:rPr lang="en-US" dirty="0"/>
              <a:t>Violations are reported to a central security information and event management (SIEM) system where analysts can later investigate </a:t>
            </a:r>
          </a:p>
          <a:p>
            <a:endParaRPr lang="en-US" dirty="0"/>
          </a:p>
          <a:p>
            <a:r>
              <a:rPr lang="en-US" b="1" dirty="0"/>
              <a:t>Signature Detection: </a:t>
            </a:r>
            <a:r>
              <a:rPr lang="en-US" dirty="0"/>
              <a:t>maintains long list of traffic patterns (rules) associated with attacks </a:t>
            </a:r>
          </a:p>
          <a:p>
            <a:r>
              <a:rPr lang="en-US" b="1" dirty="0"/>
              <a:t>Anomaly Detection: </a:t>
            </a:r>
            <a:r>
              <a:rPr lang="en-US" dirty="0"/>
              <a:t>attempts to learn normal behavior and report deviations </a:t>
            </a:r>
          </a:p>
        </p:txBody>
      </p:sp>
      <p:sp>
        <p:nvSpPr>
          <p:cNvPr id="4" name="Title 3">
            <a:extLst>
              <a:ext uri="{FF2B5EF4-FFF2-40B4-BE49-F238E27FC236}">
                <a16:creationId xmlns:a16="http://schemas.microsoft.com/office/drawing/2014/main" id="{2DE65538-97A5-88D9-38F9-EA7A973EE6E4}"/>
              </a:ext>
            </a:extLst>
          </p:cNvPr>
          <p:cNvSpPr>
            <a:spLocks noGrp="1"/>
          </p:cNvSpPr>
          <p:nvPr>
            <p:ph type="title"/>
          </p:nvPr>
        </p:nvSpPr>
        <p:spPr/>
        <p:txBody>
          <a:bodyPr/>
          <a:lstStyle/>
          <a:p>
            <a:r>
              <a:rPr lang="en-US" dirty="0"/>
              <a:t>Intrusion Detection Systems (IDS)</a:t>
            </a:r>
          </a:p>
        </p:txBody>
      </p:sp>
    </p:spTree>
    <p:extLst>
      <p:ext uri="{BB962C8B-B14F-4D97-AF65-F5344CB8AC3E}">
        <p14:creationId xmlns:p14="http://schemas.microsoft.com/office/powerpoint/2010/main" val="504986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DE2439-24C2-DA6C-5B35-E77E1205C8CB}"/>
              </a:ext>
            </a:extLst>
          </p:cNvPr>
          <p:cNvSpPr>
            <a:spLocks noGrp="1"/>
          </p:cNvSpPr>
          <p:nvPr>
            <p:ph type="sldNum" sz="quarter" idx="10"/>
          </p:nvPr>
        </p:nvSpPr>
        <p:spPr/>
        <p:txBody>
          <a:bodyPr/>
          <a:lstStyle/>
          <a:p>
            <a:pPr lvl="0"/>
            <a:fld id="{86CB4B4D-7CA3-9044-876B-883B54F8677D}" type="slidenum">
              <a:rPr lang="en-US" smtClean="0"/>
              <a:t>56</a:t>
            </a:fld>
            <a:endParaRPr lang="en-US"/>
          </a:p>
        </p:txBody>
      </p:sp>
      <p:sp>
        <p:nvSpPr>
          <p:cNvPr id="3" name="Text Placeholder 2">
            <a:extLst>
              <a:ext uri="{FF2B5EF4-FFF2-40B4-BE49-F238E27FC236}">
                <a16:creationId xmlns:a16="http://schemas.microsoft.com/office/drawing/2014/main" id="{BC793A5B-DC6D-952F-6EB3-5724BC9A5644}"/>
              </a:ext>
            </a:extLst>
          </p:cNvPr>
          <p:cNvSpPr>
            <a:spLocks noGrp="1"/>
          </p:cNvSpPr>
          <p:nvPr>
            <p:ph type="body" idx="11"/>
          </p:nvPr>
        </p:nvSpPr>
        <p:spPr/>
        <p:txBody>
          <a:bodyPr/>
          <a:lstStyle/>
          <a:p>
            <a:r>
              <a:rPr lang="en-US" dirty="0"/>
              <a:t>Three Major Open Source IDS (and lots of commercial products)</a:t>
            </a:r>
          </a:p>
          <a:p>
            <a:endParaRPr lang="en-US" dirty="0"/>
          </a:p>
          <a:p>
            <a:endParaRPr lang="en-US" dirty="0"/>
          </a:p>
          <a:p>
            <a:pPr marL="317500" indent="0">
              <a:buNone/>
            </a:pPr>
            <a:r>
              <a:rPr lang="en-US" dirty="0"/>
              <a:t>Snort</a:t>
            </a:r>
          </a:p>
          <a:p>
            <a:pPr marL="317500" indent="0">
              <a:buNone/>
            </a:pPr>
            <a:r>
              <a:rPr lang="en-US" dirty="0" err="1"/>
              <a:t>Zeek</a:t>
            </a:r>
            <a:endParaRPr lang="en-US" dirty="0"/>
          </a:p>
          <a:p>
            <a:pPr marL="317500" indent="0">
              <a:buNone/>
            </a:pPr>
            <a:r>
              <a:rPr lang="en-US" dirty="0"/>
              <a:t>Suricata</a:t>
            </a:r>
          </a:p>
          <a:p>
            <a:pPr marL="317500" indent="0">
              <a:buNone/>
            </a:pPr>
            <a:endParaRPr lang="en-US" dirty="0"/>
          </a:p>
        </p:txBody>
      </p:sp>
      <p:sp>
        <p:nvSpPr>
          <p:cNvPr id="4" name="Title 3">
            <a:extLst>
              <a:ext uri="{FF2B5EF4-FFF2-40B4-BE49-F238E27FC236}">
                <a16:creationId xmlns:a16="http://schemas.microsoft.com/office/drawing/2014/main" id="{C2E3271B-08B1-48AE-F37B-7EA3A9FE40C5}"/>
              </a:ext>
            </a:extLst>
          </p:cNvPr>
          <p:cNvSpPr>
            <a:spLocks noGrp="1"/>
          </p:cNvSpPr>
          <p:nvPr>
            <p:ph type="title"/>
          </p:nvPr>
        </p:nvSpPr>
        <p:spPr/>
        <p:txBody>
          <a:bodyPr/>
          <a:lstStyle/>
          <a:p>
            <a:r>
              <a:rPr lang="en-US" dirty="0"/>
              <a:t>Open Source IDS</a:t>
            </a:r>
          </a:p>
        </p:txBody>
      </p:sp>
      <p:pic>
        <p:nvPicPr>
          <p:cNvPr id="6" name="Picture 5">
            <a:extLst>
              <a:ext uri="{FF2B5EF4-FFF2-40B4-BE49-F238E27FC236}">
                <a16:creationId xmlns:a16="http://schemas.microsoft.com/office/drawing/2014/main" id="{F098B4E8-0D73-837E-A4BB-44F2FBECAD0F}"/>
              </a:ext>
            </a:extLst>
          </p:cNvPr>
          <p:cNvPicPr>
            <a:picLocks noChangeAspect="1"/>
          </p:cNvPicPr>
          <p:nvPr/>
        </p:nvPicPr>
        <p:blipFill>
          <a:blip r:embed="rId2"/>
          <a:stretch>
            <a:fillRect/>
          </a:stretch>
        </p:blipFill>
        <p:spPr>
          <a:xfrm>
            <a:off x="6066611" y="3489866"/>
            <a:ext cx="4122777" cy="2164268"/>
          </a:xfrm>
          <a:prstGeom prst="rect">
            <a:avLst/>
          </a:prstGeom>
        </p:spPr>
      </p:pic>
      <p:pic>
        <p:nvPicPr>
          <p:cNvPr id="10" name="Picture 9">
            <a:extLst>
              <a:ext uri="{FF2B5EF4-FFF2-40B4-BE49-F238E27FC236}">
                <a16:creationId xmlns:a16="http://schemas.microsoft.com/office/drawing/2014/main" id="{7AA6DAD6-CE7C-D850-A09F-1ADCB0C71DA0}"/>
              </a:ext>
            </a:extLst>
          </p:cNvPr>
          <p:cNvPicPr>
            <a:picLocks noChangeAspect="1"/>
          </p:cNvPicPr>
          <p:nvPr/>
        </p:nvPicPr>
        <p:blipFill>
          <a:blip r:embed="rId3"/>
          <a:stretch>
            <a:fillRect/>
          </a:stretch>
        </p:blipFill>
        <p:spPr>
          <a:xfrm>
            <a:off x="9611330" y="6037961"/>
            <a:ext cx="3330229" cy="2377646"/>
          </a:xfrm>
          <a:prstGeom prst="rect">
            <a:avLst/>
          </a:prstGeom>
        </p:spPr>
      </p:pic>
      <p:pic>
        <p:nvPicPr>
          <p:cNvPr id="12" name="Picture 11">
            <a:extLst>
              <a:ext uri="{FF2B5EF4-FFF2-40B4-BE49-F238E27FC236}">
                <a16:creationId xmlns:a16="http://schemas.microsoft.com/office/drawing/2014/main" id="{1252332E-F999-BF1A-9409-9E093491ADA7}"/>
              </a:ext>
            </a:extLst>
          </p:cNvPr>
          <p:cNvPicPr>
            <a:picLocks noChangeAspect="1"/>
          </p:cNvPicPr>
          <p:nvPr/>
        </p:nvPicPr>
        <p:blipFill>
          <a:blip r:embed="rId4"/>
          <a:stretch>
            <a:fillRect/>
          </a:stretch>
        </p:blipFill>
        <p:spPr>
          <a:xfrm>
            <a:off x="11455038" y="4097659"/>
            <a:ext cx="3797641" cy="1284831"/>
          </a:xfrm>
          <a:prstGeom prst="rect">
            <a:avLst/>
          </a:prstGeom>
        </p:spPr>
      </p:pic>
    </p:spTree>
    <p:extLst>
      <p:ext uri="{BB962C8B-B14F-4D97-AF65-F5344CB8AC3E}">
        <p14:creationId xmlns:p14="http://schemas.microsoft.com/office/powerpoint/2010/main" val="17341341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B9DE48-0868-C57E-2909-CEAF901493A1}"/>
              </a:ext>
            </a:extLst>
          </p:cNvPr>
          <p:cNvSpPr>
            <a:spLocks noGrp="1"/>
          </p:cNvSpPr>
          <p:nvPr>
            <p:ph type="sldNum" sz="quarter" idx="10"/>
          </p:nvPr>
        </p:nvSpPr>
        <p:spPr/>
        <p:txBody>
          <a:bodyPr/>
          <a:lstStyle/>
          <a:p>
            <a:pPr lvl="0"/>
            <a:fld id="{86CB4B4D-7CA3-9044-876B-883B54F8677D}" type="slidenum">
              <a:rPr lang="en-US" smtClean="0"/>
              <a:t>57</a:t>
            </a:fld>
            <a:endParaRPr lang="en-US"/>
          </a:p>
        </p:txBody>
      </p:sp>
      <p:sp>
        <p:nvSpPr>
          <p:cNvPr id="3" name="Text Placeholder 2">
            <a:extLst>
              <a:ext uri="{FF2B5EF4-FFF2-40B4-BE49-F238E27FC236}">
                <a16:creationId xmlns:a16="http://schemas.microsoft.com/office/drawing/2014/main" id="{AD2209CF-25CD-1C98-E362-771E659431A6}"/>
              </a:ext>
            </a:extLst>
          </p:cNvPr>
          <p:cNvSpPr>
            <a:spLocks noGrp="1"/>
          </p:cNvSpPr>
          <p:nvPr>
            <p:ph type="body" idx="11"/>
          </p:nvPr>
        </p:nvSpPr>
        <p:spPr>
          <a:xfrm>
            <a:off x="789709" y="2197100"/>
            <a:ext cx="13878791" cy="5753100"/>
          </a:xfrm>
        </p:spPr>
        <p:txBody>
          <a:bodyPr/>
          <a:lstStyle/>
          <a:p>
            <a:r>
              <a:rPr lang="en-US" dirty="0"/>
              <a:t>Several VPN protocols exist (PPTP, L2TP, IPsec, OpenVPN) </a:t>
            </a:r>
          </a:p>
          <a:p>
            <a:r>
              <a:rPr lang="en-US" dirty="0"/>
              <a:t>Most popular is IPsec. </a:t>
            </a:r>
          </a:p>
          <a:p>
            <a:r>
              <a:rPr lang="en-US" dirty="0"/>
              <a:t>General IP Security framework</a:t>
            </a:r>
          </a:p>
          <a:p>
            <a:r>
              <a:rPr lang="en-US" dirty="0"/>
              <a:t>Allows one to provide Access control, integrity, authentication, originality, and confidentiality</a:t>
            </a:r>
          </a:p>
          <a:p>
            <a:r>
              <a:rPr lang="en-US" dirty="0"/>
              <a:t>Applicable to different settings 	</a:t>
            </a:r>
          </a:p>
        </p:txBody>
      </p:sp>
      <p:sp>
        <p:nvSpPr>
          <p:cNvPr id="4" name="Title 3">
            <a:extLst>
              <a:ext uri="{FF2B5EF4-FFF2-40B4-BE49-F238E27FC236}">
                <a16:creationId xmlns:a16="http://schemas.microsoft.com/office/drawing/2014/main" id="{C5F95004-4046-E537-0C52-D6C9B24BFA41}"/>
              </a:ext>
            </a:extLst>
          </p:cNvPr>
          <p:cNvSpPr>
            <a:spLocks noGrp="1"/>
          </p:cNvSpPr>
          <p:nvPr>
            <p:ph type="title"/>
          </p:nvPr>
        </p:nvSpPr>
        <p:spPr/>
        <p:txBody>
          <a:bodyPr/>
          <a:lstStyle/>
          <a:p>
            <a:r>
              <a:rPr lang="en-US" dirty="0"/>
              <a:t>Virtual Private Networks (VPNs)</a:t>
            </a:r>
          </a:p>
        </p:txBody>
      </p:sp>
      <p:pic>
        <p:nvPicPr>
          <p:cNvPr id="5" name="Picture 4">
            <a:extLst>
              <a:ext uri="{FF2B5EF4-FFF2-40B4-BE49-F238E27FC236}">
                <a16:creationId xmlns:a16="http://schemas.microsoft.com/office/drawing/2014/main" id="{B569A2F9-9A12-7835-BEA9-2B676DB70217}"/>
              </a:ext>
            </a:extLst>
          </p:cNvPr>
          <p:cNvPicPr>
            <a:picLocks noChangeAspect="1"/>
          </p:cNvPicPr>
          <p:nvPr/>
        </p:nvPicPr>
        <p:blipFill>
          <a:blip r:embed="rId2"/>
          <a:stretch>
            <a:fillRect/>
          </a:stretch>
        </p:blipFill>
        <p:spPr>
          <a:xfrm>
            <a:off x="7859559" y="4665519"/>
            <a:ext cx="8206693" cy="4348079"/>
          </a:xfrm>
          <a:prstGeom prst="rect">
            <a:avLst/>
          </a:prstGeom>
        </p:spPr>
      </p:pic>
      <p:sp>
        <p:nvSpPr>
          <p:cNvPr id="7" name="TextBox 6">
            <a:extLst>
              <a:ext uri="{FF2B5EF4-FFF2-40B4-BE49-F238E27FC236}">
                <a16:creationId xmlns:a16="http://schemas.microsoft.com/office/drawing/2014/main" id="{6A337E17-B4E7-A84D-1D64-950EDE79BC2D}"/>
              </a:ext>
            </a:extLst>
          </p:cNvPr>
          <p:cNvSpPr txBox="1"/>
          <p:nvPr/>
        </p:nvSpPr>
        <p:spPr>
          <a:xfrm>
            <a:off x="145476" y="8014300"/>
            <a:ext cx="5642260"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en-US" sz="2400" b="1" dirty="0">
                <a:latin typeface="Calibri" panose="020F0502020204030204" pitchFamily="34" charset="0"/>
                <a:ea typeface="Calibri" panose="020F0502020204030204" pitchFamily="34" charset="0"/>
                <a:cs typeface="Calibri" panose="020F0502020204030204" pitchFamily="34" charset="0"/>
              </a:rPr>
              <a:t>ESP:</a:t>
            </a:r>
            <a:r>
              <a:rPr lang="en-US" sz="2400" dirty="0">
                <a:latin typeface="Calibri" panose="020F0502020204030204" pitchFamily="34" charset="0"/>
                <a:ea typeface="Calibri" panose="020F0502020204030204" pitchFamily="34" charset="0"/>
                <a:cs typeface="Calibri" panose="020F0502020204030204" pitchFamily="34" charset="0"/>
              </a:rPr>
              <a:t> Encapsulating Secure Payload Protocol</a:t>
            </a:r>
          </a:p>
        </p:txBody>
      </p:sp>
    </p:spTree>
    <p:extLst>
      <p:ext uri="{BB962C8B-B14F-4D97-AF65-F5344CB8AC3E}">
        <p14:creationId xmlns:p14="http://schemas.microsoft.com/office/powerpoint/2010/main" val="5950571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5B98EA-882B-B373-E678-6A9C14D34AB1}"/>
              </a:ext>
            </a:extLst>
          </p:cNvPr>
          <p:cNvSpPr>
            <a:spLocks noGrp="1"/>
          </p:cNvSpPr>
          <p:nvPr>
            <p:ph type="sldNum" sz="quarter" idx="10"/>
          </p:nvPr>
        </p:nvSpPr>
        <p:spPr/>
        <p:txBody>
          <a:bodyPr/>
          <a:lstStyle/>
          <a:p>
            <a:pPr lvl="0"/>
            <a:fld id="{86CB4B4D-7CA3-9044-876B-883B54F8677D}" type="slidenum">
              <a:rPr lang="en-US" smtClean="0"/>
              <a:t>58</a:t>
            </a:fld>
            <a:endParaRPr lang="en-US"/>
          </a:p>
        </p:txBody>
      </p:sp>
      <p:sp>
        <p:nvSpPr>
          <p:cNvPr id="3" name="Text Placeholder 2">
            <a:extLst>
              <a:ext uri="{FF2B5EF4-FFF2-40B4-BE49-F238E27FC236}">
                <a16:creationId xmlns:a16="http://schemas.microsoft.com/office/drawing/2014/main" id="{1C1BECFF-198A-601C-E80D-0B4FC8667973}"/>
              </a:ext>
            </a:extLst>
          </p:cNvPr>
          <p:cNvSpPr>
            <a:spLocks noGrp="1"/>
          </p:cNvSpPr>
          <p:nvPr>
            <p:ph type="body" idx="11"/>
          </p:nvPr>
        </p:nvSpPr>
        <p:spPr/>
        <p:txBody>
          <a:bodyPr/>
          <a:lstStyle/>
          <a:p>
            <a:r>
              <a:rPr lang="en-US" dirty="0"/>
              <a:t>UofT and many other organizations use Cisco AnyConnect </a:t>
            </a:r>
          </a:p>
          <a:p>
            <a:endParaRPr lang="en-US" dirty="0"/>
          </a:p>
          <a:p>
            <a:r>
              <a:rPr lang="en-US" dirty="0"/>
              <a:t>Encapsulates traffic in TLS! </a:t>
            </a:r>
          </a:p>
          <a:p>
            <a:r>
              <a:rPr lang="en-US" dirty="0"/>
              <a:t>Initial handshake uses normal TCP-based TLS for initial handshake and then DTLS (UDP-based TLS) to transport data </a:t>
            </a:r>
          </a:p>
        </p:txBody>
      </p:sp>
      <p:sp>
        <p:nvSpPr>
          <p:cNvPr id="4" name="Title 3">
            <a:extLst>
              <a:ext uri="{FF2B5EF4-FFF2-40B4-BE49-F238E27FC236}">
                <a16:creationId xmlns:a16="http://schemas.microsoft.com/office/drawing/2014/main" id="{C466E859-CA6D-2ECC-900E-180C0EBDD1DE}"/>
              </a:ext>
            </a:extLst>
          </p:cNvPr>
          <p:cNvSpPr>
            <a:spLocks noGrp="1"/>
          </p:cNvSpPr>
          <p:nvPr>
            <p:ph type="title"/>
          </p:nvPr>
        </p:nvSpPr>
        <p:spPr/>
        <p:txBody>
          <a:bodyPr/>
          <a:lstStyle/>
          <a:p>
            <a:r>
              <a:rPr lang="en-US" dirty="0"/>
              <a:t>Cisco AnyConnect</a:t>
            </a:r>
          </a:p>
        </p:txBody>
      </p:sp>
    </p:spTree>
    <p:extLst>
      <p:ext uri="{BB962C8B-B14F-4D97-AF65-F5344CB8AC3E}">
        <p14:creationId xmlns:p14="http://schemas.microsoft.com/office/powerpoint/2010/main" val="24163681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8F8A41-4682-2A39-5021-1A1D1630D0A1}"/>
              </a:ext>
            </a:extLst>
          </p:cNvPr>
          <p:cNvSpPr>
            <a:spLocks noGrp="1"/>
          </p:cNvSpPr>
          <p:nvPr>
            <p:ph type="sldNum" sz="quarter" idx="10"/>
          </p:nvPr>
        </p:nvSpPr>
        <p:spPr/>
        <p:txBody>
          <a:bodyPr/>
          <a:lstStyle/>
          <a:p>
            <a:pPr lvl="0"/>
            <a:fld id="{86CB4B4D-7CA3-9044-876B-883B54F8677D}" type="slidenum">
              <a:rPr lang="en-US" smtClean="0"/>
              <a:t>59</a:t>
            </a:fld>
            <a:endParaRPr lang="en-US"/>
          </a:p>
        </p:txBody>
      </p:sp>
      <p:sp>
        <p:nvSpPr>
          <p:cNvPr id="3" name="Text Placeholder 2">
            <a:extLst>
              <a:ext uri="{FF2B5EF4-FFF2-40B4-BE49-F238E27FC236}">
                <a16:creationId xmlns:a16="http://schemas.microsoft.com/office/drawing/2014/main" id="{789B9826-3215-07ED-00D2-0D88C135B2E3}"/>
              </a:ext>
            </a:extLst>
          </p:cNvPr>
          <p:cNvSpPr>
            <a:spLocks noGrp="1"/>
          </p:cNvSpPr>
          <p:nvPr>
            <p:ph type="body" idx="11"/>
          </p:nvPr>
        </p:nvSpPr>
        <p:spPr>
          <a:xfrm>
            <a:off x="1587500" y="2186709"/>
            <a:ext cx="13081000" cy="5753100"/>
          </a:xfrm>
        </p:spPr>
        <p:txBody>
          <a:bodyPr/>
          <a:lstStyle/>
          <a:p>
            <a:r>
              <a:rPr lang="en-US" dirty="0"/>
              <a:t>VPNs support the idea of having a secure internal network and untrusted public Internet. </a:t>
            </a:r>
          </a:p>
          <a:p>
            <a:endParaRPr lang="en-US" dirty="0"/>
          </a:p>
          <a:p>
            <a:r>
              <a:rPr lang="en-US" dirty="0"/>
              <a:t>Attacker has a ton of access once the network perimeter is breached. </a:t>
            </a:r>
          </a:p>
          <a:p>
            <a:endParaRPr lang="en-US" dirty="0"/>
          </a:p>
          <a:p>
            <a:r>
              <a:rPr lang="en-US" dirty="0"/>
              <a:t>Internal networks </a:t>
            </a:r>
            <a:r>
              <a:rPr lang="en-US" b="1" dirty="0"/>
              <a:t>aren’t </a:t>
            </a:r>
            <a:r>
              <a:rPr lang="en-US" dirty="0"/>
              <a:t>that secure. Computers are compromised all the time and attackers have free rein.</a:t>
            </a:r>
          </a:p>
        </p:txBody>
      </p:sp>
      <p:sp>
        <p:nvSpPr>
          <p:cNvPr id="4" name="Title 3">
            <a:extLst>
              <a:ext uri="{FF2B5EF4-FFF2-40B4-BE49-F238E27FC236}">
                <a16:creationId xmlns:a16="http://schemas.microsoft.com/office/drawing/2014/main" id="{5C0A36B8-EE0A-6D88-F662-BA8AA0108E6D}"/>
              </a:ext>
            </a:extLst>
          </p:cNvPr>
          <p:cNvSpPr>
            <a:spLocks noGrp="1"/>
          </p:cNvSpPr>
          <p:nvPr>
            <p:ph type="title"/>
          </p:nvPr>
        </p:nvSpPr>
        <p:spPr/>
        <p:txBody>
          <a:bodyPr/>
          <a:lstStyle/>
          <a:p>
            <a:r>
              <a:rPr lang="en-US" dirty="0"/>
              <a:t>Gooey Middle</a:t>
            </a:r>
          </a:p>
        </p:txBody>
      </p:sp>
    </p:spTree>
    <p:extLst>
      <p:ext uri="{BB962C8B-B14F-4D97-AF65-F5344CB8AC3E}">
        <p14:creationId xmlns:p14="http://schemas.microsoft.com/office/powerpoint/2010/main" val="20381653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6CB97E-E7DB-2404-CCC1-B8C0F5650FD0}"/>
              </a:ext>
            </a:extLst>
          </p:cNvPr>
          <p:cNvSpPr>
            <a:spLocks noGrp="1"/>
          </p:cNvSpPr>
          <p:nvPr>
            <p:ph type="sldNum" sz="quarter" idx="10"/>
          </p:nvPr>
        </p:nvSpPr>
        <p:spPr/>
        <p:txBody>
          <a:bodyPr/>
          <a:lstStyle/>
          <a:p>
            <a:pPr lvl="0"/>
            <a:fld id="{86CB4B4D-7CA3-9044-876B-883B54F8677D}" type="slidenum">
              <a:rPr lang="en-US" smtClean="0"/>
              <a:t>6</a:t>
            </a:fld>
            <a:endParaRPr lang="en-US"/>
          </a:p>
        </p:txBody>
      </p:sp>
      <p:sp>
        <p:nvSpPr>
          <p:cNvPr id="3" name="Text Placeholder 2">
            <a:extLst>
              <a:ext uri="{FF2B5EF4-FFF2-40B4-BE49-F238E27FC236}">
                <a16:creationId xmlns:a16="http://schemas.microsoft.com/office/drawing/2014/main" id="{7B83CB72-0AB4-7624-4F1B-A1C861FF3C7D}"/>
              </a:ext>
            </a:extLst>
          </p:cNvPr>
          <p:cNvSpPr>
            <a:spLocks noGrp="1"/>
          </p:cNvSpPr>
          <p:nvPr>
            <p:ph type="body" idx="11"/>
          </p:nvPr>
        </p:nvSpPr>
        <p:spPr/>
        <p:txBody>
          <a:bodyPr/>
          <a:lstStyle/>
          <a:p>
            <a:r>
              <a:rPr lang="en-US" altLang="en-US" dirty="0"/>
              <a:t>Affects Microsoft SQL 2000</a:t>
            </a:r>
          </a:p>
          <a:p>
            <a:endParaRPr lang="en-US" altLang="en-US" dirty="0"/>
          </a:p>
          <a:p>
            <a:r>
              <a:rPr lang="en-US" altLang="en-US" dirty="0"/>
              <a:t>Exploits known buffer overflow vulnerability</a:t>
            </a:r>
          </a:p>
          <a:p>
            <a:pPr lvl="1"/>
            <a:r>
              <a:rPr lang="en-US" altLang="en-US" sz="3400" dirty="0"/>
              <a:t>Server Resolution service vulnerability reported June 2002 </a:t>
            </a:r>
          </a:p>
          <a:p>
            <a:pPr lvl="1"/>
            <a:r>
              <a:rPr lang="en-US" altLang="en-US" sz="3400" dirty="0"/>
              <a:t>Patched released in July 2002 Bulletin MS02-39</a:t>
            </a:r>
          </a:p>
          <a:p>
            <a:endParaRPr lang="en-US" altLang="en-US" dirty="0"/>
          </a:p>
          <a:p>
            <a:r>
              <a:rPr lang="en-US" altLang="en-US" dirty="0"/>
              <a:t>Vulnerable population (</a:t>
            </a:r>
            <a:r>
              <a:rPr lang="en-US" dirty="0"/>
              <a:t>75,000+</a:t>
            </a:r>
            <a:r>
              <a:rPr lang="en-US" altLang="en-US" dirty="0"/>
              <a:t>) infected in less than 10 minutes</a:t>
            </a:r>
          </a:p>
          <a:p>
            <a:pPr lvl="1"/>
            <a:r>
              <a:rPr lang="en-US" dirty="0"/>
              <a:t>At its peak, doubled every 8.5 seconds.</a:t>
            </a:r>
          </a:p>
          <a:p>
            <a:endParaRPr lang="en-US" altLang="en-US" dirty="0"/>
          </a:p>
          <a:p>
            <a:r>
              <a:rPr lang="en-US" dirty="0"/>
              <a:t>Entire worm fits in a single packet! (376 bytes)</a:t>
            </a:r>
          </a:p>
          <a:p>
            <a:endParaRPr lang="en-US" altLang="en-US" dirty="0"/>
          </a:p>
          <a:p>
            <a:endParaRPr lang="en-US" dirty="0"/>
          </a:p>
        </p:txBody>
      </p:sp>
      <p:sp>
        <p:nvSpPr>
          <p:cNvPr id="4" name="Title 3">
            <a:extLst>
              <a:ext uri="{FF2B5EF4-FFF2-40B4-BE49-F238E27FC236}">
                <a16:creationId xmlns:a16="http://schemas.microsoft.com/office/drawing/2014/main" id="{5DFDEFA2-7E8D-AE5C-35E9-F763087CDC42}"/>
              </a:ext>
            </a:extLst>
          </p:cNvPr>
          <p:cNvSpPr>
            <a:spLocks noGrp="1"/>
          </p:cNvSpPr>
          <p:nvPr>
            <p:ph type="title"/>
          </p:nvPr>
        </p:nvSpPr>
        <p:spPr/>
        <p:txBody>
          <a:bodyPr/>
          <a:lstStyle/>
          <a:p>
            <a:r>
              <a:rPr lang="en-US" altLang="en-US" dirty="0"/>
              <a:t>SQL Slammer</a:t>
            </a:r>
            <a:endParaRPr lang="en-US" dirty="0"/>
          </a:p>
        </p:txBody>
      </p:sp>
    </p:spTree>
    <p:extLst>
      <p:ext uri="{BB962C8B-B14F-4D97-AF65-F5344CB8AC3E}">
        <p14:creationId xmlns:p14="http://schemas.microsoft.com/office/powerpoint/2010/main" val="24313309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8A7075-8110-F70A-9B63-016B8BB574F3}"/>
              </a:ext>
            </a:extLst>
          </p:cNvPr>
          <p:cNvSpPr>
            <a:spLocks noGrp="1"/>
          </p:cNvSpPr>
          <p:nvPr>
            <p:ph type="sldNum" sz="quarter" idx="10"/>
          </p:nvPr>
        </p:nvSpPr>
        <p:spPr/>
        <p:txBody>
          <a:bodyPr/>
          <a:lstStyle/>
          <a:p>
            <a:pPr lvl="0"/>
            <a:fld id="{86CB4B4D-7CA3-9044-876B-883B54F8677D}" type="slidenum">
              <a:rPr lang="en-US" smtClean="0"/>
              <a:t>60</a:t>
            </a:fld>
            <a:endParaRPr lang="en-US"/>
          </a:p>
        </p:txBody>
      </p:sp>
      <p:sp>
        <p:nvSpPr>
          <p:cNvPr id="3" name="Text Placeholder 2">
            <a:extLst>
              <a:ext uri="{FF2B5EF4-FFF2-40B4-BE49-F238E27FC236}">
                <a16:creationId xmlns:a16="http://schemas.microsoft.com/office/drawing/2014/main" id="{68829E6E-B138-CF00-3C00-FF738A57D1A9}"/>
              </a:ext>
            </a:extLst>
          </p:cNvPr>
          <p:cNvSpPr>
            <a:spLocks noGrp="1"/>
          </p:cNvSpPr>
          <p:nvPr>
            <p:ph type="body" idx="11"/>
          </p:nvPr>
        </p:nvSpPr>
        <p:spPr/>
        <p:txBody>
          <a:bodyPr/>
          <a:lstStyle/>
          <a:p>
            <a:r>
              <a:rPr lang="en-US" b="1" dirty="0"/>
              <a:t>Google: </a:t>
            </a:r>
            <a:r>
              <a:rPr lang="en-US" dirty="0"/>
              <a:t>assume internal network is also out to get you. </a:t>
            </a:r>
          </a:p>
          <a:p>
            <a:endParaRPr lang="en-US" dirty="0"/>
          </a:p>
          <a:p>
            <a:r>
              <a:rPr lang="en-US" dirty="0"/>
              <a:t>Remove privileged intranet and put all corporate applications on the Internet. </a:t>
            </a:r>
          </a:p>
          <a:p>
            <a:r>
              <a:rPr lang="en-US" dirty="0"/>
              <a:t>Access depends solely on device and user credentials, regardless of a user’s network location </a:t>
            </a:r>
          </a:p>
          <a:p>
            <a:endParaRPr lang="en-US" dirty="0"/>
          </a:p>
          <a:p>
            <a:r>
              <a:rPr lang="en-US" dirty="0"/>
              <a:t>Protect applications, not the network</a:t>
            </a:r>
          </a:p>
          <a:p>
            <a:endParaRPr lang="en-US" dirty="0"/>
          </a:p>
          <a:p>
            <a:r>
              <a:rPr lang="en-US"/>
              <a:t>Enable </a:t>
            </a:r>
            <a:r>
              <a:rPr lang="en-US" dirty="0"/>
              <a:t>secure remote work without the need for a traditional VPN</a:t>
            </a:r>
          </a:p>
        </p:txBody>
      </p:sp>
      <p:sp>
        <p:nvSpPr>
          <p:cNvPr id="4" name="Title 3">
            <a:extLst>
              <a:ext uri="{FF2B5EF4-FFF2-40B4-BE49-F238E27FC236}">
                <a16:creationId xmlns:a16="http://schemas.microsoft.com/office/drawing/2014/main" id="{E9AF13AE-9C6C-E33D-C5A7-2A6DB2D82B40}"/>
              </a:ext>
            </a:extLst>
          </p:cNvPr>
          <p:cNvSpPr>
            <a:spLocks noGrp="1"/>
          </p:cNvSpPr>
          <p:nvPr>
            <p:ph type="title"/>
          </p:nvPr>
        </p:nvSpPr>
        <p:spPr/>
        <p:txBody>
          <a:bodyPr/>
          <a:lstStyle/>
          <a:p>
            <a:r>
              <a:rPr lang="en-US" dirty="0"/>
              <a:t>Zero Trust Security (</a:t>
            </a:r>
            <a:r>
              <a:rPr lang="en-US" dirty="0" err="1"/>
              <a:t>BeyondCorp</a:t>
            </a:r>
            <a:r>
              <a:rPr lang="en-US" dirty="0"/>
              <a:t>)</a:t>
            </a:r>
          </a:p>
        </p:txBody>
      </p:sp>
    </p:spTree>
    <p:extLst>
      <p:ext uri="{BB962C8B-B14F-4D97-AF65-F5344CB8AC3E}">
        <p14:creationId xmlns:p14="http://schemas.microsoft.com/office/powerpoint/2010/main" val="13922719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1219170" rtl="0"/>
            <a:fld id="{34ED83D9-7EC8-4DC6-ACEF-7DDC4975C75B}" type="slidenum">
              <a:rPr lang="en-US" kern="1200">
                <a:solidFill>
                  <a:srgbClr val="000082">
                    <a:shade val="90000"/>
                  </a:srgbClr>
                </a:solidFill>
                <a:latin typeface="Calibri"/>
              </a:rPr>
              <a:pPr defTabSz="1219170" rtl="0"/>
              <a:t>61</a:t>
            </a:fld>
            <a:endParaRPr lang="en-US" kern="1200">
              <a:solidFill>
                <a:srgbClr val="000082">
                  <a:shade val="90000"/>
                </a:srgbClr>
              </a:solidFill>
              <a:latin typeface="Calibri"/>
            </a:endParaRPr>
          </a:p>
        </p:txBody>
      </p:sp>
      <p:sp>
        <p:nvSpPr>
          <p:cNvPr id="2206723" name="Rectangle 3"/>
          <p:cNvSpPr>
            <a:spLocks noGrp="1" noChangeArrowheads="1"/>
          </p:cNvSpPr>
          <p:nvPr>
            <p:ph type="body" idx="11"/>
          </p:nvPr>
        </p:nvSpPr>
        <p:spPr/>
        <p:txBody>
          <a:bodyPr/>
          <a:lstStyle/>
          <a:p>
            <a:r>
              <a:rPr lang="en-US" dirty="0"/>
              <a:t>Internet </a:t>
            </a:r>
            <a:r>
              <a:rPr lang="en-US" b="1" dirty="0"/>
              <a:t>not </a:t>
            </a:r>
            <a:r>
              <a:rPr lang="en-US" dirty="0"/>
              <a:t>designed for security!</a:t>
            </a:r>
          </a:p>
          <a:p>
            <a:endParaRPr lang="en-US" dirty="0"/>
          </a:p>
          <a:p>
            <a:r>
              <a:rPr lang="en-US" dirty="0"/>
              <a:t>Many, many attacks</a:t>
            </a:r>
          </a:p>
          <a:p>
            <a:pPr lvl="1"/>
            <a:r>
              <a:rPr lang="en-US" dirty="0"/>
              <a:t>Defense is difficult</a:t>
            </a:r>
          </a:p>
          <a:p>
            <a:pPr lvl="1"/>
            <a:r>
              <a:rPr lang="en-US" dirty="0"/>
              <a:t>Attackers are smart; Broken network aids them!</a:t>
            </a:r>
          </a:p>
          <a:p>
            <a:pPr lvl="1"/>
            <a:endParaRPr lang="en-US" dirty="0"/>
          </a:p>
          <a:p>
            <a:r>
              <a:rPr lang="en-US" dirty="0"/>
              <a:t>Retrofitting solutions often break original design principles</a:t>
            </a:r>
          </a:p>
          <a:p>
            <a:pPr lvl="1"/>
            <a:r>
              <a:rPr lang="en-US" dirty="0"/>
              <a:t>Some of these solutions work, some of the time</a:t>
            </a:r>
          </a:p>
          <a:p>
            <a:pPr lvl="1"/>
            <a:r>
              <a:rPr lang="en-US" dirty="0"/>
              <a:t>Some make the network inflexible, brittle</a:t>
            </a:r>
          </a:p>
          <a:p>
            <a:pPr lvl="1"/>
            <a:endParaRPr lang="en-US" dirty="0"/>
          </a:p>
          <a:p>
            <a:r>
              <a:rPr lang="en-US" dirty="0"/>
              <a:t>Time for new designs/principles?</a:t>
            </a:r>
          </a:p>
        </p:txBody>
      </p:sp>
      <p:sp>
        <p:nvSpPr>
          <p:cNvPr id="2206722" name="Rectangle 2"/>
          <p:cNvSpPr>
            <a:spLocks noGrp="1" noChangeArrowheads="1"/>
          </p:cNvSpPr>
          <p:nvPr>
            <p:ph type="title"/>
          </p:nvPr>
        </p:nvSpPr>
        <p:spPr/>
        <p:txBody>
          <a:bodyPr/>
          <a:lstStyle/>
          <a:p>
            <a:r>
              <a:rPr lang="en-US" dirty="0"/>
              <a:t>Wrapping Up</a:t>
            </a:r>
          </a:p>
        </p:txBody>
      </p:sp>
    </p:spTree>
    <p:extLst>
      <p:ext uri="{BB962C8B-B14F-4D97-AF65-F5344CB8AC3E}">
        <p14:creationId xmlns:p14="http://schemas.microsoft.com/office/powerpoint/2010/main" val="362289999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lide Number Placeholder 3">
            <a:extLst>
              <a:ext uri="{FF2B5EF4-FFF2-40B4-BE49-F238E27FC236}">
                <a16:creationId xmlns:a16="http://schemas.microsoft.com/office/drawing/2014/main" id="{84B40E77-E035-33D7-0112-5DC15D11C969}"/>
              </a:ext>
            </a:extLst>
          </p:cNvPr>
          <p:cNvSpPr>
            <a:spLocks noGrp="1"/>
          </p:cNvSpPr>
          <p:nvPr>
            <p:ph type="sldNum" sz="quarter" idx="2"/>
          </p:nvPr>
        </p:nvSpPr>
        <p:spPr bwMode="auto">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fontAlgn="base">
              <a:spcBef>
                <a:spcPct val="50000"/>
              </a:spcBef>
              <a:spcAft>
                <a:spcPct val="0"/>
              </a:spcAft>
              <a:defRPr sz="1400" kern="1200">
                <a:solidFill>
                  <a:srgbClr val="254C9C"/>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eaLnBrk="1" hangingPunct="1"/>
            <a:fld id="{1503EDD8-E329-43E0-91D4-E242079E673F}" type="slidenum">
              <a:rPr lang="en-US" altLang="en-US" smtClean="0"/>
              <a:pPr eaLnBrk="1" hangingPunct="1"/>
              <a:t>7</a:t>
            </a:fld>
            <a:endParaRPr lang="en-US" altLang="en-US" sz="1867">
              <a:latin typeface="Arial" panose="020B0604020202020204" pitchFamily="34" charset="0"/>
            </a:endParaRPr>
          </a:p>
        </p:txBody>
      </p:sp>
      <p:sp>
        <p:nvSpPr>
          <p:cNvPr id="10" name="Title 9">
            <a:extLst>
              <a:ext uri="{FF2B5EF4-FFF2-40B4-BE49-F238E27FC236}">
                <a16:creationId xmlns:a16="http://schemas.microsoft.com/office/drawing/2014/main" id="{D4EB28D2-E1F3-1F32-F0CF-BCA7C0F5562A}"/>
              </a:ext>
            </a:extLst>
          </p:cNvPr>
          <p:cNvSpPr>
            <a:spLocks noGrp="1"/>
          </p:cNvSpPr>
          <p:nvPr>
            <p:ph type="title"/>
          </p:nvPr>
        </p:nvSpPr>
        <p:spPr/>
        <p:txBody>
          <a:bodyPr/>
          <a:lstStyle/>
          <a:p>
            <a:r>
              <a:rPr lang="en-US" altLang="en-US" sz="3200" dirty="0">
                <a:solidFill>
                  <a:schemeClr val="tx1"/>
                </a:solidFill>
              </a:rPr>
              <a:t>Slammer’s code is 376 bytes!</a:t>
            </a:r>
            <a:endParaRPr lang="en-US" dirty="0">
              <a:solidFill>
                <a:schemeClr val="tx1"/>
              </a:solidFill>
            </a:endParaRPr>
          </a:p>
        </p:txBody>
      </p:sp>
      <p:sp>
        <p:nvSpPr>
          <p:cNvPr id="28677" name="Text Box 2">
            <a:extLst>
              <a:ext uri="{FF2B5EF4-FFF2-40B4-BE49-F238E27FC236}">
                <a16:creationId xmlns:a16="http://schemas.microsoft.com/office/drawing/2014/main" id="{BA9A5503-3ECC-0CAB-E4D7-97C159A4EA04}"/>
              </a:ext>
            </a:extLst>
          </p:cNvPr>
          <p:cNvSpPr txBox="1">
            <a:spLocks noChangeArrowheads="1"/>
          </p:cNvSpPr>
          <p:nvPr/>
        </p:nvSpPr>
        <p:spPr bwMode="auto">
          <a:xfrm>
            <a:off x="3001146" y="1363134"/>
            <a:ext cx="9273693" cy="756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67" b="1" dirty="0">
                <a:latin typeface="Courier New" panose="02070309020205020404" pitchFamily="49" charset="0"/>
              </a:rPr>
              <a:t>0000:</a:t>
            </a:r>
            <a:r>
              <a:rPr lang="en-US" altLang="en-US" sz="1867" i="1" dirty="0">
                <a:latin typeface="Courier New" panose="02070309020205020404" pitchFamily="49" charset="0"/>
              </a:rPr>
              <a:t> 4500 0194 b6db 0000 6d11 2e2d 89e5 0a9c </a:t>
            </a:r>
            <a:r>
              <a:rPr lang="en-US" altLang="en-US" sz="1867" dirty="0">
                <a:latin typeface="Courier New" panose="02070309020205020404" pitchFamily="49" charset="0"/>
              </a:rPr>
              <a:t>E...¶</a:t>
            </a:r>
            <a:r>
              <a:rPr lang="en-US" altLang="en-US" sz="1867" dirty="0" err="1">
                <a:latin typeface="Courier New" panose="02070309020205020404" pitchFamily="49" charset="0"/>
              </a:rPr>
              <a:t>Û..m</a:t>
            </a:r>
            <a:r>
              <a:rPr lang="en-US" altLang="en-US" sz="1867" dirty="0">
                <a:latin typeface="Courier New" panose="02070309020205020404" pitchFamily="49" charset="0"/>
              </a:rPr>
              <a:t>..-.å..</a:t>
            </a:r>
          </a:p>
          <a:p>
            <a:pPr eaLnBrk="1" hangingPunct="1"/>
            <a:r>
              <a:rPr lang="en-US" altLang="en-US" sz="1867" b="1" dirty="0">
                <a:latin typeface="Courier New" panose="02070309020205020404" pitchFamily="49" charset="0"/>
              </a:rPr>
              <a:t>0010:</a:t>
            </a:r>
            <a:r>
              <a:rPr lang="en-US" altLang="en-US" sz="1867" i="1" dirty="0">
                <a:latin typeface="Courier New" panose="02070309020205020404" pitchFamily="49" charset="0"/>
              </a:rPr>
              <a:t> cb08 07c7 1052 059a 0180 bda8</a:t>
            </a:r>
            <a:r>
              <a:rPr lang="en-US" altLang="en-US" sz="1867" dirty="0">
                <a:latin typeface="Courier New" panose="02070309020205020404" pitchFamily="49" charset="0"/>
              </a:rPr>
              <a:t> </a:t>
            </a:r>
            <a:r>
              <a:rPr lang="en-US" altLang="en-US" sz="1867" b="1" dirty="0">
                <a:latin typeface="Courier New" panose="02070309020205020404" pitchFamily="49" charset="0"/>
              </a:rPr>
              <a:t>04</a:t>
            </a:r>
            <a:r>
              <a:rPr lang="en-US" altLang="en-US" sz="1867" b="1" u="sng" dirty="0">
                <a:latin typeface="Courier New" panose="02070309020205020404" pitchFamily="49" charset="0"/>
              </a:rPr>
              <a:t>01 0101</a:t>
            </a:r>
            <a:r>
              <a:rPr lang="en-US" altLang="en-US" sz="1867" b="1" dirty="0">
                <a:latin typeface="Courier New" panose="02070309020205020404" pitchFamily="49" charset="0"/>
              </a:rPr>
              <a:t> </a:t>
            </a:r>
            <a:r>
              <a:rPr lang="en-US" altLang="en-US" sz="1867" dirty="0">
                <a:latin typeface="Courier New" panose="02070309020205020404" pitchFamily="49" charset="0"/>
              </a:rPr>
              <a:t>Ë..Ç.R....½¨</a:t>
            </a:r>
            <a:r>
              <a:rPr lang="en-US" altLang="en-US" sz="1867" b="1" u="sng" dirty="0">
                <a:latin typeface="Courier New" panose="02070309020205020404" pitchFamily="49" charset="0"/>
              </a:rPr>
              <a:t>....</a:t>
            </a:r>
          </a:p>
          <a:p>
            <a:pPr eaLnBrk="1" hangingPunct="1"/>
            <a:r>
              <a:rPr lang="en-US" altLang="en-US" sz="1867" b="1" dirty="0">
                <a:latin typeface="Courier New" panose="02070309020205020404" pitchFamily="49" charset="0"/>
              </a:rPr>
              <a:t>0020: </a:t>
            </a:r>
            <a:r>
              <a:rPr lang="en-US" altLang="en-US" sz="1867" b="1" u="sng" dirty="0">
                <a:latin typeface="Courier New" panose="02070309020205020404" pitchFamily="49" charset="0"/>
              </a:rPr>
              <a:t>0101 0101 0101 0101 0101 0101 0101 0101</a:t>
            </a:r>
            <a:r>
              <a:rPr lang="en-US" altLang="en-US" sz="1867" b="1" dirty="0">
                <a:latin typeface="Courier New" panose="02070309020205020404" pitchFamily="49" charset="0"/>
              </a:rPr>
              <a:t> </a:t>
            </a:r>
            <a:r>
              <a:rPr lang="en-US" altLang="en-US" sz="1867" b="1" u="sng" dirty="0">
                <a:latin typeface="Courier New" panose="02070309020205020404" pitchFamily="49" charset="0"/>
              </a:rPr>
              <a:t>................</a:t>
            </a:r>
          </a:p>
          <a:p>
            <a:pPr eaLnBrk="1" hangingPunct="1"/>
            <a:r>
              <a:rPr lang="en-US" altLang="en-US" sz="1867" b="1" dirty="0">
                <a:latin typeface="Courier New" panose="02070309020205020404" pitchFamily="49" charset="0"/>
              </a:rPr>
              <a:t>0030: </a:t>
            </a:r>
            <a:r>
              <a:rPr lang="en-US" altLang="en-US" sz="1867" b="1" u="sng" dirty="0">
                <a:latin typeface="Courier New" panose="02070309020205020404" pitchFamily="49" charset="0"/>
              </a:rPr>
              <a:t>0101 0101 0101 0101 0101 0101 0101 0101</a:t>
            </a:r>
            <a:r>
              <a:rPr lang="en-US" altLang="en-US" sz="1867" b="1" dirty="0">
                <a:latin typeface="Courier New" panose="02070309020205020404" pitchFamily="49" charset="0"/>
              </a:rPr>
              <a:t> </a:t>
            </a:r>
            <a:r>
              <a:rPr lang="en-US" altLang="en-US" sz="1867" b="1" u="sng" dirty="0">
                <a:latin typeface="Courier New" panose="02070309020205020404" pitchFamily="49" charset="0"/>
              </a:rPr>
              <a:t>................</a:t>
            </a:r>
          </a:p>
          <a:p>
            <a:pPr eaLnBrk="1" hangingPunct="1"/>
            <a:r>
              <a:rPr lang="en-US" altLang="en-US" sz="1867" b="1" dirty="0">
                <a:latin typeface="Courier New" panose="02070309020205020404" pitchFamily="49" charset="0"/>
              </a:rPr>
              <a:t>0040: </a:t>
            </a:r>
            <a:r>
              <a:rPr lang="en-US" altLang="en-US" sz="1867" b="1" u="sng" dirty="0">
                <a:latin typeface="Courier New" panose="02070309020205020404" pitchFamily="49" charset="0"/>
              </a:rPr>
              <a:t>0101 0101 0101 0101 0101 0101 0101 0101</a:t>
            </a:r>
            <a:r>
              <a:rPr lang="en-US" altLang="en-US" sz="1867" b="1" dirty="0">
                <a:latin typeface="Courier New" panose="02070309020205020404" pitchFamily="49" charset="0"/>
              </a:rPr>
              <a:t> </a:t>
            </a:r>
            <a:r>
              <a:rPr lang="en-US" altLang="en-US" sz="1867" b="1" u="sng" dirty="0">
                <a:latin typeface="Courier New" panose="02070309020205020404" pitchFamily="49" charset="0"/>
              </a:rPr>
              <a:t>................</a:t>
            </a:r>
          </a:p>
          <a:p>
            <a:pPr eaLnBrk="1" hangingPunct="1"/>
            <a:r>
              <a:rPr lang="en-US" altLang="en-US" sz="1867" b="1" dirty="0">
                <a:latin typeface="Courier New" panose="02070309020205020404" pitchFamily="49" charset="0"/>
              </a:rPr>
              <a:t>0050: </a:t>
            </a:r>
            <a:r>
              <a:rPr lang="en-US" altLang="en-US" sz="1867" b="1" u="sng" dirty="0">
                <a:latin typeface="Courier New" panose="02070309020205020404" pitchFamily="49" charset="0"/>
              </a:rPr>
              <a:t>0101 0101 0101 0101 0101 0101 0101 0101</a:t>
            </a:r>
            <a:r>
              <a:rPr lang="en-US" altLang="en-US" sz="1867" b="1" dirty="0">
                <a:latin typeface="Courier New" panose="02070309020205020404" pitchFamily="49" charset="0"/>
              </a:rPr>
              <a:t> </a:t>
            </a:r>
            <a:r>
              <a:rPr lang="en-US" altLang="en-US" sz="1867" b="1" u="sng" dirty="0">
                <a:latin typeface="Courier New" panose="02070309020205020404" pitchFamily="49" charset="0"/>
              </a:rPr>
              <a:t>................</a:t>
            </a:r>
          </a:p>
          <a:p>
            <a:pPr eaLnBrk="1" hangingPunct="1"/>
            <a:r>
              <a:rPr lang="en-US" altLang="en-US" sz="1867" b="1" dirty="0">
                <a:latin typeface="Courier New" panose="02070309020205020404" pitchFamily="49" charset="0"/>
              </a:rPr>
              <a:t>0060: </a:t>
            </a:r>
            <a:r>
              <a:rPr lang="en-US" altLang="en-US" sz="1867" b="1" u="sng" dirty="0">
                <a:latin typeface="Courier New" panose="02070309020205020404" pitchFamily="49" charset="0"/>
              </a:rPr>
              <a:t>0101 0101 0101 0101 0101 0101 0101 0101</a:t>
            </a:r>
            <a:r>
              <a:rPr lang="en-US" altLang="en-US" sz="1867" b="1" dirty="0">
                <a:latin typeface="Courier New" panose="02070309020205020404" pitchFamily="49" charset="0"/>
              </a:rPr>
              <a:t> </a:t>
            </a:r>
            <a:r>
              <a:rPr lang="en-US" altLang="en-US" sz="1867" b="1" u="sng" dirty="0">
                <a:latin typeface="Courier New" panose="02070309020205020404" pitchFamily="49" charset="0"/>
              </a:rPr>
              <a:t>................</a:t>
            </a:r>
          </a:p>
          <a:p>
            <a:pPr eaLnBrk="1" hangingPunct="1"/>
            <a:r>
              <a:rPr lang="en-US" altLang="en-US" sz="1867" b="1" dirty="0">
                <a:latin typeface="Courier New" panose="02070309020205020404" pitchFamily="49" charset="0"/>
              </a:rPr>
              <a:t>0070: </a:t>
            </a:r>
            <a:r>
              <a:rPr lang="en-US" altLang="en-US" sz="1867" b="1" u="sng" dirty="0">
                <a:latin typeface="Courier New" panose="02070309020205020404" pitchFamily="49" charset="0"/>
              </a:rPr>
              <a:t>0101 0101 0101 0101 0101 0101 01</a:t>
            </a:r>
            <a:r>
              <a:rPr lang="en-US" altLang="en-US" sz="1867" b="1" dirty="0">
                <a:solidFill>
                  <a:schemeClr val="hlink"/>
                </a:solidFill>
                <a:latin typeface="Courier New" panose="02070309020205020404" pitchFamily="49" charset="0"/>
              </a:rPr>
              <a:t>dc c9b0</a:t>
            </a:r>
            <a:r>
              <a:rPr lang="en-US" altLang="en-US" sz="1867" b="1" dirty="0">
                <a:latin typeface="Courier New" panose="02070309020205020404" pitchFamily="49" charset="0"/>
              </a:rPr>
              <a:t> </a:t>
            </a:r>
            <a:r>
              <a:rPr lang="en-US" altLang="en-US" sz="1867" b="1" u="sng" dirty="0">
                <a:latin typeface="Courier New" panose="02070309020205020404" pitchFamily="49" charset="0"/>
              </a:rPr>
              <a:t>.............</a:t>
            </a:r>
            <a:r>
              <a:rPr lang="en-US" altLang="en-US" sz="1867" b="1" dirty="0">
                <a:latin typeface="Courier New" panose="02070309020205020404" pitchFamily="49" charset="0"/>
              </a:rPr>
              <a:t>ÜÉ°</a:t>
            </a:r>
          </a:p>
          <a:p>
            <a:pPr eaLnBrk="1" hangingPunct="1"/>
            <a:r>
              <a:rPr lang="en-US" altLang="en-US" sz="1867" b="1" dirty="0">
                <a:latin typeface="Courier New" panose="02070309020205020404" pitchFamily="49" charset="0"/>
              </a:rPr>
              <a:t>0080: </a:t>
            </a:r>
            <a:r>
              <a:rPr lang="en-US" altLang="en-US" sz="1867" b="1" dirty="0">
                <a:solidFill>
                  <a:schemeClr val="hlink"/>
                </a:solidFill>
                <a:latin typeface="Courier New" panose="02070309020205020404" pitchFamily="49" charset="0"/>
              </a:rPr>
              <a:t>42</a:t>
            </a:r>
            <a:r>
              <a:rPr lang="en-US" altLang="en-US" sz="1867" b="1" dirty="0">
                <a:solidFill>
                  <a:srgbClr val="00FF00"/>
                </a:solidFill>
                <a:latin typeface="Courier New" panose="02070309020205020404" pitchFamily="49" charset="0"/>
              </a:rPr>
              <a:t>eb 0e</a:t>
            </a:r>
            <a:r>
              <a:rPr lang="en-US" altLang="en-US" sz="1867" b="1" dirty="0">
                <a:latin typeface="Courier New" panose="02070309020205020404" pitchFamily="49" charset="0"/>
              </a:rPr>
              <a:t>01 0101 0101 0101 70ae 4201 70ae </a:t>
            </a:r>
            <a:r>
              <a:rPr lang="en-US" altLang="en-US" sz="1867" b="1" dirty="0" err="1">
                <a:latin typeface="Courier New" panose="02070309020205020404" pitchFamily="49" charset="0"/>
              </a:rPr>
              <a:t>Bë</a:t>
            </a:r>
            <a:r>
              <a:rPr lang="en-US" altLang="en-US" sz="1867" b="1" dirty="0">
                <a:latin typeface="Courier New" panose="02070309020205020404" pitchFamily="49" charset="0"/>
              </a:rPr>
              <a:t>........</a:t>
            </a:r>
            <a:r>
              <a:rPr lang="en-US" altLang="en-US" sz="1867" b="1" dirty="0" err="1">
                <a:latin typeface="Courier New" panose="02070309020205020404" pitchFamily="49" charset="0"/>
              </a:rPr>
              <a:t>p®B.p</a:t>
            </a:r>
            <a:r>
              <a:rPr lang="en-US" altLang="en-US" sz="1867" b="1" dirty="0">
                <a:latin typeface="Courier New" panose="02070309020205020404" pitchFamily="49" charset="0"/>
              </a:rPr>
              <a:t>®</a:t>
            </a:r>
          </a:p>
          <a:p>
            <a:pPr eaLnBrk="1" hangingPunct="1"/>
            <a:r>
              <a:rPr lang="en-US" altLang="en-US" sz="1867" b="1" dirty="0">
                <a:latin typeface="Courier New" panose="02070309020205020404" pitchFamily="49" charset="0"/>
              </a:rPr>
              <a:t>0090: 42</a:t>
            </a:r>
            <a:r>
              <a:rPr lang="en-US" altLang="en-US" sz="1867" b="1" u="sng" dirty="0">
                <a:latin typeface="Courier New" panose="02070309020205020404" pitchFamily="49" charset="0"/>
              </a:rPr>
              <a:t>90 9090 9090 9090 90</a:t>
            </a:r>
            <a:r>
              <a:rPr lang="en-US" altLang="en-US" sz="1867" b="1" dirty="0">
                <a:solidFill>
                  <a:schemeClr val="hlink"/>
                </a:solidFill>
                <a:latin typeface="Courier New" panose="02070309020205020404" pitchFamily="49" charset="0"/>
              </a:rPr>
              <a:t>68 dcc9 b042</a:t>
            </a:r>
            <a:r>
              <a:rPr lang="en-US" altLang="en-US" sz="1867" b="1" dirty="0">
                <a:latin typeface="Courier New" panose="02070309020205020404" pitchFamily="49" charset="0"/>
              </a:rPr>
              <a:t> b801 B</a:t>
            </a:r>
            <a:r>
              <a:rPr lang="en-US" altLang="en-US" sz="1867" b="1" u="sng" dirty="0">
                <a:latin typeface="Courier New" panose="02070309020205020404" pitchFamily="49" charset="0"/>
              </a:rPr>
              <a:t>........</a:t>
            </a:r>
            <a:r>
              <a:rPr lang="en-US" altLang="en-US" sz="1867" b="1" dirty="0" err="1">
                <a:latin typeface="Courier New" panose="02070309020205020404" pitchFamily="49" charset="0"/>
              </a:rPr>
              <a:t>hÜÉ°B</a:t>
            </a:r>
            <a:r>
              <a:rPr lang="en-US" altLang="en-US" sz="1867" b="1" dirty="0">
                <a:latin typeface="Courier New" panose="02070309020205020404" pitchFamily="49" charset="0"/>
              </a:rPr>
              <a:t>¸.</a:t>
            </a:r>
          </a:p>
          <a:p>
            <a:pPr eaLnBrk="1" hangingPunct="1"/>
            <a:r>
              <a:rPr lang="en-US" altLang="en-US" sz="1867" b="1" dirty="0">
                <a:latin typeface="Courier New" panose="02070309020205020404" pitchFamily="49" charset="0"/>
              </a:rPr>
              <a:t>00a0: 0101 0131 c9b1 1850 e2fd 3501 0101 0550 ...1É±.Pâý5....P</a:t>
            </a:r>
          </a:p>
          <a:p>
            <a:pPr eaLnBrk="1" hangingPunct="1"/>
            <a:r>
              <a:rPr lang="en-US" altLang="en-US" sz="1867" b="1" dirty="0">
                <a:latin typeface="Courier New" panose="02070309020205020404" pitchFamily="49" charset="0"/>
              </a:rPr>
              <a:t>00b0: 89e5 5168 2e64 6c6c 6865 6c33 3268 6b65 .åQh.dllhel32hke</a:t>
            </a:r>
          </a:p>
          <a:p>
            <a:pPr eaLnBrk="1" hangingPunct="1"/>
            <a:r>
              <a:rPr lang="en-US" altLang="en-US" sz="1867" b="1" dirty="0">
                <a:latin typeface="Courier New" panose="02070309020205020404" pitchFamily="49" charset="0"/>
              </a:rPr>
              <a:t>00c0: 726e 5168 6f75 6e74 6869 636b 4368 4765 </a:t>
            </a:r>
            <a:r>
              <a:rPr lang="en-US" altLang="en-US" sz="1867" b="1" dirty="0" err="1">
                <a:latin typeface="Courier New" panose="02070309020205020404" pitchFamily="49" charset="0"/>
              </a:rPr>
              <a:t>rnQhounthickChGe</a:t>
            </a:r>
            <a:endParaRPr lang="en-US" altLang="en-US" sz="1867" b="1" dirty="0">
              <a:latin typeface="Courier New" panose="02070309020205020404" pitchFamily="49" charset="0"/>
            </a:endParaRPr>
          </a:p>
          <a:p>
            <a:pPr eaLnBrk="1" hangingPunct="1"/>
            <a:r>
              <a:rPr lang="en-US" altLang="en-US" sz="1867" b="1" dirty="0">
                <a:latin typeface="Courier New" panose="02070309020205020404" pitchFamily="49" charset="0"/>
              </a:rPr>
              <a:t>00d0: 7454 66b9 6c6c 5168 3332 2e64 6877 7332 tTf¹llQh32.dhws2</a:t>
            </a:r>
          </a:p>
          <a:p>
            <a:pPr eaLnBrk="1" hangingPunct="1"/>
            <a:r>
              <a:rPr lang="en-US" altLang="en-US" sz="1867" b="1" dirty="0">
                <a:latin typeface="Courier New" panose="02070309020205020404" pitchFamily="49" charset="0"/>
              </a:rPr>
              <a:t>00e0: 5f66 b965 7451 6873 6f63 6b66 b974 6f51 _f¹etQhsockf¹toQ</a:t>
            </a:r>
          </a:p>
          <a:p>
            <a:pPr eaLnBrk="1" hangingPunct="1"/>
            <a:r>
              <a:rPr lang="en-US" altLang="en-US" sz="1867" b="1" dirty="0">
                <a:latin typeface="Courier New" panose="02070309020205020404" pitchFamily="49" charset="0"/>
              </a:rPr>
              <a:t>00f0: 6873 656e 64be 1810 ae42 8d45 d450 ff16 hsend¾..®B.EÔP..</a:t>
            </a:r>
          </a:p>
          <a:p>
            <a:pPr eaLnBrk="1" hangingPunct="1"/>
            <a:r>
              <a:rPr lang="en-US" altLang="en-US" sz="1867" b="1" dirty="0">
                <a:latin typeface="Courier New" panose="02070309020205020404" pitchFamily="49" charset="0"/>
              </a:rPr>
              <a:t>0100: 508d 45e0 508d 45f0 50ff 1650 be10 10ae P.EàP.EðP..P¾..®</a:t>
            </a:r>
          </a:p>
          <a:p>
            <a:pPr eaLnBrk="1" hangingPunct="1"/>
            <a:r>
              <a:rPr lang="en-US" altLang="en-US" sz="1867" b="1" dirty="0">
                <a:latin typeface="Courier New" panose="02070309020205020404" pitchFamily="49" charset="0"/>
              </a:rPr>
              <a:t>0110: 428b 1e8b 033d 558b ec51 7405 be1c 10ae B....=U.ìQt.¾..®</a:t>
            </a:r>
          </a:p>
          <a:p>
            <a:pPr eaLnBrk="1" hangingPunct="1"/>
            <a:r>
              <a:rPr lang="en-US" altLang="en-US" sz="1867" b="1" dirty="0">
                <a:latin typeface="Courier New" panose="02070309020205020404" pitchFamily="49" charset="0"/>
              </a:rPr>
              <a:t>0120: 42ff 16ff d031 c951 5150 81f1 0301 049b B...Ð1ÉQQP.ñ....</a:t>
            </a:r>
          </a:p>
          <a:p>
            <a:pPr eaLnBrk="1" hangingPunct="1"/>
            <a:r>
              <a:rPr lang="en-US" altLang="en-US" sz="1867" b="1" dirty="0">
                <a:latin typeface="Courier New" panose="02070309020205020404" pitchFamily="49" charset="0"/>
              </a:rPr>
              <a:t>0130: 81f1 0101 0101 518d 45cc 508b 45c0 50ff .ñ....Q.EÌP.EÀP.</a:t>
            </a:r>
          </a:p>
          <a:p>
            <a:pPr eaLnBrk="1" hangingPunct="1"/>
            <a:r>
              <a:rPr lang="en-US" altLang="en-US" sz="1867" b="1" dirty="0">
                <a:latin typeface="Courier New" panose="02070309020205020404" pitchFamily="49" charset="0"/>
              </a:rPr>
              <a:t>0140: 166a 116a 026a 02ff d050 8d45 c450 8b45 .</a:t>
            </a:r>
            <a:r>
              <a:rPr lang="en-US" altLang="en-US" sz="1867" b="1" dirty="0" err="1">
                <a:latin typeface="Courier New" panose="02070309020205020404" pitchFamily="49" charset="0"/>
              </a:rPr>
              <a:t>j.j.j..ÐP.EÄP.E</a:t>
            </a:r>
            <a:endParaRPr lang="en-US" altLang="en-US" sz="1867" b="1" dirty="0">
              <a:latin typeface="Courier New" panose="02070309020205020404" pitchFamily="49" charset="0"/>
            </a:endParaRPr>
          </a:p>
          <a:p>
            <a:pPr eaLnBrk="1" hangingPunct="1"/>
            <a:r>
              <a:rPr lang="en-US" altLang="en-US" sz="1867" b="1" dirty="0">
                <a:latin typeface="Courier New" panose="02070309020205020404" pitchFamily="49" charset="0"/>
              </a:rPr>
              <a:t>0150: c050 ff16 89c6 09db 81f3 3c61 d9ff </a:t>
            </a:r>
            <a:r>
              <a:rPr lang="en-US" altLang="en-US" sz="1867" b="1" dirty="0">
                <a:solidFill>
                  <a:schemeClr val="hlink"/>
                </a:solidFill>
                <a:latin typeface="Courier New" panose="02070309020205020404" pitchFamily="49" charset="0"/>
              </a:rPr>
              <a:t>8b</a:t>
            </a:r>
            <a:r>
              <a:rPr lang="en-US" altLang="en-US" sz="1867" b="1" dirty="0">
                <a:latin typeface="Courier New" panose="02070309020205020404" pitchFamily="49" charset="0"/>
              </a:rPr>
              <a:t>45 ÀP...Æ.Û..</a:t>
            </a:r>
            <a:r>
              <a:rPr lang="en-US" altLang="en-US" sz="1867" b="1" dirty="0" err="1">
                <a:latin typeface="Courier New" panose="02070309020205020404" pitchFamily="49" charset="0"/>
              </a:rPr>
              <a:t>óa</a:t>
            </a:r>
            <a:r>
              <a:rPr lang="en-US" altLang="en-US" sz="1867" b="1" dirty="0">
                <a:latin typeface="Courier New" panose="02070309020205020404" pitchFamily="49" charset="0"/>
              </a:rPr>
              <a:t>...E </a:t>
            </a:r>
          </a:p>
          <a:p>
            <a:pPr eaLnBrk="1" hangingPunct="1"/>
            <a:r>
              <a:rPr lang="en-US" altLang="en-US" sz="1867" b="1" dirty="0">
                <a:latin typeface="Courier New" panose="02070309020205020404" pitchFamily="49" charset="0"/>
              </a:rPr>
              <a:t>0160: b48d 0c40 8d14 88c1 e204 01c2 c1e2 0829 ´..@...</a:t>
            </a:r>
            <a:r>
              <a:rPr lang="en-US" altLang="en-US" sz="1867" b="1" dirty="0" err="1">
                <a:latin typeface="Courier New" panose="02070309020205020404" pitchFamily="49" charset="0"/>
              </a:rPr>
              <a:t>Áâ</a:t>
            </a:r>
            <a:r>
              <a:rPr lang="en-US" altLang="en-US" sz="1867" b="1" dirty="0">
                <a:latin typeface="Courier New" panose="02070309020205020404" pitchFamily="49" charset="0"/>
              </a:rPr>
              <a:t>..</a:t>
            </a:r>
            <a:r>
              <a:rPr lang="en-US" altLang="en-US" sz="1867" b="1" dirty="0" err="1">
                <a:latin typeface="Courier New" panose="02070309020205020404" pitchFamily="49" charset="0"/>
              </a:rPr>
              <a:t>ÂÁâ</a:t>
            </a:r>
            <a:r>
              <a:rPr lang="en-US" altLang="en-US" sz="1867" b="1" dirty="0">
                <a:latin typeface="Courier New" panose="02070309020205020404" pitchFamily="49" charset="0"/>
              </a:rPr>
              <a:t>.)</a:t>
            </a:r>
          </a:p>
          <a:p>
            <a:pPr eaLnBrk="1" hangingPunct="1"/>
            <a:r>
              <a:rPr lang="en-US" altLang="en-US" sz="1867" b="1" dirty="0">
                <a:latin typeface="Courier New" panose="02070309020205020404" pitchFamily="49" charset="0"/>
              </a:rPr>
              <a:t>0170: c28d 0490 01d8 8945 b46a 108d 45b0 5031 Â....Ø.E´j..E°P1</a:t>
            </a:r>
          </a:p>
          <a:p>
            <a:pPr eaLnBrk="1" hangingPunct="1"/>
            <a:r>
              <a:rPr lang="en-US" altLang="en-US" sz="1867" b="1" dirty="0">
                <a:latin typeface="Courier New" panose="02070309020205020404" pitchFamily="49" charset="0"/>
              </a:rPr>
              <a:t>0180: c951 6681 f178 0151 8d45 0350 8b45 ac50 </a:t>
            </a:r>
            <a:r>
              <a:rPr lang="en-US" altLang="en-US" sz="1867" b="1" dirty="0" err="1">
                <a:latin typeface="Courier New" panose="02070309020205020404" pitchFamily="49" charset="0"/>
              </a:rPr>
              <a:t>ÉQf.ñx.Q.E.P.E¬P</a:t>
            </a:r>
            <a:endParaRPr lang="en-US" altLang="en-US" sz="1867" b="1" dirty="0">
              <a:latin typeface="Courier New" panose="02070309020205020404" pitchFamily="49" charset="0"/>
            </a:endParaRPr>
          </a:p>
          <a:p>
            <a:pPr eaLnBrk="1" hangingPunct="1"/>
            <a:r>
              <a:rPr lang="en-US" altLang="en-US" sz="1867" b="1" dirty="0">
                <a:latin typeface="Courier New" panose="02070309020205020404" pitchFamily="49" charset="0"/>
              </a:rPr>
              <a:t>0190: ffd6 </a:t>
            </a:r>
            <a:r>
              <a:rPr lang="en-US" altLang="en-US" sz="1867" b="1" dirty="0" err="1">
                <a:solidFill>
                  <a:schemeClr val="hlink"/>
                </a:solidFill>
                <a:latin typeface="Courier New" panose="02070309020205020404" pitchFamily="49" charset="0"/>
              </a:rPr>
              <a:t>ebca</a:t>
            </a:r>
            <a:r>
              <a:rPr lang="en-US" altLang="en-US" sz="1867" b="1" dirty="0">
                <a:latin typeface="Courier New" panose="02070309020205020404" pitchFamily="49" charset="0"/>
              </a:rPr>
              <a:t>                               .</a:t>
            </a:r>
            <a:r>
              <a:rPr lang="en-US" altLang="en-US" sz="1867" b="1" dirty="0" err="1">
                <a:latin typeface="Courier New" panose="02070309020205020404" pitchFamily="49" charset="0"/>
              </a:rPr>
              <a:t>ÖëÊ</a:t>
            </a:r>
            <a:endParaRPr lang="en-US" altLang="en-US" sz="1867" b="1" dirty="0">
              <a:latin typeface="Courier New" panose="02070309020205020404" pitchFamily="49" charset="0"/>
            </a:endParaRPr>
          </a:p>
        </p:txBody>
      </p:sp>
      <p:grpSp>
        <p:nvGrpSpPr>
          <p:cNvPr id="2" name="Group 3">
            <a:extLst>
              <a:ext uri="{FF2B5EF4-FFF2-40B4-BE49-F238E27FC236}">
                <a16:creationId xmlns:a16="http://schemas.microsoft.com/office/drawing/2014/main" id="{CC0296A2-D947-1203-5364-D62E82DB9811}"/>
              </a:ext>
            </a:extLst>
          </p:cNvPr>
          <p:cNvGrpSpPr>
            <a:grpSpLocks/>
          </p:cNvGrpSpPr>
          <p:nvPr/>
        </p:nvGrpSpPr>
        <p:grpSpPr bwMode="auto">
          <a:xfrm>
            <a:off x="3962400" y="1625600"/>
            <a:ext cx="9956800" cy="2946400"/>
            <a:chOff x="912" y="768"/>
            <a:chExt cx="4704" cy="1392"/>
          </a:xfrm>
        </p:grpSpPr>
        <p:sp>
          <p:nvSpPr>
            <p:cNvPr id="28737" name="AutoShape 4">
              <a:extLst>
                <a:ext uri="{FF2B5EF4-FFF2-40B4-BE49-F238E27FC236}">
                  <a16:creationId xmlns:a16="http://schemas.microsoft.com/office/drawing/2014/main" id="{2FA72292-7442-3F4B-5062-9E0EB1AFBA0B}"/>
                </a:ext>
              </a:extLst>
            </p:cNvPr>
            <p:cNvSpPr>
              <a:spLocks/>
            </p:cNvSpPr>
            <p:nvPr/>
          </p:nvSpPr>
          <p:spPr bwMode="auto">
            <a:xfrm>
              <a:off x="4337" y="1054"/>
              <a:ext cx="1279" cy="1106"/>
            </a:xfrm>
            <a:prstGeom prst="borderCallout2">
              <a:avLst>
                <a:gd name="adj1" fmla="val 6509"/>
                <a:gd name="adj2" fmla="val -3755"/>
                <a:gd name="adj3" fmla="val 6509"/>
                <a:gd name="adj4" fmla="val -30569"/>
                <a:gd name="adj5" fmla="val 6509"/>
                <a:gd name="adj6" fmla="val -58639"/>
              </a:avLst>
            </a:prstGeom>
            <a:solidFill>
              <a:schemeClr val="tx1"/>
            </a:solidFill>
            <a:ln w="28575">
              <a:solidFill>
                <a:srgbClr val="00FF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a:solidFill>
                    <a:schemeClr val="bg2"/>
                  </a:solidFill>
                </a:rPr>
                <a:t>The 0x01 characters overflow the buffer and spill into the stack right up to the return address</a:t>
              </a:r>
            </a:p>
          </p:txBody>
        </p:sp>
        <p:sp>
          <p:nvSpPr>
            <p:cNvPr id="28738" name="Line 5">
              <a:extLst>
                <a:ext uri="{FF2B5EF4-FFF2-40B4-BE49-F238E27FC236}">
                  <a16:creationId xmlns:a16="http://schemas.microsoft.com/office/drawing/2014/main" id="{178F78A2-B2AC-E4F0-05C8-038180BCB01C}"/>
                </a:ext>
              </a:extLst>
            </p:cNvPr>
            <p:cNvSpPr>
              <a:spLocks noChangeShapeType="1"/>
            </p:cNvSpPr>
            <p:nvPr/>
          </p:nvSpPr>
          <p:spPr bwMode="auto">
            <a:xfrm>
              <a:off x="3072" y="768"/>
              <a:ext cx="528"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39" name="Line 6">
              <a:extLst>
                <a:ext uri="{FF2B5EF4-FFF2-40B4-BE49-F238E27FC236}">
                  <a16:creationId xmlns:a16="http://schemas.microsoft.com/office/drawing/2014/main" id="{E428AE3D-6D0A-4451-2031-B3B2FC48439B}"/>
                </a:ext>
              </a:extLst>
            </p:cNvPr>
            <p:cNvSpPr>
              <a:spLocks noChangeShapeType="1"/>
            </p:cNvSpPr>
            <p:nvPr/>
          </p:nvSpPr>
          <p:spPr bwMode="auto">
            <a:xfrm>
              <a:off x="3600" y="768"/>
              <a:ext cx="0" cy="864"/>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40" name="Line 7">
              <a:extLst>
                <a:ext uri="{FF2B5EF4-FFF2-40B4-BE49-F238E27FC236}">
                  <a16:creationId xmlns:a16="http://schemas.microsoft.com/office/drawing/2014/main" id="{1A9B6D5E-8371-D7E6-B70F-161F57FB1BBA}"/>
                </a:ext>
              </a:extLst>
            </p:cNvPr>
            <p:cNvSpPr>
              <a:spLocks noChangeShapeType="1"/>
            </p:cNvSpPr>
            <p:nvPr/>
          </p:nvSpPr>
          <p:spPr bwMode="auto">
            <a:xfrm flipH="1">
              <a:off x="3120" y="1632"/>
              <a:ext cx="480"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41" name="Line 8">
              <a:extLst>
                <a:ext uri="{FF2B5EF4-FFF2-40B4-BE49-F238E27FC236}">
                  <a16:creationId xmlns:a16="http://schemas.microsoft.com/office/drawing/2014/main" id="{ED1955CC-793B-4972-448D-BA286A2240F4}"/>
                </a:ext>
              </a:extLst>
            </p:cNvPr>
            <p:cNvSpPr>
              <a:spLocks noChangeShapeType="1"/>
            </p:cNvSpPr>
            <p:nvPr/>
          </p:nvSpPr>
          <p:spPr bwMode="auto">
            <a:xfrm>
              <a:off x="3120" y="1632"/>
              <a:ext cx="0" cy="96"/>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42" name="Line 9">
              <a:extLst>
                <a:ext uri="{FF2B5EF4-FFF2-40B4-BE49-F238E27FC236}">
                  <a16:creationId xmlns:a16="http://schemas.microsoft.com/office/drawing/2014/main" id="{42340217-39BD-FE7C-9F0D-D402BE50C1F4}"/>
                </a:ext>
              </a:extLst>
            </p:cNvPr>
            <p:cNvSpPr>
              <a:spLocks noChangeShapeType="1"/>
            </p:cNvSpPr>
            <p:nvPr/>
          </p:nvSpPr>
          <p:spPr bwMode="auto">
            <a:xfrm flipH="1">
              <a:off x="912" y="1728"/>
              <a:ext cx="2208"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43" name="Line 10">
              <a:extLst>
                <a:ext uri="{FF2B5EF4-FFF2-40B4-BE49-F238E27FC236}">
                  <a16:creationId xmlns:a16="http://schemas.microsoft.com/office/drawing/2014/main" id="{7E6A6A7F-225E-6130-9968-63BEA37474D2}"/>
                </a:ext>
              </a:extLst>
            </p:cNvPr>
            <p:cNvSpPr>
              <a:spLocks noChangeShapeType="1"/>
            </p:cNvSpPr>
            <p:nvPr/>
          </p:nvSpPr>
          <p:spPr bwMode="auto">
            <a:xfrm>
              <a:off x="912" y="912"/>
              <a:ext cx="0" cy="816"/>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44" name="Line 11">
              <a:extLst>
                <a:ext uri="{FF2B5EF4-FFF2-40B4-BE49-F238E27FC236}">
                  <a16:creationId xmlns:a16="http://schemas.microsoft.com/office/drawing/2014/main" id="{30768659-EE6F-3284-ECB8-EAEB9C100690}"/>
                </a:ext>
              </a:extLst>
            </p:cNvPr>
            <p:cNvSpPr>
              <a:spLocks noChangeShapeType="1"/>
            </p:cNvSpPr>
            <p:nvPr/>
          </p:nvSpPr>
          <p:spPr bwMode="auto">
            <a:xfrm>
              <a:off x="912" y="912"/>
              <a:ext cx="2160"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45" name="Line 12">
              <a:extLst>
                <a:ext uri="{FF2B5EF4-FFF2-40B4-BE49-F238E27FC236}">
                  <a16:creationId xmlns:a16="http://schemas.microsoft.com/office/drawing/2014/main" id="{A9A13EB0-5FF8-058C-4D7B-1C376B886F18}"/>
                </a:ext>
              </a:extLst>
            </p:cNvPr>
            <p:cNvSpPr>
              <a:spLocks noChangeShapeType="1"/>
            </p:cNvSpPr>
            <p:nvPr/>
          </p:nvSpPr>
          <p:spPr bwMode="auto">
            <a:xfrm flipV="1">
              <a:off x="3072" y="768"/>
              <a:ext cx="0" cy="144"/>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grpSp>
      <p:grpSp>
        <p:nvGrpSpPr>
          <p:cNvPr id="3" name="Group 13">
            <a:extLst>
              <a:ext uri="{FF2B5EF4-FFF2-40B4-BE49-F238E27FC236}">
                <a16:creationId xmlns:a16="http://schemas.microsoft.com/office/drawing/2014/main" id="{563F0BEF-BEAD-C5DC-5712-15467361AD98}"/>
              </a:ext>
            </a:extLst>
          </p:cNvPr>
          <p:cNvGrpSpPr>
            <a:grpSpLocks/>
          </p:cNvGrpSpPr>
          <p:nvPr/>
        </p:nvGrpSpPr>
        <p:grpSpPr bwMode="auto">
          <a:xfrm>
            <a:off x="3962400" y="3352800"/>
            <a:ext cx="5689600" cy="3556000"/>
            <a:chOff x="912" y="1584"/>
            <a:chExt cx="2688" cy="1680"/>
          </a:xfrm>
        </p:grpSpPr>
        <p:sp>
          <p:nvSpPr>
            <p:cNvPr id="28727" name="AutoShape 14">
              <a:extLst>
                <a:ext uri="{FF2B5EF4-FFF2-40B4-BE49-F238E27FC236}">
                  <a16:creationId xmlns:a16="http://schemas.microsoft.com/office/drawing/2014/main" id="{0B231CC6-5E8E-1A04-407A-65B0CF0960DF}"/>
                </a:ext>
              </a:extLst>
            </p:cNvPr>
            <p:cNvSpPr>
              <a:spLocks/>
            </p:cNvSpPr>
            <p:nvPr/>
          </p:nvSpPr>
          <p:spPr bwMode="auto">
            <a:xfrm>
              <a:off x="1152" y="2400"/>
              <a:ext cx="2064" cy="864"/>
            </a:xfrm>
            <a:prstGeom prst="borderCallout1">
              <a:avLst>
                <a:gd name="adj1" fmla="val 8333"/>
                <a:gd name="adj2" fmla="val -2324"/>
                <a:gd name="adj3" fmla="val -60185"/>
                <a:gd name="adj4" fmla="val -5958"/>
              </a:avLst>
            </a:prstGeom>
            <a:solidFill>
              <a:schemeClr val="tx1"/>
            </a:solidFill>
            <a:ln w="28575">
              <a:solidFill>
                <a:schemeClr val="hlink"/>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a:solidFill>
                    <a:schemeClr val="bg2"/>
                  </a:solidFill>
                </a:rPr>
                <a:t>This value overwrites the return address and points it to a location in sqlsort.dll which effectively calls a jump to %esp</a:t>
              </a:r>
            </a:p>
          </p:txBody>
        </p:sp>
        <p:sp>
          <p:nvSpPr>
            <p:cNvPr id="28728" name="Line 15">
              <a:extLst>
                <a:ext uri="{FF2B5EF4-FFF2-40B4-BE49-F238E27FC236}">
                  <a16:creationId xmlns:a16="http://schemas.microsoft.com/office/drawing/2014/main" id="{8D63D6D1-5D39-BE0D-32E5-517E9F497D4D}"/>
                </a:ext>
              </a:extLst>
            </p:cNvPr>
            <p:cNvSpPr>
              <a:spLocks noChangeShapeType="1"/>
            </p:cNvSpPr>
            <p:nvPr/>
          </p:nvSpPr>
          <p:spPr bwMode="auto">
            <a:xfrm flipH="1">
              <a:off x="3264" y="1728"/>
              <a:ext cx="144" cy="72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29" name="Line 16">
              <a:extLst>
                <a:ext uri="{FF2B5EF4-FFF2-40B4-BE49-F238E27FC236}">
                  <a16:creationId xmlns:a16="http://schemas.microsoft.com/office/drawing/2014/main" id="{16CB3D7F-100E-7DAE-A32B-2BAF0BC2ECD4}"/>
                </a:ext>
              </a:extLst>
            </p:cNvPr>
            <p:cNvSpPr>
              <a:spLocks noChangeShapeType="1"/>
            </p:cNvSpPr>
            <p:nvPr/>
          </p:nvSpPr>
          <p:spPr bwMode="auto">
            <a:xfrm>
              <a:off x="912" y="1728"/>
              <a:ext cx="192"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30" name="Line 17">
              <a:extLst>
                <a:ext uri="{FF2B5EF4-FFF2-40B4-BE49-F238E27FC236}">
                  <a16:creationId xmlns:a16="http://schemas.microsoft.com/office/drawing/2014/main" id="{45C50F26-21D9-CF5F-EA56-9A14C914B5AD}"/>
                </a:ext>
              </a:extLst>
            </p:cNvPr>
            <p:cNvSpPr>
              <a:spLocks noChangeShapeType="1"/>
            </p:cNvSpPr>
            <p:nvPr/>
          </p:nvSpPr>
          <p:spPr bwMode="auto">
            <a:xfrm>
              <a:off x="912" y="1728"/>
              <a:ext cx="0" cy="144"/>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31" name="Line 18">
              <a:extLst>
                <a:ext uri="{FF2B5EF4-FFF2-40B4-BE49-F238E27FC236}">
                  <a16:creationId xmlns:a16="http://schemas.microsoft.com/office/drawing/2014/main" id="{979FD421-9912-1DF2-94E8-0366775D1429}"/>
                </a:ext>
              </a:extLst>
            </p:cNvPr>
            <p:cNvSpPr>
              <a:spLocks noChangeShapeType="1"/>
            </p:cNvSpPr>
            <p:nvPr/>
          </p:nvSpPr>
          <p:spPr bwMode="auto">
            <a:xfrm>
              <a:off x="1104" y="1728"/>
              <a:ext cx="0" cy="144"/>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32" name="Line 19">
              <a:extLst>
                <a:ext uri="{FF2B5EF4-FFF2-40B4-BE49-F238E27FC236}">
                  <a16:creationId xmlns:a16="http://schemas.microsoft.com/office/drawing/2014/main" id="{C64D7230-879F-C2B1-A6A8-DB89A4F2449F}"/>
                </a:ext>
              </a:extLst>
            </p:cNvPr>
            <p:cNvSpPr>
              <a:spLocks noChangeShapeType="1"/>
            </p:cNvSpPr>
            <p:nvPr/>
          </p:nvSpPr>
          <p:spPr bwMode="auto">
            <a:xfrm flipH="1">
              <a:off x="912" y="1872"/>
              <a:ext cx="192" cy="2"/>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33" name="Line 20">
              <a:extLst>
                <a:ext uri="{FF2B5EF4-FFF2-40B4-BE49-F238E27FC236}">
                  <a16:creationId xmlns:a16="http://schemas.microsoft.com/office/drawing/2014/main" id="{554166BE-0F19-6391-30D0-F22C5CF4F9EE}"/>
                </a:ext>
              </a:extLst>
            </p:cNvPr>
            <p:cNvSpPr>
              <a:spLocks noChangeShapeType="1"/>
            </p:cNvSpPr>
            <p:nvPr/>
          </p:nvSpPr>
          <p:spPr bwMode="auto">
            <a:xfrm>
              <a:off x="3072" y="1584"/>
              <a:ext cx="528"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34" name="Line 21">
              <a:extLst>
                <a:ext uri="{FF2B5EF4-FFF2-40B4-BE49-F238E27FC236}">
                  <a16:creationId xmlns:a16="http://schemas.microsoft.com/office/drawing/2014/main" id="{CA74CAD8-CE9B-AF5B-4F29-0FD0006084D5}"/>
                </a:ext>
              </a:extLst>
            </p:cNvPr>
            <p:cNvSpPr>
              <a:spLocks noChangeShapeType="1"/>
            </p:cNvSpPr>
            <p:nvPr/>
          </p:nvSpPr>
          <p:spPr bwMode="auto">
            <a:xfrm>
              <a:off x="3600" y="1584"/>
              <a:ext cx="0" cy="144"/>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35" name="Line 22">
              <a:extLst>
                <a:ext uri="{FF2B5EF4-FFF2-40B4-BE49-F238E27FC236}">
                  <a16:creationId xmlns:a16="http://schemas.microsoft.com/office/drawing/2014/main" id="{D2C9554C-3299-188D-67A0-679CCF95CC69}"/>
                </a:ext>
              </a:extLst>
            </p:cNvPr>
            <p:cNvSpPr>
              <a:spLocks noChangeShapeType="1"/>
            </p:cNvSpPr>
            <p:nvPr/>
          </p:nvSpPr>
          <p:spPr bwMode="auto">
            <a:xfrm flipH="1">
              <a:off x="3072" y="1728"/>
              <a:ext cx="528" cy="2"/>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36" name="Line 23">
              <a:extLst>
                <a:ext uri="{FF2B5EF4-FFF2-40B4-BE49-F238E27FC236}">
                  <a16:creationId xmlns:a16="http://schemas.microsoft.com/office/drawing/2014/main" id="{1BD48162-05C6-92DD-20E0-2F199888D1D1}"/>
                </a:ext>
              </a:extLst>
            </p:cNvPr>
            <p:cNvSpPr>
              <a:spLocks noChangeShapeType="1"/>
            </p:cNvSpPr>
            <p:nvPr/>
          </p:nvSpPr>
          <p:spPr bwMode="auto">
            <a:xfrm>
              <a:off x="3072" y="1584"/>
              <a:ext cx="0" cy="144"/>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grpSp>
      <p:grpSp>
        <p:nvGrpSpPr>
          <p:cNvPr id="4" name="Group 24">
            <a:extLst>
              <a:ext uri="{FF2B5EF4-FFF2-40B4-BE49-F238E27FC236}">
                <a16:creationId xmlns:a16="http://schemas.microsoft.com/office/drawing/2014/main" id="{F04603A3-6461-176D-DD5F-F00E948F79C4}"/>
              </a:ext>
            </a:extLst>
          </p:cNvPr>
          <p:cNvGrpSpPr>
            <a:grpSpLocks/>
          </p:cNvGrpSpPr>
          <p:nvPr/>
        </p:nvGrpSpPr>
        <p:grpSpPr bwMode="auto">
          <a:xfrm>
            <a:off x="2381251" y="1422400"/>
            <a:ext cx="7270749" cy="1617133"/>
            <a:chOff x="165" y="672"/>
            <a:chExt cx="3435" cy="764"/>
          </a:xfrm>
        </p:grpSpPr>
        <p:sp>
          <p:nvSpPr>
            <p:cNvPr id="28720" name="Line 25">
              <a:extLst>
                <a:ext uri="{FF2B5EF4-FFF2-40B4-BE49-F238E27FC236}">
                  <a16:creationId xmlns:a16="http://schemas.microsoft.com/office/drawing/2014/main" id="{8EBF9ED6-494A-2DF0-BD18-EF582CA43917}"/>
                </a:ext>
              </a:extLst>
            </p:cNvPr>
            <p:cNvSpPr>
              <a:spLocks noChangeShapeType="1"/>
            </p:cNvSpPr>
            <p:nvPr/>
          </p:nvSpPr>
          <p:spPr bwMode="auto">
            <a:xfrm flipV="1">
              <a:off x="912" y="672"/>
              <a:ext cx="0" cy="288"/>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21" name="Line 26">
              <a:extLst>
                <a:ext uri="{FF2B5EF4-FFF2-40B4-BE49-F238E27FC236}">
                  <a16:creationId xmlns:a16="http://schemas.microsoft.com/office/drawing/2014/main" id="{7B689B70-1E6D-A476-D39C-D00DFFD156F1}"/>
                </a:ext>
              </a:extLst>
            </p:cNvPr>
            <p:cNvSpPr>
              <a:spLocks noChangeShapeType="1"/>
            </p:cNvSpPr>
            <p:nvPr/>
          </p:nvSpPr>
          <p:spPr bwMode="auto">
            <a:xfrm>
              <a:off x="912" y="672"/>
              <a:ext cx="2688"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22" name="Line 27">
              <a:extLst>
                <a:ext uri="{FF2B5EF4-FFF2-40B4-BE49-F238E27FC236}">
                  <a16:creationId xmlns:a16="http://schemas.microsoft.com/office/drawing/2014/main" id="{1E37CB3D-185A-7703-6457-53E0AEB571C4}"/>
                </a:ext>
              </a:extLst>
            </p:cNvPr>
            <p:cNvSpPr>
              <a:spLocks noChangeShapeType="1"/>
            </p:cNvSpPr>
            <p:nvPr/>
          </p:nvSpPr>
          <p:spPr bwMode="auto">
            <a:xfrm>
              <a:off x="3600" y="672"/>
              <a:ext cx="0" cy="144"/>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23" name="Line 28">
              <a:extLst>
                <a:ext uri="{FF2B5EF4-FFF2-40B4-BE49-F238E27FC236}">
                  <a16:creationId xmlns:a16="http://schemas.microsoft.com/office/drawing/2014/main" id="{0B3A58D8-1D34-2EDF-F52B-5B26F22821E3}"/>
                </a:ext>
              </a:extLst>
            </p:cNvPr>
            <p:cNvSpPr>
              <a:spLocks noChangeShapeType="1"/>
            </p:cNvSpPr>
            <p:nvPr/>
          </p:nvSpPr>
          <p:spPr bwMode="auto">
            <a:xfrm flipH="1">
              <a:off x="2928" y="816"/>
              <a:ext cx="672"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24" name="Line 29">
              <a:extLst>
                <a:ext uri="{FF2B5EF4-FFF2-40B4-BE49-F238E27FC236}">
                  <a16:creationId xmlns:a16="http://schemas.microsoft.com/office/drawing/2014/main" id="{241EC365-5283-E294-3C94-812672934659}"/>
                </a:ext>
              </a:extLst>
            </p:cNvPr>
            <p:cNvSpPr>
              <a:spLocks noChangeShapeType="1"/>
            </p:cNvSpPr>
            <p:nvPr/>
          </p:nvSpPr>
          <p:spPr bwMode="auto">
            <a:xfrm>
              <a:off x="2928" y="816"/>
              <a:ext cx="0" cy="144"/>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25" name="Line 30">
              <a:extLst>
                <a:ext uri="{FF2B5EF4-FFF2-40B4-BE49-F238E27FC236}">
                  <a16:creationId xmlns:a16="http://schemas.microsoft.com/office/drawing/2014/main" id="{E44E76B3-6A11-9544-2E5A-008CEFF534CD}"/>
                </a:ext>
              </a:extLst>
            </p:cNvPr>
            <p:cNvSpPr>
              <a:spLocks noChangeShapeType="1"/>
            </p:cNvSpPr>
            <p:nvPr/>
          </p:nvSpPr>
          <p:spPr bwMode="auto">
            <a:xfrm flipH="1">
              <a:off x="912" y="960"/>
              <a:ext cx="2016"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26" name="AutoShape 31">
              <a:extLst>
                <a:ext uri="{FF2B5EF4-FFF2-40B4-BE49-F238E27FC236}">
                  <a16:creationId xmlns:a16="http://schemas.microsoft.com/office/drawing/2014/main" id="{FB5ABC63-3D0E-6F95-9682-5C8086B3790A}"/>
                </a:ext>
              </a:extLst>
            </p:cNvPr>
            <p:cNvSpPr>
              <a:spLocks/>
            </p:cNvSpPr>
            <p:nvPr/>
          </p:nvSpPr>
          <p:spPr bwMode="auto">
            <a:xfrm>
              <a:off x="165" y="982"/>
              <a:ext cx="1035" cy="454"/>
            </a:xfrm>
            <a:prstGeom prst="borderCallout2">
              <a:avLst>
                <a:gd name="adj1" fmla="val 15861"/>
                <a:gd name="adj2" fmla="val 104639"/>
                <a:gd name="adj3" fmla="val 15861"/>
                <a:gd name="adj4" fmla="val 137778"/>
                <a:gd name="adj5" fmla="val -12995"/>
                <a:gd name="adj6" fmla="val 172176"/>
              </a:avLst>
            </a:prstGeom>
            <a:solidFill>
              <a:schemeClr val="tx1"/>
            </a:solidFill>
            <a:ln w="28575">
              <a:solidFill>
                <a:srgbClr val="00FF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dirty="0">
                  <a:solidFill>
                    <a:schemeClr val="bg2"/>
                  </a:solidFill>
                </a:rPr>
                <a:t>UDP packet header</a:t>
              </a:r>
            </a:p>
          </p:txBody>
        </p:sp>
      </p:grpSp>
      <p:grpSp>
        <p:nvGrpSpPr>
          <p:cNvPr id="5" name="Group 32">
            <a:extLst>
              <a:ext uri="{FF2B5EF4-FFF2-40B4-BE49-F238E27FC236}">
                <a16:creationId xmlns:a16="http://schemas.microsoft.com/office/drawing/2014/main" id="{A059AABB-53D7-947F-29E9-C94DE04818AF}"/>
              </a:ext>
            </a:extLst>
          </p:cNvPr>
          <p:cNvGrpSpPr>
            <a:grpSpLocks/>
          </p:cNvGrpSpPr>
          <p:nvPr/>
        </p:nvGrpSpPr>
        <p:grpSpPr bwMode="auto">
          <a:xfrm>
            <a:off x="8229600" y="203200"/>
            <a:ext cx="5791200" cy="1828800"/>
            <a:chOff x="2928" y="96"/>
            <a:chExt cx="2736" cy="864"/>
          </a:xfrm>
        </p:grpSpPr>
        <p:sp>
          <p:nvSpPr>
            <p:cNvPr id="28715" name="AutoShape 33">
              <a:extLst>
                <a:ext uri="{FF2B5EF4-FFF2-40B4-BE49-F238E27FC236}">
                  <a16:creationId xmlns:a16="http://schemas.microsoft.com/office/drawing/2014/main" id="{A049A046-4970-0DAA-7087-9FA1CDD1B14C}"/>
                </a:ext>
              </a:extLst>
            </p:cNvPr>
            <p:cNvSpPr>
              <a:spLocks/>
            </p:cNvSpPr>
            <p:nvPr/>
          </p:nvSpPr>
          <p:spPr bwMode="auto">
            <a:xfrm>
              <a:off x="4320" y="96"/>
              <a:ext cx="1344" cy="765"/>
            </a:xfrm>
            <a:prstGeom prst="borderCallout2">
              <a:avLst>
                <a:gd name="adj1" fmla="val 9412"/>
                <a:gd name="adj2" fmla="val -3569"/>
                <a:gd name="adj3" fmla="val 9412"/>
                <a:gd name="adj4" fmla="val -47097"/>
                <a:gd name="adj5" fmla="val 93727"/>
                <a:gd name="adj6" fmla="val -92264"/>
              </a:avLst>
            </a:prstGeom>
            <a:solidFill>
              <a:schemeClr val="tx1"/>
            </a:solidFill>
            <a:ln w="28575">
              <a:solidFill>
                <a:srgbClr val="00FF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a:solidFill>
                    <a:schemeClr val="bg2"/>
                  </a:solidFill>
                </a:rPr>
                <a:t>This byte signals the SQL Server to store the contents of the packet in the buffer</a:t>
              </a:r>
            </a:p>
          </p:txBody>
        </p:sp>
        <p:sp>
          <p:nvSpPr>
            <p:cNvPr id="28716" name="Line 34">
              <a:extLst>
                <a:ext uri="{FF2B5EF4-FFF2-40B4-BE49-F238E27FC236}">
                  <a16:creationId xmlns:a16="http://schemas.microsoft.com/office/drawing/2014/main" id="{03CDDFEC-8636-0A49-DAD6-3A0EC395C183}"/>
                </a:ext>
              </a:extLst>
            </p:cNvPr>
            <p:cNvSpPr>
              <a:spLocks noChangeShapeType="1"/>
            </p:cNvSpPr>
            <p:nvPr/>
          </p:nvSpPr>
          <p:spPr bwMode="auto">
            <a:xfrm flipH="1">
              <a:off x="2928" y="816"/>
              <a:ext cx="192"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17" name="Line 35">
              <a:extLst>
                <a:ext uri="{FF2B5EF4-FFF2-40B4-BE49-F238E27FC236}">
                  <a16:creationId xmlns:a16="http://schemas.microsoft.com/office/drawing/2014/main" id="{61557A21-521A-7654-5B2B-EB54C196066B}"/>
                </a:ext>
              </a:extLst>
            </p:cNvPr>
            <p:cNvSpPr>
              <a:spLocks noChangeShapeType="1"/>
            </p:cNvSpPr>
            <p:nvPr/>
          </p:nvSpPr>
          <p:spPr bwMode="auto">
            <a:xfrm>
              <a:off x="2928" y="816"/>
              <a:ext cx="0" cy="144"/>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18" name="Line 36">
              <a:extLst>
                <a:ext uri="{FF2B5EF4-FFF2-40B4-BE49-F238E27FC236}">
                  <a16:creationId xmlns:a16="http://schemas.microsoft.com/office/drawing/2014/main" id="{0BD443CF-E2F3-DC6C-832D-6883F005CDEE}"/>
                </a:ext>
              </a:extLst>
            </p:cNvPr>
            <p:cNvSpPr>
              <a:spLocks noChangeShapeType="1"/>
            </p:cNvSpPr>
            <p:nvPr/>
          </p:nvSpPr>
          <p:spPr bwMode="auto">
            <a:xfrm>
              <a:off x="2928" y="960"/>
              <a:ext cx="192"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19" name="Line 37">
              <a:extLst>
                <a:ext uri="{FF2B5EF4-FFF2-40B4-BE49-F238E27FC236}">
                  <a16:creationId xmlns:a16="http://schemas.microsoft.com/office/drawing/2014/main" id="{D0EE8463-38BC-E717-317C-03A53C847D75}"/>
                </a:ext>
              </a:extLst>
            </p:cNvPr>
            <p:cNvSpPr>
              <a:spLocks noChangeShapeType="1"/>
            </p:cNvSpPr>
            <p:nvPr/>
          </p:nvSpPr>
          <p:spPr bwMode="auto">
            <a:xfrm flipH="1" flipV="1">
              <a:off x="3120" y="816"/>
              <a:ext cx="0" cy="144"/>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grpSp>
      <p:grpSp>
        <p:nvGrpSpPr>
          <p:cNvPr id="6" name="Group 38">
            <a:extLst>
              <a:ext uri="{FF2B5EF4-FFF2-40B4-BE49-F238E27FC236}">
                <a16:creationId xmlns:a16="http://schemas.microsoft.com/office/drawing/2014/main" id="{A7127E8D-1A2B-FAD8-FA2C-DEA94D4DA1D2}"/>
              </a:ext>
            </a:extLst>
          </p:cNvPr>
          <p:cNvGrpSpPr>
            <a:grpSpLocks/>
          </p:cNvGrpSpPr>
          <p:nvPr/>
        </p:nvGrpSpPr>
        <p:grpSpPr bwMode="auto">
          <a:xfrm>
            <a:off x="3962400" y="3962400"/>
            <a:ext cx="9956800" cy="3759200"/>
            <a:chOff x="912" y="1872"/>
            <a:chExt cx="4704" cy="1776"/>
          </a:xfrm>
        </p:grpSpPr>
        <p:sp>
          <p:nvSpPr>
            <p:cNvPr id="28706" name="Line 39">
              <a:extLst>
                <a:ext uri="{FF2B5EF4-FFF2-40B4-BE49-F238E27FC236}">
                  <a16:creationId xmlns:a16="http://schemas.microsoft.com/office/drawing/2014/main" id="{AF414B1E-AB2D-15B0-2850-53C684716BA9}"/>
                </a:ext>
              </a:extLst>
            </p:cNvPr>
            <p:cNvSpPr>
              <a:spLocks noChangeShapeType="1"/>
            </p:cNvSpPr>
            <p:nvPr/>
          </p:nvSpPr>
          <p:spPr bwMode="auto">
            <a:xfrm>
              <a:off x="2400" y="1872"/>
              <a:ext cx="120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07" name="Line 40">
              <a:extLst>
                <a:ext uri="{FF2B5EF4-FFF2-40B4-BE49-F238E27FC236}">
                  <a16:creationId xmlns:a16="http://schemas.microsoft.com/office/drawing/2014/main" id="{86C38D0F-3B47-7669-1E5F-4CBE2864B2B7}"/>
                </a:ext>
              </a:extLst>
            </p:cNvPr>
            <p:cNvSpPr>
              <a:spLocks noChangeShapeType="1"/>
            </p:cNvSpPr>
            <p:nvPr/>
          </p:nvSpPr>
          <p:spPr bwMode="auto">
            <a:xfrm>
              <a:off x="3600" y="1872"/>
              <a:ext cx="0" cy="1632"/>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08" name="Line 41">
              <a:extLst>
                <a:ext uri="{FF2B5EF4-FFF2-40B4-BE49-F238E27FC236}">
                  <a16:creationId xmlns:a16="http://schemas.microsoft.com/office/drawing/2014/main" id="{86EBB315-815F-FB89-C46D-85310808E6E0}"/>
                </a:ext>
              </a:extLst>
            </p:cNvPr>
            <p:cNvSpPr>
              <a:spLocks noChangeShapeType="1"/>
            </p:cNvSpPr>
            <p:nvPr/>
          </p:nvSpPr>
          <p:spPr bwMode="auto">
            <a:xfrm flipH="1">
              <a:off x="3264" y="3504"/>
              <a:ext cx="336"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09" name="Line 42">
              <a:extLst>
                <a:ext uri="{FF2B5EF4-FFF2-40B4-BE49-F238E27FC236}">
                  <a16:creationId xmlns:a16="http://schemas.microsoft.com/office/drawing/2014/main" id="{A0FBFFE1-E7A3-67B1-655D-792826EB8158}"/>
                </a:ext>
              </a:extLst>
            </p:cNvPr>
            <p:cNvSpPr>
              <a:spLocks noChangeShapeType="1"/>
            </p:cNvSpPr>
            <p:nvPr/>
          </p:nvSpPr>
          <p:spPr bwMode="auto">
            <a:xfrm>
              <a:off x="3264" y="3504"/>
              <a:ext cx="0" cy="144"/>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10" name="Line 43">
              <a:extLst>
                <a:ext uri="{FF2B5EF4-FFF2-40B4-BE49-F238E27FC236}">
                  <a16:creationId xmlns:a16="http://schemas.microsoft.com/office/drawing/2014/main" id="{F4AEFA68-3FAD-53AC-D468-270067117FD1}"/>
                </a:ext>
              </a:extLst>
            </p:cNvPr>
            <p:cNvSpPr>
              <a:spLocks noChangeShapeType="1"/>
            </p:cNvSpPr>
            <p:nvPr/>
          </p:nvSpPr>
          <p:spPr bwMode="auto">
            <a:xfrm flipH="1">
              <a:off x="912" y="3648"/>
              <a:ext cx="2352"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11" name="Line 44">
              <a:extLst>
                <a:ext uri="{FF2B5EF4-FFF2-40B4-BE49-F238E27FC236}">
                  <a16:creationId xmlns:a16="http://schemas.microsoft.com/office/drawing/2014/main" id="{719EA7BE-E783-8E44-EA9B-EC75B81CAE18}"/>
                </a:ext>
              </a:extLst>
            </p:cNvPr>
            <p:cNvSpPr>
              <a:spLocks noChangeShapeType="1"/>
            </p:cNvSpPr>
            <p:nvPr/>
          </p:nvSpPr>
          <p:spPr bwMode="auto">
            <a:xfrm flipV="1">
              <a:off x="912" y="1968"/>
              <a:ext cx="0" cy="168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12" name="Line 45">
              <a:extLst>
                <a:ext uri="{FF2B5EF4-FFF2-40B4-BE49-F238E27FC236}">
                  <a16:creationId xmlns:a16="http://schemas.microsoft.com/office/drawing/2014/main" id="{4C1F6886-E941-34A0-05A2-E53754B6191E}"/>
                </a:ext>
              </a:extLst>
            </p:cNvPr>
            <p:cNvSpPr>
              <a:spLocks noChangeShapeType="1"/>
            </p:cNvSpPr>
            <p:nvPr/>
          </p:nvSpPr>
          <p:spPr bwMode="auto">
            <a:xfrm>
              <a:off x="912" y="1968"/>
              <a:ext cx="1488"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13" name="Line 46">
              <a:extLst>
                <a:ext uri="{FF2B5EF4-FFF2-40B4-BE49-F238E27FC236}">
                  <a16:creationId xmlns:a16="http://schemas.microsoft.com/office/drawing/2014/main" id="{1DAE7BEE-01F1-4FA3-6F75-0C76C124D8BF}"/>
                </a:ext>
              </a:extLst>
            </p:cNvPr>
            <p:cNvSpPr>
              <a:spLocks noChangeShapeType="1"/>
            </p:cNvSpPr>
            <p:nvPr/>
          </p:nvSpPr>
          <p:spPr bwMode="auto">
            <a:xfrm>
              <a:off x="2400" y="1872"/>
              <a:ext cx="0" cy="96"/>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14" name="AutoShape 47">
              <a:extLst>
                <a:ext uri="{FF2B5EF4-FFF2-40B4-BE49-F238E27FC236}">
                  <a16:creationId xmlns:a16="http://schemas.microsoft.com/office/drawing/2014/main" id="{DD0256C6-7013-513C-B629-93D4AA2D9399}"/>
                </a:ext>
              </a:extLst>
            </p:cNvPr>
            <p:cNvSpPr>
              <a:spLocks/>
            </p:cNvSpPr>
            <p:nvPr/>
          </p:nvSpPr>
          <p:spPr bwMode="auto">
            <a:xfrm>
              <a:off x="4330" y="2219"/>
              <a:ext cx="1286" cy="1093"/>
            </a:xfrm>
            <a:prstGeom prst="borderCallout1">
              <a:avLst>
                <a:gd name="adj1" fmla="val 6588"/>
                <a:gd name="adj2" fmla="val -3731"/>
                <a:gd name="adj3" fmla="val 917"/>
                <a:gd name="adj4" fmla="val -56764"/>
              </a:avLst>
            </a:prstGeom>
            <a:solidFill>
              <a:schemeClr val="tx1"/>
            </a:solidFill>
            <a:ln w="28575">
              <a:solidFill>
                <a:schemeClr val="hlink"/>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a:solidFill>
                    <a:schemeClr val="bg2"/>
                  </a:solidFill>
                </a:rPr>
                <a:t>Restore payload, set up socket structure, and get the seed for the random number generator</a:t>
              </a:r>
            </a:p>
          </p:txBody>
        </p:sp>
      </p:grpSp>
      <p:grpSp>
        <p:nvGrpSpPr>
          <p:cNvPr id="7" name="Group 48">
            <a:extLst>
              <a:ext uri="{FF2B5EF4-FFF2-40B4-BE49-F238E27FC236}">
                <a16:creationId xmlns:a16="http://schemas.microsoft.com/office/drawing/2014/main" id="{C002F3ED-7776-1EC9-C5ED-570146B6CBB3}"/>
              </a:ext>
            </a:extLst>
          </p:cNvPr>
          <p:cNvGrpSpPr>
            <a:grpSpLocks/>
          </p:cNvGrpSpPr>
          <p:nvPr/>
        </p:nvGrpSpPr>
        <p:grpSpPr bwMode="auto">
          <a:xfrm>
            <a:off x="2341034" y="4447117"/>
            <a:ext cx="7310967" cy="4392083"/>
            <a:chOff x="146" y="2101"/>
            <a:chExt cx="3454" cy="2075"/>
          </a:xfrm>
        </p:grpSpPr>
        <p:sp>
          <p:nvSpPr>
            <p:cNvPr id="28699" name="Line 49">
              <a:extLst>
                <a:ext uri="{FF2B5EF4-FFF2-40B4-BE49-F238E27FC236}">
                  <a16:creationId xmlns:a16="http://schemas.microsoft.com/office/drawing/2014/main" id="{2CA536BC-D22E-A5D1-EFE0-1FA8FA2B4E79}"/>
                </a:ext>
              </a:extLst>
            </p:cNvPr>
            <p:cNvSpPr>
              <a:spLocks noChangeShapeType="1"/>
            </p:cNvSpPr>
            <p:nvPr/>
          </p:nvSpPr>
          <p:spPr bwMode="auto">
            <a:xfrm>
              <a:off x="3264" y="3456"/>
              <a:ext cx="336"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00" name="Line 50">
              <a:extLst>
                <a:ext uri="{FF2B5EF4-FFF2-40B4-BE49-F238E27FC236}">
                  <a16:creationId xmlns:a16="http://schemas.microsoft.com/office/drawing/2014/main" id="{418C69AB-B5A8-6650-CB20-A1DF1EC33236}"/>
                </a:ext>
              </a:extLst>
            </p:cNvPr>
            <p:cNvSpPr>
              <a:spLocks noChangeShapeType="1"/>
            </p:cNvSpPr>
            <p:nvPr/>
          </p:nvSpPr>
          <p:spPr bwMode="auto">
            <a:xfrm>
              <a:off x="3600" y="3456"/>
              <a:ext cx="0" cy="72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01" name="Line 51">
              <a:extLst>
                <a:ext uri="{FF2B5EF4-FFF2-40B4-BE49-F238E27FC236}">
                  <a16:creationId xmlns:a16="http://schemas.microsoft.com/office/drawing/2014/main" id="{5EC85C7A-E8C6-C693-503D-0B4219C8676B}"/>
                </a:ext>
              </a:extLst>
            </p:cNvPr>
            <p:cNvSpPr>
              <a:spLocks noChangeShapeType="1"/>
            </p:cNvSpPr>
            <p:nvPr/>
          </p:nvSpPr>
          <p:spPr bwMode="auto">
            <a:xfrm>
              <a:off x="3264" y="3456"/>
              <a:ext cx="0" cy="144"/>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02" name="Line 52">
              <a:extLst>
                <a:ext uri="{FF2B5EF4-FFF2-40B4-BE49-F238E27FC236}">
                  <a16:creationId xmlns:a16="http://schemas.microsoft.com/office/drawing/2014/main" id="{9AB7FC23-1A04-CFB5-8981-3299A6879D4D}"/>
                </a:ext>
              </a:extLst>
            </p:cNvPr>
            <p:cNvSpPr>
              <a:spLocks noChangeShapeType="1"/>
            </p:cNvSpPr>
            <p:nvPr/>
          </p:nvSpPr>
          <p:spPr bwMode="auto">
            <a:xfrm flipH="1">
              <a:off x="912" y="3600"/>
              <a:ext cx="2352"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03" name="Line 53">
              <a:extLst>
                <a:ext uri="{FF2B5EF4-FFF2-40B4-BE49-F238E27FC236}">
                  <a16:creationId xmlns:a16="http://schemas.microsoft.com/office/drawing/2014/main" id="{20B545B3-BF13-8750-CCE7-1EBF5FA58A49}"/>
                </a:ext>
              </a:extLst>
            </p:cNvPr>
            <p:cNvSpPr>
              <a:spLocks noChangeShapeType="1"/>
            </p:cNvSpPr>
            <p:nvPr/>
          </p:nvSpPr>
          <p:spPr bwMode="auto">
            <a:xfrm>
              <a:off x="912" y="3600"/>
              <a:ext cx="0" cy="576"/>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04" name="Line 54">
              <a:extLst>
                <a:ext uri="{FF2B5EF4-FFF2-40B4-BE49-F238E27FC236}">
                  <a16:creationId xmlns:a16="http://schemas.microsoft.com/office/drawing/2014/main" id="{31701521-4417-2CD7-F898-0571A32E6439}"/>
                </a:ext>
              </a:extLst>
            </p:cNvPr>
            <p:cNvSpPr>
              <a:spLocks noChangeShapeType="1"/>
            </p:cNvSpPr>
            <p:nvPr/>
          </p:nvSpPr>
          <p:spPr bwMode="auto">
            <a:xfrm>
              <a:off x="912" y="4176"/>
              <a:ext cx="2688"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705" name="AutoShape 55">
              <a:extLst>
                <a:ext uri="{FF2B5EF4-FFF2-40B4-BE49-F238E27FC236}">
                  <a16:creationId xmlns:a16="http://schemas.microsoft.com/office/drawing/2014/main" id="{750FFBD7-4AFB-23BA-F0EF-C09B134F589E}"/>
                </a:ext>
              </a:extLst>
            </p:cNvPr>
            <p:cNvSpPr>
              <a:spLocks/>
            </p:cNvSpPr>
            <p:nvPr/>
          </p:nvSpPr>
          <p:spPr bwMode="auto">
            <a:xfrm>
              <a:off x="146" y="2101"/>
              <a:ext cx="1438" cy="1259"/>
            </a:xfrm>
            <a:prstGeom prst="borderCallout1">
              <a:avLst>
                <a:gd name="adj1" fmla="val 5718"/>
                <a:gd name="adj2" fmla="val 103338"/>
                <a:gd name="adj3" fmla="val 119537"/>
                <a:gd name="adj4" fmla="val 137412"/>
              </a:avLst>
            </a:prstGeom>
            <a:solidFill>
              <a:schemeClr val="tx1"/>
            </a:solidFill>
            <a:ln w="28575">
              <a:solidFill>
                <a:schemeClr val="hlink"/>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a:solidFill>
                    <a:schemeClr val="bg2"/>
                  </a:solidFill>
                </a:rPr>
                <a:t>Main loop of Slammer:  generate new random IP address, push arguments onto stack, call send method, loop around</a:t>
              </a:r>
            </a:p>
          </p:txBody>
        </p:sp>
      </p:grpSp>
      <p:grpSp>
        <p:nvGrpSpPr>
          <p:cNvPr id="8" name="Group 56">
            <a:extLst>
              <a:ext uri="{FF2B5EF4-FFF2-40B4-BE49-F238E27FC236}">
                <a16:creationId xmlns:a16="http://schemas.microsoft.com/office/drawing/2014/main" id="{5B4518B4-ECC3-B8F7-5FBF-B0E6B2BB0027}"/>
              </a:ext>
            </a:extLst>
          </p:cNvPr>
          <p:cNvGrpSpPr>
            <a:grpSpLocks/>
          </p:cNvGrpSpPr>
          <p:nvPr/>
        </p:nvGrpSpPr>
        <p:grpSpPr bwMode="auto">
          <a:xfrm>
            <a:off x="4267200" y="3962400"/>
            <a:ext cx="5080000" cy="1625600"/>
            <a:chOff x="1056" y="1872"/>
            <a:chExt cx="2400" cy="768"/>
          </a:xfrm>
        </p:grpSpPr>
        <p:sp>
          <p:nvSpPr>
            <p:cNvPr id="28694" name="Line 57">
              <a:extLst>
                <a:ext uri="{FF2B5EF4-FFF2-40B4-BE49-F238E27FC236}">
                  <a16:creationId xmlns:a16="http://schemas.microsoft.com/office/drawing/2014/main" id="{6151C187-A60B-6A57-58B4-46C7F2EAC1F6}"/>
                </a:ext>
              </a:extLst>
            </p:cNvPr>
            <p:cNvSpPr>
              <a:spLocks noChangeShapeType="1"/>
            </p:cNvSpPr>
            <p:nvPr/>
          </p:nvSpPr>
          <p:spPr bwMode="auto">
            <a:xfrm>
              <a:off x="1056" y="1872"/>
              <a:ext cx="1392"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695" name="Line 58">
              <a:extLst>
                <a:ext uri="{FF2B5EF4-FFF2-40B4-BE49-F238E27FC236}">
                  <a16:creationId xmlns:a16="http://schemas.microsoft.com/office/drawing/2014/main" id="{0A6157F7-DA5E-4010-8885-FCDC158EC44C}"/>
                </a:ext>
              </a:extLst>
            </p:cNvPr>
            <p:cNvSpPr>
              <a:spLocks noChangeShapeType="1"/>
            </p:cNvSpPr>
            <p:nvPr/>
          </p:nvSpPr>
          <p:spPr bwMode="auto">
            <a:xfrm>
              <a:off x="2448" y="1872"/>
              <a:ext cx="0" cy="144"/>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696" name="Line 59">
              <a:extLst>
                <a:ext uri="{FF2B5EF4-FFF2-40B4-BE49-F238E27FC236}">
                  <a16:creationId xmlns:a16="http://schemas.microsoft.com/office/drawing/2014/main" id="{D9A59D72-E850-B950-8332-0E6ECB7A0B5A}"/>
                </a:ext>
              </a:extLst>
            </p:cNvPr>
            <p:cNvSpPr>
              <a:spLocks noChangeShapeType="1"/>
            </p:cNvSpPr>
            <p:nvPr/>
          </p:nvSpPr>
          <p:spPr bwMode="auto">
            <a:xfrm>
              <a:off x="1056" y="1872"/>
              <a:ext cx="0" cy="144"/>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697" name="Line 60">
              <a:extLst>
                <a:ext uri="{FF2B5EF4-FFF2-40B4-BE49-F238E27FC236}">
                  <a16:creationId xmlns:a16="http://schemas.microsoft.com/office/drawing/2014/main" id="{CCD4A36A-736C-4634-E2F1-8D57F835A162}"/>
                </a:ext>
              </a:extLst>
            </p:cNvPr>
            <p:cNvSpPr>
              <a:spLocks noChangeShapeType="1"/>
            </p:cNvSpPr>
            <p:nvPr/>
          </p:nvSpPr>
          <p:spPr bwMode="auto">
            <a:xfrm flipH="1">
              <a:off x="1056" y="2016"/>
              <a:ext cx="1392"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698" name="AutoShape 61">
              <a:extLst>
                <a:ext uri="{FF2B5EF4-FFF2-40B4-BE49-F238E27FC236}">
                  <a16:creationId xmlns:a16="http://schemas.microsoft.com/office/drawing/2014/main" id="{34744884-E551-0E93-6209-CF57698AA327}"/>
                </a:ext>
              </a:extLst>
            </p:cNvPr>
            <p:cNvSpPr>
              <a:spLocks/>
            </p:cNvSpPr>
            <p:nvPr/>
          </p:nvSpPr>
          <p:spPr bwMode="auto">
            <a:xfrm>
              <a:off x="2114" y="2320"/>
              <a:ext cx="1342" cy="320"/>
            </a:xfrm>
            <a:prstGeom prst="borderCallout2">
              <a:avLst>
                <a:gd name="adj1" fmla="val 22500"/>
                <a:gd name="adj2" fmla="val -3579"/>
                <a:gd name="adj3" fmla="val 22500"/>
                <a:gd name="adj4" fmla="val -21907"/>
                <a:gd name="adj5" fmla="val -95000"/>
                <a:gd name="adj6" fmla="val -40907"/>
              </a:avLst>
            </a:prstGeom>
            <a:solidFill>
              <a:schemeClr val="tx1"/>
            </a:solidFill>
            <a:ln w="28575">
              <a:solidFill>
                <a:srgbClr val="00FF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a:solidFill>
                    <a:schemeClr val="bg2"/>
                  </a:solidFill>
                </a:rPr>
                <a:t>NOP slide</a:t>
              </a:r>
            </a:p>
          </p:txBody>
        </p:sp>
      </p:grpSp>
      <p:grpSp>
        <p:nvGrpSpPr>
          <p:cNvPr id="9" name="Group 62">
            <a:extLst>
              <a:ext uri="{FF2B5EF4-FFF2-40B4-BE49-F238E27FC236}">
                <a16:creationId xmlns:a16="http://schemas.microsoft.com/office/drawing/2014/main" id="{B40E3DE1-587F-C8B6-3A3D-BF6A0AF907D0}"/>
              </a:ext>
            </a:extLst>
          </p:cNvPr>
          <p:cNvGrpSpPr>
            <a:grpSpLocks/>
          </p:cNvGrpSpPr>
          <p:nvPr/>
        </p:nvGrpSpPr>
        <p:grpSpPr bwMode="auto">
          <a:xfrm>
            <a:off x="4267200" y="1524000"/>
            <a:ext cx="4184651" cy="2556933"/>
            <a:chOff x="1056" y="720"/>
            <a:chExt cx="1977" cy="1208"/>
          </a:xfrm>
        </p:grpSpPr>
        <p:grpSp>
          <p:nvGrpSpPr>
            <p:cNvPr id="28687" name="Group 63">
              <a:extLst>
                <a:ext uri="{FF2B5EF4-FFF2-40B4-BE49-F238E27FC236}">
                  <a16:creationId xmlns:a16="http://schemas.microsoft.com/office/drawing/2014/main" id="{859AC637-B6FD-6144-898A-22643E126E3E}"/>
                </a:ext>
              </a:extLst>
            </p:cNvPr>
            <p:cNvGrpSpPr>
              <a:grpSpLocks/>
            </p:cNvGrpSpPr>
            <p:nvPr/>
          </p:nvGrpSpPr>
          <p:grpSpPr bwMode="auto">
            <a:xfrm>
              <a:off x="1056" y="720"/>
              <a:ext cx="1968" cy="1152"/>
              <a:chOff x="1056" y="720"/>
              <a:chExt cx="1968" cy="1152"/>
            </a:xfrm>
          </p:grpSpPr>
          <p:sp>
            <p:nvSpPr>
              <p:cNvPr id="28689" name="Line 64">
                <a:extLst>
                  <a:ext uri="{FF2B5EF4-FFF2-40B4-BE49-F238E27FC236}">
                    <a16:creationId xmlns:a16="http://schemas.microsoft.com/office/drawing/2014/main" id="{AE9DBB8C-9B89-EB4B-3EFC-15A1E53C7A9D}"/>
                  </a:ext>
                </a:extLst>
              </p:cNvPr>
              <p:cNvSpPr>
                <a:spLocks noChangeShapeType="1"/>
              </p:cNvSpPr>
              <p:nvPr/>
            </p:nvSpPr>
            <p:spPr bwMode="auto">
              <a:xfrm>
                <a:off x="1056" y="1728"/>
                <a:ext cx="0" cy="144"/>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690" name="Line 65">
                <a:extLst>
                  <a:ext uri="{FF2B5EF4-FFF2-40B4-BE49-F238E27FC236}">
                    <a16:creationId xmlns:a16="http://schemas.microsoft.com/office/drawing/2014/main" id="{D98CF32E-CFD6-8A91-2837-5B4044F283EA}"/>
                  </a:ext>
                </a:extLst>
              </p:cNvPr>
              <p:cNvSpPr>
                <a:spLocks noChangeShapeType="1"/>
              </p:cNvSpPr>
              <p:nvPr/>
            </p:nvSpPr>
            <p:spPr bwMode="auto">
              <a:xfrm>
                <a:off x="1056" y="1728"/>
                <a:ext cx="384"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691" name="Line 66">
                <a:extLst>
                  <a:ext uri="{FF2B5EF4-FFF2-40B4-BE49-F238E27FC236}">
                    <a16:creationId xmlns:a16="http://schemas.microsoft.com/office/drawing/2014/main" id="{ADA56D21-14A3-C633-CF4F-684375410CEA}"/>
                  </a:ext>
                </a:extLst>
              </p:cNvPr>
              <p:cNvSpPr>
                <a:spLocks noChangeShapeType="1"/>
              </p:cNvSpPr>
              <p:nvPr/>
            </p:nvSpPr>
            <p:spPr bwMode="auto">
              <a:xfrm>
                <a:off x="1056" y="1872"/>
                <a:ext cx="384"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692" name="Line 67">
                <a:extLst>
                  <a:ext uri="{FF2B5EF4-FFF2-40B4-BE49-F238E27FC236}">
                    <a16:creationId xmlns:a16="http://schemas.microsoft.com/office/drawing/2014/main" id="{05195FC3-B3B8-DD39-BA27-ED6D0E8883CD}"/>
                  </a:ext>
                </a:extLst>
              </p:cNvPr>
              <p:cNvSpPr>
                <a:spLocks noChangeShapeType="1"/>
              </p:cNvSpPr>
              <p:nvPr/>
            </p:nvSpPr>
            <p:spPr bwMode="auto">
              <a:xfrm flipV="1">
                <a:off x="1440" y="1728"/>
                <a:ext cx="0" cy="144"/>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en-US" sz="5067"/>
              </a:p>
            </p:txBody>
          </p:sp>
          <p:sp>
            <p:nvSpPr>
              <p:cNvPr id="28693" name="AutoShape 68">
                <a:extLst>
                  <a:ext uri="{FF2B5EF4-FFF2-40B4-BE49-F238E27FC236}">
                    <a16:creationId xmlns:a16="http://schemas.microsoft.com/office/drawing/2014/main" id="{CC952E85-7368-E926-0672-2479826463BA}"/>
                  </a:ext>
                </a:extLst>
              </p:cNvPr>
              <p:cNvSpPr>
                <a:spLocks/>
              </p:cNvSpPr>
              <p:nvPr/>
            </p:nvSpPr>
            <p:spPr bwMode="auto">
              <a:xfrm>
                <a:off x="1651" y="720"/>
                <a:ext cx="1373" cy="816"/>
              </a:xfrm>
              <a:prstGeom prst="borderCallout1">
                <a:avLst>
                  <a:gd name="adj1" fmla="val 8824"/>
                  <a:gd name="adj2" fmla="val -3495"/>
                  <a:gd name="adj3" fmla="val 124264"/>
                  <a:gd name="adj4" fmla="val -23088"/>
                </a:avLst>
              </a:prstGeom>
              <a:solidFill>
                <a:schemeClr val="tx1"/>
              </a:solidFill>
              <a:ln w="28575">
                <a:solidFill>
                  <a:srgbClr val="00FF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a:solidFill>
                      <a:schemeClr val="bg2"/>
                    </a:solidFill>
                  </a:rPr>
                  <a:t>This is the first instruction to get executed.  It jumps control to here.</a:t>
                </a:r>
              </a:p>
            </p:txBody>
          </p:sp>
        </p:grpSp>
        <p:cxnSp>
          <p:nvCxnSpPr>
            <p:cNvPr id="28688" name="AutoShape 69">
              <a:extLst>
                <a:ext uri="{FF2B5EF4-FFF2-40B4-BE49-F238E27FC236}">
                  <a16:creationId xmlns:a16="http://schemas.microsoft.com/office/drawing/2014/main" id="{474EE91C-86BD-93BC-CCD0-0CFEB6F83A4E}"/>
                </a:ext>
              </a:extLst>
            </p:cNvPr>
            <p:cNvCxnSpPr>
              <a:cxnSpLocks noChangeShapeType="1"/>
              <a:stCxn id="28693" idx="0"/>
            </p:cNvCxnSpPr>
            <p:nvPr/>
          </p:nvCxnSpPr>
          <p:spPr bwMode="auto">
            <a:xfrm flipH="1">
              <a:off x="1152" y="1128"/>
              <a:ext cx="1881" cy="800"/>
            </a:xfrm>
            <a:prstGeom prst="curvedConnector4">
              <a:avLst>
                <a:gd name="adj1" fmla="val -7176"/>
                <a:gd name="adj2" fmla="val 117000"/>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cxnSp>
      </p:grpSp>
      <p:sp>
        <p:nvSpPr>
          <p:cNvPr id="28686" name="Rectangle 70">
            <a:extLst>
              <a:ext uri="{FF2B5EF4-FFF2-40B4-BE49-F238E27FC236}">
                <a16:creationId xmlns:a16="http://schemas.microsoft.com/office/drawing/2014/main" id="{B2161A90-2ED1-CE55-C9A4-0C38034EC75B}"/>
              </a:ext>
            </a:extLst>
          </p:cNvPr>
          <p:cNvSpPr>
            <a:spLocks noChangeArrowheads="1"/>
          </p:cNvSpPr>
          <p:nvPr/>
        </p:nvSpPr>
        <p:spPr bwMode="auto">
          <a:xfrm>
            <a:off x="2743200" y="0"/>
            <a:ext cx="1066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5867" dirty="0">
              <a:solidFill>
                <a:schemeClr val="tx2"/>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1219170" rtl="0"/>
            <a:fld id="{E14BB7C4-7EBF-4BFB-86AD-DBC1106FF294}" type="slidenum">
              <a:rPr lang="en-US" kern="1200">
                <a:solidFill>
                  <a:srgbClr val="000082">
                    <a:shade val="90000"/>
                  </a:srgbClr>
                </a:solidFill>
                <a:latin typeface="Calibri"/>
              </a:rPr>
              <a:pPr defTabSz="1219170" rtl="0"/>
              <a:t>8</a:t>
            </a:fld>
            <a:endParaRPr lang="en-US" kern="1200">
              <a:solidFill>
                <a:srgbClr val="000082">
                  <a:shade val="90000"/>
                </a:srgbClr>
              </a:solidFill>
              <a:latin typeface="Calibri"/>
            </a:endParaRPr>
          </a:p>
        </p:txBody>
      </p:sp>
      <p:sp>
        <p:nvSpPr>
          <p:cNvPr id="2118660" name="Rectangle 4"/>
          <p:cNvSpPr>
            <a:spLocks noGrp="1" noChangeArrowheads="1"/>
          </p:cNvSpPr>
          <p:nvPr>
            <p:ph type="body" idx="1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First victim at 12:45 am</a:t>
            </a: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By 1:15 am, transcontinental links starting to fail</a:t>
            </a:r>
          </a:p>
          <a:p>
            <a:endParaRPr lang="en-US" sz="1600"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300,000 access points downed in Portugal</a:t>
            </a:r>
          </a:p>
          <a:p>
            <a:endParaRPr lang="en-US" sz="1600"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All cell and Internet in Korea failed (27 million people)</a:t>
            </a: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Five root name servers were knocked offline</a:t>
            </a: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911 didn’t respond (Seattle)</a:t>
            </a:r>
          </a:p>
          <a:p>
            <a:endParaRPr lang="en-US" sz="1600"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Flights canceled!</a:t>
            </a:r>
          </a:p>
        </p:txBody>
      </p:sp>
      <p:sp>
        <p:nvSpPr>
          <p:cNvPr id="2118658" name="Rectangle 2"/>
          <p:cNvSpPr>
            <a:spLocks noGrp="1" noChangeArrowheads="1"/>
          </p:cNvSpPr>
          <p:nvPr>
            <p:ph type="title"/>
          </p:nvPr>
        </p:nvSpPr>
        <p:spPr/>
        <p:txBody>
          <a:bodyPr/>
          <a:lstStyle/>
          <a:p>
            <a:r>
              <a:rPr lang="en-US" dirty="0"/>
              <a:t>Why Security?</a:t>
            </a:r>
          </a:p>
        </p:txBody>
      </p:sp>
    </p:spTree>
    <p:extLst>
      <p:ext uri="{BB962C8B-B14F-4D97-AF65-F5344CB8AC3E}">
        <p14:creationId xmlns:p14="http://schemas.microsoft.com/office/powerpoint/2010/main" val="356907344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defTabSz="1219170" rtl="0"/>
            <a:fld id="{0AA02B8D-E408-4DED-BC6D-D4DC7D186662}" type="slidenum">
              <a:rPr lang="en-US" kern="1200">
                <a:solidFill>
                  <a:srgbClr val="000082">
                    <a:shade val="90000"/>
                  </a:srgbClr>
                </a:solidFill>
                <a:latin typeface="Calibri"/>
              </a:rPr>
              <a:pPr defTabSz="1219170" rtl="0"/>
              <a:t>9</a:t>
            </a:fld>
            <a:endParaRPr lang="en-US" kern="1200">
              <a:solidFill>
                <a:srgbClr val="000082">
                  <a:shade val="90000"/>
                </a:srgbClr>
              </a:solidFill>
              <a:latin typeface="Calibri"/>
            </a:endParaRPr>
          </a:p>
        </p:txBody>
      </p:sp>
      <p:sp>
        <p:nvSpPr>
          <p:cNvPr id="2120706" name="Rectangle 2"/>
          <p:cNvSpPr>
            <a:spLocks noGrp="1" noChangeArrowheads="1"/>
          </p:cNvSpPr>
          <p:nvPr>
            <p:ph type="title"/>
          </p:nvPr>
        </p:nvSpPr>
        <p:spPr/>
        <p:txBody>
          <a:bodyPr/>
          <a:lstStyle/>
          <a:p>
            <a:r>
              <a:rPr lang="en-US"/>
              <a:t>Witty Worm</a:t>
            </a:r>
          </a:p>
        </p:txBody>
      </p:sp>
      <p:pic>
        <p:nvPicPr>
          <p:cNvPr id="2120707" name="Picture 3" descr="world_big-witty_2h"/>
          <p:cNvPicPr>
            <a:picLocks noGrp="1" noChangeAspect="1" noChangeArrowheads="1" noCrop="1"/>
          </p:cNvPicPr>
          <p:nvPr>
            <p:ph idx="4294967295"/>
          </p:nvPr>
        </p:nvPicPr>
        <p:blipFill>
          <a:blip r:embed="rId3"/>
          <a:srcRect/>
          <a:stretch>
            <a:fillRect/>
          </a:stretch>
        </p:blipFill>
        <p:spPr>
          <a:xfrm>
            <a:off x="2544414" y="1930400"/>
            <a:ext cx="10972800" cy="6096000"/>
          </a:xfrm>
        </p:spPr>
      </p:pic>
    </p:spTree>
    <p:extLst>
      <p:ext uri="{BB962C8B-B14F-4D97-AF65-F5344CB8AC3E}">
        <p14:creationId xmlns:p14="http://schemas.microsoft.com/office/powerpoint/2010/main" val="2539686606"/>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eil-Course-Slides">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Soheil-Course-Slides" id="{8213CC3D-DB0B-4055-873E-970310A2F0D4}" vid="{EE436903-3A8F-4FA6-95AC-9EAEDAFCF082}"/>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Soheil-Course-Slides</Template>
  <TotalTime>47448</TotalTime>
  <Words>3222</Words>
  <Application>Microsoft Office PowerPoint</Application>
  <PresentationFormat>Custom</PresentationFormat>
  <Paragraphs>584</Paragraphs>
  <Slides>61</Slides>
  <Notes>30</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61</vt:i4>
      </vt:variant>
    </vt:vector>
  </HeadingPairs>
  <TitlesOfParts>
    <vt:vector size="71" baseType="lpstr">
      <vt:lpstr>Arial</vt:lpstr>
      <vt:lpstr>Arial Unicode MS</vt:lpstr>
      <vt:lpstr>Calibri</vt:lpstr>
      <vt:lpstr>Constantia</vt:lpstr>
      <vt:lpstr>Courier New</vt:lpstr>
      <vt:lpstr>Gill Sans</vt:lpstr>
      <vt:lpstr>Lucida Grande</vt:lpstr>
      <vt:lpstr>Tahoma</vt:lpstr>
      <vt:lpstr>Times New Roman</vt:lpstr>
      <vt:lpstr>Soheil-Course-Slides</vt:lpstr>
      <vt:lpstr>Network Security</vt:lpstr>
      <vt:lpstr>Outline</vt:lpstr>
      <vt:lpstr>Connectivity: Good vs. Evil </vt:lpstr>
      <vt:lpstr>Life Just Before SQL Slammer</vt:lpstr>
      <vt:lpstr>Life Just After SQL Slammer</vt:lpstr>
      <vt:lpstr>SQL Slammer</vt:lpstr>
      <vt:lpstr>Slammer’s code is 376 bytes!</vt:lpstr>
      <vt:lpstr>Why Security?</vt:lpstr>
      <vt:lpstr>Witty Worm</vt:lpstr>
      <vt:lpstr>Witty Worm  </vt:lpstr>
      <vt:lpstr>Top 10 products by total number of “distinct” vulnerabilities in 2022</vt:lpstr>
      <vt:lpstr>Internet Design vs. Security</vt:lpstr>
      <vt:lpstr>Basic Security Properties</vt:lpstr>
      <vt:lpstr>Basic Security Properties</vt:lpstr>
      <vt:lpstr>Internet Design</vt:lpstr>
      <vt:lpstr>Internet Design vs. Security</vt:lpstr>
      <vt:lpstr>Internet Design vs. Security</vt:lpstr>
      <vt:lpstr>Internet Design vs. Security</vt:lpstr>
      <vt:lpstr>Internet Design vs. Security</vt:lpstr>
      <vt:lpstr>Internet Design vs. Security</vt:lpstr>
      <vt:lpstr>Attacks</vt:lpstr>
      <vt:lpstr>Attack on Confidentiality Eavesdropping - Message Interception </vt:lpstr>
      <vt:lpstr>Attack on Integrity Tampering</vt:lpstr>
      <vt:lpstr>Attack on Authenticity Fabrication</vt:lpstr>
      <vt:lpstr>Attack on Availability  Denial of Service </vt:lpstr>
      <vt:lpstr>Denial of Service (DoS)</vt:lpstr>
      <vt:lpstr>DoS Via Resource Exhaustion</vt:lpstr>
      <vt:lpstr>DoS Attacks</vt:lpstr>
      <vt:lpstr>DoS Possible at Every Layer!</vt:lpstr>
      <vt:lpstr>TCP Handshake</vt:lpstr>
      <vt:lpstr>Example: SYN Flooding</vt:lpstr>
      <vt:lpstr>Core Problem</vt:lpstr>
      <vt:lpstr>Protection against SYN Attacks Bernstein, Schenk’1996</vt:lpstr>
      <vt:lpstr>DoS Another Example</vt:lpstr>
      <vt:lpstr>Amplification Attacks</vt:lpstr>
      <vt:lpstr>Distributed DoS (DDoS) Another form of Amplification</vt:lpstr>
      <vt:lpstr>Amplification Attacks A simple example!</vt:lpstr>
      <vt:lpstr>Common UDP Amplifiers</vt:lpstr>
      <vt:lpstr>Amplification Attacks</vt:lpstr>
      <vt:lpstr>PowerPoint Presentation</vt:lpstr>
      <vt:lpstr>Cause: DNS Amplification Attack</vt:lpstr>
      <vt:lpstr>Amplification Attacks Memcached</vt:lpstr>
      <vt:lpstr>Moving Up Stack: GET Floods</vt:lpstr>
      <vt:lpstr>Reconnaissance</vt:lpstr>
      <vt:lpstr>Anecdotes …</vt:lpstr>
      <vt:lpstr>Network Defenses</vt:lpstr>
      <vt:lpstr>Assume network is malicious!</vt:lpstr>
      <vt:lpstr>HTTPS</vt:lpstr>
      <vt:lpstr>PK Certificate</vt:lpstr>
      <vt:lpstr>Building a network protocol</vt:lpstr>
      <vt:lpstr>Port Scanning</vt:lpstr>
      <vt:lpstr>Firewalls</vt:lpstr>
      <vt:lpstr>Stateful Packet Filter</vt:lpstr>
      <vt:lpstr>Proxies</vt:lpstr>
      <vt:lpstr>Intrusion Detection Systems (IDS)</vt:lpstr>
      <vt:lpstr>Open Source IDS</vt:lpstr>
      <vt:lpstr>Virtual Private Networks (VPNs)</vt:lpstr>
      <vt:lpstr>Cisco AnyConnect</vt:lpstr>
      <vt:lpstr>Gooey Middle</vt:lpstr>
      <vt:lpstr>Zero Trust Security (BeyondCorp)</vt:lpstr>
      <vt:lpstr>Wrapping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Networked Applications</dc:title>
  <dc:creator>Soheil Abbasloo</dc:creator>
  <cp:lastModifiedBy>Soheil Abbasloo</cp:lastModifiedBy>
  <cp:revision>142</cp:revision>
  <cp:lastPrinted>2019-09-25T18:11:43Z</cp:lastPrinted>
  <dcterms:modified xsi:type="dcterms:W3CDTF">2022-11-22T16:19:35Z</dcterms:modified>
</cp:coreProperties>
</file>