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21" r:id="rId2"/>
  </p:sldMasterIdLst>
  <p:notesMasterIdLst>
    <p:notesMasterId r:id="rId58"/>
  </p:notesMasterIdLst>
  <p:handoutMasterIdLst>
    <p:handoutMasterId r:id="rId59"/>
  </p:handoutMasterIdLst>
  <p:sldIdLst>
    <p:sldId id="450" r:id="rId3"/>
    <p:sldId id="451" r:id="rId4"/>
    <p:sldId id="1399" r:id="rId5"/>
    <p:sldId id="1400" r:id="rId6"/>
    <p:sldId id="1401" r:id="rId7"/>
    <p:sldId id="568" r:id="rId8"/>
    <p:sldId id="1403" r:id="rId9"/>
    <p:sldId id="1392" r:id="rId10"/>
    <p:sldId id="1376" r:id="rId11"/>
    <p:sldId id="1391" r:id="rId12"/>
    <p:sldId id="1377" r:id="rId13"/>
    <p:sldId id="1353" r:id="rId14"/>
    <p:sldId id="1379" r:id="rId15"/>
    <p:sldId id="1356" r:id="rId16"/>
    <p:sldId id="1402" r:id="rId17"/>
    <p:sldId id="1405" r:id="rId18"/>
    <p:sldId id="403" r:id="rId19"/>
    <p:sldId id="1407" r:id="rId20"/>
    <p:sldId id="1409" r:id="rId21"/>
    <p:sldId id="318" r:id="rId22"/>
    <p:sldId id="319" r:id="rId23"/>
    <p:sldId id="320" r:id="rId24"/>
    <p:sldId id="569" r:id="rId25"/>
    <p:sldId id="1429" r:id="rId26"/>
    <p:sldId id="1411" r:id="rId27"/>
    <p:sldId id="1416" r:id="rId28"/>
    <p:sldId id="1417" r:id="rId29"/>
    <p:sldId id="1418" r:id="rId30"/>
    <p:sldId id="1420" r:id="rId31"/>
    <p:sldId id="1421" r:id="rId32"/>
    <p:sldId id="1424" r:id="rId33"/>
    <p:sldId id="1423" r:id="rId34"/>
    <p:sldId id="1425" r:id="rId35"/>
    <p:sldId id="1426" r:id="rId36"/>
    <p:sldId id="411" r:id="rId37"/>
    <p:sldId id="1428" r:id="rId38"/>
    <p:sldId id="412" r:id="rId39"/>
    <p:sldId id="1430" r:id="rId40"/>
    <p:sldId id="455" r:id="rId41"/>
    <p:sldId id="578" r:id="rId42"/>
    <p:sldId id="531" r:id="rId43"/>
    <p:sldId id="507" r:id="rId44"/>
    <p:sldId id="542" r:id="rId45"/>
    <p:sldId id="508" r:id="rId46"/>
    <p:sldId id="579" r:id="rId47"/>
    <p:sldId id="509" r:id="rId48"/>
    <p:sldId id="510" r:id="rId49"/>
    <p:sldId id="554" r:id="rId50"/>
    <p:sldId id="1431" r:id="rId51"/>
    <p:sldId id="1410" r:id="rId52"/>
    <p:sldId id="440" r:id="rId53"/>
    <p:sldId id="414" r:id="rId54"/>
    <p:sldId id="387" r:id="rId55"/>
    <p:sldId id="443" r:id="rId56"/>
    <p:sldId id="1432" r:id="rId57"/>
  </p:sldIdLst>
  <p:sldSz cx="16256000" cy="9144000"/>
  <p:notesSz cx="6858000" cy="9144000"/>
  <p:defaultTextStyle>
    <a:lvl1pPr algn="ctr" defTabSz="546100">
      <a:defRPr sz="3800">
        <a:latin typeface="+mn-lt"/>
        <a:ea typeface="+mn-ea"/>
        <a:cs typeface="+mn-cs"/>
        <a:sym typeface="Gill Sans"/>
      </a:defRPr>
    </a:lvl1pPr>
    <a:lvl2pPr indent="342900" algn="ctr" defTabSz="546100">
      <a:defRPr sz="3800">
        <a:latin typeface="+mn-lt"/>
        <a:ea typeface="+mn-ea"/>
        <a:cs typeface="+mn-cs"/>
        <a:sym typeface="Gill Sans"/>
      </a:defRPr>
    </a:lvl2pPr>
    <a:lvl3pPr indent="685800" algn="ctr" defTabSz="546100">
      <a:defRPr sz="3800">
        <a:latin typeface="+mn-lt"/>
        <a:ea typeface="+mn-ea"/>
        <a:cs typeface="+mn-cs"/>
        <a:sym typeface="Gill Sans"/>
      </a:defRPr>
    </a:lvl3pPr>
    <a:lvl4pPr indent="1028700" algn="ctr" defTabSz="546100">
      <a:defRPr sz="3800">
        <a:latin typeface="+mn-lt"/>
        <a:ea typeface="+mn-ea"/>
        <a:cs typeface="+mn-cs"/>
        <a:sym typeface="Gill Sans"/>
      </a:defRPr>
    </a:lvl4pPr>
    <a:lvl5pPr indent="1371600" algn="ctr" defTabSz="546100">
      <a:defRPr sz="3800">
        <a:latin typeface="+mn-lt"/>
        <a:ea typeface="+mn-ea"/>
        <a:cs typeface="+mn-cs"/>
        <a:sym typeface="Gill Sans"/>
      </a:defRPr>
    </a:lvl5pPr>
    <a:lvl6pPr indent="1714500" algn="ctr" defTabSz="546100">
      <a:defRPr sz="3800">
        <a:latin typeface="+mn-lt"/>
        <a:ea typeface="+mn-ea"/>
        <a:cs typeface="+mn-cs"/>
        <a:sym typeface="Gill Sans"/>
      </a:defRPr>
    </a:lvl6pPr>
    <a:lvl7pPr indent="2057400" algn="ctr" defTabSz="546100">
      <a:defRPr sz="3800">
        <a:latin typeface="+mn-lt"/>
        <a:ea typeface="+mn-ea"/>
        <a:cs typeface="+mn-cs"/>
        <a:sym typeface="Gill Sans"/>
      </a:defRPr>
    </a:lvl7pPr>
    <a:lvl8pPr indent="2400300" algn="ctr" defTabSz="546100">
      <a:defRPr sz="3800">
        <a:latin typeface="+mn-lt"/>
        <a:ea typeface="+mn-ea"/>
        <a:cs typeface="+mn-cs"/>
        <a:sym typeface="Gill Sans"/>
      </a:defRPr>
    </a:lvl8pPr>
    <a:lvl9pPr indent="2743200" algn="ctr" defTabSz="546100">
      <a:defRPr sz="3800">
        <a:latin typeface="+mn-lt"/>
        <a:ea typeface="+mn-ea"/>
        <a:cs typeface="+mn-cs"/>
        <a:sym typeface="Gill Sans"/>
      </a:defRPr>
    </a:lvl9pPr>
  </p:defaultTextStyle>
  <p:extLst>
    <p:ext uri="{521415D9-36F7-43E2-AB2F-B90AF26B5E84}">
      <p14:sectionLst xmlns:p14="http://schemas.microsoft.com/office/powerpoint/2010/main">
        <p14:section name="Default Section" id="{B8725B12-820C-4377-A1B3-9BB23DFAF101}">
          <p14:sldIdLst>
            <p14:sldId id="450"/>
            <p14:sldId id="451"/>
            <p14:sldId id="1399"/>
            <p14:sldId id="1400"/>
            <p14:sldId id="1401"/>
            <p14:sldId id="568"/>
            <p14:sldId id="1403"/>
            <p14:sldId id="1392"/>
            <p14:sldId id="1376"/>
            <p14:sldId id="1391"/>
            <p14:sldId id="1377"/>
            <p14:sldId id="1353"/>
            <p14:sldId id="1379"/>
            <p14:sldId id="1356"/>
            <p14:sldId id="1402"/>
            <p14:sldId id="1405"/>
            <p14:sldId id="403"/>
            <p14:sldId id="1407"/>
            <p14:sldId id="1409"/>
            <p14:sldId id="318"/>
            <p14:sldId id="319"/>
            <p14:sldId id="320"/>
            <p14:sldId id="569"/>
            <p14:sldId id="1429"/>
            <p14:sldId id="1411"/>
            <p14:sldId id="1416"/>
            <p14:sldId id="1417"/>
            <p14:sldId id="1418"/>
            <p14:sldId id="1420"/>
            <p14:sldId id="1421"/>
            <p14:sldId id="1424"/>
            <p14:sldId id="1423"/>
          </p14:sldIdLst>
        </p14:section>
        <p14:section name="Untitled Section" id="{51E5D1A1-C44B-4DA7-86E7-387C2D3776B2}">
          <p14:sldIdLst>
            <p14:sldId id="1425"/>
            <p14:sldId id="1426"/>
            <p14:sldId id="411"/>
            <p14:sldId id="1428"/>
            <p14:sldId id="412"/>
            <p14:sldId id="1430"/>
            <p14:sldId id="455"/>
            <p14:sldId id="578"/>
            <p14:sldId id="531"/>
            <p14:sldId id="507"/>
            <p14:sldId id="542"/>
            <p14:sldId id="508"/>
            <p14:sldId id="579"/>
            <p14:sldId id="509"/>
            <p14:sldId id="510"/>
            <p14:sldId id="554"/>
            <p14:sldId id="1431"/>
            <p14:sldId id="1410"/>
            <p14:sldId id="440"/>
            <p14:sldId id="414"/>
            <p14:sldId id="387"/>
            <p14:sldId id="443"/>
            <p14:sldId id="1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0000"/>
    <a:srgbClr val="008000"/>
    <a:srgbClr val="000082"/>
    <a:srgbClr val="D6D6D6"/>
    <a:srgbClr val="797979"/>
    <a:srgbClr val="0096FF"/>
    <a:srgbClr val="D4FB79"/>
    <a:srgbClr val="5B5B5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E7004-A998-4D8A-B662-5164ED62D55F}" v="2467" dt="2022-11-01T13:50:31.289"/>
    <p1510:client id="{F82199E4-B563-4F1F-AA72-54DB9091810A}" v="13" dt="2022-11-01T14:03:41.359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9" autoAdjust="0"/>
    <p:restoredTop sz="84356" autoAdjust="0"/>
  </p:normalViewPr>
  <p:slideViewPr>
    <p:cSldViewPr snapToGrid="0" snapToObjects="1">
      <p:cViewPr varScale="1">
        <p:scale>
          <a:sx n="64" d="100"/>
          <a:sy n="64" d="100"/>
        </p:scale>
        <p:origin x="68" y="224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-50707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1512"/>
    </p:cViewPr>
  </p:sorterViewPr>
  <p:notesViewPr>
    <p:cSldViewPr snapToGrid="0" snapToObjects="1">
      <p:cViewPr varScale="1">
        <p:scale>
          <a:sx n="92" d="100"/>
          <a:sy n="92" d="100"/>
        </p:scale>
        <p:origin x="325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4.xml"/><Relationship Id="rId2" Type="http://schemas.openxmlformats.org/officeDocument/2006/relationships/slide" Target="slides/slide43.xml"/><Relationship Id="rId1" Type="http://schemas.openxmlformats.org/officeDocument/2006/relationships/slide" Target="slides/slide42.xml"/><Relationship Id="rId5" Type="http://schemas.openxmlformats.org/officeDocument/2006/relationships/slide" Target="slides/slide47.xml"/><Relationship Id="rId4" Type="http://schemas.openxmlformats.org/officeDocument/2006/relationships/slide" Target="slides/slide4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eil Abbasloo" userId="d71572ce-aea6-4a3a-9d7a-c1bc96c12f67" providerId="ADAL" clId="{5A221130-90B4-4FFD-B26D-E6AAC359A9C7}"/>
    <pc:docChg chg="undo redo custSel addSld delSld modSld sldOrd addMainMaster delMainMaster modMainMaster">
      <pc:chgData name="Soheil Abbasloo" userId="d71572ce-aea6-4a3a-9d7a-c1bc96c12f67" providerId="ADAL" clId="{5A221130-90B4-4FFD-B26D-E6AAC359A9C7}" dt="2022-10-27T23:22:54.355" v="8550" actId="33524"/>
      <pc:docMkLst>
        <pc:docMk/>
      </pc:docMkLst>
      <pc:sldChg chg="add del">
        <pc:chgData name="Soheil Abbasloo" userId="d71572ce-aea6-4a3a-9d7a-c1bc96c12f67" providerId="ADAL" clId="{5A221130-90B4-4FFD-B26D-E6AAC359A9C7}" dt="2022-10-16T22:01:54.749" v="615" actId="47"/>
        <pc:sldMkLst>
          <pc:docMk/>
          <pc:sldMk cId="0" sldId="263"/>
        </pc:sldMkLst>
      </pc:sldChg>
      <pc:sldChg chg="modSp add del mod modClrScheme modAnim chgLayout">
        <pc:chgData name="Soheil Abbasloo" userId="d71572ce-aea6-4a3a-9d7a-c1bc96c12f67" providerId="ADAL" clId="{5A221130-90B4-4FFD-B26D-E6AAC359A9C7}" dt="2022-10-17T13:50:28.922" v="2327"/>
        <pc:sldMkLst>
          <pc:docMk/>
          <pc:sldMk cId="0" sldId="265"/>
        </pc:sldMkLst>
        <pc:spChg chg="mod ord">
          <ac:chgData name="Soheil Abbasloo" userId="d71572ce-aea6-4a3a-9d7a-c1bc96c12f67" providerId="ADAL" clId="{5A221130-90B4-4FFD-B26D-E6AAC359A9C7}" dt="2022-10-17T13:50:28.922" v="2327"/>
          <ac:spMkLst>
            <pc:docMk/>
            <pc:sldMk cId="0" sldId="265"/>
            <ac:spMk id="27650" creationId="{56C5A818-D608-0104-D91F-E54E8871773A}"/>
          </ac:spMkLst>
        </pc:spChg>
        <pc:spChg chg="mod ord">
          <ac:chgData name="Soheil Abbasloo" userId="d71572ce-aea6-4a3a-9d7a-c1bc96c12f67" providerId="ADAL" clId="{5A221130-90B4-4FFD-B26D-E6AAC359A9C7}" dt="2022-10-16T23:58:22.510" v="1255" actId="700"/>
          <ac:spMkLst>
            <pc:docMk/>
            <pc:sldMk cId="0" sldId="265"/>
            <ac:spMk id="27652" creationId="{4C31853E-C7A8-CD27-71E3-0C735934D08C}"/>
          </ac:spMkLst>
        </pc:spChg>
        <pc:spChg chg="mod ord">
          <ac:chgData name="Soheil Abbasloo" userId="d71572ce-aea6-4a3a-9d7a-c1bc96c12f67" providerId="ADAL" clId="{5A221130-90B4-4FFD-B26D-E6AAC359A9C7}" dt="2022-10-17T00:01:06.191" v="1267" actId="20577"/>
          <ac:spMkLst>
            <pc:docMk/>
            <pc:sldMk cId="0" sldId="265"/>
            <ac:spMk id="912387" creationId="{8CD8FD6B-D862-E0C3-E2E2-33ABC524929C}"/>
          </ac:spMkLst>
        </pc:spChg>
      </pc:sldChg>
      <pc:sldChg chg="delSp modSp add del mod modClrScheme addAnim delAnim modAnim chgLayout modNotesTx">
        <pc:chgData name="Soheil Abbasloo" userId="d71572ce-aea6-4a3a-9d7a-c1bc96c12f67" providerId="ADAL" clId="{5A221130-90B4-4FFD-B26D-E6AAC359A9C7}" dt="2022-10-17T00:10:36.614" v="1358" actId="207"/>
        <pc:sldMkLst>
          <pc:docMk/>
          <pc:sldMk cId="0" sldId="266"/>
        </pc:sldMkLst>
        <pc:spChg chg="mod ord">
          <ac:chgData name="Soheil Abbasloo" userId="d71572ce-aea6-4a3a-9d7a-c1bc96c12f67" providerId="ADAL" clId="{5A221130-90B4-4FFD-B26D-E6AAC359A9C7}" dt="2022-10-16T23:58:30.526" v="1256" actId="700"/>
          <ac:spMkLst>
            <pc:docMk/>
            <pc:sldMk cId="0" sldId="266"/>
            <ac:spMk id="29698" creationId="{7E3618CB-4B5A-E4BB-14E5-02F6027C27EC}"/>
          </ac:spMkLst>
        </pc:spChg>
        <pc:spChg chg="mod ord">
          <ac:chgData name="Soheil Abbasloo" userId="d71572ce-aea6-4a3a-9d7a-c1bc96c12f67" providerId="ADAL" clId="{5A221130-90B4-4FFD-B26D-E6AAC359A9C7}" dt="2022-10-17T00:10:36.614" v="1358" actId="207"/>
          <ac:spMkLst>
            <pc:docMk/>
            <pc:sldMk cId="0" sldId="266"/>
            <ac:spMk id="29699" creationId="{EC304D0A-40F1-06FE-FDE9-144B27CBCBD3}"/>
          </ac:spMkLst>
        </pc:spChg>
        <pc:spChg chg="mod ord">
          <ac:chgData name="Soheil Abbasloo" userId="d71572ce-aea6-4a3a-9d7a-c1bc96c12f67" providerId="ADAL" clId="{5A221130-90B4-4FFD-B26D-E6AAC359A9C7}" dt="2022-10-16T23:58:30.526" v="1256" actId="700"/>
          <ac:spMkLst>
            <pc:docMk/>
            <pc:sldMk cId="0" sldId="266"/>
            <ac:spMk id="29700" creationId="{AB608AEF-D41A-165D-EE06-FF30A1447926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3" creationId="{864FA404-528B-8983-E021-70416402C578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4" creationId="{34C1DEAF-E583-B523-1CB5-ACC76FA6623F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5" creationId="{0312317D-3C9A-BAB9-4B8A-FECFA29C1516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6" creationId="{F51CAE88-EB57-D26C-C746-6F7E8DDDB5C8}"/>
          </ac:spMkLst>
        </pc:spChg>
        <pc:picChg chg="del">
          <ac:chgData name="Soheil Abbasloo" userId="d71572ce-aea6-4a3a-9d7a-c1bc96c12f67" providerId="ADAL" clId="{5A221130-90B4-4FFD-B26D-E6AAC359A9C7}" dt="2022-10-17T00:01:36.281" v="1269" actId="478"/>
          <ac:picMkLst>
            <pc:docMk/>
            <pc:sldMk cId="0" sldId="266"/>
            <ac:picMk id="29701" creationId="{0A3705C4-82DF-F759-0BFB-D5B4B8690A1E}"/>
          </ac:picMkLst>
        </pc:picChg>
        <pc:picChg chg="del">
          <ac:chgData name="Soheil Abbasloo" userId="d71572ce-aea6-4a3a-9d7a-c1bc96c12f67" providerId="ADAL" clId="{5A221130-90B4-4FFD-B26D-E6AAC359A9C7}" dt="2022-10-17T00:01:36.281" v="1269" actId="478"/>
          <ac:picMkLst>
            <pc:docMk/>
            <pc:sldMk cId="0" sldId="266"/>
            <ac:picMk id="29702" creationId="{5EF1DC13-6D35-06D6-8558-5A3071234752}"/>
          </ac:picMkLst>
        </pc:picChg>
      </pc:sldChg>
      <pc:sldChg chg="delSp modSp add del mod modClrScheme delAnim modAnim chgLayout">
        <pc:chgData name="Soheil Abbasloo" userId="d71572ce-aea6-4a3a-9d7a-c1bc96c12f67" providerId="ADAL" clId="{5A221130-90B4-4FFD-B26D-E6AAC359A9C7}" dt="2022-10-17T21:44:08.844" v="8199" actId="20577"/>
        <pc:sldMkLst>
          <pc:docMk/>
          <pc:sldMk cId="0" sldId="267"/>
        </pc:sldMkLst>
        <pc:spChg chg="del mod ord">
          <ac:chgData name="Soheil Abbasloo" userId="d71572ce-aea6-4a3a-9d7a-c1bc96c12f67" providerId="ADAL" clId="{5A221130-90B4-4FFD-B26D-E6AAC359A9C7}" dt="2022-10-17T20:22:17.270" v="7121" actId="478"/>
          <ac:spMkLst>
            <pc:docMk/>
            <pc:sldMk cId="0" sldId="267"/>
            <ac:spMk id="5" creationId="{38A90884-1461-A694-7628-BD572621958D}"/>
          </ac:spMkLst>
        </pc:spChg>
        <pc:spChg chg="mod ord">
          <ac:chgData name="Soheil Abbasloo" userId="d71572ce-aea6-4a3a-9d7a-c1bc96c12f67" providerId="ADAL" clId="{5A221130-90B4-4FFD-B26D-E6AAC359A9C7}" dt="2022-10-17T21:44:08.844" v="8199" actId="20577"/>
          <ac:spMkLst>
            <pc:docMk/>
            <pc:sldMk cId="0" sldId="267"/>
            <ac:spMk id="31746" creationId="{F2E64BA3-1863-7662-53B3-F0317ABC9578}"/>
          </ac:spMkLst>
        </pc:spChg>
        <pc:spChg chg="mod ord">
          <ac:chgData name="Soheil Abbasloo" userId="d71572ce-aea6-4a3a-9d7a-c1bc96c12f67" providerId="ADAL" clId="{5A221130-90B4-4FFD-B26D-E6AAC359A9C7}" dt="2022-10-17T20:21:59.316" v="7117" actId="700"/>
          <ac:spMkLst>
            <pc:docMk/>
            <pc:sldMk cId="0" sldId="267"/>
            <ac:spMk id="31749" creationId="{354EE092-4BBD-81F7-66D3-25E87F6A16C5}"/>
          </ac:spMkLst>
        </pc:spChg>
        <pc:spChg chg="mod ord">
          <ac:chgData name="Soheil Abbasloo" userId="d71572ce-aea6-4a3a-9d7a-c1bc96c12f67" providerId="ADAL" clId="{5A221130-90B4-4FFD-B26D-E6AAC359A9C7}" dt="2022-10-17T21:21:27.484" v="7672" actId="12"/>
          <ac:spMkLst>
            <pc:docMk/>
            <pc:sldMk cId="0" sldId="267"/>
            <ac:spMk id="903171" creationId="{82ACE19C-A265-27D8-0CEF-5F4C32D27F4A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4:29:42.931" v="2892" actId="1076"/>
        <pc:sldMkLst>
          <pc:docMk/>
          <pc:sldMk cId="0" sldId="269"/>
        </pc:sldMkLst>
        <pc:spChg chg="mod ord">
          <ac:chgData name="Soheil Abbasloo" userId="d71572ce-aea6-4a3a-9d7a-c1bc96c12f67" providerId="ADAL" clId="{5A221130-90B4-4FFD-B26D-E6AAC359A9C7}" dt="2022-10-17T14:29:35.053" v="2890" actId="700"/>
          <ac:spMkLst>
            <pc:docMk/>
            <pc:sldMk cId="0" sldId="269"/>
            <ac:spMk id="35842" creationId="{8BAA0AD7-7E2F-6902-7DC3-708169B87B51}"/>
          </ac:spMkLst>
        </pc:spChg>
        <pc:spChg chg="mod ord">
          <ac:chgData name="Soheil Abbasloo" userId="d71572ce-aea6-4a3a-9d7a-c1bc96c12f67" providerId="ADAL" clId="{5A221130-90B4-4FFD-B26D-E6AAC359A9C7}" dt="2022-10-17T14:29:35.053" v="2890" actId="700"/>
          <ac:spMkLst>
            <pc:docMk/>
            <pc:sldMk cId="0" sldId="269"/>
            <ac:spMk id="35843" creationId="{CA5F1E66-52EA-D379-1FC8-03F46028A32C}"/>
          </ac:spMkLst>
        </pc:spChg>
        <pc:spChg chg="mod">
          <ac:chgData name="Soheil Abbasloo" userId="d71572ce-aea6-4a3a-9d7a-c1bc96c12f67" providerId="ADAL" clId="{5A221130-90B4-4FFD-B26D-E6AAC359A9C7}" dt="2022-10-17T14:29:42.931" v="2892" actId="1076"/>
          <ac:spMkLst>
            <pc:docMk/>
            <pc:sldMk cId="0" sldId="269"/>
            <ac:spMk id="35923" creationId="{4D846F80-55C0-E897-B942-B269CE468F3F}"/>
          </ac:spMkLst>
        </pc:spChg>
        <pc:spChg chg="mod">
          <ac:chgData name="Soheil Abbasloo" userId="d71572ce-aea6-4a3a-9d7a-c1bc96c12f67" providerId="ADAL" clId="{5A221130-90B4-4FFD-B26D-E6AAC359A9C7}" dt="2022-10-17T14:29:39.951" v="2891" actId="1076"/>
          <ac:spMkLst>
            <pc:docMk/>
            <pc:sldMk cId="0" sldId="269"/>
            <ac:spMk id="35924" creationId="{724431A8-C633-08E3-1D6A-8793E976BF5C}"/>
          </ac:spMkLst>
        </pc:spChg>
      </pc:sldChg>
      <pc:sldChg chg="addSp modSp add del mod ord modClrScheme chgLayout">
        <pc:chgData name="Soheil Abbasloo" userId="d71572ce-aea6-4a3a-9d7a-c1bc96c12f67" providerId="ADAL" clId="{5A221130-90B4-4FFD-B26D-E6AAC359A9C7}" dt="2022-10-17T15:01:50.146" v="3063"/>
        <pc:sldMkLst>
          <pc:docMk/>
          <pc:sldMk cId="0" sldId="270"/>
        </pc:sldMkLst>
        <pc:spChg chg="add 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2" creationId="{22996B82-6E78-7148-7F28-7C83D1019C91}"/>
          </ac:spMkLst>
        </pc:spChg>
        <pc:spChg chg="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37890" creationId="{937E2E4E-C000-88C6-4438-34B560499494}"/>
          </ac:spMkLst>
        </pc:spChg>
        <pc:spChg chg="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37891" creationId="{5EBF3DD3-A7AE-10CE-72FC-94B9A52E93DC}"/>
          </ac:spMkLst>
        </pc:spChg>
        <pc:spChg chg="mod">
          <ac:chgData name="Soheil Abbasloo" userId="d71572ce-aea6-4a3a-9d7a-c1bc96c12f67" providerId="ADAL" clId="{5A221130-90B4-4FFD-B26D-E6AAC359A9C7}" dt="2022-10-17T14:31:37.032" v="2944" actId="1036"/>
          <ac:spMkLst>
            <pc:docMk/>
            <pc:sldMk cId="0" sldId="270"/>
            <ac:spMk id="37971" creationId="{24CEB18F-8291-EC18-EC20-7DE601E7580B}"/>
          </ac:spMkLst>
        </pc:spChg>
        <pc:spChg chg="mod">
          <ac:chgData name="Soheil Abbasloo" userId="d71572ce-aea6-4a3a-9d7a-c1bc96c12f67" providerId="ADAL" clId="{5A221130-90B4-4FFD-B26D-E6AAC359A9C7}" dt="2022-10-17T14:31:37.032" v="2944" actId="1036"/>
          <ac:spMkLst>
            <pc:docMk/>
            <pc:sldMk cId="0" sldId="270"/>
            <ac:spMk id="37972" creationId="{AC0D50B2-BB68-0BC9-B84F-0054962DEE5B}"/>
          </ac:spMkLst>
        </pc:spChg>
        <pc:spChg chg="mod">
          <ac:chgData name="Soheil Abbasloo" userId="d71572ce-aea6-4a3a-9d7a-c1bc96c12f67" providerId="ADAL" clId="{5A221130-90B4-4FFD-B26D-E6AAC359A9C7}" dt="2022-10-17T14:30:30.580" v="2896" actId="207"/>
          <ac:spMkLst>
            <pc:docMk/>
            <pc:sldMk cId="0" sldId="270"/>
            <ac:spMk id="924785" creationId="{09163921-0C76-6541-2E44-BC8CC8C0F459}"/>
          </ac:spMkLst>
        </pc:spChg>
      </pc:sldChg>
      <pc:sldChg chg="delSp modSp add del mod ord modClrScheme modAnim chgLayout">
        <pc:chgData name="Soheil Abbasloo" userId="d71572ce-aea6-4a3a-9d7a-c1bc96c12f67" providerId="ADAL" clId="{5A221130-90B4-4FFD-B26D-E6AAC359A9C7}" dt="2022-10-17T20:54:31.937" v="7410" actId="14100"/>
        <pc:sldMkLst>
          <pc:docMk/>
          <pc:sldMk cId="0" sldId="271"/>
        </pc:sldMkLst>
        <pc:spChg chg="mod ord">
          <ac:chgData name="Soheil Abbasloo" userId="d71572ce-aea6-4a3a-9d7a-c1bc96c12f67" providerId="ADAL" clId="{5A221130-90B4-4FFD-B26D-E6AAC359A9C7}" dt="2022-10-17T14:30:43.902" v="2897" actId="700"/>
          <ac:spMkLst>
            <pc:docMk/>
            <pc:sldMk cId="0" sldId="271"/>
            <ac:spMk id="39938" creationId="{9058D687-FD23-6B8E-DEA5-D397A59FBF31}"/>
          </ac:spMkLst>
        </pc:spChg>
        <pc:spChg chg="mod ord">
          <ac:chgData name="Soheil Abbasloo" userId="d71572ce-aea6-4a3a-9d7a-c1bc96c12f67" providerId="ADAL" clId="{5A221130-90B4-4FFD-B26D-E6AAC359A9C7}" dt="2022-10-17T14:30:43.902" v="2897" actId="700"/>
          <ac:spMkLst>
            <pc:docMk/>
            <pc:sldMk cId="0" sldId="271"/>
            <ac:spMk id="39939" creationId="{B4DEE935-C2B6-B47A-231A-81615CF60687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2" creationId="{C24B8ACD-62B3-C160-60F9-F41AE6411E99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3" creationId="{E83D0F3A-E246-99C9-B542-67775705BCE6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4" creationId="{12892F99-6D7F-788D-3C30-4836AE72DF3B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5" creationId="{22FA3584-A24A-C099-068D-9828EFE04F27}"/>
          </ac:spMkLst>
        </pc:spChg>
        <pc:spChg chg="del mod">
          <ac:chgData name="Soheil Abbasloo" userId="d71572ce-aea6-4a3a-9d7a-c1bc96c12f67" providerId="ADAL" clId="{5A221130-90B4-4FFD-B26D-E6AAC359A9C7}" dt="2022-10-17T20:49:53.155" v="7231" actId="478"/>
          <ac:spMkLst>
            <pc:docMk/>
            <pc:sldMk cId="0" sldId="271"/>
            <ac:spMk id="39946" creationId="{7DCFFAC9-68CA-137C-1602-2019870D6484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7" creationId="{B193EB58-A05A-E22C-5B55-D6625C731640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9" creationId="{C1066B38-A901-783A-F772-1B0FDCC69C9D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0" creationId="{3AA85B48-1054-B50E-8652-DFA3727420F0}"/>
          </ac:spMkLst>
        </pc:spChg>
        <pc:spChg chg="del">
          <ac:chgData name="Soheil Abbasloo" userId="d71572ce-aea6-4a3a-9d7a-c1bc96c12f67" providerId="ADAL" clId="{5A221130-90B4-4FFD-B26D-E6AAC359A9C7}" dt="2022-10-17T14:30:48.184" v="2898" actId="478"/>
          <ac:spMkLst>
            <pc:docMk/>
            <pc:sldMk cId="0" sldId="271"/>
            <ac:spMk id="39951" creationId="{D28BEB53-B867-31E9-3187-4D1B914B887E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2" creationId="{3E6B6CF3-0A85-F0FC-BB69-002174B64B8E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3" creationId="{FC3E09F3-ABE8-2080-1AB6-BB04DD8631E0}"/>
          </ac:spMkLst>
        </pc:spChg>
        <pc:spChg chg="mod ord">
          <ac:chgData name="Soheil Abbasloo" userId="d71572ce-aea6-4a3a-9d7a-c1bc96c12f67" providerId="ADAL" clId="{5A221130-90B4-4FFD-B26D-E6AAC359A9C7}" dt="2022-10-17T20:54:31.937" v="7410" actId="14100"/>
          <ac:spMkLst>
            <pc:docMk/>
            <pc:sldMk cId="0" sldId="271"/>
            <ac:spMk id="926723" creationId="{8C46B5FD-6806-C1C5-6A18-17512CCF46B2}"/>
          </ac:spMkLst>
        </pc:spChg>
        <pc:grpChg chg="mod">
          <ac:chgData name="Soheil Abbasloo" userId="d71572ce-aea6-4a3a-9d7a-c1bc96c12f67" providerId="ADAL" clId="{5A221130-90B4-4FFD-B26D-E6AAC359A9C7}" dt="2022-10-17T20:54:25.235" v="7409" actId="1076"/>
          <ac:grpSpMkLst>
            <pc:docMk/>
            <pc:sldMk cId="0" sldId="271"/>
            <ac:grpSpMk id="39941" creationId="{B0B42DFA-9162-77B1-A8A0-66DEBFC73C0E}"/>
          </ac:grpSpMkLst>
        </pc:grpChg>
        <pc:grpChg chg="mod">
          <ac:chgData name="Soheil Abbasloo" userId="d71572ce-aea6-4a3a-9d7a-c1bc96c12f67" providerId="ADAL" clId="{5A221130-90B4-4FFD-B26D-E6AAC359A9C7}" dt="2022-10-17T20:54:25.235" v="7409" actId="1076"/>
          <ac:grpSpMkLst>
            <pc:docMk/>
            <pc:sldMk cId="0" sldId="271"/>
            <ac:grpSpMk id="39948" creationId="{FD58AF31-0395-D439-C377-7EBC9F071C47}"/>
          </ac:grpSpMkLst>
        </pc:grpChg>
      </pc:sldChg>
      <pc:sldChg chg="addSp delSp modSp add del mod modClrScheme modAnim chgLayout">
        <pc:chgData name="Soheil Abbasloo" userId="d71572ce-aea6-4a3a-9d7a-c1bc96c12f67" providerId="ADAL" clId="{5A221130-90B4-4FFD-B26D-E6AAC359A9C7}" dt="2022-10-17T15:02:15.113" v="3064" actId="47"/>
        <pc:sldMkLst>
          <pc:docMk/>
          <pc:sldMk cId="0" sldId="272"/>
        </pc:sldMkLst>
        <pc:spChg chg="add del mod ord">
          <ac:chgData name="Soheil Abbasloo" userId="d71572ce-aea6-4a3a-9d7a-c1bc96c12f67" providerId="ADAL" clId="{5A221130-90B4-4FFD-B26D-E6AAC359A9C7}" dt="2022-10-17T14:32:06.992" v="2992" actId="478"/>
          <ac:spMkLst>
            <pc:docMk/>
            <pc:sldMk cId="0" sldId="272"/>
            <ac:spMk id="2" creationId="{778111B2-A5D4-1543-0116-B9E7067C6256}"/>
          </ac:spMkLst>
        </pc:spChg>
        <pc:spChg chg="add mod ord">
          <ac:chgData name="Soheil Abbasloo" userId="d71572ce-aea6-4a3a-9d7a-c1bc96c12f67" providerId="ADAL" clId="{5A221130-90B4-4FFD-B26D-E6AAC359A9C7}" dt="2022-10-17T14:41:33.473" v="3014" actId="700"/>
          <ac:spMkLst>
            <pc:docMk/>
            <pc:sldMk cId="0" sldId="272"/>
            <ac:spMk id="2" creationId="{F3FB7145-6CD2-D291-60BB-94B305E40B0D}"/>
          </ac:spMkLst>
        </pc:spChg>
        <pc:spChg chg="add mod">
          <ac:chgData name="Soheil Abbasloo" userId="d71572ce-aea6-4a3a-9d7a-c1bc96c12f67" providerId="ADAL" clId="{5A221130-90B4-4FFD-B26D-E6AAC359A9C7}" dt="2022-10-17T14:45:32.785" v="3039" actId="14100"/>
          <ac:spMkLst>
            <pc:docMk/>
            <pc:sldMk cId="0" sldId="272"/>
            <ac:spMk id="3" creationId="{8C35FAC9-BB0D-905A-4E07-1782931FD66E}"/>
          </ac:spMkLst>
        </pc:spChg>
        <pc:spChg chg="add mod">
          <ac:chgData name="Soheil Abbasloo" userId="d71572ce-aea6-4a3a-9d7a-c1bc96c12f67" providerId="ADAL" clId="{5A221130-90B4-4FFD-B26D-E6AAC359A9C7}" dt="2022-10-17T14:45:08.954" v="3036" actId="164"/>
          <ac:spMkLst>
            <pc:docMk/>
            <pc:sldMk cId="0" sldId="272"/>
            <ac:spMk id="4" creationId="{181F945F-8538-0BE6-0712-1A8916A8900C}"/>
          </ac:spMkLst>
        </pc:spChg>
        <pc:spChg chg="mod ord">
          <ac:chgData name="Soheil Abbasloo" userId="d71572ce-aea6-4a3a-9d7a-c1bc96c12f67" providerId="ADAL" clId="{5A221130-90B4-4FFD-B26D-E6AAC359A9C7}" dt="2022-10-17T14:41:33.473" v="3014" actId="700"/>
          <ac:spMkLst>
            <pc:docMk/>
            <pc:sldMk cId="0" sldId="272"/>
            <ac:spMk id="41986" creationId="{0D827EC6-5D02-1C62-8786-2F0C3AE208F3}"/>
          </ac:spMkLst>
        </pc:spChg>
        <pc:spChg chg="mod ord">
          <ac:chgData name="Soheil Abbasloo" userId="d71572ce-aea6-4a3a-9d7a-c1bc96c12f67" providerId="ADAL" clId="{5A221130-90B4-4FFD-B26D-E6AAC359A9C7}" dt="2022-10-17T14:45:46.499" v="3041" actId="20577"/>
          <ac:spMkLst>
            <pc:docMk/>
            <pc:sldMk cId="0" sldId="272"/>
            <ac:spMk id="41988" creationId="{42F84D20-3475-7541-DE21-AD026C745797}"/>
          </ac:spMkLst>
        </pc:spChg>
        <pc:spChg chg="mod">
          <ac:chgData name="Soheil Abbasloo" userId="d71572ce-aea6-4a3a-9d7a-c1bc96c12f67" providerId="ADAL" clId="{5A221130-90B4-4FFD-B26D-E6AAC359A9C7}" dt="2022-10-17T14:31:59.765" v="2990" actId="1036"/>
          <ac:spMkLst>
            <pc:docMk/>
            <pc:sldMk cId="0" sldId="272"/>
            <ac:spMk id="42057" creationId="{09983FC6-C673-71FB-AFC1-14FC48465986}"/>
          </ac:spMkLst>
        </pc:spChg>
        <pc:spChg chg="mod">
          <ac:chgData name="Soheil Abbasloo" userId="d71572ce-aea6-4a3a-9d7a-c1bc96c12f67" providerId="ADAL" clId="{5A221130-90B4-4FFD-B26D-E6AAC359A9C7}" dt="2022-10-17T14:32:04.097" v="2991" actId="1076"/>
          <ac:spMkLst>
            <pc:docMk/>
            <pc:sldMk cId="0" sldId="272"/>
            <ac:spMk id="42058" creationId="{BEFA2E38-1A98-88A6-740D-7E2ADC7EE812}"/>
          </ac:spMkLst>
        </pc:spChg>
        <pc:spChg chg="mod">
          <ac:chgData name="Soheil Abbasloo" userId="d71572ce-aea6-4a3a-9d7a-c1bc96c12f67" providerId="ADAL" clId="{5A221130-90B4-4FFD-B26D-E6AAC359A9C7}" dt="2022-10-17T14:45:27.116" v="3038" actId="14100"/>
          <ac:spMkLst>
            <pc:docMk/>
            <pc:sldMk cId="0" sldId="272"/>
            <ac:spMk id="42079" creationId="{A53A692A-D20A-0A73-A060-3CA402AC1A31}"/>
          </ac:spMkLst>
        </pc:spChg>
        <pc:spChg chg="mod">
          <ac:chgData name="Soheil Abbasloo" userId="d71572ce-aea6-4a3a-9d7a-c1bc96c12f67" providerId="ADAL" clId="{5A221130-90B4-4FFD-B26D-E6AAC359A9C7}" dt="2022-10-17T14:41:24.864" v="3013" actId="207"/>
          <ac:spMkLst>
            <pc:docMk/>
            <pc:sldMk cId="0" sldId="272"/>
            <ac:spMk id="42081" creationId="{02FBE55E-4991-4214-C6F5-222624CB2358}"/>
          </ac:spMkLst>
        </pc:spChg>
        <pc:grpChg chg="add mod">
          <ac:chgData name="Soheil Abbasloo" userId="d71572ce-aea6-4a3a-9d7a-c1bc96c12f67" providerId="ADAL" clId="{5A221130-90B4-4FFD-B26D-E6AAC359A9C7}" dt="2022-10-17T14:45:08.954" v="3036" actId="164"/>
          <ac:grpSpMkLst>
            <pc:docMk/>
            <pc:sldMk cId="0" sldId="272"/>
            <ac:grpSpMk id="5" creationId="{D0C1B651-12DE-950C-A85F-1DDE79653886}"/>
          </ac:grpSpMkLst>
        </pc:grpChg>
      </pc:sldChg>
      <pc:sldChg chg="modSp add del mod ord modClrScheme modAnim modShow chgLayout">
        <pc:chgData name="Soheil Abbasloo" userId="d71572ce-aea6-4a3a-9d7a-c1bc96c12f67" providerId="ADAL" clId="{5A221130-90B4-4FFD-B26D-E6AAC359A9C7}" dt="2022-10-17T20:30:33.348" v="7142" actId="47"/>
        <pc:sldMkLst>
          <pc:docMk/>
          <pc:sldMk cId="0" sldId="273"/>
        </pc:sldMkLst>
        <pc:spChg chg="mod ord">
          <ac:chgData name="Soheil Abbasloo" userId="d71572ce-aea6-4a3a-9d7a-c1bc96c12f67" providerId="ADAL" clId="{5A221130-90B4-4FFD-B26D-E6AAC359A9C7}" dt="2022-10-17T14:37:54.349" v="3003" actId="700"/>
          <ac:spMkLst>
            <pc:docMk/>
            <pc:sldMk cId="0" sldId="273"/>
            <ac:spMk id="44034" creationId="{AE3E1B88-AC31-93D7-46B1-B63BCF97D600}"/>
          </ac:spMkLst>
        </pc:spChg>
        <pc:spChg chg="mod ord">
          <ac:chgData name="Soheil Abbasloo" userId="d71572ce-aea6-4a3a-9d7a-c1bc96c12f67" providerId="ADAL" clId="{5A221130-90B4-4FFD-B26D-E6AAC359A9C7}" dt="2022-10-17T14:37:54.349" v="3003" actId="700"/>
          <ac:spMkLst>
            <pc:docMk/>
            <pc:sldMk cId="0" sldId="273"/>
            <ac:spMk id="44036" creationId="{29B6CDF1-1CD8-D3C6-28AC-4D65EAE19701}"/>
          </ac:spMkLst>
        </pc:spChg>
        <pc:spChg chg="mod ord">
          <ac:chgData name="Soheil Abbasloo" userId="d71572ce-aea6-4a3a-9d7a-c1bc96c12f67" providerId="ADAL" clId="{5A221130-90B4-4FFD-B26D-E6AAC359A9C7}" dt="2022-10-17T14:38:34.070" v="3007" actId="20577"/>
          <ac:spMkLst>
            <pc:docMk/>
            <pc:sldMk cId="0" sldId="273"/>
            <ac:spMk id="921603" creationId="{58CE19AE-5DE8-EDB8-8450-E1A8A5061F9E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19:34:31.614" v="6627" actId="47"/>
        <pc:sldMkLst>
          <pc:docMk/>
          <pc:sldMk cId="0" sldId="285"/>
        </pc:sldMkLst>
        <pc:spChg chg="add del mod ord">
          <ac:chgData name="Soheil Abbasloo" userId="d71572ce-aea6-4a3a-9d7a-c1bc96c12f67" providerId="ADAL" clId="{5A221130-90B4-4FFD-B26D-E6AAC359A9C7}" dt="2022-10-17T19:14:28.408" v="6281" actId="478"/>
          <ac:spMkLst>
            <pc:docMk/>
            <pc:sldMk cId="0" sldId="285"/>
            <ac:spMk id="2" creationId="{9DE7876E-275A-BDC3-204F-DD0D212B4C61}"/>
          </ac:spMkLst>
        </pc:spChg>
        <pc:spChg chg="mod ord">
          <ac:chgData name="Soheil Abbasloo" userId="d71572ce-aea6-4a3a-9d7a-c1bc96c12f67" providerId="ADAL" clId="{5A221130-90B4-4FFD-B26D-E6AAC359A9C7}" dt="2022-10-17T18:46:05.500" v="5263" actId="700"/>
          <ac:spMkLst>
            <pc:docMk/>
            <pc:sldMk cId="0" sldId="285"/>
            <ac:spMk id="76802" creationId="{C78ACD4A-DF29-5187-4543-89F2B0FF52F1}"/>
          </ac:spMkLst>
        </pc:spChg>
        <pc:spChg chg="mod ord">
          <ac:chgData name="Soheil Abbasloo" userId="d71572ce-aea6-4a3a-9d7a-c1bc96c12f67" providerId="ADAL" clId="{5A221130-90B4-4FFD-B26D-E6AAC359A9C7}" dt="2022-10-17T18:46:05.500" v="5263" actId="700"/>
          <ac:spMkLst>
            <pc:docMk/>
            <pc:sldMk cId="0" sldId="285"/>
            <ac:spMk id="76803" creationId="{6AFE1B4F-C027-FA41-EC1E-4FA7D948E31A}"/>
          </ac:spMkLst>
        </pc:spChg>
        <pc:spChg chg="add del">
          <ac:chgData name="Soheil Abbasloo" userId="d71572ce-aea6-4a3a-9d7a-c1bc96c12f67" providerId="ADAL" clId="{5A221130-90B4-4FFD-B26D-E6AAC359A9C7}" dt="2022-10-17T18:46:19.149" v="5268" actId="478"/>
          <ac:spMkLst>
            <pc:docMk/>
            <pc:sldMk cId="0" sldId="285"/>
            <ac:spMk id="1043460" creationId="{1CAB4BDC-1FED-7869-CCCA-6DA6CFE89DDC}"/>
          </ac:spMkLst>
        </pc:spChg>
        <pc:picChg chg="del mod">
          <ac:chgData name="Soheil Abbasloo" userId="d71572ce-aea6-4a3a-9d7a-c1bc96c12f67" providerId="ADAL" clId="{5A221130-90B4-4FFD-B26D-E6AAC359A9C7}" dt="2022-10-17T19:30:18.255" v="6450" actId="478"/>
          <ac:picMkLst>
            <pc:docMk/>
            <pc:sldMk cId="0" sldId="285"/>
            <ac:picMk id="76805" creationId="{1998CFCF-A571-E7DC-999C-13736FB8771C}"/>
          </ac:picMkLst>
        </pc:picChg>
      </pc:sldChg>
      <pc:sldChg chg="modSp add del mod modClrScheme modAnim chgLayout">
        <pc:chgData name="Soheil Abbasloo" userId="d71572ce-aea6-4a3a-9d7a-c1bc96c12f67" providerId="ADAL" clId="{5A221130-90B4-4FFD-B26D-E6AAC359A9C7}" dt="2022-10-17T19:34:36.363" v="6628" actId="47"/>
        <pc:sldMkLst>
          <pc:docMk/>
          <pc:sldMk cId="0" sldId="286"/>
        </pc:sldMkLst>
        <pc:spChg chg="mod ord">
          <ac:chgData name="Soheil Abbasloo" userId="d71572ce-aea6-4a3a-9d7a-c1bc96c12f67" providerId="ADAL" clId="{5A221130-90B4-4FFD-B26D-E6AAC359A9C7}" dt="2022-10-17T19:24:27.939" v="6433" actId="20577"/>
          <ac:spMkLst>
            <pc:docMk/>
            <pc:sldMk cId="0" sldId="286"/>
            <ac:spMk id="78850" creationId="{F6166FD9-74B6-EEFA-06BC-2926546F8C0A}"/>
          </ac:spMkLst>
        </pc:spChg>
        <pc:spChg chg="mod ord">
          <ac:chgData name="Soheil Abbasloo" userId="d71572ce-aea6-4a3a-9d7a-c1bc96c12f67" providerId="ADAL" clId="{5A221130-90B4-4FFD-B26D-E6AAC359A9C7}" dt="2022-10-17T19:17:34.757" v="6400" actId="700"/>
          <ac:spMkLst>
            <pc:docMk/>
            <pc:sldMk cId="0" sldId="286"/>
            <ac:spMk id="78852" creationId="{F9D379F0-63BB-12F2-A0B0-3BAD7DCF63B8}"/>
          </ac:spMkLst>
        </pc:spChg>
        <pc:spChg chg="mod ord">
          <ac:chgData name="Soheil Abbasloo" userId="d71572ce-aea6-4a3a-9d7a-c1bc96c12f67" providerId="ADAL" clId="{5A221130-90B4-4FFD-B26D-E6AAC359A9C7}" dt="2022-10-17T19:28:04.151" v="6449" actId="20577"/>
          <ac:spMkLst>
            <pc:docMk/>
            <pc:sldMk cId="0" sldId="286"/>
            <ac:spMk id="1045507" creationId="{9302FDBC-203F-764D-AE19-001C4418D60C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7T19:36:58.046" v="6636"/>
        <pc:sldMkLst>
          <pc:docMk/>
          <pc:sldMk cId="0" sldId="287"/>
        </pc:sldMkLst>
        <pc:spChg chg="mod ord">
          <ac:chgData name="Soheil Abbasloo" userId="d71572ce-aea6-4a3a-9d7a-c1bc96c12f67" providerId="ADAL" clId="{5A221130-90B4-4FFD-B26D-E6AAC359A9C7}" dt="2022-10-17T19:26:08.049" v="6434" actId="700"/>
          <ac:spMkLst>
            <pc:docMk/>
            <pc:sldMk cId="0" sldId="287"/>
            <ac:spMk id="80898" creationId="{1D4C4ABA-2485-DF9A-7E82-2EF70CF6AE07}"/>
          </ac:spMkLst>
        </pc:spChg>
        <pc:spChg chg="mod ord">
          <ac:chgData name="Soheil Abbasloo" userId="d71572ce-aea6-4a3a-9d7a-c1bc96c12f67" providerId="ADAL" clId="{5A221130-90B4-4FFD-B26D-E6AAC359A9C7}" dt="2022-10-17T19:26:08.049" v="6434" actId="700"/>
          <ac:spMkLst>
            <pc:docMk/>
            <pc:sldMk cId="0" sldId="287"/>
            <ac:spMk id="80900" creationId="{592768A7-02B3-2969-319F-AADE95C01A22}"/>
          </ac:spMkLst>
        </pc:spChg>
        <pc:spChg chg="mod ord">
          <ac:chgData name="Soheil Abbasloo" userId="d71572ce-aea6-4a3a-9d7a-c1bc96c12f67" providerId="ADAL" clId="{5A221130-90B4-4FFD-B26D-E6AAC359A9C7}" dt="2022-10-17T19:27:49.283" v="6447" actId="404"/>
          <ac:spMkLst>
            <pc:docMk/>
            <pc:sldMk cId="0" sldId="287"/>
            <ac:spMk id="1047555" creationId="{73F2763A-245E-3B00-47BD-6D0D939A7A84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11:23.141" v="7029" actId="242"/>
        <pc:sldMkLst>
          <pc:docMk/>
          <pc:sldMk cId="0" sldId="296"/>
        </pc:sldMkLst>
        <pc:spChg chg="mod ord">
          <ac:chgData name="Soheil Abbasloo" userId="d71572ce-aea6-4a3a-9d7a-c1bc96c12f67" providerId="ADAL" clId="{5A221130-90B4-4FFD-B26D-E6AAC359A9C7}" dt="2022-10-17T20:05:58.303" v="6915" actId="700"/>
          <ac:spMkLst>
            <pc:docMk/>
            <pc:sldMk cId="0" sldId="296"/>
            <ac:spMk id="99330" creationId="{3B21B747-5FA6-DBCC-2DEE-10071DD1DA66}"/>
          </ac:spMkLst>
        </pc:spChg>
        <pc:spChg chg="mod ord">
          <ac:chgData name="Soheil Abbasloo" userId="d71572ce-aea6-4a3a-9d7a-c1bc96c12f67" providerId="ADAL" clId="{5A221130-90B4-4FFD-B26D-E6AAC359A9C7}" dt="2022-10-17T20:05:58.303" v="6915" actId="700"/>
          <ac:spMkLst>
            <pc:docMk/>
            <pc:sldMk cId="0" sldId="296"/>
            <ac:spMk id="99331" creationId="{918FC11D-091B-A8C6-18A6-B04D5FDE7FB3}"/>
          </ac:spMkLst>
        </pc:spChg>
        <pc:spChg chg="mod ord">
          <ac:chgData name="Soheil Abbasloo" userId="d71572ce-aea6-4a3a-9d7a-c1bc96c12f67" providerId="ADAL" clId="{5A221130-90B4-4FFD-B26D-E6AAC359A9C7}" dt="2022-10-17T20:11:23.141" v="7029" actId="242"/>
          <ac:spMkLst>
            <pc:docMk/>
            <pc:sldMk cId="0" sldId="296"/>
            <ac:spMk id="99332" creationId="{9F35C418-A20A-63B9-4707-96037D736120}"/>
          </ac:spMkLst>
        </pc:spChg>
      </pc:sldChg>
      <pc:sldChg chg="addSp delSp modSp add del mod ord modClrScheme modAnim chgLayout">
        <pc:chgData name="Soheil Abbasloo" userId="d71572ce-aea6-4a3a-9d7a-c1bc96c12f67" providerId="ADAL" clId="{5A221130-90B4-4FFD-B26D-E6AAC359A9C7}" dt="2022-10-17T20:11:45.116" v="7031" actId="403"/>
        <pc:sldMkLst>
          <pc:docMk/>
          <pc:sldMk cId="0" sldId="305"/>
        </pc:sldMkLst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2" creationId="{F61B7994-439C-8FEB-EB54-5C086C4976EE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3" creationId="{20EB8BEE-DCC5-3618-F1A3-86A9EBA9DF6E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4" creationId="{703E1B3F-3A61-DF73-461A-F4CF1F585018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5" creationId="{EDB1BB15-3311-2B2A-AB2E-ED462464CB57}"/>
          </ac:spMkLst>
        </pc:spChg>
        <pc:spChg chg="add del mod">
          <ac:chgData name="Soheil Abbasloo" userId="d71572ce-aea6-4a3a-9d7a-c1bc96c12f67" providerId="ADAL" clId="{5A221130-90B4-4FFD-B26D-E6AAC359A9C7}" dt="2022-10-17T18:29:16.532" v="4889"/>
          <ac:spMkLst>
            <pc:docMk/>
            <pc:sldMk cId="0" sldId="305"/>
            <ac:spMk id="8" creationId="{2E278427-AFCF-668E-8EF4-BA6D8A8E6351}"/>
          </ac:spMkLst>
        </pc:spChg>
        <pc:spChg chg="del mod topLvl">
          <ac:chgData name="Soheil Abbasloo" userId="d71572ce-aea6-4a3a-9d7a-c1bc96c12f67" providerId="ADAL" clId="{5A221130-90B4-4FFD-B26D-E6AAC359A9C7}" dt="2022-10-17T15:12:36.336" v="3164" actId="478"/>
          <ac:spMkLst>
            <pc:docMk/>
            <pc:sldMk cId="0" sldId="305"/>
            <ac:spMk id="20" creationId="{7CFB5EB9-6931-0DD4-C2B3-CF9D7EA73A24}"/>
          </ac:spMkLst>
        </pc:spChg>
        <pc:spChg chg="mod ord">
          <ac:chgData name="Soheil Abbasloo" userId="d71572ce-aea6-4a3a-9d7a-c1bc96c12f67" providerId="ADAL" clId="{5A221130-90B4-4FFD-B26D-E6AAC359A9C7}" dt="2022-10-17T15:13:36.606" v="3182" actId="113"/>
          <ac:spMkLst>
            <pc:docMk/>
            <pc:sldMk cId="0" sldId="305"/>
            <ac:spMk id="58370" creationId="{38E37B8D-3913-C9AE-5349-5CEAD5680F7C}"/>
          </ac:spMkLst>
        </pc:spChg>
        <pc:spChg chg="mod ord">
          <ac:chgData name="Soheil Abbasloo" userId="d71572ce-aea6-4a3a-9d7a-c1bc96c12f67" providerId="ADAL" clId="{5A221130-90B4-4FFD-B26D-E6AAC359A9C7}" dt="2022-10-17T20:11:45.116" v="7031" actId="403"/>
          <ac:spMkLst>
            <pc:docMk/>
            <pc:sldMk cId="0" sldId="305"/>
            <ac:spMk id="58371" creationId="{759A947F-64D9-6B53-58E9-AC5A0BC9FDF7}"/>
          </ac:spMkLst>
        </pc:spChg>
        <pc:spChg chg="mod ord">
          <ac:chgData name="Soheil Abbasloo" userId="d71572ce-aea6-4a3a-9d7a-c1bc96c12f67" providerId="ADAL" clId="{5A221130-90B4-4FFD-B26D-E6AAC359A9C7}" dt="2022-10-17T15:11:51.946" v="3157" actId="700"/>
          <ac:spMkLst>
            <pc:docMk/>
            <pc:sldMk cId="0" sldId="305"/>
            <ac:spMk id="58372" creationId="{D9CCA9C9-B71C-D4A9-1014-FFE9C1E5FD2B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75" creationId="{F698BE2C-1302-AD3B-8A23-040BDA7336AB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76" creationId="{08194A96-5CCA-E823-F359-AD4956A049FA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0" creationId="{987EEABE-10BB-2A3E-B298-D33B06FC4D3D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1" creationId="{1E4E621B-9E37-017A-248F-AC6DABB02531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2" creationId="{F71270D1-3C8A-20F4-FC56-7129A1A5EDA3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3" creationId="{E081BF67-3488-3690-622F-75B7805BC243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4" creationId="{416A531E-23AE-A41B-4192-A2B08663A435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5" creationId="{3157B7A4-2B43-CA1D-7DD7-776467F0C4C0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6" creationId="{A527E538-499A-F414-B393-D25D1EB9D7E7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7" creationId="{5A48C166-E527-C17F-7CB0-74CC86F612A6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8" creationId="{BBE03F57-C08D-1176-62BA-E7FC72EBA960}"/>
          </ac:spMkLst>
        </pc:spChg>
        <pc:grpChg chg="add mod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6" creationId="{B3DAD1B4-FF9A-EC59-F063-F82909003376}"/>
          </ac:grpSpMkLst>
        </pc:grpChg>
        <pc:grpChg chg="del mod">
          <ac:chgData name="Soheil Abbasloo" userId="d71572ce-aea6-4a3a-9d7a-c1bc96c12f67" providerId="ADAL" clId="{5A221130-90B4-4FFD-B26D-E6AAC359A9C7}" dt="2022-10-17T15:12:34.150" v="3163" actId="165"/>
          <ac:grpSpMkLst>
            <pc:docMk/>
            <pc:sldMk cId="0" sldId="305"/>
            <ac:grpSpMk id="58373" creationId="{F20A3197-9576-2906-ACCD-7498003EE3FA}"/>
          </ac:grpSpMkLst>
        </pc:grpChg>
        <pc:grpChg chg="mod topLvl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58377" creationId="{E188CC66-DB89-641B-F9B4-AC30E53B4EA4}"/>
          </ac:grpSpMkLst>
        </pc:grpChg>
        <pc:grpChg chg="mod topLvl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58378" creationId="{8686A104-D968-DEFF-6726-BB4570B19CCB}"/>
          </ac:grpSpMkLst>
        </pc:grpChg>
        <pc:cxnChg chg="mod topLvl">
          <ac:chgData name="Soheil Abbasloo" userId="d71572ce-aea6-4a3a-9d7a-c1bc96c12f67" providerId="ADAL" clId="{5A221130-90B4-4FFD-B26D-E6AAC359A9C7}" dt="2022-10-17T15:13:25.771" v="3178" actId="1076"/>
          <ac:cxnSpMkLst>
            <pc:docMk/>
            <pc:sldMk cId="0" sldId="305"/>
            <ac:cxnSpMk id="58379" creationId="{0A3EF8EB-844C-7290-4837-2502C73A11A0}"/>
          </ac:cxnSpMkLst>
        </pc:cxnChg>
      </pc:sldChg>
      <pc:sldChg chg="delSp modSp add del mod modClrScheme modAnim chgLayout">
        <pc:chgData name="Soheil Abbasloo" userId="d71572ce-aea6-4a3a-9d7a-c1bc96c12f67" providerId="ADAL" clId="{5A221130-90B4-4FFD-B26D-E6AAC359A9C7}" dt="2022-10-17T16:29:27.125" v="4412" actId="47"/>
        <pc:sldMkLst>
          <pc:docMk/>
          <pc:sldMk cId="0" sldId="310"/>
        </pc:sldMkLst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0"/>
            <ac:spMk id="65538" creationId="{A0F54797-0456-ED62-DEFF-0A3231F9F22C}"/>
          </ac:spMkLst>
        </pc:spChg>
        <pc:spChg chg="mod ord">
          <ac:chgData name="Soheil Abbasloo" userId="d71572ce-aea6-4a3a-9d7a-c1bc96c12f67" providerId="ADAL" clId="{5A221130-90B4-4FFD-B26D-E6AAC359A9C7}" dt="2022-10-17T16:07:31.603" v="4197" actId="1076"/>
          <ac:spMkLst>
            <pc:docMk/>
            <pc:sldMk cId="0" sldId="310"/>
            <ac:spMk id="65539" creationId="{3A88E6CE-F3E3-D585-7666-03576EB34622}"/>
          </ac:spMkLst>
        </pc:spChg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0"/>
            <ac:spMk id="65540" creationId="{CC3FBAB6-241F-E66E-F2DA-CD57042458F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1" creationId="{0F99E362-2E91-62E7-D7C3-5B386FEF0A12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2" creationId="{2D7DE1B7-B006-6AAE-9B34-10E8ED7BD6B4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3" creationId="{AF67E420-8C31-7CF7-5A78-D43551C0310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4" creationId="{A57B865F-E83C-980D-1947-CC50782DE7F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5" creationId="{3CB3FDA2-C631-CE64-7B11-57C551AD051F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6" creationId="{5389CBFC-39B7-6CAB-BD54-2567635C7C4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7" creationId="{B37C40E3-6590-B66D-5284-E72DACB8F58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8" creationId="{1BABD060-024E-D95B-E5DB-865EB10125F5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9" creationId="{01C2B0E4-71EB-D0A0-7159-F604A72CC7C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0" creationId="{EF59C0B1-2A44-F9AF-3A2E-45E03000B9D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6" creationId="{034C6926-8B8E-0C20-EFBD-48589334E3A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7" creationId="{73CFACF1-B977-41D3-DE52-AD2758698E8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8" creationId="{D44B3693-2EB1-AD9E-211A-8619C8631DB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9" creationId="{CAB32FE4-6702-66E2-7878-C2FA2861A5E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0" creationId="{0A958E8D-7367-D4EC-AAD6-0064DA8BDE1E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1" creationId="{B6075CFB-FDA1-A836-3829-858129775220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7" creationId="{D0421C9A-63D4-CEE8-1129-B49FBFA883E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1" creationId="{7A005111-3264-652B-A98C-93D04140A5D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2" creationId="{F39F0D65-5DBC-4385-A2B5-E8F3899A83AE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3" creationId="{46A7DEE4-5235-F55E-AC90-6EDB2E4E8A1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5" creationId="{5821CDD2-F091-097D-3138-F0FE9693445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6" creationId="{D9CA48F9-0D90-171E-A915-663C3D4ECABA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4" creationId="{AAB97CAB-D88D-5357-11DF-9B412C43BF5C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5" creationId="{9517E58A-4C6A-5405-9E83-F545AB47D50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6" creationId="{C30C1C78-B121-BEDE-BDBC-830D87C3B842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7" creationId="{339255A6-6A9B-1F3E-DC13-34E5A84E682B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8" creationId="{6B1E92F1-442B-04B7-095F-8E1952DC577F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21" creationId="{ECEC0AA6-805F-B47E-3E53-3CE24B13E34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22" creationId="{ED0144D4-89A5-75C0-5BB4-19AC1E72BB81}"/>
          </ac:spMkLst>
        </pc:spChg>
      </pc:sldChg>
      <pc:sldChg chg="modSp add del mod modClrScheme modAnim modShow chgLayout">
        <pc:chgData name="Soheil Abbasloo" userId="d71572ce-aea6-4a3a-9d7a-c1bc96c12f67" providerId="ADAL" clId="{5A221130-90B4-4FFD-B26D-E6AAC359A9C7}" dt="2022-10-17T16:35:56.170" v="4446" actId="47"/>
        <pc:sldMkLst>
          <pc:docMk/>
          <pc:sldMk cId="0" sldId="311"/>
        </pc:sldMkLst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1"/>
            <ac:spMk id="67586" creationId="{B525E06B-A672-0F00-A9D3-2B2DF2E9E423}"/>
          </ac:spMkLst>
        </pc:spChg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1"/>
            <ac:spMk id="67588" creationId="{99B21C10-4A8B-E297-69C4-7C2C484AA3FF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89" creationId="{85E30979-A652-86F0-2E1A-B0599941596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0" creationId="{12C51BD3-157A-8E46-C2E5-97E520C768A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1" creationId="{FFFBE300-E6C8-CCC4-C105-18F622AAC1C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2" creationId="{6649E92A-FD07-1B83-FCDF-4A545AD3189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3" creationId="{E4DC47F1-DD93-14A3-5983-C1881EB5716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4" creationId="{C0F9792D-9F53-C402-E941-1C09DF38F82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5" creationId="{B05F9DAD-C29F-BABA-375A-81DFF08B3F8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6" creationId="{42D1C27A-0737-15E5-DE71-B3F4A533B80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7" creationId="{C0F67F34-6A49-F113-9201-0F3ED8D7253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8" creationId="{293100F3-9F8C-A303-AD10-796FA78C9B2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9" creationId="{2C732B10-77F9-9103-3ADC-8CC625A483F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0" creationId="{E478407A-4EA3-2CA8-5665-18CEB08F0502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1" creationId="{D0FCF141-8A8D-3125-14D5-08CF37A8DC1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2" creationId="{A87D845E-3965-52B7-68B6-00C678F5FC3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3" creationId="{6A003D60-02A6-C7E5-BF8B-BBE6B4B83E1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4" creationId="{BAE4E7E8-61B4-103F-7FC7-73F925B73E4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5" creationId="{A228DBF1-AA98-AEDD-40AD-B181D91A8E5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6" creationId="{C1AEE90F-E27F-96DB-CE06-22351B9B1D9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7" creationId="{61A6B3B8-E980-293A-0249-E69C245CC5F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8" creationId="{4FF99540-355F-F482-F198-EEF00F058A9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9" creationId="{F4240F74-38C9-755A-8C10-F7DC91BD92E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0" creationId="{525B8EA8-0745-55E2-52BF-E9142D538F2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1" creationId="{80BEEA3A-E102-08EA-205E-0345BE18653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2" creationId="{320D261F-6B04-902D-2491-6F1B7C2C79F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3" creationId="{B8D8CAD3-8280-7A00-865E-A7251A21AEA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4" creationId="{E38C6CA2-1FE5-E7DA-EF0E-263FCF2D708C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5" creationId="{E6127FF2-21C7-BCD7-14C9-9D5FDB7405B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6" creationId="{CFBBAA48-A354-53C9-956D-FEC7ED39C70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7" creationId="{8A6DCA9F-1D08-47AC-A60B-799C65C1BE04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8" creationId="{D63C7DF2-B397-D183-1E99-ED1DC7E4A71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9" creationId="{3C7EBE2D-D74B-2321-4171-12C31EAC8842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0" creationId="{634DBC54-228A-DE97-BE7A-C6F9B5CA3FEC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1" creationId="{CB43A3D2-77C4-FA54-2230-CD8C1CAF198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2" creationId="{D279FF9C-2CDE-5966-8544-E1605631A9F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3" creationId="{89EBFE65-A96F-B037-0C60-D1BC83A7FD5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4" creationId="{D5C45465-7969-8293-1EF1-DFF09D0D9AC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5" creationId="{7967B233-5B7E-60AA-55BB-5AD8A2A8A27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6" creationId="{9161B4B9-66CF-4BEC-CF03-10FE9CF5645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7" creationId="{2D70D60E-2A2F-2533-6DD4-02A99BFFE60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8" creationId="{49FB9506-78C8-B57A-9B0E-AAC330C626E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9" creationId="{DFF6149E-8E8E-BC92-AF2D-EA834842B81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0" creationId="{1BA8E1FF-B552-B626-233E-4D1FE3166D6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1" creationId="{4A00BEAF-9399-9134-1FE0-0AA68F68CAA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2" creationId="{7F5A165B-5EBF-791A-0FBC-ADBC0A5BADE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3" creationId="{408BA12E-072D-7ACE-6996-7E3EFE51CA4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4" creationId="{1CB657E3-3A7F-1ABC-744B-DDE67A8CC74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5" creationId="{15AA4D04-CE64-BCF7-7DCE-A2DE398B2D9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6" creationId="{9F3B3DCA-7C21-2237-D387-9806369B343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7" creationId="{3431C4FD-17D5-3F7B-4C4C-BA601A9FD9EF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8" creationId="{47E83747-969B-27F7-8DB6-F06196B9715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9" creationId="{911C886C-CF58-A44E-2900-D3D4C8F4B48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0" creationId="{987873E5-A6EA-B847-1316-24570CEFA3B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1" creationId="{26F64E18-6812-EA72-B9FF-42CE705F917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2" creationId="{B92157E4-10A9-33B6-265F-F564A21998C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3" creationId="{3EEEFD60-EFE5-CB87-86F8-54826DBFE54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4" creationId="{1803E40E-8790-B8C7-F908-08334DD839EF}"/>
          </ac:spMkLst>
        </pc:spChg>
        <pc:spChg chg="mod ord">
          <ac:chgData name="Soheil Abbasloo" userId="d71572ce-aea6-4a3a-9d7a-c1bc96c12f67" providerId="ADAL" clId="{5A221130-90B4-4FFD-B26D-E6AAC359A9C7}" dt="2022-10-17T16:24:47.550" v="4332" actId="6549"/>
          <ac:spMkLst>
            <pc:docMk/>
            <pc:sldMk cId="0" sldId="311"/>
            <ac:spMk id="939011" creationId="{76DF36AF-DC65-52EA-AFAC-A8D8CA3FBCA5}"/>
          </ac:spMkLst>
        </pc:spChg>
      </pc:sldChg>
      <pc:sldChg chg="delSp modSp add del mod modClrScheme chgLayout">
        <pc:chgData name="Soheil Abbasloo" userId="d71572ce-aea6-4a3a-9d7a-c1bc96c12f67" providerId="ADAL" clId="{5A221130-90B4-4FFD-B26D-E6AAC359A9C7}" dt="2022-10-17T14:26:14.739" v="2838" actId="2696"/>
        <pc:sldMkLst>
          <pc:docMk/>
          <pc:sldMk cId="0" sldId="323"/>
        </pc:sldMkLst>
        <pc:spChg chg="mod ord">
          <ac:chgData name="Soheil Abbasloo" userId="d71572ce-aea6-4a3a-9d7a-c1bc96c12f67" providerId="ADAL" clId="{5A221130-90B4-4FFD-B26D-E6AAC359A9C7}" dt="2022-10-17T14:25:43.498" v="2830" actId="6549"/>
          <ac:spMkLst>
            <pc:docMk/>
            <pc:sldMk cId="0" sldId="32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5:36.834" v="2828" actId="700"/>
          <ac:spMkLst>
            <pc:docMk/>
            <pc:sldMk cId="0" sldId="323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25:40.456" v="2829" actId="478"/>
          <ac:spMkLst>
            <pc:docMk/>
            <pc:sldMk cId="0" sldId="323"/>
            <ac:spMk id="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6:08.044" v="2837" actId="21"/>
          <ac:spMkLst>
            <pc:docMk/>
            <pc:sldMk cId="0" sldId="323"/>
            <ac:spMk id="166297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5:59.119" v="2833" actId="21"/>
          <ac:spMkLst>
            <pc:docMk/>
            <pc:sldMk cId="0" sldId="323"/>
            <ac:spMk id="1662979" creationId="{00000000-0000-0000-0000-000000000000}"/>
          </ac:spMkLst>
        </pc:spChg>
      </pc:sldChg>
      <pc:sldChg chg="addSp delSp modSp add del mod ord modClrScheme chgLayout">
        <pc:chgData name="Soheil Abbasloo" userId="d71572ce-aea6-4a3a-9d7a-c1bc96c12f67" providerId="ADAL" clId="{5A221130-90B4-4FFD-B26D-E6AAC359A9C7}" dt="2022-10-17T14:45:43.411" v="3040" actId="47"/>
        <pc:sldMkLst>
          <pc:docMk/>
          <pc:sldMk cId="0" sldId="328"/>
        </pc:sldMkLst>
        <pc:spChg chg="add 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4" creationId="{203A7E0B-94C9-F55C-3210-4F749FE7950C}"/>
          </ac:spMkLst>
        </pc:spChg>
        <pc:spChg chg="del mod ord">
          <ac:chgData name="Soheil Abbasloo" userId="d71572ce-aea6-4a3a-9d7a-c1bc96c12f67" providerId="ADAL" clId="{5A221130-90B4-4FFD-B26D-E6AAC359A9C7}" dt="2022-10-17T14:36:39.217" v="2999" actId="478"/>
          <ac:spMkLst>
            <pc:docMk/>
            <pc:sldMk cId="0" sldId="328"/>
            <ac:spMk id="11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111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36:37.131" v="2998" actId="478"/>
          <ac:spMkLst>
            <pc:docMk/>
            <pc:sldMk cId="0" sldId="328"/>
            <ac:spMk id="11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16732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43:44.787" v="3021"/>
          <ac:spMkLst>
            <pc:docMk/>
            <pc:sldMk cId="0" sldId="328"/>
            <ac:spMk id="16732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36:46.440" v="3000" actId="207"/>
          <ac:spMkLst>
            <pc:docMk/>
            <pc:sldMk cId="0" sldId="328"/>
            <ac:spMk id="16733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36:49.637" v="3001" actId="207"/>
          <ac:spMkLst>
            <pc:docMk/>
            <pc:sldMk cId="0" sldId="328"/>
            <ac:spMk id="1673324" creationId="{00000000-0000-0000-0000-000000000000}"/>
          </ac:spMkLst>
        </pc:spChg>
      </pc:sldChg>
      <pc:sldChg chg="modSp mod">
        <pc:chgData name="Soheil Abbasloo" userId="d71572ce-aea6-4a3a-9d7a-c1bc96c12f67" providerId="ADAL" clId="{5A221130-90B4-4FFD-B26D-E6AAC359A9C7}" dt="2022-10-16T22:15:45.866" v="770"/>
        <pc:sldMkLst>
          <pc:docMk/>
          <pc:sldMk cId="880369482" sldId="450"/>
        </pc:sldMkLst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880369482" sldId="450"/>
            <ac:spMk id="2" creationId="{09C2587D-5EB9-081D-E718-EE8DC906049E}"/>
          </ac:spMkLst>
        </pc:spChg>
      </pc:sldChg>
      <pc:sldChg chg="addSp modSp new mod modClrScheme chgLayout">
        <pc:chgData name="Soheil Abbasloo" userId="d71572ce-aea6-4a3a-9d7a-c1bc96c12f67" providerId="ADAL" clId="{5A221130-90B4-4FFD-B26D-E6AAC359A9C7}" dt="2022-10-18T12:37:33.680" v="8362" actId="6549"/>
        <pc:sldMkLst>
          <pc:docMk/>
          <pc:sldMk cId="3161953703" sldId="451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61953703" sldId="451"/>
            <ac:spMk id="2" creationId="{9A1629D3-18FC-C67B-1A04-E0BB78C1DC12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61953703" sldId="451"/>
            <ac:spMk id="3" creationId="{47155720-4B84-C104-1660-C9661B76A015}"/>
          </ac:spMkLst>
        </pc:spChg>
        <pc:spChg chg="add mod ord">
          <ac:chgData name="Soheil Abbasloo" userId="d71572ce-aea6-4a3a-9d7a-c1bc96c12f67" providerId="ADAL" clId="{5A221130-90B4-4FFD-B26D-E6AAC359A9C7}" dt="2022-10-18T12:37:33.680" v="8362" actId="6549"/>
          <ac:spMkLst>
            <pc:docMk/>
            <pc:sldMk cId="3161953703" sldId="451"/>
            <ac:spMk id="4" creationId="{F1551E79-EF51-67B4-3408-70520B3D4315}"/>
          </ac:spMkLst>
        </pc:spChg>
      </pc:sldChg>
      <pc:sldChg chg="new del">
        <pc:chgData name="Soheil Abbasloo" userId="d71572ce-aea6-4a3a-9d7a-c1bc96c12f67" providerId="ADAL" clId="{5A221130-90B4-4FFD-B26D-E6AAC359A9C7}" dt="2022-10-16T21:28:40.095" v="93" actId="47"/>
        <pc:sldMkLst>
          <pc:docMk/>
          <pc:sldMk cId="3617497841" sldId="452"/>
        </pc:sldMkLst>
      </pc:sldChg>
      <pc:sldChg chg="modSp add mod modClrScheme modAnim chgLayout">
        <pc:chgData name="Soheil Abbasloo" userId="d71572ce-aea6-4a3a-9d7a-c1bc96c12f67" providerId="ADAL" clId="{5A221130-90B4-4FFD-B26D-E6AAC359A9C7}" dt="2022-10-18T12:10:33.649" v="8361" actId="20577"/>
        <pc:sldMkLst>
          <pc:docMk/>
          <pc:sldMk cId="10873341" sldId="513"/>
        </pc:sldMkLst>
        <pc:spChg chg="mod ord">
          <ac:chgData name="Soheil Abbasloo" userId="d71572ce-aea6-4a3a-9d7a-c1bc96c12f67" providerId="ADAL" clId="{5A221130-90B4-4FFD-B26D-E6AAC359A9C7}" dt="2022-10-17T21:24:44.726" v="7697" actId="113"/>
          <ac:spMkLst>
            <pc:docMk/>
            <pc:sldMk cId="10873341" sldId="513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2:10:33.649" v="8361" actId="20577"/>
          <ac:spMkLst>
            <pc:docMk/>
            <pc:sldMk cId="10873341" sldId="513"/>
            <ac:spMk id="1043459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8T15:53:18.262" v="8429"/>
        <pc:sldMkLst>
          <pc:docMk/>
          <pc:sldMk cId="2598964052" sldId="571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2598964052" sldId="571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56:51.917" v="8349" actId="207"/>
          <ac:spMkLst>
            <pc:docMk/>
            <pc:sldMk cId="2598964052" sldId="571"/>
            <ac:spMk id="1043459" creationId="{00000000-0000-0000-0000-000000000000}"/>
          </ac:spMkLst>
        </pc:spChg>
      </pc:sldChg>
      <pc:sldChg chg="addSp delSp modSp add mod modClrScheme delAnim modAnim chgLayout">
        <pc:chgData name="Soheil Abbasloo" userId="d71572ce-aea6-4a3a-9d7a-c1bc96c12f67" providerId="ADAL" clId="{5A221130-90B4-4FFD-B26D-E6AAC359A9C7}" dt="2022-10-16T22:15:45.866" v="770"/>
        <pc:sldMkLst>
          <pc:docMk/>
          <pc:sldMk cId="2141274927" sldId="591"/>
        </pc:sldMkLst>
        <pc:spChg chg="add del mod ord">
          <ac:chgData name="Soheil Abbasloo" userId="d71572ce-aea6-4a3a-9d7a-c1bc96c12f67" providerId="ADAL" clId="{5A221130-90B4-4FFD-B26D-E6AAC359A9C7}" dt="2022-10-16T21:56:38.662" v="518" actId="700"/>
          <ac:spMkLst>
            <pc:docMk/>
            <pc:sldMk cId="2141274927" sldId="591"/>
            <ac:spMk id="2" creationId="{9E5865D0-E0AD-393F-2D87-299B57DC0005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141274927" sldId="591"/>
            <ac:spMk id="4" creationId="{B55BE02D-FC24-FFAF-F778-0737956029EA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141274927" sldId="591"/>
            <ac:spMk id="6" creationId="{8223281C-81E4-0B49-6853-84E42352840F}"/>
          </ac:spMkLst>
        </pc:spChg>
        <pc:spChg chg="mod ord">
          <ac:chgData name="Soheil Abbasloo" userId="d71572ce-aea6-4a3a-9d7a-c1bc96c12f67" providerId="ADAL" clId="{5A221130-90B4-4FFD-B26D-E6AAC359A9C7}" dt="2022-10-16T21:56:38.662" v="518" actId="700"/>
          <ac:spMkLst>
            <pc:docMk/>
            <pc:sldMk cId="2141274927" sldId="591"/>
            <ac:spMk id="7" creationId="{3EFB7F04-F8DD-AE17-9BBA-5D4DD04A3945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9" creationId="{37CFEBE6-148D-3040-D169-D91F6C6516F3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10" creationId="{985161C9-FDC2-21FA-6821-26A7EEC93D59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5" creationId="{42830284-878B-AE81-B87A-E83AF934FAD8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6" creationId="{DF42EAC2-C7A4-44CB-3B08-097338CBD42A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8" creationId="{8EC04270-ABF8-C60A-6FA1-D57CCBB692A6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9" creationId="{CCDC582B-EA09-0FB1-BBC1-3FA2141A702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21" creationId="{E279C2CB-C340-504D-9CE9-BDA68755A3C1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22" creationId="{EC6DE90A-5CD6-7B53-E60E-57DF5107CCEE}"/>
          </ac:spMkLst>
        </pc:spChg>
        <pc:spChg chg="mod">
          <ac:chgData name="Soheil Abbasloo" userId="d71572ce-aea6-4a3a-9d7a-c1bc96c12f67" providerId="ADAL" clId="{5A221130-90B4-4FFD-B26D-E6AAC359A9C7}" dt="2022-10-16T21:31:31.816" v="152" actId="113"/>
          <ac:spMkLst>
            <pc:docMk/>
            <pc:sldMk cId="2141274927" sldId="591"/>
            <ac:spMk id="26" creationId="{C8C25705-286E-E848-02AA-143A050AD191}"/>
          </ac:spMkLst>
        </pc:spChg>
        <pc:spChg chg="mod">
          <ac:chgData name="Soheil Abbasloo" userId="d71572ce-aea6-4a3a-9d7a-c1bc96c12f67" providerId="ADAL" clId="{5A221130-90B4-4FFD-B26D-E6AAC359A9C7}" dt="2022-10-16T21:31:35.649" v="153" actId="113"/>
          <ac:spMkLst>
            <pc:docMk/>
            <pc:sldMk cId="2141274927" sldId="591"/>
            <ac:spMk id="38" creationId="{68806F70-2B1A-0BFA-4EAE-4874A7DAC28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0" creationId="{16AB64C7-983C-E825-7C92-CACC52828BF1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1" creationId="{550B5BCF-10B5-5EC3-1E5E-5C5E7ACBCB98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2" creationId="{56DCB9C0-2A09-4DAD-B364-1CCC994FF53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3" creationId="{390EE9D3-4A19-66AD-C93D-193A96FFC507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4" creationId="{DF2AE45E-8165-AD26-9489-8004FDDD1090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5" creationId="{F48E576B-7477-7FAA-661E-E1B683A3B473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48" creationId="{66493F80-7013-05D3-AE99-658BD2E0AD1B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49" creationId="{A17F48F2-2528-A290-2B98-0D5A00B1E020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1" creationId="{48B3F490-CA7C-666C-213C-306C1A0DC6C6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2" creationId="{263D0C5C-D4E6-76D2-EAB9-100A7CB1B1BF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4" creationId="{80693A57-64E1-6567-A477-D36C51BE427C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5" creationId="{9296E0D1-18D7-951B-A46E-376CAE14B123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1" creationId="{0EFF63DC-EB1B-2E6B-6574-F07FA8649911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2" creationId="{4528769F-18EF-D3B2-A86F-7931A2BC16A8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4" creationId="{E03B320C-DB9A-7A3C-5DD6-D13DD3C896E5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5" creationId="{94AE340D-5286-C131-8503-079849451F16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7" creationId="{F200716B-14E8-AAC6-0135-7F006F439723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8" creationId="{EFF1B689-3883-D010-D7CC-9EDDD5D5A94B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5" creationId="{E964B9DA-4162-58A3-4D42-6FED9DBCDE44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6" creationId="{373B1321-F24F-7EF4-F680-B1B3E0779EC7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7" creationId="{F5F8C5D9-1F12-A7E4-AFD4-599FC385D1CB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01" creationId="{6C5E3739-0AEE-20FF-A815-DA873D5654D7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07" creationId="{5E4889E6-ABD6-74B9-0824-9D73700645E2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14" creationId="{16A1EA23-6148-92F3-9C34-336C2D1357A7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1" creationId="{9F5102AA-DD44-9A66-AD05-EF1BFCF86589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2" creationId="{D790DB4D-07F7-07A9-B425-BEC01880B519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3" creationId="{E315D8E0-BABD-9A9A-DDFB-9475098C6531}"/>
          </ac:spMkLst>
        </pc:spChg>
        <pc:grpChg chg="mod">
          <ac:chgData name="Soheil Abbasloo" userId="d71572ce-aea6-4a3a-9d7a-c1bc96c12f67" providerId="ADAL" clId="{5A221130-90B4-4FFD-B26D-E6AAC359A9C7}" dt="2022-10-16T21:30:18.066" v="117" actId="207"/>
          <ac:grpSpMkLst>
            <pc:docMk/>
            <pc:sldMk cId="2141274927" sldId="591"/>
            <ac:grpSpMk id="8" creationId="{B1832C3C-DE50-8FCE-541B-9DF57C986534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14" creationId="{0A9F37C3-2E45-883F-5033-B417DEA4152C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17" creationId="{43C46DA3-8971-52E2-0B0D-25750B9037F2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20" creationId="{305F7516-C0F1-B72D-9175-ADE9338C344F}"/>
          </ac:grpSpMkLst>
        </pc:grpChg>
        <pc:grpChg chg="mod">
          <ac:chgData name="Soheil Abbasloo" userId="d71572ce-aea6-4a3a-9d7a-c1bc96c12f67" providerId="ADAL" clId="{5A221130-90B4-4FFD-B26D-E6AAC359A9C7}" dt="2022-10-16T21:30:18.066" v="117" actId="207"/>
          <ac:grpSpMkLst>
            <pc:docMk/>
            <pc:sldMk cId="2141274927" sldId="591"/>
            <ac:grpSpMk id="30" creationId="{5BEB47E3-A20D-DB81-E874-7D42A0DCE111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2" creationId="{9D933260-581D-76A3-8319-1973A2167D99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3" creationId="{4FC6AF70-BABC-D39C-744D-F269E9D8D886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4" creationId="{7706809F-501E-774E-1C03-22897A2C1B7F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50" creationId="{566787A1-CA2A-A11E-5D4A-0BD269794A90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53" creationId="{3438AB67-F8F5-4782-C46F-9446D2CF6909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0" creationId="{F1757094-C9B8-68B2-B492-166A5B19F6B9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3" creationId="{F4B39F40-1D6B-4D16-CB88-2A46C1007D14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6" creationId="{5FEF778E-0096-C4E2-4ABC-B190B6359FBB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9" creationId="{8E8E17EC-0602-7E94-84BA-E2B247557081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80" creationId="{56052600-6A54-66E6-9757-98869744DC5B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1" creationId="{9632FD18-F328-4CDF-B347-ECD0AB95049A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2" creationId="{2022396A-3BD5-036D-7A88-90BFC9C9C8C8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3" creationId="{D8C1A27F-5B8E-4BFC-92CA-2EB048C0F9B5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4" creationId="{103B9F27-6E51-C0A1-FF60-7358005754AD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8" creationId="{477FA4C6-7649-8BCF-6DA6-0491686D6F18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3" creationId="{F77834C5-F3D1-EE41-96ED-E6F0E684D443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6" creationId="{1012BAB1-C711-E6DC-43C4-67BEA3CCC577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8" creationId="{598EEEB5-9F7F-CE67-262E-BCBC8B6C7F4F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16" creationId="{1B5D1610-613F-CFD0-4121-8771B3695672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17" creationId="{98AF4DB1-89CA-C3B2-D132-E98E40460B14}"/>
          </ac:grpSpMkLst>
        </pc:grp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1" creationId="{B0FA8E90-4FFC-BF6B-88E0-36FA2462FB12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2" creationId="{46AC07B6-3F6B-8B50-7291-E684BC428DB0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3" creationId="{C75E83C1-86CC-4E3B-863C-F30AC76C9A56}"/>
          </ac:cxnSpMkLst>
        </pc:cxnChg>
        <pc:cxnChg chg="del">
          <ac:chgData name="Soheil Abbasloo" userId="d71572ce-aea6-4a3a-9d7a-c1bc96c12f67" providerId="ADAL" clId="{5A221130-90B4-4FFD-B26D-E6AAC359A9C7}" dt="2022-10-16T21:30:22.989" v="118" actId="478"/>
          <ac:cxnSpMkLst>
            <pc:docMk/>
            <pc:sldMk cId="2141274927" sldId="591"/>
            <ac:cxnSpMk id="84" creationId="{D1DB132E-2577-1D17-D35F-997030ACF84E}"/>
          </ac:cxnSpMkLst>
        </pc:cxnChg>
        <pc:cxnChg chg="del">
          <ac:chgData name="Soheil Abbasloo" userId="d71572ce-aea6-4a3a-9d7a-c1bc96c12f67" providerId="ADAL" clId="{5A221130-90B4-4FFD-B26D-E6AAC359A9C7}" dt="2022-10-16T21:30:53.523" v="134" actId="478"/>
          <ac:cxnSpMkLst>
            <pc:docMk/>
            <pc:sldMk cId="2141274927" sldId="591"/>
            <ac:cxnSpMk id="85" creationId="{13F0C73C-20F3-577A-1169-D7D7B7973B08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4" creationId="{6234F42D-AA09-FADD-E5F3-0C98BF83CD82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5" creationId="{80CD4208-3FD1-40CA-D830-414BD53A5893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9" creationId="{356BBBDB-B2AE-D5BD-B1E9-4E3612051513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0" creationId="{4B662ED9-7C79-D13C-342A-838A0148412D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8" creationId="{49374328-D2E0-FCD7-E7ED-D5E6A792F84A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9" creationId="{90E0FAC6-C34D-BC15-3CD6-6164D3F328F0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20" creationId="{826D9549-D587-59F1-45D9-1A3A6978CF09}"/>
          </ac:cxnSpMkLst>
        </pc:cxnChg>
        <pc:cxnChg chg="mod">
          <ac:chgData name="Soheil Abbasloo" userId="d71572ce-aea6-4a3a-9d7a-c1bc96c12f67" providerId="ADAL" clId="{5A221130-90B4-4FFD-B26D-E6AAC359A9C7}" dt="2022-10-16T21:30:56.477" v="151" actId="1036"/>
          <ac:cxnSpMkLst>
            <pc:docMk/>
            <pc:sldMk cId="2141274927" sldId="591"/>
            <ac:cxnSpMk id="126" creationId="{D0C6AF88-3898-D6DB-42D0-1E51DA6AE772}"/>
          </ac:cxnSpMkLst>
        </pc:cxnChg>
      </pc:sldChg>
      <pc:sldChg chg="addSp delSp modSp add mod delAnim modAnim">
        <pc:chgData name="Soheil Abbasloo" userId="d71572ce-aea6-4a3a-9d7a-c1bc96c12f67" providerId="ADAL" clId="{5A221130-90B4-4FFD-B26D-E6AAC359A9C7}" dt="2022-10-17T21:45:45.221" v="8204" actId="207"/>
        <pc:sldMkLst>
          <pc:docMk/>
          <pc:sldMk cId="2941594125" sldId="592"/>
        </pc:sldMkLst>
        <pc:spChg chg="add mod">
          <ac:chgData name="Soheil Abbasloo" userId="d71572ce-aea6-4a3a-9d7a-c1bc96c12f67" providerId="ADAL" clId="{5A221130-90B4-4FFD-B26D-E6AAC359A9C7}" dt="2022-10-16T21:43:53.288" v="400" actId="20577"/>
          <ac:spMkLst>
            <pc:docMk/>
            <pc:sldMk cId="2941594125" sldId="592"/>
            <ac:spMk id="3" creationId="{ACDC9793-A406-E5B7-C257-B34781214290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2941594125" sldId="592"/>
            <ac:spMk id="4" creationId="{B55BE02D-FC24-FFAF-F778-0737956029EA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" creationId="{E600EB5A-CC21-593F-39CC-C72ADE02A44A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2941594125" sldId="592"/>
            <ac:spMk id="6" creationId="{8223281C-81E4-0B49-6853-84E42352840F}"/>
          </ac:spMkLst>
        </pc:spChg>
        <pc:spChg chg="mod">
          <ac:chgData name="Soheil Abbasloo" userId="d71572ce-aea6-4a3a-9d7a-c1bc96c12f67" providerId="ADAL" clId="{5A221130-90B4-4FFD-B26D-E6AAC359A9C7}" dt="2022-10-16T21:40:48.590" v="359" actId="20577"/>
          <ac:spMkLst>
            <pc:docMk/>
            <pc:sldMk cId="2941594125" sldId="592"/>
            <ac:spMk id="7" creationId="{3EFB7F04-F8DD-AE17-9BBA-5D4DD04A3945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3" creationId="{38E32975-7632-E077-EBE6-6BDDAC65A2BC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4" creationId="{C11B40F2-FC10-A238-BE37-7EA1E52D7517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5" creationId="{D8A90FA3-8C20-4A61-0FEE-C9CE8A7AD3C4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6" creationId="{C8C25705-286E-E848-02AA-143A050AD191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7" creationId="{9E632F02-5A93-693F-FF46-CEDF4126714C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28" creationId="{1C0E3B75-744E-5FD4-4AFF-36F24AF7D62B}"/>
          </ac:spMkLst>
        </pc:spChg>
        <pc:spChg chg="add mod">
          <ac:chgData name="Soheil Abbasloo" userId="d71572ce-aea6-4a3a-9d7a-c1bc96c12f67" providerId="ADAL" clId="{5A221130-90B4-4FFD-B26D-E6AAC359A9C7}" dt="2022-10-17T21:45:37.830" v="8203" actId="207"/>
          <ac:spMkLst>
            <pc:docMk/>
            <pc:sldMk cId="2941594125" sldId="592"/>
            <ac:spMk id="29" creationId="{FB65FC20-A6C0-0BB7-77E6-9267F974E462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5" creationId="{69553037-A0D8-79AC-5DE8-80BE28AD71E9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6" creationId="{0FB3A761-535B-5164-8010-997D2781A1F6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7" creationId="{43B12C86-DFFA-FBED-6CC1-A109245FE102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8" creationId="{68806F70-2B1A-0BFA-4EAE-4874A7DAC284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9" creationId="{715615C8-73C8-3D73-E55E-9F7E1B5C79A1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6" creationId="{E2D14394-1C3F-A84D-D373-19B8A18807BE}"/>
          </ac:spMkLst>
        </pc:spChg>
        <pc:spChg chg="add mod">
          <ac:chgData name="Soheil Abbasloo" userId="d71572ce-aea6-4a3a-9d7a-c1bc96c12f67" providerId="ADAL" clId="{5A221130-90B4-4FFD-B26D-E6AAC359A9C7}" dt="2022-10-16T21:43:35.628" v="396" actId="20577"/>
          <ac:spMkLst>
            <pc:docMk/>
            <pc:sldMk cId="2941594125" sldId="592"/>
            <ac:spMk id="57" creationId="{73569AAD-1923-7C20-D845-30B6C49D4A2E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8" creationId="{CB597ADD-CA57-A4C1-2E4D-B8938948FF8E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9" creationId="{7E30AED4-795F-787F-1356-18F57A804F25}"/>
          </ac:spMkLst>
        </pc:spChg>
        <pc:spChg chg="add mod">
          <ac:chgData name="Soheil Abbasloo" userId="d71572ce-aea6-4a3a-9d7a-c1bc96c12f67" providerId="ADAL" clId="{5A221130-90B4-4FFD-B26D-E6AAC359A9C7}" dt="2022-10-17T21:45:45.221" v="8204" actId="207"/>
          <ac:spMkLst>
            <pc:docMk/>
            <pc:sldMk cId="2941594125" sldId="592"/>
            <ac:spMk id="60" creationId="{AA82D543-20B4-3653-68F4-DAB07D2EA217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1" creationId="{55179B3B-90E6-8BA6-1654-1161FB5A69AA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2" creationId="{DAA77376-AFFB-3DF0-3149-66E115BD4EA1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3" creationId="{969A9D59-8F2C-5AAF-22C3-B39C5C7439D6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4" creationId="{2B0A6D8D-D5E8-2085-A4BF-FC3624E388D0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5" creationId="{9EE824AC-E934-EEFB-1650-241C93DB72E5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6" creationId="{83D1A3B6-7828-B79C-0214-3D2944E25BD8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7" creationId="{D9F7D073-39AE-0A5A-0990-9FF8F2C12E52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8" creationId="{31745C98-D301-BA7B-9C21-0A5A566CBA83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9" creationId="{8EB8157B-3E9C-6C24-3F06-A32E1CA27D3F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4" creationId="{D3645DDB-526F-332E-04F3-C5D85651A140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5" creationId="{A6249615-B02D-24D6-20AC-66726EA91059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6" creationId="{A6699BED-7185-AFAF-F893-04E07BAF68AC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7" creationId="{2D057F79-FCAD-64D9-9A66-0651EEA212B9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8" creationId="{4E07D6C2-51BF-8791-D6E4-6110F06A2D8A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1" creationId="{9F5102AA-DD44-9A66-AD05-EF1BFCF86589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2" creationId="{D790DB4D-07F7-07A9-B425-BEC01880B519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3" creationId="{E315D8E0-BABD-9A9A-DDFB-9475098C6531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124" creationId="{B6608A8A-CA05-0E56-A278-6E33F2B6B97C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5" creationId="{F08D030F-BDC8-8289-93CB-9A53E360F0A3}"/>
          </ac:spMkLst>
        </pc:s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8" creationId="{B1832C3C-DE50-8FCE-541B-9DF57C986534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1" creationId="{82AA135E-135C-9145-5A89-6D422E21D6CC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4" creationId="{0A9F37C3-2E45-883F-5033-B417DEA4152C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7" creationId="{43C46DA3-8971-52E2-0B0D-25750B9037F2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20" creationId="{305F7516-C0F1-B72D-9175-ADE9338C344F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0" creationId="{5BEB47E3-A20D-DB81-E874-7D42A0DCE111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1" creationId="{610C5C26-4D88-32B7-86AE-4C2B7AEB40DD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2" creationId="{9D933260-581D-76A3-8319-1973A2167D99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3" creationId="{4FC6AF70-BABC-D39C-744D-F269E9D8D886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4" creationId="{7706809F-501E-774E-1C03-22897A2C1B7F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79" creationId="{8E8E17EC-0602-7E94-84BA-E2B247557081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91" creationId="{9632FD18-F328-4CDF-B347-ECD0AB95049A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98" creationId="{477FA4C6-7649-8BCF-6DA6-0491686D6F18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3" creationId="{F77834C5-F3D1-EE41-96ED-E6F0E684D443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6" creationId="{1012BAB1-C711-E6DC-43C4-67BEA3CCC577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8" creationId="{598EEEB5-9F7F-CE67-262E-BCBC8B6C7F4F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16" creationId="{1B5D1610-613F-CFD0-4121-8771B3695672}"/>
          </ac:grpSpMkLst>
        </pc:grpChg>
        <pc:cxnChg chg="del">
          <ac:chgData name="Soheil Abbasloo" userId="d71572ce-aea6-4a3a-9d7a-c1bc96c12f67" providerId="ADAL" clId="{5A221130-90B4-4FFD-B26D-E6AAC359A9C7}" dt="2022-10-16T21:41:47.044" v="362" actId="478"/>
          <ac:cxnSpMkLst>
            <pc:docMk/>
            <pc:sldMk cId="2941594125" sldId="592"/>
            <ac:cxnSpMk id="115" creationId="{3FFE9CE1-9F26-A282-7FA5-7C9B8B698B87}"/>
          </ac:cxnSpMkLst>
        </pc:cxnChg>
        <pc:cxnChg chg="del">
          <ac:chgData name="Soheil Abbasloo" userId="d71572ce-aea6-4a3a-9d7a-c1bc96c12f67" providerId="ADAL" clId="{5A221130-90B4-4FFD-B26D-E6AAC359A9C7}" dt="2022-10-16T21:41:47.044" v="362" actId="478"/>
          <ac:cxnSpMkLst>
            <pc:docMk/>
            <pc:sldMk cId="2941594125" sldId="592"/>
            <ac:cxnSpMk id="126" creationId="{D0C6AF88-3898-D6DB-42D0-1E51DA6AE772}"/>
          </ac:cxnSpMkLst>
        </pc:cxnChg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52535195" sldId="6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87467216" sldId="63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84619680" sldId="635"/>
        </pc:sldMkLst>
      </pc:sldChg>
      <pc:sldChg chg="modSp add mod modClrScheme modAnim chgLayout">
        <pc:chgData name="Soheil Abbasloo" userId="d71572ce-aea6-4a3a-9d7a-c1bc96c12f67" providerId="ADAL" clId="{5A221130-90B4-4FFD-B26D-E6AAC359A9C7}" dt="2022-10-18T15:52:48.976" v="8425"/>
        <pc:sldMkLst>
          <pc:docMk/>
          <pc:sldMk cId="4043570468" sldId="646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4043570468" sldId="646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57:19.838" v="8358" actId="20577"/>
          <ac:spMkLst>
            <pc:docMk/>
            <pc:sldMk cId="4043570468" sldId="646"/>
            <ac:spMk id="1043459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8T15:52:43.634" v="8423"/>
        <pc:sldMkLst>
          <pc:docMk/>
          <pc:sldMk cId="1018335016" sldId="647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1018335016" sldId="647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5:52:03.765" v="8421" actId="6549"/>
          <ac:spMkLst>
            <pc:docMk/>
            <pc:sldMk cId="1018335016" sldId="647"/>
            <ac:spMk id="1043459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6T23:52:52.851" v="1223" actId="207"/>
        <pc:sldMkLst>
          <pc:docMk/>
          <pc:sldMk cId="416333005" sldId="649"/>
        </pc:sldMkLst>
        <pc:spChg chg="mod">
          <ac:chgData name="Soheil Abbasloo" userId="d71572ce-aea6-4a3a-9d7a-c1bc96c12f67" providerId="ADAL" clId="{5A221130-90B4-4FFD-B26D-E6AAC359A9C7}" dt="2022-10-16T22:30:46.607" v="1021" actId="1035"/>
          <ac:spMkLst>
            <pc:docMk/>
            <pc:sldMk cId="416333005" sldId="649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25:36.706" v="807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 modGraphic">
          <ac:chgData name="Soheil Abbasloo" userId="d71572ce-aea6-4a3a-9d7a-c1bc96c12f67" providerId="ADAL" clId="{5A221130-90B4-4FFD-B26D-E6AAC359A9C7}" dt="2022-10-16T23:52:52.851" v="122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46.607" v="1021" actId="1035"/>
          <ac:graphicFrameMkLst>
            <pc:docMk/>
            <pc:sldMk cId="416333005" sldId="649"/>
            <ac:graphicFrameMk id="5" creationId="{B5DE3FCC-62BE-2CAB-A7CE-488BF7D5CA9C}"/>
          </ac:graphicFrameMkLst>
        </pc:graphicFrameChg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67590447" sldId="92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301903470" sldId="92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10508853" sldId="93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42718002" sldId="9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621410699" sldId="93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83573071" sldId="93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70098565" sldId="101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99088749" sldId="101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39141595" sldId="101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93950886" sldId="101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879861557" sldId="101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217873227" sldId="102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9696529" sldId="102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78231768" sldId="102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712223731" sldId="102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91168170" sldId="102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90769407" sldId="102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56030744" sldId="102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270348819" sldId="102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21364102" sldId="103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89205381" sldId="10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0515326" sldId="103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78666986" sldId="103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34822173" sldId="103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834978851" sldId="103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59918243" sldId="103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04436738" sldId="103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39975915" sldId="104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257511476" sldId="104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529437553" sldId="104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43503454" sldId="104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43508437" sldId="104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57084441" sldId="104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1418665" sldId="104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867837804" sldId="104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90512738" sldId="104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72346919" sldId="105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28197859" sldId="105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31137889" sldId="105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99325350" sldId="105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10144935" sldId="105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395678931" sldId="105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725141741" sldId="105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08707512" sldId="105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16375272" sldId="105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680595294" sldId="105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0730703" sldId="106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94946445" sldId="106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620782179" sldId="106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999487065" sldId="106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170694978" sldId="106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986752115" sldId="106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05825112" sldId="106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00777266" sldId="106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11832356" sldId="107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05048118" sldId="107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76079804" sldId="107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68114077" sldId="107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104836670" sldId="107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07128168" sldId="107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24856159" sldId="107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564368298" sldId="107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766638525" sldId="107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17801506" sldId="107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047412011" sldId="108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690749286" sldId="108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270073544" sldId="108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510298935" sldId="108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787328573" sldId="108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99371956" sldId="108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540537792" sldId="108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01985724" sldId="108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27149043" sldId="109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049531296" sldId="109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07723271" sldId="109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49163451" sldId="109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867262159" sldId="109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47009333" sldId="109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51188542" sldId="109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02948381" sldId="109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19315437" sldId="110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0996824" sldId="1102"/>
        </pc:sldMkLst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1956005304" sldId="1223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956005304" sldId="1223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956005304" sldId="1223"/>
            <ac:spMk id="1103875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7T21:46:09.596" v="8207" actId="207"/>
        <pc:sldMkLst>
          <pc:docMk/>
          <pc:sldMk cId="1052025072" sldId="1224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052025072" sldId="122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6:09.596" v="8207" actId="207"/>
          <ac:spMkLst>
            <pc:docMk/>
            <pc:sldMk cId="1052025072" sldId="1224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1:45:55.699" v="8205" actId="207"/>
        <pc:sldMkLst>
          <pc:docMk/>
          <pc:sldMk cId="1066413748" sldId="1225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066413748" sldId="1225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5:55.699" v="8205" actId="207"/>
          <ac:spMkLst>
            <pc:docMk/>
            <pc:sldMk cId="1066413748" sldId="1225"/>
            <ac:spMk id="11038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3129234485" sldId="1226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29234485" sldId="1226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29234485" sldId="1226"/>
            <ac:spMk id="11038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2811433929" sldId="1227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811433929" sldId="1227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811433929" sldId="1227"/>
            <ac:spMk id="110387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8T13:23:24.251" v="8393" actId="20577"/>
        <pc:sldMkLst>
          <pc:docMk/>
          <pc:sldMk cId="1213156398" sldId="1228"/>
        </pc:sldMkLst>
        <pc:spChg chg="add del mod">
          <ac:chgData name="Soheil Abbasloo" userId="d71572ce-aea6-4a3a-9d7a-c1bc96c12f67" providerId="ADAL" clId="{5A221130-90B4-4FFD-B26D-E6AAC359A9C7}" dt="2022-10-16T22:11:46.726" v="756"/>
          <ac:spMkLst>
            <pc:docMk/>
            <pc:sldMk cId="1213156398" sldId="1228"/>
            <ac:spMk id="4" creationId="{C125804A-460C-F7F3-B9F3-6FB20DF85DA3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213156398" sldId="1228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3:23:24.251" v="8393" actId="20577"/>
          <ac:spMkLst>
            <pc:docMk/>
            <pc:sldMk cId="1213156398" sldId="1228"/>
            <ac:spMk id="1103875" creationId="{00000000-0000-0000-0000-000000000000}"/>
          </ac:spMkLst>
        </pc:spChg>
        <pc:graphicFrameChg chg="add del mod">
          <ac:chgData name="Soheil Abbasloo" userId="d71572ce-aea6-4a3a-9d7a-c1bc96c12f67" providerId="ADAL" clId="{5A221130-90B4-4FFD-B26D-E6AAC359A9C7}" dt="2022-10-16T22:11:46.726" v="756"/>
          <ac:graphicFrameMkLst>
            <pc:docMk/>
            <pc:sldMk cId="1213156398" sldId="1228"/>
            <ac:graphicFrameMk id="2" creationId="{00135B4E-F408-00E2-CF4E-0E6EF64D3F31}"/>
          </ac:graphicFrameMkLst>
        </pc:graphicFrameChg>
        <pc:graphicFrameChg chg="add del mod">
          <ac:chgData name="Soheil Abbasloo" userId="d71572ce-aea6-4a3a-9d7a-c1bc96c12f67" providerId="ADAL" clId="{5A221130-90B4-4FFD-B26D-E6AAC359A9C7}" dt="2022-10-16T22:11:46.726" v="756"/>
          <ac:graphicFrameMkLst>
            <pc:docMk/>
            <pc:sldMk cId="1213156398" sldId="1228"/>
            <ac:graphicFrameMk id="3" creationId="{7EE9837B-4985-AE98-1D45-5745DAFC542A}"/>
          </ac:graphicFrameMkLst>
        </pc:graphicFrameChg>
      </pc:sldChg>
      <pc:sldChg chg="modSp add mod modClrScheme modAnim chgLayout">
        <pc:chgData name="Soheil Abbasloo" userId="d71572ce-aea6-4a3a-9d7a-c1bc96c12f67" providerId="ADAL" clId="{5A221130-90B4-4FFD-B26D-E6AAC359A9C7}" dt="2022-10-17T21:46:19.037" v="8209" actId="207"/>
        <pc:sldMkLst>
          <pc:docMk/>
          <pc:sldMk cId="1223983236" sldId="1230"/>
        </pc:sldMkLst>
        <pc:spChg chg="mod ord">
          <ac:chgData name="Soheil Abbasloo" userId="d71572ce-aea6-4a3a-9d7a-c1bc96c12f67" providerId="ADAL" clId="{5A221130-90B4-4FFD-B26D-E6AAC359A9C7}" dt="2022-10-16T22:21:02.897" v="795" actId="120"/>
          <ac:spMkLst>
            <pc:docMk/>
            <pc:sldMk cId="1223983236" sldId="1230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6:19.037" v="8209" actId="207"/>
          <ac:spMkLst>
            <pc:docMk/>
            <pc:sldMk cId="1223983236" sldId="1230"/>
            <ac:spMk id="110899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6T22:50:23.510" v="1149" actId="47"/>
        <pc:sldMkLst>
          <pc:docMk/>
          <pc:sldMk cId="3201738270" sldId="1231"/>
        </pc:sldMkLst>
        <pc:spChg chg="add del mod ord">
          <ac:chgData name="Soheil Abbasloo" userId="d71572ce-aea6-4a3a-9d7a-c1bc96c12f67" providerId="ADAL" clId="{5A221130-90B4-4FFD-B26D-E6AAC359A9C7}" dt="2022-10-16T22:48:42.298" v="1130" actId="700"/>
          <ac:spMkLst>
            <pc:docMk/>
            <pc:sldMk cId="3201738270" sldId="1231"/>
            <ac:spMk id="2" creationId="{C14E2FA7-B5E7-7BD1-AE5D-23C62335E8F0}"/>
          </ac:spMkLst>
        </pc:spChg>
        <pc:spChg chg="mod ord">
          <ac:chgData name="Soheil Abbasloo" userId="d71572ce-aea6-4a3a-9d7a-c1bc96c12f67" providerId="ADAL" clId="{5A221130-90B4-4FFD-B26D-E6AAC359A9C7}" dt="2022-10-16T22:49:21.148" v="1134" actId="120"/>
          <ac:spMkLst>
            <pc:docMk/>
            <pc:sldMk cId="3201738270" sldId="1231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48:54.477" v="1133" actId="700"/>
          <ac:spMkLst>
            <pc:docMk/>
            <pc:sldMk cId="3201738270" sldId="1231"/>
            <ac:spMk id="1108995" creationId="{00000000-0000-0000-0000-000000000000}"/>
          </ac:spMkLst>
        </pc:spChg>
      </pc:sldChg>
      <pc:sldChg chg="addSp delSp modSp add mod modClrScheme modAnim chgLayout">
        <pc:chgData name="Soheil Abbasloo" userId="d71572ce-aea6-4a3a-9d7a-c1bc96c12f67" providerId="ADAL" clId="{5A221130-90B4-4FFD-B26D-E6AAC359A9C7}" dt="2022-10-17T21:45:24.177" v="8202" actId="207"/>
        <pc:sldMkLst>
          <pc:docMk/>
          <pc:sldMk cId="3813444621" sldId="1236"/>
        </pc:sldMkLst>
        <pc:spChg chg="add del mod ord">
          <ac:chgData name="Soheil Abbasloo" userId="d71572ce-aea6-4a3a-9d7a-c1bc96c12f67" providerId="ADAL" clId="{5A221130-90B4-4FFD-B26D-E6AAC359A9C7}" dt="2022-10-16T22:38:27.093" v="1038" actId="700"/>
          <ac:spMkLst>
            <pc:docMk/>
            <pc:sldMk cId="3813444621" sldId="1236"/>
            <ac:spMk id="2" creationId="{80243EA3-5B18-9917-1F6F-28A937A09AD5}"/>
          </ac:spMkLst>
        </pc:spChg>
        <pc:spChg chg="add del mod ord">
          <ac:chgData name="Soheil Abbasloo" userId="d71572ce-aea6-4a3a-9d7a-c1bc96c12f67" providerId="ADAL" clId="{5A221130-90B4-4FFD-B26D-E6AAC359A9C7}" dt="2022-10-16T22:38:58.692" v="1041" actId="700"/>
          <ac:spMkLst>
            <pc:docMk/>
            <pc:sldMk cId="3813444621" sldId="1236"/>
            <ac:spMk id="3" creationId="{295BA186-CF7D-9663-3E81-31244C22A151}"/>
          </ac:spMkLst>
        </pc:spChg>
        <pc:spChg chg="mod ord">
          <ac:chgData name="Soheil Abbasloo" userId="d71572ce-aea6-4a3a-9d7a-c1bc96c12f67" providerId="ADAL" clId="{5A221130-90B4-4FFD-B26D-E6AAC359A9C7}" dt="2022-10-16T22:39:45.811" v="1047" actId="403"/>
          <ac:spMkLst>
            <pc:docMk/>
            <pc:sldMk cId="3813444621" sldId="1236"/>
            <ac:spMk id="28058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5:24.177" v="8202" actId="207"/>
          <ac:spMkLst>
            <pc:docMk/>
            <pc:sldMk cId="3813444621" sldId="1236"/>
            <ac:spMk id="280581" creationId="{00000000-0000-0000-0000-000000000000}"/>
          </ac:spMkLst>
        </pc:sp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7T00:00:07.525" v="1264"/>
        <pc:sldMkLst>
          <pc:docMk/>
          <pc:sldMk cId="1206250267" sldId="1237"/>
        </pc:sldMkLst>
        <pc:spChg chg="add del mod ord">
          <ac:chgData name="Soheil Abbasloo" userId="d71572ce-aea6-4a3a-9d7a-c1bc96c12f67" providerId="ADAL" clId="{5A221130-90B4-4FFD-B26D-E6AAC359A9C7}" dt="2022-10-16T22:54:00.724" v="1180" actId="700"/>
          <ac:spMkLst>
            <pc:docMk/>
            <pc:sldMk cId="1206250267" sldId="1237"/>
            <ac:spMk id="3" creationId="{E8E6051D-6D7D-E7E5-6E7E-BF61E3ACC90D}"/>
          </ac:spMkLst>
        </pc:spChg>
        <pc:spChg chg="add mod">
          <ac:chgData name="Soheil Abbasloo" userId="d71572ce-aea6-4a3a-9d7a-c1bc96c12f67" providerId="ADAL" clId="{5A221130-90B4-4FFD-B26D-E6AAC359A9C7}" dt="2022-10-16T23:54:22.614" v="1250" actId="1076"/>
          <ac:spMkLst>
            <pc:docMk/>
            <pc:sldMk cId="1206250267" sldId="1237"/>
            <ac:spMk id="6" creationId="{91D608DF-DAF2-F8A9-452C-DD7E190221B2}"/>
          </ac:spMkLst>
        </pc:spChg>
        <pc:spChg chg="mod ord">
          <ac:chgData name="Soheil Abbasloo" userId="d71572ce-aea6-4a3a-9d7a-c1bc96c12f67" providerId="ADAL" clId="{5A221130-90B4-4FFD-B26D-E6AAC359A9C7}" dt="2022-10-16T23:59:49.670" v="1260" actId="2711"/>
          <ac:spMkLst>
            <pc:docMk/>
            <pc:sldMk cId="1206250267" sldId="1237"/>
            <ac:spMk id="8294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3:59:56.079" v="1263" actId="404"/>
          <ac:spMkLst>
            <pc:docMk/>
            <pc:sldMk cId="1206250267" sldId="1237"/>
            <ac:spMk id="284674" creationId="{00000000-0000-0000-0000-000000000000}"/>
          </ac:spMkLst>
        </pc:spChg>
        <pc:grpChg chg="del">
          <ac:chgData name="Soheil Abbasloo" userId="d71572ce-aea6-4a3a-9d7a-c1bc96c12f67" providerId="ADAL" clId="{5A221130-90B4-4FFD-B26D-E6AAC359A9C7}" dt="2022-10-16T23:51:17.675" v="1206" actId="478"/>
          <ac:grpSpMkLst>
            <pc:docMk/>
            <pc:sldMk cId="1206250267" sldId="1237"/>
            <ac:grpSpMk id="2" creationId="{00000000-0000-0000-0000-000000000000}"/>
          </ac:grpSpMkLst>
        </pc:grpChg>
        <pc:graphicFrameChg chg="add mod modGraphic">
          <ac:chgData name="Soheil Abbasloo" userId="d71572ce-aea6-4a3a-9d7a-c1bc96c12f67" providerId="ADAL" clId="{5A221130-90B4-4FFD-B26D-E6AAC359A9C7}" dt="2022-10-16T23:53:56.441" v="1242" actId="1076"/>
          <ac:graphicFrameMkLst>
            <pc:docMk/>
            <pc:sldMk cId="1206250267" sldId="1237"/>
            <ac:graphicFrameMk id="4" creationId="{5AB6E606-46D8-23D6-C937-914FE35A29A0}"/>
          </ac:graphicFrameMkLst>
        </pc:graphicFrameChg>
      </pc:sldChg>
      <pc:sldChg chg="addSp delSp modSp add del mod ord modClrScheme modAnim chgLayout">
        <pc:chgData name="Soheil Abbasloo" userId="d71572ce-aea6-4a3a-9d7a-c1bc96c12f67" providerId="ADAL" clId="{5A221130-90B4-4FFD-B26D-E6AAC359A9C7}" dt="2022-10-17T21:17:36.319" v="7632"/>
        <pc:sldMkLst>
          <pc:docMk/>
          <pc:sldMk cId="2554346004" sldId="1239"/>
        </pc:sldMkLst>
        <pc:spChg chg="add del mod ord">
          <ac:chgData name="Soheil Abbasloo" userId="d71572ce-aea6-4a3a-9d7a-c1bc96c12f67" providerId="ADAL" clId="{5A221130-90B4-4FFD-B26D-E6AAC359A9C7}" dt="2022-10-17T15:14:10.777" v="3187" actId="478"/>
          <ac:spMkLst>
            <pc:docMk/>
            <pc:sldMk cId="2554346004" sldId="1239"/>
            <ac:spMk id="2" creationId="{2EA3C634-5343-B8E2-C942-EF320AD60352}"/>
          </ac:spMkLst>
        </pc:spChg>
        <pc:spChg chg="add mod">
          <ac:chgData name="Soheil Abbasloo" userId="d71572ce-aea6-4a3a-9d7a-c1bc96c12f67" providerId="ADAL" clId="{5A221130-90B4-4FFD-B26D-E6AAC359A9C7}" dt="2022-10-17T15:17:18.026" v="3279" actId="14100"/>
          <ac:spMkLst>
            <pc:docMk/>
            <pc:sldMk cId="2554346004" sldId="1239"/>
            <ac:spMk id="4" creationId="{5AE446B2-B4C7-B12E-B347-FDE5B475E2C9}"/>
          </ac:spMkLst>
        </pc:spChg>
        <pc:spChg chg="mod ord">
          <ac:chgData name="Soheil Abbasloo" userId="d71572ce-aea6-4a3a-9d7a-c1bc96c12f67" providerId="ADAL" clId="{5A221130-90B4-4FFD-B26D-E6AAC359A9C7}" dt="2022-10-17T15:14:08.287" v="3186" actId="700"/>
          <ac:spMkLst>
            <pc:docMk/>
            <pc:sldMk cId="2554346004" sldId="1239"/>
            <ac:spMk id="2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14:08.287" v="3186" actId="700"/>
          <ac:spMkLst>
            <pc:docMk/>
            <pc:sldMk cId="2554346004" sldId="1239"/>
            <ac:spMk id="11233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26.935" v="7059" actId="2711"/>
          <ac:spMkLst>
            <pc:docMk/>
            <pc:sldMk cId="2554346004" sldId="1239"/>
            <ac:spMk id="11233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3.788" v="7056" actId="2711"/>
          <ac:spMkLst>
            <pc:docMk/>
            <pc:sldMk cId="2554346004" sldId="1239"/>
            <ac:spMk id="11233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7.411" v="7057" actId="2711"/>
          <ac:spMkLst>
            <pc:docMk/>
            <pc:sldMk cId="2554346004" sldId="1239"/>
            <ac:spMk id="112333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20.835" v="7058" actId="2711"/>
          <ac:spMkLst>
            <pc:docMk/>
            <pc:sldMk cId="2554346004" sldId="1239"/>
            <ac:spMk id="112334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0.524" v="7055" actId="2711"/>
          <ac:spMkLst>
            <pc:docMk/>
            <pc:sldMk cId="2554346004" sldId="1239"/>
            <ac:spMk id="112334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23.926" v="3260" actId="1076"/>
          <ac:spMkLst>
            <pc:docMk/>
            <pc:sldMk cId="2554346004" sldId="1239"/>
            <ac:spMk id="112334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06.262" v="7054" actId="2711"/>
          <ac:spMkLst>
            <pc:docMk/>
            <pc:sldMk cId="2554346004" sldId="1239"/>
            <ac:spMk id="1123349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5A221130-90B4-4FFD-B26D-E6AAC359A9C7}" dt="2022-10-17T14:05:26.244" v="2544"/>
        <pc:sldMkLst>
          <pc:docMk/>
          <pc:sldMk cId="696297983" sldId="1270"/>
        </pc:sldMkLst>
        <pc:spChg chg="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696297983" sldId="1270"/>
            <ac:spMk id="2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03:05.363" v="2422" actId="478"/>
          <ac:spMkLst>
            <pc:docMk/>
            <pc:sldMk cId="696297983" sldId="1270"/>
            <ac:spMk id="3" creationId="{00000000-0000-0000-0000-000000000000}"/>
          </ac:spMkLst>
        </pc:spChg>
        <pc:spChg chg="add mod">
          <ac:chgData name="Soheil Abbasloo" userId="d71572ce-aea6-4a3a-9d7a-c1bc96c12f67" providerId="ADAL" clId="{5A221130-90B4-4FFD-B26D-E6AAC359A9C7}" dt="2022-10-17T14:01:06.704" v="2374" actId="1036"/>
          <ac:spMkLst>
            <pc:docMk/>
            <pc:sldMk cId="696297983" sldId="1270"/>
            <ac:spMk id="4" creationId="{AFAD2C11-0944-AA32-134E-1B8193041E1E}"/>
          </ac:spMkLst>
        </pc:spChg>
        <pc:spChg chg="del mod ord">
          <ac:chgData name="Soheil Abbasloo" userId="d71572ce-aea6-4a3a-9d7a-c1bc96c12f67" providerId="ADAL" clId="{5A221130-90B4-4FFD-B26D-E6AAC359A9C7}" dt="2022-10-17T14:02:08.625" v="2404" actId="478"/>
          <ac:spMkLst>
            <pc:docMk/>
            <pc:sldMk cId="696297983" sldId="1270"/>
            <ac:spMk id="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01:11.776" v="2377" actId="5793"/>
          <ac:spMkLst>
            <pc:docMk/>
            <pc:sldMk cId="696297983" sldId="1270"/>
            <ac:spMk id="6" creationId="{00000000-0000-0000-0000-000000000000}"/>
          </ac:spMkLst>
        </pc:spChg>
        <pc:spChg chg="add del mod">
          <ac:chgData name="Soheil Abbasloo" userId="d71572ce-aea6-4a3a-9d7a-c1bc96c12f67" providerId="ADAL" clId="{5A221130-90B4-4FFD-B26D-E6AAC359A9C7}" dt="2022-10-17T14:03:13.732" v="2426" actId="478"/>
          <ac:spMkLst>
            <pc:docMk/>
            <pc:sldMk cId="696297983" sldId="1270"/>
            <ac:spMk id="9" creationId="{8845EEF7-1582-1E05-450C-DD5962359744}"/>
          </ac:spMkLst>
        </pc:spChg>
        <pc:spChg chg="add mod">
          <ac:chgData name="Soheil Abbasloo" userId="d71572ce-aea6-4a3a-9d7a-c1bc96c12f67" providerId="ADAL" clId="{5A221130-90B4-4FFD-B26D-E6AAC359A9C7}" dt="2022-10-17T14:03:01.490" v="2421" actId="20577"/>
          <ac:spMkLst>
            <pc:docMk/>
            <pc:sldMk cId="696297983" sldId="1270"/>
            <ac:spMk id="10" creationId="{D7ACA216-3648-1C71-D443-B4211D96A37D}"/>
          </ac:spMkLst>
        </pc:spChg>
        <pc:spChg chg="add del mod">
          <ac:chgData name="Soheil Abbasloo" userId="d71572ce-aea6-4a3a-9d7a-c1bc96c12f67" providerId="ADAL" clId="{5A221130-90B4-4FFD-B26D-E6AAC359A9C7}" dt="2022-10-17T14:03:11.346" v="2425" actId="478"/>
          <ac:spMkLst>
            <pc:docMk/>
            <pc:sldMk cId="696297983" sldId="1270"/>
            <ac:spMk id="12" creationId="{248D496D-BACD-AAEE-81C8-C28523A7E995}"/>
          </ac:spMkLst>
        </pc:spChg>
        <pc:spChg chg="add mod">
          <ac:chgData name="Soheil Abbasloo" userId="d71572ce-aea6-4a3a-9d7a-c1bc96c12f67" providerId="ADAL" clId="{5A221130-90B4-4FFD-B26D-E6AAC359A9C7}" dt="2022-10-17T14:05:26.093" v="2543" actId="20577"/>
          <ac:spMkLst>
            <pc:docMk/>
            <pc:sldMk cId="696297983" sldId="1270"/>
            <ac:spMk id="13" creationId="{9C252DAC-CDA2-1AB8-952F-662765089661}"/>
          </ac:spMkLst>
        </pc:spChg>
        <pc:picChg chg="add mod">
          <ac:chgData name="Soheil Abbasloo" userId="d71572ce-aea6-4a3a-9d7a-c1bc96c12f67" providerId="ADAL" clId="{5A221130-90B4-4FFD-B26D-E6AAC359A9C7}" dt="2022-10-17T14:01:06.704" v="2374" actId="1036"/>
          <ac:picMkLst>
            <pc:docMk/>
            <pc:sldMk cId="696297983" sldId="1270"/>
            <ac:picMk id="7" creationId="{87192BD6-5B49-63CA-84A0-B491366D9165}"/>
          </ac:picMkLst>
        </pc:picChg>
        <pc:picChg chg="add mod">
          <ac:chgData name="Soheil Abbasloo" userId="d71572ce-aea6-4a3a-9d7a-c1bc96c12f67" providerId="ADAL" clId="{5A221130-90B4-4FFD-B26D-E6AAC359A9C7}" dt="2022-10-17T14:01:06.704" v="2374" actId="1036"/>
          <ac:picMkLst>
            <pc:docMk/>
            <pc:sldMk cId="696297983" sldId="1270"/>
            <ac:picMk id="8" creationId="{C11C24A0-15F0-7CC0-89F7-F030E73816E1}"/>
          </ac:picMkLst>
        </pc:picChg>
      </pc:sldChg>
      <pc:sldChg chg="addSp delSp modSp mod modClrScheme chgLayout">
        <pc:chgData name="Soheil Abbasloo" userId="d71572ce-aea6-4a3a-9d7a-c1bc96c12f67" providerId="ADAL" clId="{5A221130-90B4-4FFD-B26D-E6AAC359A9C7}" dt="2022-10-17T14:08:04.251" v="2588" actId="114"/>
        <pc:sldMkLst>
          <pc:docMk/>
          <pc:sldMk cId="2796394357" sldId="1271"/>
        </pc:sldMkLst>
        <pc:spChg chg="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2796394357" sldId="127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4:08:04.251" v="2588" actId="114"/>
          <ac:spMkLst>
            <pc:docMk/>
            <pc:sldMk cId="2796394357" sldId="1271"/>
            <ac:spMk id="3" creationId="{2486E861-0ADD-779B-1B84-F7818124C99A}"/>
          </ac:spMkLst>
        </pc:spChg>
        <pc:spChg chg="del mod">
          <ac:chgData name="Soheil Abbasloo" userId="d71572ce-aea6-4a3a-9d7a-c1bc96c12f67" providerId="ADAL" clId="{5A221130-90B4-4FFD-B26D-E6AAC359A9C7}" dt="2022-10-17T14:07:24.334" v="2578" actId="478"/>
          <ac:spMkLst>
            <pc:docMk/>
            <pc:sldMk cId="2796394357" sldId="1271"/>
            <ac:spMk id="6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5A221130-90B4-4FFD-B26D-E6AAC359A9C7}" dt="2022-10-17T18:58:40.880" v="5587" actId="20577"/>
        <pc:sldMkLst>
          <pc:docMk/>
          <pc:sldMk cId="3129311390" sldId="1272"/>
        </pc:sldMkLst>
        <pc:spChg chg="mod">
          <ac:chgData name="Soheil Abbasloo" userId="d71572ce-aea6-4a3a-9d7a-c1bc96c12f67" providerId="ADAL" clId="{5A221130-90B4-4FFD-B26D-E6AAC359A9C7}" dt="2022-10-17T14:10:59.775" v="2633" actId="1037"/>
          <ac:spMkLst>
            <pc:docMk/>
            <pc:sldMk cId="3129311390" sldId="1272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42.193" v="2671" actId="403"/>
          <ac:spMkLst>
            <pc:docMk/>
            <pc:sldMk cId="3129311390" sldId="1272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5A221130-90B4-4FFD-B26D-E6AAC359A9C7}" dt="2022-10-17T14:08:20.840" v="2589" actId="478"/>
          <ac:spMkLst>
            <pc:docMk/>
            <pc:sldMk cId="3129311390" sldId="1272"/>
            <ac:spMk id="5" creationId="{3B781B97-88F0-4026-BDDE-E91D6EC0E278}"/>
          </ac:spMkLst>
        </pc:spChg>
        <pc:spChg chg="mod">
          <ac:chgData name="Soheil Abbasloo" userId="d71572ce-aea6-4a3a-9d7a-c1bc96c12f67" providerId="ADAL" clId="{5A221130-90B4-4FFD-B26D-E6AAC359A9C7}" dt="2022-10-17T14:12:44.844" v="2673" actId="404"/>
          <ac:spMkLst>
            <pc:docMk/>
            <pc:sldMk cId="3129311390" sldId="1272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40.880" v="5587" actId="20577"/>
          <ac:spMkLst>
            <pc:docMk/>
            <pc:sldMk cId="3129311390" sldId="1272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8:48.553" v="5588"/>
        <pc:sldMkLst>
          <pc:docMk/>
          <pc:sldMk cId="2518647180" sldId="1273"/>
        </pc:sldMkLst>
        <pc:spChg chg="mod">
          <ac:chgData name="Soheil Abbasloo" userId="d71572ce-aea6-4a3a-9d7a-c1bc96c12f67" providerId="ADAL" clId="{5A221130-90B4-4FFD-B26D-E6AAC359A9C7}" dt="2022-10-17T14:11:32.413" v="2655" actId="20577"/>
          <ac:spMkLst>
            <pc:docMk/>
            <pc:sldMk cId="2518647180" sldId="1273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1:20.288" v="2653" actId="1037"/>
          <ac:spMkLst>
            <pc:docMk/>
            <pc:sldMk cId="2518647180" sldId="1273"/>
            <ac:spMk id="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31.062" v="2663" actId="404"/>
          <ac:spMkLst>
            <pc:docMk/>
            <pc:sldMk cId="2518647180" sldId="1273"/>
            <ac:spMk id="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21.564" v="2658" actId="207"/>
          <ac:spMkLst>
            <pc:docMk/>
            <pc:sldMk cId="2518647180" sldId="1273"/>
            <ac:spMk id="6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2518647180" sldId="1273"/>
            <ac:spMk id="8" creationId="{39DE91AE-77B3-92C0-0225-0B5B60995ECF}"/>
          </ac:spMkLst>
        </pc:spChg>
        <pc:spChg chg="mod">
          <ac:chgData name="Soheil Abbasloo" userId="d71572ce-aea6-4a3a-9d7a-c1bc96c12f67" providerId="ADAL" clId="{5A221130-90B4-4FFD-B26D-E6AAC359A9C7}" dt="2022-10-17T14:12:03.971" v="2657" actId="207"/>
          <ac:spMkLst>
            <pc:docMk/>
            <pc:sldMk cId="2518647180" sldId="1273"/>
            <ac:spMk id="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35.114" v="2668" actId="404"/>
          <ac:spMkLst>
            <pc:docMk/>
            <pc:sldMk cId="2518647180" sldId="1273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48.553" v="5588"/>
          <ac:spMkLst>
            <pc:docMk/>
            <pc:sldMk cId="2518647180" sldId="1273"/>
            <ac:spMk id="1127426" creationId="{00000000-0000-0000-0000-000000000000}"/>
          </ac:spMkLst>
        </pc:spChg>
        <pc:grpChg chg="mod">
          <ac:chgData name="Soheil Abbasloo" userId="d71572ce-aea6-4a3a-9d7a-c1bc96c12f67" providerId="ADAL" clId="{5A221130-90B4-4FFD-B26D-E6AAC359A9C7}" dt="2022-10-17T14:12:03.971" v="2657" actId="207"/>
          <ac:grpSpMkLst>
            <pc:docMk/>
            <pc:sldMk cId="2518647180" sldId="1273"/>
            <ac:grpSpMk id="7" creationId="{00000000-0000-0000-0000-000000000000}"/>
          </ac:grpSpMkLst>
        </pc:grpChg>
      </pc:sldChg>
      <pc:sldChg chg="addSp modSp mod modClrScheme chgLayout">
        <pc:chgData name="Soheil Abbasloo" userId="d71572ce-aea6-4a3a-9d7a-c1bc96c12f67" providerId="ADAL" clId="{5A221130-90B4-4FFD-B26D-E6AAC359A9C7}" dt="2022-10-17T18:58:52.527" v="5589"/>
        <pc:sldMkLst>
          <pc:docMk/>
          <pc:sldMk cId="3429395054" sldId="1274"/>
        </pc:sldMkLst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3429395054" sldId="1274"/>
            <ac:spMk id="2" creationId="{2A173223-D100-C622-7C2E-85106F6B2C17}"/>
          </ac:spMkLst>
        </pc:spChg>
        <pc:spChg chg="mod">
          <ac:chgData name="Soheil Abbasloo" userId="d71572ce-aea6-4a3a-9d7a-c1bc96c12f67" providerId="ADAL" clId="{5A221130-90B4-4FFD-B26D-E6AAC359A9C7}" dt="2022-10-17T14:13:53.786" v="2675" actId="1076"/>
          <ac:spMkLst>
            <pc:docMk/>
            <pc:sldMk cId="3429395054" sldId="1274"/>
            <ac:spMk id="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4:53.967" v="2681" actId="207"/>
          <ac:spMkLst>
            <pc:docMk/>
            <pc:sldMk cId="3429395054" sldId="1274"/>
            <ac:spMk id="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4:01.653" v="2680" actId="404"/>
          <ac:spMkLst>
            <pc:docMk/>
            <pc:sldMk cId="3429395054" sldId="1274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52.527" v="5589"/>
          <ac:spMkLst>
            <pc:docMk/>
            <pc:sldMk cId="3429395054" sldId="1274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8:57.402" v="5590"/>
        <pc:sldMkLst>
          <pc:docMk/>
          <pc:sldMk cId="354572295" sldId="1275"/>
        </pc:sldMkLst>
        <pc:spChg chg="mod">
          <ac:chgData name="Soheil Abbasloo" userId="d71572ce-aea6-4a3a-9d7a-c1bc96c12f67" providerId="ADAL" clId="{5A221130-90B4-4FFD-B26D-E6AAC359A9C7}" dt="2022-10-17T14:16:21.272" v="2731" actId="207"/>
          <ac:spMkLst>
            <pc:docMk/>
            <pc:sldMk cId="354572295" sldId="1275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6:47.441" v="2751" actId="1036"/>
          <ac:spMkLst>
            <pc:docMk/>
            <pc:sldMk cId="354572295" sldId="1275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354572295" sldId="1275"/>
            <ac:spMk id="4" creationId="{C8424F44-CA43-ADF5-6D7C-C14C20D96587}"/>
          </ac:spMkLst>
        </pc:spChg>
        <pc:spChg chg="mod">
          <ac:chgData name="Soheil Abbasloo" userId="d71572ce-aea6-4a3a-9d7a-c1bc96c12f67" providerId="ADAL" clId="{5A221130-90B4-4FFD-B26D-E6AAC359A9C7}" dt="2022-10-17T18:48:25.193" v="5312" actId="404"/>
          <ac:spMkLst>
            <pc:docMk/>
            <pc:sldMk cId="354572295" sldId="1275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57.402" v="5590"/>
          <ac:spMkLst>
            <pc:docMk/>
            <pc:sldMk cId="354572295" sldId="1275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9:01.397" v="5591"/>
        <pc:sldMkLst>
          <pc:docMk/>
          <pc:sldMk cId="1720482916" sldId="1276"/>
        </pc:sldMkLst>
        <pc:spChg chg="mod">
          <ac:chgData name="Soheil Abbasloo" userId="d71572ce-aea6-4a3a-9d7a-c1bc96c12f67" providerId="ADAL" clId="{5A221130-90B4-4FFD-B26D-E6AAC359A9C7}" dt="2022-10-17T14:16:25.417" v="2732" actId="207"/>
          <ac:spMkLst>
            <pc:docMk/>
            <pc:sldMk cId="1720482916" sldId="127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1720482916" sldId="1276"/>
            <ac:spMk id="3" creationId="{F14CA613-8DFA-1CD6-7BD5-384B58F31A41}"/>
          </ac:spMkLst>
        </pc:spChg>
        <pc:spChg chg="mod">
          <ac:chgData name="Soheil Abbasloo" userId="d71572ce-aea6-4a3a-9d7a-c1bc96c12f67" providerId="ADAL" clId="{5A221130-90B4-4FFD-B26D-E6AAC359A9C7}" dt="2022-10-17T14:16:00.744" v="2729" actId="1035"/>
          <ac:spMkLst>
            <pc:docMk/>
            <pc:sldMk cId="1720482916" sldId="1276"/>
            <ac:spMk id="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6:09.996" v="2730" actId="207"/>
          <ac:spMkLst>
            <pc:docMk/>
            <pc:sldMk cId="1720482916" sldId="1276"/>
            <ac:spMk id="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5:48.369" v="2687" actId="404"/>
          <ac:spMkLst>
            <pc:docMk/>
            <pc:sldMk cId="1720482916" sldId="1276"/>
            <ac:spMk id="3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5:53.414" v="2692" actId="404"/>
          <ac:spMkLst>
            <pc:docMk/>
            <pc:sldMk cId="1720482916" sldId="1276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9:01.397" v="5591"/>
          <ac:spMkLst>
            <pc:docMk/>
            <pc:sldMk cId="1720482916" sldId="1276"/>
            <ac:spMk id="1127426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20:49:07.923" v="7202" actId="6549"/>
        <pc:sldMkLst>
          <pc:docMk/>
          <pc:sldMk cId="736186780" sldId="1277"/>
        </pc:sldMkLst>
        <pc:spChg chg="mod ord">
          <ac:chgData name="Soheil Abbasloo" userId="d71572ce-aea6-4a3a-9d7a-c1bc96c12f67" providerId="ADAL" clId="{5A221130-90B4-4FFD-B26D-E6AAC359A9C7}" dt="2022-10-17T20:49:07.923" v="7202" actId="6549"/>
          <ac:spMkLst>
            <pc:docMk/>
            <pc:sldMk cId="736186780" sldId="127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01:31.887" v="5660" actId="20577"/>
          <ac:spMkLst>
            <pc:docMk/>
            <pc:sldMk cId="736186780" sldId="1277"/>
            <ac:spMk id="3" creationId="{00000000-0000-0000-0000-000000000000}"/>
          </ac:spMkLst>
        </pc:spChg>
      </pc:sldChg>
      <pc:sldChg chg="addSp delSp modSp add mod modClrScheme chgLayout">
        <pc:chgData name="Soheil Abbasloo" userId="d71572ce-aea6-4a3a-9d7a-c1bc96c12f67" providerId="ADAL" clId="{5A221130-90B4-4FFD-B26D-E6AAC359A9C7}" dt="2022-10-16T22:51:41.191" v="1165" actId="207"/>
        <pc:sldMkLst>
          <pc:docMk/>
          <pc:sldMk cId="2632851392" sldId="1293"/>
        </pc:sldMkLst>
        <pc:spChg chg="add del mod ord">
          <ac:chgData name="Soheil Abbasloo" userId="d71572ce-aea6-4a3a-9d7a-c1bc96c12f67" providerId="ADAL" clId="{5A221130-90B4-4FFD-B26D-E6AAC359A9C7}" dt="2022-10-16T22:12:28.684" v="761" actId="700"/>
          <ac:spMkLst>
            <pc:docMk/>
            <pc:sldMk cId="2632851392" sldId="1293"/>
            <ac:spMk id="2" creationId="{708A03E1-6652-DC5B-E6EA-70B62AA874A7}"/>
          </ac:spMkLst>
        </pc:spChg>
        <pc:spChg chg="add del mod ord">
          <ac:chgData name="Soheil Abbasloo" userId="d71572ce-aea6-4a3a-9d7a-c1bc96c12f67" providerId="ADAL" clId="{5A221130-90B4-4FFD-B26D-E6AAC359A9C7}" dt="2022-10-16T22:12:21.672" v="760" actId="700"/>
          <ac:spMkLst>
            <pc:docMk/>
            <pc:sldMk cId="2632851392" sldId="1293"/>
            <ac:spMk id="3" creationId="{9519E63B-EBAB-4990-F431-8F717711E033}"/>
          </ac:spMkLst>
        </pc:spChg>
        <pc:spChg chg="add del mod ord">
          <ac:chgData name="Soheil Abbasloo" userId="d71572ce-aea6-4a3a-9d7a-c1bc96c12f67" providerId="ADAL" clId="{5A221130-90B4-4FFD-B26D-E6AAC359A9C7}" dt="2022-10-16T22:12:32.058" v="762" actId="478"/>
          <ac:spMkLst>
            <pc:docMk/>
            <pc:sldMk cId="2632851392" sldId="1293"/>
            <ac:spMk id="4" creationId="{CAA03E19-F26A-D1EC-E5CF-3E3012F4E828}"/>
          </ac:spMkLst>
        </pc:spChg>
        <pc:spChg chg="add del mod ord">
          <ac:chgData name="Soheil Abbasloo" userId="d71572ce-aea6-4a3a-9d7a-c1bc96c12f67" providerId="ADAL" clId="{5A221130-90B4-4FFD-B26D-E6AAC359A9C7}" dt="2022-10-16T22:18:07.596" v="786" actId="478"/>
          <ac:spMkLst>
            <pc:docMk/>
            <pc:sldMk cId="2632851392" sldId="1293"/>
            <ac:spMk id="5" creationId="{00000000-0000-0000-0000-000000000000}"/>
          </ac:spMkLst>
        </pc:spChg>
        <pc:spChg chg="add del mod">
          <ac:chgData name="Soheil Abbasloo" userId="d71572ce-aea6-4a3a-9d7a-c1bc96c12f67" providerId="ADAL" clId="{5A221130-90B4-4FFD-B26D-E6AAC359A9C7}" dt="2022-10-16T22:13:49.898" v="769"/>
          <ac:spMkLst>
            <pc:docMk/>
            <pc:sldMk cId="2632851392" sldId="1293"/>
            <ac:spMk id="6" creationId="{F10D8D38-D969-BF73-FA6D-7E151588A609}"/>
          </ac:spMkLst>
        </pc:spChg>
        <pc:spChg chg="add del mod">
          <ac:chgData name="Soheil Abbasloo" userId="d71572ce-aea6-4a3a-9d7a-c1bc96c12f67" providerId="ADAL" clId="{5A221130-90B4-4FFD-B26D-E6AAC359A9C7}" dt="2022-10-16T22:13:49.898" v="769"/>
          <ac:spMkLst>
            <pc:docMk/>
            <pc:sldMk cId="2632851392" sldId="1293"/>
            <ac:spMk id="7" creationId="{C9FBC683-4898-8125-A83E-88BBB624B163}"/>
          </ac:spMkLst>
        </pc:spChg>
        <pc:spChg chg="add del mod ord">
          <ac:chgData name="Soheil Abbasloo" userId="d71572ce-aea6-4a3a-9d7a-c1bc96c12f67" providerId="ADAL" clId="{5A221130-90B4-4FFD-B26D-E6AAC359A9C7}" dt="2022-10-16T22:15:54.765" v="772" actId="700"/>
          <ac:spMkLst>
            <pc:docMk/>
            <pc:sldMk cId="2632851392" sldId="1293"/>
            <ac:spMk id="8" creationId="{5508FB6E-8363-5CE7-DCA5-C506D82E1DC9}"/>
          </ac:spMkLst>
        </pc:spChg>
        <pc:spChg chg="add del mod ord">
          <ac:chgData name="Soheil Abbasloo" userId="d71572ce-aea6-4a3a-9d7a-c1bc96c12f67" providerId="ADAL" clId="{5A221130-90B4-4FFD-B26D-E6AAC359A9C7}" dt="2022-10-16T22:16:31.375" v="780" actId="700"/>
          <ac:spMkLst>
            <pc:docMk/>
            <pc:sldMk cId="2632851392" sldId="1293"/>
            <ac:spMk id="9" creationId="{CA59452E-CE13-C89E-F141-E1616ACB8711}"/>
          </ac:spMkLst>
        </pc:spChg>
        <pc:spChg chg="add del mod ord">
          <ac:chgData name="Soheil Abbasloo" userId="d71572ce-aea6-4a3a-9d7a-c1bc96c12f67" providerId="ADAL" clId="{5A221130-90B4-4FFD-B26D-E6AAC359A9C7}" dt="2022-10-16T22:16:54.756" v="781" actId="478"/>
          <ac:spMkLst>
            <pc:docMk/>
            <pc:sldMk cId="2632851392" sldId="1293"/>
            <ac:spMk id="10" creationId="{24C4C759-BB02-F21F-16F3-E915D5306931}"/>
          </ac:spMkLst>
        </pc:spChg>
        <pc:spChg chg="add mod ord">
          <ac:chgData name="Soheil Abbasloo" userId="d71572ce-aea6-4a3a-9d7a-c1bc96c12f67" providerId="ADAL" clId="{5A221130-90B4-4FFD-B26D-E6AAC359A9C7}" dt="2022-10-16T22:51:41.191" v="1165" actId="207"/>
          <ac:spMkLst>
            <pc:docMk/>
            <pc:sldMk cId="2632851392" sldId="1293"/>
            <ac:spMk id="11" creationId="{EE1F6650-EC1E-951C-4A99-E5AFFCFB048E}"/>
          </ac:spMkLst>
        </pc:spChg>
        <pc:spChg chg="add del mod ord">
          <ac:chgData name="Soheil Abbasloo" userId="d71572ce-aea6-4a3a-9d7a-c1bc96c12f67" providerId="ADAL" clId="{5A221130-90B4-4FFD-B26D-E6AAC359A9C7}" dt="2022-10-16T22:51:26.227" v="1164" actId="478"/>
          <ac:spMkLst>
            <pc:docMk/>
            <pc:sldMk cId="2632851392" sldId="1293"/>
            <ac:spMk id="12" creationId="{DF0447DC-750B-98DF-F7CB-C28F9860949E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9:53:37.915" v="6802" actId="47"/>
        <pc:sldMkLst>
          <pc:docMk/>
          <pc:sldMk cId="1511952098" sldId="1294"/>
        </pc:sldMkLst>
        <pc:spChg chg="mod ord">
          <ac:chgData name="Soheil Abbasloo" userId="d71572ce-aea6-4a3a-9d7a-c1bc96c12f67" providerId="ADAL" clId="{5A221130-90B4-4FFD-B26D-E6AAC359A9C7}" dt="2022-10-17T14:54:51.512" v="3049" actId="20577"/>
          <ac:spMkLst>
            <pc:docMk/>
            <pc:sldMk cId="1511952098" sldId="1294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511952098" sldId="1294"/>
            <ac:spMk id="1108995" creationId="{00000000-0000-0000-0000-000000000000}"/>
          </ac:spMkLst>
        </pc:spChg>
      </pc:sldChg>
      <pc:sldChg chg="addSp delSp modSp mod modClrScheme delAnim modAnim chgLayout">
        <pc:chgData name="Soheil Abbasloo" userId="d71572ce-aea6-4a3a-9d7a-c1bc96c12f67" providerId="ADAL" clId="{5A221130-90B4-4FFD-B26D-E6AAC359A9C7}" dt="2022-10-17T20:00:49.288" v="6819" actId="21"/>
        <pc:sldMkLst>
          <pc:docMk/>
          <pc:sldMk cId="2021894071" sldId="1296"/>
        </pc:sldMkLst>
        <pc:spChg chg="mod ord">
          <ac:chgData name="Soheil Abbasloo" userId="d71572ce-aea6-4a3a-9d7a-c1bc96c12f67" providerId="ADAL" clId="{5A221130-90B4-4FFD-B26D-E6AAC359A9C7}" dt="2022-10-17T14:05:26.366" v="2545" actId="700"/>
          <ac:spMkLst>
            <pc:docMk/>
            <pc:sldMk cId="2021894071" sldId="1296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5A221130-90B4-4FFD-B26D-E6AAC359A9C7}" dt="2022-10-17T14:05:26.366" v="2545" actId="700"/>
          <ac:spMkLst>
            <pc:docMk/>
            <pc:sldMk cId="2021894071" sldId="1296"/>
            <ac:spMk id="3" creationId="{96B57A28-2855-1ED8-AE56-D92EBBE4AF3E}"/>
          </ac:spMkLst>
        </pc:spChg>
        <pc:spChg chg="add del mod ord">
          <ac:chgData name="Soheil Abbasloo" userId="d71572ce-aea6-4a3a-9d7a-c1bc96c12f67" providerId="ADAL" clId="{5A221130-90B4-4FFD-B26D-E6AAC359A9C7}" dt="2022-10-17T20:00:49.288" v="6819" actId="21"/>
          <ac:spMkLst>
            <pc:docMk/>
            <pc:sldMk cId="2021894071" sldId="1296"/>
            <ac:spMk id="4" creationId="{A4DBEC36-623E-390E-30DB-619FE0492135}"/>
          </ac:spMkLst>
        </pc:spChg>
        <pc:spChg chg="add del mod ord">
          <ac:chgData name="Soheil Abbasloo" userId="d71572ce-aea6-4a3a-9d7a-c1bc96c12f67" providerId="ADAL" clId="{5A221130-90B4-4FFD-B26D-E6AAC359A9C7}" dt="2022-10-17T14:05:18.603" v="2528" actId="700"/>
          <ac:spMkLst>
            <pc:docMk/>
            <pc:sldMk cId="2021894071" sldId="1296"/>
            <ac:spMk id="5" creationId="{249D418A-F749-905E-E7EC-042B630B659E}"/>
          </ac:spMkLst>
        </pc:spChg>
        <pc:spChg chg="del mod">
          <ac:chgData name="Soheil Abbasloo" userId="d71572ce-aea6-4a3a-9d7a-c1bc96c12f67" providerId="ADAL" clId="{5A221130-90B4-4FFD-B26D-E6AAC359A9C7}" dt="2022-10-17T14:05:32.099" v="2553" actId="478"/>
          <ac:spMkLst>
            <pc:docMk/>
            <pc:sldMk cId="2021894071" sldId="1296"/>
            <ac:spMk id="6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2:52.135" v="6840" actId="207"/>
        <pc:sldMkLst>
          <pc:docMk/>
          <pc:sldMk cId="3215917729" sldId="1298"/>
        </pc:sldMkLst>
        <pc:spChg chg="add del mod ord">
          <ac:chgData name="Soheil Abbasloo" userId="d71572ce-aea6-4a3a-9d7a-c1bc96c12f67" providerId="ADAL" clId="{5A221130-90B4-4FFD-B26D-E6AAC359A9C7}" dt="2022-10-17T15:00:12.203" v="3059" actId="478"/>
          <ac:spMkLst>
            <pc:docMk/>
            <pc:sldMk cId="3215917729" sldId="1298"/>
            <ac:spMk id="2" creationId="{9900C613-E173-7C12-D9A6-BA97F3D8C378}"/>
          </ac:spMkLst>
        </pc:spChg>
        <pc:spChg chg="mod">
          <ac:chgData name="Soheil Abbasloo" userId="d71572ce-aea6-4a3a-9d7a-c1bc96c12f67" providerId="ADAL" clId="{5A221130-90B4-4FFD-B26D-E6AAC359A9C7}" dt="2022-10-17T20:02:49.628" v="6839" actId="207"/>
          <ac:spMkLst>
            <pc:docMk/>
            <pc:sldMk cId="3215917729" sldId="1298"/>
            <ac:spMk id="11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06:40.600" v="3075" actId="2711"/>
          <ac:spMkLst>
            <pc:docMk/>
            <pc:sldMk cId="3215917729" sldId="1298"/>
            <ac:spMk id="696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52.135" v="6840" actId="207"/>
          <ac:spMkLst>
            <pc:docMk/>
            <pc:sldMk cId="3215917729" sldId="1298"/>
            <ac:spMk id="9514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06:50.403" v="752" actId="47"/>
        <pc:sldMkLst>
          <pc:docMk/>
          <pc:sldMk cId="2683558370" sldId="1302"/>
        </pc:sldMkLst>
        <pc:spChg chg="mod ord">
          <ac:chgData name="Soheil Abbasloo" userId="d71572ce-aea6-4a3a-9d7a-c1bc96c12f67" providerId="ADAL" clId="{5A221130-90B4-4FFD-B26D-E6AAC359A9C7}" dt="2022-10-16T21:36:33.466" v="261" actId="700"/>
          <ac:spMkLst>
            <pc:docMk/>
            <pc:sldMk cId="2683558370" sldId="1302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1:36:33.466" v="261" actId="700"/>
          <ac:spMkLst>
            <pc:docMk/>
            <pc:sldMk cId="2683558370" sldId="1302"/>
            <ac:spMk id="1103875" creationId="{00000000-0000-0000-0000-000000000000}"/>
          </ac:spMkLst>
        </pc:spChg>
      </pc:sldChg>
      <pc:sldChg chg="delSp modSp add del mod modAnim">
        <pc:chgData name="Soheil Abbasloo" userId="d71572ce-aea6-4a3a-9d7a-c1bc96c12f67" providerId="ADAL" clId="{5A221130-90B4-4FFD-B26D-E6AAC359A9C7}" dt="2022-10-18T13:11:34.112" v="8363"/>
        <pc:sldMkLst>
          <pc:docMk/>
          <pc:sldMk cId="1704322400" sldId="1303"/>
        </pc:sldMkLst>
        <pc:spChg chg="mod">
          <ac:chgData name="Soheil Abbasloo" userId="d71572ce-aea6-4a3a-9d7a-c1bc96c12f67" providerId="ADAL" clId="{5A221130-90B4-4FFD-B26D-E6AAC359A9C7}" dt="2022-10-16T22:05:01.358" v="751" actId="1036"/>
          <ac:spMkLst>
            <pc:docMk/>
            <pc:sldMk cId="1704322400" sldId="1303"/>
            <ac:spMk id="3" creationId="{ACDC9793-A406-E5B7-C257-B34781214290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1704322400" sldId="1303"/>
            <ac:spMk id="4" creationId="{B55BE02D-FC24-FFAF-F778-0737956029EA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" creationId="{E600EB5A-CC21-593F-39CC-C72ADE02A44A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1704322400" sldId="1303"/>
            <ac:spMk id="6" creationId="{8223281C-81E4-0B49-6853-84E42352840F}"/>
          </ac:spMkLst>
        </pc:spChg>
        <pc:spChg chg="mod">
          <ac:chgData name="Soheil Abbasloo" userId="d71572ce-aea6-4a3a-9d7a-c1bc96c12f67" providerId="ADAL" clId="{5A221130-90B4-4FFD-B26D-E6AAC359A9C7}" dt="2022-10-16T22:04:55.323" v="721" actId="6549"/>
          <ac:spMkLst>
            <pc:docMk/>
            <pc:sldMk cId="1704322400" sldId="1303"/>
            <ac:spMk id="7" creationId="{3EFB7F04-F8DD-AE17-9BBA-5D4DD04A3945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28" creationId="{1C0E3B75-744E-5FD4-4AFF-36F24AF7D62B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29" creationId="{FB65FC20-A6C0-0BB7-77E6-9267F974E462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6" creationId="{E2D14394-1C3F-A84D-D373-19B8A18807B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7" creationId="{73569AAD-1923-7C20-D845-30B6C49D4A2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8" creationId="{CB597ADD-CA57-A4C1-2E4D-B8938948FF8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9" creationId="{7E30AED4-795F-787F-1356-18F57A804F25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0" creationId="{AA82D543-20B4-3653-68F4-DAB07D2EA217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1" creationId="{55179B3B-90E6-8BA6-1654-1161FB5A69AA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2" creationId="{DAA77376-AFFB-3DF0-3149-66E115BD4EA1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3" creationId="{969A9D59-8F2C-5AAF-22C3-B39C5C7439D6}"/>
          </ac:spMkLst>
        </pc:spChg>
      </pc:sldChg>
      <pc:sldChg chg="add del">
        <pc:chgData name="Soheil Abbasloo" userId="d71572ce-aea6-4a3a-9d7a-c1bc96c12f67" providerId="ADAL" clId="{5A221130-90B4-4FFD-B26D-E6AAC359A9C7}" dt="2022-10-16T21:52:44.326" v="504"/>
        <pc:sldMkLst>
          <pc:docMk/>
          <pc:sldMk cId="1953513448" sldId="1303"/>
        </pc:sldMkLst>
      </pc:sldChg>
      <pc:sldChg chg="add del">
        <pc:chgData name="Soheil Abbasloo" userId="d71572ce-aea6-4a3a-9d7a-c1bc96c12f67" providerId="ADAL" clId="{5A221130-90B4-4FFD-B26D-E6AAC359A9C7}" dt="2022-10-16T22:00:18.595" v="538" actId="47"/>
        <pc:sldMkLst>
          <pc:docMk/>
          <pc:sldMk cId="588708422" sldId="1304"/>
        </pc:sldMkLst>
      </pc:sldChg>
      <pc:sldChg chg="add del">
        <pc:chgData name="Soheil Abbasloo" userId="d71572ce-aea6-4a3a-9d7a-c1bc96c12f67" providerId="ADAL" clId="{5A221130-90B4-4FFD-B26D-E6AAC359A9C7}" dt="2022-10-16T21:52:43.537" v="503"/>
        <pc:sldMkLst>
          <pc:docMk/>
          <pc:sldMk cId="1385423009" sldId="1304"/>
        </pc:sldMkLst>
      </pc:sldChg>
      <pc:sldChg chg="modSp add mod">
        <pc:chgData name="Soheil Abbasloo" userId="d71572ce-aea6-4a3a-9d7a-c1bc96c12f67" providerId="ADAL" clId="{5A221130-90B4-4FFD-B26D-E6AAC359A9C7}" dt="2022-10-16T23:52:51.886" v="1222" actId="207"/>
        <pc:sldMkLst>
          <pc:docMk/>
          <pc:sldMk cId="2526499063" sldId="1304"/>
        </pc:sldMkLst>
        <pc:spChg chg="mod">
          <ac:chgData name="Soheil Abbasloo" userId="d71572ce-aea6-4a3a-9d7a-c1bc96c12f67" providerId="ADAL" clId="{5A221130-90B4-4FFD-B26D-E6AAC359A9C7}" dt="2022-10-16T22:30:39.717" v="997" actId="1036"/>
          <ac:spMkLst>
            <pc:docMk/>
            <pc:sldMk cId="2526499063" sldId="1304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30:39.717" v="997" actId="1036"/>
          <ac:spMkLst>
            <pc:docMk/>
            <pc:sldMk cId="2526499063" sldId="1304"/>
            <ac:spMk id="86020" creationId="{271495D2-BDB8-7168-0E59-3BF7225BAA49}"/>
          </ac:spMkLst>
        </pc:spChg>
        <pc:graphicFrameChg chg="mod modGraphic">
          <ac:chgData name="Soheil Abbasloo" userId="d71572ce-aea6-4a3a-9d7a-c1bc96c12f67" providerId="ADAL" clId="{5A221130-90B4-4FFD-B26D-E6AAC359A9C7}" dt="2022-10-16T23:52:51.886" v="1222" actId="207"/>
          <ac:graphicFrameMkLst>
            <pc:docMk/>
            <pc:sldMk cId="2526499063" sldId="1304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39.717" v="997" actId="1036"/>
          <ac:graphicFrameMkLst>
            <pc:docMk/>
            <pc:sldMk cId="2526499063" sldId="1304"/>
            <ac:graphicFrameMk id="5" creationId="{B5DE3FCC-62BE-2CAB-A7CE-488BF7D5CA9C}"/>
          </ac:graphicFrameMkLst>
        </pc:graphicFrameChg>
      </pc:sldChg>
      <pc:sldChg chg="add del">
        <pc:chgData name="Soheil Abbasloo" userId="d71572ce-aea6-4a3a-9d7a-c1bc96c12f67" providerId="ADAL" clId="{5A221130-90B4-4FFD-B26D-E6AAC359A9C7}" dt="2022-10-16T22:26:46.234" v="818"/>
        <pc:sldMkLst>
          <pc:docMk/>
          <pc:sldMk cId="3602232539" sldId="1304"/>
        </pc:sldMkLst>
      </pc:sldChg>
      <pc:sldChg chg="addSp modSp add mod">
        <pc:chgData name="Soheil Abbasloo" userId="d71572ce-aea6-4a3a-9d7a-c1bc96c12f67" providerId="ADAL" clId="{5A221130-90B4-4FFD-B26D-E6AAC359A9C7}" dt="2022-10-16T23:52:51.735" v="1221" actId="207"/>
        <pc:sldMkLst>
          <pc:docMk/>
          <pc:sldMk cId="2134425516" sldId="1305"/>
        </pc:sldMkLst>
        <pc:spChg chg="mod">
          <ac:chgData name="Soheil Abbasloo" userId="d71572ce-aea6-4a3a-9d7a-c1bc96c12f67" providerId="ADAL" clId="{5A221130-90B4-4FFD-B26D-E6AAC359A9C7}" dt="2022-10-16T22:30:34.841" v="980" actId="1035"/>
          <ac:spMkLst>
            <pc:docMk/>
            <pc:sldMk cId="2134425516" sldId="1305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30:34.841" v="980" actId="1035"/>
          <ac:spMkLst>
            <pc:docMk/>
            <pc:sldMk cId="2134425516" sldId="1305"/>
            <ac:spMk id="86020" creationId="{271495D2-BDB8-7168-0E59-3BF7225BAA49}"/>
          </ac:spMkLst>
        </pc:spChg>
        <pc:graphicFrameChg chg="mod modGraphic">
          <ac:chgData name="Soheil Abbasloo" userId="d71572ce-aea6-4a3a-9d7a-c1bc96c12f67" providerId="ADAL" clId="{5A221130-90B4-4FFD-B26D-E6AAC359A9C7}" dt="2022-10-16T23:52:51.735" v="1221" actId="207"/>
          <ac:graphicFrameMkLst>
            <pc:docMk/>
            <pc:sldMk cId="2134425516" sldId="1305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34.841" v="980" actId="1035"/>
          <ac:graphicFrameMkLst>
            <pc:docMk/>
            <pc:sldMk cId="2134425516" sldId="1305"/>
            <ac:graphicFrameMk id="5" creationId="{B5DE3FCC-62BE-2CAB-A7CE-488BF7D5CA9C}"/>
          </ac:graphicFrameMkLst>
        </pc:graphicFrameChg>
        <pc:cxnChg chg="add mod">
          <ac:chgData name="Soheil Abbasloo" userId="d71572ce-aea6-4a3a-9d7a-c1bc96c12f67" providerId="ADAL" clId="{5A221130-90B4-4FFD-B26D-E6AAC359A9C7}" dt="2022-10-16T22:36:01.144" v="1027" actId="208"/>
          <ac:cxnSpMkLst>
            <pc:docMk/>
            <pc:sldMk cId="2134425516" sldId="1305"/>
            <ac:cxnSpMk id="6" creationId="{A933BE77-8BB9-D565-F1AC-A6D963003D3A}"/>
          </ac:cxnSpMkLst>
        </pc:cxnChg>
      </pc:sldChg>
      <pc:sldChg chg="addSp delSp modSp add mod">
        <pc:chgData name="Soheil Abbasloo" userId="d71572ce-aea6-4a3a-9d7a-c1bc96c12f67" providerId="ADAL" clId="{5A221130-90B4-4FFD-B26D-E6AAC359A9C7}" dt="2022-10-16T22:53:30.722" v="1175" actId="22"/>
        <pc:sldMkLst>
          <pc:docMk/>
          <pc:sldMk cId="3349069981" sldId="1306"/>
        </pc:sldMkLst>
        <pc:spChg chg="add del">
          <ac:chgData name="Soheil Abbasloo" userId="d71572ce-aea6-4a3a-9d7a-c1bc96c12f67" providerId="ADAL" clId="{5A221130-90B4-4FFD-B26D-E6AAC359A9C7}" dt="2022-10-16T22:53:30.722" v="1175" actId="22"/>
          <ac:spMkLst>
            <pc:docMk/>
            <pc:sldMk cId="3349069981" sldId="1306"/>
            <ac:spMk id="3" creationId="{97E6CD20-7C85-AE36-310E-58B1FC8F3E8C}"/>
          </ac:spMkLst>
        </pc:spChg>
        <pc:spChg chg="mod">
          <ac:chgData name="Soheil Abbasloo" userId="d71572ce-aea6-4a3a-9d7a-c1bc96c12f67" providerId="ADAL" clId="{5A221130-90B4-4FFD-B26D-E6AAC359A9C7}" dt="2022-10-16T22:52:40.173" v="1168" actId="20577"/>
          <ac:spMkLst>
            <pc:docMk/>
            <pc:sldMk cId="3349069981" sldId="1306"/>
            <ac:spMk id="11" creationId="{EE1F6650-EC1E-951C-4A99-E5AFFCFB048E}"/>
          </ac:spMkLst>
        </pc:spChg>
        <pc:spChg chg="mod">
          <ac:chgData name="Soheil Abbasloo" userId="d71572ce-aea6-4a3a-9d7a-c1bc96c12f67" providerId="ADAL" clId="{5A221130-90B4-4FFD-B26D-E6AAC359A9C7}" dt="2022-10-16T22:52:59.798" v="1172" actId="113"/>
          <ac:spMkLst>
            <pc:docMk/>
            <pc:sldMk cId="3349069981" sldId="1306"/>
            <ac:spMk id="12" creationId="{DF0447DC-750B-98DF-F7CB-C28F9860949E}"/>
          </ac:spMkLst>
        </pc:spChg>
      </pc:sldChg>
      <pc:sldChg chg="addSp delSp modSp new mod modClrScheme chgLayout">
        <pc:chgData name="Soheil Abbasloo" userId="d71572ce-aea6-4a3a-9d7a-c1bc96c12f67" providerId="ADAL" clId="{5A221130-90B4-4FFD-B26D-E6AAC359A9C7}" dt="2022-10-17T18:58:06.068" v="5579"/>
        <pc:sldMkLst>
          <pc:docMk/>
          <pc:sldMk cId="1082177878" sldId="1307"/>
        </pc:sldMkLst>
        <pc:spChg chg="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2" creationId="{AC9606CD-57A1-A713-7EB3-2114629B23AE}"/>
          </ac:spMkLst>
        </pc:spChg>
        <pc:spChg chg="del 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3" creationId="{22341927-ABD4-1F6A-60E6-B050A46C21A4}"/>
          </ac:spMkLst>
        </pc:spChg>
        <pc:spChg chg="del 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4" creationId="{90A6A2F5-2A99-9ED7-4DD9-C8FF8D882CAA}"/>
          </ac:spMkLst>
        </pc:spChg>
        <pc:spChg chg="add mod ord">
          <ac:chgData name="Soheil Abbasloo" userId="d71572ce-aea6-4a3a-9d7a-c1bc96c12f67" providerId="ADAL" clId="{5A221130-90B4-4FFD-B26D-E6AAC359A9C7}" dt="2022-10-17T18:58:03.524" v="5578" actId="20577"/>
          <ac:spMkLst>
            <pc:docMk/>
            <pc:sldMk cId="1082177878" sldId="1307"/>
            <ac:spMk id="5" creationId="{000B93CB-A363-79A7-6D68-7CEF549C95BB}"/>
          </ac:spMkLst>
        </pc:spChg>
        <pc:spChg chg="add del mod ord">
          <ac:chgData name="Soheil Abbasloo" userId="d71572ce-aea6-4a3a-9d7a-c1bc96c12f67" providerId="ADAL" clId="{5A221130-90B4-4FFD-B26D-E6AAC359A9C7}" dt="2022-10-17T18:58:06.068" v="5579"/>
          <ac:spMkLst>
            <pc:docMk/>
            <pc:sldMk cId="1082177878" sldId="1307"/>
            <ac:spMk id="6" creationId="{2C47465A-3C8F-D4E2-BD56-31FC175DDAE2}"/>
          </ac:spMkLst>
        </pc:spChg>
      </pc:sldChg>
      <pc:sldChg chg="addSp delSp modSp new mod ord modClrScheme addAnim delAnim modAnim chgLayout">
        <pc:chgData name="Soheil Abbasloo" userId="d71572ce-aea6-4a3a-9d7a-c1bc96c12f67" providerId="ADAL" clId="{5A221130-90B4-4FFD-B26D-E6AAC359A9C7}" dt="2022-10-27T23:22:54.355" v="8550" actId="33524"/>
        <pc:sldMkLst>
          <pc:docMk/>
          <pc:sldMk cId="3216877493" sldId="1308"/>
        </pc:sldMkLst>
        <pc:spChg chg="del mod ord">
          <ac:chgData name="Soheil Abbasloo" userId="d71572ce-aea6-4a3a-9d7a-c1bc96c12f67" providerId="ADAL" clId="{5A221130-90B4-4FFD-B26D-E6AAC359A9C7}" dt="2022-10-17T00:13:44.472" v="1378" actId="700"/>
          <ac:spMkLst>
            <pc:docMk/>
            <pc:sldMk cId="3216877493" sldId="1308"/>
            <ac:spMk id="2" creationId="{522916E2-6355-6836-E482-2F1EC0D5D50C}"/>
          </ac:spMkLst>
        </pc:spChg>
        <pc:spChg chg="del mod ord">
          <ac:chgData name="Soheil Abbasloo" userId="d71572ce-aea6-4a3a-9d7a-c1bc96c12f67" providerId="ADAL" clId="{5A221130-90B4-4FFD-B26D-E6AAC359A9C7}" dt="2022-10-17T00:13:44.472" v="1378" actId="700"/>
          <ac:spMkLst>
            <pc:docMk/>
            <pc:sldMk cId="3216877493" sldId="1308"/>
            <ac:spMk id="3" creationId="{1C490AE7-C10C-5566-B519-3EE886EF8F98}"/>
          </ac:spMkLst>
        </pc:spChg>
        <pc:spChg chg="mod ord">
          <ac:chgData name="Soheil Abbasloo" userId="d71572ce-aea6-4a3a-9d7a-c1bc96c12f67" providerId="ADAL" clId="{5A221130-90B4-4FFD-B26D-E6AAC359A9C7}" dt="2022-10-17T00:48:12.821" v="2149" actId="700"/>
          <ac:spMkLst>
            <pc:docMk/>
            <pc:sldMk cId="3216877493" sldId="1308"/>
            <ac:spMk id="4" creationId="{0F7CB6E6-5E1A-B5AE-B6B9-8723F1D69076}"/>
          </ac:spMkLst>
        </pc:spChg>
        <pc:spChg chg="add mod ord">
          <ac:chgData name="Soheil Abbasloo" userId="d71572ce-aea6-4a3a-9d7a-c1bc96c12f67" providerId="ADAL" clId="{5A221130-90B4-4FFD-B26D-E6AAC359A9C7}" dt="2022-10-17T00:48:12.821" v="2149" actId="700"/>
          <ac:spMkLst>
            <pc:docMk/>
            <pc:sldMk cId="3216877493" sldId="1308"/>
            <ac:spMk id="5" creationId="{AB8CEFDE-41F2-064C-42C9-AB324987AC62}"/>
          </ac:spMkLst>
        </pc:spChg>
        <pc:spChg chg="add del mod ord">
          <ac:chgData name="Soheil Abbasloo" userId="d71572ce-aea6-4a3a-9d7a-c1bc96c12f67" providerId="ADAL" clId="{5A221130-90B4-4FFD-B26D-E6AAC359A9C7}" dt="2022-10-17T00:19:03.145" v="1428" actId="478"/>
          <ac:spMkLst>
            <pc:docMk/>
            <pc:sldMk cId="3216877493" sldId="1308"/>
            <ac:spMk id="6" creationId="{9A1CB272-0FD0-3423-9C80-E088C712D22E}"/>
          </ac:spMkLst>
        </pc:spChg>
        <pc:spChg chg="add mod">
          <ac:chgData name="Soheil Abbasloo" userId="d71572ce-aea6-4a3a-9d7a-c1bc96c12f67" providerId="ADAL" clId="{5A221130-90B4-4FFD-B26D-E6AAC359A9C7}" dt="2022-10-17T00:51:44.017" v="2256" actId="403"/>
          <ac:spMkLst>
            <pc:docMk/>
            <pc:sldMk cId="3216877493" sldId="1308"/>
            <ac:spMk id="16" creationId="{BCF195C7-2986-F6D1-8490-E6BA970296DD}"/>
          </ac:spMkLst>
        </pc:spChg>
        <pc:spChg chg="add mod">
          <ac:chgData name="Soheil Abbasloo" userId="d71572ce-aea6-4a3a-9d7a-c1bc96c12f67" providerId="ADAL" clId="{5A221130-90B4-4FFD-B26D-E6AAC359A9C7}" dt="2022-10-17T00:47:28.001" v="2131" actId="1035"/>
          <ac:spMkLst>
            <pc:docMk/>
            <pc:sldMk cId="3216877493" sldId="1308"/>
            <ac:spMk id="17" creationId="{0E43001B-6BD2-A259-7FF4-44F801C3C257}"/>
          </ac:spMkLst>
        </pc:spChg>
        <pc:spChg chg="add mod">
          <ac:chgData name="Soheil Abbasloo" userId="d71572ce-aea6-4a3a-9d7a-c1bc96c12f67" providerId="ADAL" clId="{5A221130-90B4-4FFD-B26D-E6AAC359A9C7}" dt="2022-10-17T00:47:29.920" v="2134" actId="1036"/>
          <ac:spMkLst>
            <pc:docMk/>
            <pc:sldMk cId="3216877493" sldId="1308"/>
            <ac:spMk id="18" creationId="{8ECB44C6-CA29-9BD2-5A01-E6007DC4475B}"/>
          </ac:spMkLst>
        </pc:spChg>
        <pc:spChg chg="add del mod">
          <ac:chgData name="Soheil Abbasloo" userId="d71572ce-aea6-4a3a-9d7a-c1bc96c12f67" providerId="ADAL" clId="{5A221130-90B4-4FFD-B26D-E6AAC359A9C7}" dt="2022-10-17T00:49:06.052" v="2184"/>
          <ac:spMkLst>
            <pc:docMk/>
            <pc:sldMk cId="3216877493" sldId="1308"/>
            <ac:spMk id="19" creationId="{D0AE64EF-05B1-894E-4621-4CBC5DEC2948}"/>
          </ac:spMkLst>
        </pc:spChg>
        <pc:spChg chg="add del mod">
          <ac:chgData name="Soheil Abbasloo" userId="d71572ce-aea6-4a3a-9d7a-c1bc96c12f67" providerId="ADAL" clId="{5A221130-90B4-4FFD-B26D-E6AAC359A9C7}" dt="2022-10-17T00:49:06.052" v="2186"/>
          <ac:spMkLst>
            <pc:docMk/>
            <pc:sldMk cId="3216877493" sldId="1308"/>
            <ac:spMk id="20" creationId="{F8AAC2DF-9F0B-6E86-D6D8-0C1BE61167E7}"/>
          </ac:spMkLst>
        </pc:spChg>
        <pc:spChg chg="add mod ord">
          <ac:chgData name="Soheil Abbasloo" userId="d71572ce-aea6-4a3a-9d7a-c1bc96c12f67" providerId="ADAL" clId="{5A221130-90B4-4FFD-B26D-E6AAC359A9C7}" dt="2022-10-27T23:22:54.355" v="8550" actId="33524"/>
          <ac:spMkLst>
            <pc:docMk/>
            <pc:sldMk cId="3216877493" sldId="1308"/>
            <ac:spMk id="21" creationId="{3181E98E-4772-F882-B268-57ADD181ABB3}"/>
          </ac:spMkLst>
        </pc:spChg>
        <pc:spChg chg="add mod">
          <ac:chgData name="Soheil Abbasloo" userId="d71572ce-aea6-4a3a-9d7a-c1bc96c12f67" providerId="ADAL" clId="{5A221130-90B4-4FFD-B26D-E6AAC359A9C7}" dt="2022-10-17T21:46:32.410" v="8210" actId="207"/>
          <ac:spMkLst>
            <pc:docMk/>
            <pc:sldMk cId="3216877493" sldId="1308"/>
            <ac:spMk id="22" creationId="{A3DB3CB3-9F5D-CE4D-82CA-F95E254A7305}"/>
          </ac:spMkLst>
        </pc:spChg>
        <pc:picChg chg="add mod or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8" creationId="{CB3682E3-8E49-57A9-522B-86C64ED9A0FD}"/>
          </ac:picMkLst>
        </pc:picChg>
        <pc:picChg chg="add del mod">
          <ac:chgData name="Soheil Abbasloo" userId="d71572ce-aea6-4a3a-9d7a-c1bc96c12f67" providerId="ADAL" clId="{5A221130-90B4-4FFD-B26D-E6AAC359A9C7}" dt="2022-10-17T00:27:01.499" v="1440" actId="478"/>
          <ac:picMkLst>
            <pc:docMk/>
            <pc:sldMk cId="3216877493" sldId="1308"/>
            <ac:picMk id="10" creationId="{735784B4-95CB-914C-4293-F0B49ACAF7F1}"/>
          </ac:picMkLst>
        </pc:picChg>
        <pc:picChg chg="add del mod modCrop">
          <ac:chgData name="Soheil Abbasloo" userId="d71572ce-aea6-4a3a-9d7a-c1bc96c12f67" providerId="ADAL" clId="{5A221130-90B4-4FFD-B26D-E6AAC359A9C7}" dt="2022-10-17T00:30:13.286" v="1516" actId="478"/>
          <ac:picMkLst>
            <pc:docMk/>
            <pc:sldMk cId="3216877493" sldId="1308"/>
            <ac:picMk id="12" creationId="{4D499844-852E-FFA6-66F4-26F1190198CC}"/>
          </ac:picMkLst>
        </pc:picChg>
        <pc:picChg chg="add mod or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13" creationId="{B37FC3A3-3059-FB93-2B59-AD552B8EAB0D}"/>
          </ac:picMkLst>
        </pc:picChg>
        <pc:picChg chg="add mo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15" creationId="{7798ABCF-600D-9AFE-F9F8-1DC33BF79D7F}"/>
          </ac:picMkLst>
        </pc:picChg>
      </pc:sldChg>
      <pc:sldChg chg="addSp delSp modSp new del mod modClrScheme chgLayout">
        <pc:chgData name="Soheil Abbasloo" userId="d71572ce-aea6-4a3a-9d7a-c1bc96c12f67" providerId="ADAL" clId="{5A221130-90B4-4FFD-B26D-E6AAC359A9C7}" dt="2022-10-17T15:08:20.750" v="3079" actId="47"/>
        <pc:sldMkLst>
          <pc:docMk/>
          <pc:sldMk cId="303990005" sldId="1309"/>
        </pc:sldMkLst>
        <pc:spChg chg="del mod ord">
          <ac:chgData name="Soheil Abbasloo" userId="d71572ce-aea6-4a3a-9d7a-c1bc96c12f67" providerId="ADAL" clId="{5A221130-90B4-4FFD-B26D-E6AAC359A9C7}" dt="2022-10-17T15:06:58.892" v="3076" actId="700"/>
          <ac:spMkLst>
            <pc:docMk/>
            <pc:sldMk cId="303990005" sldId="1309"/>
            <ac:spMk id="2" creationId="{3CF7FCD0-89DB-7F68-CE6B-13B5CF6DC21E}"/>
          </ac:spMkLst>
        </pc:spChg>
        <pc:spChg chg="del mod ord">
          <ac:chgData name="Soheil Abbasloo" userId="d71572ce-aea6-4a3a-9d7a-c1bc96c12f67" providerId="ADAL" clId="{5A221130-90B4-4FFD-B26D-E6AAC359A9C7}" dt="2022-10-17T15:06:58.892" v="3076" actId="700"/>
          <ac:spMkLst>
            <pc:docMk/>
            <pc:sldMk cId="303990005" sldId="1309"/>
            <ac:spMk id="3" creationId="{18234750-A76A-24F8-FECC-C38C306950E5}"/>
          </ac:spMkLst>
        </pc:spChg>
        <pc:spChg chg="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4" creationId="{BD01B292-3C4A-9F98-6A75-0D61B20B9060}"/>
          </ac:spMkLst>
        </pc:spChg>
        <pc:spChg chg="add del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5" creationId="{60141B8A-B45E-9E07-10DA-0CE6FCE92B98}"/>
          </ac:spMkLst>
        </pc:spChg>
        <pc:spChg chg="add del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6" creationId="{B912C25C-191E-1A27-D1C6-647452851C46}"/>
          </ac:spMkLst>
        </pc:spChg>
        <pc:spChg chg="add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7" creationId="{4177A251-C3AE-CBDA-5F46-37F0339CD404}"/>
          </ac:spMkLst>
        </pc:spChg>
        <pc:spChg chg="add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8" creationId="{4BB55264-F98C-3BEB-9D2A-80A40C5D4048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7:47.727" v="6927" actId="2711"/>
        <pc:sldMkLst>
          <pc:docMk/>
          <pc:sldMk cId="2769401916" sldId="1309"/>
        </pc:sldMkLst>
        <pc:spChg chg="add del mod ord">
          <ac:chgData name="Soheil Abbasloo" userId="d71572ce-aea6-4a3a-9d7a-c1bc96c12f67" providerId="ADAL" clId="{5A221130-90B4-4FFD-B26D-E6AAC359A9C7}" dt="2022-10-17T20:07:06.502" v="6924" actId="478"/>
          <ac:spMkLst>
            <pc:docMk/>
            <pc:sldMk cId="2769401916" sldId="1309"/>
            <ac:spMk id="2" creationId="{78CAD1DD-7993-2A2C-8DC7-F0C1B3598903}"/>
          </ac:spMkLst>
        </pc:spChg>
        <pc:spChg chg="mod ord">
          <ac:chgData name="Soheil Abbasloo" userId="d71572ce-aea6-4a3a-9d7a-c1bc96c12f67" providerId="ADAL" clId="{5A221130-90B4-4FFD-B26D-E6AAC359A9C7}" dt="2022-10-17T20:06:50.408" v="6921" actId="2711"/>
          <ac:spMkLst>
            <pc:docMk/>
            <pc:sldMk cId="2769401916" sldId="1309"/>
            <ac:spMk id="778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6:58.325" v="6922" actId="2711"/>
          <ac:spMkLst>
            <pc:docMk/>
            <pc:sldMk cId="2769401916" sldId="1309"/>
            <ac:spMk id="7785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47.727" v="6927" actId="2711"/>
          <ac:spMkLst>
            <pc:docMk/>
            <pc:sldMk cId="2769401916" sldId="1309"/>
            <ac:spMk id="77853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15.309" v="4817" actId="478"/>
          <ac:spMkLst>
            <pc:docMk/>
            <pc:sldMk cId="2769401916" sldId="1309"/>
            <ac:spMk id="959490" creationId="{00000000-0000-0000-0000-000000000000}"/>
          </ac:spMkLst>
        </pc:spChg>
      </pc:sldChg>
      <pc:sldChg chg="modSp new mod modAnim modShow">
        <pc:chgData name="Soheil Abbasloo" userId="d71572ce-aea6-4a3a-9d7a-c1bc96c12f67" providerId="ADAL" clId="{5A221130-90B4-4FFD-B26D-E6AAC359A9C7}" dt="2022-10-17T15:09:03.388" v="3145" actId="6549"/>
        <pc:sldMkLst>
          <pc:docMk/>
          <pc:sldMk cId="1534763808" sldId="1310"/>
        </pc:sldMkLst>
        <pc:spChg chg="mod">
          <ac:chgData name="Soheil Abbasloo" userId="d71572ce-aea6-4a3a-9d7a-c1bc96c12f67" providerId="ADAL" clId="{5A221130-90B4-4FFD-B26D-E6AAC359A9C7}" dt="2022-10-17T15:09:03.388" v="3145" actId="6549"/>
          <ac:spMkLst>
            <pc:docMk/>
            <pc:sldMk cId="1534763808" sldId="1310"/>
            <ac:spMk id="3" creationId="{B49ADDB9-6865-3950-6E69-6EAE72E87FB9}"/>
          </ac:spMkLst>
        </pc:spChg>
        <pc:spChg chg="mod">
          <ac:chgData name="Soheil Abbasloo" userId="d71572ce-aea6-4a3a-9d7a-c1bc96c12f67" providerId="ADAL" clId="{5A221130-90B4-4FFD-B26D-E6AAC359A9C7}" dt="2022-10-17T14:26:17.151" v="2839"/>
          <ac:spMkLst>
            <pc:docMk/>
            <pc:sldMk cId="1534763808" sldId="1310"/>
            <ac:spMk id="4" creationId="{F451C77A-DAB0-1A4D-063A-2B0383FFC48D}"/>
          </ac:spMkLst>
        </pc:spChg>
      </pc:sldChg>
      <pc:sldChg chg="modSp add mod">
        <pc:chgData name="Soheil Abbasloo" userId="d71572ce-aea6-4a3a-9d7a-c1bc96c12f67" providerId="ADAL" clId="{5A221130-90B4-4FFD-B26D-E6AAC359A9C7}" dt="2022-10-17T20:01:41.558" v="6832" actId="113"/>
        <pc:sldMkLst>
          <pc:docMk/>
          <pc:sldMk cId="212298774" sldId="1311"/>
        </pc:sldMkLst>
        <pc:spChg chg="mod">
          <ac:chgData name="Soheil Abbasloo" userId="d71572ce-aea6-4a3a-9d7a-c1bc96c12f67" providerId="ADAL" clId="{5A221130-90B4-4FFD-B26D-E6AAC359A9C7}" dt="2022-10-17T20:01:41.558" v="6832" actId="113"/>
          <ac:spMkLst>
            <pc:docMk/>
            <pc:sldMk cId="212298774" sldId="1311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4:27:57.900" v="2886" actId="20577"/>
          <ac:spMkLst>
            <pc:docMk/>
            <pc:sldMk cId="212298774" sldId="1311"/>
            <ac:spMk id="6" creationId="{2C47465A-3C8F-D4E2-BD56-31FC175DDAE2}"/>
          </ac:spMkLst>
        </pc:spChg>
      </pc:sldChg>
      <pc:sldChg chg="add del">
        <pc:chgData name="Soheil Abbasloo" userId="d71572ce-aea6-4a3a-9d7a-c1bc96c12f67" providerId="ADAL" clId="{5A221130-90B4-4FFD-B26D-E6AAC359A9C7}" dt="2022-10-17T14:41:12.366" v="3011" actId="47"/>
        <pc:sldMkLst>
          <pc:docMk/>
          <pc:sldMk cId="2989274069" sldId="1312"/>
        </pc:sldMkLst>
        <pc:spChg chg="add del mod">
          <ac:chgData name="Soheil Abbasloo" userId="d71572ce-aea6-4a3a-9d7a-c1bc96c12f67" providerId="ADAL" clId="{5A221130-90B4-4FFD-B26D-E6AAC359A9C7}" dt="2022-10-17T14:59:51.106" v="3055"/>
          <ac:spMkLst>
            <pc:docMk/>
            <pc:sldMk cId="2989274069" sldId="1312"/>
            <ac:spMk id="2" creationId="{C61F68DA-63C6-DF6A-D76E-840B5F36C784}"/>
          </ac:spMkLst>
        </pc:spChg>
        <pc:spChg chg="add del mod ord">
          <ac:chgData name="Soheil Abbasloo" userId="d71572ce-aea6-4a3a-9d7a-c1bc96c12f67" providerId="ADAL" clId="{5A221130-90B4-4FFD-B26D-E6AAC359A9C7}" dt="2022-10-17T14:59:58.476" v="3057" actId="478"/>
          <ac:spMkLst>
            <pc:docMk/>
            <pc:sldMk cId="2989274069" sldId="1312"/>
            <ac:spMk id="4" creationId="{CDE8026C-375D-B39B-99EB-FA04E7AEEDA7}"/>
          </ac:spMkLst>
        </pc:spChg>
        <pc:spChg chg="mod ord">
          <ac:chgData name="Soheil Abbasloo" userId="d71572ce-aea6-4a3a-9d7a-c1bc96c12f67" providerId="ADAL" clId="{5A221130-90B4-4FFD-B26D-E6AAC359A9C7}" dt="2022-10-17T14:59:56.468" v="3056" actId="700"/>
          <ac:spMkLst>
            <pc:docMk/>
            <pc:sldMk cId="2989274069" sldId="1312"/>
            <ac:spMk id="696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40.685" v="6837" actId="207"/>
          <ac:spMkLst>
            <pc:docMk/>
            <pc:sldMk cId="2989274069" sldId="1312"/>
            <ac:spMk id="69731" creationId="{00000000-0000-0000-0000-000000000000}"/>
          </ac:spMkLst>
        </pc:spChg>
      </pc:sldChg>
      <pc:sldChg chg="add del">
        <pc:chgData name="Soheil Abbasloo" userId="d71572ce-aea6-4a3a-9d7a-c1bc96c12f67" providerId="ADAL" clId="{5A221130-90B4-4FFD-B26D-E6AAC359A9C7}" dt="2022-10-17T18:31:43.189" v="4943" actId="47"/>
        <pc:sldMkLst>
          <pc:docMk/>
          <pc:sldMk cId="3304458766" sldId="1313"/>
        </pc:sldMkLst>
      </pc:sldChg>
      <pc:sldChg chg="modSp add del mod">
        <pc:chgData name="Soheil Abbasloo" userId="d71572ce-aea6-4a3a-9d7a-c1bc96c12f67" providerId="ADAL" clId="{5A221130-90B4-4FFD-B26D-E6AAC359A9C7}" dt="2022-10-17T18:26:29.901" v="4847" actId="2696"/>
        <pc:sldMkLst>
          <pc:docMk/>
          <pc:sldMk cId="3794486524" sldId="1313"/>
        </pc:sldMkLst>
        <pc:spChg chg="mod">
          <ac:chgData name="Soheil Abbasloo" userId="d71572ce-aea6-4a3a-9d7a-c1bc96c12f67" providerId="ADAL" clId="{5A221130-90B4-4FFD-B26D-E6AAC359A9C7}" dt="2022-10-17T16:00:53.577" v="4154" actId="6549"/>
          <ac:spMkLst>
            <pc:docMk/>
            <pc:sldMk cId="3794486524" sldId="1313"/>
            <ac:spMk id="6" creationId="{2C47465A-3C8F-D4E2-BD56-31FC175DDAE2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20:10:52.646" v="7020" actId="6549"/>
        <pc:sldMkLst>
          <pc:docMk/>
          <pc:sldMk cId="3808909527" sldId="1314"/>
        </pc:sldMkLst>
        <pc:spChg chg="mod ord">
          <ac:chgData name="Soheil Abbasloo" userId="d71572ce-aea6-4a3a-9d7a-c1bc96c12f67" providerId="ADAL" clId="{5A221130-90B4-4FFD-B26D-E6AAC359A9C7}" dt="2022-10-17T20:10:16.277" v="7014" actId="403"/>
          <ac:spMkLst>
            <pc:docMk/>
            <pc:sldMk cId="3808909527" sldId="1314"/>
            <ac:spMk id="8806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0:51.288" v="7019" actId="6549"/>
          <ac:spMkLst>
            <pc:docMk/>
            <pc:sldMk cId="3808909527" sldId="1314"/>
            <ac:spMk id="96973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7T20:11:14.081" v="7028" actId="20577"/>
        <pc:sldMkLst>
          <pc:docMk/>
          <pc:sldMk cId="657231678" sldId="1315"/>
        </pc:sldMkLst>
        <pc:spChg chg="add del">
          <ac:chgData name="Soheil Abbasloo" userId="d71572ce-aea6-4a3a-9d7a-c1bc96c12f67" providerId="ADAL" clId="{5A221130-90B4-4FFD-B26D-E6AAC359A9C7}" dt="2022-10-17T18:07:07.830" v="4822" actId="22"/>
          <ac:spMkLst>
            <pc:docMk/>
            <pc:sldMk cId="657231678" sldId="1315"/>
            <ac:spMk id="3" creationId="{3BD649BA-1AF2-0689-8A8D-097F021F1054}"/>
          </ac:spMkLst>
        </pc:spChg>
        <pc:spChg chg="mod ord">
          <ac:chgData name="Soheil Abbasloo" userId="d71572ce-aea6-4a3a-9d7a-c1bc96c12f67" providerId="ADAL" clId="{5A221130-90B4-4FFD-B26D-E6AAC359A9C7}" dt="2022-10-17T20:11:04.965" v="7023" actId="400"/>
          <ac:spMkLst>
            <pc:docMk/>
            <pc:sldMk cId="657231678" sldId="1315"/>
            <ac:spMk id="9011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1:14.081" v="7028" actId="20577"/>
          <ac:spMkLst>
            <pc:docMk/>
            <pc:sldMk cId="657231678" sldId="1315"/>
            <ac:spMk id="971779" creationId="{00000000-0000-0000-0000-000000000000}"/>
          </ac:spMkLst>
        </pc:sp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8T14:32:09.976" v="8401" actId="20577"/>
        <pc:sldMkLst>
          <pc:docMk/>
          <pc:sldMk cId="1884905567" sldId="1321"/>
        </pc:sldMkLst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2" creationId="{1DBE83DA-B5D0-6EA9-BE0A-AB370983D2CD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3" creationId="{EAA987CD-6363-6C4D-96B2-46879AC7BD3F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4" creationId="{2EDC83A2-2595-E3EF-01B5-0179FF91FBF9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5" creationId="{4678B57B-2500-365A-4CB0-BD082FE7A7BA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7" creationId="{F694681F-54E5-0939-4A76-092CB769343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8" creationId="{CFE37418-95CD-036C-4BC7-FBE2DFF9AEB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9" creationId="{7C6AFBE6-75C8-5B1C-0123-A5C93D6A9E2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0" creationId="{454720C4-0FB7-1E84-59F0-D1A00327E6D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1" creationId="{F862BD6B-2D9C-2B00-A570-6C4C79F9C9A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2" creationId="{3457EE2E-F187-2E16-ABCC-DE899CAA3FB2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3" creationId="{8846B94B-6117-CFD3-CD3D-E0AB4D0367B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4" creationId="{C789B7BF-A3A3-C10E-4BA2-1340EFE42820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5" creationId="{E2586B34-CB5D-D277-59D6-F543F577B79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6" creationId="{EAC8D9C4-4C77-4434-C313-64F36F68AE66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7" creationId="{11F81608-7361-BC92-290A-24CC388926F5}"/>
          </ac:spMkLst>
        </pc:spChg>
        <pc:spChg chg="add del mod">
          <ac:chgData name="Soheil Abbasloo" userId="d71572ce-aea6-4a3a-9d7a-c1bc96c12f67" providerId="ADAL" clId="{5A221130-90B4-4FFD-B26D-E6AAC359A9C7}" dt="2022-10-17T16:50:34.121" v="4668" actId="478"/>
          <ac:spMkLst>
            <pc:docMk/>
            <pc:sldMk cId="1884905567" sldId="1321"/>
            <ac:spMk id="18" creationId="{A91C710D-8AB8-4820-F69B-76E7FFBBCB2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9" creationId="{3EC079C0-1B83-510F-43E0-F112F8F1879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0" creationId="{43323F12-65BD-DFC9-BD9C-D844D53FA2E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1" creationId="{69450A06-E5FB-C94E-0B4F-0A73636D262E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2" creationId="{8E4FDA18-229D-26F5-E370-88A3D2F6527C}"/>
          </ac:spMkLst>
        </pc:spChg>
        <pc:spChg chg="mod ord">
          <ac:chgData name="Soheil Abbasloo" userId="d71572ce-aea6-4a3a-9d7a-c1bc96c12f67" providerId="ADAL" clId="{5A221130-90B4-4FFD-B26D-E6AAC359A9C7}" dt="2022-10-17T16:48:31.514" v="4659" actId="2711"/>
          <ac:spMkLst>
            <pc:docMk/>
            <pc:sldMk cId="1884905567" sldId="1321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4:32:09.976" v="8401" actId="20577"/>
          <ac:spMkLst>
            <pc:docMk/>
            <pc:sldMk cId="1884905567" sldId="1321"/>
            <ac:spMk id="924675" creationId="{00000000-0000-0000-0000-000000000000}"/>
          </ac:spMkLst>
        </pc:spChg>
        <pc:cxnChg chg="add del mod">
          <ac:chgData name="Soheil Abbasloo" userId="d71572ce-aea6-4a3a-9d7a-c1bc96c12f67" providerId="ADAL" clId="{5A221130-90B4-4FFD-B26D-E6AAC359A9C7}" dt="2022-10-17T16:49:55.769" v="4662" actId="478"/>
          <ac:cxnSpMkLst>
            <pc:docMk/>
            <pc:sldMk cId="1884905567" sldId="1321"/>
            <ac:cxnSpMk id="6" creationId="{E348A7F3-72BB-95FE-6649-DB6CACA087C9}"/>
          </ac:cxnSpMkLst>
        </pc:cxnChg>
      </pc:sldChg>
      <pc:sldChg chg="modSp add del mod modClrScheme modAnim chgLayout">
        <pc:chgData name="Soheil Abbasloo" userId="d71572ce-aea6-4a3a-9d7a-c1bc96c12f67" providerId="ADAL" clId="{5A221130-90B4-4FFD-B26D-E6AAC359A9C7}" dt="2022-10-17T16:52:46.067" v="4685" actId="6549"/>
        <pc:sldMkLst>
          <pc:docMk/>
          <pc:sldMk cId="593186008" sldId="1322"/>
        </pc:sldMkLst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593186008" sldId="13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52:42.825" v="4680" actId="6549"/>
          <ac:spMkLst>
            <pc:docMk/>
            <pc:sldMk cId="593186008" sldId="1322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43:39.782" v="6769" actId="20577"/>
        <pc:sldMkLst>
          <pc:docMk/>
          <pc:sldMk cId="2918538436" sldId="1324"/>
        </pc:sldMkLst>
        <pc:spChg chg="mod ord">
          <ac:chgData name="Soheil Abbasloo" userId="d71572ce-aea6-4a3a-9d7a-c1bc96c12f67" providerId="ADAL" clId="{5A221130-90B4-4FFD-B26D-E6AAC359A9C7}" dt="2022-10-17T19:34:12.098" v="6626" actId="20577"/>
          <ac:spMkLst>
            <pc:docMk/>
            <pc:sldMk cId="2918538436" sldId="132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43:39.782" v="6769" actId="20577"/>
          <ac:spMkLst>
            <pc:docMk/>
            <pc:sldMk cId="2918538436" sldId="1324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33:54.881" v="6619" actId="113"/>
        <pc:sldMkLst>
          <pc:docMk/>
          <pc:sldMk cId="3983527929" sldId="1325"/>
        </pc:sldMkLst>
        <pc:spChg chg="mod ord">
          <ac:chgData name="Soheil Abbasloo" userId="d71572ce-aea6-4a3a-9d7a-c1bc96c12f67" providerId="ADAL" clId="{5A221130-90B4-4FFD-B26D-E6AAC359A9C7}" dt="2022-10-17T19:33:33.935" v="6615" actId="700"/>
          <ac:spMkLst>
            <pc:docMk/>
            <pc:sldMk cId="3983527929" sldId="132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33:54.881" v="6619" actId="113"/>
          <ac:spMkLst>
            <pc:docMk/>
            <pc:sldMk cId="3983527929" sldId="1325"/>
            <ac:spMk id="3" creationId="{00000000-0000-0000-0000-000000000000}"/>
          </ac:spMkLst>
        </pc:spChg>
      </pc:sldChg>
      <pc:sldChg chg="modSp add del mod modShow">
        <pc:chgData name="Soheil Abbasloo" userId="d71572ce-aea6-4a3a-9d7a-c1bc96c12f67" providerId="ADAL" clId="{5A221130-90B4-4FFD-B26D-E6AAC359A9C7}" dt="2022-10-17T20:29:55.239" v="7139" actId="47"/>
        <pc:sldMkLst>
          <pc:docMk/>
          <pc:sldMk cId="2059920445" sldId="1338"/>
        </pc:sldMkLst>
        <pc:spChg chg="mod">
          <ac:chgData name="Soheil Abbasloo" userId="d71572ce-aea6-4a3a-9d7a-c1bc96c12f67" providerId="ADAL" clId="{5A221130-90B4-4FFD-B26D-E6AAC359A9C7}" dt="2022-10-17T18:28:32.215" v="4880" actId="6549"/>
          <ac:spMkLst>
            <pc:docMk/>
            <pc:sldMk cId="2059920445" sldId="1338"/>
            <ac:spMk id="114278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406614774" sldId="1338"/>
        </pc:sldMkLst>
        <pc:spChg chg="mod ord">
          <ac:chgData name="Soheil Abbasloo" userId="d71572ce-aea6-4a3a-9d7a-c1bc96c12f67" providerId="ADAL" clId="{5A221130-90B4-4FFD-B26D-E6AAC359A9C7}" dt="2022-10-17T15:54:38.726" v="4050" actId="113"/>
          <ac:spMkLst>
            <pc:docMk/>
            <pc:sldMk cId="3406614774" sldId="1338"/>
            <ac:spMk id="114278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25:29.061" v="3291"/>
          <ac:spMkLst>
            <pc:docMk/>
            <pc:sldMk cId="3406614774" sldId="1338"/>
            <ac:spMk id="1142787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2500923894" sldId="1339"/>
        </pc:sldMkLst>
        <pc:spChg chg="add 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500923894" sldId="1339"/>
            <ac:spMk id="2" creationId="{36F6E264-389B-5722-85CD-1C573D7AB428}"/>
          </ac:spMkLst>
        </pc:spChg>
        <pc:spChg chg="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500923894" sldId="1339"/>
            <ac:spMk id="113254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25:50.108" v="3310" actId="1037"/>
          <ac:spMkLst>
            <pc:docMk/>
            <pc:sldMk cId="2500923894" sldId="1339"/>
            <ac:spMk id="11325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25:44.139" v="3295" actId="20577"/>
          <ac:spMkLst>
            <pc:docMk/>
            <pc:sldMk cId="2500923894" sldId="1339"/>
            <ac:spMk id="1132561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1:58.284" v="7033" actId="2711"/>
        <pc:sldMkLst>
          <pc:docMk/>
          <pc:sldMk cId="3043112938" sldId="1339"/>
        </pc:sldMkLst>
        <pc:spChg chg="mod">
          <ac:chgData name="Soheil Abbasloo" userId="d71572ce-aea6-4a3a-9d7a-c1bc96c12f67" providerId="ADAL" clId="{5A221130-90B4-4FFD-B26D-E6AAC359A9C7}" dt="2022-10-17T20:11:53.384" v="7032" actId="2711"/>
          <ac:spMkLst>
            <pc:docMk/>
            <pc:sldMk cId="3043112938" sldId="1339"/>
            <ac:spMk id="11325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1:58.284" v="7033" actId="2711"/>
          <ac:spMkLst>
            <pc:docMk/>
            <pc:sldMk cId="3043112938" sldId="1339"/>
            <ac:spMk id="113256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2375549064" sldId="1340"/>
        </pc:sldMkLst>
        <pc:spChg chg="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375549064" sldId="1340"/>
            <ac:spMk id="114790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26:06.100" v="3311"/>
          <ac:spMkLst>
            <pc:docMk/>
            <pc:sldMk cId="2375549064" sldId="1340"/>
            <ac:spMk id="1147907" creationId="{00000000-0000-0000-0000-000000000000}"/>
          </ac:spMkLst>
        </pc:spChg>
      </pc:sldChg>
      <pc:sldChg chg="modSp add mod modAnim">
        <pc:chgData name="Soheil Abbasloo" userId="d71572ce-aea6-4a3a-9d7a-c1bc96c12f67" providerId="ADAL" clId="{5A221130-90B4-4FFD-B26D-E6AAC359A9C7}" dt="2022-10-17T20:12:12.054" v="7035" actId="20577"/>
        <pc:sldMkLst>
          <pc:docMk/>
          <pc:sldMk cId="3722256609" sldId="1340"/>
        </pc:sldMkLst>
        <pc:spChg chg="mod">
          <ac:chgData name="Soheil Abbasloo" userId="d71572ce-aea6-4a3a-9d7a-c1bc96c12f67" providerId="ADAL" clId="{5A221130-90B4-4FFD-B26D-E6AAC359A9C7}" dt="2022-10-17T18:29:35.034" v="4896" actId="20577"/>
          <ac:spMkLst>
            <pc:docMk/>
            <pc:sldMk cId="3722256609" sldId="1340"/>
            <ac:spMk id="114790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2:12.054" v="7035" actId="20577"/>
          <ac:spMkLst>
            <pc:docMk/>
            <pc:sldMk cId="3722256609" sldId="1340"/>
            <ac:spMk id="1147907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2:27.128" v="7036" actId="2711"/>
        <pc:sldMkLst>
          <pc:docMk/>
          <pc:sldMk cId="2583546407" sldId="1341"/>
        </pc:sldMkLst>
        <pc:spChg chg="mod">
          <ac:chgData name="Soheil Abbasloo" userId="d71572ce-aea6-4a3a-9d7a-c1bc96c12f67" providerId="ADAL" clId="{5A221130-90B4-4FFD-B26D-E6AAC359A9C7}" dt="2022-10-17T20:12:27.128" v="7036" actId="2711"/>
          <ac:spMkLst>
            <pc:docMk/>
            <pc:sldMk cId="2583546407" sldId="1341"/>
            <ac:spMk id="1143812" creationId="{00000000-0000-0000-0000-000000000000}"/>
          </ac:spMkLst>
        </pc:spChg>
      </pc:sldChg>
      <pc:sldChg chg="addSp delSp modSp add del mod modClrScheme addAnim delAnim modAnim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729348159" sldId="1341"/>
        </pc:sldMkLst>
        <pc:spChg chg="add mod">
          <ac:chgData name="Soheil Abbasloo" userId="d71572ce-aea6-4a3a-9d7a-c1bc96c12f67" providerId="ADAL" clId="{5A221130-90B4-4FFD-B26D-E6AAC359A9C7}" dt="2022-10-17T15:46:16.246" v="3874" actId="6549"/>
          <ac:spMkLst>
            <pc:docMk/>
            <pc:sldMk cId="3729348159" sldId="1341"/>
            <ac:spMk id="3" creationId="{E34F314A-569A-34C2-D18A-368EA3B1F625}"/>
          </ac:spMkLst>
        </pc:spChg>
        <pc:spChg chg="add del mod ord">
          <ac:chgData name="Soheil Abbasloo" userId="d71572ce-aea6-4a3a-9d7a-c1bc96c12f67" providerId="ADAL" clId="{5A221130-90B4-4FFD-B26D-E6AAC359A9C7}" dt="2022-10-17T15:46:02.109" v="3861"/>
          <ac:spMkLst>
            <pc:docMk/>
            <pc:sldMk cId="3729348159" sldId="1341"/>
            <ac:spMk id="114381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46:44.797" v="3892" actId="6549"/>
          <ac:spMkLst>
            <pc:docMk/>
            <pc:sldMk cId="3729348159" sldId="1341"/>
            <ac:spMk id="114381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57:23.295" v="4082" actId="113"/>
          <ac:spMkLst>
            <pc:docMk/>
            <pc:sldMk cId="3729348159" sldId="1341"/>
            <ac:spMk id="114381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6:26.359" v="3879" actId="20577"/>
          <ac:spMkLst>
            <pc:docMk/>
            <pc:sldMk cId="3729348159" sldId="1341"/>
            <ac:spMk id="11438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6:19.795" v="3875"/>
          <ac:spMkLst>
            <pc:docMk/>
            <pc:sldMk cId="3729348159" sldId="1341"/>
            <ac:spMk id="11438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8" creationId="{00000000-0000-0000-0000-000000000000}"/>
          </ac:spMkLst>
        </pc:spChg>
        <pc:graphicFrameChg chg="add del mod">
          <ac:chgData name="Soheil Abbasloo" userId="d71572ce-aea6-4a3a-9d7a-c1bc96c12f67" providerId="ADAL" clId="{5A221130-90B4-4FFD-B26D-E6AAC359A9C7}" dt="2022-10-17T15:29:46.977" v="3513" actId="478"/>
          <ac:graphicFrameMkLst>
            <pc:docMk/>
            <pc:sldMk cId="3729348159" sldId="1341"/>
            <ac:graphicFrameMk id="1143813" creationId="{00000000-0000-0000-0000-000000000000}"/>
          </ac:graphicFrameMkLst>
        </pc:graphicFrameChg>
      </pc:sldChg>
      <pc:sldChg chg="addSp delSp 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031457023" sldId="1342"/>
        </pc:sldMkLst>
        <pc:spChg chg="add del mod ord">
          <ac:chgData name="Soheil Abbasloo" userId="d71572ce-aea6-4a3a-9d7a-c1bc96c12f67" providerId="ADAL" clId="{5A221130-90B4-4FFD-B26D-E6AAC359A9C7}" dt="2022-10-17T15:36:10.293" v="3690" actId="478"/>
          <ac:spMkLst>
            <pc:docMk/>
            <pc:sldMk cId="3031457023" sldId="1342"/>
            <ac:spMk id="2" creationId="{505590DC-A707-1549-BCD0-91F9E26C5A57}"/>
          </ac:spMkLst>
        </pc:spChg>
        <pc:spChg chg="mod ord">
          <ac:chgData name="Soheil Abbasloo" userId="d71572ce-aea6-4a3a-9d7a-c1bc96c12f67" providerId="ADAL" clId="{5A221130-90B4-4FFD-B26D-E6AAC359A9C7}" dt="2022-10-17T15:57:40.452" v="4091" actId="113"/>
          <ac:spMkLst>
            <pc:docMk/>
            <pc:sldMk cId="3031457023" sldId="1342"/>
            <ac:spMk id="115405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7.529" v="3907" actId="1037"/>
          <ac:spMkLst>
            <pc:docMk/>
            <pc:sldMk cId="3031457023" sldId="1342"/>
            <ac:spMk id="11540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02.891" v="3898"/>
          <ac:spMkLst>
            <pc:docMk/>
            <pc:sldMk cId="3031457023" sldId="1342"/>
            <ac:spMk id="115410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07.289" v="3899"/>
          <ac:spMkLst>
            <pc:docMk/>
            <pc:sldMk cId="3031457023" sldId="1342"/>
            <ac:spMk id="115410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4.137" v="3903" actId="20577"/>
          <ac:spMkLst>
            <pc:docMk/>
            <pc:sldMk cId="3031457023" sldId="1342"/>
            <ac:spMk id="115415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1.908" v="3901" actId="20577"/>
          <ac:spMkLst>
            <pc:docMk/>
            <pc:sldMk cId="3031457023" sldId="1342"/>
            <ac:spMk id="1154168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2:49.135" v="7053" actId="1038"/>
        <pc:sldMkLst>
          <pc:docMk/>
          <pc:sldMk cId="3954349122" sldId="1342"/>
        </pc:sldMkLst>
        <pc:spChg chg="mod">
          <ac:chgData name="Soheil Abbasloo" userId="d71572ce-aea6-4a3a-9d7a-c1bc96c12f67" providerId="ADAL" clId="{5A221130-90B4-4FFD-B26D-E6AAC359A9C7}" dt="2022-10-17T20:12:49.135" v="7053" actId="1038"/>
          <ac:spMkLst>
            <pc:docMk/>
            <pc:sldMk cId="3954349122" sldId="1342"/>
            <ac:spMk id="11541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023984416" sldId="1343"/>
        </pc:sldMkLst>
        <pc:spChg chg="mod ord">
          <ac:chgData name="Soheil Abbasloo" userId="d71572ce-aea6-4a3a-9d7a-c1bc96c12f67" providerId="ADAL" clId="{5A221130-90B4-4FFD-B26D-E6AAC359A9C7}" dt="2022-10-17T15:42:40.735" v="3837" actId="404"/>
          <ac:spMkLst>
            <pc:docMk/>
            <pc:sldMk cId="3023984416" sldId="1343"/>
            <ac:spMk id="114483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39:38.269" v="3776" actId="242"/>
          <ac:spMkLst>
            <pc:docMk/>
            <pc:sldMk cId="3023984416" sldId="1343"/>
            <ac:spMk id="1144835" creationId="{00000000-0000-0000-0000-000000000000}"/>
          </ac:spMkLst>
        </pc:spChg>
      </pc:sldChg>
      <pc:sldChg chg="add">
        <pc:chgData name="Soheil Abbasloo" userId="d71572ce-aea6-4a3a-9d7a-c1bc96c12f67" providerId="ADAL" clId="{5A221130-90B4-4FFD-B26D-E6AAC359A9C7}" dt="2022-10-17T18:26:35.780" v="4848"/>
        <pc:sldMkLst>
          <pc:docMk/>
          <pc:sldMk cId="4031014526" sldId="1343"/>
        </pc:sldMkLst>
      </pc:sldChg>
      <pc:sldChg chg="modSp add del mod modClrScheme modAnim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1755811704" sldId="1346"/>
        </pc:sldMkLst>
        <pc:spChg chg="mod ord">
          <ac:chgData name="Soheil Abbasloo" userId="d71572ce-aea6-4a3a-9d7a-c1bc96c12f67" providerId="ADAL" clId="{5A221130-90B4-4FFD-B26D-E6AAC359A9C7}" dt="2022-10-17T15:59:19.377" v="4137"/>
          <ac:spMkLst>
            <pc:docMk/>
            <pc:sldMk cId="1755811704" sldId="1346"/>
            <ac:spMk id="11366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23:21.240" v="4846" actId="20577"/>
          <ac:spMkLst>
            <pc:docMk/>
            <pc:sldMk cId="1755811704" sldId="1346"/>
            <ac:spMk id="998403" creationId="{00000000-0000-0000-0000-000000000000}"/>
          </ac:spMkLst>
        </pc:spChg>
      </pc:sldChg>
      <pc:sldChg chg="addSp delSp modSp add mod modAnim">
        <pc:chgData name="Soheil Abbasloo" userId="d71572ce-aea6-4a3a-9d7a-c1bc96c12f67" providerId="ADAL" clId="{5A221130-90B4-4FFD-B26D-E6AAC359A9C7}" dt="2022-10-17T21:14:54.127" v="7625"/>
        <pc:sldMkLst>
          <pc:docMk/>
          <pc:sldMk cId="3940410058" sldId="1346"/>
        </pc:sldMkLst>
        <pc:spChg chg="add del mod">
          <ac:chgData name="Soheil Abbasloo" userId="d71572ce-aea6-4a3a-9d7a-c1bc96c12f67" providerId="ADAL" clId="{5A221130-90B4-4FFD-B26D-E6AAC359A9C7}" dt="2022-10-17T18:31:57.115" v="4944" actId="478"/>
          <ac:spMkLst>
            <pc:docMk/>
            <pc:sldMk cId="3940410058" sldId="1346"/>
            <ac:spMk id="2" creationId="{AF506A72-F4E8-327D-C867-38D8DD5428E8}"/>
          </ac:spMkLst>
        </pc:spChg>
        <pc:spChg chg="mod">
          <ac:chgData name="Soheil Abbasloo" userId="d71572ce-aea6-4a3a-9d7a-c1bc96c12f67" providerId="ADAL" clId="{5A221130-90B4-4FFD-B26D-E6AAC359A9C7}" dt="2022-10-17T19:41:52.076" v="6743" actId="20577"/>
          <ac:spMkLst>
            <pc:docMk/>
            <pc:sldMk cId="3940410058" sldId="1346"/>
            <ac:spMk id="998403" creationId="{00000000-0000-0000-0000-000000000000}"/>
          </ac:spMkLst>
        </pc:spChg>
      </pc:sldChg>
      <pc:sldChg chg="addSp delSp modSp new del mod modClrScheme chgLayout">
        <pc:chgData name="Soheil Abbasloo" userId="d71572ce-aea6-4a3a-9d7a-c1bc96c12f67" providerId="ADAL" clId="{5A221130-90B4-4FFD-B26D-E6AAC359A9C7}" dt="2022-10-17T16:01:19.631" v="4158" actId="47"/>
        <pc:sldMkLst>
          <pc:docMk/>
          <pc:sldMk cId="3610871912" sldId="1347"/>
        </pc:sldMkLst>
        <pc:spChg chg="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2" creationId="{764F4AE4-1575-D61B-034E-2E02C4A432FD}"/>
          </ac:spMkLst>
        </pc:spChg>
        <pc:spChg chg="del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3" creationId="{7BB38956-CCC0-672F-2C68-4A16698BAF88}"/>
          </ac:spMkLst>
        </pc:spChg>
        <pc:spChg chg="del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4" creationId="{D04C5764-66A5-0E39-E943-42EE3002786B}"/>
          </ac:spMkLst>
        </pc:spChg>
        <pc:spChg chg="add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5" creationId="{151E03D5-447F-3A57-67B7-279103BBDF4A}"/>
          </ac:spMkLst>
        </pc:spChg>
        <pc:spChg chg="add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6" creationId="{90460A28-8077-7B7B-4A88-F7641D46B06A}"/>
          </ac:spMkLst>
        </pc:spChg>
      </pc:sldChg>
      <pc:sldChg chg="modSp add del mod ord">
        <pc:chgData name="Soheil Abbasloo" userId="d71572ce-aea6-4a3a-9d7a-c1bc96c12f67" providerId="ADAL" clId="{5A221130-90B4-4FFD-B26D-E6AAC359A9C7}" dt="2022-10-17T17:34:55.425" v="4815" actId="47"/>
        <pc:sldMkLst>
          <pc:docMk/>
          <pc:sldMk cId="3220803969" sldId="1348"/>
        </pc:sldMkLst>
        <pc:spChg chg="mod">
          <ac:chgData name="Soheil Abbasloo" userId="d71572ce-aea6-4a3a-9d7a-c1bc96c12f67" providerId="ADAL" clId="{5A221130-90B4-4FFD-B26D-E6AAC359A9C7}" dt="2022-10-17T16:08:38.718" v="4211" actId="21"/>
          <ac:spMkLst>
            <pc:docMk/>
            <pc:sldMk cId="3220803969" sldId="1348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7:33:23.200" v="4811" actId="20577"/>
          <ac:spMkLst>
            <pc:docMk/>
            <pc:sldMk cId="3220803969" sldId="1348"/>
            <ac:spMk id="6" creationId="{2C47465A-3C8F-D4E2-BD56-31FC175DDAE2}"/>
          </ac:spMkLst>
        </pc:spChg>
      </pc:sldChg>
      <pc:sldChg chg="add del">
        <pc:chgData name="Soheil Abbasloo" userId="d71572ce-aea6-4a3a-9d7a-c1bc96c12f67" providerId="ADAL" clId="{5A221130-90B4-4FFD-B26D-E6AAC359A9C7}" dt="2022-10-17T16:33:23.425" v="4436" actId="47"/>
        <pc:sldMkLst>
          <pc:docMk/>
          <pc:sldMk cId="3788281670" sldId="1349"/>
        </pc:sldMkLst>
      </pc:sldChg>
      <pc:sldChg chg="addSp modSp add del mod modClrScheme modAnim chgLayout">
        <pc:chgData name="Soheil Abbasloo" userId="d71572ce-aea6-4a3a-9d7a-c1bc96c12f67" providerId="ADAL" clId="{5A221130-90B4-4FFD-B26D-E6AAC359A9C7}" dt="2022-10-17T21:47:47.384" v="8222" actId="113"/>
        <pc:sldMkLst>
          <pc:docMk/>
          <pc:sldMk cId="4181235504" sldId="1353"/>
        </pc:sldMkLst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" creationId="{7C1F2DBB-6619-8D08-10A7-1BCB45CB5049}"/>
          </ac:spMkLst>
        </pc:spChg>
        <pc:spChg chg="add mod">
          <ac:chgData name="Soheil Abbasloo" userId="d71572ce-aea6-4a3a-9d7a-c1bc96c12f67" providerId="ADAL" clId="{5A221130-90B4-4FFD-B26D-E6AAC359A9C7}" dt="2022-10-17T21:47:12.017" v="8211" actId="207"/>
          <ac:spMkLst>
            <pc:docMk/>
            <pc:sldMk cId="4181235504" sldId="1353"/>
            <ac:spMk id="3" creationId="{F618A45D-39AD-5979-805B-130078170321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4" creationId="{DA82BB9F-8EB0-28DD-259D-71F0334FDE95}"/>
          </ac:spMkLst>
        </pc:spChg>
        <pc:spChg chg="add mod">
          <ac:chgData name="Soheil Abbasloo" userId="d71572ce-aea6-4a3a-9d7a-c1bc96c12f67" providerId="ADAL" clId="{5A221130-90B4-4FFD-B26D-E6AAC359A9C7}" dt="2022-10-17T21:47:14.347" v="8212" actId="207"/>
          <ac:spMkLst>
            <pc:docMk/>
            <pc:sldMk cId="4181235504" sldId="1353"/>
            <ac:spMk id="5" creationId="{7F698635-B14A-3FEB-2667-240012BA3037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6" creationId="{766AAFEA-6CCC-7DF5-CDF6-A76590B15020}"/>
          </ac:spMkLst>
        </pc:spChg>
        <pc:spChg chg="add mod">
          <ac:chgData name="Soheil Abbasloo" userId="d71572ce-aea6-4a3a-9d7a-c1bc96c12f67" providerId="ADAL" clId="{5A221130-90B4-4FFD-B26D-E6AAC359A9C7}" dt="2022-10-17T21:47:16.425" v="8213" actId="207"/>
          <ac:spMkLst>
            <pc:docMk/>
            <pc:sldMk cId="4181235504" sldId="1353"/>
            <ac:spMk id="7" creationId="{0BC4B43C-4487-3B22-3287-2A7766396B3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8" creationId="{C88E3CD7-8E16-88C4-B090-422C1AD91B8D}"/>
          </ac:spMkLst>
        </pc:spChg>
        <pc:spChg chg="add mod">
          <ac:chgData name="Soheil Abbasloo" userId="d71572ce-aea6-4a3a-9d7a-c1bc96c12f67" providerId="ADAL" clId="{5A221130-90B4-4FFD-B26D-E6AAC359A9C7}" dt="2022-10-17T21:47:18.292" v="8214" actId="207"/>
          <ac:spMkLst>
            <pc:docMk/>
            <pc:sldMk cId="4181235504" sldId="1353"/>
            <ac:spMk id="9" creationId="{96420724-15E6-318F-57CD-17A91A0F673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0" creationId="{4858A749-3689-C08E-73F2-E4830CC76A62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1" creationId="{5C2FB41A-932D-9D55-4586-A7B83E4576BE}"/>
          </ac:spMkLst>
        </pc:spChg>
        <pc:spChg chg="add mod">
          <ac:chgData name="Soheil Abbasloo" userId="d71572ce-aea6-4a3a-9d7a-c1bc96c12f67" providerId="ADAL" clId="{5A221130-90B4-4FFD-B26D-E6AAC359A9C7}" dt="2022-10-17T21:47:47.384" v="8222" actId="113"/>
          <ac:spMkLst>
            <pc:docMk/>
            <pc:sldMk cId="4181235504" sldId="1353"/>
            <ac:spMk id="12" creationId="{A59E30FC-7AF6-F826-4360-8B4F323C901F}"/>
          </ac:spMkLst>
        </pc:spChg>
        <pc:spChg chg="add mod">
          <ac:chgData name="Soheil Abbasloo" userId="d71572ce-aea6-4a3a-9d7a-c1bc96c12f67" providerId="ADAL" clId="{5A221130-90B4-4FFD-B26D-E6AAC359A9C7}" dt="2022-10-17T21:47:23.318" v="8216" actId="207"/>
          <ac:spMkLst>
            <pc:docMk/>
            <pc:sldMk cId="4181235504" sldId="1353"/>
            <ac:spMk id="13" creationId="{4586BACB-140F-0A49-91D8-D33F3001626B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4" creationId="{815002E7-2848-A450-7FAF-C054B18C15BE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5" creationId="{0025B644-0BF3-7BA1-B4ED-2D89A4B18BF4}"/>
          </ac:spMkLst>
        </pc:spChg>
        <pc:spChg chg="add mod">
          <ac:chgData name="Soheil Abbasloo" userId="d71572ce-aea6-4a3a-9d7a-c1bc96c12f67" providerId="ADAL" clId="{5A221130-90B4-4FFD-B26D-E6AAC359A9C7}" dt="2022-10-17T21:47:20.301" v="8215" actId="207"/>
          <ac:spMkLst>
            <pc:docMk/>
            <pc:sldMk cId="4181235504" sldId="1353"/>
            <ac:spMk id="16" creationId="{2462D5F7-3BA0-74A0-324F-DC0EFDBADF43}"/>
          </ac:spMkLst>
        </pc:spChg>
        <pc:spChg chg="add mod">
          <ac:chgData name="Soheil Abbasloo" userId="d71572ce-aea6-4a3a-9d7a-c1bc96c12f67" providerId="ADAL" clId="{5A221130-90B4-4FFD-B26D-E6AAC359A9C7}" dt="2022-10-17T21:47:27.797" v="8217" actId="207"/>
          <ac:spMkLst>
            <pc:docMk/>
            <pc:sldMk cId="4181235504" sldId="1353"/>
            <ac:spMk id="17" creationId="{1CD7D0FA-B465-529B-C1D5-54BD807BE8C5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8" creationId="{00F524E3-57A9-997F-6FD0-3E0B0ECC93F0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9" creationId="{EAF08B77-D7F7-C274-F097-367719E22747}"/>
          </ac:spMkLst>
        </pc:spChg>
        <pc:spChg chg="add mod">
          <ac:chgData name="Soheil Abbasloo" userId="d71572ce-aea6-4a3a-9d7a-c1bc96c12f67" providerId="ADAL" clId="{5A221130-90B4-4FFD-B26D-E6AAC359A9C7}" dt="2022-10-17T21:47:30.421" v="8218" actId="207"/>
          <ac:spMkLst>
            <pc:docMk/>
            <pc:sldMk cId="4181235504" sldId="1353"/>
            <ac:spMk id="20" creationId="{74C2983E-47A7-FC00-4DBA-F8FCF8D18E9E}"/>
          </ac:spMkLst>
        </pc:spChg>
        <pc:spChg chg="add mod">
          <ac:chgData name="Soheil Abbasloo" userId="d71572ce-aea6-4a3a-9d7a-c1bc96c12f67" providerId="ADAL" clId="{5A221130-90B4-4FFD-B26D-E6AAC359A9C7}" dt="2022-10-17T21:47:33.308" v="8219" actId="207"/>
          <ac:spMkLst>
            <pc:docMk/>
            <pc:sldMk cId="4181235504" sldId="1353"/>
            <ac:spMk id="21" creationId="{7A941548-ECC8-55E1-D085-5C9AEE8FA1BB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2" creationId="{4A1094D4-860F-F8B0-BC3F-DACA0991708E}"/>
          </ac:spMkLst>
        </pc:spChg>
        <pc:spChg chg="add mod">
          <ac:chgData name="Soheil Abbasloo" userId="d71572ce-aea6-4a3a-9d7a-c1bc96c12f67" providerId="ADAL" clId="{5A221130-90B4-4FFD-B26D-E6AAC359A9C7}" dt="2022-10-17T21:47:35.848" v="8220" actId="207"/>
          <ac:spMkLst>
            <pc:docMk/>
            <pc:sldMk cId="4181235504" sldId="1353"/>
            <ac:spMk id="23" creationId="{8DD53B25-577A-BC67-52FE-E86E3B8EFC5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4" creationId="{574FD1F1-0304-6B3C-0170-80BAB1ECE989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5" creationId="{81D5189C-4DA7-669B-BF84-307BA38E8057}"/>
          </ac:spMkLst>
        </pc:spChg>
        <pc:spChg chg="mod ord">
          <ac:chgData name="Soheil Abbasloo" userId="d71572ce-aea6-4a3a-9d7a-c1bc96c12f67" providerId="ADAL" clId="{5A221130-90B4-4FFD-B26D-E6AAC359A9C7}" dt="2022-10-17T16:32:29.982" v="4428" actId="2711"/>
          <ac:spMkLst>
            <pc:docMk/>
            <pc:sldMk cId="4181235504" sldId="1353"/>
            <ac:spMk id="4710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41:12.542" v="5230" actId="14100"/>
          <ac:spMkLst>
            <pc:docMk/>
            <pc:sldMk cId="4181235504" sldId="1353"/>
            <ac:spMk id="924675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05:42.733" v="5824" actId="2711"/>
        <pc:sldMkLst>
          <pc:docMk/>
          <pc:sldMk cId="1436727131" sldId="1356"/>
        </pc:sldMkLst>
        <pc:spChg chg="mod ord">
          <ac:chgData name="Soheil Abbasloo" userId="d71572ce-aea6-4a3a-9d7a-c1bc96c12f67" providerId="ADAL" clId="{5A221130-90B4-4FFD-B26D-E6AAC359A9C7}" dt="2022-10-17T19:05:36.480" v="5823" actId="2711"/>
          <ac:spMkLst>
            <pc:docMk/>
            <pc:sldMk cId="1436727131" sldId="1356"/>
            <ac:spMk id="5120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05:42.733" v="5824" actId="2711"/>
          <ac:spMkLst>
            <pc:docMk/>
            <pc:sldMk cId="1436727131" sldId="1356"/>
            <ac:spMk id="941059" creationId="{00000000-0000-0000-0000-000000000000}"/>
          </ac:spMkLst>
        </pc:spChg>
      </pc:sldChg>
      <pc:sldChg chg="modSp add del mod modClrScheme modShow chgLayout">
        <pc:chgData name="Soheil Abbasloo" userId="d71572ce-aea6-4a3a-9d7a-c1bc96c12f67" providerId="ADAL" clId="{5A221130-90B4-4FFD-B26D-E6AAC359A9C7}" dt="2022-10-17T19:17:07.242" v="6399" actId="47"/>
        <pc:sldMkLst>
          <pc:docMk/>
          <pc:sldMk cId="1541757197" sldId="1363"/>
        </pc:sldMkLst>
        <pc:spChg chg="mod ord">
          <ac:chgData name="Soheil Abbasloo" userId="d71572ce-aea6-4a3a-9d7a-c1bc96c12f67" providerId="ADAL" clId="{5A221130-90B4-4FFD-B26D-E6AAC359A9C7}" dt="2022-10-17T16:36:00.367" v="4447" actId="700"/>
          <ac:spMkLst>
            <pc:docMk/>
            <pc:sldMk cId="1541757197" sldId="1363"/>
            <ac:spMk id="31949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0:59.466" v="4621" actId="2711"/>
          <ac:spMkLst>
            <pc:docMk/>
            <pc:sldMk cId="1541757197" sldId="1363"/>
            <ac:spMk id="955395" creationId="{00000000-0000-0000-0000-000000000000}"/>
          </ac:spMkLst>
        </pc:spChg>
      </pc:sldChg>
      <pc:sldChg chg="addSp delSp modSp add del mod modClrScheme delAnim chgLayout">
        <pc:chgData name="Soheil Abbasloo" userId="d71572ce-aea6-4a3a-9d7a-c1bc96c12f67" providerId="ADAL" clId="{5A221130-90B4-4FFD-B26D-E6AAC359A9C7}" dt="2022-10-17T20:13:35.055" v="7060" actId="2711"/>
        <pc:sldMkLst>
          <pc:docMk/>
          <pc:sldMk cId="1810381557" sldId="1376"/>
        </pc:sldMkLst>
        <pc:spChg chg="add del mod ord">
          <ac:chgData name="Soheil Abbasloo" userId="d71572ce-aea6-4a3a-9d7a-c1bc96c12f67" providerId="ADAL" clId="{5A221130-90B4-4FFD-B26D-E6AAC359A9C7}" dt="2022-10-17T18:38:37.041" v="5220" actId="6549"/>
          <ac:spMkLst>
            <pc:docMk/>
            <pc:sldMk cId="1810381557" sldId="1376"/>
            <ac:spMk id="2" creationId="{8B60EE9D-49EF-8019-93AE-941907B78302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6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4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5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3:35.055" v="7060" actId="2711"/>
          <ac:spMkLst>
            <pc:docMk/>
            <pc:sldMk cId="1810381557" sldId="1376"/>
            <ac:spMk id="30720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4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5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8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0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1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3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1.796" v="5159" actId="478"/>
          <ac:spMkLst>
            <pc:docMk/>
            <pc:sldMk cId="1810381557" sldId="1376"/>
            <ac:spMk id="30721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0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1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951313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4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24" creationId="{00000000-0000-0000-0000-000000000000}"/>
          </ac:spMkLst>
        </pc:spChg>
        <pc:cxnChg chg="del mod">
          <ac:chgData name="Soheil Abbasloo" userId="d71572ce-aea6-4a3a-9d7a-c1bc96c12f67" providerId="ADAL" clId="{5A221130-90B4-4FFD-B26D-E6AAC359A9C7}" dt="2022-10-17T18:37:39.296" v="5157" actId="478"/>
          <ac:cxnSpMkLst>
            <pc:docMk/>
            <pc:sldMk cId="1810381557" sldId="1376"/>
            <ac:cxnSpMk id="8" creationId="{00000000-0000-0000-0000-000000000000}"/>
          </ac:cxnSpMkLst>
        </pc:cxnChg>
      </pc:sldChg>
      <pc:sldChg chg="addSp delSp modSp add del mod modClrScheme chgLayout">
        <pc:chgData name="Soheil Abbasloo" userId="d71572ce-aea6-4a3a-9d7a-c1bc96c12f67" providerId="ADAL" clId="{5A221130-90B4-4FFD-B26D-E6AAC359A9C7}" dt="2022-10-17T21:20:08.074" v="7638" actId="207"/>
        <pc:sldMkLst>
          <pc:docMk/>
          <pc:sldMk cId="4163027671" sldId="1377"/>
        </pc:sldMkLst>
        <pc:spChg chg="add del mod ord">
          <ac:chgData name="Soheil Abbasloo" userId="d71572ce-aea6-4a3a-9d7a-c1bc96c12f67" providerId="ADAL" clId="{5A221130-90B4-4FFD-B26D-E6AAC359A9C7}" dt="2022-10-17T16:30:15.206" v="4417" actId="478"/>
          <ac:spMkLst>
            <pc:docMk/>
            <pc:sldMk cId="4163027671" sldId="1377"/>
            <ac:spMk id="2" creationId="{33B9E77F-37FF-982C-07AD-6EA1C2EEFB75}"/>
          </ac:spMkLst>
        </pc:spChg>
        <pc:spChg chg="mod">
          <ac:chgData name="Soheil Abbasloo" userId="d71572ce-aea6-4a3a-9d7a-c1bc96c12f67" providerId="ADAL" clId="{5A221130-90B4-4FFD-B26D-E6AAC359A9C7}" dt="2022-10-17T21:19:51.688" v="7636" actId="207"/>
          <ac:spMkLst>
            <pc:docMk/>
            <pc:sldMk cId="4163027671" sldId="1377"/>
            <ac:spMk id="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02.321" v="7637" actId="207"/>
          <ac:spMkLst>
            <pc:docMk/>
            <pc:sldMk cId="4163027671" sldId="1377"/>
            <ac:spMk id="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08.074" v="7638" actId="207"/>
          <ac:spMkLst>
            <pc:docMk/>
            <pc:sldMk cId="4163027671" sldId="1377"/>
            <ac:spMk id="3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3:49.667" v="7062" actId="2711"/>
          <ac:spMkLst>
            <pc:docMk/>
            <pc:sldMk cId="4163027671" sldId="1377"/>
            <ac:spMk id="307202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7T21:49:06.195" v="8232"/>
        <pc:sldMkLst>
          <pc:docMk/>
          <pc:sldMk cId="3539057638" sldId="1379"/>
        </pc:sldMkLst>
        <pc:spChg chg="add del mod ord">
          <ac:chgData name="Soheil Abbasloo" userId="d71572ce-aea6-4a3a-9d7a-c1bc96c12f67" providerId="ADAL" clId="{5A221130-90B4-4FFD-B26D-E6AAC359A9C7}" dt="2022-10-17T16:33:05.204" v="4434" actId="478"/>
          <ac:spMkLst>
            <pc:docMk/>
            <pc:sldMk cId="3539057638" sldId="1379"/>
            <ac:spMk id="2" creationId="{376AE702-7B2C-E8DB-6D18-E115A8F8DD17}"/>
          </ac:spMkLst>
        </pc:spChg>
        <pc:spChg chg="mod">
          <ac:chgData name="Soheil Abbasloo" userId="d71572ce-aea6-4a3a-9d7a-c1bc96c12f67" providerId="ADAL" clId="{5A221130-90B4-4FFD-B26D-E6AAC359A9C7}" dt="2022-10-17T21:20:33.936" v="7645" actId="1036"/>
          <ac:spMkLst>
            <pc:docMk/>
            <pc:sldMk cId="3539057638" sldId="1379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1:47.115" v="4623" actId="2711"/>
          <ac:spMkLst>
            <pc:docMk/>
            <pc:sldMk cId="3539057638" sldId="1379"/>
            <ac:spMk id="30720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20.451" v="7640" actId="207"/>
          <ac:spMkLst>
            <pc:docMk/>
            <pc:sldMk cId="3539057638" sldId="1379"/>
            <ac:spMk id="30721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14.656" v="7639" actId="207"/>
          <ac:spMkLst>
            <pc:docMk/>
            <pc:sldMk cId="3539057638" sldId="1379"/>
            <ac:spMk id="30721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48:38.174" v="8231" actId="6549"/>
          <ac:spMkLst>
            <pc:docMk/>
            <pc:sldMk cId="3539057638" sldId="1379"/>
            <ac:spMk id="951314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5:09.256" v="6914" actId="6549"/>
        <pc:sldMkLst>
          <pc:docMk/>
          <pc:sldMk cId="695172189" sldId="1380"/>
        </pc:sldMkLst>
        <pc:spChg chg="add del mod ord">
          <ac:chgData name="Soheil Abbasloo" userId="d71572ce-aea6-4a3a-9d7a-c1bc96c12f67" providerId="ADAL" clId="{5A221130-90B4-4FFD-B26D-E6AAC359A9C7}" dt="2022-10-17T16:54:06.206" v="4733" actId="478"/>
          <ac:spMkLst>
            <pc:docMk/>
            <pc:sldMk cId="695172189" sldId="1380"/>
            <ac:spMk id="2" creationId="{1FF20CFF-535D-2034-7126-4765EF500FB6}"/>
          </ac:spMkLst>
        </pc:spChg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695172189" sldId="1380"/>
            <ac:spMk id="4096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695172189" sldId="1380"/>
            <ac:spMk id="4096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5:09.256" v="6914" actId="6549"/>
          <ac:spMkLst>
            <pc:docMk/>
            <pc:sldMk cId="695172189" sldId="1380"/>
            <ac:spMk id="4098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9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6:53:26.777" v="4686" actId="478"/>
          <ac:spMkLst>
            <pc:docMk/>
            <pc:sldMk cId="695172189" sldId="1380"/>
            <ac:spMk id="932866" creationId="{00000000-0000-0000-0000-000000000000}"/>
          </ac:spMkLst>
        </pc:spChg>
        <pc:cxnChg chg="mod">
          <ac:chgData name="Soheil Abbasloo" userId="d71572ce-aea6-4a3a-9d7a-c1bc96c12f67" providerId="ADAL" clId="{5A221130-90B4-4FFD-B26D-E6AAC359A9C7}" dt="2022-10-17T20:04:55.907" v="6910" actId="14100"/>
          <ac:cxnSpMkLst>
            <pc:docMk/>
            <pc:sldMk cId="695172189" sldId="1380"/>
            <ac:cxnSpMk id="40990" creationId="{00000000-0000-0000-0000-000000000000}"/>
          </ac:cxnSpMkLst>
        </pc:cxnChg>
      </pc:sldChg>
      <pc:sldChg chg="addSp delSp modSp add del mod ord modClrScheme chgLayout">
        <pc:chgData name="Soheil Abbasloo" userId="d71572ce-aea6-4a3a-9d7a-c1bc96c12f67" providerId="ADAL" clId="{5A221130-90B4-4FFD-B26D-E6AAC359A9C7}" dt="2022-10-17T20:03:35.885" v="6844" actId="113"/>
        <pc:sldMkLst>
          <pc:docMk/>
          <pc:sldMk cId="1191308002" sldId="1381"/>
        </pc:sldMkLst>
        <pc:spChg chg="add del mod ord">
          <ac:chgData name="Soheil Abbasloo" userId="d71572ce-aea6-4a3a-9d7a-c1bc96c12f67" providerId="ADAL" clId="{5A221130-90B4-4FFD-B26D-E6AAC359A9C7}" dt="2022-10-17T16:56:08.849" v="4782" actId="478"/>
          <ac:spMkLst>
            <pc:docMk/>
            <pc:sldMk cId="1191308002" sldId="1381"/>
            <ac:spMk id="4" creationId="{8801A788-DC74-F3D9-6108-F068473B4EB1}"/>
          </ac:spMkLst>
        </pc:spChg>
        <pc:spChg chg="mod ord">
          <ac:chgData name="Soheil Abbasloo" userId="d71572ce-aea6-4a3a-9d7a-c1bc96c12f67" providerId="ADAL" clId="{5A221130-90B4-4FFD-B26D-E6AAC359A9C7}" dt="2022-10-17T16:56:06.985" v="4781" actId="700"/>
          <ac:spMkLst>
            <pc:docMk/>
            <pc:sldMk cId="1191308002" sldId="1381"/>
            <ac:spMk id="3891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1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0.266" v="6841" actId="207"/>
          <ac:spMkLst>
            <pc:docMk/>
            <pc:sldMk cId="1191308002" sldId="1381"/>
            <ac:spMk id="3891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3.932" v="6842" actId="207"/>
          <ac:spMkLst>
            <pc:docMk/>
            <pc:sldMk cId="1191308002" sldId="1381"/>
            <ac:spMk id="3892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35.885" v="6844" actId="113"/>
          <ac:spMkLst>
            <pc:docMk/>
            <pc:sldMk cId="1191308002" sldId="1381"/>
            <ac:spMk id="389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6.744" v="6843" actId="207"/>
          <ac:spMkLst>
            <pc:docMk/>
            <pc:sldMk cId="1191308002" sldId="1381"/>
            <ac:spMk id="389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11.919" v="6835" actId="14100"/>
          <ac:spMkLst>
            <pc:docMk/>
            <pc:sldMk cId="1191308002" sldId="1381"/>
            <ac:spMk id="3894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41" creationId="{00000000-0000-0000-0000-000000000000}"/>
          </ac:spMkLst>
        </pc:spChg>
        <pc:spChg chg="add del">
          <ac:chgData name="Soheil Abbasloo" userId="d71572ce-aea6-4a3a-9d7a-c1bc96c12f67" providerId="ADAL" clId="{5A221130-90B4-4FFD-B26D-E6AAC359A9C7}" dt="2022-10-17T16:55:13.674" v="4741" actId="478"/>
          <ac:spMkLst>
            <pc:docMk/>
            <pc:sldMk cId="1191308002" sldId="1381"/>
            <ac:spMk id="930818" creationId="{00000000-0000-0000-0000-000000000000}"/>
          </ac:spMkLst>
        </pc:spChg>
        <pc:cxnChg chg="mod">
          <ac:chgData name="Soheil Abbasloo" userId="d71572ce-aea6-4a3a-9d7a-c1bc96c12f67" providerId="ADAL" clId="{5A221130-90B4-4FFD-B26D-E6AAC359A9C7}" dt="2022-10-17T20:02:11.919" v="6835" actId="14100"/>
          <ac:cxnSpMkLst>
            <pc:docMk/>
            <pc:sldMk cId="1191308002" sldId="1381"/>
            <ac:cxnSpMk id="38942" creationId="{00000000-0000-0000-0000-000000000000}"/>
          </ac:cxnSpMkLst>
        </pc:cxnChg>
      </pc:sldChg>
      <pc:sldChg chg="modSp add mod">
        <pc:chgData name="Soheil Abbasloo" userId="d71572ce-aea6-4a3a-9d7a-c1bc96c12f67" providerId="ADAL" clId="{5A221130-90B4-4FFD-B26D-E6AAC359A9C7}" dt="2022-10-17T19:03:57.621" v="5814" actId="20577"/>
        <pc:sldMkLst>
          <pc:docMk/>
          <pc:sldMk cId="3264212695" sldId="1382"/>
        </pc:sldMkLst>
        <pc:spChg chg="mod">
          <ac:chgData name="Soheil Abbasloo" userId="d71572ce-aea6-4a3a-9d7a-c1bc96c12f67" providerId="ADAL" clId="{5A221130-90B4-4FFD-B26D-E6AAC359A9C7}" dt="2022-10-17T19:03:38.112" v="5786" actId="20577"/>
          <ac:spMkLst>
            <pc:docMk/>
            <pc:sldMk cId="3264212695" sldId="1382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9:03:57.621" v="5814" actId="20577"/>
          <ac:spMkLst>
            <pc:docMk/>
            <pc:sldMk cId="3264212695" sldId="1382"/>
            <ac:spMk id="6" creationId="{2C47465A-3C8F-D4E2-BD56-31FC175DDAE2}"/>
          </ac:spMkLst>
        </pc:spChg>
      </pc:sldChg>
      <pc:sldChg chg="modSp add del mod">
        <pc:chgData name="Soheil Abbasloo" userId="d71572ce-aea6-4a3a-9d7a-c1bc96c12f67" providerId="ADAL" clId="{5A221130-90B4-4FFD-B26D-E6AAC359A9C7}" dt="2022-10-17T19:02:42.508" v="5740" actId="47"/>
        <pc:sldMkLst>
          <pc:docMk/>
          <pc:sldMk cId="3088602301" sldId="1383"/>
        </pc:sldMkLst>
        <pc:spChg chg="mod">
          <ac:chgData name="Soheil Abbasloo" userId="d71572ce-aea6-4a3a-9d7a-c1bc96c12f67" providerId="ADAL" clId="{5A221130-90B4-4FFD-B26D-E6AAC359A9C7}" dt="2022-10-17T18:16:56.914" v="4836" actId="20577"/>
          <ac:spMkLst>
            <pc:docMk/>
            <pc:sldMk cId="3088602301" sldId="1383"/>
            <ac:spMk id="7373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1:22:15.337" v="7673" actId="113"/>
        <pc:sldMkLst>
          <pc:docMk/>
          <pc:sldMk cId="3450354946" sldId="1383"/>
        </pc:sldMkLst>
        <pc:spChg chg="mod ord">
          <ac:chgData name="Soheil Abbasloo" userId="d71572ce-aea6-4a3a-9d7a-c1bc96c12f67" providerId="ADAL" clId="{5A221130-90B4-4FFD-B26D-E6AAC359A9C7}" dt="2022-10-17T20:15:05.905" v="7068" actId="20577"/>
          <ac:spMkLst>
            <pc:docMk/>
            <pc:sldMk cId="3450354946" sldId="1383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22:15.337" v="7673" actId="113"/>
          <ac:spMkLst>
            <pc:docMk/>
            <pc:sldMk cId="3450354946" sldId="1383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8T14:41:18.172" v="8411" actId="108"/>
        <pc:sldMkLst>
          <pc:docMk/>
          <pc:sldMk cId="15646810" sldId="1384"/>
        </pc:sldMkLst>
        <pc:spChg chg="mod ord">
          <ac:chgData name="Soheil Abbasloo" userId="d71572ce-aea6-4a3a-9d7a-c1bc96c12f67" providerId="ADAL" clId="{5A221130-90B4-4FFD-B26D-E6AAC359A9C7}" dt="2022-10-17T20:06:10.134" v="6916" actId="2711"/>
          <ac:spMkLst>
            <pc:docMk/>
            <pc:sldMk cId="15646810" sldId="1384"/>
            <ac:spMk id="7168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4:41:18.172" v="8411" actId="108"/>
          <ac:spMkLst>
            <pc:docMk/>
            <pc:sldMk cId="15646810" sldId="1384"/>
            <ac:spMk id="95334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30:40.338" v="7144" actId="14100"/>
        <pc:sldMkLst>
          <pc:docMk/>
          <pc:sldMk cId="1207224980" sldId="1385"/>
        </pc:sldMkLst>
        <pc:spChg chg="mod ord">
          <ac:chgData name="Soheil Abbasloo" userId="d71572ce-aea6-4a3a-9d7a-c1bc96c12f67" providerId="ADAL" clId="{5A221130-90B4-4FFD-B26D-E6AAC359A9C7}" dt="2022-10-17T20:06:38.889" v="6919" actId="2711"/>
          <ac:spMkLst>
            <pc:docMk/>
            <pc:sldMk cId="1207224980" sldId="1385"/>
            <ac:spMk id="75779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30:40.338" v="7144" actId="14100"/>
          <ac:spMkLst>
            <pc:docMk/>
            <pc:sldMk cId="1207224980" sldId="1385"/>
            <ac:spMk id="95744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36.709" v="6926" actId="207"/>
          <ac:spMkLst>
            <pc:docMk/>
            <pc:sldMk cId="1207224980" sldId="1385"/>
            <ac:spMk id="957462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1:03:22.889" v="7472" actId="47"/>
        <pc:sldMkLst>
          <pc:docMk/>
          <pc:sldMk cId="46561950" sldId="1386"/>
        </pc:sldMkLst>
        <pc:spChg chg="add del mod ord">
          <ac:chgData name="Soheil Abbasloo" userId="d71572ce-aea6-4a3a-9d7a-c1bc96c12f67" providerId="ADAL" clId="{5A221130-90B4-4FFD-B26D-E6AAC359A9C7}" dt="2022-10-17T20:07:54.029" v="6928" actId="478"/>
          <ac:spMkLst>
            <pc:docMk/>
            <pc:sldMk cId="46561950" sldId="1386"/>
            <ac:spMk id="2" creationId="{7B01FC9F-8772-2E20-88F7-97EC417B1DBA}"/>
          </ac:spMkLst>
        </pc:spChg>
        <pc:spChg chg="mod ord">
          <ac:chgData name="Soheil Abbasloo" userId="d71572ce-aea6-4a3a-9d7a-c1bc96c12f67" providerId="ADAL" clId="{5A221130-90B4-4FFD-B26D-E6AAC359A9C7}" dt="2022-10-17T20:08:08.054" v="6933" actId="313"/>
          <ac:spMkLst>
            <pc:docMk/>
            <pc:sldMk cId="46561950" sldId="1386"/>
            <ac:spMk id="7987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6:54.859" v="6635" actId="20577"/>
          <ac:spMkLst>
            <pc:docMk/>
            <pc:sldMk cId="46561950" sldId="1386"/>
            <ac:spMk id="7988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9:18.914" v="6982" actId="1038"/>
          <ac:spMkLst>
            <pc:docMk/>
            <pc:sldMk cId="46561950" sldId="1386"/>
            <ac:spMk id="7990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59.164" v="6929" actId="2711"/>
          <ac:spMkLst>
            <pc:docMk/>
            <pc:sldMk cId="46561950" sldId="1386"/>
            <ac:spMk id="7990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7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18.830" v="4818" actId="478"/>
          <ac:spMkLst>
            <pc:docMk/>
            <pc:sldMk cId="46561950" sldId="1386"/>
            <ac:spMk id="961539" creationId="{00000000-0000-0000-0000-000000000000}"/>
          </ac:spMkLst>
        </pc:spChg>
        <pc:grpChg chg="add mod">
          <ac:chgData name="Soheil Abbasloo" userId="d71572ce-aea6-4a3a-9d7a-c1bc96c12f67" providerId="ADAL" clId="{5A221130-90B4-4FFD-B26D-E6AAC359A9C7}" dt="2022-10-17T21:02:19.495" v="7462" actId="164"/>
          <ac:grpSpMkLst>
            <pc:docMk/>
            <pc:sldMk cId="46561950" sldId="1386"/>
            <ac:grpSpMk id="4" creationId="{AC5CFB00-181D-4483-EB85-A773C673F2B4}"/>
          </ac:grpSpMkLst>
        </pc:grpChg>
        <pc:cxnChg chg="mod">
          <ac:chgData name="Soheil Abbasloo" userId="d71572ce-aea6-4a3a-9d7a-c1bc96c12f67" providerId="ADAL" clId="{5A221130-90B4-4FFD-B26D-E6AAC359A9C7}" dt="2022-10-17T21:02:19.495" v="7462" actId="164"/>
          <ac:cxnSpMkLst>
            <pc:docMk/>
            <pc:sldMk cId="46561950" sldId="1386"/>
            <ac:cxnSpMk id="79908" creationId="{00000000-0000-0000-0000-000000000000}"/>
          </ac:cxnSpMkLst>
        </pc:cxn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7T21:07:22.739" v="7617" actId="1035"/>
        <pc:sldMkLst>
          <pc:docMk/>
          <pc:sldMk cId="1811679457" sldId="1387"/>
        </pc:sldMkLst>
        <pc:spChg chg="add del mod ord">
          <ac:chgData name="Soheil Abbasloo" userId="d71572ce-aea6-4a3a-9d7a-c1bc96c12f67" providerId="ADAL" clId="{5A221130-90B4-4FFD-B26D-E6AAC359A9C7}" dt="2022-10-17T20:08:45.733" v="6952" actId="478"/>
          <ac:spMkLst>
            <pc:docMk/>
            <pc:sldMk cId="1811679457" sldId="1387"/>
            <ac:spMk id="4" creationId="{0EB0A90D-30ED-6A3B-E65C-9A21C2D8A8FD}"/>
          </ac:spMkLst>
        </pc:spChg>
        <pc:spChg chg="add mod">
          <ac:chgData name="Soheil Abbasloo" userId="d71572ce-aea6-4a3a-9d7a-c1bc96c12f67" providerId="ADAL" clId="{5A221130-90B4-4FFD-B26D-E6AAC359A9C7}" dt="2022-10-17T21:01:52.526" v="7461"/>
          <ac:spMkLst>
            <pc:docMk/>
            <pc:sldMk cId="1811679457" sldId="1387"/>
            <ac:spMk id="6" creationId="{13EB9ECA-5F06-8D19-CE75-D0090B5CD79F}"/>
          </ac:spMkLst>
        </pc:spChg>
        <pc:spChg chg="add mod">
          <ac:chgData name="Soheil Abbasloo" userId="d71572ce-aea6-4a3a-9d7a-c1bc96c12f67" providerId="ADAL" clId="{5A221130-90B4-4FFD-B26D-E6AAC359A9C7}" dt="2022-10-17T21:01:52.526" v="7461"/>
          <ac:spMkLst>
            <pc:docMk/>
            <pc:sldMk cId="1811679457" sldId="1387"/>
            <ac:spMk id="8" creationId="{57FBA979-8951-7DA4-BB59-562944323FE3}"/>
          </ac:spMkLst>
        </pc:spChg>
        <pc:spChg chg="mod">
          <ac:chgData name="Soheil Abbasloo" userId="d71572ce-aea6-4a3a-9d7a-c1bc96c12f67" providerId="ADAL" clId="{5A221130-90B4-4FFD-B26D-E6AAC359A9C7}" dt="2022-10-17T21:02:22.871" v="7463"/>
          <ac:spMkLst>
            <pc:docMk/>
            <pc:sldMk cId="1811679457" sldId="1387"/>
            <ac:spMk id="10" creationId="{203D7444-1E3B-9474-494A-271304E0D937}"/>
          </ac:spMkLst>
        </pc:spChg>
        <pc:spChg chg="mod">
          <ac:chgData name="Soheil Abbasloo" userId="d71572ce-aea6-4a3a-9d7a-c1bc96c12f67" providerId="ADAL" clId="{5A221130-90B4-4FFD-B26D-E6AAC359A9C7}" dt="2022-10-17T21:07:22.739" v="7617" actId="1035"/>
          <ac:spMkLst>
            <pc:docMk/>
            <pc:sldMk cId="1811679457" sldId="1387"/>
            <ac:spMk id="11" creationId="{76AC80FF-FB56-0BBF-9506-150AFB2E906A}"/>
          </ac:spMkLst>
        </pc:spChg>
        <pc:spChg chg="mod">
          <ac:chgData name="Soheil Abbasloo" userId="d71572ce-aea6-4a3a-9d7a-c1bc96c12f67" providerId="ADAL" clId="{5A221130-90B4-4FFD-B26D-E6AAC359A9C7}" dt="2022-10-17T21:07:10.943" v="7568" actId="1036"/>
          <ac:spMkLst>
            <pc:docMk/>
            <pc:sldMk cId="1811679457" sldId="1387"/>
            <ac:spMk id="12" creationId="{D07C56F4-CDC2-88D1-D251-05CC4E6AD4AB}"/>
          </ac:spMkLst>
        </pc:spChg>
        <pc:spChg chg="mod ord">
          <ac:chgData name="Soheil Abbasloo" userId="d71572ce-aea6-4a3a-9d7a-c1bc96c12f67" providerId="ADAL" clId="{5A221130-90B4-4FFD-B26D-E6AAC359A9C7}" dt="2022-10-17T21:00:49.927" v="7426"/>
          <ac:spMkLst>
            <pc:docMk/>
            <pc:sldMk cId="1811679457" sldId="1387"/>
            <ac:spMk id="819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0:58.373" v="7427"/>
          <ac:spMkLst>
            <pc:docMk/>
            <pc:sldMk cId="1811679457" sldId="1387"/>
            <ac:spMk id="819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05.639" v="7428"/>
          <ac:spMkLst>
            <pc:docMk/>
            <pc:sldMk cId="1811679457" sldId="1387"/>
            <ac:spMk id="819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41.129" v="7502" actId="1037"/>
          <ac:spMkLst>
            <pc:docMk/>
            <pc:sldMk cId="1811679457" sldId="1387"/>
            <ac:spMk id="81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13.840" v="7429"/>
          <ac:spMkLst>
            <pc:docMk/>
            <pc:sldMk cId="1811679457" sldId="1387"/>
            <ac:spMk id="819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30.131" v="7456" actId="1038"/>
          <ac:spMkLst>
            <pc:docMk/>
            <pc:sldMk cId="1811679457" sldId="1387"/>
            <ac:spMk id="819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30.345" v="7499" actId="1037"/>
          <ac:spMkLst>
            <pc:docMk/>
            <pc:sldMk cId="1811679457" sldId="1387"/>
            <ac:spMk id="819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6:51.855" v="6634" actId="20577"/>
          <ac:spMkLst>
            <pc:docMk/>
            <pc:sldMk cId="1811679457" sldId="1387"/>
            <ac:spMk id="819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07.963" v="7471" actId="207"/>
          <ac:spMkLst>
            <pc:docMk/>
            <pc:sldMk cId="1811679457" sldId="1387"/>
            <ac:spMk id="8194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33.008" v="7464"/>
          <ac:spMkLst>
            <pc:docMk/>
            <pc:sldMk cId="1811679457" sldId="1387"/>
            <ac:spMk id="8194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21:02:36.738" v="7466" actId="478"/>
          <ac:spMkLst>
            <pc:docMk/>
            <pc:sldMk cId="1811679457" sldId="1387"/>
            <ac:spMk id="81950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21:07:14.710" v="7585" actId="478"/>
          <ac:spMkLst>
            <pc:docMk/>
            <pc:sldMk cId="1811679457" sldId="1387"/>
            <ac:spMk id="81954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21:07:00.280" v="7529" actId="478"/>
          <ac:spMkLst>
            <pc:docMk/>
            <pc:sldMk cId="1811679457" sldId="1387"/>
            <ac:spMk id="81955" creationId="{00000000-0000-0000-0000-000000000000}"/>
          </ac:spMkLst>
        </pc:spChg>
        <pc:spChg chg="del topLvl">
          <ac:chgData name="Soheil Abbasloo" userId="d71572ce-aea6-4a3a-9d7a-c1bc96c12f67" providerId="ADAL" clId="{5A221130-90B4-4FFD-B26D-E6AAC359A9C7}" dt="2022-10-17T21:01:38.876" v="7459" actId="478"/>
          <ac:spMkLst>
            <pc:docMk/>
            <pc:sldMk cId="1811679457" sldId="1387"/>
            <ac:spMk id="81957" creationId="{00000000-0000-0000-0000-000000000000}"/>
          </ac:spMkLst>
        </pc:spChg>
        <pc:spChg chg="del topLvl">
          <ac:chgData name="Soheil Abbasloo" userId="d71572ce-aea6-4a3a-9d7a-c1bc96c12f67" providerId="ADAL" clId="{5A221130-90B4-4FFD-B26D-E6AAC359A9C7}" dt="2022-10-17T21:01:36.837" v="7458" actId="478"/>
          <ac:spMkLst>
            <pc:docMk/>
            <pc:sldMk cId="1811679457" sldId="1387"/>
            <ac:spMk id="81958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22.641" v="4819" actId="478"/>
          <ac:spMkLst>
            <pc:docMk/>
            <pc:sldMk cId="1811679457" sldId="1387"/>
            <ac:spMk id="963587" creationId="{00000000-0000-0000-0000-000000000000}"/>
          </ac:spMkLst>
        </pc:spChg>
        <pc:grpChg chg="del">
          <ac:chgData name="Soheil Abbasloo" userId="d71572ce-aea6-4a3a-9d7a-c1bc96c12f67" providerId="ADAL" clId="{5A221130-90B4-4FFD-B26D-E6AAC359A9C7}" dt="2022-10-17T21:01:42.631" v="7460" actId="478"/>
          <ac:grpSpMkLst>
            <pc:docMk/>
            <pc:sldMk cId="1811679457" sldId="1387"/>
            <ac:grpSpMk id="2" creationId="{00000000-0000-0000-0000-000000000000}"/>
          </ac:grpSpMkLst>
        </pc:grpChg>
        <pc:grpChg chg="del">
          <ac:chgData name="Soheil Abbasloo" userId="d71572ce-aea6-4a3a-9d7a-c1bc96c12f67" providerId="ADAL" clId="{5A221130-90B4-4FFD-B26D-E6AAC359A9C7}" dt="2022-10-17T21:01:36.837" v="7458" actId="478"/>
          <ac:grpSpMkLst>
            <pc:docMk/>
            <pc:sldMk cId="1811679457" sldId="1387"/>
            <ac:grpSpMk id="3" creationId="{00000000-0000-0000-0000-000000000000}"/>
          </ac:grpSpMkLst>
        </pc:grpChg>
        <pc:grpChg chg="add mod">
          <ac:chgData name="Soheil Abbasloo" userId="d71572ce-aea6-4a3a-9d7a-c1bc96c12f67" providerId="ADAL" clId="{5A221130-90B4-4FFD-B26D-E6AAC359A9C7}" dt="2022-10-17T21:07:17.361" v="7587" actId="1035"/>
          <ac:grpSpMkLst>
            <pc:docMk/>
            <pc:sldMk cId="1811679457" sldId="1387"/>
            <ac:grpSpMk id="9" creationId="{02BD8898-6485-590D-9097-2F92B412147F}"/>
          </ac:grpSpMkLst>
        </pc:grpChg>
        <pc:cxnChg chg="add mod">
          <ac:chgData name="Soheil Abbasloo" userId="d71572ce-aea6-4a3a-9d7a-c1bc96c12f67" providerId="ADAL" clId="{5A221130-90B4-4FFD-B26D-E6AAC359A9C7}" dt="2022-10-17T21:01:52.526" v="7461"/>
          <ac:cxnSpMkLst>
            <pc:docMk/>
            <pc:sldMk cId="1811679457" sldId="1387"/>
            <ac:cxnSpMk id="7" creationId="{26EBD471-6B6A-E635-732A-13F4316ED4AB}"/>
          </ac:cxnSpMkLst>
        </pc:cxnChg>
        <pc:cxnChg chg="mod">
          <ac:chgData name="Soheil Abbasloo" userId="d71572ce-aea6-4a3a-9d7a-c1bc96c12f67" providerId="ADAL" clId="{5A221130-90B4-4FFD-B26D-E6AAC359A9C7}" dt="2022-10-17T21:07:22.739" v="7617" actId="1035"/>
          <ac:cxnSpMkLst>
            <pc:docMk/>
            <pc:sldMk cId="1811679457" sldId="1387"/>
            <ac:cxnSpMk id="13" creationId="{A32F75DA-83D4-3781-B008-9332D374E5BA}"/>
          </ac:cxnSpMkLst>
        </pc:cxnChg>
        <pc:cxnChg chg="del mod">
          <ac:chgData name="Soheil Abbasloo" userId="d71572ce-aea6-4a3a-9d7a-c1bc96c12f67" providerId="ADAL" clId="{5A221130-90B4-4FFD-B26D-E6AAC359A9C7}" dt="2022-10-17T21:01:33.289" v="7457" actId="478"/>
          <ac:cxnSpMkLst>
            <pc:docMk/>
            <pc:sldMk cId="1811679457" sldId="1387"/>
            <ac:cxnSpMk id="81956" creationId="{00000000-0000-0000-0000-000000000000}"/>
          </ac:cxnSpMkLst>
        </pc:cxnChg>
        <pc:cxnChg chg="mod">
          <ac:chgData name="Soheil Abbasloo" userId="d71572ce-aea6-4a3a-9d7a-c1bc96c12f67" providerId="ADAL" clId="{5A221130-90B4-4FFD-B26D-E6AAC359A9C7}" dt="2022-10-17T21:01:42.631" v="7460" actId="478"/>
          <ac:cxnSpMkLst>
            <pc:docMk/>
            <pc:sldMk cId="1811679457" sldId="1387"/>
            <ac:cxnSpMk id="81959" creationId="{00000000-0000-0000-0000-000000000000}"/>
          </ac:cxnSpMkLst>
        </pc:cxnChg>
      </pc:sldChg>
      <pc:sldChg chg="addSp delSp modSp add del mod modClrScheme modAnim chgLayout">
        <pc:chgData name="Soheil Abbasloo" userId="d71572ce-aea6-4a3a-9d7a-c1bc96c12f67" providerId="ADAL" clId="{5A221130-90B4-4FFD-B26D-E6AAC359A9C7}" dt="2022-10-17T21:09:19.375" v="7624" actId="313"/>
        <pc:sldMkLst>
          <pc:docMk/>
          <pc:sldMk cId="231749179" sldId="1388"/>
        </pc:sldMkLst>
        <pc:spChg chg="add del mod ord">
          <ac:chgData name="Soheil Abbasloo" userId="d71572ce-aea6-4a3a-9d7a-c1bc96c12f67" providerId="ADAL" clId="{5A221130-90B4-4FFD-B26D-E6AAC359A9C7}" dt="2022-10-17T21:04:05.338" v="7488" actId="478"/>
          <ac:spMkLst>
            <pc:docMk/>
            <pc:sldMk cId="231749179" sldId="1388"/>
            <ac:spMk id="2" creationId="{27D9BA75-92F2-BB78-B1F7-87619C47A3FD}"/>
          </ac:spMkLst>
        </pc:spChg>
        <pc:spChg chg="mod ord">
          <ac:chgData name="Soheil Abbasloo" userId="d71572ce-aea6-4a3a-9d7a-c1bc96c12f67" providerId="ADAL" clId="{5A221130-90B4-4FFD-B26D-E6AAC359A9C7}" dt="2022-10-17T20:09:48.987" v="7001" actId="313"/>
          <ac:spMkLst>
            <pc:docMk/>
            <pc:sldMk cId="231749179" sldId="1388"/>
            <ac:spMk id="8397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6:35.647" v="7511" actId="1037"/>
          <ac:spMkLst>
            <pc:docMk/>
            <pc:sldMk cId="231749179" sldId="1388"/>
            <ac:spMk id="8397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8:25.678" v="6637" actId="20577"/>
          <ac:spMkLst>
            <pc:docMk/>
            <pc:sldMk cId="231749179" sldId="1388"/>
            <ac:spMk id="8398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36.486" v="7479" actId="1076"/>
          <ac:spMkLst>
            <pc:docMk/>
            <pc:sldMk cId="231749179" sldId="1388"/>
            <ac:spMk id="8398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44.557" v="7487" actId="1035"/>
          <ac:spMkLst>
            <pc:docMk/>
            <pc:sldMk cId="231749179" sldId="1388"/>
            <ac:spMk id="8398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9:33.891" v="6997" actId="1038"/>
          <ac:spMkLst>
            <pc:docMk/>
            <pc:sldMk cId="231749179" sldId="1388"/>
            <ac:spMk id="8399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9:19.375" v="7624" actId="313"/>
          <ac:spMkLst>
            <pc:docMk/>
            <pc:sldMk cId="231749179" sldId="1388"/>
            <ac:spMk id="83996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25.057" v="4820" actId="478"/>
          <ac:spMkLst>
            <pc:docMk/>
            <pc:sldMk cId="231749179" sldId="1388"/>
            <ac:spMk id="96563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10:03.739" v="7007" actId="404"/>
        <pc:sldMkLst>
          <pc:docMk/>
          <pc:sldMk cId="1010614873" sldId="1389"/>
        </pc:sldMkLst>
        <pc:spChg chg="add del mod ord">
          <ac:chgData name="Soheil Abbasloo" userId="d71572ce-aea6-4a3a-9d7a-c1bc96c12f67" providerId="ADAL" clId="{5A221130-90B4-4FFD-B26D-E6AAC359A9C7}" dt="2022-10-17T20:09:56.782" v="7002" actId="700"/>
          <ac:spMkLst>
            <pc:docMk/>
            <pc:sldMk cId="1010614873" sldId="1389"/>
            <ac:spMk id="5" creationId="{E6AC9EFC-6D3E-037E-4DEC-0E9F234076A7}"/>
          </ac:spMkLst>
        </pc:spChg>
        <pc:spChg chg="add mod ord">
          <ac:chgData name="Soheil Abbasloo" userId="d71572ce-aea6-4a3a-9d7a-c1bc96c12f67" providerId="ADAL" clId="{5A221130-90B4-4FFD-B26D-E6AAC359A9C7}" dt="2022-10-17T20:09:56.782" v="7002" actId="700"/>
          <ac:spMkLst>
            <pc:docMk/>
            <pc:sldMk cId="1010614873" sldId="1389"/>
            <ac:spMk id="6" creationId="{15D7C398-DFA8-03C9-B02B-7E25CA5F37BB}"/>
          </ac:spMkLst>
        </pc:spChg>
        <pc:spChg chg="mod ord">
          <ac:chgData name="Soheil Abbasloo" userId="d71572ce-aea6-4a3a-9d7a-c1bc96c12f67" providerId="ADAL" clId="{5A221130-90B4-4FFD-B26D-E6AAC359A9C7}" dt="2022-10-17T20:10:03.739" v="7007" actId="404"/>
          <ac:spMkLst>
            <pc:docMk/>
            <pc:sldMk cId="1010614873" sldId="1389"/>
            <ac:spMk id="86019" creationId="{00000000-0000-0000-0000-000000000000}"/>
          </ac:spMkLst>
        </pc:spChg>
      </pc:sldChg>
      <pc:sldChg chg="addSp modSp add mod modAnim">
        <pc:chgData name="Soheil Abbasloo" userId="d71572ce-aea6-4a3a-9d7a-c1bc96c12f67" providerId="ADAL" clId="{5A221130-90B4-4FFD-B26D-E6AAC359A9C7}" dt="2022-10-17T21:15:49.432" v="7626"/>
        <pc:sldMkLst>
          <pc:docMk/>
          <pc:sldMk cId="2944919228" sldId="1390"/>
        </pc:sldMkLst>
        <pc:spChg chg="mod">
          <ac:chgData name="Soheil Abbasloo" userId="d71572ce-aea6-4a3a-9d7a-c1bc96c12f67" providerId="ADAL" clId="{5A221130-90B4-4FFD-B26D-E6AAC359A9C7}" dt="2022-10-17T18:32:50.126" v="4956" actId="20577"/>
          <ac:spMkLst>
            <pc:docMk/>
            <pc:sldMk cId="2944919228" sldId="1390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8:34:58.670" v="5048" actId="1035"/>
          <ac:spMkLst>
            <pc:docMk/>
            <pc:sldMk cId="2944919228" sldId="1390"/>
            <ac:spMk id="4" creationId="{AFAD2C11-0944-AA32-134E-1B8193041E1E}"/>
          </ac:spMkLst>
        </pc:spChg>
        <pc:spChg chg="add mod">
          <ac:chgData name="Soheil Abbasloo" userId="d71572ce-aea6-4a3a-9d7a-c1bc96c12f67" providerId="ADAL" clId="{5A221130-90B4-4FFD-B26D-E6AAC359A9C7}" dt="2022-10-17T18:37:05.083" v="5155" actId="404"/>
          <ac:spMkLst>
            <pc:docMk/>
            <pc:sldMk cId="2944919228" sldId="1390"/>
            <ac:spMk id="5" creationId="{4512DBF8-6C61-3D01-506B-A9C4B6CB05F5}"/>
          </ac:spMkLst>
        </pc:spChg>
        <pc:spChg chg="mod">
          <ac:chgData name="Soheil Abbasloo" userId="d71572ce-aea6-4a3a-9d7a-c1bc96c12f67" providerId="ADAL" clId="{5A221130-90B4-4FFD-B26D-E6AAC359A9C7}" dt="2022-10-17T18:36:43.791" v="5117" actId="20577"/>
          <ac:spMkLst>
            <pc:docMk/>
            <pc:sldMk cId="2944919228" sldId="1390"/>
            <ac:spMk id="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8:36:09.587" v="5091" actId="6549"/>
          <ac:spMkLst>
            <pc:docMk/>
            <pc:sldMk cId="2944919228" sldId="1390"/>
            <ac:spMk id="10" creationId="{D7ACA216-3648-1C71-D443-B4211D96A37D}"/>
          </ac:spMkLst>
        </pc:spChg>
        <pc:spChg chg="mod">
          <ac:chgData name="Soheil Abbasloo" userId="d71572ce-aea6-4a3a-9d7a-c1bc96c12f67" providerId="ADAL" clId="{5A221130-90B4-4FFD-B26D-E6AAC359A9C7}" dt="2022-10-17T18:43:50.698" v="5260" actId="1037"/>
          <ac:spMkLst>
            <pc:docMk/>
            <pc:sldMk cId="2944919228" sldId="1390"/>
            <ac:spMk id="13" creationId="{9C252DAC-CDA2-1AB8-952F-662765089661}"/>
          </ac:spMkLst>
        </pc:spChg>
        <pc:picChg chg="mod">
          <ac:chgData name="Soheil Abbasloo" userId="d71572ce-aea6-4a3a-9d7a-c1bc96c12f67" providerId="ADAL" clId="{5A221130-90B4-4FFD-B26D-E6AAC359A9C7}" dt="2022-10-17T18:34:58.670" v="5048" actId="1035"/>
          <ac:picMkLst>
            <pc:docMk/>
            <pc:sldMk cId="2944919228" sldId="1390"/>
            <ac:picMk id="7" creationId="{87192BD6-5B49-63CA-84A0-B491366D9165}"/>
          </ac:picMkLst>
        </pc:picChg>
        <pc:picChg chg="mod">
          <ac:chgData name="Soheil Abbasloo" userId="d71572ce-aea6-4a3a-9d7a-c1bc96c12f67" providerId="ADAL" clId="{5A221130-90B4-4FFD-B26D-E6AAC359A9C7}" dt="2022-10-17T18:34:58.670" v="5048" actId="1035"/>
          <ac:picMkLst>
            <pc:docMk/>
            <pc:sldMk cId="2944919228" sldId="1390"/>
            <ac:picMk id="8" creationId="{C11C24A0-15F0-7CC0-89F7-F030E73816E1}"/>
          </ac:picMkLst>
        </pc:picChg>
      </pc:sldChg>
      <pc:sldChg chg="modSp add mod">
        <pc:chgData name="Soheil Abbasloo" userId="d71572ce-aea6-4a3a-9d7a-c1bc96c12f67" providerId="ADAL" clId="{5A221130-90B4-4FFD-B26D-E6AAC359A9C7}" dt="2022-10-17T21:19:44.142" v="7635" actId="207"/>
        <pc:sldMkLst>
          <pc:docMk/>
          <pc:sldMk cId="3958411755" sldId="1391"/>
        </pc:sldMkLst>
        <pc:spChg chg="mod">
          <ac:chgData name="Soheil Abbasloo" userId="d71572ce-aea6-4a3a-9d7a-c1bc96c12f67" providerId="ADAL" clId="{5A221130-90B4-4FFD-B26D-E6AAC359A9C7}" dt="2022-10-17T20:13:43.363" v="7061" actId="2711"/>
          <ac:spMkLst>
            <pc:docMk/>
            <pc:sldMk cId="3958411755" sldId="1391"/>
            <ac:spMk id="30720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19:44.142" v="7635" actId="207"/>
          <ac:spMkLst>
            <pc:docMk/>
            <pc:sldMk cId="3958411755" sldId="1391"/>
            <ac:spMk id="30721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19:39.625" v="7634" actId="207"/>
          <ac:spMkLst>
            <pc:docMk/>
            <pc:sldMk cId="3958411755" sldId="1391"/>
            <ac:spMk id="307211" creationId="{00000000-0000-0000-0000-000000000000}"/>
          </ac:spMkLst>
        </pc:spChg>
      </pc:sldChg>
      <pc:sldChg chg="addSp delSp modSp new mod ord modAnim chgLayout">
        <pc:chgData name="Soheil Abbasloo" userId="d71572ce-aea6-4a3a-9d7a-c1bc96c12f67" providerId="ADAL" clId="{5A221130-90B4-4FFD-B26D-E6AAC359A9C7}" dt="2022-10-17T20:14:25.453" v="7063" actId="6549"/>
        <pc:sldMkLst>
          <pc:docMk/>
          <pc:sldMk cId="1427595971" sldId="1392"/>
        </pc:sldMkLst>
        <pc:spChg chg="mod ord">
          <ac:chgData name="Soheil Abbasloo" userId="d71572ce-aea6-4a3a-9d7a-c1bc96c12f67" providerId="ADAL" clId="{5A221130-90B4-4FFD-B26D-E6AAC359A9C7}" dt="2022-10-17T19:06:12.274" v="5836" actId="700"/>
          <ac:spMkLst>
            <pc:docMk/>
            <pc:sldMk cId="1427595971" sldId="1392"/>
            <ac:spMk id="2" creationId="{88336219-176B-3C25-30D4-CA3C71E7E48B}"/>
          </ac:spMkLst>
        </pc:spChg>
        <pc:spChg chg="del">
          <ac:chgData name="Soheil Abbasloo" userId="d71572ce-aea6-4a3a-9d7a-c1bc96c12f67" providerId="ADAL" clId="{5A221130-90B4-4FFD-B26D-E6AAC359A9C7}" dt="2022-10-17T18:40:46.873" v="5226" actId="478"/>
          <ac:spMkLst>
            <pc:docMk/>
            <pc:sldMk cId="1427595971" sldId="1392"/>
            <ac:spMk id="3" creationId="{195CFD06-BDEA-E0F2-1694-F344BE714FEE}"/>
          </ac:spMkLst>
        </pc:spChg>
        <pc:spChg chg="mod ord">
          <ac:chgData name="Soheil Abbasloo" userId="d71572ce-aea6-4a3a-9d7a-c1bc96c12f67" providerId="ADAL" clId="{5A221130-90B4-4FFD-B26D-E6AAC359A9C7}" dt="2022-10-17T19:06:12.274" v="5836" actId="700"/>
          <ac:spMkLst>
            <pc:docMk/>
            <pc:sldMk cId="1427595971" sldId="1392"/>
            <ac:spMk id="4" creationId="{68E1B804-1C07-EF63-42BF-9BC84CD6F945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5" creationId="{1C3B7F48-9742-8EDB-FA37-4C70E9796838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6" creationId="{CD393551-972A-76B1-BF4F-D46CC6C0AE3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7" creationId="{7AD0FB5D-89CB-DBE1-4300-8A3FC1EC9EFD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8" creationId="{AC33C3CD-B8B5-3974-942F-4EAF7796376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9" creationId="{483531D5-1089-2C66-AA5A-4EF874BEB2F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0" creationId="{78182982-E28E-BF24-ED55-F3743ECD6B0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1" creationId="{E140D96C-5884-43FB-B877-EA554AE1D002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2" creationId="{84DB924C-A91D-77A8-9B00-0B504527986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3" creationId="{C14C9C20-2EA9-CF67-EC16-AFC47DABA56D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4" creationId="{A0A29809-7C83-455F-B50E-2788DBAB5FE8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5" creationId="{E536CA38-7EED-ECEC-DD44-0936618AED9C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6" creationId="{7B14CF5C-94DA-ADC5-B574-F0B11736641C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7" creationId="{7CA376B4-CAB6-8831-14B5-0D83EB479F9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8" creationId="{A27F15C4-E9EF-A221-04B0-BA7F89AA650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9" creationId="{3EEA999E-3DC3-C0B0-ACB1-B4376F3F1E4F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0" creationId="{0343255F-B060-4693-1AEC-A4B6878604E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1" creationId="{B9784365-38A1-3F52-A620-C1C754322D8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2" creationId="{B8CEFA4B-308F-C5FA-5E9B-8CC679B696B3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3" creationId="{A212C92D-2620-92DB-E3DE-D404345E0E4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4" creationId="{1DC99B07-F16E-4D6A-1F3C-D0EE5F9A909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5" creationId="{2E909245-11BF-3535-008F-98D598FC2F9B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6" creationId="{F0685D33-096F-3071-8632-FF30A078BFD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7" creationId="{EADAD314-DF62-4FA2-C8A1-AA8722D20BAA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8" creationId="{71D656DF-6750-C5C2-6E1F-6034AA637F46}"/>
          </ac:spMkLst>
        </pc:spChg>
        <pc:spChg chg="add mod ord">
          <ac:chgData name="Soheil Abbasloo" userId="d71572ce-aea6-4a3a-9d7a-c1bc96c12f67" providerId="ADAL" clId="{5A221130-90B4-4FFD-B26D-E6AAC359A9C7}" dt="2022-10-17T20:14:25.453" v="7063" actId="6549"/>
          <ac:spMkLst>
            <pc:docMk/>
            <pc:sldMk cId="1427595971" sldId="1392"/>
            <ac:spMk id="29" creationId="{243C3EA3-32B4-5569-B484-777D472EED4D}"/>
          </ac:spMkLst>
        </pc:spChg>
      </pc:sldChg>
      <pc:sldChg chg="modSp new del mod modShow">
        <pc:chgData name="Soheil Abbasloo" userId="d71572ce-aea6-4a3a-9d7a-c1bc96c12f67" providerId="ADAL" clId="{5A221130-90B4-4FFD-B26D-E6AAC359A9C7}" dt="2022-10-17T19:48:20.221" v="6787" actId="47"/>
        <pc:sldMkLst>
          <pc:docMk/>
          <pc:sldMk cId="1638001693" sldId="1393"/>
        </pc:sldMkLst>
        <pc:spChg chg="mod">
          <ac:chgData name="Soheil Abbasloo" userId="d71572ce-aea6-4a3a-9d7a-c1bc96c12f67" providerId="ADAL" clId="{5A221130-90B4-4FFD-B26D-E6AAC359A9C7}" dt="2022-10-17T18:52:55.407" v="5463" actId="242"/>
          <ac:spMkLst>
            <pc:docMk/>
            <pc:sldMk cId="1638001693" sldId="1393"/>
            <ac:spMk id="3" creationId="{1849039F-6FB3-5B97-9406-2C40A3F7DAE6}"/>
          </ac:spMkLst>
        </pc:spChg>
        <pc:spChg chg="mod">
          <ac:chgData name="Soheil Abbasloo" userId="d71572ce-aea6-4a3a-9d7a-c1bc96c12f67" providerId="ADAL" clId="{5A221130-90B4-4FFD-B26D-E6AAC359A9C7}" dt="2022-10-17T18:51:57.951" v="5462" actId="20577"/>
          <ac:spMkLst>
            <pc:docMk/>
            <pc:sldMk cId="1638001693" sldId="1393"/>
            <ac:spMk id="4" creationId="{A7E34A82-7960-90F0-5915-ECD7F50ABD31}"/>
          </ac:spMkLst>
        </pc:spChg>
      </pc:sldChg>
      <pc:sldChg chg="modSp add mod">
        <pc:chgData name="Soheil Abbasloo" userId="d71572ce-aea6-4a3a-9d7a-c1bc96c12f67" providerId="ADAL" clId="{5A221130-90B4-4FFD-B26D-E6AAC359A9C7}" dt="2022-10-17T20:58:36.930" v="7418" actId="20577"/>
        <pc:sldMkLst>
          <pc:docMk/>
          <pc:sldMk cId="1856767923" sldId="1394"/>
        </pc:sldMkLst>
        <pc:spChg chg="mod">
          <ac:chgData name="Soheil Abbasloo" userId="d71572ce-aea6-4a3a-9d7a-c1bc96c12f67" providerId="ADAL" clId="{5A221130-90B4-4FFD-B26D-E6AAC359A9C7}" dt="2022-10-17T20:58:36.930" v="7418" actId="20577"/>
          <ac:spMkLst>
            <pc:docMk/>
            <pc:sldMk cId="1856767923" sldId="1394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9:02:33.863" v="5737" actId="20577"/>
          <ac:spMkLst>
            <pc:docMk/>
            <pc:sldMk cId="1856767923" sldId="1394"/>
            <ac:spMk id="6" creationId="{2C47465A-3C8F-D4E2-BD56-31FC175DDAE2}"/>
          </ac:spMkLst>
        </pc:spChg>
      </pc:sldChg>
      <pc:sldChg chg="modSp new del mod">
        <pc:chgData name="Soheil Abbasloo" userId="d71572ce-aea6-4a3a-9d7a-c1bc96c12f67" providerId="ADAL" clId="{5A221130-90B4-4FFD-B26D-E6AAC359A9C7}" dt="2022-10-17T20:16:34.337" v="7077" actId="47"/>
        <pc:sldMkLst>
          <pc:docMk/>
          <pc:sldMk cId="3725679837" sldId="1395"/>
        </pc:sldMkLst>
        <pc:spChg chg="mod">
          <ac:chgData name="Soheil Abbasloo" userId="d71572ce-aea6-4a3a-9d7a-c1bc96c12f67" providerId="ADAL" clId="{5A221130-90B4-4FFD-B26D-E6AAC359A9C7}" dt="2022-10-17T19:45:49.545" v="6777" actId="20577"/>
          <ac:spMkLst>
            <pc:docMk/>
            <pc:sldMk cId="3725679837" sldId="1395"/>
            <ac:spMk id="4" creationId="{E246C4D8-C414-C56B-7EDB-0742234C12A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15:11.251" v="7069" actId="242"/>
        <pc:sldMkLst>
          <pc:docMk/>
          <pc:sldMk cId="3706571396" sldId="1396"/>
        </pc:sldMkLst>
        <pc:spChg chg="mod ord">
          <ac:chgData name="Soheil Abbasloo" userId="d71572ce-aea6-4a3a-9d7a-c1bc96c12f67" providerId="ADAL" clId="{5A221130-90B4-4FFD-B26D-E6AAC359A9C7}" dt="2022-10-17T19:47:59.642" v="6786" actId="20577"/>
          <ac:spMkLst>
            <pc:docMk/>
            <pc:sldMk cId="3706571396" sldId="13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5:11.251" v="7069" actId="242"/>
          <ac:spMkLst>
            <pc:docMk/>
            <pc:sldMk cId="3706571396" sldId="1396"/>
            <ac:spMk id="3" creationId="{00000000-0000-0000-0000-000000000000}"/>
          </ac:spMkLst>
        </pc:spChg>
      </pc:sldChg>
      <pc:sldChg chg="addSp delSp modSp new mod modClrScheme chgLayout">
        <pc:chgData name="Soheil Abbasloo" userId="d71572ce-aea6-4a3a-9d7a-c1bc96c12f67" providerId="ADAL" clId="{5A221130-90B4-4FFD-B26D-E6AAC359A9C7}" dt="2022-10-17T20:18:29.104" v="7107" actId="20577"/>
        <pc:sldMkLst>
          <pc:docMk/>
          <pc:sldMk cId="2520227980" sldId="1397"/>
        </pc:sldMkLst>
        <pc:spChg chg="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2" creationId="{D3D30016-CB4C-8FA7-AF25-74EF2C6433CF}"/>
          </ac:spMkLst>
        </pc:spChg>
        <pc:spChg chg="del 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3" creationId="{794CB77F-90A6-C99A-5C3A-0441F9CAD607}"/>
          </ac:spMkLst>
        </pc:spChg>
        <pc:spChg chg="del 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4" creationId="{CA5F5E28-DEC1-1837-9B47-4B35C092D12F}"/>
          </ac:spMkLst>
        </pc:spChg>
        <pc:spChg chg="add mod ord">
          <ac:chgData name="Soheil Abbasloo" userId="d71572ce-aea6-4a3a-9d7a-c1bc96c12f67" providerId="ADAL" clId="{5A221130-90B4-4FFD-B26D-E6AAC359A9C7}" dt="2022-10-17T20:18:19.996" v="7088" actId="20577"/>
          <ac:spMkLst>
            <pc:docMk/>
            <pc:sldMk cId="2520227980" sldId="1397"/>
            <ac:spMk id="5" creationId="{BF0C495A-5209-9F84-7AEB-E7C8995FD428}"/>
          </ac:spMkLst>
        </pc:spChg>
        <pc:spChg chg="add mod ord">
          <ac:chgData name="Soheil Abbasloo" userId="d71572ce-aea6-4a3a-9d7a-c1bc96c12f67" providerId="ADAL" clId="{5A221130-90B4-4FFD-B26D-E6AAC359A9C7}" dt="2022-10-17T20:18:29.104" v="7107" actId="20577"/>
          <ac:spMkLst>
            <pc:docMk/>
            <pc:sldMk cId="2520227980" sldId="1397"/>
            <ac:spMk id="6" creationId="{B1AE8419-A471-DC84-0822-2AAB77310A11}"/>
          </ac:spMkLst>
        </pc:spChg>
      </pc:sldChg>
      <pc:sldChg chg="modSp add mod modAnim">
        <pc:chgData name="Soheil Abbasloo" userId="d71572ce-aea6-4a3a-9d7a-c1bc96c12f67" providerId="ADAL" clId="{5A221130-90B4-4FFD-B26D-E6AAC359A9C7}" dt="2022-10-17T21:08:13.140" v="7621"/>
        <pc:sldMkLst>
          <pc:docMk/>
          <pc:sldMk cId="541956625" sldId="1398"/>
        </pc:sldMkLst>
        <pc:spChg chg="mod">
          <ac:chgData name="Soheil Abbasloo" userId="d71572ce-aea6-4a3a-9d7a-c1bc96c12f67" providerId="ADAL" clId="{5A221130-90B4-4FFD-B26D-E6AAC359A9C7}" dt="2022-10-17T21:05:37.922" v="7501" actId="1037"/>
          <ac:spMkLst>
            <pc:docMk/>
            <pc:sldMk cId="541956625" sldId="1398"/>
            <ac:spMk id="81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36.735" v="7500" actId="1037"/>
          <ac:spMkLst>
            <pc:docMk/>
            <pc:sldMk cId="541956625" sldId="1398"/>
            <ac:spMk id="81933" creationId="{00000000-0000-0000-0000-000000000000}"/>
          </ac:spMkLst>
        </pc:spChg>
      </pc:sldChg>
      <pc:sldChg chg="modSp new del mod">
        <pc:chgData name="Soheil Abbasloo" userId="d71572ce-aea6-4a3a-9d7a-c1bc96c12f67" providerId="ADAL" clId="{5A221130-90B4-4FFD-B26D-E6AAC359A9C7}" dt="2022-10-17T20:31:09.385" v="7145" actId="47"/>
        <pc:sldMkLst>
          <pc:docMk/>
          <pc:sldMk cId="2859232694" sldId="1398"/>
        </pc:sldMkLst>
        <pc:spChg chg="mod">
          <ac:chgData name="Soheil Abbasloo" userId="d71572ce-aea6-4a3a-9d7a-c1bc96c12f67" providerId="ADAL" clId="{5A221130-90B4-4FFD-B26D-E6AAC359A9C7}" dt="2022-10-17T20:21:45.125" v="7113" actId="20577"/>
          <ac:spMkLst>
            <pc:docMk/>
            <pc:sldMk cId="2859232694" sldId="1398"/>
            <ac:spMk id="4" creationId="{E21BFD02-F167-1180-E00C-587F8F2C6F27}"/>
          </ac:spMkLst>
        </pc:spChg>
      </pc:sldChg>
      <pc:sldChg chg="addSp delSp modSp new del mod modClrScheme chgLayout">
        <pc:chgData name="Soheil Abbasloo" userId="d71572ce-aea6-4a3a-9d7a-c1bc96c12f67" providerId="ADAL" clId="{5A221130-90B4-4FFD-B26D-E6AAC359A9C7}" dt="2022-10-17T21:24:26.411" v="7686" actId="47"/>
        <pc:sldMkLst>
          <pc:docMk/>
          <pc:sldMk cId="2137214399" sldId="1399"/>
        </pc:sldMkLst>
        <pc:spChg chg="del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2" creationId="{210388F3-57B1-6A54-15DB-DA1CE79D2F4D}"/>
          </ac:spMkLst>
        </pc:spChg>
        <pc:spChg chg="del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3" creationId="{12B5EF44-0A1E-9571-9CEC-6E76512E613F}"/>
          </ac:spMkLst>
        </pc:spChg>
        <pc:spChg chg="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4" creationId="{15B6699B-939D-A437-58A4-8BF0AFFD2878}"/>
          </ac:spMkLst>
        </pc:spChg>
        <pc:spChg chg="add mod ord">
          <ac:chgData name="Soheil Abbasloo" userId="d71572ce-aea6-4a3a-9d7a-c1bc96c12f67" providerId="ADAL" clId="{5A221130-90B4-4FFD-B26D-E6AAC359A9C7}" dt="2022-10-17T21:23:02.210" v="7684" actId="20577"/>
          <ac:spMkLst>
            <pc:docMk/>
            <pc:sldMk cId="2137214399" sldId="1399"/>
            <ac:spMk id="5" creationId="{1E87F8F1-4154-7230-8442-27881AA14A3D}"/>
          </ac:spMkLst>
        </pc:spChg>
        <pc:spChg chg="add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6" creationId="{24D27746-8852-5B9A-A016-A0936783F231}"/>
          </ac:spMkLst>
        </pc:spChg>
      </pc:sldChg>
      <pc:sldMasterChg chg="modSldLayout">
        <pc:chgData name="Soheil Abbasloo" userId="d71572ce-aea6-4a3a-9d7a-c1bc96c12f67" providerId="ADAL" clId="{5A221130-90B4-4FFD-B26D-E6AAC359A9C7}" dt="2022-10-16T22:13:14.554" v="767" actId="1076"/>
        <pc:sldMasterMkLst>
          <pc:docMk/>
          <pc:sldMasterMk cId="3677139622" sldId="2147483685"/>
        </pc:sldMasterMkLst>
        <pc:sldLayoutChg chg="modSp">
          <pc:chgData name="Soheil Abbasloo" userId="d71572ce-aea6-4a3a-9d7a-c1bc96c12f67" providerId="ADAL" clId="{5A221130-90B4-4FFD-B26D-E6AAC359A9C7}" dt="2022-10-16T21:55:19.569" v="515" actId="403"/>
          <pc:sldLayoutMkLst>
            <pc:docMk/>
            <pc:sldMasterMk cId="3677139622" sldId="2147483685"/>
            <pc:sldLayoutMk cId="2817297407" sldId="2147483689"/>
          </pc:sldLayoutMkLst>
          <pc:spChg chg="mod">
            <ac:chgData name="Soheil Abbasloo" userId="d71572ce-aea6-4a3a-9d7a-c1bc96c12f67" providerId="ADAL" clId="{5A221130-90B4-4FFD-B26D-E6AAC359A9C7}" dt="2022-10-16T21:55:19.569" v="515" actId="403"/>
            <ac:spMkLst>
              <pc:docMk/>
              <pc:sldMasterMk cId="3677139622" sldId="2147483685"/>
              <pc:sldLayoutMk cId="2817297407" sldId="2147483689"/>
              <ac:spMk id="2" creationId="{4BD338CB-8AC2-C3A8-9C57-45AB0057CDFC}"/>
            </ac:spMkLst>
          </pc:spChg>
        </pc:sldLayoutChg>
        <pc:sldLayoutChg chg="modSp mod">
          <pc:chgData name="Soheil Abbasloo" userId="d71572ce-aea6-4a3a-9d7a-c1bc96c12f67" providerId="ADAL" clId="{5A221130-90B4-4FFD-B26D-E6AAC359A9C7}" dt="2022-10-16T22:13:14.554" v="767" actId="1076"/>
          <pc:sldLayoutMkLst>
            <pc:docMk/>
            <pc:sldMasterMk cId="3677139622" sldId="2147483685"/>
            <pc:sldLayoutMk cId="684768999" sldId="2147483700"/>
          </pc:sldLayoutMkLst>
          <pc:spChg chg="mod">
            <ac:chgData name="Soheil Abbasloo" userId="d71572ce-aea6-4a3a-9d7a-c1bc96c12f67" providerId="ADAL" clId="{5A221130-90B4-4FFD-B26D-E6AAC359A9C7}" dt="2022-10-16T22:13:14.554" v="767" actId="1076"/>
            <ac:spMkLst>
              <pc:docMk/>
              <pc:sldMasterMk cId="3677139622" sldId="2147483685"/>
              <pc:sldLayoutMk cId="684768999" sldId="2147483700"/>
              <ac:spMk id="2" creationId="{00000000-0000-0000-0000-000000000000}"/>
            </ac:spMkLst>
          </pc:spChg>
        </pc:sldLayoutChg>
      </pc:sldMasterChg>
      <pc:sldMasterChg chg="del delSldLayout">
        <pc:chgData name="Soheil Abbasloo" userId="d71572ce-aea6-4a3a-9d7a-c1bc96c12f67" providerId="ADAL" clId="{5A221130-90B4-4FFD-B26D-E6AAC359A9C7}" dt="2022-10-16T22:01:54.749" v="615" actId="47"/>
        <pc:sldMasterMkLst>
          <pc:docMk/>
          <pc:sldMasterMk cId="2276988979" sldId="2147483700"/>
        </pc:sldMasterMkLst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049325216" sldId="2147483701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159405676" sldId="2147483702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123717838" sldId="2147483703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926508872" sldId="2147483704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683426086" sldId="2147483705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130826989" sldId="2147483706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046172687" sldId="2147483707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204600460" sldId="2147483708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2518751080" sldId="2147483709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262157522" sldId="2147483710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130455098" sldId="2147483711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621972772" sldId="2147483712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687506528" sldId="2147483713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06428477" sldId="2147483714"/>
          </pc:sldLayoutMkLst>
        </pc:sldLayoutChg>
      </pc:sldMasterChg>
      <pc:sldMasterChg chg="delSldLayout">
        <pc:chgData name="Soheil Abbasloo" userId="d71572ce-aea6-4a3a-9d7a-c1bc96c12f67" providerId="ADAL" clId="{5A221130-90B4-4FFD-B26D-E6AAC359A9C7}" dt="2022-10-16T22:53:27.883" v="1173" actId="2696"/>
        <pc:sldMasterMkLst>
          <pc:docMk/>
          <pc:sldMasterMk cId="4216264492" sldId="2147483701"/>
        </pc:sldMasterMkLst>
        <pc:sldLayoutChg chg="del">
          <pc:chgData name="Soheil Abbasloo" userId="d71572ce-aea6-4a3a-9d7a-c1bc96c12f67" providerId="ADAL" clId="{5A221130-90B4-4FFD-B26D-E6AAC359A9C7}" dt="2022-10-16T22:53:27.883" v="1173" actId="2696"/>
          <pc:sldLayoutMkLst>
            <pc:docMk/>
            <pc:sldMasterMk cId="4216264492" sldId="2147483701"/>
            <pc:sldLayoutMk cId="1860135400" sldId="2147483712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6T23:58:30.526" v="1256" actId="700"/>
        <pc:sldMasterMkLst>
          <pc:docMk/>
          <pc:sldMasterMk cId="2517516262" sldId="2147483720"/>
        </pc:sldMasterMkLst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062711543" sldId="2147483721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231341883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86564437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811859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656242500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645468230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15282115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59970402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9674496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592846240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2471113859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14695947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427125984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827032555" sldId="2147483734"/>
          </pc:sldLayoutMkLst>
        </pc:sldLayoutChg>
      </pc:sldMasterChg>
      <pc:sldMasterChg chg="add del addSldLayout delSldLayout">
        <pc:chgData name="Soheil Abbasloo" userId="d71572ce-aea6-4a3a-9d7a-c1bc96c12f67" providerId="ADAL" clId="{5A221130-90B4-4FFD-B26D-E6AAC359A9C7}" dt="2022-10-16T22:54:08.492" v="1181" actId="700"/>
        <pc:sldMasterMkLst>
          <pc:docMk/>
          <pc:sldMasterMk cId="3242339738" sldId="2147483720"/>
        </pc:sldMasterMkLst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710965837" sldId="2147483721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2388209563" sldId="2147483722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383284396" sldId="2147483723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2478914969" sldId="2147483724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38175350" sldId="2147483725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715885724" sldId="2147483726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828606720" sldId="2147483727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034717566" sldId="2147483728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052615401" sldId="2147483729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65870898" sldId="2147483730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691387220" sldId="2147483731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56:06.985" v="4781" actId="700"/>
        <pc:sldMasterMkLst>
          <pc:docMk/>
          <pc:sldMasterMk cId="352195509" sldId="2147483721"/>
        </pc:sldMasterMkLst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85234661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343773421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38657669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3041300037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144322903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73019523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906487528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84600886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631691012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58701874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425058472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72011682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11:51.946" v="3157" actId="700"/>
        <pc:sldMasterMkLst>
          <pc:docMk/>
          <pc:sldMasterMk cId="624886170" sldId="2147483721"/>
        </pc:sldMasterMkLst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371302189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69430182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25195810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031329783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3870789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566541932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19685561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843877506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877930340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533553252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11834158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757704965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094763820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434984597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0:08.437" v="4416" actId="700"/>
        <pc:sldMasterMkLst>
          <pc:docMk/>
          <pc:sldMasterMk cId="726674688" sldId="2147483721"/>
        </pc:sldMasterMkLst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69653317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849191104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611132879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662889142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84458787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05635397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126706595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5160784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413277237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614546305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47382873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68209860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48:19.124" v="4657" actId="700"/>
        <pc:sldMasterMkLst>
          <pc:docMk/>
          <pc:sldMasterMk cId="1214745767" sldId="2147483721"/>
        </pc:sldMasterMkLst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01952328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477701352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07826105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447949660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41927317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27259041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265476588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453887311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28582012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848430716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25371839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320534653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04:40.587" v="4178" actId="700"/>
        <pc:sldMasterMkLst>
          <pc:docMk/>
          <pc:sldMasterMk cId="1401882455" sldId="2147483721"/>
        </pc:sldMasterMkLst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989789933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502474209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09977910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79244041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606418447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39799179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505293353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365026728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73177457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4195627341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47306184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476102421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545535399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865469340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37:54.349" v="3003" actId="700"/>
        <pc:sldMasterMkLst>
          <pc:docMk/>
          <pc:sldMasterMk cId="1942151876" sldId="2147483721"/>
        </pc:sldMasterMkLst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414827989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1023315810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62202303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97235384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18879482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611372707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404382314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13884635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9084148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00572428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07290614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680936858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818822645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111805402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39:34.653" v="3775" actId="700"/>
        <pc:sldMasterMkLst>
          <pc:docMk/>
          <pc:sldMasterMk cId="2066122295" sldId="2147483721"/>
        </pc:sldMasterMkLst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03540198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951907785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955861855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999667547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489821945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64103615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579798870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05056806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85916964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037523075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77357127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457844181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25:20.518" v="3290" actId="700"/>
        <pc:sldMasterMkLst>
          <pc:docMk/>
          <pc:sldMasterMk cId="2516494797" sldId="2147483721"/>
        </pc:sldMasterMkLst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77194833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14176503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1041916024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712367564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819309762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22545629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109825278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929227739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7278211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9718447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4255666851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499018697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14:08.287" v="3186" actId="700"/>
        <pc:sldMasterMkLst>
          <pc:docMk/>
          <pc:sldMasterMk cId="2744929554" sldId="2147483721"/>
        </pc:sldMasterMkLst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208224667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48901477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65053326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798164899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19098161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267820435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676931350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294068318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84119339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37917699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4058224897" sldId="2147483732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21:59.316" v="7117" actId="700"/>
        <pc:sldMasterMkLst>
          <pc:docMk/>
          <pc:sldMasterMk cId="2836823846" sldId="2147483721"/>
        </pc:sldMasterMkLst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59188990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991767760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781861273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63249153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370295071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26704136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83877251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970615576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752000159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841454690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833703969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927761269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04869705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156321488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28:07.777" v="4338" actId="700"/>
        <pc:sldMasterMkLst>
          <pc:docMk/>
          <pc:sldMasterMk cId="2867616140" sldId="2147483721"/>
        </pc:sldMasterMkLst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162410250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3856952144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308766500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245917292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07581827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22949210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3832120184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7244515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42250862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688848343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163065326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477352522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6:12.129" v="4449" actId="700"/>
        <pc:sldMasterMkLst>
          <pc:docMk/>
          <pc:sldMasterMk cId="3185546443" sldId="2147483721"/>
        </pc:sldMasterMkLst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172308162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49297126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607581735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712204576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400764888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59382850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930185283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709800722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700597125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74565928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096806176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08055900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05:58.303" v="6915" actId="700"/>
        <pc:sldMasterMkLst>
          <pc:docMk/>
          <pc:sldMasterMk cId="3436490043" sldId="2147483721"/>
        </pc:sldMasterMkLst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50161172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261944623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4202487010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926105513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152850823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53701775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31781550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513147794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87545446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642051843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171347788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706335325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41:12.366" v="3011" actId="47"/>
        <pc:sldMasterMkLst>
          <pc:docMk/>
          <pc:sldMasterMk cId="3437226716" sldId="2147483721"/>
        </pc:sldMasterMkLst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66734813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083908077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5198748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447285159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916351561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75532426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969258205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641345781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75936153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954029966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029621618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894341332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87978652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110337070" sldId="2147483735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071691212" sldId="2147483736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24131611" sldId="2147483737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2:06.215" v="4422" actId="700"/>
        <pc:sldMasterMkLst>
          <pc:docMk/>
          <pc:sldMasterMk cId="3624380130" sldId="2147483721"/>
        </pc:sldMasterMkLst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92130334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85080060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9844571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522780364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485166068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003072654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35095211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0655951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877384546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55867981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3851188101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739587186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3:01.606" v="4433" actId="700"/>
        <pc:sldMasterMkLst>
          <pc:docMk/>
          <pc:sldMasterMk cId="3704374799" sldId="2147483721"/>
        </pc:sldMasterMkLst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36024077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148951862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82462585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724990631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21900452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20875606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390595937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97681996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3662726469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3155626291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647908777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789576778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00:09.045" v="3058" actId="700"/>
        <pc:sldMasterMkLst>
          <pc:docMk/>
          <pc:sldMasterMk cId="3938632146" sldId="2147483721"/>
        </pc:sldMasterMkLst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60381153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997910853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33630787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3348642108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605871316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60235179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335906855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405386974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4081919346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36416444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68739471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717594375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05:58.303" v="6915" actId="700"/>
        <pc:sldMasterMkLst>
          <pc:docMk/>
          <pc:sldMasterMk cId="311253299" sldId="2147483734"/>
        </pc:sldMasterMkLst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180412435" sldId="214748373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934867824" sldId="214748373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980672602" sldId="214748373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663253646" sldId="2147483738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129928802" sldId="2147483739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47827806" sldId="2147483740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103862465" sldId="2147483741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4075730979" sldId="214748374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4105815076" sldId="2147483743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510832452" sldId="2147483744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648236331" sldId="214748374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992033573" sldId="214748374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679165801" sldId="214748374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639595227" sldId="2147483748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36:34.711" v="2997" actId="700"/>
        <pc:sldMasterMkLst>
          <pc:docMk/>
          <pc:sldMasterMk cId="3215546867" sldId="2147483736"/>
        </pc:sldMasterMkLst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611169755" sldId="2147483737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400522619" sldId="2147483738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204574413" sldId="2147483739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056963114" sldId="2147483740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429115434" sldId="2147483741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607131556" sldId="2147483742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083622863" sldId="2147483743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681141046" sldId="2147483744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441660967" sldId="2147483745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281159884" sldId="2147483746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977875922" sldId="2147483747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446910099" sldId="2147483748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866146205" sldId="2147483749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439128468" sldId="2147483750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103987961" sldId="2147483751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525470700" sldId="2147483752"/>
          </pc:sldLayoutMkLst>
        </pc:sldLayoutChg>
      </pc:sldMasterChg>
    </pc:docChg>
  </pc:docChgLst>
  <pc:docChgLst>
    <pc:chgData name="Soheil Abbasloo" userId="d71572ce-aea6-4a3a-9d7a-c1bc96c12f67" providerId="ADAL" clId="{F82199E4-B563-4F1F-AA72-54DB9091810A}"/>
    <pc:docChg chg="modSld">
      <pc:chgData name="Soheil Abbasloo" userId="d71572ce-aea6-4a3a-9d7a-c1bc96c12f67" providerId="ADAL" clId="{F82199E4-B563-4F1F-AA72-54DB9091810A}" dt="2022-11-01T14:03:41.357" v="12" actId="113"/>
      <pc:docMkLst>
        <pc:docMk/>
      </pc:docMkLst>
      <pc:sldChg chg="modSp">
        <pc:chgData name="Soheil Abbasloo" userId="d71572ce-aea6-4a3a-9d7a-c1bc96c12f67" providerId="ADAL" clId="{F82199E4-B563-4F1F-AA72-54DB9091810A}" dt="2022-11-01T14:03:41.357" v="12" actId="113"/>
        <pc:sldMkLst>
          <pc:docMk/>
          <pc:sldMk cId="1555812061" sldId="414"/>
        </pc:sldMkLst>
        <pc:spChg chg="mod">
          <ac:chgData name="Soheil Abbasloo" userId="d71572ce-aea6-4a3a-9d7a-c1bc96c12f67" providerId="ADAL" clId="{F82199E4-B563-4F1F-AA72-54DB9091810A}" dt="2022-11-01T14:03:41.357" v="12" actId="113"/>
          <ac:spMkLst>
            <pc:docMk/>
            <pc:sldMk cId="1555812061" sldId="414"/>
            <ac:spMk id="9" creationId="{0C7FB3C8-1B62-4012-8665-B141BB815F34}"/>
          </ac:spMkLst>
        </pc:spChg>
      </pc:sldChg>
      <pc:sldChg chg="modSp">
        <pc:chgData name="Soheil Abbasloo" userId="d71572ce-aea6-4a3a-9d7a-c1bc96c12f67" providerId="ADAL" clId="{F82199E4-B563-4F1F-AA72-54DB9091810A}" dt="2022-11-01T13:57:50.366" v="11" actId="20577"/>
        <pc:sldMkLst>
          <pc:docMk/>
          <pc:sldMk cId="2245166122" sldId="1401"/>
        </pc:sldMkLst>
        <pc:spChg chg="mod">
          <ac:chgData name="Soheil Abbasloo" userId="d71572ce-aea6-4a3a-9d7a-c1bc96c12f67" providerId="ADAL" clId="{F82199E4-B563-4F1F-AA72-54DB9091810A}" dt="2022-11-01T13:57:50.366" v="11" actId="20577"/>
          <ac:spMkLst>
            <pc:docMk/>
            <pc:sldMk cId="2245166122" sldId="1401"/>
            <ac:spMk id="4" creationId="{5FD7C8B3-51A0-BD10-BE3E-89C6ADC3FC8B}"/>
          </ac:spMkLst>
        </pc:spChg>
      </pc:sldChg>
    </pc:docChg>
  </pc:docChgLst>
  <pc:docChgLst>
    <pc:chgData name="Soheil Abbasloo" userId="d71572ce-aea6-4a3a-9d7a-c1bc96c12f67" providerId="ADAL" clId="{7BF43ACD-6BC8-4014-A066-B4B9D43D72FC}"/>
    <pc:docChg chg="undo redo custSel addSld delSld modSld sldOrd modShowInfo">
      <pc:chgData name="Soheil Abbasloo" userId="d71572ce-aea6-4a3a-9d7a-c1bc96c12f67" providerId="ADAL" clId="{7BF43ACD-6BC8-4014-A066-B4B9D43D72FC}" dt="2022-10-11T14:56:43.333" v="782"/>
      <pc:docMkLst>
        <pc:docMk/>
      </pc:docMkLst>
      <pc:sldChg chg="modSp mod">
        <pc:chgData name="Soheil Abbasloo" userId="d71572ce-aea6-4a3a-9d7a-c1bc96c12f67" providerId="ADAL" clId="{7BF43ACD-6BC8-4014-A066-B4B9D43D72FC}" dt="2022-10-10T16:39:56.969" v="634" actId="6549"/>
        <pc:sldMkLst>
          <pc:docMk/>
          <pc:sldMk cId="880369482" sldId="450"/>
        </pc:sldMkLst>
        <pc:spChg chg="mod">
          <ac:chgData name="Soheil Abbasloo" userId="d71572ce-aea6-4a3a-9d7a-c1bc96c12f67" providerId="ADAL" clId="{7BF43ACD-6BC8-4014-A066-B4B9D43D72FC}" dt="2022-10-10T16:39:56.969" v="634" actId="6549"/>
          <ac:spMkLst>
            <pc:docMk/>
            <pc:sldMk cId="880369482" sldId="450"/>
            <ac:spMk id="2" creationId="{09C2587D-5EB9-081D-E718-EE8DC906049E}"/>
          </ac:spMkLst>
        </pc:spChg>
      </pc:sldChg>
      <pc:sldChg chg="del">
        <pc:chgData name="Soheil Abbasloo" userId="d71572ce-aea6-4a3a-9d7a-c1bc96c12f67" providerId="ADAL" clId="{7BF43ACD-6BC8-4014-A066-B4B9D43D72FC}" dt="2022-10-10T16:36:48.849" v="603" actId="47"/>
        <pc:sldMkLst>
          <pc:docMk/>
          <pc:sldMk cId="209406910" sldId="632"/>
        </pc:sldMkLst>
      </pc:sldChg>
      <pc:sldChg chg="modSp add del mod">
        <pc:chgData name="Soheil Abbasloo" userId="d71572ce-aea6-4a3a-9d7a-c1bc96c12f67" providerId="ADAL" clId="{7BF43ACD-6BC8-4014-A066-B4B9D43D72FC}" dt="2022-10-10T16:38:15.355" v="616" actId="20577"/>
        <pc:sldMkLst>
          <pc:docMk/>
          <pc:sldMk cId="1152535195" sldId="632"/>
        </pc:sldMkLst>
        <pc:spChg chg="mod">
          <ac:chgData name="Soheil Abbasloo" userId="d71572ce-aea6-4a3a-9d7a-c1bc96c12f67" providerId="ADAL" clId="{7BF43ACD-6BC8-4014-A066-B4B9D43D72FC}" dt="2022-10-10T16:38:15.355" v="616" actId="20577"/>
          <ac:spMkLst>
            <pc:docMk/>
            <pc:sldMk cId="1152535195" sldId="632"/>
            <ac:spMk id="6" creationId="{50C74F9B-550E-FB6B-2565-4F3F1411F090}"/>
          </ac:spMkLst>
        </pc:spChg>
      </pc:sldChg>
      <pc:sldChg chg="del">
        <pc:chgData name="Soheil Abbasloo" userId="d71572ce-aea6-4a3a-9d7a-c1bc96c12f67" providerId="ADAL" clId="{7BF43ACD-6BC8-4014-A066-B4B9D43D72FC}" dt="2022-10-10T16:38:56.282" v="625" actId="47"/>
        <pc:sldMkLst>
          <pc:docMk/>
          <pc:sldMk cId="662723052" sldId="633"/>
        </pc:sldMkLst>
      </pc:sldChg>
      <pc:sldChg chg="delSp modSp mod setBg modAnim">
        <pc:chgData name="Soheil Abbasloo" userId="d71572ce-aea6-4a3a-9d7a-c1bc96c12f67" providerId="ADAL" clId="{7BF43ACD-6BC8-4014-A066-B4B9D43D72FC}" dt="2022-10-11T14:56:43.333" v="782"/>
        <pc:sldMkLst>
          <pc:docMk/>
          <pc:sldMk cId="1484619680" sldId="635"/>
        </pc:sldMkLst>
        <pc:spChg chg="mod">
          <ac:chgData name="Soheil Abbasloo" userId="d71572ce-aea6-4a3a-9d7a-c1bc96c12f67" providerId="ADAL" clId="{7BF43ACD-6BC8-4014-A066-B4B9D43D72FC}" dt="2022-10-10T16:39:18.908" v="627" actId="207"/>
          <ac:spMkLst>
            <pc:docMk/>
            <pc:sldMk cId="1484619680" sldId="635"/>
            <ac:spMk id="3" creationId="{A40A24A4-FE10-6368-D67B-BC498304C90F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4" creationId="{2E13240E-DC4F-D66B-60A8-2B86126067D9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5" creationId="{BC8A5ED3-B810-C42F-3182-B9747F2E4993}"/>
          </ac:spMkLst>
        </pc:spChg>
        <pc:spChg chg="del mod">
          <ac:chgData name="Soheil Abbasloo" userId="d71572ce-aea6-4a3a-9d7a-c1bc96c12f67" providerId="ADAL" clId="{7BF43ACD-6BC8-4014-A066-B4B9D43D72FC}" dt="2022-10-03T21:35:58.778" v="21" actId="478"/>
          <ac:spMkLst>
            <pc:docMk/>
            <pc:sldMk cId="1484619680" sldId="635"/>
            <ac:spMk id="6" creationId="{D6A8B7AC-5DE4-553B-E0D8-92F6C3F4845D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7" creationId="{1C9D851F-5910-3F7F-A1F4-1A075FC9C65B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8" creationId="{3BD75822-0C33-A35D-5131-ED557CA34970}"/>
          </ac:spMkLst>
        </pc:spChg>
        <pc:spChg chg="del">
          <ac:chgData name="Soheil Abbasloo" userId="d71572ce-aea6-4a3a-9d7a-c1bc96c12f67" providerId="ADAL" clId="{7BF43ACD-6BC8-4014-A066-B4B9D43D72FC}" dt="2022-10-03T21:36:01.160" v="23" actId="478"/>
          <ac:spMkLst>
            <pc:docMk/>
            <pc:sldMk cId="1484619680" sldId="635"/>
            <ac:spMk id="9" creationId="{03882599-093A-2100-3F22-C02513872542}"/>
          </ac:spMkLst>
        </pc:spChg>
        <pc:spChg chg="del">
          <ac:chgData name="Soheil Abbasloo" userId="d71572ce-aea6-4a3a-9d7a-c1bc96c12f67" providerId="ADAL" clId="{7BF43ACD-6BC8-4014-A066-B4B9D43D72FC}" dt="2022-10-03T21:36:00.080" v="22" actId="478"/>
          <ac:spMkLst>
            <pc:docMk/>
            <pc:sldMk cId="1484619680" sldId="635"/>
            <ac:spMk id="80" creationId="{45FDBF63-FC23-E206-9BD7-1F1897331373}"/>
          </ac:spMkLst>
        </pc:spChg>
        <pc:picChg chg="mod">
          <ac:chgData name="Soheil Abbasloo" userId="d71572ce-aea6-4a3a-9d7a-c1bc96c12f67" providerId="ADAL" clId="{7BF43ACD-6BC8-4014-A066-B4B9D43D72FC}" dt="2022-10-03T21:37:40.576" v="41" actId="14100"/>
          <ac:picMkLst>
            <pc:docMk/>
            <pc:sldMk cId="1484619680" sldId="635"/>
            <ac:picMk id="84" creationId="{32C7949B-15E5-D36C-C903-D887811559CB}"/>
          </ac:picMkLst>
        </pc:pic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1" creationId="{0708362C-9AFF-5A7E-3AEE-46C59A916FC1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5" creationId="{0A8C1188-BC9F-B606-A832-2EA4869FAEC8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7" creationId="{E4F2F560-2225-BF2A-7F6D-8C532B3EA997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23" creationId="{371DE4BC-E696-15A2-11A4-609F3DBA431E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29" creationId="{E674C527-99ED-A2E4-7602-BE8E117DA4B1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73" creationId="{6A171FDF-7A1B-55C6-13DE-0B2F424651DF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82" creationId="{AE992855-3CBA-34EC-8A81-7E968E5B643E}"/>
          </ac:cxnSpMkLst>
        </pc:cxnChg>
      </pc:sldChg>
      <pc:sldChg chg="modAnim">
        <pc:chgData name="Soheil Abbasloo" userId="d71572ce-aea6-4a3a-9d7a-c1bc96c12f67" providerId="ADAL" clId="{7BF43ACD-6BC8-4014-A066-B4B9D43D72FC}" dt="2022-10-11T12:31:47.205" v="691"/>
        <pc:sldMkLst>
          <pc:docMk/>
          <pc:sldMk cId="2467590447" sldId="928"/>
        </pc:sldMkLst>
      </pc:sldChg>
      <pc:sldChg chg="modSp mod modAnim">
        <pc:chgData name="Soheil Abbasloo" userId="d71572ce-aea6-4a3a-9d7a-c1bc96c12f67" providerId="ADAL" clId="{7BF43ACD-6BC8-4014-A066-B4B9D43D72FC}" dt="2022-10-11T12:37:22.654" v="764" actId="1038"/>
        <pc:sldMkLst>
          <pc:docMk/>
          <pc:sldMk cId="3301903470" sldId="929"/>
        </pc:sldMkLst>
        <pc:spChg chg="mod">
          <ac:chgData name="Soheil Abbasloo" userId="d71572ce-aea6-4a3a-9d7a-c1bc96c12f67" providerId="ADAL" clId="{7BF43ACD-6BC8-4014-A066-B4B9D43D72FC}" dt="2022-10-11T12:35:19.869" v="692" actId="1076"/>
          <ac:spMkLst>
            <pc:docMk/>
            <pc:sldMk cId="3301903470" sldId="929"/>
            <ac:spMk id="3" creationId="{73CD0FE9-CF07-8668-923F-376850938B3A}"/>
          </ac:spMkLst>
        </pc:spChg>
        <pc:spChg chg="mod">
          <ac:chgData name="Soheil Abbasloo" userId="d71572ce-aea6-4a3a-9d7a-c1bc96c12f67" providerId="ADAL" clId="{7BF43ACD-6BC8-4014-A066-B4B9D43D72FC}" dt="2022-10-11T12:35:19.869" v="692" actId="1076"/>
          <ac:spMkLst>
            <pc:docMk/>
            <pc:sldMk cId="3301903470" sldId="929"/>
            <ac:spMk id="6" creationId="{EFB84096-602C-5921-9396-E0CC064E6CF9}"/>
          </ac:spMkLst>
        </pc:spChg>
        <pc:spChg chg="mod">
          <ac:chgData name="Soheil Abbasloo" userId="d71572ce-aea6-4a3a-9d7a-c1bc96c12f67" providerId="ADAL" clId="{7BF43ACD-6BC8-4014-A066-B4B9D43D72FC}" dt="2022-10-11T12:37:22.654" v="764" actId="1038"/>
          <ac:spMkLst>
            <pc:docMk/>
            <pc:sldMk cId="3301903470" sldId="929"/>
            <ac:spMk id="7" creationId="{72650A22-9897-5C19-1597-D827295BE664}"/>
          </ac:spMkLst>
        </pc:spChg>
        <pc:spChg chg="mod">
          <ac:chgData name="Soheil Abbasloo" userId="d71572ce-aea6-4a3a-9d7a-c1bc96c12f67" providerId="ADAL" clId="{7BF43ACD-6BC8-4014-A066-B4B9D43D72FC}" dt="2022-10-11T12:37:19.394" v="744" actId="1038"/>
          <ac:spMkLst>
            <pc:docMk/>
            <pc:sldMk cId="3301903470" sldId="929"/>
            <ac:spMk id="8" creationId="{7CC7AB0D-632B-07BB-FDF5-A7D6DA4BB321}"/>
          </ac:spMkLst>
        </pc:spChg>
      </pc:sldChg>
      <pc:sldChg chg="modSp">
        <pc:chgData name="Soheil Abbasloo" userId="d71572ce-aea6-4a3a-9d7a-c1bc96c12f67" providerId="ADAL" clId="{7BF43ACD-6BC8-4014-A066-B4B9D43D72FC}" dt="2022-10-10T13:54:29.374" v="44" actId="114"/>
        <pc:sldMkLst>
          <pc:docMk/>
          <pc:sldMk cId="1621410699" sldId="938"/>
        </pc:sldMkLst>
        <pc:spChg chg="mod">
          <ac:chgData name="Soheil Abbasloo" userId="d71572ce-aea6-4a3a-9d7a-c1bc96c12f67" providerId="ADAL" clId="{7BF43ACD-6BC8-4014-A066-B4B9D43D72FC}" dt="2022-10-10T13:54:29.374" v="44" actId="114"/>
          <ac:spMkLst>
            <pc:docMk/>
            <pc:sldMk cId="1621410699" sldId="938"/>
            <ac:spMk id="1818627" creationId="{00000000-0000-0000-0000-000000000000}"/>
          </ac:spMkLst>
        </pc:spChg>
      </pc:sldChg>
      <pc:sldChg chg="modAnim">
        <pc:chgData name="Soheil Abbasloo" userId="d71572ce-aea6-4a3a-9d7a-c1bc96c12f67" providerId="ADAL" clId="{7BF43ACD-6BC8-4014-A066-B4B9D43D72FC}" dt="2022-10-10T14:59:45.584" v="68"/>
        <pc:sldMkLst>
          <pc:docMk/>
          <pc:sldMk cId="3799088749" sldId="1012"/>
        </pc:sldMkLst>
      </pc:sldChg>
      <pc:sldChg chg="modSp">
        <pc:chgData name="Soheil Abbasloo" userId="d71572ce-aea6-4a3a-9d7a-c1bc96c12f67" providerId="ADAL" clId="{7BF43ACD-6BC8-4014-A066-B4B9D43D72FC}" dt="2022-10-10T14:05:56.619" v="54" actId="404"/>
        <pc:sldMkLst>
          <pc:docMk/>
          <pc:sldMk cId="119696529" sldId="1021"/>
        </pc:sldMkLst>
        <pc:spChg chg="mod">
          <ac:chgData name="Soheil Abbasloo" userId="d71572ce-aea6-4a3a-9d7a-c1bc96c12f67" providerId="ADAL" clId="{7BF43ACD-6BC8-4014-A066-B4B9D43D72FC}" dt="2022-10-10T14:05:56.619" v="54" actId="404"/>
          <ac:spMkLst>
            <pc:docMk/>
            <pc:sldMk cId="119696529" sldId="1021"/>
            <ac:spMk id="20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6:06.778" v="56" actId="404"/>
        <pc:sldMkLst>
          <pc:docMk/>
          <pc:sldMk cId="478231768" sldId="1022"/>
        </pc:sldMkLst>
        <pc:spChg chg="mod">
          <ac:chgData name="Soheil Abbasloo" userId="d71572ce-aea6-4a3a-9d7a-c1bc96c12f67" providerId="ADAL" clId="{7BF43ACD-6BC8-4014-A066-B4B9D43D72FC}" dt="2022-10-10T14:06:06.778" v="56" actId="404"/>
          <ac:spMkLst>
            <pc:docMk/>
            <pc:sldMk cId="478231768" sldId="1022"/>
            <ac:spMk id="20" creationId="{00000000-0000-0000-0000-000000000000}"/>
          </ac:spMkLst>
        </pc:spChg>
      </pc:sldChg>
      <pc:sldChg chg="modSp">
        <pc:chgData name="Soheil Abbasloo" userId="d71572ce-aea6-4a3a-9d7a-c1bc96c12f67" providerId="ADAL" clId="{7BF43ACD-6BC8-4014-A066-B4B9D43D72FC}" dt="2022-10-10T14:06:18.420" v="58" actId="404"/>
        <pc:sldMkLst>
          <pc:docMk/>
          <pc:sldMk cId="391168170" sldId="1025"/>
        </pc:sldMkLst>
        <pc:spChg chg="mod">
          <ac:chgData name="Soheil Abbasloo" userId="d71572ce-aea6-4a3a-9d7a-c1bc96c12f67" providerId="ADAL" clId="{7BF43ACD-6BC8-4014-A066-B4B9D43D72FC}" dt="2022-10-10T14:06:18.420" v="58" actId="404"/>
          <ac:spMkLst>
            <pc:docMk/>
            <pc:sldMk cId="391168170" sldId="1025"/>
            <ac:spMk id="20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3:58:53.906" v="47" actId="113"/>
        <pc:sldMkLst>
          <pc:docMk/>
          <pc:sldMk cId="140515326" sldId="1033"/>
        </pc:sldMkLst>
        <pc:spChg chg="mod">
          <ac:chgData name="Soheil Abbasloo" userId="d71572ce-aea6-4a3a-9d7a-c1bc96c12f67" providerId="ADAL" clId="{7BF43ACD-6BC8-4014-A066-B4B9D43D72FC}" dt="2022-10-10T13:58:53.906" v="47" actId="113"/>
          <ac:spMkLst>
            <pc:docMk/>
            <pc:sldMk cId="140515326" sldId="1033"/>
            <ac:spMk id="46088" creationId="{00000000-0000-0000-0000-000000000000}"/>
          </ac:spMkLst>
        </pc:spChg>
      </pc:sldChg>
      <pc:sldChg chg="mod modShow">
        <pc:chgData name="Soheil Abbasloo" userId="d71572ce-aea6-4a3a-9d7a-c1bc96c12f67" providerId="ADAL" clId="{7BF43ACD-6BC8-4014-A066-B4B9D43D72FC}" dt="2022-10-11T12:51:36.983" v="765" actId="729"/>
        <pc:sldMkLst>
          <pc:docMk/>
          <pc:sldMk cId="3478666986" sldId="1034"/>
        </pc:sldMkLst>
      </pc:sldChg>
      <pc:sldChg chg="modSp mod">
        <pc:chgData name="Soheil Abbasloo" userId="d71572ce-aea6-4a3a-9d7a-c1bc96c12f67" providerId="ADAL" clId="{7BF43ACD-6BC8-4014-A066-B4B9D43D72FC}" dt="2022-10-10T14:00:22.246" v="48"/>
        <pc:sldMkLst>
          <pc:docMk/>
          <pc:sldMk cId="2059918243" sldId="1038"/>
        </pc:sldMkLst>
        <pc:spChg chg="mod">
          <ac:chgData name="Soheil Abbasloo" userId="d71572ce-aea6-4a3a-9d7a-c1bc96c12f67" providerId="ADAL" clId="{7BF43ACD-6BC8-4014-A066-B4B9D43D72FC}" dt="2022-10-10T14:00:22.246" v="48"/>
          <ac:spMkLst>
            <pc:docMk/>
            <pc:sldMk cId="2059918243" sldId="1038"/>
            <ac:spMk id="46088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5:45:53.389" v="270" actId="6549"/>
        <pc:sldMkLst>
          <pc:docMk/>
          <pc:sldMk cId="804436738" sldId="1039"/>
        </pc:sldMkLst>
        <pc:spChg chg="mod">
          <ac:chgData name="Soheil Abbasloo" userId="d71572ce-aea6-4a3a-9d7a-c1bc96c12f67" providerId="ADAL" clId="{7BF43ACD-6BC8-4014-A066-B4B9D43D72FC}" dt="2022-10-10T14:00:26.105" v="49"/>
          <ac:spMkLst>
            <pc:docMk/>
            <pc:sldMk cId="804436738" sldId="1039"/>
            <ac:spMk id="4608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45:53.389" v="270" actId="6549"/>
          <ac:spMkLst>
            <pc:docMk/>
            <pc:sldMk cId="804436738" sldId="1039"/>
            <ac:spMk id="46089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5:32.653" v="53" actId="404"/>
        <pc:sldMkLst>
          <pc:docMk/>
          <pc:sldMk cId="2257511476" sldId="1041"/>
        </pc:sldMkLst>
        <pc:spChg chg="mod">
          <ac:chgData name="Soheil Abbasloo" userId="d71572ce-aea6-4a3a-9d7a-c1bc96c12f67" providerId="ADAL" clId="{7BF43ACD-6BC8-4014-A066-B4B9D43D72FC}" dt="2022-10-10T14:05:32.653" v="53" actId="404"/>
          <ac:spMkLst>
            <pc:docMk/>
            <pc:sldMk cId="2257511476" sldId="1041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5:11.912" v="51" actId="404"/>
        <pc:sldMkLst>
          <pc:docMk/>
          <pc:sldMk cId="1529437553" sldId="1042"/>
        </pc:sldMkLst>
        <pc:spChg chg="mod">
          <ac:chgData name="Soheil Abbasloo" userId="d71572ce-aea6-4a3a-9d7a-c1bc96c12f67" providerId="ADAL" clId="{7BF43ACD-6BC8-4014-A066-B4B9D43D72FC}" dt="2022-10-10T14:05:11.912" v="51" actId="404"/>
          <ac:spMkLst>
            <pc:docMk/>
            <pc:sldMk cId="1529437553" sldId="104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6:30.064" v="62" actId="404"/>
        <pc:sldMkLst>
          <pc:docMk/>
          <pc:sldMk cId="3443503454" sldId="1043"/>
        </pc:sldMkLst>
        <pc:spChg chg="mod">
          <ac:chgData name="Soheil Abbasloo" userId="d71572ce-aea6-4a3a-9d7a-c1bc96c12f67" providerId="ADAL" clId="{7BF43ACD-6BC8-4014-A066-B4B9D43D72FC}" dt="2022-10-10T14:06:30.064" v="62" actId="404"/>
          <ac:spMkLst>
            <pc:docMk/>
            <pc:sldMk cId="3443503454" sldId="104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6:31:34.112" v="498" actId="20577"/>
        <pc:sldMkLst>
          <pc:docMk/>
          <pc:sldMk cId="472346919" sldId="1050"/>
        </pc:sldMkLst>
        <pc:spChg chg="mod">
          <ac:chgData name="Soheil Abbasloo" userId="d71572ce-aea6-4a3a-9d7a-c1bc96c12f67" providerId="ADAL" clId="{7BF43ACD-6BC8-4014-A066-B4B9D43D72FC}" dt="2022-10-10T16:31:34.112" v="498" actId="20577"/>
          <ac:spMkLst>
            <pc:docMk/>
            <pc:sldMk cId="472346919" sldId="1050"/>
            <ac:spMk id="4" creationId="{277953C3-598A-B7BE-DE85-1520EB109404}"/>
          </ac:spMkLst>
        </pc:spChg>
      </pc:sldChg>
      <pc:sldChg chg="modSp">
        <pc:chgData name="Soheil Abbasloo" userId="d71572ce-aea6-4a3a-9d7a-c1bc96c12f67" providerId="ADAL" clId="{7BF43ACD-6BC8-4014-A066-B4B9D43D72FC}" dt="2022-10-10T14:07:00.393" v="63" actId="20577"/>
        <pc:sldMkLst>
          <pc:docMk/>
          <pc:sldMk cId="899325350" sldId="1053"/>
        </pc:sldMkLst>
        <pc:spChg chg="mod">
          <ac:chgData name="Soheil Abbasloo" userId="d71572ce-aea6-4a3a-9d7a-c1bc96c12f67" providerId="ADAL" clId="{7BF43ACD-6BC8-4014-A066-B4B9D43D72FC}" dt="2022-10-10T14:07:00.393" v="63" actId="20577"/>
          <ac:spMkLst>
            <pc:docMk/>
            <pc:sldMk cId="899325350" sldId="105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7:21.253" v="67" actId="166"/>
        <pc:sldMkLst>
          <pc:docMk/>
          <pc:sldMk cId="3810144935" sldId="1054"/>
        </pc:sldMkLst>
        <pc:cxnChg chg="ord">
          <ac:chgData name="Soheil Abbasloo" userId="d71572ce-aea6-4a3a-9d7a-c1bc96c12f67" providerId="ADAL" clId="{7BF43ACD-6BC8-4014-A066-B4B9D43D72FC}" dt="2022-10-10T14:07:21.253" v="67" actId="166"/>
          <ac:cxnSpMkLst>
            <pc:docMk/>
            <pc:sldMk cId="3810144935" sldId="1054"/>
            <ac:cxnSpMk id="73" creationId="{00000000-0000-0000-0000-000000000000}"/>
          </ac:cxnSpMkLst>
        </pc:cxnChg>
      </pc:sldChg>
      <pc:sldChg chg="addSp modSp mod">
        <pc:chgData name="Soheil Abbasloo" userId="d71572ce-aea6-4a3a-9d7a-c1bc96c12f67" providerId="ADAL" clId="{7BF43ACD-6BC8-4014-A066-B4B9D43D72FC}" dt="2022-10-11T14:01:46.781" v="781" actId="166"/>
        <pc:sldMkLst>
          <pc:docMk/>
          <pc:sldMk cId="1395678931" sldId="1055"/>
        </pc:sldMkLst>
        <pc:grpChg chg="ord">
          <ac:chgData name="Soheil Abbasloo" userId="d71572ce-aea6-4a3a-9d7a-c1bc96c12f67" providerId="ADAL" clId="{7BF43ACD-6BC8-4014-A066-B4B9D43D72FC}" dt="2022-10-11T14:01:28.775" v="779" actId="167"/>
          <ac:grpSpMkLst>
            <pc:docMk/>
            <pc:sldMk cId="1395678931" sldId="1055"/>
            <ac:grpSpMk id="36877" creationId="{00000000-0000-0000-0000-000000000000}"/>
          </ac:grpSpMkLst>
        </pc:grpChg>
        <pc:grpChg chg="ord">
          <ac:chgData name="Soheil Abbasloo" userId="d71572ce-aea6-4a3a-9d7a-c1bc96c12f67" providerId="ADAL" clId="{7BF43ACD-6BC8-4014-A066-B4B9D43D72FC}" dt="2022-10-11T14:01:28.775" v="779" actId="167"/>
          <ac:grpSpMkLst>
            <pc:docMk/>
            <pc:sldMk cId="1395678931" sldId="1055"/>
            <ac:grpSpMk id="36878" creationId="{00000000-0000-0000-0000-000000000000}"/>
          </ac:grpSpMkLst>
        </pc:grpChg>
        <pc:graphicFrameChg chg="add mod">
          <ac:chgData name="Soheil Abbasloo" userId="d71572ce-aea6-4a3a-9d7a-c1bc96c12f67" providerId="ADAL" clId="{7BF43ACD-6BC8-4014-A066-B4B9D43D72FC}" dt="2022-10-11T14:01:39.581" v="780"/>
          <ac:graphicFrameMkLst>
            <pc:docMk/>
            <pc:sldMk cId="1395678931" sldId="1055"/>
            <ac:graphicFrameMk id="3" creationId="{1F83813A-72E2-6C92-DC88-9177FA7C4FC5}"/>
          </ac:graphicFrameMkLst>
        </pc:graphicFrameChg>
        <pc:graphicFrameChg chg="add mod">
          <ac:chgData name="Soheil Abbasloo" userId="d71572ce-aea6-4a3a-9d7a-c1bc96c12f67" providerId="ADAL" clId="{7BF43ACD-6BC8-4014-A066-B4B9D43D72FC}" dt="2022-10-11T14:01:39.581" v="780"/>
          <ac:graphicFrameMkLst>
            <pc:docMk/>
            <pc:sldMk cId="1395678931" sldId="1055"/>
            <ac:graphicFrameMk id="5" creationId="{0F447B0B-A54E-82D7-6443-2A06037505DE}"/>
          </ac:graphicFrameMkLst>
        </pc:graphicFrameChg>
        <pc:cxnChg chg="ord">
          <ac:chgData name="Soheil Abbasloo" userId="d71572ce-aea6-4a3a-9d7a-c1bc96c12f67" providerId="ADAL" clId="{7BF43ACD-6BC8-4014-A066-B4B9D43D72FC}" dt="2022-10-11T14:01:46.781" v="781" actId="166"/>
          <ac:cxnSpMkLst>
            <pc:docMk/>
            <pc:sldMk cId="1395678931" sldId="1055"/>
            <ac:cxnSpMk id="73" creationId="{00000000-0000-0000-0000-000000000000}"/>
          </ac:cxnSpMkLst>
        </pc:cxnChg>
        <pc:cxnChg chg="ord">
          <ac:chgData name="Soheil Abbasloo" userId="d71572ce-aea6-4a3a-9d7a-c1bc96c12f67" providerId="ADAL" clId="{7BF43ACD-6BC8-4014-A066-B4B9D43D72FC}" dt="2022-10-11T14:01:46.781" v="781" actId="166"/>
          <ac:cxnSpMkLst>
            <pc:docMk/>
            <pc:sldMk cId="1395678931" sldId="1055"/>
            <ac:cxnSpMk id="74" creationId="{00000000-0000-0000-0000-000000000000}"/>
          </ac:cxnSpMkLst>
        </pc:cxnChg>
      </pc:sldChg>
      <pc:sldChg chg="modSp">
        <pc:chgData name="Soheil Abbasloo" userId="d71572ce-aea6-4a3a-9d7a-c1bc96c12f67" providerId="ADAL" clId="{7BF43ACD-6BC8-4014-A066-B4B9D43D72FC}" dt="2022-10-10T15:08:16.497" v="69" actId="403"/>
        <pc:sldMkLst>
          <pc:docMk/>
          <pc:sldMk cId="3708707512" sldId="1057"/>
        </pc:sldMkLst>
        <pc:spChg chg="mod">
          <ac:chgData name="Soheil Abbasloo" userId="d71572ce-aea6-4a3a-9d7a-c1bc96c12f67" providerId="ADAL" clId="{7BF43ACD-6BC8-4014-A066-B4B9D43D72FC}" dt="2022-10-10T15:08:16.497" v="69" actId="403"/>
          <ac:spMkLst>
            <pc:docMk/>
            <pc:sldMk cId="3708707512" sldId="1057"/>
            <ac:spMk id="1053701" creationId="{00000000-0000-0000-0000-000000000000}"/>
          </ac:spMkLst>
        </pc:spChg>
      </pc:sldChg>
      <pc:sldChg chg="modSp mod modAnim">
        <pc:chgData name="Soheil Abbasloo" userId="d71572ce-aea6-4a3a-9d7a-c1bc96c12f67" providerId="ADAL" clId="{7BF43ACD-6BC8-4014-A066-B4B9D43D72FC}" dt="2022-10-11T12:26:51.397" v="689" actId="20577"/>
        <pc:sldMkLst>
          <pc:docMk/>
          <pc:sldMk cId="2680595294" sldId="1059"/>
        </pc:sldMkLst>
        <pc:spChg chg="mod">
          <ac:chgData name="Soheil Abbasloo" userId="d71572ce-aea6-4a3a-9d7a-c1bc96c12f67" providerId="ADAL" clId="{7BF43ACD-6BC8-4014-A066-B4B9D43D72FC}" dt="2022-10-10T15:14:23.631" v="112" actId="404"/>
          <ac:spMkLst>
            <pc:docMk/>
            <pc:sldMk cId="2680595294" sldId="1059"/>
            <ac:spMk id="13210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1:04.014" v="71" actId="403"/>
          <ac:spMkLst>
            <pc:docMk/>
            <pc:sldMk cId="2680595294" sldId="1059"/>
            <ac:spMk id="13210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3:11.601" v="91" actId="1076"/>
          <ac:spMkLst>
            <pc:docMk/>
            <pc:sldMk cId="2680595294" sldId="1059"/>
            <ac:spMk id="13210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9:14.319" v="193" actId="20577"/>
          <ac:spMkLst>
            <pc:docMk/>
            <pc:sldMk cId="2680595294" sldId="1059"/>
            <ac:spMk id="13210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3:52.472" v="95" actId="1076"/>
          <ac:spMkLst>
            <pc:docMk/>
            <pc:sldMk cId="2680595294" sldId="1059"/>
            <ac:spMk id="132106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1T12:26:32.867" v="677" actId="1037"/>
          <ac:spMkLst>
            <pc:docMk/>
            <pc:sldMk cId="2680595294" sldId="1059"/>
            <ac:spMk id="13210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1T12:26:51.397" v="689" actId="20577"/>
          <ac:spMkLst>
            <pc:docMk/>
            <pc:sldMk cId="2680595294" sldId="1059"/>
            <ac:spMk id="132120" creationId="{00000000-0000-0000-0000-000000000000}"/>
          </ac:spMkLst>
        </pc:spChg>
      </pc:sldChg>
      <pc:sldChg chg="modSp">
        <pc:chgData name="Soheil Abbasloo" userId="d71572ce-aea6-4a3a-9d7a-c1bc96c12f67" providerId="ADAL" clId="{7BF43ACD-6BC8-4014-A066-B4B9D43D72FC}" dt="2022-10-10T15:14:32.803" v="116" actId="403"/>
        <pc:sldMkLst>
          <pc:docMk/>
          <pc:sldMk cId="240730703" sldId="1060"/>
        </pc:sldMkLst>
        <pc:spChg chg="mod">
          <ac:chgData name="Soheil Abbasloo" userId="d71572ce-aea6-4a3a-9d7a-c1bc96c12f67" providerId="ADAL" clId="{7BF43ACD-6BC8-4014-A066-B4B9D43D72FC}" dt="2022-10-10T15:14:32.803" v="116" actId="403"/>
          <ac:spMkLst>
            <pc:docMk/>
            <pc:sldMk cId="240730703" sldId="1060"/>
            <ac:spMk id="136197" creationId="{00000000-0000-0000-0000-000000000000}"/>
          </ac:spMkLst>
        </pc:spChg>
      </pc:sldChg>
      <pc:sldChg chg="del">
        <pc:chgData name="Soheil Abbasloo" userId="d71572ce-aea6-4a3a-9d7a-c1bc96c12f67" providerId="ADAL" clId="{7BF43ACD-6BC8-4014-A066-B4B9D43D72FC}" dt="2022-10-10T15:44:43.034" v="248" actId="47"/>
        <pc:sldMkLst>
          <pc:docMk/>
          <pc:sldMk cId="1097766653" sldId="1061"/>
        </pc:sldMkLst>
      </pc:sldChg>
      <pc:sldChg chg="modSp mod modAnim">
        <pc:chgData name="Soheil Abbasloo" userId="d71572ce-aea6-4a3a-9d7a-c1bc96c12f67" providerId="ADAL" clId="{7BF43ACD-6BC8-4014-A066-B4B9D43D72FC}" dt="2022-10-10T15:15:21.253" v="184" actId="20577"/>
        <pc:sldMkLst>
          <pc:docMk/>
          <pc:sldMk cId="4294946445" sldId="1062"/>
        </pc:sldMkLst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21.253" v="184" actId="20577"/>
          <ac:spMkLst>
            <pc:docMk/>
            <pc:sldMk cId="4294946445" sldId="1062"/>
            <ac:spMk id="14234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1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5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6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9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1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9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6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6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5" creationId="{00000000-0000-0000-0000-000000000000}"/>
          </ac:spMkLst>
        </pc:spChg>
      </pc:sldChg>
      <pc:sldChg chg="addSp delSp modSp mod delAnim modAnim">
        <pc:chgData name="Soheil Abbasloo" userId="d71572ce-aea6-4a3a-9d7a-c1bc96c12f67" providerId="ADAL" clId="{7BF43ACD-6BC8-4014-A066-B4B9D43D72FC}" dt="2022-10-10T15:39:50.421" v="246"/>
        <pc:sldMkLst>
          <pc:docMk/>
          <pc:sldMk cId="3620782179" sldId="1063"/>
        </pc:sldMkLst>
        <pc:spChg chg="del">
          <ac:chgData name="Soheil Abbasloo" userId="d71572ce-aea6-4a3a-9d7a-c1bc96c12f67" providerId="ADAL" clId="{7BF43ACD-6BC8-4014-A066-B4B9D43D72FC}" dt="2022-10-10T15:26:43.675" v="213" actId="478"/>
          <ac:spMkLst>
            <pc:docMk/>
            <pc:sldMk cId="3620782179" sldId="1063"/>
            <ac:spMk id="144391" creationId="{00000000-0000-0000-0000-000000000000}"/>
          </ac:spMkLst>
        </pc:spChg>
        <pc:picChg chg="add del mod modCrop">
          <ac:chgData name="Soheil Abbasloo" userId="d71572ce-aea6-4a3a-9d7a-c1bc96c12f67" providerId="ADAL" clId="{7BF43ACD-6BC8-4014-A066-B4B9D43D72FC}" dt="2022-10-10T15:30:59.389" v="229" actId="478"/>
          <ac:picMkLst>
            <pc:docMk/>
            <pc:sldMk cId="3620782179" sldId="1063"/>
            <ac:picMk id="3" creationId="{7260A5AC-FC98-285D-42D6-5931AB44ECEC}"/>
          </ac:picMkLst>
        </pc:picChg>
        <pc:picChg chg="add del mod modCrop">
          <ac:chgData name="Soheil Abbasloo" userId="d71572ce-aea6-4a3a-9d7a-c1bc96c12f67" providerId="ADAL" clId="{7BF43ACD-6BC8-4014-A066-B4B9D43D72FC}" dt="2022-10-10T15:39:23.734" v="237" actId="478"/>
          <ac:picMkLst>
            <pc:docMk/>
            <pc:sldMk cId="3620782179" sldId="1063"/>
            <ac:picMk id="5" creationId="{D28BA206-F608-1E7A-7FB9-E8F1CC07BB06}"/>
          </ac:picMkLst>
        </pc:picChg>
        <pc:picChg chg="add mod modCrop">
          <ac:chgData name="Soheil Abbasloo" userId="d71572ce-aea6-4a3a-9d7a-c1bc96c12f67" providerId="ADAL" clId="{7BF43ACD-6BC8-4014-A066-B4B9D43D72FC}" dt="2022-10-10T15:39:38.905" v="244" actId="1076"/>
          <ac:picMkLst>
            <pc:docMk/>
            <pc:sldMk cId="3620782179" sldId="1063"/>
            <ac:picMk id="7" creationId="{4539642B-83B4-D1F6-0C3E-7669E3957A71}"/>
          </ac:picMkLst>
        </pc:picChg>
        <pc:picChg chg="del">
          <ac:chgData name="Soheil Abbasloo" userId="d71572ce-aea6-4a3a-9d7a-c1bc96c12f67" providerId="ADAL" clId="{7BF43ACD-6BC8-4014-A066-B4B9D43D72FC}" dt="2022-10-10T15:26:31.029" v="207" actId="478"/>
          <ac:picMkLst>
            <pc:docMk/>
            <pc:sldMk cId="3620782179" sldId="1063"/>
            <ac:picMk id="144389" creationId="{00000000-0000-0000-0000-000000000000}"/>
          </ac:picMkLst>
        </pc:picChg>
      </pc:sldChg>
      <pc:sldChg chg="del">
        <pc:chgData name="Soheil Abbasloo" userId="d71572ce-aea6-4a3a-9d7a-c1bc96c12f67" providerId="ADAL" clId="{7BF43ACD-6BC8-4014-A066-B4B9D43D72FC}" dt="2022-10-10T15:44:41.160" v="247" actId="47"/>
        <pc:sldMkLst>
          <pc:docMk/>
          <pc:sldMk cId="1321410433" sldId="1064"/>
        </pc:sldMkLst>
      </pc:sldChg>
      <pc:sldChg chg="modSp">
        <pc:chgData name="Soheil Abbasloo" userId="d71572ce-aea6-4a3a-9d7a-c1bc96c12f67" providerId="ADAL" clId="{7BF43ACD-6BC8-4014-A066-B4B9D43D72FC}" dt="2022-10-10T16:43:07.722" v="653" actId="20577"/>
        <pc:sldMkLst>
          <pc:docMk/>
          <pc:sldMk cId="2170694978" sldId="1066"/>
        </pc:sldMkLst>
        <pc:spChg chg="mod">
          <ac:chgData name="Soheil Abbasloo" userId="d71572ce-aea6-4a3a-9d7a-c1bc96c12f67" providerId="ADAL" clId="{7BF43ACD-6BC8-4014-A066-B4B9D43D72FC}" dt="2022-10-10T16:43:07.722" v="653" actId="20577"/>
          <ac:spMkLst>
            <pc:docMk/>
            <pc:sldMk cId="2170694978" sldId="1066"/>
            <ac:spMk id="3" creationId="{00000000-0000-0000-0000-000000000000}"/>
          </ac:spMkLst>
        </pc:spChg>
      </pc:sldChg>
      <pc:sldChg chg="modAnim">
        <pc:chgData name="Soheil Abbasloo" userId="d71572ce-aea6-4a3a-9d7a-c1bc96c12f67" providerId="ADAL" clId="{7BF43ACD-6BC8-4014-A066-B4B9D43D72FC}" dt="2022-10-10T15:52:47.845" v="276"/>
        <pc:sldMkLst>
          <pc:docMk/>
          <pc:sldMk cId="2499371956" sldId="1085"/>
        </pc:sldMkLst>
      </pc:sldChg>
      <pc:sldChg chg="modSp">
        <pc:chgData name="Soheil Abbasloo" userId="d71572ce-aea6-4a3a-9d7a-c1bc96c12f67" providerId="ADAL" clId="{7BF43ACD-6BC8-4014-A066-B4B9D43D72FC}" dt="2022-10-10T15:54:20.206" v="279" actId="113"/>
        <pc:sldMkLst>
          <pc:docMk/>
          <pc:sldMk cId="1540537792" sldId="1087"/>
        </pc:sldMkLst>
        <pc:spChg chg="mod">
          <ac:chgData name="Soheil Abbasloo" userId="d71572ce-aea6-4a3a-9d7a-c1bc96c12f67" providerId="ADAL" clId="{7BF43ACD-6BC8-4014-A066-B4B9D43D72FC}" dt="2022-10-10T15:54:20.206" v="279" actId="113"/>
          <ac:spMkLst>
            <pc:docMk/>
            <pc:sldMk cId="1540537792" sldId="1087"/>
            <ac:spMk id="71684" creationId="{00000000-0000-0000-0000-000000000000}"/>
          </ac:spMkLst>
        </pc:spChg>
      </pc:sldChg>
      <pc:sldChg chg="addSp delSp modSp mod delAnim modAnim">
        <pc:chgData name="Soheil Abbasloo" userId="d71572ce-aea6-4a3a-9d7a-c1bc96c12f67" providerId="ADAL" clId="{7BF43ACD-6BC8-4014-A066-B4B9D43D72FC}" dt="2022-10-10T16:30:41.678" v="483"/>
        <pc:sldMkLst>
          <pc:docMk/>
          <pc:sldMk cId="2001985724" sldId="1088"/>
        </pc:sldMkLst>
        <pc:spChg chg="add mod">
          <ac:chgData name="Soheil Abbasloo" userId="d71572ce-aea6-4a3a-9d7a-c1bc96c12f67" providerId="ADAL" clId="{7BF43ACD-6BC8-4014-A066-B4B9D43D72FC}" dt="2022-10-10T16:30:12.502" v="480" actId="1036"/>
          <ac:spMkLst>
            <pc:docMk/>
            <pc:sldMk cId="2001985724" sldId="1088"/>
            <ac:spMk id="3" creationId="{53D10E06-4FA8-5D73-3303-041151BE42EA}"/>
          </ac:spMkLst>
        </pc:spChg>
        <pc:spChg chg="del mod">
          <ac:chgData name="Soheil Abbasloo" userId="d71572ce-aea6-4a3a-9d7a-c1bc96c12f67" providerId="ADAL" clId="{7BF43ACD-6BC8-4014-A066-B4B9D43D72FC}" dt="2022-10-10T16:26:33.775" v="420" actId="478"/>
          <ac:spMkLst>
            <pc:docMk/>
            <pc:sldMk cId="2001985724" sldId="1088"/>
            <ac:spMk id="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6:29:02.886" v="454" actId="20577"/>
          <ac:spMkLst>
            <pc:docMk/>
            <pc:sldMk cId="2001985724" sldId="1088"/>
            <ac:spMk id="71684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6:35:53.096" v="602" actId="6549"/>
        <pc:sldMkLst>
          <pc:docMk/>
          <pc:sldMk cId="1049531296" sldId="1093"/>
        </pc:sldMkLst>
        <pc:spChg chg="mod">
          <ac:chgData name="Soheil Abbasloo" userId="d71572ce-aea6-4a3a-9d7a-c1bc96c12f67" providerId="ADAL" clId="{7BF43ACD-6BC8-4014-A066-B4B9D43D72FC}" dt="2022-10-10T16:35:53.096" v="602" actId="6549"/>
          <ac:spMkLst>
            <pc:docMk/>
            <pc:sldMk cId="1049531296" sldId="109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5:45:29.228" v="268" actId="1036"/>
        <pc:sldMkLst>
          <pc:docMk/>
          <pc:sldMk cId="507723271" sldId="1094"/>
        </pc:sldMkLst>
        <pc:spChg chg="mod">
          <ac:chgData name="Soheil Abbasloo" userId="d71572ce-aea6-4a3a-9d7a-c1bc96c12f67" providerId="ADAL" clId="{7BF43ACD-6BC8-4014-A066-B4B9D43D72FC}" dt="2022-10-10T15:45:29.228" v="268" actId="1036"/>
          <ac:spMkLst>
            <pc:docMk/>
            <pc:sldMk cId="507723271" sldId="1094"/>
            <ac:spMk id="128030" creationId="{00000000-0000-0000-0000-000000000000}"/>
          </ac:spMkLst>
        </pc:spChg>
      </pc:sldChg>
      <pc:sldChg chg="addSp delSp modSp new mod ord modClrScheme modAnim chgLayout">
        <pc:chgData name="Soheil Abbasloo" userId="d71572ce-aea6-4a3a-9d7a-c1bc96c12f67" providerId="ADAL" clId="{7BF43ACD-6BC8-4014-A066-B4B9D43D72FC}" dt="2022-10-10T16:32:16.057" v="500" actId="14100"/>
        <pc:sldMkLst>
          <pc:docMk/>
          <pc:sldMk cId="1119315437" sldId="1100"/>
        </pc:sldMkLst>
        <pc:spChg chg="mod ord">
          <ac:chgData name="Soheil Abbasloo" userId="d71572ce-aea6-4a3a-9d7a-c1bc96c12f67" providerId="ADAL" clId="{7BF43ACD-6BC8-4014-A066-B4B9D43D72FC}" dt="2022-10-10T16:10:25.336" v="293" actId="700"/>
          <ac:spMkLst>
            <pc:docMk/>
            <pc:sldMk cId="1119315437" sldId="1100"/>
            <ac:spMk id="2" creationId="{9198F3D9-6C01-0449-8672-5A37084E5042}"/>
          </ac:spMkLst>
        </pc:spChg>
        <pc:spChg chg="add del">
          <ac:chgData name="Soheil Abbasloo" userId="d71572ce-aea6-4a3a-9d7a-c1bc96c12f67" providerId="ADAL" clId="{7BF43ACD-6BC8-4014-A066-B4B9D43D72FC}" dt="2022-10-10T16:06:25.595" v="282" actId="22"/>
          <ac:spMkLst>
            <pc:docMk/>
            <pc:sldMk cId="1119315437" sldId="1100"/>
            <ac:spMk id="4" creationId="{295E9267-4F36-5525-DB71-CCE340EAED07}"/>
          </ac:spMkLst>
        </pc:spChg>
        <pc:spChg chg="add mod ord">
          <ac:chgData name="Soheil Abbasloo" userId="d71572ce-aea6-4a3a-9d7a-c1bc96c12f67" providerId="ADAL" clId="{7BF43ACD-6BC8-4014-A066-B4B9D43D72FC}" dt="2022-10-10T16:24:27.264" v="417" actId="207"/>
          <ac:spMkLst>
            <pc:docMk/>
            <pc:sldMk cId="1119315437" sldId="1100"/>
            <ac:spMk id="9" creationId="{D107B9A0-3867-EFCE-9EE7-F393FFE51F28}"/>
          </ac:spMkLst>
        </pc:spChg>
        <pc:spChg chg="add del mod ord">
          <ac:chgData name="Soheil Abbasloo" userId="d71572ce-aea6-4a3a-9d7a-c1bc96c12f67" providerId="ADAL" clId="{7BF43ACD-6BC8-4014-A066-B4B9D43D72FC}" dt="2022-10-10T16:11:35.405" v="359" actId="478"/>
          <ac:spMkLst>
            <pc:docMk/>
            <pc:sldMk cId="1119315437" sldId="1100"/>
            <ac:spMk id="10" creationId="{7B35DC4E-3461-7CFF-7C6A-750126353C6A}"/>
          </ac:spMkLst>
        </pc:spChg>
        <pc:spChg chg="add mod">
          <ac:chgData name="Soheil Abbasloo" userId="d71572ce-aea6-4a3a-9d7a-c1bc96c12f67" providerId="ADAL" clId="{7BF43ACD-6BC8-4014-A066-B4B9D43D72FC}" dt="2022-10-10T16:32:16.057" v="500" actId="14100"/>
          <ac:spMkLst>
            <pc:docMk/>
            <pc:sldMk cId="1119315437" sldId="1100"/>
            <ac:spMk id="12" creationId="{4FF8E106-2DF9-B97A-BB7D-D64BCCD78934}"/>
          </ac:spMkLst>
        </pc:spChg>
        <pc:picChg chg="add del mod">
          <ac:chgData name="Soheil Abbasloo" userId="d71572ce-aea6-4a3a-9d7a-c1bc96c12f67" providerId="ADAL" clId="{7BF43ACD-6BC8-4014-A066-B4B9D43D72FC}" dt="2022-10-10T16:10:19.769" v="291" actId="478"/>
          <ac:picMkLst>
            <pc:docMk/>
            <pc:sldMk cId="1119315437" sldId="1100"/>
            <ac:picMk id="6" creationId="{71B40FF3-7C7D-AF2E-B774-BC3B847AA5AD}"/>
          </ac:picMkLst>
        </pc:picChg>
        <pc:picChg chg="add mod">
          <ac:chgData name="Soheil Abbasloo" userId="d71572ce-aea6-4a3a-9d7a-c1bc96c12f67" providerId="ADAL" clId="{7BF43ACD-6BC8-4014-A066-B4B9D43D72FC}" dt="2022-10-10T16:11:43.502" v="364" actId="1076"/>
          <ac:picMkLst>
            <pc:docMk/>
            <pc:sldMk cId="1119315437" sldId="1100"/>
            <ac:picMk id="8" creationId="{2EC98F10-1550-E6F4-443D-6D7BAEF25B81}"/>
          </ac:picMkLst>
        </pc:picChg>
      </pc:sldChg>
      <pc:sldChg chg="add del mod modShow">
        <pc:chgData name="Soheil Abbasloo" userId="d71572ce-aea6-4a3a-9d7a-c1bc96c12f67" providerId="ADAL" clId="{7BF43ACD-6BC8-4014-A066-B4B9D43D72FC}" dt="2022-10-03T21:37:47.613" v="42" actId="47"/>
        <pc:sldMkLst>
          <pc:docMk/>
          <pc:sldMk cId="2881541040" sldId="1100"/>
        </pc:sldMkLst>
      </pc:sldChg>
      <pc:sldChg chg="add del setBg">
        <pc:chgData name="Soheil Abbasloo" userId="d71572ce-aea6-4a3a-9d7a-c1bc96c12f67" providerId="ADAL" clId="{7BF43ACD-6BC8-4014-A066-B4B9D43D72FC}" dt="2022-10-03T21:35:33.659" v="7"/>
        <pc:sldMkLst>
          <pc:docMk/>
          <pc:sldMk cId="3399472010" sldId="1100"/>
        </pc:sldMkLst>
      </pc:sldChg>
      <pc:sldChg chg="new del">
        <pc:chgData name="Soheil Abbasloo" userId="d71572ce-aea6-4a3a-9d7a-c1bc96c12f67" providerId="ADAL" clId="{7BF43ACD-6BC8-4014-A066-B4B9D43D72FC}" dt="2022-10-10T16:38:11.996" v="607" actId="47"/>
        <pc:sldMkLst>
          <pc:docMk/>
          <pc:sldMk cId="1976351306" sldId="1101"/>
        </pc:sldMkLst>
      </pc:sldChg>
      <pc:sldChg chg="modSp add del mod modAnim">
        <pc:chgData name="Soheil Abbasloo" userId="d71572ce-aea6-4a3a-9d7a-c1bc96c12f67" providerId="ADAL" clId="{7BF43ACD-6BC8-4014-A066-B4B9D43D72FC}" dt="2022-10-10T16:39:38.906" v="628"/>
        <pc:sldMkLst>
          <pc:docMk/>
          <pc:sldMk cId="380996824" sldId="1102"/>
        </pc:sldMkLst>
        <pc:spChg chg="mod">
          <ac:chgData name="Soheil Abbasloo" userId="d71572ce-aea6-4a3a-9d7a-c1bc96c12f67" providerId="ADAL" clId="{7BF43ACD-6BC8-4014-A066-B4B9D43D72FC}" dt="2022-10-10T16:38:35.382" v="624"/>
          <ac:spMkLst>
            <pc:docMk/>
            <pc:sldMk cId="380996824" sldId="1102"/>
            <ac:spMk id="8" creationId="{BA0AE907-7F3D-F79B-EF77-EBD9B1EC44F8}"/>
          </ac:spMkLst>
        </pc:spChg>
      </pc:sldChg>
    </pc:docChg>
  </pc:docChgLst>
  <pc:docChgLst>
    <pc:chgData name="Soheil Abbasloo" userId="d71572ce-aea6-4a3a-9d7a-c1bc96c12f67" providerId="ADAL" clId="{7B6E7004-A998-4D8A-B662-5164ED62D55F}"/>
    <pc:docChg chg="undo redo custSel addSld delSld modSld sldOrd addMainMaster delMainMaster addSection modSection">
      <pc:chgData name="Soheil Abbasloo" userId="d71572ce-aea6-4a3a-9d7a-c1bc96c12f67" providerId="ADAL" clId="{7B6E7004-A998-4D8A-B662-5164ED62D55F}" dt="2022-11-01T13:50:35.028" v="11307" actId="21"/>
      <pc:docMkLst>
        <pc:docMk/>
      </pc:docMkLst>
      <pc:sldChg chg="del">
        <pc:chgData name="Soheil Abbasloo" userId="d71572ce-aea6-4a3a-9d7a-c1bc96c12f67" providerId="ADAL" clId="{7B6E7004-A998-4D8A-B662-5164ED62D55F}" dt="2022-10-31T14:32:25.212" v="1025" actId="47"/>
        <pc:sldMkLst>
          <pc:docMk/>
          <pc:sldMk cId="0" sldId="265"/>
        </pc:sldMkLst>
      </pc:sldChg>
      <pc:sldChg chg="del">
        <pc:chgData name="Soheil Abbasloo" userId="d71572ce-aea6-4a3a-9d7a-c1bc96c12f67" providerId="ADAL" clId="{7B6E7004-A998-4D8A-B662-5164ED62D55F}" dt="2022-10-31T14:32:25.734" v="1026" actId="47"/>
        <pc:sldMkLst>
          <pc:docMk/>
          <pc:sldMk cId="0" sldId="266"/>
        </pc:sldMkLst>
      </pc:sldChg>
      <pc:sldChg chg="del">
        <pc:chgData name="Soheil Abbasloo" userId="d71572ce-aea6-4a3a-9d7a-c1bc96c12f67" providerId="ADAL" clId="{7B6E7004-A998-4D8A-B662-5164ED62D55F}" dt="2022-10-31T14:33:10.020" v="1080" actId="47"/>
        <pc:sldMkLst>
          <pc:docMk/>
          <pc:sldMk cId="0" sldId="267"/>
        </pc:sldMkLst>
      </pc:sldChg>
      <pc:sldChg chg="del">
        <pc:chgData name="Soheil Abbasloo" userId="d71572ce-aea6-4a3a-9d7a-c1bc96c12f67" providerId="ADAL" clId="{7B6E7004-A998-4D8A-B662-5164ED62D55F}" dt="2022-10-31T14:32:38.218" v="1040" actId="47"/>
        <pc:sldMkLst>
          <pc:docMk/>
          <pc:sldMk cId="0" sldId="269"/>
        </pc:sldMkLst>
      </pc:sldChg>
      <pc:sldChg chg="del">
        <pc:chgData name="Soheil Abbasloo" userId="d71572ce-aea6-4a3a-9d7a-c1bc96c12f67" providerId="ADAL" clId="{7B6E7004-A998-4D8A-B662-5164ED62D55F}" dt="2022-10-31T14:32:38.428" v="1041" actId="47"/>
        <pc:sldMkLst>
          <pc:docMk/>
          <pc:sldMk cId="0" sldId="270"/>
        </pc:sldMkLst>
      </pc:sldChg>
      <pc:sldChg chg="del">
        <pc:chgData name="Soheil Abbasloo" userId="d71572ce-aea6-4a3a-9d7a-c1bc96c12f67" providerId="ADAL" clId="{7B6E7004-A998-4D8A-B662-5164ED62D55F}" dt="2022-10-31T14:32:39.131" v="1042" actId="47"/>
        <pc:sldMkLst>
          <pc:docMk/>
          <pc:sldMk cId="0" sldId="271"/>
        </pc:sldMkLst>
      </pc:sldChg>
      <pc:sldChg chg="del">
        <pc:chgData name="Soheil Abbasloo" userId="d71572ce-aea6-4a3a-9d7a-c1bc96c12f67" providerId="ADAL" clId="{7B6E7004-A998-4D8A-B662-5164ED62D55F}" dt="2022-10-31T14:33:08.547" v="1079" actId="47"/>
        <pc:sldMkLst>
          <pc:docMk/>
          <pc:sldMk cId="0" sldId="287"/>
        </pc:sldMkLst>
      </pc:sldChg>
      <pc:sldChg chg="del">
        <pc:chgData name="Soheil Abbasloo" userId="d71572ce-aea6-4a3a-9d7a-c1bc96c12f67" providerId="ADAL" clId="{7B6E7004-A998-4D8A-B662-5164ED62D55F}" dt="2022-10-31T14:32:45.911" v="1059" actId="47"/>
        <pc:sldMkLst>
          <pc:docMk/>
          <pc:sldMk cId="0" sldId="296"/>
        </pc:sldMkLst>
      </pc:sldChg>
      <pc:sldChg chg="del">
        <pc:chgData name="Soheil Abbasloo" userId="d71572ce-aea6-4a3a-9d7a-c1bc96c12f67" providerId="ADAL" clId="{7B6E7004-A998-4D8A-B662-5164ED62D55F}" dt="2022-10-31T14:32:46.931" v="1061" actId="47"/>
        <pc:sldMkLst>
          <pc:docMk/>
          <pc:sldMk cId="0" sldId="305"/>
        </pc:sldMkLst>
      </pc:sldChg>
      <pc:sldChg chg="delSp modSp add del mod modClrScheme chgLayout">
        <pc:chgData name="Soheil Abbasloo" userId="d71572ce-aea6-4a3a-9d7a-c1bc96c12f67" providerId="ADAL" clId="{7B6E7004-A998-4D8A-B662-5164ED62D55F}" dt="2022-10-31T23:19:44.383" v="9570" actId="47"/>
        <pc:sldMkLst>
          <pc:docMk/>
          <pc:sldMk cId="0" sldId="317"/>
        </pc:sldMkLst>
        <pc:spChg chg="del mod">
          <ac:chgData name="Soheil Abbasloo" userId="d71572ce-aea6-4a3a-9d7a-c1bc96c12f67" providerId="ADAL" clId="{7B6E7004-A998-4D8A-B662-5164ED62D55F}" dt="2022-10-31T23:16:34.408" v="9472" actId="700"/>
          <ac:spMkLst>
            <pc:docMk/>
            <pc:sldMk cId="0" sldId="317"/>
            <ac:spMk id="4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39.866" v="9474" actId="478"/>
          <ac:spMkLst>
            <pc:docMk/>
            <pc:sldMk cId="0" sldId="317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37.476" v="9473" actId="478"/>
          <ac:spMkLst>
            <pc:docMk/>
            <pc:sldMk cId="0" sldId="317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8:18.980" v="9552" actId="6549"/>
          <ac:spMkLst>
            <pc:docMk/>
            <pc:sldMk cId="0" sldId="317"/>
            <ac:spMk id="1924098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9:21.533" v="9569" actId="6549"/>
          <ac:spMkLst>
            <pc:docMk/>
            <pc:sldMk cId="0" sldId="317"/>
            <ac:spMk id="1924099" creationId="{00000000-0000-0000-0000-000000000000}"/>
          </ac:spMkLst>
        </pc:spChg>
      </pc:sldChg>
      <pc:sldChg chg="delSp modSp add del mod modClrScheme modAnim chgLayout">
        <pc:chgData name="Soheil Abbasloo" userId="d71572ce-aea6-4a3a-9d7a-c1bc96c12f67" providerId="ADAL" clId="{7B6E7004-A998-4D8A-B662-5164ED62D55F}" dt="2022-11-01T13:37:42.938" v="11273"/>
        <pc:sldMkLst>
          <pc:docMk/>
          <pc:sldMk cId="0" sldId="318"/>
        </pc:sldMkLst>
        <pc:spChg chg="del mod ord">
          <ac:chgData name="Soheil Abbasloo" userId="d71572ce-aea6-4a3a-9d7a-c1bc96c12f67" providerId="ADAL" clId="{7B6E7004-A998-4D8A-B662-5164ED62D55F}" dt="2022-10-31T23:19:50.102" v="9571" actId="700"/>
          <ac:spMkLst>
            <pc:docMk/>
            <pc:sldMk cId="0" sldId="31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9:50.102" v="9571" actId="700"/>
          <ac:spMkLst>
            <pc:docMk/>
            <pc:sldMk cId="0" sldId="318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44.171" v="9475" actId="478"/>
          <ac:spMkLst>
            <pc:docMk/>
            <pc:sldMk cId="0" sldId="31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4:44.826" v="9623" actId="403"/>
          <ac:spMkLst>
            <pc:docMk/>
            <pc:sldMk cId="0" sldId="318"/>
            <ac:spMk id="176128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17.778" v="9600" actId="403"/>
          <ac:spMkLst>
            <pc:docMk/>
            <pc:sldMk cId="0" sldId="318"/>
            <ac:spMk id="1761283" creationId="{00000000-0000-0000-0000-000000000000}"/>
          </ac:spMkLst>
        </pc:spChg>
      </pc:sldChg>
      <pc:sldChg chg="delSp modSp add del mod modClrScheme modAnim chgLayout">
        <pc:chgData name="Soheil Abbasloo" userId="d71572ce-aea6-4a3a-9d7a-c1bc96c12f67" providerId="ADAL" clId="{7B6E7004-A998-4D8A-B662-5164ED62D55F}" dt="2022-11-01T13:37:50.983" v="11274"/>
        <pc:sldMkLst>
          <pc:docMk/>
          <pc:sldMk cId="0" sldId="319"/>
        </pc:sldMkLst>
        <pc:spChg chg="del mod ord">
          <ac:chgData name="Soheil Abbasloo" userId="d71572ce-aea6-4a3a-9d7a-c1bc96c12f67" providerId="ADAL" clId="{7B6E7004-A998-4D8A-B662-5164ED62D55F}" dt="2022-10-31T23:21:25.333" v="9601" actId="700"/>
          <ac:spMkLst>
            <pc:docMk/>
            <pc:sldMk cId="0" sldId="31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25.333" v="9601" actId="700"/>
          <ac:spMkLst>
            <pc:docMk/>
            <pc:sldMk cId="0" sldId="319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53.696" v="9478" actId="478"/>
          <ac:spMkLst>
            <pc:docMk/>
            <pc:sldMk cId="0" sldId="31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39.800" v="9607" actId="6549"/>
          <ac:spMkLst>
            <pc:docMk/>
            <pc:sldMk cId="0" sldId="319"/>
            <ac:spMk id="1763330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5:09.229" v="9625"/>
          <ac:spMkLst>
            <pc:docMk/>
            <pc:sldMk cId="0" sldId="319"/>
            <ac:spMk id="176333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7B6E7004-A998-4D8A-B662-5164ED62D55F}" dt="2022-11-01T13:38:09.643" v="11276"/>
        <pc:sldMkLst>
          <pc:docMk/>
          <pc:sldMk cId="0" sldId="320"/>
        </pc:sldMkLst>
        <pc:spChg chg="add del mod ord">
          <ac:chgData name="Soheil Abbasloo" userId="d71572ce-aea6-4a3a-9d7a-c1bc96c12f67" providerId="ADAL" clId="{7B6E7004-A998-4D8A-B662-5164ED62D55F}" dt="2022-10-31T23:17:06.307" v="9482" actId="478"/>
          <ac:spMkLst>
            <pc:docMk/>
            <pc:sldMk cId="0" sldId="320"/>
            <ac:spMk id="2" creationId="{2C36798C-9705-344A-57BC-A61919C91782}"/>
          </ac:spMkLst>
        </pc:spChg>
        <pc:spChg chg="add 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3" creationId="{089380FF-E03E-9971-696E-2A15084D47BF}"/>
          </ac:spMkLst>
        </pc:spChg>
        <pc:spChg chg="del 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22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7:00.558" v="9480" actId="478"/>
          <ac:spMkLst>
            <pc:docMk/>
            <pc:sldMk cId="0" sldId="320"/>
            <ac:spMk id="2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17653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7:30.834" v="9538" actId="1037"/>
          <ac:spMkLst>
            <pc:docMk/>
            <pc:sldMk cId="0" sldId="320"/>
            <ac:spMk id="176538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8:00.340" v="9542" actId="20577"/>
          <ac:spMkLst>
            <pc:docMk/>
            <pc:sldMk cId="0" sldId="320"/>
            <ac:spMk id="176538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7:24.615" v="9490" actId="14100"/>
          <ac:spMkLst>
            <pc:docMk/>
            <pc:sldMk cId="0" sldId="320"/>
            <ac:spMk id="1765394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3:25:38.293" v="9626" actId="478"/>
          <ac:spMkLst>
            <pc:docMk/>
            <pc:sldMk cId="0" sldId="320"/>
            <ac:spMk id="1765395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7B6E7004-A998-4D8A-B662-5164ED62D55F}" dt="2022-11-01T13:42:21.063" v="11302"/>
        <pc:sldMkLst>
          <pc:docMk/>
          <pc:sldMk cId="622475049" sldId="387"/>
        </pc:sldMkLst>
        <pc:spChg chg="mod ord">
          <ac:chgData name="Soheil Abbasloo" userId="d71572ce-aea6-4a3a-9d7a-c1bc96c12f67" providerId="ADAL" clId="{7B6E7004-A998-4D8A-B662-5164ED62D55F}" dt="2022-10-31T23:05:42.439" v="9363" actId="20577"/>
          <ac:spMkLst>
            <pc:docMk/>
            <pc:sldMk cId="622475049" sldId="38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2:01:39.264" v="8938" actId="20577"/>
          <ac:spMkLst>
            <pc:docMk/>
            <pc:sldMk cId="622475049" sldId="387"/>
            <ac:spMk id="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622475049" sldId="387"/>
            <ac:spMk id="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2:00:54.106" v="8910" actId="6549"/>
          <ac:spMkLst>
            <pc:docMk/>
            <pc:sldMk cId="622475049" sldId="387"/>
            <ac:spMk id="9" creationId="{787D66CB-6C77-4CC2-911E-2649F223BCA8}"/>
          </ac:spMkLst>
        </pc:spChg>
        <pc:spChg chg="mod">
          <ac:chgData name="Soheil Abbasloo" userId="d71572ce-aea6-4a3a-9d7a-c1bc96c12f67" providerId="ADAL" clId="{7B6E7004-A998-4D8A-B662-5164ED62D55F}" dt="2022-10-31T21:58:39.197" v="8835" actId="1076"/>
          <ac:spMkLst>
            <pc:docMk/>
            <pc:sldMk cId="622475049" sldId="387"/>
            <ac:spMk id="11" creationId="{80F6425A-D845-45A1-8CBB-341C0F10353F}"/>
          </ac:spMkLst>
        </pc:spChg>
        <pc:spChg chg="mod">
          <ac:chgData name="Soheil Abbasloo" userId="d71572ce-aea6-4a3a-9d7a-c1bc96c12f67" providerId="ADAL" clId="{7B6E7004-A998-4D8A-B662-5164ED62D55F}" dt="2022-10-31T22:00:07.674" v="8846" actId="20577"/>
          <ac:spMkLst>
            <pc:docMk/>
            <pc:sldMk cId="622475049" sldId="387"/>
            <ac:spMk id="14" creationId="{7F6CBC6A-AF20-43C7-8F15-13A1578F910E}"/>
          </ac:spMkLst>
        </pc:spChg>
        <pc:grpChg chg="mod">
          <ac:chgData name="Soheil Abbasloo" userId="d71572ce-aea6-4a3a-9d7a-c1bc96c12f67" providerId="ADAL" clId="{7B6E7004-A998-4D8A-B662-5164ED62D55F}" dt="2022-10-31T22:00:17.194" v="8847" actId="1076"/>
          <ac:grpSpMkLst>
            <pc:docMk/>
            <pc:sldMk cId="622475049" sldId="387"/>
            <ac:grpSpMk id="15" creationId="{A8BDE83C-E248-405E-88E1-7456D91D729E}"/>
          </ac:grpSpMkLst>
        </pc:grpChg>
        <pc:graphicFrameChg chg="mod">
          <ac:chgData name="Soheil Abbasloo" userId="d71572ce-aea6-4a3a-9d7a-c1bc96c12f67" providerId="ADAL" clId="{7B6E7004-A998-4D8A-B662-5164ED62D55F}" dt="2022-10-31T22:01:31.279" v="8931" actId="1035"/>
          <ac:graphicFrameMkLst>
            <pc:docMk/>
            <pc:sldMk cId="622475049" sldId="387"/>
            <ac:graphicFrameMk id="6" creationId="{550F7955-3249-4E18-B9B8-15CA937F6842}"/>
          </ac:graphicFrameMkLst>
        </pc:graphicFrameChg>
        <pc:picChg chg="mod">
          <ac:chgData name="Soheil Abbasloo" userId="d71572ce-aea6-4a3a-9d7a-c1bc96c12f67" providerId="ADAL" clId="{7B6E7004-A998-4D8A-B662-5164ED62D55F}" dt="2022-10-31T22:00:27.508" v="8848" actId="1076"/>
          <ac:picMkLst>
            <pc:docMk/>
            <pc:sldMk cId="622475049" sldId="387"/>
            <ac:picMk id="7" creationId="{885695F4-D0F5-4653-BDC8-19C1FA936817}"/>
          </ac:picMkLst>
        </pc:picChg>
        <pc:cxnChg chg="mod">
          <ac:chgData name="Soheil Abbasloo" userId="d71572ce-aea6-4a3a-9d7a-c1bc96c12f67" providerId="ADAL" clId="{7B6E7004-A998-4D8A-B662-5164ED62D55F}" dt="2022-10-31T22:00:41.733" v="8904" actId="1038"/>
          <ac:cxnSpMkLst>
            <pc:docMk/>
            <pc:sldMk cId="622475049" sldId="387"/>
            <ac:cxnSpMk id="8" creationId="{C4A73ADC-2C5E-46A9-BBF7-3251743E9541}"/>
          </ac:cxnSpMkLst>
        </pc:cxnChg>
      </pc:sldChg>
      <pc:sldChg chg="addSp delSp modSp add del mod setBg modClrScheme delAnim delDesignElem chgLayout">
        <pc:chgData name="Soheil Abbasloo" userId="d71572ce-aea6-4a3a-9d7a-c1bc96c12f67" providerId="ADAL" clId="{7B6E7004-A998-4D8A-B662-5164ED62D55F}" dt="2022-10-31T14:44:34.100" v="1483" actId="700"/>
        <pc:sldMkLst>
          <pc:docMk/>
          <pc:sldMk cId="3281645359" sldId="403"/>
        </pc:sldMkLst>
        <pc:spChg chg="del">
          <ac:chgData name="Soheil Abbasloo" userId="d71572ce-aea6-4a3a-9d7a-c1bc96c12f67" providerId="ADAL" clId="{7B6E7004-A998-4D8A-B662-5164ED62D55F}" dt="2022-10-31T14:44:27.488" v="1480" actId="478"/>
          <ac:spMkLst>
            <pc:docMk/>
            <pc:sldMk cId="3281645359" sldId="403"/>
            <ac:spMk id="2" creationId="{8EC1092F-EFBC-4A74-8376-2C1C0A99B7C5}"/>
          </ac:spMkLst>
        </pc:spChg>
        <pc:spChg chg="mod ord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3" creationId="{1B048F0B-057E-4BB0-B8FE-B755F4FEC5F0}"/>
          </ac:spMkLst>
        </pc:spChg>
        <pc:spChg chg="add del mod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5" creationId="{DB54940C-E11E-28DF-8005-3565550BEC24}"/>
          </ac:spMkLst>
        </pc:spChg>
        <pc:spChg chg="del">
          <ac:chgData name="Soheil Abbasloo" userId="d71572ce-aea6-4a3a-9d7a-c1bc96c12f67" providerId="ADAL" clId="{7B6E7004-A998-4D8A-B662-5164ED62D55F}" dt="2022-10-31T14:44:13.341" v="1477" actId="478"/>
          <ac:spMkLst>
            <pc:docMk/>
            <pc:sldMk cId="3281645359" sldId="403"/>
            <ac:spMk id="7" creationId="{F2E13AB9-F03F-4C31-80A9-16FF5BEBF9B6}"/>
          </ac:spMkLst>
        </pc:spChg>
        <pc:spChg chg="add del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25" creationId="{37C89E4B-3C9F-44B9-8B86-D9E3D112D8EC}"/>
          </ac:spMkLst>
        </pc:spChg>
        <pc:picChg chg="mod ord">
          <ac:chgData name="Soheil Abbasloo" userId="d71572ce-aea6-4a3a-9d7a-c1bc96c12f67" providerId="ADAL" clId="{7B6E7004-A998-4D8A-B662-5164ED62D55F}" dt="2022-10-31T14:44:34.100" v="1483" actId="700"/>
          <ac:picMkLst>
            <pc:docMk/>
            <pc:sldMk cId="3281645359" sldId="403"/>
            <ac:picMk id="24" creationId="{781699FD-6050-4FFF-A6C1-2E4F93206833}"/>
          </ac:picMkLst>
        </pc:picChg>
        <pc:cxnChg chg="add del">
          <ac:chgData name="Soheil Abbasloo" userId="d71572ce-aea6-4a3a-9d7a-c1bc96c12f67" providerId="ADAL" clId="{7B6E7004-A998-4D8A-B662-5164ED62D55F}" dt="2022-10-31T14:44:34.100" v="1483" actId="700"/>
          <ac:cxnSpMkLst>
            <pc:docMk/>
            <pc:sldMk cId="3281645359" sldId="403"/>
            <ac:cxnSpMk id="26" creationId="{AA2EAA10-076F-46BD-8F0F-B9A2FB77A85C}"/>
          </ac:cxnSpMkLst>
        </pc:cxnChg>
        <pc:cxnChg chg="add del">
          <ac:chgData name="Soheil Abbasloo" userId="d71572ce-aea6-4a3a-9d7a-c1bc96c12f67" providerId="ADAL" clId="{7B6E7004-A998-4D8A-B662-5164ED62D55F}" dt="2022-10-31T14:44:34.100" v="1483" actId="700"/>
          <ac:cxnSpMkLst>
            <pc:docMk/>
            <pc:sldMk cId="3281645359" sldId="403"/>
            <ac:cxnSpMk id="27" creationId="{D891E407-403B-4764-86C9-33A56D3BCAA3}"/>
          </ac:cxnSpMkLst>
        </pc:cxnChg>
      </pc:sldChg>
      <pc:sldChg chg="add del">
        <pc:chgData name="Soheil Abbasloo" userId="d71572ce-aea6-4a3a-9d7a-c1bc96c12f67" providerId="ADAL" clId="{7B6E7004-A998-4D8A-B662-5164ED62D55F}" dt="2022-10-31T15:30:56.334" v="2155" actId="47"/>
        <pc:sldMkLst>
          <pc:docMk/>
          <pc:sldMk cId="420296820" sldId="406"/>
        </pc:sldMkLst>
      </pc:sldChg>
      <pc:sldChg chg="addSp delSp modSp add del mod modClrScheme chgLayout">
        <pc:chgData name="Soheil Abbasloo" userId="d71572ce-aea6-4a3a-9d7a-c1bc96c12f67" providerId="ADAL" clId="{7B6E7004-A998-4D8A-B662-5164ED62D55F}" dt="2022-10-31T17:59:26.657" v="3945" actId="47"/>
        <pc:sldMkLst>
          <pc:docMk/>
          <pc:sldMk cId="3232801550" sldId="408"/>
        </pc:sldMkLst>
        <pc:spChg chg="mod ord">
          <ac:chgData name="Soheil Abbasloo" userId="d71572ce-aea6-4a3a-9d7a-c1bc96c12f67" providerId="ADAL" clId="{7B6E7004-A998-4D8A-B662-5164ED62D55F}" dt="2022-10-31T16:25:01.445" v="2744" actId="700"/>
          <ac:spMkLst>
            <pc:docMk/>
            <pc:sldMk cId="3232801550" sldId="408"/>
            <ac:spMk id="2" creationId="{311AB8D7-9065-429C-B54B-50FE2EFD0140}"/>
          </ac:spMkLst>
        </pc:spChg>
        <pc:spChg chg="mod ord">
          <ac:chgData name="Soheil Abbasloo" userId="d71572ce-aea6-4a3a-9d7a-c1bc96c12f67" providerId="ADAL" clId="{7B6E7004-A998-4D8A-B662-5164ED62D55F}" dt="2022-10-31T16:25:17.435" v="2752" actId="20577"/>
          <ac:spMkLst>
            <pc:docMk/>
            <pc:sldMk cId="3232801550" sldId="408"/>
            <ac:spMk id="3" creationId="{93174745-781F-42B7-8B9C-5E12608E7B04}"/>
          </ac:spMkLst>
        </pc:spChg>
        <pc:picChg chg="add del mod">
          <ac:chgData name="Soheil Abbasloo" userId="d71572ce-aea6-4a3a-9d7a-c1bc96c12f67" providerId="ADAL" clId="{7B6E7004-A998-4D8A-B662-5164ED62D55F}" dt="2022-10-31T16:24:34.153" v="2741"/>
          <ac:picMkLst>
            <pc:docMk/>
            <pc:sldMk cId="3232801550" sldId="408"/>
            <ac:picMk id="4" creationId="{63052177-76CA-FD2F-8B97-3C46BA6EE01C}"/>
          </ac:picMkLst>
        </pc:picChg>
        <pc:picChg chg="add del mod">
          <ac:chgData name="Soheil Abbasloo" userId="d71572ce-aea6-4a3a-9d7a-c1bc96c12f67" providerId="ADAL" clId="{7B6E7004-A998-4D8A-B662-5164ED62D55F}" dt="2022-10-31T16:24:34.153" v="2741"/>
          <ac:picMkLst>
            <pc:docMk/>
            <pc:sldMk cId="3232801550" sldId="408"/>
            <ac:picMk id="5" creationId="{139EAF78-EB4A-55F1-03D9-4BE33215476D}"/>
          </ac:picMkLst>
        </pc:picChg>
        <pc:picChg chg="add del">
          <ac:chgData name="Soheil Abbasloo" userId="d71572ce-aea6-4a3a-9d7a-c1bc96c12f67" providerId="ADAL" clId="{7B6E7004-A998-4D8A-B662-5164ED62D55F}" dt="2022-10-31T16:24:34.974" v="2742" actId="478"/>
          <ac:picMkLst>
            <pc:docMk/>
            <pc:sldMk cId="3232801550" sldId="408"/>
            <ac:picMk id="8" creationId="{8C2AB7A2-92A2-429E-A3F9-23BE21C435B5}"/>
          </ac:picMkLst>
        </pc:picChg>
      </pc:sldChg>
      <pc:sldChg chg="delSp del mod delAnim">
        <pc:chgData name="Soheil Abbasloo" userId="d71572ce-aea6-4a3a-9d7a-c1bc96c12f67" providerId="ADAL" clId="{7B6E7004-A998-4D8A-B662-5164ED62D55F}" dt="2022-10-31T17:59:26.657" v="3945" actId="47"/>
        <pc:sldMkLst>
          <pc:docMk/>
          <pc:sldMk cId="3015710205" sldId="410"/>
        </pc:sldMkLst>
        <pc:picChg chg="del">
          <ac:chgData name="Soheil Abbasloo" userId="d71572ce-aea6-4a3a-9d7a-c1bc96c12f67" providerId="ADAL" clId="{7B6E7004-A998-4D8A-B662-5164ED62D55F}" dt="2022-10-31T17:48:42.880" v="3479" actId="478"/>
          <ac:picMkLst>
            <pc:docMk/>
            <pc:sldMk cId="3015710205" sldId="410"/>
            <ac:picMk id="27" creationId="{95E300BF-EE53-46B4-889C-A6335360AE9B}"/>
          </ac:picMkLst>
        </pc:picChg>
        <pc:picChg chg="del">
          <ac:chgData name="Soheil Abbasloo" userId="d71572ce-aea6-4a3a-9d7a-c1bc96c12f67" providerId="ADAL" clId="{7B6E7004-A998-4D8A-B662-5164ED62D55F}" dt="2022-10-31T17:48:45.355" v="3480" actId="478"/>
          <ac:picMkLst>
            <pc:docMk/>
            <pc:sldMk cId="3015710205" sldId="410"/>
            <ac:picMk id="28" creationId="{A0CB8A14-00BA-415A-A0EB-EA8B2E61EA40}"/>
          </ac:picMkLst>
        </pc:picChg>
      </pc:sldChg>
      <pc:sldChg chg="addSp delSp modSp add del mod modClrScheme delAnim modAnim chgLayout">
        <pc:chgData name="Soheil Abbasloo" userId="d71572ce-aea6-4a3a-9d7a-c1bc96c12f67" providerId="ADAL" clId="{7B6E7004-A998-4D8A-B662-5164ED62D55F}" dt="2022-10-31T20:31:40.607" v="6848" actId="20577"/>
        <pc:sldMkLst>
          <pc:docMk/>
          <pc:sldMk cId="3489458883" sldId="411"/>
        </pc:sldMkLst>
        <pc:spChg chg="mod ord">
          <ac:chgData name="Soheil Abbasloo" userId="d71572ce-aea6-4a3a-9d7a-c1bc96c12f67" providerId="ADAL" clId="{7B6E7004-A998-4D8A-B662-5164ED62D55F}" dt="2022-10-31T19:58:46.514" v="6383" actId="20577"/>
          <ac:spMkLst>
            <pc:docMk/>
            <pc:sldMk cId="3489458883" sldId="411"/>
            <ac:spMk id="2" creationId="{86104E98-5736-46CF-9423-769DAADD3F3F}"/>
          </ac:spMkLst>
        </pc:spChg>
        <pc:spChg chg="mod ord">
          <ac:chgData name="Soheil Abbasloo" userId="d71572ce-aea6-4a3a-9d7a-c1bc96c12f67" providerId="ADAL" clId="{7B6E7004-A998-4D8A-B662-5164ED62D55F}" dt="2022-10-31T20:31:40.607" v="6848" actId="20577"/>
          <ac:spMkLst>
            <pc:docMk/>
            <pc:sldMk cId="3489458883" sldId="411"/>
            <ac:spMk id="3" creationId="{D1467DB1-EEF7-49D9-A9F1-0339992DE7D3}"/>
          </ac:spMkLst>
        </pc:spChg>
        <pc:spChg chg="mod ord">
          <ac:chgData name="Soheil Abbasloo" userId="d71572ce-aea6-4a3a-9d7a-c1bc96c12f67" providerId="ADAL" clId="{7B6E7004-A998-4D8A-B662-5164ED62D55F}" dt="2022-10-31T19:55:54.399" v="6292" actId="700"/>
          <ac:spMkLst>
            <pc:docMk/>
            <pc:sldMk cId="3489458883" sldId="411"/>
            <ac:spMk id="4" creationId="{A108E820-1762-4D22-A3EC-3DAFBAF887F3}"/>
          </ac:spMkLst>
        </pc:spChg>
        <pc:spChg chg="del mod">
          <ac:chgData name="Soheil Abbasloo" userId="d71572ce-aea6-4a3a-9d7a-c1bc96c12f67" providerId="ADAL" clId="{7B6E7004-A998-4D8A-B662-5164ED62D55F}" dt="2022-10-31T20:14:50.771" v="6667" actId="21"/>
          <ac:spMkLst>
            <pc:docMk/>
            <pc:sldMk cId="3489458883" sldId="411"/>
            <ac:spMk id="5" creationId="{91C7794E-8D9A-4472-9D7F-728186A47295}"/>
          </ac:spMkLst>
        </pc:spChg>
        <pc:spChg chg="add del mod ord">
          <ac:chgData name="Soheil Abbasloo" userId="d71572ce-aea6-4a3a-9d7a-c1bc96c12f67" providerId="ADAL" clId="{7B6E7004-A998-4D8A-B662-5164ED62D55F}" dt="2022-10-31T19:55:54.399" v="6292" actId="700"/>
          <ac:spMkLst>
            <pc:docMk/>
            <pc:sldMk cId="3489458883" sldId="411"/>
            <ac:spMk id="6" creationId="{6B48ED25-564B-4D20-59B0-5801E58865A2}"/>
          </ac:spMkLst>
        </pc:spChg>
        <pc:spChg chg="add mod">
          <ac:chgData name="Soheil Abbasloo" userId="d71572ce-aea6-4a3a-9d7a-c1bc96c12f67" providerId="ADAL" clId="{7B6E7004-A998-4D8A-B662-5164ED62D55F}" dt="2022-10-31T20:23:47.904" v="6805" actId="1035"/>
          <ac:spMkLst>
            <pc:docMk/>
            <pc:sldMk cId="3489458883" sldId="411"/>
            <ac:spMk id="9" creationId="{B9F8EFC1-CFEF-95F2-498A-4894B84A2E0C}"/>
          </ac:spMkLst>
        </pc:spChg>
        <pc:picChg chg="add del mod">
          <ac:chgData name="Soheil Abbasloo" userId="d71572ce-aea6-4a3a-9d7a-c1bc96c12f67" providerId="ADAL" clId="{7B6E7004-A998-4D8A-B662-5164ED62D55F}" dt="2022-10-31T20:22:34.355" v="6753" actId="478"/>
          <ac:picMkLst>
            <pc:docMk/>
            <pc:sldMk cId="3489458883" sldId="411"/>
            <ac:picMk id="7" creationId="{E129B4B0-3EE1-AB85-C52B-F724DBDB16B4}"/>
          </ac:picMkLst>
        </pc:picChg>
        <pc:picChg chg="add mod modCrop">
          <ac:chgData name="Soheil Abbasloo" userId="d71572ce-aea6-4a3a-9d7a-c1bc96c12f67" providerId="ADAL" clId="{7B6E7004-A998-4D8A-B662-5164ED62D55F}" dt="2022-10-31T20:23:47.904" v="6805" actId="1035"/>
          <ac:picMkLst>
            <pc:docMk/>
            <pc:sldMk cId="3489458883" sldId="411"/>
            <ac:picMk id="11" creationId="{474EE764-C1AF-4449-9E15-43662CCE8C37}"/>
          </ac:picMkLst>
        </pc:picChg>
      </pc:sldChg>
      <pc:sldChg chg="addSp delSp modSp add del mod modClrScheme modAnim chgLayout">
        <pc:chgData name="Soheil Abbasloo" userId="d71572ce-aea6-4a3a-9d7a-c1bc96c12f67" providerId="ADAL" clId="{7B6E7004-A998-4D8A-B662-5164ED62D55F}" dt="2022-11-01T00:16:46.136" v="10680" actId="20577"/>
        <pc:sldMkLst>
          <pc:docMk/>
          <pc:sldMk cId="3244343229" sldId="412"/>
        </pc:sldMkLst>
        <pc:spChg chg="mod ord">
          <ac:chgData name="Soheil Abbasloo" userId="d71572ce-aea6-4a3a-9d7a-c1bc96c12f67" providerId="ADAL" clId="{7B6E7004-A998-4D8A-B662-5164ED62D55F}" dt="2022-11-01T00:16:46.136" v="10680" actId="20577"/>
          <ac:spMkLst>
            <pc:docMk/>
            <pc:sldMk cId="3244343229" sldId="412"/>
            <ac:spMk id="2" creationId="{CBB63099-76B4-453A-B136-97B1FE284490}"/>
          </ac:spMkLst>
        </pc:spChg>
        <pc:spChg chg="mod ord">
          <ac:chgData name="Soheil Abbasloo" userId="d71572ce-aea6-4a3a-9d7a-c1bc96c12f67" providerId="ADAL" clId="{7B6E7004-A998-4D8A-B662-5164ED62D55F}" dt="2022-10-31T20:33:04.953" v="6856" actId="700"/>
          <ac:spMkLst>
            <pc:docMk/>
            <pc:sldMk cId="3244343229" sldId="412"/>
            <ac:spMk id="3" creationId="{5900649E-856B-4A94-9903-48005779E23A}"/>
          </ac:spMkLst>
        </pc:spChg>
        <pc:spChg chg="add del mod ord">
          <ac:chgData name="Soheil Abbasloo" userId="d71572ce-aea6-4a3a-9d7a-c1bc96c12f67" providerId="ADAL" clId="{7B6E7004-A998-4D8A-B662-5164ED62D55F}" dt="2022-10-31T20:33:49.365" v="6862" actId="478"/>
          <ac:spMkLst>
            <pc:docMk/>
            <pc:sldMk cId="3244343229" sldId="412"/>
            <ac:spMk id="4" creationId="{D2DD7F50-A7F4-6689-1AF6-D410C1D16910}"/>
          </ac:spMkLst>
        </pc:spChg>
        <pc:spChg chg="add mod">
          <ac:chgData name="Soheil Abbasloo" userId="d71572ce-aea6-4a3a-9d7a-c1bc96c12f67" providerId="ADAL" clId="{7B6E7004-A998-4D8A-B662-5164ED62D55F}" dt="2022-10-31T20:34:44.991" v="6877" actId="1076"/>
          <ac:spMkLst>
            <pc:docMk/>
            <pc:sldMk cId="3244343229" sldId="412"/>
            <ac:spMk id="7" creationId="{914C210C-290B-0768-FFB6-2E0848A87E1C}"/>
          </ac:spMkLst>
        </pc:spChg>
        <pc:spChg chg="add mod">
          <ac:chgData name="Soheil Abbasloo" userId="d71572ce-aea6-4a3a-9d7a-c1bc96c12f67" providerId="ADAL" clId="{7B6E7004-A998-4D8A-B662-5164ED62D55F}" dt="2022-10-31T20:34:38.451" v="6874" actId="1076"/>
          <ac:spMkLst>
            <pc:docMk/>
            <pc:sldMk cId="3244343229" sldId="412"/>
            <ac:spMk id="8" creationId="{769411AA-AC5D-F55E-9F01-6119C7362C3C}"/>
          </ac:spMkLst>
        </pc:spChg>
        <pc:spChg chg="add mod">
          <ac:chgData name="Soheil Abbasloo" userId="d71572ce-aea6-4a3a-9d7a-c1bc96c12f67" providerId="ADAL" clId="{7B6E7004-A998-4D8A-B662-5164ED62D55F}" dt="2022-10-31T20:34:43.018" v="6876" actId="1076"/>
          <ac:spMkLst>
            <pc:docMk/>
            <pc:sldMk cId="3244343229" sldId="412"/>
            <ac:spMk id="9" creationId="{964F6B6A-E719-06B9-C4D9-53B2FFAC18E6}"/>
          </ac:spMkLst>
        </pc:spChg>
        <pc:spChg chg="mod">
          <ac:chgData name="Soheil Abbasloo" userId="d71572ce-aea6-4a3a-9d7a-c1bc96c12f67" providerId="ADAL" clId="{7B6E7004-A998-4D8A-B662-5164ED62D55F}" dt="2022-10-31T20:33:46.748" v="6861" actId="1076"/>
          <ac:spMkLst>
            <pc:docMk/>
            <pc:sldMk cId="3244343229" sldId="412"/>
            <ac:spMk id="103" creationId="{83449B7D-DB27-42B0-9984-CA9C05ACC65A}"/>
          </ac:spMkLst>
        </pc:spChg>
        <pc:spChg chg="mod">
          <ac:chgData name="Soheil Abbasloo" userId="d71572ce-aea6-4a3a-9d7a-c1bc96c12f67" providerId="ADAL" clId="{7B6E7004-A998-4D8A-B662-5164ED62D55F}" dt="2022-10-31T20:34:02.067" v="6865" actId="13822"/>
          <ac:spMkLst>
            <pc:docMk/>
            <pc:sldMk cId="3244343229" sldId="412"/>
            <ac:spMk id="105" creationId="{DF4B6F3E-AB5B-4BE7-8237-99D29E24D75C}"/>
          </ac:spMkLst>
        </pc:spChg>
        <pc:spChg chg="mod">
          <ac:chgData name="Soheil Abbasloo" userId="d71572ce-aea6-4a3a-9d7a-c1bc96c12f67" providerId="ADAL" clId="{7B6E7004-A998-4D8A-B662-5164ED62D55F}" dt="2022-10-31T20:34:04.366" v="6866" actId="13822"/>
          <ac:spMkLst>
            <pc:docMk/>
            <pc:sldMk cId="3244343229" sldId="412"/>
            <ac:spMk id="107" creationId="{9A802BF5-8F1E-4295-B11E-5E5359A13629}"/>
          </ac:spMkLst>
        </pc:spChg>
        <pc:spChg chg="mod">
          <ac:chgData name="Soheil Abbasloo" userId="d71572ce-aea6-4a3a-9d7a-c1bc96c12f67" providerId="ADAL" clId="{7B6E7004-A998-4D8A-B662-5164ED62D55F}" dt="2022-10-31T20:34:08.497" v="6867" actId="13822"/>
          <ac:spMkLst>
            <pc:docMk/>
            <pc:sldMk cId="3244343229" sldId="412"/>
            <ac:spMk id="109" creationId="{E817EBD0-72B1-4E57-993F-FA69EE1F438F}"/>
          </ac:spMkLst>
        </pc:spChg>
        <pc:spChg chg="mod">
          <ac:chgData name="Soheil Abbasloo" userId="d71572ce-aea6-4a3a-9d7a-c1bc96c12f67" providerId="ADAL" clId="{7B6E7004-A998-4D8A-B662-5164ED62D55F}" dt="2022-10-31T20:33:53.989" v="6863" actId="13822"/>
          <ac:spMkLst>
            <pc:docMk/>
            <pc:sldMk cId="3244343229" sldId="412"/>
            <ac:spMk id="110" creationId="{D4B9E8C6-424E-4A7A-A00B-8A3558D601C2}"/>
          </ac:spMkLst>
        </pc:spChg>
        <pc:spChg chg="mod">
          <ac:chgData name="Soheil Abbasloo" userId="d71572ce-aea6-4a3a-9d7a-c1bc96c12f67" providerId="ADAL" clId="{7B6E7004-A998-4D8A-B662-5164ED62D55F}" dt="2022-10-31T20:34:19.873" v="6869" actId="1076"/>
          <ac:spMkLst>
            <pc:docMk/>
            <pc:sldMk cId="3244343229" sldId="412"/>
            <ac:spMk id="111" creationId="{7303C753-3CDD-4CA6-A209-607912E72E34}"/>
          </ac:spMkLst>
        </pc:spChg>
        <pc:spChg chg="mod">
          <ac:chgData name="Soheil Abbasloo" userId="d71572ce-aea6-4a3a-9d7a-c1bc96c12f67" providerId="ADAL" clId="{7B6E7004-A998-4D8A-B662-5164ED62D55F}" dt="2022-10-31T20:34:26.181" v="6870" actId="1076"/>
          <ac:spMkLst>
            <pc:docMk/>
            <pc:sldMk cId="3244343229" sldId="412"/>
            <ac:spMk id="112" creationId="{58095B64-AFF5-4D8E-BFBE-84AD1506C544}"/>
          </ac:spMkLst>
        </pc:spChg>
      </pc:sldChg>
      <pc:sldChg chg="del">
        <pc:chgData name="Soheil Abbasloo" userId="d71572ce-aea6-4a3a-9d7a-c1bc96c12f67" providerId="ADAL" clId="{7B6E7004-A998-4D8A-B662-5164ED62D55F}" dt="2022-10-31T19:53:01.121" v="6236" actId="47"/>
        <pc:sldMkLst>
          <pc:docMk/>
          <pc:sldMk cId="485092179" sldId="413"/>
        </pc:sldMkLst>
      </pc:sldChg>
      <pc:sldChg chg="addSp delSp modSp add del mod ord modClrScheme chgLayout">
        <pc:chgData name="Soheil Abbasloo" userId="d71572ce-aea6-4a3a-9d7a-c1bc96c12f67" providerId="ADAL" clId="{7B6E7004-A998-4D8A-B662-5164ED62D55F}" dt="2022-10-31T21:38:15.851" v="8255" actId="2696"/>
        <pc:sldMkLst>
          <pc:docMk/>
          <pc:sldMk cId="1428711987" sldId="414"/>
        </pc:sldMkLst>
        <pc:spChg chg="mod ord">
          <ac:chgData name="Soheil Abbasloo" userId="d71572ce-aea6-4a3a-9d7a-c1bc96c12f67" providerId="ADAL" clId="{7B6E7004-A998-4D8A-B662-5164ED62D55F}" dt="2022-10-31T20:01:34.957" v="6424" actId="700"/>
          <ac:spMkLst>
            <pc:docMk/>
            <pc:sldMk cId="1428711987" sldId="414"/>
            <ac:spMk id="2" creationId="{36EBE4D3-F835-48BF-91FD-1C9CB8D577F7}"/>
          </ac:spMkLst>
        </pc:spChg>
        <pc:spChg chg="add del mod ord">
          <ac:chgData name="Soheil Abbasloo" userId="d71572ce-aea6-4a3a-9d7a-c1bc96c12f67" providerId="ADAL" clId="{7B6E7004-A998-4D8A-B662-5164ED62D55F}" dt="2022-10-31T20:00:01.694" v="6405" actId="700"/>
          <ac:spMkLst>
            <pc:docMk/>
            <pc:sldMk cId="1428711987" sldId="414"/>
            <ac:spMk id="3" creationId="{80BC0901-0776-A371-F476-FBD2564ADF12}"/>
          </ac:spMkLst>
        </pc:spChg>
        <pc:spChg chg="add del mod ord">
          <ac:chgData name="Soheil Abbasloo" userId="d71572ce-aea6-4a3a-9d7a-c1bc96c12f67" providerId="ADAL" clId="{7B6E7004-A998-4D8A-B662-5164ED62D55F}" dt="2022-10-31T20:01:28.574" v="6423" actId="700"/>
          <ac:spMkLst>
            <pc:docMk/>
            <pc:sldMk cId="1428711987" sldId="414"/>
            <ac:spMk id="4" creationId="{4359289B-CB3F-2DE4-9172-A9102E3AC674}"/>
          </ac:spMkLst>
        </pc:spChg>
        <pc:spChg chg="mod ord">
          <ac:chgData name="Soheil Abbasloo" userId="d71572ce-aea6-4a3a-9d7a-c1bc96c12f67" providerId="ADAL" clId="{7B6E7004-A998-4D8A-B662-5164ED62D55F}" dt="2022-10-31T20:03:18.358" v="6476" actId="20577"/>
          <ac:spMkLst>
            <pc:docMk/>
            <pc:sldMk cId="1428711987" sldId="414"/>
            <ac:spMk id="8" creationId="{28145702-C106-4B63-857C-13D6363825DC}"/>
          </ac:spMkLst>
        </pc:spChg>
        <pc:spChg chg="mod ord">
          <ac:chgData name="Soheil Abbasloo" userId="d71572ce-aea6-4a3a-9d7a-c1bc96c12f67" providerId="ADAL" clId="{7B6E7004-A998-4D8A-B662-5164ED62D55F}" dt="2022-10-31T20:03:25.152" v="6479" actId="20577"/>
          <ac:spMkLst>
            <pc:docMk/>
            <pc:sldMk cId="1428711987" sldId="414"/>
            <ac:spMk id="9" creationId="{0C7FB3C8-1B62-4012-8665-B141BB815F34}"/>
          </ac:spMkLst>
        </pc:spChg>
        <pc:spChg chg="del mod">
          <ac:chgData name="Soheil Abbasloo" userId="d71572ce-aea6-4a3a-9d7a-c1bc96c12f67" providerId="ADAL" clId="{7B6E7004-A998-4D8A-B662-5164ED62D55F}" dt="2022-10-31T20:02:46.697" v="6451" actId="478"/>
          <ac:spMkLst>
            <pc:docMk/>
            <pc:sldMk cId="1428711987" sldId="414"/>
            <ac:spMk id="10" creationId="{31DBD52B-18E1-4712-8037-5A211D34F140}"/>
          </ac:spMkLst>
        </pc:spChg>
      </pc:sldChg>
      <pc:sldChg chg="addSp modSp add mod ord modAnim">
        <pc:chgData name="Soheil Abbasloo" userId="d71572ce-aea6-4a3a-9d7a-c1bc96c12f67" providerId="ADAL" clId="{7B6E7004-A998-4D8A-B662-5164ED62D55F}" dt="2022-11-01T13:42:02.671" v="11300"/>
        <pc:sldMkLst>
          <pc:docMk/>
          <pc:sldMk cId="1555812061" sldId="414"/>
        </pc:sldMkLst>
        <pc:spChg chg="add mod">
          <ac:chgData name="Soheil Abbasloo" userId="d71572ce-aea6-4a3a-9d7a-c1bc96c12f67" providerId="ADAL" clId="{7B6E7004-A998-4D8A-B662-5164ED62D55F}" dt="2022-11-01T00:07:27.840" v="10455" actId="1076"/>
          <ac:spMkLst>
            <pc:docMk/>
            <pc:sldMk cId="1555812061" sldId="414"/>
            <ac:spMk id="4" creationId="{6D0CC55A-0B31-10DB-A8DF-95B54F911837}"/>
          </ac:spMkLst>
        </pc:spChg>
        <pc:spChg chg="mod">
          <ac:chgData name="Soheil Abbasloo" userId="d71572ce-aea6-4a3a-9d7a-c1bc96c12f67" providerId="ADAL" clId="{7B6E7004-A998-4D8A-B662-5164ED62D55F}" dt="2022-11-01T00:17:48.838" v="10691" actId="20577"/>
          <ac:spMkLst>
            <pc:docMk/>
            <pc:sldMk cId="1555812061" sldId="414"/>
            <ac:spMk id="8" creationId="{28145702-C106-4B63-857C-13D6363825DC}"/>
          </ac:spMkLst>
        </pc:spChg>
        <pc:spChg chg="mod">
          <ac:chgData name="Soheil Abbasloo" userId="d71572ce-aea6-4a3a-9d7a-c1bc96c12f67" providerId="ADAL" clId="{7B6E7004-A998-4D8A-B662-5164ED62D55F}" dt="2022-10-31T23:55:06.919" v="10166" actId="113"/>
          <ac:spMkLst>
            <pc:docMk/>
            <pc:sldMk cId="1555812061" sldId="414"/>
            <ac:spMk id="9" creationId="{0C7FB3C8-1B62-4012-8665-B141BB815F34}"/>
          </ac:spMkLst>
        </pc:spChg>
      </pc:sldChg>
      <pc:sldChg chg="add del">
        <pc:chgData name="Soheil Abbasloo" userId="d71572ce-aea6-4a3a-9d7a-c1bc96c12f67" providerId="ADAL" clId="{7B6E7004-A998-4D8A-B662-5164ED62D55F}" dt="2022-10-31T21:43:49.366" v="8411"/>
        <pc:sldMkLst>
          <pc:docMk/>
          <pc:sldMk cId="3206333980" sldId="414"/>
        </pc:sldMkLst>
      </pc:sldChg>
      <pc:sldChg chg="modSp add del mod modClrScheme modAnim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1003671277" sldId="416"/>
        </pc:sldMkLst>
        <pc:spChg chg="mod ord">
          <ac:chgData name="Soheil Abbasloo" userId="d71572ce-aea6-4a3a-9d7a-c1bc96c12f67" providerId="ADAL" clId="{7B6E7004-A998-4D8A-B662-5164ED62D55F}" dt="2022-10-31T23:53:21.595" v="10114" actId="20577"/>
          <ac:spMkLst>
            <pc:docMk/>
            <pc:sldMk cId="1003671277" sldId="416"/>
            <ac:spMk id="2" creationId="{2CA76A2E-0381-494E-BF4F-AADCB811D798}"/>
          </ac:spMkLst>
        </pc:spChg>
        <pc:spChg chg="mod ord">
          <ac:chgData name="Soheil Abbasloo" userId="d71572ce-aea6-4a3a-9d7a-c1bc96c12f67" providerId="ADAL" clId="{7B6E7004-A998-4D8A-B662-5164ED62D55F}" dt="2022-10-31T23:54:32.849" v="10158" actId="20577"/>
          <ac:spMkLst>
            <pc:docMk/>
            <pc:sldMk cId="1003671277" sldId="416"/>
            <ac:spMk id="3" creationId="{BDEF93CD-BF50-4292-97FC-F587353CB264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1003671277" sldId="416"/>
            <ac:spMk id="4" creationId="{F5B4D6EC-B0B9-4F72-B9F0-819A13AC4581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2448686546" sldId="417"/>
        </pc:sldMkLst>
        <pc:spChg chg="mod ord">
          <ac:chgData name="Soheil Abbasloo" userId="d71572ce-aea6-4a3a-9d7a-c1bc96c12f67" providerId="ADAL" clId="{7B6E7004-A998-4D8A-B662-5164ED62D55F}" dt="2022-10-31T23:55:02.701" v="10165" actId="20577"/>
          <ac:spMkLst>
            <pc:docMk/>
            <pc:sldMk cId="2448686546" sldId="417"/>
            <ac:spMk id="2" creationId="{1D83686D-540A-45A8-9380-DEC9B4EAC1AF}"/>
          </ac:spMkLst>
        </pc:spChg>
        <pc:spChg chg="mod ord">
          <ac:chgData name="Soheil Abbasloo" userId="d71572ce-aea6-4a3a-9d7a-c1bc96c12f67" providerId="ADAL" clId="{7B6E7004-A998-4D8A-B662-5164ED62D55F}" dt="2022-10-31T23:56:15.883" v="10193" actId="27636"/>
          <ac:spMkLst>
            <pc:docMk/>
            <pc:sldMk cId="2448686546" sldId="417"/>
            <ac:spMk id="3" creationId="{0B11FA76-9B1E-49BB-9BF0-510A307F2A06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2448686546" sldId="417"/>
            <ac:spMk id="5" creationId="{DF741376-CADD-4B6B-8D33-288C570C07F5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3797362583" sldId="418"/>
        </pc:sldMkLst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2" creationId="{41D040CF-4718-4B16-BC84-3BB2C0C8B725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3" creationId="{576E1BC1-67ED-43D3-8CE8-71B5BA8AE71F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4" creationId="{ABDC16F4-BE3C-4AD4-AD3D-4873AEC23DE0}"/>
          </ac:spMkLst>
        </pc:spChg>
      </pc:sldChg>
      <pc:sldChg chg="addSp delSp modSp add del mod modClrScheme chgLayout">
        <pc:chgData name="Soheil Abbasloo" userId="d71572ce-aea6-4a3a-9d7a-c1bc96c12f67" providerId="ADAL" clId="{7B6E7004-A998-4D8A-B662-5164ED62D55F}" dt="2022-10-31T15:25:48.413" v="2149" actId="47"/>
        <pc:sldMkLst>
          <pc:docMk/>
          <pc:sldMk cId="1124477556" sldId="434"/>
        </pc:sldMkLst>
        <pc:spChg chg="add del 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2" creationId="{CC21C77B-A18A-5F27-724E-13C54995C805}"/>
          </ac:spMkLst>
        </pc:spChg>
        <pc:spChg chg="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26628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62467" creationId="{00000000-0000-0000-0000-000000000000}"/>
          </ac:spMkLst>
        </pc:spChg>
      </pc:sldChg>
      <pc:sldChg chg="add mod modShow">
        <pc:chgData name="Soheil Abbasloo" userId="d71572ce-aea6-4a3a-9d7a-c1bc96c12f67" providerId="ADAL" clId="{7B6E7004-A998-4D8A-B662-5164ED62D55F}" dt="2022-10-31T21:43:58.404" v="8413" actId="729"/>
        <pc:sldMkLst>
          <pc:docMk/>
          <pc:sldMk cId="694786607" sldId="440"/>
        </pc:sldMkLst>
      </pc:sldChg>
      <pc:sldChg chg="add del setBg">
        <pc:chgData name="Soheil Abbasloo" userId="d71572ce-aea6-4a3a-9d7a-c1bc96c12f67" providerId="ADAL" clId="{7B6E7004-A998-4D8A-B662-5164ED62D55F}" dt="2022-10-31T21:43:49.366" v="8411"/>
        <pc:sldMkLst>
          <pc:docMk/>
          <pc:sldMk cId="1766760393" sldId="440"/>
        </pc:sldMkLst>
      </pc:sldChg>
      <pc:sldChg chg="addSp modSp add del mod ord setBg modAnim modShow">
        <pc:chgData name="Soheil Abbasloo" userId="d71572ce-aea6-4a3a-9d7a-c1bc96c12f67" providerId="ADAL" clId="{7B6E7004-A998-4D8A-B662-5164ED62D55F}" dt="2022-10-31T21:38:15.851" v="8255" actId="2696"/>
        <pc:sldMkLst>
          <pc:docMk/>
          <pc:sldMk cId="3461595406" sldId="440"/>
        </pc:sldMkLst>
        <pc:spChg chg="mod">
          <ac:chgData name="Soheil Abbasloo" userId="d71572ce-aea6-4a3a-9d7a-c1bc96c12f67" providerId="ADAL" clId="{7B6E7004-A998-4D8A-B662-5164ED62D55F}" dt="2022-10-31T15:47:54.494" v="2291" actId="2711"/>
          <ac:spMkLst>
            <pc:docMk/>
            <pc:sldMk cId="3461595406" sldId="440"/>
            <ac:spMk id="2" creationId="{1AA8C7F2-1AC8-453B-A7C6-CB01F2B3AFA4}"/>
          </ac:spMkLst>
        </pc:spChg>
        <pc:spChg chg="add mod">
          <ac:chgData name="Soheil Abbasloo" userId="d71572ce-aea6-4a3a-9d7a-c1bc96c12f67" providerId="ADAL" clId="{7B6E7004-A998-4D8A-B662-5164ED62D55F}" dt="2022-10-31T15:34:43.103" v="2188" actId="1076"/>
          <ac:spMkLst>
            <pc:docMk/>
            <pc:sldMk cId="3461595406" sldId="440"/>
            <ac:spMk id="6" creationId="{1B0547DE-4E9F-206C-9DCE-21D7B7B72C89}"/>
          </ac:spMkLst>
        </pc:spChg>
        <pc:spChg chg="mod">
          <ac:chgData name="Soheil Abbasloo" userId="d71572ce-aea6-4a3a-9d7a-c1bc96c12f67" providerId="ADAL" clId="{7B6E7004-A998-4D8A-B662-5164ED62D55F}" dt="2022-10-31T15:34:43.103" v="2188" actId="1076"/>
          <ac:spMkLst>
            <pc:docMk/>
            <pc:sldMk cId="3461595406" sldId="440"/>
            <ac:spMk id="32" creationId="{034BFCCE-6112-4F1C-8FE9-57ACA004E47C}"/>
          </ac:spMkLst>
        </pc:spChg>
        <pc:picChg chg="mod">
          <ac:chgData name="Soheil Abbasloo" userId="d71572ce-aea6-4a3a-9d7a-c1bc96c12f67" providerId="ADAL" clId="{7B6E7004-A998-4D8A-B662-5164ED62D55F}" dt="2022-10-31T15:34:43.103" v="2188" actId="1076"/>
          <ac:picMkLst>
            <pc:docMk/>
            <pc:sldMk cId="3461595406" sldId="440"/>
            <ac:picMk id="31" creationId="{368D387C-F128-4934-9B8C-EBB50439322B}"/>
          </ac:picMkLst>
        </pc:picChg>
      </pc:sldChg>
      <pc:sldChg chg="modSp add del mod modClrScheme modAnim chgLayout">
        <pc:chgData name="Soheil Abbasloo" userId="d71572ce-aea6-4a3a-9d7a-c1bc96c12f67" providerId="ADAL" clId="{7B6E7004-A998-4D8A-B662-5164ED62D55F}" dt="2022-10-31T20:16:02.427" v="6693" actId="47"/>
        <pc:sldMkLst>
          <pc:docMk/>
          <pc:sldMk cId="3009156858" sldId="442"/>
        </pc:sldMkLst>
        <pc:spChg chg="mod ord">
          <ac:chgData name="Soheil Abbasloo" userId="d71572ce-aea6-4a3a-9d7a-c1bc96c12f67" providerId="ADAL" clId="{7B6E7004-A998-4D8A-B662-5164ED62D55F}" dt="2022-10-31T19:59:19.963" v="6386" actId="20577"/>
          <ac:spMkLst>
            <pc:docMk/>
            <pc:sldMk cId="3009156858" sldId="442"/>
            <ac:spMk id="2" creationId="{31D41AA9-C306-4461-8A6D-D443588DEE6A}"/>
          </ac:spMkLst>
        </pc:spChg>
        <pc:spChg chg="mod ord">
          <ac:chgData name="Soheil Abbasloo" userId="d71572ce-aea6-4a3a-9d7a-c1bc96c12f67" providerId="ADAL" clId="{7B6E7004-A998-4D8A-B662-5164ED62D55F}" dt="2022-10-31T19:59:47.971" v="6402" actId="20577"/>
          <ac:spMkLst>
            <pc:docMk/>
            <pc:sldMk cId="3009156858" sldId="442"/>
            <ac:spMk id="3" creationId="{DCA5A419-87BE-4B4B-A11F-E0174654306C}"/>
          </ac:spMkLst>
        </pc:spChg>
        <pc:spChg chg="mod ord">
          <ac:chgData name="Soheil Abbasloo" userId="d71572ce-aea6-4a3a-9d7a-c1bc96c12f67" providerId="ADAL" clId="{7B6E7004-A998-4D8A-B662-5164ED62D55F}" dt="2022-10-31T19:59:15.938" v="6384" actId="700"/>
          <ac:spMkLst>
            <pc:docMk/>
            <pc:sldMk cId="3009156858" sldId="442"/>
            <ac:spMk id="4" creationId="{8DE40C8A-BC6F-4C88-A618-B1565DB796CE}"/>
          </ac:spMkLst>
        </pc:spChg>
      </pc:sldChg>
      <pc:sldChg chg="addSp modSp add del mod modClrScheme chgLayout">
        <pc:chgData name="Soheil Abbasloo" userId="d71572ce-aea6-4a3a-9d7a-c1bc96c12f67" providerId="ADAL" clId="{7B6E7004-A998-4D8A-B662-5164ED62D55F}" dt="2022-10-31T21:58:56.794" v="8840" actId="1076"/>
        <pc:sldMkLst>
          <pc:docMk/>
          <pc:sldMk cId="287917341" sldId="443"/>
        </pc:sldMkLst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2" creationId="{A5136D9C-14E7-435D-A426-3E48865F1CB8}"/>
          </ac:spMkLst>
        </pc:spChg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3" creationId="{EE2C5864-69BC-4DE7-BA43-727AC3D53988}"/>
          </ac:spMkLst>
        </pc:spChg>
        <pc:spChg chg="mod">
          <ac:chgData name="Soheil Abbasloo" userId="d71572ce-aea6-4a3a-9d7a-c1bc96c12f67" providerId="ADAL" clId="{7B6E7004-A998-4D8A-B662-5164ED62D55F}" dt="2022-10-31T21:58:56.794" v="8840" actId="1076"/>
          <ac:spMkLst>
            <pc:docMk/>
            <pc:sldMk cId="287917341" sldId="443"/>
            <ac:spMk id="39" creationId="{B5BC13F4-A825-492C-AB19-F8E9C9E3F712}"/>
          </ac:spMkLst>
        </pc:spChg>
        <pc:spChg chg="add 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40" creationId="{8A962A3C-67A1-F519-8B67-0F9EFE3B6073}"/>
          </ac:spMkLst>
        </pc:spChg>
      </pc:sldChg>
      <pc:sldChg chg="modSp mod">
        <pc:chgData name="Soheil Abbasloo" userId="d71572ce-aea6-4a3a-9d7a-c1bc96c12f67" providerId="ADAL" clId="{7B6E7004-A998-4D8A-B662-5164ED62D55F}" dt="2022-10-31T13:50:01.594" v="17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7B6E7004-A998-4D8A-B662-5164ED62D55F}" dt="2022-10-31T13:50:01.594" v="17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modSp mod">
        <pc:chgData name="Soheil Abbasloo" userId="d71572ce-aea6-4a3a-9d7a-c1bc96c12f67" providerId="ADAL" clId="{7B6E7004-A998-4D8A-B662-5164ED62D55F}" dt="2022-11-01T11:50:52.128" v="11150" actId="20577"/>
        <pc:sldMkLst>
          <pc:docMk/>
          <pc:sldMk cId="3161953703" sldId="451"/>
        </pc:sldMkLst>
        <pc:spChg chg="mod">
          <ac:chgData name="Soheil Abbasloo" userId="d71572ce-aea6-4a3a-9d7a-c1bc96c12f67" providerId="ADAL" clId="{7B6E7004-A998-4D8A-B662-5164ED62D55F}" dt="2022-11-01T11:50:52.128" v="11150" actId="20577"/>
          <ac:spMkLst>
            <pc:docMk/>
            <pc:sldMk cId="3161953703" sldId="451"/>
            <ac:spMk id="4" creationId="{F1551E79-EF51-67B4-3408-70520B3D4315}"/>
          </ac:spMkLst>
        </pc:spChg>
      </pc:sldChg>
      <pc:sldChg chg="addSp delSp modSp add del mod ord modClrScheme modAnim modShow chgLayout">
        <pc:chgData name="Soheil Abbasloo" userId="d71572ce-aea6-4a3a-9d7a-c1bc96c12f67" providerId="ADAL" clId="{7B6E7004-A998-4D8A-B662-5164ED62D55F}" dt="2022-11-01T13:50:35.028" v="11307" actId="21"/>
        <pc:sldMkLst>
          <pc:docMk/>
          <pc:sldMk cId="939166867" sldId="455"/>
        </pc:sldMkLst>
        <pc:spChg chg="mod ord">
          <ac:chgData name="Soheil Abbasloo" userId="d71572ce-aea6-4a3a-9d7a-c1bc96c12f67" providerId="ADAL" clId="{7B6E7004-A998-4D8A-B662-5164ED62D55F}" dt="2022-10-31T22:19:06.520" v="9343" actId="20577"/>
          <ac:spMkLst>
            <pc:docMk/>
            <pc:sldMk cId="939166867" sldId="45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1-01T13:50:35.028" v="11307" actId="21"/>
          <ac:spMkLst>
            <pc:docMk/>
            <pc:sldMk cId="939166867" sldId="455"/>
            <ac:spMk id="3" creationId="{00000000-0000-0000-0000-000000000000}"/>
          </ac:spMkLst>
        </pc:spChg>
        <pc:spChg chg="add del mod ord">
          <ac:chgData name="Soheil Abbasloo" userId="d71572ce-aea6-4a3a-9d7a-c1bc96c12f67" providerId="ADAL" clId="{7B6E7004-A998-4D8A-B662-5164ED62D55F}" dt="2022-10-31T21:34:54.842" v="8077" actId="700"/>
          <ac:spMkLst>
            <pc:docMk/>
            <pc:sldMk cId="939166867" sldId="455"/>
            <ac:spMk id="4" creationId="{3963FD0F-E746-45E1-16EF-AACA01206133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06:57.233" v="7368" actId="404"/>
        <pc:sldMkLst>
          <pc:docMk/>
          <pc:sldMk cId="2268812590" sldId="507"/>
        </pc:sldMkLst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3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57.233" v="7368" actId="404"/>
          <ac:spMkLst>
            <pc:docMk/>
            <pc:sldMk cId="2268812590" sldId="507"/>
            <ac:spMk id="1290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268812590" sldId="507"/>
            <ac:spMk id="12903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17:57.670" v="7726" actId="1038"/>
        <pc:sldMkLst>
          <pc:docMk/>
          <pc:sldMk cId="3360584789" sldId="508"/>
        </pc:sldMkLst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2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2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3360584789" sldId="508"/>
            <ac:spMk id="1310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3360584789" sldId="508"/>
            <ac:spMk id="2779157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7:57.670" v="7726" actId="1038"/>
          <ac:grpSpMkLst>
            <pc:docMk/>
            <pc:sldMk cId="3360584789" sldId="508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7:57.670" v="7726" actId="1038"/>
          <ac:grpSpMkLst>
            <pc:docMk/>
            <pc:sldMk cId="3360584789" sldId="508"/>
            <ac:grpSpMk id="3" creationId="{00000000-0000-0000-0000-000000000000}"/>
          </ac:grpSpMkLst>
        </pc:grpChg>
      </pc:sldChg>
      <pc:sldChg chg="modSp add del mod modClrScheme chgLayout">
        <pc:chgData name="Soheil Abbasloo" userId="d71572ce-aea6-4a3a-9d7a-c1bc96c12f67" providerId="ADAL" clId="{7B6E7004-A998-4D8A-B662-5164ED62D55F}" dt="2022-10-31T21:18:29.560" v="7883" actId="1038"/>
        <pc:sldMkLst>
          <pc:docMk/>
          <pc:sldMk cId="2979497170" sldId="509"/>
        </pc:sldMkLst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2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25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979497170" sldId="509"/>
            <ac:spMk id="13312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979497170" sldId="509"/>
            <ac:spMk id="2781206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8:29.560" v="7883" actId="1038"/>
          <ac:grpSpMkLst>
            <pc:docMk/>
            <pc:sldMk cId="2979497170" sldId="509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29.560" v="7883" actId="1038"/>
          <ac:grpSpMkLst>
            <pc:docMk/>
            <pc:sldMk cId="2979497170" sldId="509"/>
            <ac:grpSpMk id="3" creationId="{00000000-0000-0000-0000-000000000000}"/>
          </ac:grpSpMkLst>
        </pc:grpChg>
      </pc:sldChg>
      <pc:sldChg chg="modSp add del mod modClrScheme chgLayout">
        <pc:chgData name="Soheil Abbasloo" userId="d71572ce-aea6-4a3a-9d7a-c1bc96c12f67" providerId="ADAL" clId="{7B6E7004-A998-4D8A-B662-5164ED62D55F}" dt="2022-10-31T21:20:25.779" v="7934" actId="1038"/>
        <pc:sldMkLst>
          <pc:docMk/>
          <pc:sldMk cId="1767403606" sldId="510"/>
        </pc:sldMkLst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3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767403606" sldId="510"/>
            <ac:spMk id="13517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8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8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767403606" sldId="510"/>
            <ac:spMk id="2783255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3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4" creationId="{00000000-0000-0000-0000-000000000000}"/>
          </ac:grpSpMkLst>
        </pc:grpChg>
      </pc:sldChg>
      <pc:sldChg chg="del">
        <pc:chgData name="Soheil Abbasloo" userId="d71572ce-aea6-4a3a-9d7a-c1bc96c12f67" providerId="ADAL" clId="{7B6E7004-A998-4D8A-B662-5164ED62D55F}" dt="2022-10-31T14:33:14.424" v="1084" actId="47"/>
        <pc:sldMkLst>
          <pc:docMk/>
          <pc:sldMk cId="10873341" sldId="513"/>
        </pc:sldMkLst>
      </pc:sldChg>
      <pc:sldChg chg="addSp delSp modSp add del mod modClrScheme addAnim delAnim modAnim chgLayout">
        <pc:chgData name="Soheil Abbasloo" userId="d71572ce-aea6-4a3a-9d7a-c1bc96c12f67" providerId="ADAL" clId="{7B6E7004-A998-4D8A-B662-5164ED62D55F}" dt="2022-10-31T21:12:56.426" v="7637" actId="47"/>
        <pc:sldMkLst>
          <pc:docMk/>
          <pc:sldMk cId="3331603046" sldId="527"/>
        </pc:sldMkLst>
        <pc:spChg chg="add del mod ord">
          <ac:chgData name="Soheil Abbasloo" userId="d71572ce-aea6-4a3a-9d7a-c1bc96c12f67" providerId="ADAL" clId="{7B6E7004-A998-4D8A-B662-5164ED62D55F}" dt="2022-10-31T21:08:17.559" v="7374" actId="478"/>
          <ac:spMkLst>
            <pc:docMk/>
            <pc:sldMk cId="3331603046" sldId="527"/>
            <ac:spMk id="2" creationId="{376A0801-3522-5E6A-CB0C-6CDA3A8BB079}"/>
          </ac:spMkLst>
        </pc:spChg>
        <pc:spChg chg="add del mod">
          <ac:chgData name="Soheil Abbasloo" userId="d71572ce-aea6-4a3a-9d7a-c1bc96c12f67" providerId="ADAL" clId="{7B6E7004-A998-4D8A-B662-5164ED62D55F}" dt="2022-10-31T21:08:58.999" v="7412" actId="478"/>
          <ac:spMkLst>
            <pc:docMk/>
            <pc:sldMk cId="3331603046" sldId="527"/>
            <ac:spMk id="11" creationId="{00000000-0000-0000-0000-000000000000}"/>
          </ac:spMkLst>
        </pc:spChg>
        <pc:spChg chg="del mod">
          <ac:chgData name="Soheil Abbasloo" userId="d71572ce-aea6-4a3a-9d7a-c1bc96c12f67" providerId="ADAL" clId="{7B6E7004-A998-4D8A-B662-5164ED62D55F}" dt="2022-10-31T21:08:59.002" v="7414"/>
          <ac:spMkLst>
            <pc:docMk/>
            <pc:sldMk cId="3331603046" sldId="527"/>
            <ac:spMk id="1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8:03.079" v="7372" actId="700"/>
          <ac:spMkLst>
            <pc:docMk/>
            <pc:sldMk cId="3331603046" sldId="527"/>
            <ac:spMk id="8089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2:35.856" v="7596" actId="6549"/>
          <ac:spMkLst>
            <pc:docMk/>
            <pc:sldMk cId="3331603046" sldId="527"/>
            <ac:spMk id="8089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06:19.402" v="7320" actId="700"/>
        <pc:sldMkLst>
          <pc:docMk/>
          <pc:sldMk cId="681308350" sldId="531"/>
        </pc:sldMkLst>
        <pc:spChg chg="mod ord">
          <ac:chgData name="Soheil Abbasloo" userId="d71572ce-aea6-4a3a-9d7a-c1bc96c12f67" providerId="ADAL" clId="{7B6E7004-A998-4D8A-B662-5164ED62D55F}" dt="2022-10-31T21:06:19.402" v="7320" actId="700"/>
          <ac:spMkLst>
            <pc:docMk/>
            <pc:sldMk cId="681308350" sldId="531"/>
            <ac:spMk id="101990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19.402" v="7320" actId="700"/>
          <ac:spMkLst>
            <pc:docMk/>
            <pc:sldMk cId="681308350" sldId="531"/>
            <ac:spMk id="1019907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7B6E7004-A998-4D8A-B662-5164ED62D55F}" dt="2022-10-31T21:18:06.432" v="7777" actId="1038"/>
        <pc:sldMkLst>
          <pc:docMk/>
          <pc:sldMk cId="956802315" sldId="542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6" creationId="{97E3FB38-8B74-2FE8-5501-77D244F00754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3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1290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6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129037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3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4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5" creationId="{00000000-0000-0000-0000-000000000000}"/>
          </ac:grpSpMkLst>
        </pc:grpChg>
      </pc:sldChg>
      <pc:sldChg chg="addSp modSp add del mod modClrScheme chgLayout">
        <pc:chgData name="Soheil Abbasloo" userId="d71572ce-aea6-4a3a-9d7a-c1bc96c12f67" providerId="ADAL" clId="{7B6E7004-A998-4D8A-B662-5164ED62D55F}" dt="2022-10-31T23:30:41.142" v="9637" actId="404"/>
        <pc:sldMkLst>
          <pc:docMk/>
          <pc:sldMk cId="4234820627" sldId="554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4234820627" sldId="554"/>
            <ac:spMk id="2" creationId="{AF0E52F5-789E-859A-4874-FCEC91F0DE31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4234820627" sldId="554"/>
            <ac:spMk id="122881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22:54.141" v="8013" actId="1076"/>
          <ac:spMkLst>
            <pc:docMk/>
            <pc:sldMk cId="4234820627" sldId="554"/>
            <ac:spMk id="12288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30:41.142" v="9637" actId="404"/>
          <ac:spMkLst>
            <pc:docMk/>
            <pc:sldMk cId="4234820627" sldId="554"/>
            <ac:spMk id="12288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9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9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8" creationId="{00000000-0000-0000-0000-000000000000}"/>
          </ac:spMkLst>
        </pc:spChg>
        <pc:graphicFrameChg chg="mod ord">
          <ac:chgData name="Soheil Abbasloo" userId="d71572ce-aea6-4a3a-9d7a-c1bc96c12f67" providerId="ADAL" clId="{7B6E7004-A998-4D8A-B662-5164ED62D55F}" dt="2022-10-31T21:22:39.691" v="7988" actId="1038"/>
          <ac:graphicFrameMkLst>
            <pc:docMk/>
            <pc:sldMk cId="4234820627" sldId="554"/>
            <ac:graphicFrameMk id="122894" creationId="{00000000-0000-0000-0000-000000000000}"/>
          </ac:graphicFrameMkLst>
        </pc:graphicFrameChg>
      </pc:sldChg>
      <pc:sldChg chg="addSp delSp modSp add mod">
        <pc:chgData name="Soheil Abbasloo" userId="d71572ce-aea6-4a3a-9d7a-c1bc96c12f67" providerId="ADAL" clId="{7B6E7004-A998-4D8A-B662-5164ED62D55F}" dt="2022-10-31T14:26:37.809" v="909" actId="113"/>
        <pc:sldMkLst>
          <pc:docMk/>
          <pc:sldMk cId="1770943343" sldId="568"/>
        </pc:sldMkLst>
        <pc:graphicFrameChg chg="add mod modGraphic">
          <ac:chgData name="Soheil Abbasloo" userId="d71572ce-aea6-4a3a-9d7a-c1bc96c12f67" providerId="ADAL" clId="{7B6E7004-A998-4D8A-B662-5164ED62D55F}" dt="2022-10-31T14:26:37.809" v="909" actId="113"/>
          <ac:graphicFrameMkLst>
            <pc:docMk/>
            <pc:sldMk cId="1770943343" sldId="568"/>
            <ac:graphicFrameMk id="3" creationId="{30185CEA-DA02-2968-0696-9BBC3BD2F4E7}"/>
          </ac:graphicFrameMkLst>
        </pc:graphicFrameChg>
        <pc:graphicFrameChg chg="del mod modGraphic">
          <ac:chgData name="Soheil Abbasloo" userId="d71572ce-aea6-4a3a-9d7a-c1bc96c12f67" providerId="ADAL" clId="{7B6E7004-A998-4D8A-B662-5164ED62D55F}" dt="2022-10-31T14:12:30.335" v="550" actId="478"/>
          <ac:graphicFrameMkLst>
            <pc:docMk/>
            <pc:sldMk cId="1770943343" sldId="568"/>
            <ac:graphicFrameMk id="5" creationId="{6558798D-4B8E-2A06-2EE2-D0F402C1DE56}"/>
          </ac:graphicFrameMkLst>
        </pc:graphicFrameChg>
      </pc:sldChg>
      <pc:sldChg chg="addSp delSp modSp add del mod modAnim modShow modNotesTx">
        <pc:chgData name="Soheil Abbasloo" userId="d71572ce-aea6-4a3a-9d7a-c1bc96c12f67" providerId="ADAL" clId="{7B6E7004-A998-4D8A-B662-5164ED62D55F}" dt="2022-10-31T23:26:20.742" v="9627" actId="14100"/>
        <pc:sldMkLst>
          <pc:docMk/>
          <pc:sldMk cId="3896535547" sldId="569"/>
        </pc:sldMkLst>
        <pc:spChg chg="add mod">
          <ac:chgData name="Soheil Abbasloo" userId="d71572ce-aea6-4a3a-9d7a-c1bc96c12f67" providerId="ADAL" clId="{7B6E7004-A998-4D8A-B662-5164ED62D55F}" dt="2022-10-31T20:50:10.155" v="7031" actId="14100"/>
          <ac:spMkLst>
            <pc:docMk/>
            <pc:sldMk cId="3896535547" sldId="569"/>
            <ac:spMk id="2" creationId="{399BBC8F-CFE5-0C82-A48C-BA7D1E6CEB2D}"/>
          </ac:spMkLst>
        </pc:spChg>
        <pc:spChg chg="mod">
          <ac:chgData name="Soheil Abbasloo" userId="d71572ce-aea6-4a3a-9d7a-c1bc96c12f67" providerId="ADAL" clId="{7B6E7004-A998-4D8A-B662-5164ED62D55F}" dt="2022-10-31T20:49:51.959" v="7026" actId="14100"/>
          <ac:spMkLst>
            <pc:docMk/>
            <pc:sldMk cId="3896535547" sldId="569"/>
            <ac:spMk id="853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0:49:11.975" v="7006" actId="478"/>
          <ac:spMkLst>
            <pc:docMk/>
            <pc:sldMk cId="3896535547" sldId="569"/>
            <ac:spMk id="85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26:20.742" v="9627" actId="14100"/>
          <ac:spMkLst>
            <pc:docMk/>
            <pc:sldMk cId="3896535547" sldId="569"/>
            <ac:spMk id="855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0:49:13.888" v="7007" actId="478"/>
          <ac:spMkLst>
            <pc:docMk/>
            <pc:sldMk cId="3896535547" sldId="569"/>
            <ac:spMk id="85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50:34.740" v="7061" actId="1035"/>
          <ac:spMkLst>
            <pc:docMk/>
            <pc:sldMk cId="3896535547" sldId="569"/>
            <ac:spMk id="857" creationId="{00000000-0000-0000-0000-000000000000}"/>
          </ac:spMkLst>
        </pc:spChg>
      </pc:sldChg>
      <pc:sldChg chg="del">
        <pc:chgData name="Soheil Abbasloo" userId="d71572ce-aea6-4a3a-9d7a-c1bc96c12f67" providerId="ADAL" clId="{7B6E7004-A998-4D8A-B662-5164ED62D55F}" dt="2022-10-31T14:33:16.829" v="1085" actId="47"/>
        <pc:sldMkLst>
          <pc:docMk/>
          <pc:sldMk cId="2598964052" sldId="571"/>
        </pc:sldMkLst>
      </pc:sldChg>
      <pc:sldChg chg="addSp delSp modSp add del mod modClrScheme modAnim chgLayout">
        <pc:chgData name="Soheil Abbasloo" userId="d71572ce-aea6-4a3a-9d7a-c1bc96c12f67" providerId="ADAL" clId="{7B6E7004-A998-4D8A-B662-5164ED62D55F}" dt="2022-11-01T13:41:21.056" v="11298"/>
        <pc:sldMkLst>
          <pc:docMk/>
          <pc:sldMk cId="1282724628" sldId="578"/>
        </pc:sldMkLst>
        <pc:spChg chg="add del mod ord">
          <ac:chgData name="Soheil Abbasloo" userId="d71572ce-aea6-4a3a-9d7a-c1bc96c12f67" providerId="ADAL" clId="{7B6E7004-A998-4D8A-B662-5164ED62D55F}" dt="2022-10-31T21:08:10.909" v="7373" actId="478"/>
          <ac:spMkLst>
            <pc:docMk/>
            <pc:sldMk cId="1282724628" sldId="578"/>
            <ac:spMk id="11" creationId="{99F7A0D2-2A0D-74F6-5275-ACFCF8B4A4F7}"/>
          </ac:spMkLst>
        </pc:spChg>
        <pc:spChg chg="add mod">
          <ac:chgData name="Soheil Abbasloo" userId="d71572ce-aea6-4a3a-9d7a-c1bc96c12f67" providerId="ADAL" clId="{7B6E7004-A998-4D8A-B662-5164ED62D55F}" dt="2022-10-31T21:12:51.528" v="7636" actId="1036"/>
          <ac:spMkLst>
            <pc:docMk/>
            <pc:sldMk cId="1282724628" sldId="578"/>
            <ac:spMk id="12" creationId="{7DFC3EA9-C307-79E3-3E0D-4E304322648C}"/>
          </ac:spMkLst>
        </pc:spChg>
        <pc:spChg chg="add del mod">
          <ac:chgData name="Soheil Abbasloo" userId="d71572ce-aea6-4a3a-9d7a-c1bc96c12f67" providerId="ADAL" clId="{7B6E7004-A998-4D8A-B662-5164ED62D55F}" dt="2022-11-01T00:28:22.106" v="11127" actId="478"/>
          <ac:spMkLst>
            <pc:docMk/>
            <pc:sldMk cId="1282724628" sldId="578"/>
            <ac:spMk id="14" creationId="{73EF08BF-D2C2-5AB5-6BD3-3AA0BA308DA8}"/>
          </ac:spMkLst>
        </pc:spChg>
        <pc:spChg chg="mod ord">
          <ac:chgData name="Soheil Abbasloo" userId="d71572ce-aea6-4a3a-9d7a-c1bc96c12f67" providerId="ADAL" clId="{7B6E7004-A998-4D8A-B662-5164ED62D55F}" dt="2022-10-31T21:08:03.079" v="7372" actId="700"/>
          <ac:spMkLst>
            <pc:docMk/>
            <pc:sldMk cId="1282724628" sldId="578"/>
            <ac:spMk id="80898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1:12:30.505" v="7595" actId="478"/>
          <ac:spMkLst>
            <pc:docMk/>
            <pc:sldMk cId="1282724628" sldId="578"/>
            <ac:spMk id="80899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7B6E7004-A998-4D8A-B662-5164ED62D55F}" dt="2022-10-31T23:30:35.596" v="9635" actId="404"/>
        <pc:sldMkLst>
          <pc:docMk/>
          <pc:sldMk cId="1429179288" sldId="579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2" creationId="{1E57089C-7558-EA42-DA52-A78A5DA43DB5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124929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1249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30:35.596" v="9635" actId="404"/>
          <ac:spMkLst>
            <pc:docMk/>
            <pc:sldMk cId="1429179288" sldId="579"/>
            <ac:spMk id="124932" creationId="{00000000-0000-0000-0000-000000000000}"/>
          </ac:spMkLst>
        </pc:spChg>
        <pc:graphicFrameChg chg="mod ord">
          <ac:chgData name="Soheil Abbasloo" userId="d71572ce-aea6-4a3a-9d7a-c1bc96c12f67" providerId="ADAL" clId="{7B6E7004-A998-4D8A-B662-5164ED62D55F}" dt="2022-10-31T21:18:17.884" v="7831" actId="1038"/>
          <ac:graphicFrameMkLst>
            <pc:docMk/>
            <pc:sldMk cId="1429179288" sldId="579"/>
            <ac:graphicFrameMk id="124944" creationId="{00000000-0000-0000-0000-000000000000}"/>
          </ac:graphicFrameMkLst>
        </pc:graphicFrameChg>
      </pc:sldChg>
      <pc:sldChg chg="del">
        <pc:chgData name="Soheil Abbasloo" userId="d71572ce-aea6-4a3a-9d7a-c1bc96c12f67" providerId="ADAL" clId="{7B6E7004-A998-4D8A-B662-5164ED62D55F}" dt="2022-10-31T14:30:21.173" v="983" actId="47"/>
        <pc:sldMkLst>
          <pc:docMk/>
          <pc:sldMk cId="2141274927" sldId="591"/>
        </pc:sldMkLst>
      </pc:sldChg>
      <pc:sldChg chg="del">
        <pc:chgData name="Soheil Abbasloo" userId="d71572ce-aea6-4a3a-9d7a-c1bc96c12f67" providerId="ADAL" clId="{7B6E7004-A998-4D8A-B662-5164ED62D55F}" dt="2022-10-31T14:28:11.912" v="953" actId="47"/>
        <pc:sldMkLst>
          <pc:docMk/>
          <pc:sldMk cId="2941594125" sldId="592"/>
        </pc:sldMkLst>
      </pc:sldChg>
      <pc:sldChg chg="del">
        <pc:chgData name="Soheil Abbasloo" userId="d71572ce-aea6-4a3a-9d7a-c1bc96c12f67" providerId="ADAL" clId="{7B6E7004-A998-4D8A-B662-5164ED62D55F}" dt="2022-10-31T14:33:16.969" v="1086" actId="47"/>
        <pc:sldMkLst>
          <pc:docMk/>
          <pc:sldMk cId="4043570468" sldId="646"/>
        </pc:sldMkLst>
      </pc:sldChg>
      <pc:sldChg chg="del">
        <pc:chgData name="Soheil Abbasloo" userId="d71572ce-aea6-4a3a-9d7a-c1bc96c12f67" providerId="ADAL" clId="{7B6E7004-A998-4D8A-B662-5164ED62D55F}" dt="2022-10-31T14:33:17.623" v="1087" actId="47"/>
        <pc:sldMkLst>
          <pc:docMk/>
          <pc:sldMk cId="1018335016" sldId="647"/>
        </pc:sldMkLst>
      </pc:sldChg>
      <pc:sldChg chg="del ord">
        <pc:chgData name="Soheil Abbasloo" userId="d71572ce-aea6-4a3a-9d7a-c1bc96c12f67" providerId="ADAL" clId="{7B6E7004-A998-4D8A-B662-5164ED62D55F}" dt="2022-10-31T14:32:17.965" v="1021" actId="47"/>
        <pc:sldMkLst>
          <pc:docMk/>
          <pc:sldMk cId="416333005" sldId="649"/>
        </pc:sldMkLst>
      </pc:sldChg>
      <pc:sldChg chg="del">
        <pc:chgData name="Soheil Abbasloo" userId="d71572ce-aea6-4a3a-9d7a-c1bc96c12f67" providerId="ADAL" clId="{7B6E7004-A998-4D8A-B662-5164ED62D55F}" dt="2022-10-31T14:28:14.537" v="955" actId="47"/>
        <pc:sldMkLst>
          <pc:docMk/>
          <pc:sldMk cId="1956005304" sldId="1223"/>
        </pc:sldMkLst>
      </pc:sldChg>
      <pc:sldChg chg="del">
        <pc:chgData name="Soheil Abbasloo" userId="d71572ce-aea6-4a3a-9d7a-c1bc96c12f67" providerId="ADAL" clId="{7B6E7004-A998-4D8A-B662-5164ED62D55F}" dt="2022-10-31T14:32:08.422" v="1017" actId="47"/>
        <pc:sldMkLst>
          <pc:docMk/>
          <pc:sldMk cId="1052025072" sldId="1224"/>
        </pc:sldMkLst>
      </pc:sldChg>
      <pc:sldChg chg="del">
        <pc:chgData name="Soheil Abbasloo" userId="d71572ce-aea6-4a3a-9d7a-c1bc96c12f67" providerId="ADAL" clId="{7B6E7004-A998-4D8A-B662-5164ED62D55F}" dt="2022-10-31T14:28:16.559" v="956" actId="47"/>
        <pc:sldMkLst>
          <pc:docMk/>
          <pc:sldMk cId="1066413748" sldId="1225"/>
        </pc:sldMkLst>
      </pc:sldChg>
      <pc:sldChg chg="del">
        <pc:chgData name="Soheil Abbasloo" userId="d71572ce-aea6-4a3a-9d7a-c1bc96c12f67" providerId="ADAL" clId="{7B6E7004-A998-4D8A-B662-5164ED62D55F}" dt="2022-10-31T14:28:17.537" v="957" actId="47"/>
        <pc:sldMkLst>
          <pc:docMk/>
          <pc:sldMk cId="3129234485" sldId="1226"/>
        </pc:sldMkLst>
      </pc:sldChg>
      <pc:sldChg chg="del">
        <pc:chgData name="Soheil Abbasloo" userId="d71572ce-aea6-4a3a-9d7a-c1bc96c12f67" providerId="ADAL" clId="{7B6E7004-A998-4D8A-B662-5164ED62D55F}" dt="2022-10-31T14:28:18.586" v="958" actId="47"/>
        <pc:sldMkLst>
          <pc:docMk/>
          <pc:sldMk cId="2811433929" sldId="1227"/>
        </pc:sldMkLst>
      </pc:sldChg>
      <pc:sldChg chg="addSp modSp del mod modAnim">
        <pc:chgData name="Soheil Abbasloo" userId="d71572ce-aea6-4a3a-9d7a-c1bc96c12f67" providerId="ADAL" clId="{7B6E7004-A998-4D8A-B662-5164ED62D55F}" dt="2022-11-01T12:00:12.568" v="11217" actId="47"/>
        <pc:sldMkLst>
          <pc:docMk/>
          <pc:sldMk cId="1213156398" sldId="1228"/>
        </pc:sldMkLst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3" creationId="{36187FE7-1197-FB3B-8D44-BB228213154F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4" creationId="{23756813-13AA-A345-9334-09BB19E18753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7" creationId="{38B8CCD4-3C9F-E3DA-F998-4656E8071CF5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8" creationId="{B3BFEF56-BC37-A1BE-B761-97667B443E10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0" creationId="{3F6AA4F6-14D0-E143-AA8D-D3D4D4C49FDB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1" creationId="{B28C91E4-6BE9-45F9-0E0C-F4E02273A013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3" creationId="{9410907B-ECEE-B561-1275-D07933FF9689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4" creationId="{BFE32DAA-3CEB-6C90-FA0A-B63C7E64742C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6" creationId="{B3E74C2D-AF6D-C450-5E76-52C61F24CE55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7" creationId="{57F4EF33-90E4-28EF-3FA1-5AAA1358E83E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18" creationId="{C0E906C9-6D14-A38C-6F10-3CD2EE74C3D5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19" creationId="{7D370735-0072-A036-FEFC-6B1B140B46D8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0" creationId="{53967C30-FA61-AF63-6EB3-097B49A36DFB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1" creationId="{B2993C52-F23E-27BD-38D7-935E9C45F91C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2" creationId="{40DCD5A6-90A8-4C2C-70BC-628A65292FE4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3" creationId="{A80A2F29-890A-ED29-F20C-2F7EE688FBE0}"/>
          </ac:spMkLst>
        </pc:spChg>
        <pc:spChg chg="mod">
          <ac:chgData name="Soheil Abbasloo" userId="d71572ce-aea6-4a3a-9d7a-c1bc96c12f67" providerId="ADAL" clId="{7B6E7004-A998-4D8A-B662-5164ED62D55F}" dt="2022-10-31T14:30:04.729" v="982" actId="20577"/>
          <ac:spMkLst>
            <pc:docMk/>
            <pc:sldMk cId="1213156398" sldId="1228"/>
            <ac:spMk id="11038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38:53.118" v="6961" actId="115"/>
          <ac:spMkLst>
            <pc:docMk/>
            <pc:sldMk cId="1213156398" sldId="1228"/>
            <ac:spMk id="1103875" creationId="{00000000-0000-0000-0000-000000000000}"/>
          </ac:spMkLst>
        </pc:s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2" creationId="{A14F602D-86CB-6811-892A-92B907EE8D47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6" creationId="{46915674-B644-2234-91A3-B78CD3B71206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9" creationId="{B653D639-35CC-2B64-30C0-8359DC2605B4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12" creationId="{0E9F0221-2BFF-4764-0883-68A2E8750D89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15" creationId="{59CA3B8E-B787-5B4E-0A22-8553F6B6F0DE}"/>
          </ac:grpSpMkLst>
        </pc:grpChg>
      </pc:sldChg>
      <pc:sldChg chg="del">
        <pc:chgData name="Soheil Abbasloo" userId="d71572ce-aea6-4a3a-9d7a-c1bc96c12f67" providerId="ADAL" clId="{7B6E7004-A998-4D8A-B662-5164ED62D55F}" dt="2022-10-31T14:32:09.869" v="1018" actId="47"/>
        <pc:sldMkLst>
          <pc:docMk/>
          <pc:sldMk cId="1223983236" sldId="1230"/>
        </pc:sldMkLst>
      </pc:sldChg>
      <pc:sldChg chg="del">
        <pc:chgData name="Soheil Abbasloo" userId="d71572ce-aea6-4a3a-9d7a-c1bc96c12f67" providerId="ADAL" clId="{7B6E7004-A998-4D8A-B662-5164ED62D55F}" dt="2022-10-31T14:32:20.618" v="1022" actId="47"/>
        <pc:sldMkLst>
          <pc:docMk/>
          <pc:sldMk cId="3813444621" sldId="1236"/>
        </pc:sldMkLst>
      </pc:sldChg>
      <pc:sldChg chg="del">
        <pc:chgData name="Soheil Abbasloo" userId="d71572ce-aea6-4a3a-9d7a-c1bc96c12f67" providerId="ADAL" clId="{7B6E7004-A998-4D8A-B662-5164ED62D55F}" dt="2022-10-31T14:32:23.368" v="1024" actId="47"/>
        <pc:sldMkLst>
          <pc:docMk/>
          <pc:sldMk cId="1206250267" sldId="1237"/>
        </pc:sldMkLst>
      </pc:sldChg>
      <pc:sldChg chg="del">
        <pc:chgData name="Soheil Abbasloo" userId="d71572ce-aea6-4a3a-9d7a-c1bc96c12f67" providerId="ADAL" clId="{7B6E7004-A998-4D8A-B662-5164ED62D55F}" dt="2022-10-31T14:32:51.367" v="1069" actId="47"/>
        <pc:sldMkLst>
          <pc:docMk/>
          <pc:sldMk cId="2554346004" sldId="1239"/>
        </pc:sldMkLst>
      </pc:sldChg>
      <pc:sldChg chg="del">
        <pc:chgData name="Soheil Abbasloo" userId="d71572ce-aea6-4a3a-9d7a-c1bc96c12f67" providerId="ADAL" clId="{7B6E7004-A998-4D8A-B662-5164ED62D55F}" dt="2022-10-31T14:32:28.341" v="1029" actId="47"/>
        <pc:sldMkLst>
          <pc:docMk/>
          <pc:sldMk cId="696297983" sldId="1270"/>
        </pc:sldMkLst>
      </pc:sldChg>
      <pc:sldChg chg="del">
        <pc:chgData name="Soheil Abbasloo" userId="d71572ce-aea6-4a3a-9d7a-c1bc96c12f67" providerId="ADAL" clId="{7B6E7004-A998-4D8A-B662-5164ED62D55F}" dt="2022-10-31T14:32:28.737" v="1030" actId="47"/>
        <pc:sldMkLst>
          <pc:docMk/>
          <pc:sldMk cId="2796394357" sldId="1271"/>
        </pc:sldMkLst>
      </pc:sldChg>
      <pc:sldChg chg="del">
        <pc:chgData name="Soheil Abbasloo" userId="d71572ce-aea6-4a3a-9d7a-c1bc96c12f67" providerId="ADAL" clId="{7B6E7004-A998-4D8A-B662-5164ED62D55F}" dt="2022-10-31T14:32:29.692" v="1032" actId="47"/>
        <pc:sldMkLst>
          <pc:docMk/>
          <pc:sldMk cId="3129311390" sldId="1272"/>
        </pc:sldMkLst>
      </pc:sldChg>
      <pc:sldChg chg="del">
        <pc:chgData name="Soheil Abbasloo" userId="d71572ce-aea6-4a3a-9d7a-c1bc96c12f67" providerId="ADAL" clId="{7B6E7004-A998-4D8A-B662-5164ED62D55F}" dt="2022-10-31T14:32:29.940" v="1033" actId="47"/>
        <pc:sldMkLst>
          <pc:docMk/>
          <pc:sldMk cId="2518647180" sldId="1273"/>
        </pc:sldMkLst>
      </pc:sldChg>
      <pc:sldChg chg="del">
        <pc:chgData name="Soheil Abbasloo" userId="d71572ce-aea6-4a3a-9d7a-c1bc96c12f67" providerId="ADAL" clId="{7B6E7004-A998-4D8A-B662-5164ED62D55F}" dt="2022-10-31T14:32:30.154" v="1034" actId="47"/>
        <pc:sldMkLst>
          <pc:docMk/>
          <pc:sldMk cId="3429395054" sldId="1274"/>
        </pc:sldMkLst>
      </pc:sldChg>
      <pc:sldChg chg="del">
        <pc:chgData name="Soheil Abbasloo" userId="d71572ce-aea6-4a3a-9d7a-c1bc96c12f67" providerId="ADAL" clId="{7B6E7004-A998-4D8A-B662-5164ED62D55F}" dt="2022-10-31T14:32:30.404" v="1035" actId="47"/>
        <pc:sldMkLst>
          <pc:docMk/>
          <pc:sldMk cId="354572295" sldId="1275"/>
        </pc:sldMkLst>
      </pc:sldChg>
      <pc:sldChg chg="del">
        <pc:chgData name="Soheil Abbasloo" userId="d71572ce-aea6-4a3a-9d7a-c1bc96c12f67" providerId="ADAL" clId="{7B6E7004-A998-4D8A-B662-5164ED62D55F}" dt="2022-10-31T14:32:30.748" v="1036" actId="47"/>
        <pc:sldMkLst>
          <pc:docMk/>
          <pc:sldMk cId="1720482916" sldId="1276"/>
        </pc:sldMkLst>
      </pc:sldChg>
      <pc:sldChg chg="del">
        <pc:chgData name="Soheil Abbasloo" userId="d71572ce-aea6-4a3a-9d7a-c1bc96c12f67" providerId="ADAL" clId="{7B6E7004-A998-4D8A-B662-5164ED62D55F}" dt="2022-10-31T14:32:31.159" v="1037" actId="47"/>
        <pc:sldMkLst>
          <pc:docMk/>
          <pc:sldMk cId="736186780" sldId="1277"/>
        </pc:sldMkLst>
      </pc:sldChg>
      <pc:sldChg chg="del">
        <pc:chgData name="Soheil Abbasloo" userId="d71572ce-aea6-4a3a-9d7a-c1bc96c12f67" providerId="ADAL" clId="{7B6E7004-A998-4D8A-B662-5164ED62D55F}" dt="2022-10-31T14:32:03.724" v="1016" actId="47"/>
        <pc:sldMkLst>
          <pc:docMk/>
          <pc:sldMk cId="2632851392" sldId="1293"/>
        </pc:sldMkLst>
      </pc:sldChg>
      <pc:sldChg chg="del">
        <pc:chgData name="Soheil Abbasloo" userId="d71572ce-aea6-4a3a-9d7a-c1bc96c12f67" providerId="ADAL" clId="{7B6E7004-A998-4D8A-B662-5164ED62D55F}" dt="2022-10-31T14:32:29.150" v="1031" actId="47"/>
        <pc:sldMkLst>
          <pc:docMk/>
          <pc:sldMk cId="2021894071" sldId="1296"/>
        </pc:sldMkLst>
      </pc:sldChg>
      <pc:sldChg chg="del">
        <pc:chgData name="Soheil Abbasloo" userId="d71572ce-aea6-4a3a-9d7a-c1bc96c12f67" providerId="ADAL" clId="{7B6E7004-A998-4D8A-B662-5164ED62D55F}" dt="2022-10-31T14:32:39.821" v="1044" actId="47"/>
        <pc:sldMkLst>
          <pc:docMk/>
          <pc:sldMk cId="3215917729" sldId="1298"/>
        </pc:sldMkLst>
      </pc:sldChg>
      <pc:sldChg chg="del">
        <pc:chgData name="Soheil Abbasloo" userId="d71572ce-aea6-4a3a-9d7a-c1bc96c12f67" providerId="ADAL" clId="{7B6E7004-A998-4D8A-B662-5164ED62D55F}" dt="2022-10-31T14:28:13.508" v="954" actId="47"/>
        <pc:sldMkLst>
          <pc:docMk/>
          <pc:sldMk cId="1704322400" sldId="1303"/>
        </pc:sldMkLst>
      </pc:sldChg>
      <pc:sldChg chg="del">
        <pc:chgData name="Soheil Abbasloo" userId="d71572ce-aea6-4a3a-9d7a-c1bc96c12f67" providerId="ADAL" clId="{7B6E7004-A998-4D8A-B662-5164ED62D55F}" dt="2022-10-31T14:32:17.965" v="1021" actId="47"/>
        <pc:sldMkLst>
          <pc:docMk/>
          <pc:sldMk cId="2526499063" sldId="1304"/>
        </pc:sldMkLst>
      </pc:sldChg>
      <pc:sldChg chg="del">
        <pc:chgData name="Soheil Abbasloo" userId="d71572ce-aea6-4a3a-9d7a-c1bc96c12f67" providerId="ADAL" clId="{7B6E7004-A998-4D8A-B662-5164ED62D55F}" dt="2022-10-31T14:32:17.965" v="1021" actId="47"/>
        <pc:sldMkLst>
          <pc:docMk/>
          <pc:sldMk cId="2134425516" sldId="1305"/>
        </pc:sldMkLst>
      </pc:sldChg>
      <pc:sldChg chg="del">
        <pc:chgData name="Soheil Abbasloo" userId="d71572ce-aea6-4a3a-9d7a-c1bc96c12f67" providerId="ADAL" clId="{7B6E7004-A998-4D8A-B662-5164ED62D55F}" dt="2022-10-31T14:32:21.988" v="1023" actId="47"/>
        <pc:sldMkLst>
          <pc:docMk/>
          <pc:sldMk cId="3349069981" sldId="1306"/>
        </pc:sldMkLst>
      </pc:sldChg>
      <pc:sldChg chg="del">
        <pc:chgData name="Soheil Abbasloo" userId="d71572ce-aea6-4a3a-9d7a-c1bc96c12f67" providerId="ADAL" clId="{7B6E7004-A998-4D8A-B662-5164ED62D55F}" dt="2022-10-31T14:32:27.737" v="1028" actId="47"/>
        <pc:sldMkLst>
          <pc:docMk/>
          <pc:sldMk cId="1082177878" sldId="1307"/>
        </pc:sldMkLst>
      </pc:sldChg>
      <pc:sldChg chg="del">
        <pc:chgData name="Soheil Abbasloo" userId="d71572ce-aea6-4a3a-9d7a-c1bc96c12f67" providerId="ADAL" clId="{7B6E7004-A998-4D8A-B662-5164ED62D55F}" dt="2022-10-31T14:32:26.846" v="1027" actId="47"/>
        <pc:sldMkLst>
          <pc:docMk/>
          <pc:sldMk cId="3216877493" sldId="1308"/>
        </pc:sldMkLst>
      </pc:sldChg>
      <pc:sldChg chg="del">
        <pc:chgData name="Soheil Abbasloo" userId="d71572ce-aea6-4a3a-9d7a-c1bc96c12f67" providerId="ADAL" clId="{7B6E7004-A998-4D8A-B662-5164ED62D55F}" dt="2022-10-31T14:32:43.375" v="1052" actId="47"/>
        <pc:sldMkLst>
          <pc:docMk/>
          <pc:sldMk cId="2769401916" sldId="1309"/>
        </pc:sldMkLst>
      </pc:sldChg>
      <pc:sldChg chg="del">
        <pc:chgData name="Soheil Abbasloo" userId="d71572ce-aea6-4a3a-9d7a-c1bc96c12f67" providerId="ADAL" clId="{7B6E7004-A998-4D8A-B662-5164ED62D55F}" dt="2022-10-31T14:32:36.794" v="1038" actId="47"/>
        <pc:sldMkLst>
          <pc:docMk/>
          <pc:sldMk cId="1534763808" sldId="1310"/>
        </pc:sldMkLst>
      </pc:sldChg>
      <pc:sldChg chg="del">
        <pc:chgData name="Soheil Abbasloo" userId="d71572ce-aea6-4a3a-9d7a-c1bc96c12f67" providerId="ADAL" clId="{7B6E7004-A998-4D8A-B662-5164ED62D55F}" dt="2022-10-31T14:32:37.663" v="1039" actId="47"/>
        <pc:sldMkLst>
          <pc:docMk/>
          <pc:sldMk cId="212298774" sldId="1311"/>
        </pc:sldMkLst>
      </pc:sldChg>
      <pc:sldChg chg="del">
        <pc:chgData name="Soheil Abbasloo" userId="d71572ce-aea6-4a3a-9d7a-c1bc96c12f67" providerId="ADAL" clId="{7B6E7004-A998-4D8A-B662-5164ED62D55F}" dt="2022-10-31T14:32:39.282" v="1043" actId="47"/>
        <pc:sldMkLst>
          <pc:docMk/>
          <pc:sldMk cId="2989274069" sldId="1312"/>
        </pc:sldMkLst>
      </pc:sldChg>
      <pc:sldChg chg="del">
        <pc:chgData name="Soheil Abbasloo" userId="d71572ce-aea6-4a3a-9d7a-c1bc96c12f67" providerId="ADAL" clId="{7B6E7004-A998-4D8A-B662-5164ED62D55F}" dt="2022-10-31T14:32:45.148" v="1057" actId="47"/>
        <pc:sldMkLst>
          <pc:docMk/>
          <pc:sldMk cId="3808909527" sldId="1314"/>
        </pc:sldMkLst>
      </pc:sldChg>
      <pc:sldChg chg="del">
        <pc:chgData name="Soheil Abbasloo" userId="d71572ce-aea6-4a3a-9d7a-c1bc96c12f67" providerId="ADAL" clId="{7B6E7004-A998-4D8A-B662-5164ED62D55F}" dt="2022-10-31T14:32:45.329" v="1058" actId="47"/>
        <pc:sldMkLst>
          <pc:docMk/>
          <pc:sldMk cId="657231678" sldId="1315"/>
        </pc:sldMkLst>
      </pc:sldChg>
      <pc:sldChg chg="del">
        <pc:chgData name="Soheil Abbasloo" userId="d71572ce-aea6-4a3a-9d7a-c1bc96c12f67" providerId="ADAL" clId="{7B6E7004-A998-4D8A-B662-5164ED62D55F}" dt="2022-10-31T14:32:40.478" v="1046" actId="47"/>
        <pc:sldMkLst>
          <pc:docMk/>
          <pc:sldMk cId="1884905567" sldId="1321"/>
        </pc:sldMkLst>
      </pc:sldChg>
      <pc:sldChg chg="del">
        <pc:chgData name="Soheil Abbasloo" userId="d71572ce-aea6-4a3a-9d7a-c1bc96c12f67" providerId="ADAL" clId="{7B6E7004-A998-4D8A-B662-5164ED62D55F}" dt="2022-10-31T14:32:40.797" v="1047" actId="47"/>
        <pc:sldMkLst>
          <pc:docMk/>
          <pc:sldMk cId="593186008" sldId="1322"/>
        </pc:sldMkLst>
      </pc:sldChg>
      <pc:sldChg chg="del">
        <pc:chgData name="Soheil Abbasloo" userId="d71572ce-aea6-4a3a-9d7a-c1bc96c12f67" providerId="ADAL" clId="{7B6E7004-A998-4D8A-B662-5164ED62D55F}" dt="2022-10-31T14:33:04.412" v="1077" actId="47"/>
        <pc:sldMkLst>
          <pc:docMk/>
          <pc:sldMk cId="2918538436" sldId="1324"/>
        </pc:sldMkLst>
      </pc:sldChg>
      <pc:sldChg chg="del">
        <pc:chgData name="Soheil Abbasloo" userId="d71572ce-aea6-4a3a-9d7a-c1bc96c12f67" providerId="ADAL" clId="{7B6E7004-A998-4D8A-B662-5164ED62D55F}" dt="2022-10-31T14:33:06.020" v="1078" actId="47"/>
        <pc:sldMkLst>
          <pc:docMk/>
          <pc:sldMk cId="3983527929" sldId="1325"/>
        </pc:sldMkLst>
      </pc:sldChg>
      <pc:sldChg chg="del">
        <pc:chgData name="Soheil Abbasloo" userId="d71572ce-aea6-4a3a-9d7a-c1bc96c12f67" providerId="ADAL" clId="{7B6E7004-A998-4D8A-B662-5164ED62D55F}" dt="2022-10-31T14:32:47.417" v="1062" actId="47"/>
        <pc:sldMkLst>
          <pc:docMk/>
          <pc:sldMk cId="3043112938" sldId="1339"/>
        </pc:sldMkLst>
      </pc:sldChg>
      <pc:sldChg chg="del">
        <pc:chgData name="Soheil Abbasloo" userId="d71572ce-aea6-4a3a-9d7a-c1bc96c12f67" providerId="ADAL" clId="{7B6E7004-A998-4D8A-B662-5164ED62D55F}" dt="2022-10-31T14:32:47.809" v="1063" actId="47"/>
        <pc:sldMkLst>
          <pc:docMk/>
          <pc:sldMk cId="3722256609" sldId="1340"/>
        </pc:sldMkLst>
      </pc:sldChg>
      <pc:sldChg chg="del">
        <pc:chgData name="Soheil Abbasloo" userId="d71572ce-aea6-4a3a-9d7a-c1bc96c12f67" providerId="ADAL" clId="{7B6E7004-A998-4D8A-B662-5164ED62D55F}" dt="2022-10-31T14:32:48.633" v="1064" actId="47"/>
        <pc:sldMkLst>
          <pc:docMk/>
          <pc:sldMk cId="2583546407" sldId="1341"/>
        </pc:sldMkLst>
      </pc:sldChg>
      <pc:sldChg chg="del">
        <pc:chgData name="Soheil Abbasloo" userId="d71572ce-aea6-4a3a-9d7a-c1bc96c12f67" providerId="ADAL" clId="{7B6E7004-A998-4D8A-B662-5164ED62D55F}" dt="2022-10-31T14:32:48.893" v="1065" actId="47"/>
        <pc:sldMkLst>
          <pc:docMk/>
          <pc:sldMk cId="3954349122" sldId="1342"/>
        </pc:sldMkLst>
      </pc:sldChg>
      <pc:sldChg chg="del">
        <pc:chgData name="Soheil Abbasloo" userId="d71572ce-aea6-4a3a-9d7a-c1bc96c12f67" providerId="ADAL" clId="{7B6E7004-A998-4D8A-B662-5164ED62D55F}" dt="2022-10-31T14:32:49.049" v="1066" actId="47"/>
        <pc:sldMkLst>
          <pc:docMk/>
          <pc:sldMk cId="4031014526" sldId="1343"/>
        </pc:sldMkLst>
      </pc:sldChg>
      <pc:sldChg chg="del">
        <pc:chgData name="Soheil Abbasloo" userId="d71572ce-aea6-4a3a-9d7a-c1bc96c12f67" providerId="ADAL" clId="{7B6E7004-A998-4D8A-B662-5164ED62D55F}" dt="2022-10-31T14:32:50.020" v="1067" actId="47"/>
        <pc:sldMkLst>
          <pc:docMk/>
          <pc:sldMk cId="3940410058" sldId="1346"/>
        </pc:sldMkLst>
      </pc:sldChg>
      <pc:sldChg chg="modSp add del mod modAnim">
        <pc:chgData name="Soheil Abbasloo" userId="d71572ce-aea6-4a3a-9d7a-c1bc96c12f67" providerId="ADAL" clId="{7B6E7004-A998-4D8A-B662-5164ED62D55F}" dt="2022-11-01T13:37:01.676" v="11268"/>
        <pc:sldMkLst>
          <pc:docMk/>
          <pc:sldMk cId="4181235504" sldId="1353"/>
        </pc:sldMkLst>
        <pc:spChg chg="mod">
          <ac:chgData name="Soheil Abbasloo" userId="d71572ce-aea6-4a3a-9d7a-c1bc96c12f67" providerId="ADAL" clId="{7B6E7004-A998-4D8A-B662-5164ED62D55F}" dt="2022-11-01T11:59:18.709" v="11207" actId="6549"/>
          <ac:spMkLst>
            <pc:docMk/>
            <pc:sldMk cId="4181235504" sldId="1353"/>
            <ac:spMk id="47107" creationId="{00000000-0000-0000-0000-000000000000}"/>
          </ac:spMkLst>
        </pc:spChg>
      </pc:sldChg>
      <pc:sldChg chg="modSp add del mod modAnim">
        <pc:chgData name="Soheil Abbasloo" userId="d71572ce-aea6-4a3a-9d7a-c1bc96c12f67" providerId="ADAL" clId="{7B6E7004-A998-4D8A-B662-5164ED62D55F}" dt="2022-11-01T13:37:19.234" v="11271" actId="403"/>
        <pc:sldMkLst>
          <pc:docMk/>
          <pc:sldMk cId="1436727131" sldId="1356"/>
        </pc:sldMkLst>
        <pc:spChg chg="mod">
          <ac:chgData name="Soheil Abbasloo" userId="d71572ce-aea6-4a3a-9d7a-c1bc96c12f67" providerId="ADAL" clId="{7B6E7004-A998-4D8A-B662-5164ED62D55F}" dt="2022-11-01T11:59:55.809" v="11215"/>
          <ac:spMkLst>
            <pc:docMk/>
            <pc:sldMk cId="1436727131" sldId="1356"/>
            <ac:spMk id="5120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1-01T13:37:19.234" v="11271" actId="403"/>
          <ac:spMkLst>
            <pc:docMk/>
            <pc:sldMk cId="1436727131" sldId="1356"/>
            <ac:spMk id="941059" creationId="{00000000-0000-0000-0000-000000000000}"/>
          </ac:spMkLst>
        </pc:spChg>
      </pc:sldChg>
      <pc:sldChg chg="modSp add del mod">
        <pc:chgData name="Soheil Abbasloo" userId="d71572ce-aea6-4a3a-9d7a-c1bc96c12f67" providerId="ADAL" clId="{7B6E7004-A998-4D8A-B662-5164ED62D55F}" dt="2022-11-01T11:57:40.515" v="11200" actId="113"/>
        <pc:sldMkLst>
          <pc:docMk/>
          <pc:sldMk cId="1810381557" sldId="1376"/>
        </pc:sldMkLst>
        <pc:spChg chg="mod">
          <ac:chgData name="Soheil Abbasloo" userId="d71572ce-aea6-4a3a-9d7a-c1bc96c12f67" providerId="ADAL" clId="{7B6E7004-A998-4D8A-B662-5164ED62D55F}" dt="2022-11-01T11:57:40.515" v="11200" actId="113"/>
          <ac:spMkLst>
            <pc:docMk/>
            <pc:sldMk cId="1810381557" sldId="1376"/>
            <ac:spMk id="307202" creationId="{00000000-0000-0000-0000-000000000000}"/>
          </ac:spMkLst>
        </pc:spChg>
      </pc:sldChg>
      <pc:sldChg chg="modSp add del mod">
        <pc:chgData name="Soheil Abbasloo" userId="d71572ce-aea6-4a3a-9d7a-c1bc96c12f67" providerId="ADAL" clId="{7B6E7004-A998-4D8A-B662-5164ED62D55F}" dt="2022-11-01T11:58:43.248" v="11204" actId="113"/>
        <pc:sldMkLst>
          <pc:docMk/>
          <pc:sldMk cId="4163027671" sldId="1377"/>
        </pc:sldMkLst>
        <pc:spChg chg="mod">
          <ac:chgData name="Soheil Abbasloo" userId="d71572ce-aea6-4a3a-9d7a-c1bc96c12f67" providerId="ADAL" clId="{7B6E7004-A998-4D8A-B662-5164ED62D55F}" dt="2022-11-01T11:58:43.248" v="11204" actId="113"/>
          <ac:spMkLst>
            <pc:docMk/>
            <pc:sldMk cId="4163027671" sldId="1377"/>
            <ac:spMk id="307202" creationId="{00000000-0000-0000-0000-000000000000}"/>
          </ac:spMkLst>
        </pc:spChg>
      </pc:sldChg>
      <pc:sldChg chg="add del">
        <pc:chgData name="Soheil Abbasloo" userId="d71572ce-aea6-4a3a-9d7a-c1bc96c12f67" providerId="ADAL" clId="{7B6E7004-A998-4D8A-B662-5164ED62D55F}" dt="2022-11-01T11:56:52.871" v="11162"/>
        <pc:sldMkLst>
          <pc:docMk/>
          <pc:sldMk cId="3539057638" sldId="1379"/>
        </pc:sldMkLst>
      </pc:sldChg>
      <pc:sldChg chg="del">
        <pc:chgData name="Soheil Abbasloo" userId="d71572ce-aea6-4a3a-9d7a-c1bc96c12f67" providerId="ADAL" clId="{7B6E7004-A998-4D8A-B662-5164ED62D55F}" dt="2022-10-31T14:32:41.285" v="1048" actId="47"/>
        <pc:sldMkLst>
          <pc:docMk/>
          <pc:sldMk cId="695172189" sldId="1380"/>
        </pc:sldMkLst>
      </pc:sldChg>
      <pc:sldChg chg="del">
        <pc:chgData name="Soheil Abbasloo" userId="d71572ce-aea6-4a3a-9d7a-c1bc96c12f67" providerId="ADAL" clId="{7B6E7004-A998-4D8A-B662-5164ED62D55F}" dt="2022-10-31T14:32:39.950" v="1045" actId="47"/>
        <pc:sldMkLst>
          <pc:docMk/>
          <pc:sldMk cId="1191308002" sldId="1381"/>
        </pc:sldMkLst>
      </pc:sldChg>
      <pc:sldChg chg="del">
        <pc:chgData name="Soheil Abbasloo" userId="d71572ce-aea6-4a3a-9d7a-c1bc96c12f67" providerId="ADAL" clId="{7B6E7004-A998-4D8A-B662-5164ED62D55F}" dt="2022-10-31T14:32:46.078" v="1060" actId="47"/>
        <pc:sldMkLst>
          <pc:docMk/>
          <pc:sldMk cId="3264212695" sldId="1382"/>
        </pc:sldMkLst>
      </pc:sldChg>
      <pc:sldChg chg="del">
        <pc:chgData name="Soheil Abbasloo" userId="d71572ce-aea6-4a3a-9d7a-c1bc96c12f67" providerId="ADAL" clId="{7B6E7004-A998-4D8A-B662-5164ED62D55F}" dt="2022-10-31T14:33:11.848" v="1082" actId="47"/>
        <pc:sldMkLst>
          <pc:docMk/>
          <pc:sldMk cId="3450354946" sldId="1383"/>
        </pc:sldMkLst>
      </pc:sldChg>
      <pc:sldChg chg="del">
        <pc:chgData name="Soheil Abbasloo" userId="d71572ce-aea6-4a3a-9d7a-c1bc96c12f67" providerId="ADAL" clId="{7B6E7004-A998-4D8A-B662-5164ED62D55F}" dt="2022-10-31T14:32:42.278" v="1050" actId="47"/>
        <pc:sldMkLst>
          <pc:docMk/>
          <pc:sldMk cId="15646810" sldId="1384"/>
        </pc:sldMkLst>
      </pc:sldChg>
      <pc:sldChg chg="del">
        <pc:chgData name="Soheil Abbasloo" userId="d71572ce-aea6-4a3a-9d7a-c1bc96c12f67" providerId="ADAL" clId="{7B6E7004-A998-4D8A-B662-5164ED62D55F}" dt="2022-10-31T14:32:43.034" v="1051" actId="47"/>
        <pc:sldMkLst>
          <pc:docMk/>
          <pc:sldMk cId="1207224980" sldId="1385"/>
        </pc:sldMkLst>
      </pc:sldChg>
      <pc:sldChg chg="del">
        <pc:chgData name="Soheil Abbasloo" userId="d71572ce-aea6-4a3a-9d7a-c1bc96c12f67" providerId="ADAL" clId="{7B6E7004-A998-4D8A-B662-5164ED62D55F}" dt="2022-10-31T14:32:43.794" v="1053" actId="47"/>
        <pc:sldMkLst>
          <pc:docMk/>
          <pc:sldMk cId="1811679457" sldId="1387"/>
        </pc:sldMkLst>
      </pc:sldChg>
      <pc:sldChg chg="del">
        <pc:chgData name="Soheil Abbasloo" userId="d71572ce-aea6-4a3a-9d7a-c1bc96c12f67" providerId="ADAL" clId="{7B6E7004-A998-4D8A-B662-5164ED62D55F}" dt="2022-10-31T14:32:44.405" v="1055" actId="47"/>
        <pc:sldMkLst>
          <pc:docMk/>
          <pc:sldMk cId="231749179" sldId="1388"/>
        </pc:sldMkLst>
      </pc:sldChg>
      <pc:sldChg chg="del">
        <pc:chgData name="Soheil Abbasloo" userId="d71572ce-aea6-4a3a-9d7a-c1bc96c12f67" providerId="ADAL" clId="{7B6E7004-A998-4D8A-B662-5164ED62D55F}" dt="2022-10-31T14:32:44.603" v="1056" actId="47"/>
        <pc:sldMkLst>
          <pc:docMk/>
          <pc:sldMk cId="1010614873" sldId="1389"/>
        </pc:sldMkLst>
      </pc:sldChg>
      <pc:sldChg chg="del">
        <pc:chgData name="Soheil Abbasloo" userId="d71572ce-aea6-4a3a-9d7a-c1bc96c12f67" providerId="ADAL" clId="{7B6E7004-A998-4D8A-B662-5164ED62D55F}" dt="2022-10-31T14:32:50.673" v="1068" actId="47"/>
        <pc:sldMkLst>
          <pc:docMk/>
          <pc:sldMk cId="2944919228" sldId="1390"/>
        </pc:sldMkLst>
      </pc:sldChg>
      <pc:sldChg chg="modSp add del mod">
        <pc:chgData name="Soheil Abbasloo" userId="d71572ce-aea6-4a3a-9d7a-c1bc96c12f67" providerId="ADAL" clId="{7B6E7004-A998-4D8A-B662-5164ED62D55F}" dt="2022-11-01T11:58:07.228" v="11202" actId="113"/>
        <pc:sldMkLst>
          <pc:docMk/>
          <pc:sldMk cId="3958411755" sldId="1391"/>
        </pc:sldMkLst>
        <pc:spChg chg="mod">
          <ac:chgData name="Soheil Abbasloo" userId="d71572ce-aea6-4a3a-9d7a-c1bc96c12f67" providerId="ADAL" clId="{7B6E7004-A998-4D8A-B662-5164ED62D55F}" dt="2022-11-01T11:58:07.228" v="11202" actId="113"/>
          <ac:spMkLst>
            <pc:docMk/>
            <pc:sldMk cId="3958411755" sldId="1391"/>
            <ac:spMk id="307202" creationId="{00000000-0000-0000-0000-000000000000}"/>
          </ac:spMkLst>
        </pc:spChg>
      </pc:sldChg>
      <pc:sldChg chg="addSp modSp add del mod">
        <pc:chgData name="Soheil Abbasloo" userId="d71572ce-aea6-4a3a-9d7a-c1bc96c12f67" providerId="ADAL" clId="{7B6E7004-A998-4D8A-B662-5164ED62D55F}" dt="2022-11-01T11:57:23.633" v="11188" actId="1037"/>
        <pc:sldMkLst>
          <pc:docMk/>
          <pc:sldMk cId="1427595971" sldId="1392"/>
        </pc:sldMkLst>
        <pc:spChg chg="mod">
          <ac:chgData name="Soheil Abbasloo" userId="d71572ce-aea6-4a3a-9d7a-c1bc96c12f67" providerId="ADAL" clId="{7B6E7004-A998-4D8A-B662-5164ED62D55F}" dt="2022-11-01T11:55:54.897" v="11161" actId="20577"/>
          <ac:spMkLst>
            <pc:docMk/>
            <pc:sldMk cId="1427595971" sldId="1392"/>
            <ac:spMk id="4" creationId="{68E1B804-1C07-EF63-42BF-9BC84CD6F945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5" creationId="{C10EC885-840A-5F70-46C7-EAD5168D1EB5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6" creationId="{4757D9D0-8A3B-E4CB-3913-13476F942787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8" creationId="{6F735CF1-1E63-F70F-E367-00083CB59122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9" creationId="{5A6D26B2-ED5E-B662-E702-9959321EC648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1" creationId="{221F83BD-413E-CCFF-C6C2-6632E3FD932C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2" creationId="{5936D0A8-895C-9D39-E48A-527B22C4CB14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4" creationId="{6818EA17-CE95-AF38-8597-9E9E86B22361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5" creationId="{884BC7BE-061B-75FF-1D4D-1D390A817830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7" creationId="{EB1665F3-9C32-4C48-D196-E41443564AC1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8" creationId="{FE08EBE6-E4FB-3E59-42FB-6C8A1CA6ADB0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19" creationId="{59B33BF7-4A99-33B7-D6D7-D68346FB4844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0" creationId="{3A83CA57-6B1D-0BD1-9EDA-1E1294978F2D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1" creationId="{34E6B85B-EB54-8AE5-7ABD-E7AB1ACC1847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2" creationId="{BD32F387-26B8-6567-3FF6-0A26A61EDC91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3" creationId="{EB3A98D8-A959-6F99-3D48-92532935AAD3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4" creationId="{E8B29462-C0EE-7AEE-4D94-28580B86B9BE}"/>
          </ac:spMkLst>
        </pc:spChg>
        <pc:spChg chg="mod">
          <ac:chgData name="Soheil Abbasloo" userId="d71572ce-aea6-4a3a-9d7a-c1bc96c12f67" providerId="ADAL" clId="{7B6E7004-A998-4D8A-B662-5164ED62D55F}" dt="2022-11-01T11:57:20.299" v="11165" actId="1076"/>
          <ac:spMkLst>
            <pc:docMk/>
            <pc:sldMk cId="1427595971" sldId="1392"/>
            <ac:spMk id="29" creationId="{243C3EA3-32B4-5569-B484-777D472EED4D}"/>
          </ac:spMkLst>
        </pc:s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3" creationId="{65A857AC-71D4-F6CD-CCD8-3D7E642348B2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7" creationId="{52D95FB4-5166-A887-0907-7AC773562C9E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0" creationId="{B001BEDC-9A58-3637-A4C5-708CF4E54686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3" creationId="{F49E5D71-6B94-6C20-5699-6D63B61C95CB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6" creationId="{41A08868-B547-891B-8FB7-5736A60F529E}"/>
          </ac:grpSpMkLst>
        </pc:grpChg>
      </pc:sldChg>
      <pc:sldChg chg="del">
        <pc:chgData name="Soheil Abbasloo" userId="d71572ce-aea6-4a3a-9d7a-c1bc96c12f67" providerId="ADAL" clId="{7B6E7004-A998-4D8A-B662-5164ED62D55F}" dt="2022-10-31T14:32:41.637" v="1049" actId="47"/>
        <pc:sldMkLst>
          <pc:docMk/>
          <pc:sldMk cId="1856767923" sldId="1394"/>
        </pc:sldMkLst>
      </pc:sldChg>
      <pc:sldChg chg="del">
        <pc:chgData name="Soheil Abbasloo" userId="d71572ce-aea6-4a3a-9d7a-c1bc96c12f67" providerId="ADAL" clId="{7B6E7004-A998-4D8A-B662-5164ED62D55F}" dt="2022-10-31T14:33:10.558" v="1081" actId="47"/>
        <pc:sldMkLst>
          <pc:docMk/>
          <pc:sldMk cId="3706571396" sldId="1396"/>
        </pc:sldMkLst>
      </pc:sldChg>
      <pc:sldChg chg="del">
        <pc:chgData name="Soheil Abbasloo" userId="d71572ce-aea6-4a3a-9d7a-c1bc96c12f67" providerId="ADAL" clId="{7B6E7004-A998-4D8A-B662-5164ED62D55F}" dt="2022-10-31T14:33:12.614" v="1083" actId="47"/>
        <pc:sldMkLst>
          <pc:docMk/>
          <pc:sldMk cId="2520227980" sldId="1397"/>
        </pc:sldMkLst>
      </pc:sldChg>
      <pc:sldChg chg="del">
        <pc:chgData name="Soheil Abbasloo" userId="d71572ce-aea6-4a3a-9d7a-c1bc96c12f67" providerId="ADAL" clId="{7B6E7004-A998-4D8A-B662-5164ED62D55F}" dt="2022-10-31T14:32:44.017" v="1054" actId="47"/>
        <pc:sldMkLst>
          <pc:docMk/>
          <pc:sldMk cId="541956625" sldId="1398"/>
        </pc:sldMkLst>
      </pc:sldChg>
      <pc:sldChg chg="addSp delSp modSp new mod modAnim">
        <pc:chgData name="Soheil Abbasloo" userId="d71572ce-aea6-4a3a-9d7a-c1bc96c12f67" providerId="ADAL" clId="{7B6E7004-A998-4D8A-B662-5164ED62D55F}" dt="2022-10-31T15:45:08.143" v="2269"/>
        <pc:sldMkLst>
          <pc:docMk/>
          <pc:sldMk cId="2644149326" sldId="1399"/>
        </pc:sldMkLst>
        <pc:spChg chg="mod">
          <ac:chgData name="Soheil Abbasloo" userId="d71572ce-aea6-4a3a-9d7a-c1bc96c12f67" providerId="ADAL" clId="{7B6E7004-A998-4D8A-B662-5164ED62D55F}" dt="2022-10-31T15:44:59.874" v="2268" actId="14100"/>
          <ac:spMkLst>
            <pc:docMk/>
            <pc:sldMk cId="2644149326" sldId="1399"/>
            <ac:spMk id="3" creationId="{4027F395-6CAE-C57D-0240-4F56DFE568A9}"/>
          </ac:spMkLst>
        </pc:spChg>
        <pc:spChg chg="mod">
          <ac:chgData name="Soheil Abbasloo" userId="d71572ce-aea6-4a3a-9d7a-c1bc96c12f67" providerId="ADAL" clId="{7B6E7004-A998-4D8A-B662-5164ED62D55F}" dt="2022-10-31T14:30:40.174" v="990" actId="20577"/>
          <ac:spMkLst>
            <pc:docMk/>
            <pc:sldMk cId="2644149326" sldId="1399"/>
            <ac:spMk id="4" creationId="{5A5309F1-B7ED-B3A2-2DCA-3045AA5C21A8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9" creationId="{6BFDBB59-5E9B-D516-CD4D-CB3A86DAEC1F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0" creationId="{E752119E-0B83-7C3B-A151-581CBCE5837C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1" creationId="{88AAA280-A525-4BAF-9FB2-14AEEA297B7D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2" creationId="{4328A4C5-F6CD-3C19-ECA5-2BF298F4916B}"/>
          </ac:spMkLst>
        </pc:spChg>
        <pc:grpChg chg="add mod">
          <ac:chgData name="Soheil Abbasloo" userId="d71572ce-aea6-4a3a-9d7a-c1bc96c12f67" providerId="ADAL" clId="{7B6E7004-A998-4D8A-B662-5164ED62D55F}" dt="2022-10-31T14:11:01.281" v="432"/>
          <ac:grpSpMkLst>
            <pc:docMk/>
            <pc:sldMk cId="2644149326" sldId="1399"/>
            <ac:grpSpMk id="7" creationId="{66E6A777-E98E-3DDA-16F2-5DEFD75F81F6}"/>
          </ac:grpSpMkLst>
        </pc:grpChg>
        <pc:grpChg chg="add mod">
          <ac:chgData name="Soheil Abbasloo" userId="d71572ce-aea6-4a3a-9d7a-c1bc96c12f67" providerId="ADAL" clId="{7B6E7004-A998-4D8A-B662-5164ED62D55F}" dt="2022-10-31T14:11:01.281" v="432"/>
          <ac:grpSpMkLst>
            <pc:docMk/>
            <pc:sldMk cId="2644149326" sldId="1399"/>
            <ac:grpSpMk id="8" creationId="{4673CD92-C2F0-FF38-CADF-8EEFDC4303C8}"/>
          </ac:grpSpMkLst>
        </pc:grpChg>
        <pc:picChg chg="add del">
          <ac:chgData name="Soheil Abbasloo" userId="d71572ce-aea6-4a3a-9d7a-c1bc96c12f67" providerId="ADAL" clId="{7B6E7004-A998-4D8A-B662-5164ED62D55F}" dt="2022-10-31T13:56:57.660" v="102" actId="478"/>
          <ac:picMkLst>
            <pc:docMk/>
            <pc:sldMk cId="2644149326" sldId="1399"/>
            <ac:picMk id="6" creationId="{E3F8904B-FEE8-2FEB-6C94-AB3841BB5D6D}"/>
          </ac:picMkLst>
        </pc:picChg>
        <pc:picChg chg="add del mod">
          <ac:chgData name="Soheil Abbasloo" userId="d71572ce-aea6-4a3a-9d7a-c1bc96c12f67" providerId="ADAL" clId="{7B6E7004-A998-4D8A-B662-5164ED62D55F}" dt="2022-10-31T15:42:52.569" v="2199" actId="478"/>
          <ac:picMkLst>
            <pc:docMk/>
            <pc:sldMk cId="2644149326" sldId="1399"/>
            <ac:picMk id="14" creationId="{D4C4CD84-76DC-A6A1-B184-B254B562B360}"/>
          </ac:picMkLst>
        </pc:picChg>
        <pc:picChg chg="add mod">
          <ac:chgData name="Soheil Abbasloo" userId="d71572ce-aea6-4a3a-9d7a-c1bc96c12f67" providerId="ADAL" clId="{7B6E7004-A998-4D8A-B662-5164ED62D55F}" dt="2022-10-31T15:43:52.084" v="2253" actId="1076"/>
          <ac:picMkLst>
            <pc:docMk/>
            <pc:sldMk cId="2644149326" sldId="1399"/>
            <ac:picMk id="16" creationId="{EA3F600C-3AFD-0DF5-B7B2-9D153FA01047}"/>
          </ac:picMkLst>
        </pc:picChg>
        <pc:picChg chg="add del mod">
          <ac:chgData name="Soheil Abbasloo" userId="d71572ce-aea6-4a3a-9d7a-c1bc96c12f67" providerId="ADAL" clId="{7B6E7004-A998-4D8A-B662-5164ED62D55F}" dt="2022-10-31T13:57:59.986" v="109" actId="478"/>
          <ac:picMkLst>
            <pc:docMk/>
            <pc:sldMk cId="2644149326" sldId="1399"/>
            <ac:picMk id="1026" creationId="{4084DCEE-FD80-2393-D36A-E882DB5BDAF8}"/>
          </ac:picMkLst>
        </pc:picChg>
        <pc:picChg chg="add mod">
          <ac:chgData name="Soheil Abbasloo" userId="d71572ce-aea6-4a3a-9d7a-c1bc96c12f67" providerId="ADAL" clId="{7B6E7004-A998-4D8A-B662-5164ED62D55F}" dt="2022-10-31T15:43:48.452" v="2252" actId="1076"/>
          <ac:picMkLst>
            <pc:docMk/>
            <pc:sldMk cId="2644149326" sldId="1399"/>
            <ac:picMk id="1028" creationId="{F94DE507-501A-A747-C217-6FBDE6377359}"/>
          </ac:picMkLst>
        </pc:picChg>
      </pc:sldChg>
      <pc:sldChg chg="new del">
        <pc:chgData name="Soheil Abbasloo" userId="d71572ce-aea6-4a3a-9d7a-c1bc96c12f67" providerId="ADAL" clId="{7B6E7004-A998-4D8A-B662-5164ED62D55F}" dt="2022-10-31T14:02:07.345" v="199" actId="47"/>
        <pc:sldMkLst>
          <pc:docMk/>
          <pc:sldMk cId="501220361" sldId="1400"/>
        </pc:sldMkLst>
      </pc:sldChg>
      <pc:sldChg chg="addSp delSp modSp add mod modClrScheme modAnim chgLayout">
        <pc:chgData name="Soheil Abbasloo" userId="d71572ce-aea6-4a3a-9d7a-c1bc96c12f67" providerId="ADAL" clId="{7B6E7004-A998-4D8A-B662-5164ED62D55F}" dt="2022-10-31T18:27:58.717" v="4563" actId="15"/>
        <pc:sldMkLst>
          <pc:docMk/>
          <pc:sldMk cId="1734703878" sldId="1400"/>
        </pc:sldMkLst>
        <pc:spChg chg="mod ord">
          <ac:chgData name="Soheil Abbasloo" userId="d71572ce-aea6-4a3a-9d7a-c1bc96c12f67" providerId="ADAL" clId="{7B6E7004-A998-4D8A-B662-5164ED62D55F}" dt="2022-10-31T14:16:56.401" v="589" actId="700"/>
          <ac:spMkLst>
            <pc:docMk/>
            <pc:sldMk cId="1734703878" sldId="1400"/>
            <ac:spMk id="2" creationId="{3104E616-840C-2B4C-B7B1-97200A5E1C4E}"/>
          </ac:spMkLst>
        </pc:spChg>
        <pc:spChg chg="add del mod ord">
          <ac:chgData name="Soheil Abbasloo" userId="d71572ce-aea6-4a3a-9d7a-c1bc96c12f67" providerId="ADAL" clId="{7B6E7004-A998-4D8A-B662-5164ED62D55F}" dt="2022-10-31T14:17:05.295" v="591" actId="478"/>
          <ac:spMkLst>
            <pc:docMk/>
            <pc:sldMk cId="1734703878" sldId="1400"/>
            <ac:spMk id="3" creationId="{3B779011-BE4E-F4D0-ECCF-3FA37C4746AC}"/>
          </ac:spMkLst>
        </pc:spChg>
        <pc:spChg chg="add mod ord">
          <ac:chgData name="Soheil Abbasloo" userId="d71572ce-aea6-4a3a-9d7a-c1bc96c12f67" providerId="ADAL" clId="{7B6E7004-A998-4D8A-B662-5164ED62D55F}" dt="2022-10-31T18:27:58.717" v="4563" actId="15"/>
          <ac:spMkLst>
            <pc:docMk/>
            <pc:sldMk cId="1734703878" sldId="1400"/>
            <ac:spMk id="4" creationId="{5FD7C8B3-51A0-BD10-BE3E-89C6ADC3FC8B}"/>
          </ac:spMkLst>
        </pc:spChg>
        <pc:graphicFrameChg chg="mod">
          <ac:chgData name="Soheil Abbasloo" userId="d71572ce-aea6-4a3a-9d7a-c1bc96c12f67" providerId="ADAL" clId="{7B6E7004-A998-4D8A-B662-5164ED62D55F}" dt="2022-10-31T14:16:50.749" v="588" actId="1076"/>
          <ac:graphicFrameMkLst>
            <pc:docMk/>
            <pc:sldMk cId="1734703878" sldId="1400"/>
            <ac:graphicFrameMk id="5" creationId="{6558798D-4B8E-2A06-2EE2-D0F402C1DE56}"/>
          </ac:graphicFrameMkLst>
        </pc:graphicFrameChg>
      </pc:sldChg>
      <pc:sldChg chg="modSp add del">
        <pc:chgData name="Soheil Abbasloo" userId="d71572ce-aea6-4a3a-9d7a-c1bc96c12f67" providerId="ADAL" clId="{7B6E7004-A998-4D8A-B662-5164ED62D55F}" dt="2022-10-31T14:19:14.117" v="728" actId="47"/>
        <pc:sldMkLst>
          <pc:docMk/>
          <pc:sldMk cId="2015230766" sldId="1401"/>
        </pc:sldMkLst>
        <pc:graphicFrameChg chg="mod">
          <ac:chgData name="Soheil Abbasloo" userId="d71572ce-aea6-4a3a-9d7a-c1bc96c12f67" providerId="ADAL" clId="{7B6E7004-A998-4D8A-B662-5164ED62D55F}" dt="2022-10-31T14:19:04.456" v="727" actId="20577"/>
          <ac:graphicFrameMkLst>
            <pc:docMk/>
            <pc:sldMk cId="2015230766" sldId="1401"/>
            <ac:graphicFrameMk id="5" creationId="{6558798D-4B8E-2A06-2EE2-D0F402C1DE56}"/>
          </ac:graphicFrameMkLst>
        </pc:graphicFrameChg>
      </pc:sldChg>
      <pc:sldChg chg="addSp modSp add mod modAnim">
        <pc:chgData name="Soheil Abbasloo" userId="d71572ce-aea6-4a3a-9d7a-c1bc96c12f67" providerId="ADAL" clId="{7B6E7004-A998-4D8A-B662-5164ED62D55F}" dt="2022-10-31T18:28:13.142" v="4574" actId="20577"/>
        <pc:sldMkLst>
          <pc:docMk/>
          <pc:sldMk cId="2245166122" sldId="1401"/>
        </pc:sldMkLst>
        <pc:spChg chg="add mod">
          <ac:chgData name="Soheil Abbasloo" userId="d71572ce-aea6-4a3a-9d7a-c1bc96c12f67" providerId="ADAL" clId="{7B6E7004-A998-4D8A-B662-5164ED62D55F}" dt="2022-10-31T14:19:54.999" v="737" actId="208"/>
          <ac:spMkLst>
            <pc:docMk/>
            <pc:sldMk cId="2245166122" sldId="1401"/>
            <ac:spMk id="3" creationId="{492072ED-B82D-9BFE-1434-1B33368AA423}"/>
          </ac:spMkLst>
        </pc:spChg>
        <pc:spChg chg="mod">
          <ac:chgData name="Soheil Abbasloo" userId="d71572ce-aea6-4a3a-9d7a-c1bc96c12f67" providerId="ADAL" clId="{7B6E7004-A998-4D8A-B662-5164ED62D55F}" dt="2022-10-31T18:28:13.142" v="4574" actId="20577"/>
          <ac:spMkLst>
            <pc:docMk/>
            <pc:sldMk cId="2245166122" sldId="1401"/>
            <ac:spMk id="4" creationId="{5FD7C8B3-51A0-BD10-BE3E-89C6ADC3FC8B}"/>
          </ac:spMkLst>
        </pc:spChg>
        <pc:graphicFrameChg chg="mod">
          <ac:chgData name="Soheil Abbasloo" userId="d71572ce-aea6-4a3a-9d7a-c1bc96c12f67" providerId="ADAL" clId="{7B6E7004-A998-4D8A-B662-5164ED62D55F}" dt="2022-10-31T14:20:04.599" v="741" actId="113"/>
          <ac:graphicFrameMkLst>
            <pc:docMk/>
            <pc:sldMk cId="2245166122" sldId="1401"/>
            <ac:graphicFrameMk id="5" creationId="{6558798D-4B8E-2A06-2EE2-D0F402C1DE56}"/>
          </ac:graphicFrameMkLst>
        </pc:graphicFrameChg>
      </pc:sldChg>
      <pc:sldChg chg="addSp delSp modSp new mod modClrScheme chgLayout">
        <pc:chgData name="Soheil Abbasloo" userId="d71572ce-aea6-4a3a-9d7a-c1bc96c12f67" providerId="ADAL" clId="{7B6E7004-A998-4D8A-B662-5164ED62D55F}" dt="2022-10-31T14:31:57.278" v="1015" actId="478"/>
        <pc:sldMkLst>
          <pc:docMk/>
          <pc:sldMk cId="1317983630" sldId="1402"/>
        </pc:sldMkLst>
        <pc:spChg chg="mod ord">
          <ac:chgData name="Soheil Abbasloo" userId="d71572ce-aea6-4a3a-9d7a-c1bc96c12f67" providerId="ADAL" clId="{7B6E7004-A998-4D8A-B662-5164ED62D55F}" dt="2022-10-31T14:31:36.954" v="991" actId="700"/>
          <ac:spMkLst>
            <pc:docMk/>
            <pc:sldMk cId="1317983630" sldId="1402"/>
            <ac:spMk id="2" creationId="{9722C014-A1EB-C8ED-BA22-53048528FBFA}"/>
          </ac:spMkLst>
        </pc:spChg>
        <pc:spChg chg="add mod ord">
          <ac:chgData name="Soheil Abbasloo" userId="d71572ce-aea6-4a3a-9d7a-c1bc96c12f67" providerId="ADAL" clId="{7B6E7004-A998-4D8A-B662-5164ED62D55F}" dt="2022-10-31T14:31:49.754" v="1014" actId="404"/>
          <ac:spMkLst>
            <pc:docMk/>
            <pc:sldMk cId="1317983630" sldId="1402"/>
            <ac:spMk id="3" creationId="{1CBDF9AF-3B23-01BC-79EF-29BF7F4AC544}"/>
          </ac:spMkLst>
        </pc:spChg>
        <pc:spChg chg="add del mod ord">
          <ac:chgData name="Soheil Abbasloo" userId="d71572ce-aea6-4a3a-9d7a-c1bc96c12f67" providerId="ADAL" clId="{7B6E7004-A998-4D8A-B662-5164ED62D55F}" dt="2022-10-31T14:31:57.278" v="1015" actId="478"/>
          <ac:spMkLst>
            <pc:docMk/>
            <pc:sldMk cId="1317983630" sldId="1402"/>
            <ac:spMk id="4" creationId="{29006D52-8426-05C9-24B5-CEB68241533A}"/>
          </ac:spMkLst>
        </pc:spChg>
      </pc:sldChg>
      <pc:sldChg chg="addSp modSp new del mod modClrScheme chgLayout">
        <pc:chgData name="Soheil Abbasloo" userId="d71572ce-aea6-4a3a-9d7a-c1bc96c12f67" providerId="ADAL" clId="{7B6E7004-A998-4D8A-B662-5164ED62D55F}" dt="2022-10-31T14:30:24.740" v="984" actId="47"/>
        <pc:sldMkLst>
          <pc:docMk/>
          <pc:sldMk cId="4187266130" sldId="1403"/>
        </pc:sldMkLst>
        <pc:spChg chg="mod ord">
          <ac:chgData name="Soheil Abbasloo" userId="d71572ce-aea6-4a3a-9d7a-c1bc96c12f67" providerId="ADAL" clId="{7B6E7004-A998-4D8A-B662-5164ED62D55F}" dt="2022-10-31T14:27:40.364" v="912" actId="700"/>
          <ac:spMkLst>
            <pc:docMk/>
            <pc:sldMk cId="4187266130" sldId="1403"/>
            <ac:spMk id="2" creationId="{0096683E-82FB-1BE7-2DB9-725D55A3C268}"/>
          </ac:spMkLst>
        </pc:spChg>
        <pc:spChg chg="add mod ord">
          <ac:chgData name="Soheil Abbasloo" userId="d71572ce-aea6-4a3a-9d7a-c1bc96c12f67" providerId="ADAL" clId="{7B6E7004-A998-4D8A-B662-5164ED62D55F}" dt="2022-10-31T14:28:03.312" v="952" actId="20577"/>
          <ac:spMkLst>
            <pc:docMk/>
            <pc:sldMk cId="4187266130" sldId="1403"/>
            <ac:spMk id="3" creationId="{9AE30146-972D-F19B-3E84-017CB893CB32}"/>
          </ac:spMkLst>
        </pc:spChg>
        <pc:spChg chg="add mod ord">
          <ac:chgData name="Soheil Abbasloo" userId="d71572ce-aea6-4a3a-9d7a-c1bc96c12f67" providerId="ADAL" clId="{7B6E7004-A998-4D8A-B662-5164ED62D55F}" dt="2022-10-31T14:27:40.364" v="912" actId="700"/>
          <ac:spMkLst>
            <pc:docMk/>
            <pc:sldMk cId="4187266130" sldId="1403"/>
            <ac:spMk id="4" creationId="{B5E2CDEF-3348-81D4-A9A7-C88762A7E272}"/>
          </ac:spMkLst>
        </pc:spChg>
      </pc:sldChg>
      <pc:sldChg chg="addSp modSp new mod modClrScheme modAnim chgLayout">
        <pc:chgData name="Soheil Abbasloo" userId="d71572ce-aea6-4a3a-9d7a-c1bc96c12f67" providerId="ADAL" clId="{7B6E7004-A998-4D8A-B662-5164ED62D55F}" dt="2022-11-01T13:36:37.068" v="11264"/>
        <pc:sldMkLst>
          <pc:docMk/>
          <pc:sldMk cId="4216266140" sldId="1403"/>
        </pc:sldMkLst>
        <pc:spChg chg="mod ord">
          <ac:chgData name="Soheil Abbasloo" userId="d71572ce-aea6-4a3a-9d7a-c1bc96c12f67" providerId="ADAL" clId="{7B6E7004-A998-4D8A-B662-5164ED62D55F}" dt="2022-10-31T14:33:29.432" v="1089" actId="700"/>
          <ac:spMkLst>
            <pc:docMk/>
            <pc:sldMk cId="4216266140" sldId="1403"/>
            <ac:spMk id="2" creationId="{638AED85-56CC-BD64-434C-F222A307D241}"/>
          </ac:spMkLst>
        </pc:spChg>
        <pc:spChg chg="add mod ord">
          <ac:chgData name="Soheil Abbasloo" userId="d71572ce-aea6-4a3a-9d7a-c1bc96c12f67" providerId="ADAL" clId="{7B6E7004-A998-4D8A-B662-5164ED62D55F}" dt="2022-10-31T14:33:35.584" v="1103" actId="20577"/>
          <ac:spMkLst>
            <pc:docMk/>
            <pc:sldMk cId="4216266140" sldId="1403"/>
            <ac:spMk id="3" creationId="{B3FC480C-3EEF-E136-5CF0-DFD79DD7EEDC}"/>
          </ac:spMkLst>
        </pc:spChg>
        <pc:spChg chg="add mod ord">
          <ac:chgData name="Soheil Abbasloo" userId="d71572ce-aea6-4a3a-9d7a-c1bc96c12f67" providerId="ADAL" clId="{7B6E7004-A998-4D8A-B662-5164ED62D55F}" dt="2022-11-01T00:23:40.658" v="11066" actId="20577"/>
          <ac:spMkLst>
            <pc:docMk/>
            <pc:sldMk cId="4216266140" sldId="1403"/>
            <ac:spMk id="4" creationId="{64B2050C-AB76-8823-E280-24C070AF2453}"/>
          </ac:spMkLst>
        </pc:spChg>
      </pc:sldChg>
      <pc:sldChg chg="modSp new del mod">
        <pc:chgData name="Soheil Abbasloo" userId="d71572ce-aea6-4a3a-9d7a-c1bc96c12f67" providerId="ADAL" clId="{7B6E7004-A998-4D8A-B662-5164ED62D55F}" dt="2022-10-31T16:21:22.375" v="2711" actId="47"/>
        <pc:sldMkLst>
          <pc:docMk/>
          <pc:sldMk cId="4006255155" sldId="1404"/>
        </pc:sldMkLst>
        <pc:spChg chg="mod">
          <ac:chgData name="Soheil Abbasloo" userId="d71572ce-aea6-4a3a-9d7a-c1bc96c12f67" providerId="ADAL" clId="{7B6E7004-A998-4D8A-B662-5164ED62D55F}" dt="2022-10-31T16:16:06.944" v="2628" actId="15"/>
          <ac:spMkLst>
            <pc:docMk/>
            <pc:sldMk cId="4006255155" sldId="1404"/>
            <ac:spMk id="3" creationId="{30AC2F54-44D5-D9DF-6D1D-5BB979F878BD}"/>
          </ac:spMkLst>
        </pc:spChg>
        <pc:spChg chg="mod">
          <ac:chgData name="Soheil Abbasloo" userId="d71572ce-aea6-4a3a-9d7a-c1bc96c12f67" providerId="ADAL" clId="{7B6E7004-A998-4D8A-B662-5164ED62D55F}" dt="2022-10-31T16:16:15.552" v="2634" actId="20577"/>
          <ac:spMkLst>
            <pc:docMk/>
            <pc:sldMk cId="4006255155" sldId="1404"/>
            <ac:spMk id="4" creationId="{187CDFDA-1F83-CF81-B619-5E7E0CBC6CA8}"/>
          </ac:spMkLst>
        </pc:spChg>
      </pc:sldChg>
      <pc:sldChg chg="addSp delSp modSp new mod modClrScheme chgLayout">
        <pc:chgData name="Soheil Abbasloo" userId="d71572ce-aea6-4a3a-9d7a-c1bc96c12f67" providerId="ADAL" clId="{7B6E7004-A998-4D8A-B662-5164ED62D55F}" dt="2022-10-31T14:43:58.338" v="1474" actId="20577"/>
        <pc:sldMkLst>
          <pc:docMk/>
          <pc:sldMk cId="809654792" sldId="1405"/>
        </pc:sldMkLst>
        <pc:spChg chg="mod ord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2" creationId="{74142708-5C79-4BD6-94CA-053E243F7ABF}"/>
          </ac:spMkLst>
        </pc:spChg>
        <pc:spChg chg="del mod ord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3" creationId="{6F28FDF1-7990-214F-B509-D4C62D2F8679}"/>
          </ac:spMkLst>
        </pc:spChg>
        <pc:spChg chg="del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4" creationId="{5376880B-546F-5B1B-79E6-78426A7E3DF2}"/>
          </ac:spMkLst>
        </pc:spChg>
        <pc:spChg chg="add mod ord">
          <ac:chgData name="Soheil Abbasloo" userId="d71572ce-aea6-4a3a-9d7a-c1bc96c12f67" providerId="ADAL" clId="{7B6E7004-A998-4D8A-B662-5164ED62D55F}" dt="2022-10-31T14:43:58.338" v="1474" actId="20577"/>
          <ac:spMkLst>
            <pc:docMk/>
            <pc:sldMk cId="809654792" sldId="1405"/>
            <ac:spMk id="5" creationId="{DD5521D5-2F37-7DBD-D36E-6AF11B8119C5}"/>
          </ac:spMkLst>
        </pc:spChg>
      </pc:sldChg>
      <pc:sldChg chg="delSp add del setBg delDesignElem">
        <pc:chgData name="Soheil Abbasloo" userId="d71572ce-aea6-4a3a-9d7a-c1bc96c12f67" providerId="ADAL" clId="{7B6E7004-A998-4D8A-B662-5164ED62D55F}" dt="2022-10-31T14:59:55.288" v="1783" actId="47"/>
        <pc:sldMkLst>
          <pc:docMk/>
          <pc:sldMk cId="2238635456" sldId="1406"/>
        </pc:sldMkLst>
        <pc:spChg chg="del">
          <ac:chgData name="Soheil Abbasloo" userId="d71572ce-aea6-4a3a-9d7a-c1bc96c12f67" providerId="ADAL" clId="{7B6E7004-A998-4D8A-B662-5164ED62D55F}" dt="2022-10-31T14:44:10.620" v="1476"/>
          <ac:spMkLst>
            <pc:docMk/>
            <pc:sldMk cId="2238635456" sldId="1406"/>
            <ac:spMk id="25" creationId="{37C89E4B-3C9F-44B9-8B86-D9E3D112D8EC}"/>
          </ac:spMkLst>
        </pc:spChg>
        <pc:cxnChg chg="del">
          <ac:chgData name="Soheil Abbasloo" userId="d71572ce-aea6-4a3a-9d7a-c1bc96c12f67" providerId="ADAL" clId="{7B6E7004-A998-4D8A-B662-5164ED62D55F}" dt="2022-10-31T14:44:10.620" v="1476"/>
          <ac:cxnSpMkLst>
            <pc:docMk/>
            <pc:sldMk cId="2238635456" sldId="1406"/>
            <ac:cxnSpMk id="26" creationId="{AA2EAA10-076F-46BD-8F0F-B9A2FB77A85C}"/>
          </ac:cxnSpMkLst>
        </pc:cxnChg>
        <pc:cxnChg chg="del">
          <ac:chgData name="Soheil Abbasloo" userId="d71572ce-aea6-4a3a-9d7a-c1bc96c12f67" providerId="ADAL" clId="{7B6E7004-A998-4D8A-B662-5164ED62D55F}" dt="2022-10-31T14:44:10.620" v="1476"/>
          <ac:cxnSpMkLst>
            <pc:docMk/>
            <pc:sldMk cId="2238635456" sldId="1406"/>
            <ac:cxnSpMk id="27" creationId="{D891E407-403B-4764-86C9-33A56D3BCAA3}"/>
          </ac:cxnSpMkLst>
        </pc:cxnChg>
      </pc:sldChg>
      <pc:sldChg chg="addSp delSp modSp add mod setBg modClrScheme modAnim chgLayout">
        <pc:chgData name="Soheil Abbasloo" userId="d71572ce-aea6-4a3a-9d7a-c1bc96c12f67" providerId="ADAL" clId="{7B6E7004-A998-4D8A-B662-5164ED62D55F}" dt="2022-11-01T13:37:32.689" v="11272"/>
        <pc:sldMkLst>
          <pc:docMk/>
          <pc:sldMk cId="1692581173" sldId="1407"/>
        </pc:sldMkLst>
        <pc:spChg chg="add mod ord">
          <ac:chgData name="Soheil Abbasloo" userId="d71572ce-aea6-4a3a-9d7a-c1bc96c12f67" providerId="ADAL" clId="{7B6E7004-A998-4D8A-B662-5164ED62D55F}" dt="2022-10-31T15:56:59.799" v="2490" actId="207"/>
          <ac:spMkLst>
            <pc:docMk/>
            <pc:sldMk cId="1692581173" sldId="1407"/>
            <ac:spMk id="2" creationId="{3024C422-501E-3983-33B8-F27A6CBAE54F}"/>
          </ac:spMkLst>
        </pc:spChg>
        <pc:spChg chg="mod ord">
          <ac:chgData name="Soheil Abbasloo" userId="d71572ce-aea6-4a3a-9d7a-c1bc96c12f67" providerId="ADAL" clId="{7B6E7004-A998-4D8A-B662-5164ED62D55F}" dt="2022-10-31T14:47:17.737" v="1572" actId="700"/>
          <ac:spMkLst>
            <pc:docMk/>
            <pc:sldMk cId="1692581173" sldId="1407"/>
            <ac:spMk id="3" creationId="{1B048F0B-057E-4BB0-B8FE-B755F4FEC5F0}"/>
          </ac:spMkLst>
        </pc:spChg>
        <pc:spChg chg="add del mod ord">
          <ac:chgData name="Soheil Abbasloo" userId="d71572ce-aea6-4a3a-9d7a-c1bc96c12f67" providerId="ADAL" clId="{7B6E7004-A998-4D8A-B662-5164ED62D55F}" dt="2022-10-31T14:57:13.245" v="1780" actId="478"/>
          <ac:spMkLst>
            <pc:docMk/>
            <pc:sldMk cId="1692581173" sldId="1407"/>
            <ac:spMk id="4" creationId="{E926FA92-EFE7-1CB0-A1DA-446F198F7E0E}"/>
          </ac:spMkLst>
        </pc:spChg>
        <pc:spChg chg="add mod ord">
          <ac:chgData name="Soheil Abbasloo" userId="d71572ce-aea6-4a3a-9d7a-c1bc96c12f67" providerId="ADAL" clId="{7B6E7004-A998-4D8A-B662-5164ED62D55F}" dt="2022-11-01T13:34:56.673" v="11261" actId="20577"/>
          <ac:spMkLst>
            <pc:docMk/>
            <pc:sldMk cId="1692581173" sldId="1407"/>
            <ac:spMk id="5" creationId="{A47DAC81-A627-41DD-CA97-25195DD50708}"/>
          </ac:spMkLst>
        </pc:spChg>
        <pc:picChg chg="mod ord">
          <ac:chgData name="Soheil Abbasloo" userId="d71572ce-aea6-4a3a-9d7a-c1bc96c12f67" providerId="ADAL" clId="{7B6E7004-A998-4D8A-B662-5164ED62D55F}" dt="2022-10-31T14:47:27.907" v="1574" actId="167"/>
          <ac:picMkLst>
            <pc:docMk/>
            <pc:sldMk cId="1692581173" sldId="1407"/>
            <ac:picMk id="24" creationId="{781699FD-6050-4FFF-A6C1-2E4F93206833}"/>
          </ac:picMkLst>
        </pc:picChg>
      </pc:sldChg>
      <pc:sldChg chg="new del">
        <pc:chgData name="Soheil Abbasloo" userId="d71572ce-aea6-4a3a-9d7a-c1bc96c12f67" providerId="ADAL" clId="{7B6E7004-A998-4D8A-B662-5164ED62D55F}" dt="2022-10-31T15:00:20.923" v="1786" actId="47"/>
        <pc:sldMkLst>
          <pc:docMk/>
          <pc:sldMk cId="83953523" sldId="1408"/>
        </pc:sldMkLst>
      </pc:sldChg>
      <pc:sldChg chg="addSp delSp modSp add mod modClrScheme modAnim chgLayout">
        <pc:chgData name="Soheil Abbasloo" userId="d71572ce-aea6-4a3a-9d7a-c1bc96c12f67" providerId="ADAL" clId="{7B6E7004-A998-4D8A-B662-5164ED62D55F}" dt="2022-10-31T15:31:10.299" v="2157" actId="113"/>
        <pc:sldMkLst>
          <pc:docMk/>
          <pc:sldMk cId="147717883" sldId="1409"/>
        </pc:sldMkLst>
        <pc:spChg chg="mod ord">
          <ac:chgData name="Soheil Abbasloo" userId="d71572ce-aea6-4a3a-9d7a-c1bc96c12f67" providerId="ADAL" clId="{7B6E7004-A998-4D8A-B662-5164ED62D55F}" dt="2022-10-31T15:00:52.015" v="1789" actId="700"/>
          <ac:spMkLst>
            <pc:docMk/>
            <pc:sldMk cId="147717883" sldId="1409"/>
            <ac:spMk id="2" creationId="{74142708-5C79-4BD6-94CA-053E243F7ABF}"/>
          </ac:spMkLst>
        </pc:spChg>
        <pc:spChg chg="add del mod ord">
          <ac:chgData name="Soheil Abbasloo" userId="d71572ce-aea6-4a3a-9d7a-c1bc96c12f67" providerId="ADAL" clId="{7B6E7004-A998-4D8A-B662-5164ED62D55F}" dt="2022-10-31T15:00:48.031" v="1788" actId="700"/>
          <ac:spMkLst>
            <pc:docMk/>
            <pc:sldMk cId="147717883" sldId="1409"/>
            <ac:spMk id="3" creationId="{5114D31D-948E-F54B-9B3A-302E4285F7F2}"/>
          </ac:spMkLst>
        </pc:spChg>
        <pc:spChg chg="add mod ord">
          <ac:chgData name="Soheil Abbasloo" userId="d71572ce-aea6-4a3a-9d7a-c1bc96c12f67" providerId="ADAL" clId="{7B6E7004-A998-4D8A-B662-5164ED62D55F}" dt="2022-10-31T15:31:10.299" v="2157" actId="113"/>
          <ac:spMkLst>
            <pc:docMk/>
            <pc:sldMk cId="147717883" sldId="1409"/>
            <ac:spMk id="4" creationId="{DC042D69-AF21-E8EE-6FBD-EB39D04A676B}"/>
          </ac:spMkLst>
        </pc:spChg>
        <pc:spChg chg="mod ord">
          <ac:chgData name="Soheil Abbasloo" userId="d71572ce-aea6-4a3a-9d7a-c1bc96c12f67" providerId="ADAL" clId="{7B6E7004-A998-4D8A-B662-5164ED62D55F}" dt="2022-10-31T15:25:41.717" v="2148" actId="113"/>
          <ac:spMkLst>
            <pc:docMk/>
            <pc:sldMk cId="147717883" sldId="1409"/>
            <ac:spMk id="5" creationId="{DD5521D5-2F37-7DBD-D36E-6AF11B8119C5}"/>
          </ac:spMkLst>
        </pc:spChg>
      </pc:sldChg>
      <pc:sldChg chg="add">
        <pc:chgData name="Soheil Abbasloo" userId="d71572ce-aea6-4a3a-9d7a-c1bc96c12f67" providerId="ADAL" clId="{7B6E7004-A998-4D8A-B662-5164ED62D55F}" dt="2022-10-31T21:43:49.409" v="8412"/>
        <pc:sldMkLst>
          <pc:docMk/>
          <pc:sldMk cId="1075699901" sldId="1410"/>
        </pc:sldMkLst>
      </pc:sldChg>
      <pc:sldChg chg="add del">
        <pc:chgData name="Soheil Abbasloo" userId="d71572ce-aea6-4a3a-9d7a-c1bc96c12f67" providerId="ADAL" clId="{7B6E7004-A998-4D8A-B662-5164ED62D55F}" dt="2022-10-31T15:30:13.257" v="2151"/>
        <pc:sldMkLst>
          <pc:docMk/>
          <pc:sldMk cId="2256869086" sldId="1410"/>
        </pc:sldMkLst>
      </pc:sldChg>
      <pc:sldChg chg="addSp delSp modSp add del mod ord modClrScheme modAnim chgLayout">
        <pc:chgData name="Soheil Abbasloo" userId="d71572ce-aea6-4a3a-9d7a-c1bc96c12f67" providerId="ADAL" clId="{7B6E7004-A998-4D8A-B662-5164ED62D55F}" dt="2022-10-31T21:38:15.851" v="8255" actId="2696"/>
        <pc:sldMkLst>
          <pc:docMk/>
          <pc:sldMk cId="3332183989" sldId="1410"/>
        </pc:sldMkLst>
        <pc:spChg chg="mod ord">
          <ac:chgData name="Soheil Abbasloo" userId="d71572ce-aea6-4a3a-9d7a-c1bc96c12f67" providerId="ADAL" clId="{7B6E7004-A998-4D8A-B662-5164ED62D55F}" dt="2022-10-31T15:30:33.050" v="2154" actId="700"/>
          <ac:spMkLst>
            <pc:docMk/>
            <pc:sldMk cId="3332183989" sldId="1410"/>
            <ac:spMk id="2" creationId="{BEBEF491-CCD1-400B-90D9-2764A63398B9}"/>
          </ac:spMkLst>
        </pc:spChg>
        <pc:spChg chg="mod ord">
          <ac:chgData name="Soheil Abbasloo" userId="d71572ce-aea6-4a3a-9d7a-c1bc96c12f67" providerId="ADAL" clId="{7B6E7004-A998-4D8A-B662-5164ED62D55F}" dt="2022-10-31T15:47:45.372" v="2290" actId="2711"/>
          <ac:spMkLst>
            <pc:docMk/>
            <pc:sldMk cId="3332183989" sldId="1410"/>
            <ac:spMk id="4" creationId="{38B13D0C-56A3-4913-8BE5-4F384F64779F}"/>
          </ac:spMkLst>
        </pc:spChg>
        <pc:spChg chg="mod">
          <ac:chgData name="Soheil Abbasloo" userId="d71572ce-aea6-4a3a-9d7a-c1bc96c12f67" providerId="ADAL" clId="{7B6E7004-A998-4D8A-B662-5164ED62D55F}" dt="2022-10-31T16:05:06.209" v="2504" actId="14100"/>
          <ac:spMkLst>
            <pc:docMk/>
            <pc:sldMk cId="3332183989" sldId="1410"/>
            <ac:spMk id="28" creationId="{06EE9DC8-FAAB-4F83-B2F0-DCA742422E8C}"/>
          </ac:spMkLst>
        </pc:spChg>
        <pc:spChg chg="mod">
          <ac:chgData name="Soheil Abbasloo" userId="d71572ce-aea6-4a3a-9d7a-c1bc96c12f67" providerId="ADAL" clId="{7B6E7004-A998-4D8A-B662-5164ED62D55F}" dt="2022-10-31T15:53:59.322" v="2413" actId="1037"/>
          <ac:spMkLst>
            <pc:docMk/>
            <pc:sldMk cId="3332183989" sldId="1410"/>
            <ac:spMk id="29" creationId="{88FEFEF9-DBEB-449D-AE5E-24D24C4522FD}"/>
          </ac:spMkLst>
        </pc:spChg>
        <pc:spChg chg="mod">
          <ac:chgData name="Soheil Abbasloo" userId="d71572ce-aea6-4a3a-9d7a-c1bc96c12f67" providerId="ADAL" clId="{7B6E7004-A998-4D8A-B662-5164ED62D55F}" dt="2022-10-31T15:53:44.116" v="2398" actId="1037"/>
          <ac:spMkLst>
            <pc:docMk/>
            <pc:sldMk cId="3332183989" sldId="1410"/>
            <ac:spMk id="32" creationId="{3A9F4445-0B3F-44CC-A21F-78657E9CBB69}"/>
          </ac:spMkLst>
        </pc:spChg>
        <pc:spChg chg="mod">
          <ac:chgData name="Soheil Abbasloo" userId="d71572ce-aea6-4a3a-9d7a-c1bc96c12f67" providerId="ADAL" clId="{7B6E7004-A998-4D8A-B662-5164ED62D55F}" dt="2022-10-31T15:53:41.370" v="2392" actId="1037"/>
          <ac:spMkLst>
            <pc:docMk/>
            <pc:sldMk cId="3332183989" sldId="1410"/>
            <ac:spMk id="33" creationId="{3A2AD5B2-9EAE-402C-91C8-ADF895D259CC}"/>
          </ac:spMkLst>
        </pc:spChg>
        <pc:spChg chg="add del mod ord">
          <ac:chgData name="Soheil Abbasloo" userId="d71572ce-aea6-4a3a-9d7a-c1bc96c12f67" providerId="ADAL" clId="{7B6E7004-A998-4D8A-B662-5164ED62D55F}" dt="2022-10-31T15:30:33.050" v="2154" actId="700"/>
          <ac:spMkLst>
            <pc:docMk/>
            <pc:sldMk cId="3332183989" sldId="1410"/>
            <ac:spMk id="44" creationId="{9D390692-AA4B-5B80-C562-2D60D9EDB7FA}"/>
          </ac:spMkLst>
        </pc:spChg>
        <pc:spChg chg="add mod">
          <ac:chgData name="Soheil Abbasloo" userId="d71572ce-aea6-4a3a-9d7a-c1bc96c12f67" providerId="ADAL" clId="{7B6E7004-A998-4D8A-B662-5164ED62D55F}" dt="2022-10-31T15:53:22.845" v="2388" actId="20577"/>
          <ac:spMkLst>
            <pc:docMk/>
            <pc:sldMk cId="3332183989" sldId="1410"/>
            <ac:spMk id="45" creationId="{EAA542C9-40BA-AB89-BC9D-CB24C4349203}"/>
          </ac:spMkLst>
        </pc:spChg>
        <pc:spChg chg="mod">
          <ac:chgData name="Soheil Abbasloo" userId="d71572ce-aea6-4a3a-9d7a-c1bc96c12f67" providerId="ADAL" clId="{7B6E7004-A998-4D8A-B662-5164ED62D55F}" dt="2022-10-31T15:53:09.196" v="2384" actId="1076"/>
          <ac:spMkLst>
            <pc:docMk/>
            <pc:sldMk cId="3332183989" sldId="1410"/>
            <ac:spMk id="63" creationId="{BB407459-CC06-4119-931F-9104631BFA81}"/>
          </ac:spMkLst>
        </pc:spChg>
        <pc:spChg chg="mod">
          <ac:chgData name="Soheil Abbasloo" userId="d71572ce-aea6-4a3a-9d7a-c1bc96c12f67" providerId="ADAL" clId="{7B6E7004-A998-4D8A-B662-5164ED62D55F}" dt="2022-10-31T15:54:18.946" v="2442" actId="1037"/>
          <ac:spMkLst>
            <pc:docMk/>
            <pc:sldMk cId="3332183989" sldId="1410"/>
            <ac:spMk id="68" creationId="{ED2AD0F4-AB7A-48F2-8AA3-1297BD8B0634}"/>
          </ac:spMkLst>
        </pc:spChg>
        <pc:spChg chg="mod">
          <ac:chgData name="Soheil Abbasloo" userId="d71572ce-aea6-4a3a-9d7a-c1bc96c12f67" providerId="ADAL" clId="{7B6E7004-A998-4D8A-B662-5164ED62D55F}" dt="2022-10-31T15:54:22.680" v="2450" actId="1037"/>
          <ac:spMkLst>
            <pc:docMk/>
            <pc:sldMk cId="3332183989" sldId="1410"/>
            <ac:spMk id="69" creationId="{8A5F6703-9ED8-433F-8981-1A3CD73EC959}"/>
          </ac:spMkLst>
        </pc:spChg>
        <pc:spChg chg="mod">
          <ac:chgData name="Soheil Abbasloo" userId="d71572ce-aea6-4a3a-9d7a-c1bc96c12f67" providerId="ADAL" clId="{7B6E7004-A998-4D8A-B662-5164ED62D55F}" dt="2022-10-31T15:54:12.046" v="2421" actId="1036"/>
          <ac:spMkLst>
            <pc:docMk/>
            <pc:sldMk cId="3332183989" sldId="1410"/>
            <ac:spMk id="70" creationId="{927DF18B-35A4-44D4-9409-3FBFF4AD5766}"/>
          </ac:spMkLst>
        </pc:spChg>
        <pc:cxnChg chg="mod">
          <ac:chgData name="Soheil Abbasloo" userId="d71572ce-aea6-4a3a-9d7a-c1bc96c12f67" providerId="ADAL" clId="{7B6E7004-A998-4D8A-B662-5164ED62D55F}" dt="2022-10-31T15:53:01.369" v="2377" actId="1037"/>
          <ac:cxnSpMkLst>
            <pc:docMk/>
            <pc:sldMk cId="3332183989" sldId="1410"/>
            <ac:cxnSpMk id="78" creationId="{85F9D865-993D-4B12-B7BB-61ADAC23110E}"/>
          </ac:cxnSpMkLst>
        </pc:cxnChg>
      </pc:sldChg>
      <pc:sldChg chg="add del">
        <pc:chgData name="Soheil Abbasloo" userId="d71572ce-aea6-4a3a-9d7a-c1bc96c12f67" providerId="ADAL" clId="{7B6E7004-A998-4D8A-B662-5164ED62D55F}" dt="2022-10-31T21:43:49.366" v="8411"/>
        <pc:sldMkLst>
          <pc:docMk/>
          <pc:sldMk cId="3592040002" sldId="1410"/>
        </pc:sldMkLst>
      </pc:sldChg>
      <pc:sldChg chg="addSp delSp modSp new mod modClrScheme addAnim delAnim modAnim chgLayout">
        <pc:chgData name="Soheil Abbasloo" userId="d71572ce-aea6-4a3a-9d7a-c1bc96c12f67" providerId="ADAL" clId="{7B6E7004-A998-4D8A-B662-5164ED62D55F}" dt="2022-10-31T17:52:24.199" v="3815" actId="1076"/>
        <pc:sldMkLst>
          <pc:docMk/>
          <pc:sldMk cId="3235854420" sldId="1411"/>
        </pc:sldMkLst>
        <pc:spChg chg="del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2" creationId="{6DEF2DD1-E008-3A70-47E6-5DFA558AAA99}"/>
          </ac:spMkLst>
        </pc:spChg>
        <pc:spChg chg="del mod ord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3" creationId="{A7E69C08-A06D-AC04-9B3B-085FC5285CBB}"/>
          </ac:spMkLst>
        </pc:spChg>
        <pc:spChg chg="mod ord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4" creationId="{177150A4-7702-08E8-5E36-97D317B289E3}"/>
          </ac:spMkLst>
        </pc:spChg>
        <pc:spChg chg="add mod ord">
          <ac:chgData name="Soheil Abbasloo" userId="d71572ce-aea6-4a3a-9d7a-c1bc96c12f67" providerId="ADAL" clId="{7B6E7004-A998-4D8A-B662-5164ED62D55F}" dt="2022-10-31T16:42:19.030" v="3205" actId="6549"/>
          <ac:spMkLst>
            <pc:docMk/>
            <pc:sldMk cId="3235854420" sldId="1411"/>
            <ac:spMk id="5" creationId="{2DED4BAF-A9E1-8469-2937-ED3DF132A185}"/>
          </ac:spMkLst>
        </pc:spChg>
        <pc:spChg chg="add mod ord">
          <ac:chgData name="Soheil Abbasloo" userId="d71572ce-aea6-4a3a-9d7a-c1bc96c12f67" providerId="ADAL" clId="{7B6E7004-A998-4D8A-B662-5164ED62D55F}" dt="2022-10-31T16:40:49.793" v="3187" actId="242"/>
          <ac:spMkLst>
            <pc:docMk/>
            <pc:sldMk cId="3235854420" sldId="1411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6:34:34.366" v="3102" actId="1076"/>
          <ac:spMkLst>
            <pc:docMk/>
            <pc:sldMk cId="3235854420" sldId="1411"/>
            <ac:spMk id="12" creationId="{C2E59B96-EED5-69C3-C9E1-249BA660CBDE}"/>
          </ac:spMkLst>
        </pc:spChg>
        <pc:spChg chg="add mod">
          <ac:chgData name="Soheil Abbasloo" userId="d71572ce-aea6-4a3a-9d7a-c1bc96c12f67" providerId="ADAL" clId="{7B6E7004-A998-4D8A-B662-5164ED62D55F}" dt="2022-10-31T16:33:38.957" v="3086" actId="113"/>
          <ac:spMkLst>
            <pc:docMk/>
            <pc:sldMk cId="3235854420" sldId="1411"/>
            <ac:spMk id="13" creationId="{8F3BF638-6D93-9351-D704-C76FC92331F4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5" creationId="{4F69FDC4-6E34-B8E0-79B7-9D70A89E2CDC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6" creationId="{59A8A1C7-A892-442B-3BE9-F8DB5B403D6E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7" creationId="{838F0801-7EE1-16BC-1B66-7E80669B7BE5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8" creationId="{6DC96A85-40DD-3232-B407-D3B312EF3B8B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9" creationId="{BCCF533C-20EB-E8ED-9B9C-0E9EC51C9BFD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20" creationId="{89D39447-54C9-E9C1-A31E-90AB4600931D}"/>
          </ac:spMkLst>
        </pc:spChg>
        <pc:spChg chg="add mod">
          <ac:chgData name="Soheil Abbasloo" userId="d71572ce-aea6-4a3a-9d7a-c1bc96c12f67" providerId="ADAL" clId="{7B6E7004-A998-4D8A-B662-5164ED62D55F}" dt="2022-10-31T16:33:52.953" v="3093" actId="113"/>
          <ac:spMkLst>
            <pc:docMk/>
            <pc:sldMk cId="3235854420" sldId="1411"/>
            <ac:spMk id="21" creationId="{A21AB2F3-BDCD-2484-57EB-FF4A46B7581E}"/>
          </ac:spMkLst>
        </pc:spChg>
        <pc:spChg chg="add mod">
          <ac:chgData name="Soheil Abbasloo" userId="d71572ce-aea6-4a3a-9d7a-c1bc96c12f67" providerId="ADAL" clId="{7B6E7004-A998-4D8A-B662-5164ED62D55F}" dt="2022-10-31T16:33:47.736" v="3091" actId="113"/>
          <ac:spMkLst>
            <pc:docMk/>
            <pc:sldMk cId="3235854420" sldId="1411"/>
            <ac:spMk id="22" creationId="{CCDD10EF-9F1D-C8A6-59AA-D01A59FA72B9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23" creationId="{A79F8C00-650C-5E00-A8E3-775678D63A11}"/>
          </ac:spMkLst>
        </pc:spChg>
        <pc:spChg chg="add mod">
          <ac:chgData name="Soheil Abbasloo" userId="d71572ce-aea6-4a3a-9d7a-c1bc96c12f67" providerId="ADAL" clId="{7B6E7004-A998-4D8A-B662-5164ED62D55F}" dt="2022-10-31T17:52:24.199" v="3815" actId="1076"/>
          <ac:spMkLst>
            <pc:docMk/>
            <pc:sldMk cId="3235854420" sldId="1411"/>
            <ac:spMk id="25" creationId="{052CCBBB-5133-F429-8261-160718CA9316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6" creationId="{520788E1-C712-0339-E31A-C95C452388A8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7" creationId="{391E286B-3B76-BAF7-7C08-36D248757C77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8" creationId="{8D88AE63-279B-AC61-F23E-649312194ED1}"/>
          </ac:spMkLst>
        </pc:spChg>
        <pc:spChg chg="add del mod">
          <ac:chgData name="Soheil Abbasloo" userId="d71572ce-aea6-4a3a-9d7a-c1bc96c12f67" providerId="ADAL" clId="{7B6E7004-A998-4D8A-B662-5164ED62D55F}" dt="2022-10-31T16:35:50.616" v="3132" actId="1036"/>
          <ac:spMkLst>
            <pc:docMk/>
            <pc:sldMk cId="3235854420" sldId="1411"/>
            <ac:spMk id="29" creationId="{97C8FAC9-758D-672B-D087-B16F589C8EFA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1" creationId="{0ED419AF-1A49-1409-DA0D-529017CD04B4}"/>
          </ac:spMkLst>
        </pc:spChg>
        <pc:spChg chg="add del mod">
          <ac:chgData name="Soheil Abbasloo" userId="d71572ce-aea6-4a3a-9d7a-c1bc96c12f67" providerId="ADAL" clId="{7B6E7004-A998-4D8A-B662-5164ED62D55F}" dt="2022-10-31T16:34:11.744" v="3097" actId="478"/>
          <ac:spMkLst>
            <pc:docMk/>
            <pc:sldMk cId="3235854420" sldId="1411"/>
            <ac:spMk id="34" creationId="{BACF2696-422F-53FA-C877-767104B9B937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5" creationId="{D2F1AD93-6C13-5665-08F3-9D069B6EE709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6" creationId="{B52A1EA6-7F89-2383-204D-67DEA904E2F5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37" creationId="{E4B9EA28-BF11-56CD-8128-C994F3B8E1D1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0" creationId="{983F42EF-F866-E920-8C36-C8A59B7EEDD0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1" creationId="{3B884305-BD2F-54F3-2C5B-E43C56BFA23A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2" creationId="{310578E2-B946-0C92-C61B-E222A8C8E76C}"/>
          </ac:spMkLst>
        </pc:spChg>
        <pc:picChg chg="add del mod">
          <ac:chgData name="Soheil Abbasloo" userId="d71572ce-aea6-4a3a-9d7a-c1bc96c12f67" providerId="ADAL" clId="{7B6E7004-A998-4D8A-B662-5164ED62D55F}" dt="2022-10-31T16:34:12.830" v="3098" actId="478"/>
          <ac:picMkLst>
            <pc:docMk/>
            <pc:sldMk cId="3235854420" sldId="1411"/>
            <ac:picMk id="8" creationId="{FC819D7B-CF3A-5BFD-665B-B18D9ABCC347}"/>
          </ac:picMkLst>
        </pc:picChg>
        <pc:picChg chg="add del mod">
          <ac:chgData name="Soheil Abbasloo" userId="d71572ce-aea6-4a3a-9d7a-c1bc96c12f67" providerId="ADAL" clId="{7B6E7004-A998-4D8A-B662-5164ED62D55F}" dt="2022-10-31T16:33:18.339" v="3080" actId="478"/>
          <ac:picMkLst>
            <pc:docMk/>
            <pc:sldMk cId="3235854420" sldId="1411"/>
            <ac:picMk id="9" creationId="{4F186525-6203-A0EA-3555-B13FE517D423}"/>
          </ac:picMkLst>
        </pc:picChg>
        <pc:picChg chg="add mod modCrop">
          <ac:chgData name="Soheil Abbasloo" userId="d71572ce-aea6-4a3a-9d7a-c1bc96c12f67" providerId="ADAL" clId="{7B6E7004-A998-4D8A-B662-5164ED62D55F}" dt="2022-10-31T16:34:23.624" v="3101" actId="732"/>
          <ac:picMkLst>
            <pc:docMk/>
            <pc:sldMk cId="3235854420" sldId="1411"/>
            <ac:picMk id="32" creationId="{75ECE997-81F4-4F0C-A04B-78378D4E1BB3}"/>
          </ac:picMkLst>
        </pc:picChg>
        <pc:picChg chg="add mod modCrop">
          <ac:chgData name="Soheil Abbasloo" userId="d71572ce-aea6-4a3a-9d7a-c1bc96c12f67" providerId="ADAL" clId="{7B6E7004-A998-4D8A-B662-5164ED62D55F}" dt="2022-10-31T16:33:34.316" v="3084" actId="1076"/>
          <ac:picMkLst>
            <pc:docMk/>
            <pc:sldMk cId="3235854420" sldId="1411"/>
            <ac:picMk id="33" creationId="{CABB9C1E-9A43-79A0-ED7D-DD9684748124}"/>
          </ac:picMkLst>
        </pc:picChg>
        <pc:picChg chg="add del mod">
          <ac:chgData name="Soheil Abbasloo" userId="d71572ce-aea6-4a3a-9d7a-c1bc96c12f67" providerId="ADAL" clId="{7B6E7004-A998-4D8A-B662-5164ED62D55F}" dt="2022-10-31T16:33:43.509" v="3089"/>
          <ac:picMkLst>
            <pc:docMk/>
            <pc:sldMk cId="3235854420" sldId="1411"/>
            <ac:picMk id="38" creationId="{C742E9E2-86DB-FFB4-144B-A5C9AF8DC3E0}"/>
          </ac:picMkLst>
        </pc:picChg>
        <pc:picChg chg="add del mod">
          <ac:chgData name="Soheil Abbasloo" userId="d71572ce-aea6-4a3a-9d7a-c1bc96c12f67" providerId="ADAL" clId="{7B6E7004-A998-4D8A-B662-5164ED62D55F}" dt="2022-10-31T16:33:43.509" v="3089"/>
          <ac:picMkLst>
            <pc:docMk/>
            <pc:sldMk cId="3235854420" sldId="1411"/>
            <ac:picMk id="39" creationId="{84283DAD-45D9-C8BF-DBEB-262D6FEA17D6}"/>
          </ac:picMkLst>
        </pc:picChg>
        <pc:cxnChg chg="add mod">
          <ac:chgData name="Soheil Abbasloo" userId="d71572ce-aea6-4a3a-9d7a-c1bc96c12f67" providerId="ADAL" clId="{7B6E7004-A998-4D8A-B662-5164ED62D55F}" dt="2022-10-31T16:31:57.016" v="3038" actId="1036"/>
          <ac:cxnSpMkLst>
            <pc:docMk/>
            <pc:sldMk cId="3235854420" sldId="1411"/>
            <ac:cxnSpMk id="7" creationId="{900D9F1F-CAED-0A97-E92F-B1FA47C4D179}"/>
          </ac:cxnSpMkLst>
        </pc:cxnChg>
        <pc:cxnChg chg="add mod">
          <ac:chgData name="Soheil Abbasloo" userId="d71572ce-aea6-4a3a-9d7a-c1bc96c12f67" providerId="ADAL" clId="{7B6E7004-A998-4D8A-B662-5164ED62D55F}" dt="2022-10-31T16:32:39.283" v="3042" actId="1582"/>
          <ac:cxnSpMkLst>
            <pc:docMk/>
            <pc:sldMk cId="3235854420" sldId="1411"/>
            <ac:cxnSpMk id="10" creationId="{D306AB6D-2387-2FF6-0A03-23B7AA118316}"/>
          </ac:cxnSpMkLst>
        </pc:cxnChg>
        <pc:cxnChg chg="add mod">
          <ac:chgData name="Soheil Abbasloo" userId="d71572ce-aea6-4a3a-9d7a-c1bc96c12f67" providerId="ADAL" clId="{7B6E7004-A998-4D8A-B662-5164ED62D55F}" dt="2022-10-31T16:32:39.283" v="3042" actId="1582"/>
          <ac:cxnSpMkLst>
            <pc:docMk/>
            <pc:sldMk cId="3235854420" sldId="1411"/>
            <ac:cxnSpMk id="11" creationId="{4A850872-F6FF-F59E-5364-8B9528E42530}"/>
          </ac:cxnSpMkLst>
        </pc:cxnChg>
        <pc:cxnChg chg="add del mod">
          <ac:chgData name="Soheil Abbasloo" userId="d71572ce-aea6-4a3a-9d7a-c1bc96c12f67" providerId="ADAL" clId="{7B6E7004-A998-4D8A-B662-5164ED62D55F}" dt="2022-10-31T16:27:08.949" v="2766" actId="478"/>
          <ac:cxnSpMkLst>
            <pc:docMk/>
            <pc:sldMk cId="3235854420" sldId="1411"/>
            <ac:cxnSpMk id="14" creationId="{0ABB2536-4EBA-D22B-EF95-0C13E71C41CB}"/>
          </ac:cxnSpMkLst>
        </pc:cxnChg>
        <pc:cxnChg chg="add mod">
          <ac:chgData name="Soheil Abbasloo" userId="d71572ce-aea6-4a3a-9d7a-c1bc96c12f67" providerId="ADAL" clId="{7B6E7004-A998-4D8A-B662-5164ED62D55F}" dt="2022-10-31T17:52:24.199" v="3815" actId="1076"/>
          <ac:cxnSpMkLst>
            <pc:docMk/>
            <pc:sldMk cId="3235854420" sldId="1411"/>
            <ac:cxnSpMk id="24" creationId="{2ED83431-3600-1B8E-E6A7-891290F5C054}"/>
          </ac:cxnSpMkLst>
        </pc:cxnChg>
      </pc:sldChg>
      <pc:sldChg chg="add del">
        <pc:chgData name="Soheil Abbasloo" userId="d71572ce-aea6-4a3a-9d7a-c1bc96c12f67" providerId="ADAL" clId="{7B6E7004-A998-4D8A-B662-5164ED62D55F}" dt="2022-10-31T17:59:26.657" v="3945" actId="47"/>
        <pc:sldMkLst>
          <pc:docMk/>
          <pc:sldMk cId="4146579225" sldId="1412"/>
        </pc:sldMkLst>
      </pc:sldChg>
      <pc:sldChg chg="add del">
        <pc:chgData name="Soheil Abbasloo" userId="d71572ce-aea6-4a3a-9d7a-c1bc96c12f67" providerId="ADAL" clId="{7B6E7004-A998-4D8A-B662-5164ED62D55F}" dt="2022-10-31T17:59:26.657" v="3945" actId="47"/>
        <pc:sldMkLst>
          <pc:docMk/>
          <pc:sldMk cId="480810608" sldId="1413"/>
        </pc:sldMkLst>
      </pc:sldChg>
      <pc:sldChg chg="modSp add del mod">
        <pc:chgData name="Soheil Abbasloo" userId="d71572ce-aea6-4a3a-9d7a-c1bc96c12f67" providerId="ADAL" clId="{7B6E7004-A998-4D8A-B662-5164ED62D55F}" dt="2022-10-31T17:59:26.657" v="3945" actId="47"/>
        <pc:sldMkLst>
          <pc:docMk/>
          <pc:sldMk cId="2660630918" sldId="1414"/>
        </pc:sldMkLst>
        <pc:spChg chg="mod">
          <ac:chgData name="Soheil Abbasloo" userId="d71572ce-aea6-4a3a-9d7a-c1bc96c12f67" providerId="ADAL" clId="{7B6E7004-A998-4D8A-B662-5164ED62D55F}" dt="2022-10-31T16:28:36.043" v="2831" actId="20577"/>
          <ac:spMkLst>
            <pc:docMk/>
            <pc:sldMk cId="2660630918" sldId="1414"/>
            <ac:spMk id="6" creationId="{022C9EDD-BA38-2726-9742-4ABE2CDE78F0}"/>
          </ac:spMkLst>
        </pc:spChg>
      </pc:sldChg>
      <pc:sldChg chg="modSp new del mod">
        <pc:chgData name="Soheil Abbasloo" userId="d71572ce-aea6-4a3a-9d7a-c1bc96c12f67" providerId="ADAL" clId="{7B6E7004-A998-4D8A-B662-5164ED62D55F}" dt="2022-10-31T16:49:03.025" v="3299" actId="47"/>
        <pc:sldMkLst>
          <pc:docMk/>
          <pc:sldMk cId="4107421372" sldId="1415"/>
        </pc:sldMkLst>
        <pc:spChg chg="mod">
          <ac:chgData name="Soheil Abbasloo" userId="d71572ce-aea6-4a3a-9d7a-c1bc96c12f67" providerId="ADAL" clId="{7B6E7004-A998-4D8A-B662-5164ED62D55F}" dt="2022-10-31T16:29:07.298" v="2861" actId="20577"/>
          <ac:spMkLst>
            <pc:docMk/>
            <pc:sldMk cId="4107421372" sldId="1415"/>
            <ac:spMk id="3" creationId="{4E94B7B1-CB55-7A3F-8DB5-74A7E0E629AB}"/>
          </ac:spMkLst>
        </pc:spChg>
        <pc:spChg chg="mod">
          <ac:chgData name="Soheil Abbasloo" userId="d71572ce-aea6-4a3a-9d7a-c1bc96c12f67" providerId="ADAL" clId="{7B6E7004-A998-4D8A-B662-5164ED62D55F}" dt="2022-10-31T16:30:17.446" v="2984" actId="20577"/>
          <ac:spMkLst>
            <pc:docMk/>
            <pc:sldMk cId="4107421372" sldId="1415"/>
            <ac:spMk id="4" creationId="{48319D9E-B4C9-AB4E-1E3E-2AD42DFAE313}"/>
          </ac:spMkLst>
        </pc:spChg>
      </pc:sldChg>
      <pc:sldChg chg="addSp delSp modSp add mod modAnim">
        <pc:chgData name="Soheil Abbasloo" userId="d71572ce-aea6-4a3a-9d7a-c1bc96c12f67" providerId="ADAL" clId="{7B6E7004-A998-4D8A-B662-5164ED62D55F}" dt="2022-10-31T17:52:14.543" v="3802" actId="14100"/>
        <pc:sldMkLst>
          <pc:docMk/>
          <pc:sldMk cId="1815079829" sldId="1416"/>
        </pc:sldMkLst>
        <pc:spChg chg="add del mod">
          <ac:chgData name="Soheil Abbasloo" userId="d71572ce-aea6-4a3a-9d7a-c1bc96c12f67" providerId="ADAL" clId="{7B6E7004-A998-4D8A-B662-5164ED62D55F}" dt="2022-10-31T16:42:35.911" v="3209" actId="478"/>
          <ac:spMkLst>
            <pc:docMk/>
            <pc:sldMk cId="1815079829" sldId="1416"/>
            <ac:spMk id="3" creationId="{22094EDB-12B1-8421-ADE2-C5679C225EFC}"/>
          </ac:spMkLst>
        </pc:spChg>
        <pc:spChg chg="del mod">
          <ac:chgData name="Soheil Abbasloo" userId="d71572ce-aea6-4a3a-9d7a-c1bc96c12f67" providerId="ADAL" clId="{7B6E7004-A998-4D8A-B662-5164ED62D55F}" dt="2022-10-31T16:42:33.546" v="3208" actId="478"/>
          <ac:spMkLst>
            <pc:docMk/>
            <pc:sldMk cId="1815079829" sldId="1416"/>
            <ac:spMk id="5" creationId="{2DED4BAF-A9E1-8469-2937-ED3DF132A185}"/>
          </ac:spMkLst>
        </pc:spChg>
        <pc:spChg chg="mod">
          <ac:chgData name="Soheil Abbasloo" userId="d71572ce-aea6-4a3a-9d7a-c1bc96c12f67" providerId="ADAL" clId="{7B6E7004-A998-4D8A-B662-5164ED62D55F}" dt="2022-10-31T16:40:53.004" v="3188" actId="242"/>
          <ac:spMkLst>
            <pc:docMk/>
            <pc:sldMk cId="1815079829" sldId="1416"/>
            <ac:spMk id="6" creationId="{022C9EDD-BA38-2726-9742-4ABE2CDE78F0}"/>
          </ac:spMkLst>
        </pc:spChg>
        <pc:spChg chg="mod">
          <ac:chgData name="Soheil Abbasloo" userId="d71572ce-aea6-4a3a-9d7a-c1bc96c12f67" providerId="ADAL" clId="{7B6E7004-A998-4D8A-B662-5164ED62D55F}" dt="2022-10-31T17:52:14.543" v="3802" actId="14100"/>
          <ac:spMkLst>
            <pc:docMk/>
            <pc:sldMk cId="1815079829" sldId="1416"/>
            <ac:spMk id="25" creationId="{052CCBBB-5133-F429-8261-160718CA9316}"/>
          </ac:spMkLst>
        </pc:spChg>
        <pc:cxnChg chg="mod">
          <ac:chgData name="Soheil Abbasloo" userId="d71572ce-aea6-4a3a-9d7a-c1bc96c12f67" providerId="ADAL" clId="{7B6E7004-A998-4D8A-B662-5164ED62D55F}" dt="2022-10-31T17:52:14.543" v="3802" actId="14100"/>
          <ac:cxnSpMkLst>
            <pc:docMk/>
            <pc:sldMk cId="1815079829" sldId="1416"/>
            <ac:cxnSpMk id="24" creationId="{2ED83431-3600-1B8E-E6A7-891290F5C054}"/>
          </ac:cxnSpMkLst>
        </pc:cxnChg>
      </pc:sldChg>
      <pc:sldChg chg="addSp delSp modSp add mod modAnim">
        <pc:chgData name="Soheil Abbasloo" userId="d71572ce-aea6-4a3a-9d7a-c1bc96c12f67" providerId="ADAL" clId="{7B6E7004-A998-4D8A-B662-5164ED62D55F}" dt="2022-10-31T19:22:43.919" v="5101" actId="20577"/>
        <pc:sldMkLst>
          <pc:docMk/>
          <pc:sldMk cId="3579618859" sldId="1417"/>
        </pc:sldMkLst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3" creationId="{723448AB-44C9-C591-A28B-CF3389897F1B}"/>
          </ac:spMkLst>
        </pc:spChg>
        <pc:spChg chg="del mod">
          <ac:chgData name="Soheil Abbasloo" userId="d71572ce-aea6-4a3a-9d7a-c1bc96c12f67" providerId="ADAL" clId="{7B6E7004-A998-4D8A-B662-5164ED62D55F}" dt="2022-10-31T16:42:46.999" v="3210" actId="478"/>
          <ac:spMkLst>
            <pc:docMk/>
            <pc:sldMk cId="3579618859" sldId="1417"/>
            <ac:spMk id="5" creationId="{2DED4BAF-A9E1-8469-2937-ED3DF132A185}"/>
          </ac:spMkLst>
        </pc:spChg>
        <pc:spChg chg="mod">
          <ac:chgData name="Soheil Abbasloo" userId="d71572ce-aea6-4a3a-9d7a-c1bc96c12f67" providerId="ADAL" clId="{7B6E7004-A998-4D8A-B662-5164ED62D55F}" dt="2022-10-31T19:22:43.919" v="5101" actId="20577"/>
          <ac:spMkLst>
            <pc:docMk/>
            <pc:sldMk cId="3579618859" sldId="1417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8" creationId="{927FA50F-4233-15FB-D85C-727C74EC6470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9" creationId="{B6D0F5FC-D058-FF44-D4EF-D3CC68B34202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4" creationId="{19C07131-669F-3610-AE21-089D9DE35EE3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5" creationId="{F595512C-21D7-DEAD-319F-C4AC8934C441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6" creationId="{A9BB2900-FF03-BE3E-63A1-FD11EF85B4D7}"/>
          </ac:spMkLst>
        </pc:spChg>
        <pc:spChg chg="add mod">
          <ac:chgData name="Soheil Abbasloo" userId="d71572ce-aea6-4a3a-9d7a-c1bc96c12f67" providerId="ADAL" clId="{7B6E7004-A998-4D8A-B662-5164ED62D55F}" dt="2022-10-31T16:48:05.713" v="3293" actId="20577"/>
          <ac:spMkLst>
            <pc:docMk/>
            <pc:sldMk cId="3579618859" sldId="1417"/>
            <ac:spMk id="17" creationId="{44531693-AF51-1D6D-4CA4-20C35DC8D628}"/>
          </ac:spMkLst>
        </pc:spChg>
        <pc:spChg chg="add del mod">
          <ac:chgData name="Soheil Abbasloo" userId="d71572ce-aea6-4a3a-9d7a-c1bc96c12f67" providerId="ADAL" clId="{7B6E7004-A998-4D8A-B662-5164ED62D55F}" dt="2022-10-31T16:42:49.059" v="3211" actId="478"/>
          <ac:spMkLst>
            <pc:docMk/>
            <pc:sldMk cId="3579618859" sldId="1417"/>
            <ac:spMk id="20" creationId="{D09A7698-15B1-FD69-6656-8D65F310E0EA}"/>
          </ac:spMkLst>
        </pc:spChg>
        <pc:cxnChg chg="add mod">
          <ac:chgData name="Soheil Abbasloo" userId="d71572ce-aea6-4a3a-9d7a-c1bc96c12f67" providerId="ADAL" clId="{7B6E7004-A998-4D8A-B662-5164ED62D55F}" dt="2022-10-31T16:41:28.155" v="3193" actId="1076"/>
          <ac:cxnSpMkLst>
            <pc:docMk/>
            <pc:sldMk cId="3579618859" sldId="1417"/>
            <ac:cxnSpMk id="2" creationId="{362752EF-852D-DBE6-21C4-6CA978E41EA9}"/>
          </ac:cxnSpMkLst>
        </pc:cxnChg>
        <pc:cxnChg chg="mod">
          <ac:chgData name="Soheil Abbasloo" userId="d71572ce-aea6-4a3a-9d7a-c1bc96c12f67" providerId="ADAL" clId="{7B6E7004-A998-4D8A-B662-5164ED62D55F}" dt="2022-10-31T16:44:31.571" v="3214" actId="1037"/>
          <ac:cxnSpMkLst>
            <pc:docMk/>
            <pc:sldMk cId="3579618859" sldId="1417"/>
            <ac:cxnSpMk id="24" creationId="{2ED83431-3600-1B8E-E6A7-891290F5C054}"/>
          </ac:cxnSpMkLst>
        </pc:cxnChg>
      </pc:sldChg>
      <pc:sldChg chg="addSp modSp add mod modAnim">
        <pc:chgData name="Soheil Abbasloo" userId="d71572ce-aea6-4a3a-9d7a-c1bc96c12f67" providerId="ADAL" clId="{7B6E7004-A998-4D8A-B662-5164ED62D55F}" dt="2022-10-31T18:03:04.854" v="3965" actId="20577"/>
        <pc:sldMkLst>
          <pc:docMk/>
          <pc:sldMk cId="3687256588" sldId="1418"/>
        </pc:sldMkLst>
        <pc:spChg chg="mod">
          <ac:chgData name="Soheil Abbasloo" userId="d71572ce-aea6-4a3a-9d7a-c1bc96c12f67" providerId="ADAL" clId="{7B6E7004-A998-4D8A-B662-5164ED62D55F}" dt="2022-10-31T18:03:04.854" v="3965" actId="20577"/>
          <ac:spMkLst>
            <pc:docMk/>
            <pc:sldMk cId="3687256588" sldId="1418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7:57:08.113" v="3924" actId="1076"/>
          <ac:spMkLst>
            <pc:docMk/>
            <pc:sldMk cId="3687256588" sldId="1418"/>
            <ac:spMk id="18" creationId="{F002CBC0-2DB5-B343-F14F-26E0409D120D}"/>
          </ac:spMkLst>
        </pc:spChg>
      </pc:sldChg>
      <pc:sldChg chg="delSp modSp add del mod delAnim">
        <pc:chgData name="Soheil Abbasloo" userId="d71572ce-aea6-4a3a-9d7a-c1bc96c12f67" providerId="ADAL" clId="{7B6E7004-A998-4D8A-B662-5164ED62D55F}" dt="2022-10-31T17:56:31.422" v="3921" actId="47"/>
        <pc:sldMkLst>
          <pc:docMk/>
          <pc:sldMk cId="980497627" sldId="1419"/>
        </pc:sldMkLst>
        <pc:spChg chg="mod">
          <ac:chgData name="Soheil Abbasloo" userId="d71572ce-aea6-4a3a-9d7a-c1bc96c12f67" providerId="ADAL" clId="{7B6E7004-A998-4D8A-B662-5164ED62D55F}" dt="2022-10-31T17:55:27.414" v="3910" actId="20577"/>
          <ac:spMkLst>
            <pc:docMk/>
            <pc:sldMk cId="980497627" sldId="1419"/>
            <ac:spMk id="6" creationId="{022C9EDD-BA38-2726-9742-4ABE2CDE78F0}"/>
          </ac:spMkLst>
        </pc:spChg>
        <pc:spChg chg="mod">
          <ac:chgData name="Soheil Abbasloo" userId="d71572ce-aea6-4a3a-9d7a-c1bc96c12f67" providerId="ADAL" clId="{7B6E7004-A998-4D8A-B662-5164ED62D55F}" dt="2022-10-31T17:56:23.754" v="3920" actId="1076"/>
          <ac:spMkLst>
            <pc:docMk/>
            <pc:sldMk cId="980497627" sldId="1419"/>
            <ac:spMk id="18" creationId="{F002CBC0-2DB5-B343-F14F-26E0409D120D}"/>
          </ac:spMkLst>
        </pc:spChg>
        <pc:spChg chg="del">
          <ac:chgData name="Soheil Abbasloo" userId="d71572ce-aea6-4a3a-9d7a-c1bc96c12f67" providerId="ADAL" clId="{7B6E7004-A998-4D8A-B662-5164ED62D55F}" dt="2022-10-31T17:49:04.769" v="3482" actId="478"/>
          <ac:spMkLst>
            <pc:docMk/>
            <pc:sldMk cId="980497627" sldId="1419"/>
            <ac:spMk id="29" creationId="{97C8FAC9-758D-672B-D087-B16F589C8EFA}"/>
          </ac:spMkLst>
        </pc:spChg>
      </pc:sldChg>
      <pc:sldChg chg="addSp delSp modSp add mod delAnim modAnim">
        <pc:chgData name="Soheil Abbasloo" userId="d71572ce-aea6-4a3a-9d7a-c1bc96c12f67" providerId="ADAL" clId="{7B6E7004-A998-4D8A-B662-5164ED62D55F}" dt="2022-11-01T13:38:32.277" v="11277"/>
        <pc:sldMkLst>
          <pc:docMk/>
          <pc:sldMk cId="1592370283" sldId="1420"/>
        </pc:sldMkLst>
        <pc:spChg chg="mod">
          <ac:chgData name="Soheil Abbasloo" userId="d71572ce-aea6-4a3a-9d7a-c1bc96c12f67" providerId="ADAL" clId="{7B6E7004-A998-4D8A-B662-5164ED62D55F}" dt="2022-10-31T21:37:58.031" v="8253" actId="20577"/>
          <ac:spMkLst>
            <pc:docMk/>
            <pc:sldMk cId="1592370283" sldId="1420"/>
            <ac:spMk id="6" creationId="{022C9EDD-BA38-2726-9742-4ABE2CDE78F0}"/>
          </ac:spMkLst>
        </pc:spChg>
        <pc:spChg chg="del mod">
          <ac:chgData name="Soheil Abbasloo" userId="d71572ce-aea6-4a3a-9d7a-c1bc96c12f67" providerId="ADAL" clId="{7B6E7004-A998-4D8A-B662-5164ED62D55F}" dt="2022-10-31T17:57:21.396" v="3927" actId="478"/>
          <ac:spMkLst>
            <pc:docMk/>
            <pc:sldMk cId="1592370283" sldId="1420"/>
            <ac:spMk id="18" creationId="{F002CBC0-2DB5-B343-F14F-26E0409D120D}"/>
          </ac:spMkLst>
        </pc:spChg>
        <pc:spChg chg="mod">
          <ac:chgData name="Soheil Abbasloo" userId="d71572ce-aea6-4a3a-9d7a-c1bc96c12f67" providerId="ADAL" clId="{7B6E7004-A998-4D8A-B662-5164ED62D55F}" dt="2022-10-31T17:53:19.875" v="3882" actId="1036"/>
          <ac:spMkLst>
            <pc:docMk/>
            <pc:sldMk cId="1592370283" sldId="1420"/>
            <ac:spMk id="25" creationId="{052CCBBB-5133-F429-8261-160718CA9316}"/>
          </ac:spMkLst>
        </pc:spChg>
        <pc:grpChg chg="add mod">
          <ac:chgData name="Soheil Abbasloo" userId="d71572ce-aea6-4a3a-9d7a-c1bc96c12f67" providerId="ADAL" clId="{7B6E7004-A998-4D8A-B662-5164ED62D55F}" dt="2022-10-31T17:54:02.584" v="3891" actId="1076"/>
          <ac:grpSpMkLst>
            <pc:docMk/>
            <pc:sldMk cId="1592370283" sldId="1420"/>
            <ac:grpSpMk id="5" creationId="{229A3170-56D5-CB32-27C5-77D5DB644C40}"/>
          </ac:grpSpMkLst>
        </pc:grpChg>
        <pc:grpChg chg="add del mod">
          <ac:chgData name="Soheil Abbasloo" userId="d71572ce-aea6-4a3a-9d7a-c1bc96c12f67" providerId="ADAL" clId="{7B6E7004-A998-4D8A-B662-5164ED62D55F}" dt="2022-10-31T17:54:31.746" v="3897" actId="478"/>
          <ac:grpSpMkLst>
            <pc:docMk/>
            <pc:sldMk cId="1592370283" sldId="1420"/>
            <ac:grpSpMk id="46" creationId="{92FDDD18-25CB-4EE9-E106-325E9D25D2FB}"/>
          </ac:grpSpMkLst>
        </pc:grpChg>
        <pc:grpChg chg="add del mod">
          <ac:chgData name="Soheil Abbasloo" userId="d71572ce-aea6-4a3a-9d7a-c1bc96c12f67" providerId="ADAL" clId="{7B6E7004-A998-4D8A-B662-5164ED62D55F}" dt="2022-10-31T17:54:30.587" v="3896" actId="478"/>
          <ac:grpSpMkLst>
            <pc:docMk/>
            <pc:sldMk cId="1592370283" sldId="1420"/>
            <ac:grpSpMk id="65" creationId="{FDC06A0F-74D1-AE0C-CB00-817323394F32}"/>
          </ac:grpSpMkLst>
        </pc:grpChg>
        <pc:grpChg chg="add mod">
          <ac:chgData name="Soheil Abbasloo" userId="d71572ce-aea6-4a3a-9d7a-c1bc96c12f67" providerId="ADAL" clId="{7B6E7004-A998-4D8A-B662-5164ED62D55F}" dt="2022-10-31T17:54:08.733" v="3892" actId="1076"/>
          <ac:grpSpMkLst>
            <pc:docMk/>
            <pc:sldMk cId="1592370283" sldId="1420"/>
            <ac:grpSpMk id="84" creationId="{F9241119-E75F-B296-3395-7A1318BD2256}"/>
          </ac:grpSpMkLst>
        </pc:grpChg>
        <pc:grpChg chg="add mod">
          <ac:chgData name="Soheil Abbasloo" userId="d71572ce-aea6-4a3a-9d7a-c1bc96c12f67" providerId="ADAL" clId="{7B6E7004-A998-4D8A-B662-5164ED62D55F}" dt="2022-10-31T17:54:53.706" v="3901" actId="1076"/>
          <ac:grpSpMkLst>
            <pc:docMk/>
            <pc:sldMk cId="1592370283" sldId="1420"/>
            <ac:grpSpMk id="103" creationId="{33B5A1D0-7101-83F3-6101-48AF4D342CA6}"/>
          </ac:grpSpMkLst>
        </pc:grpChg>
        <pc:grpChg chg="add mod">
          <ac:chgData name="Soheil Abbasloo" userId="d71572ce-aea6-4a3a-9d7a-c1bc96c12f67" providerId="ADAL" clId="{7B6E7004-A998-4D8A-B662-5164ED62D55F}" dt="2022-10-31T17:55:07.168" v="3904" actId="1076"/>
          <ac:grpSpMkLst>
            <pc:docMk/>
            <pc:sldMk cId="1592370283" sldId="1420"/>
            <ac:grpSpMk id="122" creationId="{7066C852-D451-D92D-8897-B8731C10C9FC}"/>
          </ac:grpSpMkLst>
        </pc:grp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9" creationId="{4731FD53-2069-89EB-EF3B-181BCB22436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0" creationId="{4F790756-B40F-E75F-830B-DDD0A9B39CA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3" creationId="{A90EA49E-3E1A-A946-8FFB-46C4A8479E8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9" creationId="{ECA60AF6-85E7-A589-DEB3-77E9E9E6DB5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0" creationId="{E62CB685-843F-58E4-D760-682CE41DC71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1" creationId="{96AC6F33-79C3-C8A4-73E9-86C0A63265D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4" creationId="{63D08B71-7D70-EC81-2EA6-3943D33AB6F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5" creationId="{95899FE2-64CC-6AF1-46F9-85EB0E17A7A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6" creationId="{D25FF5F8-1844-F421-2400-182CA85B2A8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7" creationId="{3F131BF8-51BF-7393-0FDD-F718A0465D3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8" creationId="{BFF1BAAB-967C-214E-D150-B689E937EEA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9" creationId="{64682541-6746-7007-720D-74E262C1F6D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0" creationId="{60E36FF9-DC4E-3FC0-9A01-812A1AD6900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1" creationId="{BFDD6B66-A4DC-E3DA-C3DE-F65CFD4433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2" creationId="{F86588CB-83F7-95B6-6D05-0DC315E8D4B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3" creationId="{A2C4AA43-1B62-59D8-271A-F6E02D7662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4" creationId="{83513E24-9B20-5266-AFDE-A15FE65DD4F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5" creationId="{F0C375F8-20BA-5261-9D36-943F37065F09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7" creationId="{99B90063-ED11-002F-C888-3CEA50A8CF9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8" creationId="{F2E697B3-75DE-237C-A44C-5F72D0227BF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9" creationId="{D839345B-D3A7-F4A0-EDA4-F9608873CE3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0" creationId="{B8BE2C32-3116-876D-7C6E-C8160904984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1" creationId="{FA9EDE0B-B0E9-48AA-0E43-722962D656C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2" creationId="{7A3C67B7-5E25-D91F-C178-1079E96BD65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3" creationId="{A073A4DB-D093-E6E2-D395-033FE8239D1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4" creationId="{4DBD2405-FA5C-4392-BE7E-01DEC3ED247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5" creationId="{9672521A-E2C4-0210-8248-212F6C6DF7F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6" creationId="{0E1C44E0-2191-FB3C-515C-2EC25A6A602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7" creationId="{56EB2C8E-587C-5E0B-EEAF-464A184568B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8" creationId="{104549B2-B452-E501-D727-A467D262E57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9" creationId="{94166D4D-D589-573B-ECAD-617A3E5A932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0" creationId="{AFEB7AD2-8D1C-B3BA-19CF-2915C737A76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1" creationId="{37254A32-4EBF-BDE1-8742-C222379CF57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2" creationId="{F98B9A6F-E5C8-8475-DBAF-1F13CC6953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3" creationId="{5A64B313-5244-80EB-7FCB-B7C384D56DF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4" creationId="{846C78B2-A693-E123-07EF-0183A5DDD1A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6" creationId="{17865FB9-ED00-AF7D-6A03-238704DE57E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7" creationId="{660D3CE5-A4D5-4B05-0F6A-C39FC0E9AD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8" creationId="{549A6CE9-C62D-6ACB-06B2-2F6E8FB8D9F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9" creationId="{519C1CC0-7DA8-46A0-2E0D-FEC17C3A7D6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0" creationId="{106E4D4C-9A68-8B16-1620-3A8CFEA72B97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1" creationId="{650C33CF-F89D-35EE-582F-DCF728556C6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2" creationId="{1F9BE34C-735D-E2AF-7E82-72B35BC1628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3" creationId="{884F3B8C-56DD-28A8-D86A-7AD56FADC5D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4" creationId="{7DE9853E-5DC6-ACB8-C75C-9FD34E5A0CC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5" creationId="{53255DE3-3838-C01D-47D2-40EB1BF7D44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6" creationId="{FE7AFB0D-0EDE-D5C6-243F-B3B4D52DEBB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7" creationId="{FBDCDB96-AD46-A122-BA4B-A2DD7295EA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8" creationId="{02CD4F71-D9CD-0BA8-6052-2068B6C210B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9" creationId="{280E5756-206F-2EC0-B8F2-B79898C604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0" creationId="{A98D7DFD-9646-E689-664D-C96F836BCE7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1" creationId="{C90CEADD-A827-2F87-95D1-6DB3DD8DDFF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2" creationId="{7E883798-224D-06E9-FF2E-CF78F24C812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3" creationId="{9E82E7D7-0919-3AD6-265B-48C8B420DD2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5" creationId="{4AF82324-3C60-48DD-4EE4-3D48B3C4C7E9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6" creationId="{066B75A9-1B68-D971-C5E0-2D65D121F2B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7" creationId="{682E8CC5-0054-6135-DF92-C3AF3711434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8" creationId="{DEE4E069-4A1A-5248-54B1-E66B6779CC5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9" creationId="{AB71843E-F19E-70AC-20C0-8B89F2796F8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0" creationId="{A3082D41-FB39-DB9E-C7B1-069B6129BCB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1" creationId="{BE3EC883-80D2-6C1B-87D8-AA8A41CCF7D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2" creationId="{22FC74D5-9386-AF17-2120-C7806AE87EF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3" creationId="{2BF31E90-E019-639E-FE95-F8AE91CFCAC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4" creationId="{0E99937E-26B7-B2D1-5D94-07F95ABAC18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5" creationId="{F7D91867-8EC4-8C17-FB6A-D96B6794CFA7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6" creationId="{0CDABA45-90FC-10DA-2A86-B11169C88FA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7" creationId="{1A9AD9BF-A865-C6C8-9C19-3E259033763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8" creationId="{9ED42E56-9813-D478-2DBA-5E84DF10811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9" creationId="{53145EF4-CA6E-E0F1-C7C2-A4A9A3EDB42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0" creationId="{EADD27B0-407F-6F89-0753-A05FF5363FD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1" creationId="{E263CAA5-5543-F7F1-0B72-142785ED167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2" creationId="{192E8348-8A39-C289-42E3-408760470D61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4" creationId="{E74DDFB4-E236-3481-1ED1-D8B1B0A2E11D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5" creationId="{A709CF32-9E5D-3E38-E975-CF82C747266C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6" creationId="{06275116-7474-13CF-8904-43E019087720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7" creationId="{D51F91AF-4A0A-4EA0-C1B4-19E57CA46127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8" creationId="{AD71FAEE-7F4E-A28E-1E93-973402712579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9" creationId="{A4FE9B5E-10B8-E1D3-FDEA-23345C5DB73E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0" creationId="{3DB99737-AFB1-FEEB-0339-A9F916ADCDF9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1" creationId="{AF6CC960-788B-C057-AFF8-47900AE2B87B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2" creationId="{2ED44D87-6E00-CAC9-E4DC-84DD432A39A6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3" creationId="{2A4B633E-E02F-B558-1128-07396ECA05A8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4" creationId="{9B0C86FB-F52C-BB24-CD3B-5AE08DE191F7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5" creationId="{DF3FCF59-A6D3-4CF3-88FC-26553521871F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6" creationId="{1CFF0760-DD98-9743-A158-91ACECD6064E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7" creationId="{551B4397-C73E-2EF0-64F9-99A9ECB841DF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8" creationId="{53454B81-974F-3E47-C23C-44870A28F706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9" creationId="{ADACED20-DDB2-A9CB-6493-F6A06328BE51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20" creationId="{8A1E01D5-F067-2949-A7F6-4FC2119691EB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21" creationId="{FD5B52C5-2C0F-A218-9CC9-F580428BD769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3" creationId="{337FAEC2-A28F-F8C8-B1B2-461C13C8073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4" creationId="{A6D20925-1A09-7145-C2DB-9423456A0CDE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5" creationId="{FE4A7636-2560-5C27-CD18-8A586948077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6" creationId="{54E59BE5-02D3-4070-C04F-71372D3D2B8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7" creationId="{2F32149F-18BA-003D-6E3E-D4429ED0F309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8" creationId="{750A1C11-1FC1-D770-DEE1-410D1808A734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9" creationId="{A2B6AED4-6352-483B-D16B-5A1177B70636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0" creationId="{CB33DD87-AD28-E3C3-AC37-C5A25E6D51A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1" creationId="{2544D45B-4DE9-B221-149E-A956C0C40C83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2" creationId="{A20CEDBA-C383-C84E-72FD-0CB9FC1699F8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3" creationId="{82A67899-52AE-BC2E-34B5-F110306BA964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4" creationId="{903A85CB-63DE-89A7-0DF4-DD37B0FC085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5" creationId="{4CD8FCA7-B3D7-65EE-D18A-F5043CCCFFE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6" creationId="{B6C4D699-8FEB-CF14-67A8-7C1CC040E611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7" creationId="{748AC714-EE01-8DE8-EAA8-551493799CF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8" creationId="{1F2824D4-86CA-C7AC-CAC9-B9445F44054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9" creationId="{656892B2-7201-BC82-34C8-1C482FE809A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40" creationId="{21985368-937C-A517-0FA3-3D511FC3DECC}"/>
          </ac:picMkLst>
        </pc:picChg>
        <pc:cxnChg chg="add del mod">
          <ac:chgData name="Soheil Abbasloo" userId="d71572ce-aea6-4a3a-9d7a-c1bc96c12f67" providerId="ADAL" clId="{7B6E7004-A998-4D8A-B662-5164ED62D55F}" dt="2022-10-31T17:53:23.826" v="3883" actId="478"/>
          <ac:cxnSpMkLst>
            <pc:docMk/>
            <pc:sldMk cId="1592370283" sldId="1420"/>
            <ac:cxnSpMk id="24" creationId="{2ED83431-3600-1B8E-E6A7-891290F5C054}"/>
          </ac:cxnSpMkLst>
        </pc:cxnChg>
      </pc:sldChg>
      <pc:sldChg chg="add del">
        <pc:chgData name="Soheil Abbasloo" userId="d71572ce-aea6-4a3a-9d7a-c1bc96c12f67" providerId="ADAL" clId="{7B6E7004-A998-4D8A-B662-5164ED62D55F}" dt="2022-10-31T17:52:45.273" v="3817" actId="47"/>
        <pc:sldMkLst>
          <pc:docMk/>
          <pc:sldMk cId="2525165537" sldId="1420"/>
        </pc:sldMkLst>
      </pc:sldChg>
      <pc:sldChg chg="modSp new mod modAnim">
        <pc:chgData name="Soheil Abbasloo" userId="d71572ce-aea6-4a3a-9d7a-c1bc96c12f67" providerId="ADAL" clId="{7B6E7004-A998-4D8A-B662-5164ED62D55F}" dt="2022-11-01T13:38:56.814" v="11284" actId="20577"/>
        <pc:sldMkLst>
          <pc:docMk/>
          <pc:sldMk cId="234952370" sldId="1421"/>
        </pc:sldMkLst>
        <pc:spChg chg="mod">
          <ac:chgData name="Soheil Abbasloo" userId="d71572ce-aea6-4a3a-9d7a-c1bc96c12f67" providerId="ADAL" clId="{7B6E7004-A998-4D8A-B662-5164ED62D55F}" dt="2022-10-31T18:56:41.679" v="4732" actId="20577"/>
          <ac:spMkLst>
            <pc:docMk/>
            <pc:sldMk cId="234952370" sldId="1421"/>
            <ac:spMk id="3" creationId="{DC9D227A-70B9-CF6E-6518-D14E2A12AE72}"/>
          </ac:spMkLst>
        </pc:spChg>
        <pc:spChg chg="mod">
          <ac:chgData name="Soheil Abbasloo" userId="d71572ce-aea6-4a3a-9d7a-c1bc96c12f67" providerId="ADAL" clId="{7B6E7004-A998-4D8A-B662-5164ED62D55F}" dt="2022-11-01T13:38:56.814" v="11284" actId="20577"/>
          <ac:spMkLst>
            <pc:docMk/>
            <pc:sldMk cId="234952370" sldId="1421"/>
            <ac:spMk id="4" creationId="{5CCF023A-F7E0-F7E1-FF37-A5D5A32B556A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19:53:02.325" v="6237" actId="47"/>
        <pc:sldMkLst>
          <pc:docMk/>
          <pc:sldMk cId="3324573526" sldId="1422"/>
        </pc:sldMkLst>
        <pc:spChg chg="del 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2" creationId="{7EFF1654-95C1-3858-8EBF-C4771BA0B47F}"/>
          </ac:spMkLst>
        </pc:spChg>
        <pc:spChg chg="del 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3" creationId="{E8B2F68C-3A85-EC8C-B73C-A5AB9F955E15}"/>
          </ac:spMkLst>
        </pc:spChg>
        <pc:spChg chg="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4" creationId="{74A7D461-38F5-4D51-5A9D-D25F4CD76FAA}"/>
          </ac:spMkLst>
        </pc:spChg>
        <pc:spChg chg="add mod ord">
          <ac:chgData name="Soheil Abbasloo" userId="d71572ce-aea6-4a3a-9d7a-c1bc96c12f67" providerId="ADAL" clId="{7B6E7004-A998-4D8A-B662-5164ED62D55F}" dt="2022-10-31T18:54:25.320" v="4650" actId="21"/>
          <ac:spMkLst>
            <pc:docMk/>
            <pc:sldMk cId="3324573526" sldId="1422"/>
            <ac:spMk id="5" creationId="{2C07B8D3-1E0A-13BD-5358-F04010D1C2C2}"/>
          </ac:spMkLst>
        </pc:spChg>
        <pc:spChg chg="add mod ord">
          <ac:chgData name="Soheil Abbasloo" userId="d71572ce-aea6-4a3a-9d7a-c1bc96c12f67" providerId="ADAL" clId="{7B6E7004-A998-4D8A-B662-5164ED62D55F}" dt="2022-10-31T18:54:18.501" v="4648" actId="14100"/>
          <ac:spMkLst>
            <pc:docMk/>
            <pc:sldMk cId="3324573526" sldId="1422"/>
            <ac:spMk id="6" creationId="{2796594B-9D0E-DAB6-DD7E-ECCCD02DB0EC}"/>
          </ac:spMkLst>
        </pc:spChg>
      </pc:sldChg>
      <pc:sldChg chg="addSp delSp modSp add mod addAnim delAnim modAnim chgLayout">
        <pc:chgData name="Soheil Abbasloo" userId="d71572ce-aea6-4a3a-9d7a-c1bc96c12f67" providerId="ADAL" clId="{7B6E7004-A998-4D8A-B662-5164ED62D55F}" dt="2022-11-01T13:39:50.571" v="11290"/>
        <pc:sldMkLst>
          <pc:docMk/>
          <pc:sldMk cId="3900324161" sldId="1423"/>
        </pc:sldMkLst>
        <pc:spChg chg="add mod">
          <ac:chgData name="Soheil Abbasloo" userId="d71572ce-aea6-4a3a-9d7a-c1bc96c12f67" providerId="ADAL" clId="{7B6E7004-A998-4D8A-B662-5164ED62D55F}" dt="2022-10-31T19:43:02.886" v="5864" actId="27636"/>
          <ac:spMkLst>
            <pc:docMk/>
            <pc:sldMk cId="3900324161" sldId="1423"/>
            <ac:spMk id="3" creationId="{CB30CA07-51FB-DE08-24AE-6D5200B725A2}"/>
          </ac:spMkLst>
        </pc:spChg>
        <pc:spChg chg="mod ord">
          <ac:chgData name="Soheil Abbasloo" userId="d71572ce-aea6-4a3a-9d7a-c1bc96c12f67" providerId="ADAL" clId="{7B6E7004-A998-4D8A-B662-5164ED62D55F}" dt="2022-10-31T18:54:45.864" v="4660" actId="700"/>
          <ac:spMkLst>
            <pc:docMk/>
            <pc:sldMk cId="3900324161" sldId="1423"/>
            <ac:spMk id="4" creationId="{177150A4-7702-08E8-5E36-97D317B289E3}"/>
          </ac:spMkLst>
        </pc:spChg>
        <pc:spChg chg="mod ord">
          <ac:chgData name="Soheil Abbasloo" userId="d71572ce-aea6-4a3a-9d7a-c1bc96c12f67" providerId="ADAL" clId="{7B6E7004-A998-4D8A-B662-5164ED62D55F}" dt="2022-10-31T19:53:58.807" v="6275" actId="207"/>
          <ac:spMkLst>
            <pc:docMk/>
            <pc:sldMk cId="3900324161" sldId="1423"/>
            <ac:spMk id="5" creationId="{2DED4BAF-A9E1-8469-2937-ED3DF132A185}"/>
          </ac:spMkLst>
        </pc:spChg>
        <pc:spChg chg="del mod ord">
          <ac:chgData name="Soheil Abbasloo" userId="d71572ce-aea6-4a3a-9d7a-c1bc96c12f67" providerId="ADAL" clId="{7B6E7004-A998-4D8A-B662-5164ED62D55F}" dt="2022-10-31T18:55:40.929" v="4687" actId="478"/>
          <ac:spMkLst>
            <pc:docMk/>
            <pc:sldMk cId="3900324161" sldId="1423"/>
            <ac:spMk id="6" creationId="{022C9EDD-BA38-2726-9742-4ABE2CDE78F0}"/>
          </ac:spMkLst>
        </pc:spChg>
        <pc:spChg chg="add del mod">
          <ac:chgData name="Soheil Abbasloo" userId="d71572ce-aea6-4a3a-9d7a-c1bc96c12f67" providerId="ADAL" clId="{7B6E7004-A998-4D8A-B662-5164ED62D55F}" dt="2022-10-31T19:00:56.039" v="4822"/>
          <ac:spMkLst>
            <pc:docMk/>
            <pc:sldMk cId="3900324161" sldId="1423"/>
            <ac:spMk id="8" creationId="{DE6CAFFD-1C76-49F6-E9A3-7EAF36D49AB0}"/>
          </ac:spMkLst>
        </pc:spChg>
        <pc:spChg chg="add del mod">
          <ac:chgData name="Soheil Abbasloo" userId="d71572ce-aea6-4a3a-9d7a-c1bc96c12f67" providerId="ADAL" clId="{7B6E7004-A998-4D8A-B662-5164ED62D55F}" dt="2022-10-31T19:00:56.039" v="4822"/>
          <ac:spMkLst>
            <pc:docMk/>
            <pc:sldMk cId="3900324161" sldId="1423"/>
            <ac:spMk id="9" creationId="{23E94A77-056D-F71E-D0FA-CB0FAC46A807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12" creationId="{C2E59B96-EED5-69C3-C9E1-249BA660CBDE}"/>
          </ac:spMkLst>
        </pc:spChg>
        <pc:spChg chg="mod">
          <ac:chgData name="Soheil Abbasloo" userId="d71572ce-aea6-4a3a-9d7a-c1bc96c12f67" providerId="ADAL" clId="{7B6E7004-A998-4D8A-B662-5164ED62D55F}" dt="2022-10-31T19:33:50.749" v="5567" actId="1076"/>
          <ac:spMkLst>
            <pc:docMk/>
            <pc:sldMk cId="3900324161" sldId="1423"/>
            <ac:spMk id="13" creationId="{8F3BF638-6D93-9351-D704-C76FC92331F4}"/>
          </ac:spMkLst>
        </pc:spChg>
        <pc:spChg chg="add del mod">
          <ac:chgData name="Soheil Abbasloo" userId="d71572ce-aea6-4a3a-9d7a-c1bc96c12f67" providerId="ADAL" clId="{7B6E7004-A998-4D8A-B662-5164ED62D55F}" dt="2022-10-31T19:16:10.743" v="5041" actId="478"/>
          <ac:spMkLst>
            <pc:docMk/>
            <pc:sldMk cId="3900324161" sldId="1423"/>
            <ac:spMk id="14" creationId="{7313E17A-A74B-5A50-A8B3-5DD086F8DA21}"/>
          </ac:spMkLst>
        </pc:spChg>
        <pc:spChg chg="del mod">
          <ac:chgData name="Soheil Abbasloo" userId="d71572ce-aea6-4a3a-9d7a-c1bc96c12f67" providerId="ADAL" clId="{7B6E7004-A998-4D8A-B662-5164ED62D55F}" dt="2022-10-31T19:41:43.867" v="5820" actId="478"/>
          <ac:spMkLst>
            <pc:docMk/>
            <pc:sldMk cId="3900324161" sldId="1423"/>
            <ac:spMk id="21" creationId="{A21AB2F3-BDCD-2484-57EB-FF4A46B7581E}"/>
          </ac:spMkLst>
        </pc:spChg>
        <pc:spChg chg="add del mod">
          <ac:chgData name="Soheil Abbasloo" userId="d71572ce-aea6-4a3a-9d7a-c1bc96c12f67" providerId="ADAL" clId="{7B6E7004-A998-4D8A-B662-5164ED62D55F}" dt="2022-10-31T19:41:42.046" v="5819" actId="478"/>
          <ac:spMkLst>
            <pc:docMk/>
            <pc:sldMk cId="3900324161" sldId="1423"/>
            <ac:spMk id="22" creationId="{CCDD10EF-9F1D-C8A6-59AA-D01A59FA72B9}"/>
          </ac:spMkLst>
        </pc:spChg>
        <pc:spChg chg="del mod">
          <ac:chgData name="Soheil Abbasloo" userId="d71572ce-aea6-4a3a-9d7a-c1bc96c12f67" providerId="ADAL" clId="{7B6E7004-A998-4D8A-B662-5164ED62D55F}" dt="2022-10-31T19:09:14.521" v="4839" actId="478"/>
          <ac:spMkLst>
            <pc:docMk/>
            <pc:sldMk cId="3900324161" sldId="1423"/>
            <ac:spMk id="25" creationId="{052CCBBB-5133-F429-8261-160718CA9316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6" creationId="{520788E1-C712-0339-E31A-C95C452388A8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7" creationId="{391E286B-3B76-BAF7-7C08-36D248757C77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8" creationId="{8D88AE63-279B-AC61-F23E-649312194ED1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9" creationId="{97C8FAC9-758D-672B-D087-B16F589C8EFA}"/>
          </ac:spMkLst>
        </pc:spChg>
        <pc:picChg chg="mod">
          <ac:chgData name="Soheil Abbasloo" userId="d71572ce-aea6-4a3a-9d7a-c1bc96c12f67" providerId="ADAL" clId="{7B6E7004-A998-4D8A-B662-5164ED62D55F}" dt="2022-10-31T19:27:42.265" v="5337" actId="1036"/>
          <ac:picMkLst>
            <pc:docMk/>
            <pc:sldMk cId="3900324161" sldId="1423"/>
            <ac:picMk id="32" creationId="{75ECE997-81F4-4F0C-A04B-78378D4E1BB3}"/>
          </ac:picMkLst>
        </pc:picChg>
        <pc:picChg chg="mod">
          <ac:chgData name="Soheil Abbasloo" userId="d71572ce-aea6-4a3a-9d7a-c1bc96c12f67" providerId="ADAL" clId="{7B6E7004-A998-4D8A-B662-5164ED62D55F}" dt="2022-10-31T19:27:42.265" v="5337" actId="1036"/>
          <ac:picMkLst>
            <pc:docMk/>
            <pc:sldMk cId="3900324161" sldId="1423"/>
            <ac:picMk id="33" creationId="{CABB9C1E-9A43-79A0-ED7D-DD9684748124}"/>
          </ac:picMkLst>
        </pc:pic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7" creationId="{900D9F1F-CAED-0A97-E92F-B1FA47C4D179}"/>
          </ac:cxnSpMkLst>
        </pc:cxn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10" creationId="{D306AB6D-2387-2FF6-0A03-23B7AA118316}"/>
          </ac:cxnSpMkLst>
        </pc:cxn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11" creationId="{4A850872-F6FF-F59E-5364-8B9528E42530}"/>
          </ac:cxnSpMkLst>
        </pc:cxnChg>
        <pc:cxnChg chg="del">
          <ac:chgData name="Soheil Abbasloo" userId="d71572ce-aea6-4a3a-9d7a-c1bc96c12f67" providerId="ADAL" clId="{7B6E7004-A998-4D8A-B662-5164ED62D55F}" dt="2022-10-31T19:09:15.479" v="4840" actId="478"/>
          <ac:cxnSpMkLst>
            <pc:docMk/>
            <pc:sldMk cId="3900324161" sldId="1423"/>
            <ac:cxnSpMk id="24" creationId="{2ED83431-3600-1B8E-E6A7-891290F5C054}"/>
          </ac:cxnSpMkLst>
        </pc:cxnChg>
      </pc:sldChg>
      <pc:sldChg chg="addSp delSp modSp new mod modClrScheme chgLayout">
        <pc:chgData name="Soheil Abbasloo" userId="d71572ce-aea6-4a3a-9d7a-c1bc96c12f67" providerId="ADAL" clId="{7B6E7004-A998-4D8A-B662-5164ED62D55F}" dt="2022-10-31T19:18:31.063" v="5090" actId="207"/>
        <pc:sldMkLst>
          <pc:docMk/>
          <pc:sldMk cId="1317508313" sldId="1424"/>
        </pc:sldMkLst>
        <pc:spChg chg="del mod ord">
          <ac:chgData name="Soheil Abbasloo" userId="d71572ce-aea6-4a3a-9d7a-c1bc96c12f67" providerId="ADAL" clId="{7B6E7004-A998-4D8A-B662-5164ED62D55F}" dt="2022-10-31T19:11:34.427" v="4907" actId="700"/>
          <ac:spMkLst>
            <pc:docMk/>
            <pc:sldMk cId="1317508313" sldId="1424"/>
            <ac:spMk id="2" creationId="{8D78FBC7-068D-51D4-3249-0AB2F9934341}"/>
          </ac:spMkLst>
        </pc:spChg>
        <pc:spChg chg="del mod ord">
          <ac:chgData name="Soheil Abbasloo" userId="d71572ce-aea6-4a3a-9d7a-c1bc96c12f67" providerId="ADAL" clId="{7B6E7004-A998-4D8A-B662-5164ED62D55F}" dt="2022-10-31T19:11:34.427" v="4907" actId="700"/>
          <ac:spMkLst>
            <pc:docMk/>
            <pc:sldMk cId="1317508313" sldId="1424"/>
            <ac:spMk id="3" creationId="{B821F587-25BA-DF7F-0057-DAA22320067A}"/>
          </ac:spMkLst>
        </pc:spChg>
        <pc:spChg chg="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4" creationId="{3780D896-3C86-1522-2DBD-657CFDAD4F01}"/>
          </ac:spMkLst>
        </pc:spChg>
        <pc:spChg chg="add del 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5" creationId="{41A7EBF3-4245-D99A-0045-BDFE05BDCFB8}"/>
          </ac:spMkLst>
        </pc:spChg>
        <pc:spChg chg="add del 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6" creationId="{9EF5727A-89BD-52BD-F2EB-DDEB3181EDD4}"/>
          </ac:spMkLst>
        </pc:spChg>
        <pc:spChg chg="add del mod ord">
          <ac:chgData name="Soheil Abbasloo" userId="d71572ce-aea6-4a3a-9d7a-c1bc96c12f67" providerId="ADAL" clId="{7B6E7004-A998-4D8A-B662-5164ED62D55F}" dt="2022-10-31T19:13:27.492" v="4909" actId="700"/>
          <ac:spMkLst>
            <pc:docMk/>
            <pc:sldMk cId="1317508313" sldId="1424"/>
            <ac:spMk id="7" creationId="{86583876-76EA-5B8B-29F3-BDD9CE58D7E4}"/>
          </ac:spMkLst>
        </pc:spChg>
        <pc:spChg chg="add del mod ord">
          <ac:chgData name="Soheil Abbasloo" userId="d71572ce-aea6-4a3a-9d7a-c1bc96c12f67" providerId="ADAL" clId="{7B6E7004-A998-4D8A-B662-5164ED62D55F}" dt="2022-10-31T19:13:27.492" v="4909" actId="700"/>
          <ac:spMkLst>
            <pc:docMk/>
            <pc:sldMk cId="1317508313" sldId="1424"/>
            <ac:spMk id="8" creationId="{86500EAA-2F41-378C-C908-E76A47550872}"/>
          </ac:spMkLst>
        </pc:spChg>
        <pc:spChg chg="add mod ord">
          <ac:chgData name="Soheil Abbasloo" userId="d71572ce-aea6-4a3a-9d7a-c1bc96c12f67" providerId="ADAL" clId="{7B6E7004-A998-4D8A-B662-5164ED62D55F}" dt="2022-10-31T19:13:54.391" v="4954" actId="20577"/>
          <ac:spMkLst>
            <pc:docMk/>
            <pc:sldMk cId="1317508313" sldId="1424"/>
            <ac:spMk id="9" creationId="{EB3A813A-0148-7399-FDB2-1C9021F08DA0}"/>
          </ac:spMkLst>
        </pc:spChg>
        <pc:spChg chg="add mod ord">
          <ac:chgData name="Soheil Abbasloo" userId="d71572ce-aea6-4a3a-9d7a-c1bc96c12f67" providerId="ADAL" clId="{7B6E7004-A998-4D8A-B662-5164ED62D55F}" dt="2022-10-31T19:18:31.063" v="5090" actId="207"/>
          <ac:spMkLst>
            <pc:docMk/>
            <pc:sldMk cId="1317508313" sldId="1424"/>
            <ac:spMk id="10" creationId="{04922558-7986-453C-0E57-8B4387D72E40}"/>
          </ac:spMkLst>
        </pc:spChg>
      </pc:sldChg>
      <pc:sldChg chg="addSp delSp modSp add mod modClrScheme modAnim chgLayout">
        <pc:chgData name="Soheil Abbasloo" userId="d71572ce-aea6-4a3a-9d7a-c1bc96c12f67" providerId="ADAL" clId="{7B6E7004-A998-4D8A-B662-5164ED62D55F}" dt="2022-10-31T20:53:31.240" v="7135" actId="20577"/>
        <pc:sldMkLst>
          <pc:docMk/>
          <pc:sldMk cId="3346876046" sldId="1425"/>
        </pc:sldMkLst>
        <pc:spChg chg="mod ord">
          <ac:chgData name="Soheil Abbasloo" userId="d71572ce-aea6-4a3a-9d7a-c1bc96c12f67" providerId="ADAL" clId="{7B6E7004-A998-4D8A-B662-5164ED62D55F}" dt="2022-10-31T20:41:39.005" v="6966" actId="114"/>
          <ac:spMkLst>
            <pc:docMk/>
            <pc:sldMk cId="3346876046" sldId="1425"/>
            <ac:spMk id="3" creationId="{CB30CA07-51FB-DE08-24AE-6D5200B725A2}"/>
          </ac:spMkLst>
        </pc:spChg>
        <pc:spChg chg="mod ord">
          <ac:chgData name="Soheil Abbasloo" userId="d71572ce-aea6-4a3a-9d7a-c1bc96c12f67" providerId="ADAL" clId="{7B6E7004-A998-4D8A-B662-5164ED62D55F}" dt="2022-10-31T19:41:24.887" v="5816" actId="700"/>
          <ac:spMkLst>
            <pc:docMk/>
            <pc:sldMk cId="3346876046" sldId="1425"/>
            <ac:spMk id="4" creationId="{177150A4-7702-08E8-5E36-97D317B289E3}"/>
          </ac:spMkLst>
        </pc:spChg>
        <pc:spChg chg="mod ord">
          <ac:chgData name="Soheil Abbasloo" userId="d71572ce-aea6-4a3a-9d7a-c1bc96c12f67" providerId="ADAL" clId="{7B6E7004-A998-4D8A-B662-5164ED62D55F}" dt="2022-10-31T20:53:25.903" v="7134" actId="20577"/>
          <ac:spMkLst>
            <pc:docMk/>
            <pc:sldMk cId="3346876046" sldId="1425"/>
            <ac:spMk id="5" creationId="{2DED4BAF-A9E1-8469-2937-ED3DF132A185}"/>
          </ac:spMkLst>
        </pc:spChg>
        <pc:spChg chg="add mod">
          <ac:chgData name="Soheil Abbasloo" userId="d71572ce-aea6-4a3a-9d7a-c1bc96c12f67" providerId="ADAL" clId="{7B6E7004-A998-4D8A-B662-5164ED62D55F}" dt="2022-10-31T19:40:41.209" v="5808" actId="1035"/>
          <ac:spMkLst>
            <pc:docMk/>
            <pc:sldMk cId="3346876046" sldId="1425"/>
            <ac:spMk id="6" creationId="{8B46E379-C47D-DB42-8524-29ECB5C6D59F}"/>
          </ac:spMkLst>
        </pc:spChg>
        <pc:spChg chg="add del mod ord">
          <ac:chgData name="Soheil Abbasloo" userId="d71572ce-aea6-4a3a-9d7a-c1bc96c12f67" providerId="ADAL" clId="{7B6E7004-A998-4D8A-B662-5164ED62D55F}" dt="2022-10-31T19:41:24.887" v="5816" actId="700"/>
          <ac:spMkLst>
            <pc:docMk/>
            <pc:sldMk cId="3346876046" sldId="1425"/>
            <ac:spMk id="8" creationId="{F1EDFC2D-B848-F9B5-E880-B8E7CFF87955}"/>
          </ac:spMkLst>
        </pc:spChg>
        <pc:spChg chg="del">
          <ac:chgData name="Soheil Abbasloo" userId="d71572ce-aea6-4a3a-9d7a-c1bc96c12f67" providerId="ADAL" clId="{7B6E7004-A998-4D8A-B662-5164ED62D55F}" dt="2022-10-31T19:41:38.025" v="5818" actId="478"/>
          <ac:spMkLst>
            <pc:docMk/>
            <pc:sldMk cId="3346876046" sldId="1425"/>
            <ac:spMk id="21" creationId="{A21AB2F3-BDCD-2484-57EB-FF4A46B7581E}"/>
          </ac:spMkLst>
        </pc:spChg>
        <pc:spChg chg="del">
          <ac:chgData name="Soheil Abbasloo" userId="d71572ce-aea6-4a3a-9d7a-c1bc96c12f67" providerId="ADAL" clId="{7B6E7004-A998-4D8A-B662-5164ED62D55F}" dt="2022-10-31T19:41:36.637" v="5817" actId="478"/>
          <ac:spMkLst>
            <pc:docMk/>
            <pc:sldMk cId="3346876046" sldId="1425"/>
            <ac:spMk id="22" creationId="{CCDD10EF-9F1D-C8A6-59AA-D01A59FA72B9}"/>
          </ac:spMkLst>
        </pc:spChg>
      </pc:sldChg>
      <pc:sldChg chg="delSp modSp add mod delAnim modAnim">
        <pc:chgData name="Soheil Abbasloo" userId="d71572ce-aea6-4a3a-9d7a-c1bc96c12f67" providerId="ADAL" clId="{7B6E7004-A998-4D8A-B662-5164ED62D55F}" dt="2022-11-01T13:40:21.474" v="11293"/>
        <pc:sldMkLst>
          <pc:docMk/>
          <pc:sldMk cId="2856543852" sldId="1426"/>
        </pc:sldMkLst>
        <pc:spChg chg="mod">
          <ac:chgData name="Soheil Abbasloo" userId="d71572ce-aea6-4a3a-9d7a-c1bc96c12f67" providerId="ADAL" clId="{7B6E7004-A998-4D8A-B662-5164ED62D55F}" dt="2022-10-31T19:52:46.526" v="6235" actId="20577"/>
          <ac:spMkLst>
            <pc:docMk/>
            <pc:sldMk cId="2856543852" sldId="1426"/>
            <ac:spMk id="3" creationId="{CB30CA07-51FB-DE08-24AE-6D5200B725A2}"/>
          </ac:spMkLst>
        </pc:spChg>
        <pc:spChg chg="mod">
          <ac:chgData name="Soheil Abbasloo" userId="d71572ce-aea6-4a3a-9d7a-c1bc96c12f67" providerId="ADAL" clId="{7B6E7004-A998-4D8A-B662-5164ED62D55F}" dt="2022-10-31T20:53:20.348" v="7133" actId="207"/>
          <ac:spMkLst>
            <pc:docMk/>
            <pc:sldMk cId="2856543852" sldId="1426"/>
            <ac:spMk id="5" creationId="{2DED4BAF-A9E1-8469-2937-ED3DF132A185}"/>
          </ac:spMkLst>
        </pc:spChg>
        <pc:spChg chg="del mod">
          <ac:chgData name="Soheil Abbasloo" userId="d71572ce-aea6-4a3a-9d7a-c1bc96c12f67" providerId="ADAL" clId="{7B6E7004-A998-4D8A-B662-5164ED62D55F}" dt="2022-10-31T19:49:38.650" v="5972" actId="478"/>
          <ac:spMkLst>
            <pc:docMk/>
            <pc:sldMk cId="2856543852" sldId="1426"/>
            <ac:spMk id="6" creationId="{8B46E379-C47D-DB42-8524-29ECB5C6D59F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21:23:12.897" v="8033" actId="47"/>
        <pc:sldMkLst>
          <pc:docMk/>
          <pc:sldMk cId="36255993" sldId="1427"/>
        </pc:sldMkLst>
        <pc:spChg chg="mod ord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2" creationId="{83F4377D-DB43-C44E-A10A-11BB9FC7CCDF}"/>
          </ac:spMkLst>
        </pc:spChg>
        <pc:spChg chg="del mod ord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3" creationId="{EDF19AF2-578E-5264-CBD1-11AADB152758}"/>
          </ac:spMkLst>
        </pc:spChg>
        <pc:spChg chg="del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4" creationId="{FFDACDAF-BDE2-0C4B-3163-6EF01B1567C4}"/>
          </ac:spMkLst>
        </pc:spChg>
        <pc:spChg chg="add mod ord">
          <ac:chgData name="Soheil Abbasloo" userId="d71572ce-aea6-4a3a-9d7a-c1bc96c12f67" providerId="ADAL" clId="{7B6E7004-A998-4D8A-B662-5164ED62D55F}" dt="2022-10-31T20:37:08.071" v="6915" actId="21"/>
          <ac:spMkLst>
            <pc:docMk/>
            <pc:sldMk cId="36255993" sldId="1427"/>
            <ac:spMk id="5" creationId="{466C9443-A3CE-4B25-1EAD-FD79136D54F8}"/>
          </ac:spMkLst>
        </pc:spChg>
        <pc:spChg chg="add mod ord">
          <ac:chgData name="Soheil Abbasloo" userId="d71572ce-aea6-4a3a-9d7a-c1bc96c12f67" providerId="ADAL" clId="{7B6E7004-A998-4D8A-B662-5164ED62D55F}" dt="2022-10-31T21:00:18.209" v="7312" actId="6549"/>
          <ac:spMkLst>
            <pc:docMk/>
            <pc:sldMk cId="36255993" sldId="1427"/>
            <ac:spMk id="6" creationId="{6D4CA4B2-7B45-E179-270B-9211FDD1DD31}"/>
          </ac:spMkLst>
        </pc:spChg>
      </pc:sldChg>
      <pc:sldChg chg="addSp modSp new mod modAnim">
        <pc:chgData name="Soheil Abbasloo" userId="d71572ce-aea6-4a3a-9d7a-c1bc96c12f67" providerId="ADAL" clId="{7B6E7004-A998-4D8A-B662-5164ED62D55F}" dt="2022-11-01T13:40:50.968" v="11296"/>
        <pc:sldMkLst>
          <pc:docMk/>
          <pc:sldMk cId="2366629950" sldId="1428"/>
        </pc:sldMkLst>
        <pc:spChg chg="mod">
          <ac:chgData name="Soheil Abbasloo" userId="d71572ce-aea6-4a3a-9d7a-c1bc96c12f67" providerId="ADAL" clId="{7B6E7004-A998-4D8A-B662-5164ED62D55F}" dt="2022-10-31T21:34:34.202" v="8074" actId="20577"/>
          <ac:spMkLst>
            <pc:docMk/>
            <pc:sldMk cId="2366629950" sldId="1428"/>
            <ac:spMk id="3" creationId="{6C3B242B-958C-769A-A0CB-679C5E07514F}"/>
          </ac:spMkLst>
        </pc:spChg>
        <pc:spChg chg="mod">
          <ac:chgData name="Soheil Abbasloo" userId="d71572ce-aea6-4a3a-9d7a-c1bc96c12f67" providerId="ADAL" clId="{7B6E7004-A998-4D8A-B662-5164ED62D55F}" dt="2022-10-31T20:12:19.134" v="6601" actId="20577"/>
          <ac:spMkLst>
            <pc:docMk/>
            <pc:sldMk cId="2366629950" sldId="1428"/>
            <ac:spMk id="4" creationId="{5296C82E-F11E-38B1-B3BC-22F0AA1CBAFF}"/>
          </ac:spMkLst>
        </pc:spChg>
        <pc:spChg chg="add mod">
          <ac:chgData name="Soheil Abbasloo" userId="d71572ce-aea6-4a3a-9d7a-c1bc96c12f67" providerId="ADAL" clId="{7B6E7004-A998-4D8A-B662-5164ED62D55F}" dt="2022-10-31T20:32:32.619" v="6855" actId="403"/>
          <ac:spMkLst>
            <pc:docMk/>
            <pc:sldMk cId="2366629950" sldId="1428"/>
            <ac:spMk id="5" creationId="{3C76098E-CD9D-3C2E-133C-56A73F5D1EC0}"/>
          </ac:spMkLst>
        </pc:spChg>
      </pc:sldChg>
      <pc:sldChg chg="modSp add mod">
        <pc:chgData name="Soheil Abbasloo" userId="d71572ce-aea6-4a3a-9d7a-c1bc96c12f67" providerId="ADAL" clId="{7B6E7004-A998-4D8A-B662-5164ED62D55F}" dt="2022-10-31T20:51:27.423" v="7119" actId="1076"/>
        <pc:sldMkLst>
          <pc:docMk/>
          <pc:sldMk cId="1852664366" sldId="1429"/>
        </pc:sldMkLst>
        <pc:spChg chg="mod">
          <ac:chgData name="Soheil Abbasloo" userId="d71572ce-aea6-4a3a-9d7a-c1bc96c12f67" providerId="ADAL" clId="{7B6E7004-A998-4D8A-B662-5164ED62D55F}" dt="2022-10-31T20:51:27.423" v="7119" actId="1076"/>
          <ac:spMkLst>
            <pc:docMk/>
            <pc:sldMk cId="1852664366" sldId="1429"/>
            <ac:spMk id="85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51:16.419" v="7091" actId="1076"/>
          <ac:spMkLst>
            <pc:docMk/>
            <pc:sldMk cId="1852664366" sldId="1429"/>
            <ac:spMk id="857" creationId="{00000000-0000-0000-0000-000000000000}"/>
          </ac:spMkLst>
        </pc:spChg>
      </pc:sldChg>
      <pc:sldChg chg="new del">
        <pc:chgData name="Soheil Abbasloo" userId="d71572ce-aea6-4a3a-9d7a-c1bc96c12f67" providerId="ADAL" clId="{7B6E7004-A998-4D8A-B662-5164ED62D55F}" dt="2022-10-31T21:09:03.063" v="7418" actId="680"/>
        <pc:sldMkLst>
          <pc:docMk/>
          <pc:sldMk cId="1307149577" sldId="1430"/>
        </pc:sldMkLst>
      </pc:sldChg>
      <pc:sldChg chg="addSp delSp modSp new mod modClrScheme chgLayout">
        <pc:chgData name="Soheil Abbasloo" userId="d71572ce-aea6-4a3a-9d7a-c1bc96c12f67" providerId="ADAL" clId="{7B6E7004-A998-4D8A-B662-5164ED62D55F}" dt="2022-10-31T22:19:18.945" v="9350" actId="20577"/>
        <pc:sldMkLst>
          <pc:docMk/>
          <pc:sldMk cId="3362892912" sldId="1430"/>
        </pc:sldMkLst>
        <pc:spChg chg="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2" creationId="{2B8AED4F-B08B-4DFF-609E-164A2C36805C}"/>
          </ac:spMkLst>
        </pc:spChg>
        <pc:spChg chg="del 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3" creationId="{37CFC4DA-6EC1-306B-77E3-7450D17B58EF}"/>
          </ac:spMkLst>
        </pc:spChg>
        <pc:spChg chg="del 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4" creationId="{C3924838-F9AB-D210-8D8A-CB778FE210F3}"/>
          </ac:spMkLst>
        </pc:spChg>
        <pc:spChg chg="add mod ord">
          <ac:chgData name="Soheil Abbasloo" userId="d71572ce-aea6-4a3a-9d7a-c1bc96c12f67" providerId="ADAL" clId="{7B6E7004-A998-4D8A-B662-5164ED62D55F}" dt="2022-10-31T22:19:18.945" v="9350" actId="20577"/>
          <ac:spMkLst>
            <pc:docMk/>
            <pc:sldMk cId="3362892912" sldId="1430"/>
            <ac:spMk id="5" creationId="{30EBFA4F-2E20-D46F-8274-33F779C74D61}"/>
          </ac:spMkLst>
        </pc:spChg>
        <pc:spChg chg="add mod ord">
          <ac:chgData name="Soheil Abbasloo" userId="d71572ce-aea6-4a3a-9d7a-c1bc96c12f67" providerId="ADAL" clId="{7B6E7004-A998-4D8A-B662-5164ED62D55F}" dt="2022-10-31T21:13:25.333" v="7669" actId="6549"/>
          <ac:spMkLst>
            <pc:docMk/>
            <pc:sldMk cId="3362892912" sldId="1430"/>
            <ac:spMk id="6" creationId="{A6B30B7F-63C0-B272-7587-EB099D0C80E1}"/>
          </ac:spMkLst>
        </pc:spChg>
      </pc:sldChg>
      <pc:sldChg chg="addSp delSp modSp new mod modClrScheme modAnim chgLayout">
        <pc:chgData name="Soheil Abbasloo" userId="d71572ce-aea6-4a3a-9d7a-c1bc96c12f67" providerId="ADAL" clId="{7B6E7004-A998-4D8A-B662-5164ED62D55F}" dt="2022-10-31T21:50:22.020" v="8569"/>
        <pc:sldMkLst>
          <pc:docMk/>
          <pc:sldMk cId="1134644369" sldId="1431"/>
        </pc:sldMkLst>
        <pc:spChg chg="mod ord">
          <ac:chgData name="Soheil Abbasloo" userId="d71572ce-aea6-4a3a-9d7a-c1bc96c12f67" providerId="ADAL" clId="{7B6E7004-A998-4D8A-B662-5164ED62D55F}" dt="2022-10-31T21:48:01.274" v="8529" actId="700"/>
          <ac:spMkLst>
            <pc:docMk/>
            <pc:sldMk cId="1134644369" sldId="1431"/>
            <ac:spMk id="2" creationId="{E2E4A124-29A6-785F-7866-0BD0F57FDEB6}"/>
          </ac:spMkLst>
        </pc:spChg>
        <pc:spChg chg="del">
          <ac:chgData name="Soheil Abbasloo" userId="d71572ce-aea6-4a3a-9d7a-c1bc96c12f67" providerId="ADAL" clId="{7B6E7004-A998-4D8A-B662-5164ED62D55F}" dt="2022-10-31T21:36:27.535" v="8157" actId="700"/>
          <ac:spMkLst>
            <pc:docMk/>
            <pc:sldMk cId="1134644369" sldId="1431"/>
            <ac:spMk id="3" creationId="{9D40ED57-13A8-3F75-6FD6-17E783C5DE32}"/>
          </ac:spMkLst>
        </pc:spChg>
        <pc:spChg chg="del">
          <ac:chgData name="Soheil Abbasloo" userId="d71572ce-aea6-4a3a-9d7a-c1bc96c12f67" providerId="ADAL" clId="{7B6E7004-A998-4D8A-B662-5164ED62D55F}" dt="2022-10-31T21:36:27.535" v="8157" actId="700"/>
          <ac:spMkLst>
            <pc:docMk/>
            <pc:sldMk cId="1134644369" sldId="1431"/>
            <ac:spMk id="4" creationId="{68729233-5FBC-F169-1F0D-4C66C0B94758}"/>
          </ac:spMkLst>
        </pc:spChg>
        <pc:spChg chg="add del mod ord">
          <ac:chgData name="Soheil Abbasloo" userId="d71572ce-aea6-4a3a-9d7a-c1bc96c12f67" providerId="ADAL" clId="{7B6E7004-A998-4D8A-B662-5164ED62D55F}" dt="2022-10-31T21:38:50.760" v="8256" actId="700"/>
          <ac:spMkLst>
            <pc:docMk/>
            <pc:sldMk cId="1134644369" sldId="1431"/>
            <ac:spMk id="5" creationId="{9F08FEFB-8DE4-B48A-9CBB-F628053FC824}"/>
          </ac:spMkLst>
        </pc:spChg>
        <pc:spChg chg="add del mod ord">
          <ac:chgData name="Soheil Abbasloo" userId="d71572ce-aea6-4a3a-9d7a-c1bc96c12f67" providerId="ADAL" clId="{7B6E7004-A998-4D8A-B662-5164ED62D55F}" dt="2022-10-31T21:38:50.760" v="8256" actId="700"/>
          <ac:spMkLst>
            <pc:docMk/>
            <pc:sldMk cId="1134644369" sldId="1431"/>
            <ac:spMk id="6" creationId="{3A431D92-F10D-56AF-A235-3C1EE6D5957B}"/>
          </ac:spMkLst>
        </pc:spChg>
        <pc:spChg chg="add del mod ord">
          <ac:chgData name="Soheil Abbasloo" userId="d71572ce-aea6-4a3a-9d7a-c1bc96c12f67" providerId="ADAL" clId="{7B6E7004-A998-4D8A-B662-5164ED62D55F}" dt="2022-10-31T21:41:47.791" v="8263" actId="700"/>
          <ac:spMkLst>
            <pc:docMk/>
            <pc:sldMk cId="1134644369" sldId="1431"/>
            <ac:spMk id="7" creationId="{54B2A699-2D74-4BEA-5CCC-EB03B1D251F6}"/>
          </ac:spMkLst>
        </pc:spChg>
        <pc:spChg chg="add del mod ord">
          <ac:chgData name="Soheil Abbasloo" userId="d71572ce-aea6-4a3a-9d7a-c1bc96c12f67" providerId="ADAL" clId="{7B6E7004-A998-4D8A-B662-5164ED62D55F}" dt="2022-10-31T21:41:47.791" v="8263" actId="700"/>
          <ac:spMkLst>
            <pc:docMk/>
            <pc:sldMk cId="1134644369" sldId="1431"/>
            <ac:spMk id="8" creationId="{00A99B66-B19B-536C-F98D-BD6867342B79}"/>
          </ac:spMkLst>
        </pc:spChg>
        <pc:spChg chg="add mod ord">
          <ac:chgData name="Soheil Abbasloo" userId="d71572ce-aea6-4a3a-9d7a-c1bc96c12f67" providerId="ADAL" clId="{7B6E7004-A998-4D8A-B662-5164ED62D55F}" dt="2022-10-31T21:48:01.274" v="8529" actId="700"/>
          <ac:spMkLst>
            <pc:docMk/>
            <pc:sldMk cId="1134644369" sldId="1431"/>
            <ac:spMk id="9" creationId="{EB2659B5-1754-9E9C-3E5B-7B2CF6C2CF0C}"/>
          </ac:spMkLst>
        </pc:spChg>
        <pc:spChg chg="add del mod ord">
          <ac:chgData name="Soheil Abbasloo" userId="d71572ce-aea6-4a3a-9d7a-c1bc96c12f67" providerId="ADAL" clId="{7B6E7004-A998-4D8A-B662-5164ED62D55F}" dt="2022-10-31T21:43:39.966" v="8409" actId="478"/>
          <ac:spMkLst>
            <pc:docMk/>
            <pc:sldMk cId="1134644369" sldId="1431"/>
            <ac:spMk id="10" creationId="{67A101E6-E4C3-8E0D-E17E-58F6830CBAF6}"/>
          </ac:spMkLst>
        </pc:spChg>
        <pc:spChg chg="add mod ord">
          <ac:chgData name="Soheil Abbasloo" userId="d71572ce-aea6-4a3a-9d7a-c1bc96c12f67" providerId="ADAL" clId="{7B6E7004-A998-4D8A-B662-5164ED62D55F}" dt="2022-10-31T21:48:11.341" v="8548" actId="20577"/>
          <ac:spMkLst>
            <pc:docMk/>
            <pc:sldMk cId="1134644369" sldId="1431"/>
            <ac:spMk id="11" creationId="{A389BCAF-68DE-8178-D433-79EC5D010ED8}"/>
          </ac:spMkLst>
        </pc:spChg>
      </pc:sldChg>
      <pc:sldChg chg="modSp new mod modAnim">
        <pc:chgData name="Soheil Abbasloo" userId="d71572ce-aea6-4a3a-9d7a-c1bc96c12f67" providerId="ADAL" clId="{7B6E7004-A998-4D8A-B662-5164ED62D55F}" dt="2022-11-01T13:42:54.431" v="11305" actId="6549"/>
        <pc:sldMkLst>
          <pc:docMk/>
          <pc:sldMk cId="232952938" sldId="1432"/>
        </pc:sldMkLst>
        <pc:spChg chg="mod">
          <ac:chgData name="Soheil Abbasloo" userId="d71572ce-aea6-4a3a-9d7a-c1bc96c12f67" providerId="ADAL" clId="{7B6E7004-A998-4D8A-B662-5164ED62D55F}" dt="2022-11-01T13:42:54.431" v="11305" actId="6549"/>
          <ac:spMkLst>
            <pc:docMk/>
            <pc:sldMk cId="232952938" sldId="1432"/>
            <ac:spMk id="3" creationId="{F10FC2A0-7CEB-F0BC-58D1-06FC477BA915}"/>
          </ac:spMkLst>
        </pc:spChg>
        <pc:spChg chg="mod">
          <ac:chgData name="Soheil Abbasloo" userId="d71572ce-aea6-4a3a-9d7a-c1bc96c12f67" providerId="ADAL" clId="{7B6E7004-A998-4D8A-B662-5164ED62D55F}" dt="2022-10-31T23:39:47.100" v="9821" actId="20577"/>
          <ac:spMkLst>
            <pc:docMk/>
            <pc:sldMk cId="232952938" sldId="1432"/>
            <ac:spMk id="4" creationId="{2DDFF271-E03B-8227-D6B8-A6627CCA457B}"/>
          </ac:spMkLst>
        </pc:spChg>
      </pc:sldChg>
      <pc:sldChg chg="modSp new del mod">
        <pc:chgData name="Soheil Abbasloo" userId="d71572ce-aea6-4a3a-9d7a-c1bc96c12f67" providerId="ADAL" clId="{7B6E7004-A998-4D8A-B662-5164ED62D55F}" dt="2022-10-31T23:35:30.922" v="9750" actId="2696"/>
        <pc:sldMkLst>
          <pc:docMk/>
          <pc:sldMk cId="3081559116" sldId="1432"/>
        </pc:sldMkLst>
        <pc:spChg chg="mod">
          <ac:chgData name="Soheil Abbasloo" userId="d71572ce-aea6-4a3a-9d7a-c1bc96c12f67" providerId="ADAL" clId="{7B6E7004-A998-4D8A-B662-5164ED62D55F}" dt="2022-10-31T23:35:25.652" v="9749" actId="5793"/>
          <ac:spMkLst>
            <pc:docMk/>
            <pc:sldMk cId="3081559116" sldId="1432"/>
            <ac:spMk id="3" creationId="{152D1560-D0D5-F2BE-5CCB-870C8B7EFC08}"/>
          </ac:spMkLst>
        </pc:spChg>
        <pc:spChg chg="mod">
          <ac:chgData name="Soheil Abbasloo" userId="d71572ce-aea6-4a3a-9d7a-c1bc96c12f67" providerId="ADAL" clId="{7B6E7004-A998-4D8A-B662-5164ED62D55F}" dt="2022-10-31T23:34:43.166" v="9717" actId="20577"/>
          <ac:spMkLst>
            <pc:docMk/>
            <pc:sldMk cId="3081559116" sldId="1432"/>
            <ac:spMk id="4" creationId="{8E329816-1C96-ADF8-752E-32020EC66AA1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23:06:41.982" v="9365" actId="47"/>
        <pc:sldMkLst>
          <pc:docMk/>
          <pc:sldMk cId="3376897726" sldId="1432"/>
        </pc:sldMkLst>
        <pc:spChg chg="del 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2" creationId="{7EF2E3F5-4BC5-834D-0B2D-427C2A7EFB36}"/>
          </ac:spMkLst>
        </pc:spChg>
        <pc:spChg chg="del 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3" creationId="{6D1304C9-C576-7C52-A6D2-CCCD5366D3E2}"/>
          </ac:spMkLst>
        </pc:spChg>
        <pc:spChg chg="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4" creationId="{FE28F362-0131-8A1B-BE22-F7835B772790}"/>
          </ac:spMkLst>
        </pc:spChg>
        <pc:spChg chg="add mod ord">
          <ac:chgData name="Soheil Abbasloo" userId="d71572ce-aea6-4a3a-9d7a-c1bc96c12f67" providerId="ADAL" clId="{7B6E7004-A998-4D8A-B662-5164ED62D55F}" dt="2022-10-31T23:02:50.837" v="9358" actId="6549"/>
          <ac:spMkLst>
            <pc:docMk/>
            <pc:sldMk cId="3376897726" sldId="1432"/>
            <ac:spMk id="5" creationId="{888FE39A-E047-EDEF-775C-55C405E6EC42}"/>
          </ac:spMkLst>
        </pc:spChg>
        <pc:spChg chg="add mod ord">
          <ac:chgData name="Soheil Abbasloo" userId="d71572ce-aea6-4a3a-9d7a-c1bc96c12f67" providerId="ADAL" clId="{7B6E7004-A998-4D8A-B662-5164ED62D55F}" dt="2022-10-31T22:20:17.976" v="9351" actId="6549"/>
          <ac:spMkLst>
            <pc:docMk/>
            <pc:sldMk cId="3376897726" sldId="1432"/>
            <ac:spMk id="6" creationId="{A4468BDA-35CB-2DA6-E31F-60117A14A8F6}"/>
          </ac:spMkLst>
        </pc:spChg>
      </pc:sldChg>
      <pc:sldChg chg="new del">
        <pc:chgData name="Soheil Abbasloo" userId="d71572ce-aea6-4a3a-9d7a-c1bc96c12f67" providerId="ADAL" clId="{7B6E7004-A998-4D8A-B662-5164ED62D55F}" dt="2022-10-31T23:13:34.889" v="9463" actId="47"/>
        <pc:sldMkLst>
          <pc:docMk/>
          <pc:sldMk cId="475719559" sldId="1433"/>
        </pc:sldMkLst>
      </pc:sldChg>
      <pc:sldChg chg="addSp delSp modSp new del mod modClrScheme chgLayout">
        <pc:chgData name="Soheil Abbasloo" userId="d71572ce-aea6-4a3a-9d7a-c1bc96c12f67" providerId="ADAL" clId="{7B6E7004-A998-4D8A-B662-5164ED62D55F}" dt="2022-10-31T22:09:55.706" v="8986" actId="47"/>
        <pc:sldMkLst>
          <pc:docMk/>
          <pc:sldMk cId="670905151" sldId="1433"/>
        </pc:sldMkLst>
        <pc:spChg chg="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2" creationId="{8A16758F-C93A-57E5-B390-0C01FBA8425F}"/>
          </ac:spMkLst>
        </pc:spChg>
        <pc:spChg chg="del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3" creationId="{79EE96E6-F17A-5B7C-BF81-2D7B201D6AE7}"/>
          </ac:spMkLst>
        </pc:spChg>
        <pc:spChg chg="del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4" creationId="{7D0035FB-BE83-4042-C805-F42C9AA53D9E}"/>
          </ac:spMkLst>
        </pc:spChg>
        <pc:spChg chg="add mod ord">
          <ac:chgData name="Soheil Abbasloo" userId="d71572ce-aea6-4a3a-9d7a-c1bc96c12f67" providerId="ADAL" clId="{7B6E7004-A998-4D8A-B662-5164ED62D55F}" dt="2022-10-31T22:08:20.069" v="8985" actId="20577"/>
          <ac:spMkLst>
            <pc:docMk/>
            <pc:sldMk cId="670905151" sldId="1433"/>
            <ac:spMk id="5" creationId="{501AB34A-ADDB-1ABC-A77B-ADD3B8DF5E55}"/>
          </ac:spMkLst>
        </pc:spChg>
        <pc:spChg chg="add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6" creationId="{CA7CEC7B-84AB-04AA-3D6F-B4E0F85B77E2}"/>
          </ac:spMkLst>
        </pc:spChg>
      </pc:sldChg>
      <pc:sldChg chg="new del">
        <pc:chgData name="Soheil Abbasloo" userId="d71572ce-aea6-4a3a-9d7a-c1bc96c12f67" providerId="ADAL" clId="{7B6E7004-A998-4D8A-B662-5164ED62D55F}" dt="2022-11-01T12:00:02.824" v="11216" actId="47"/>
        <pc:sldMkLst>
          <pc:docMk/>
          <pc:sldMk cId="1500831431" sldId="1433"/>
        </pc:sldMkLst>
      </pc:sldChg>
      <pc:sldChg chg="modSp new del mod">
        <pc:chgData name="Soheil Abbasloo" userId="d71572ce-aea6-4a3a-9d7a-c1bc96c12f67" providerId="ADAL" clId="{7B6E7004-A998-4D8A-B662-5164ED62D55F}" dt="2022-10-31T23:42:46.966" v="10053" actId="47"/>
        <pc:sldMkLst>
          <pc:docMk/>
          <pc:sldMk cId="1707919468" sldId="1433"/>
        </pc:sldMkLst>
        <pc:spChg chg="mod">
          <ac:chgData name="Soheil Abbasloo" userId="d71572ce-aea6-4a3a-9d7a-c1bc96c12f67" providerId="ADAL" clId="{7B6E7004-A998-4D8A-B662-5164ED62D55F}" dt="2022-10-31T23:42:43.273" v="10052" actId="20577"/>
          <ac:spMkLst>
            <pc:docMk/>
            <pc:sldMk cId="1707919468" sldId="1433"/>
            <ac:spMk id="4" creationId="{F8D0524A-35B6-102D-3FF1-190C962D99A6}"/>
          </ac:spMkLst>
        </pc:spChg>
      </pc:sldChg>
      <pc:sldChg chg="new del">
        <pc:chgData name="Soheil Abbasloo" userId="d71572ce-aea6-4a3a-9d7a-c1bc96c12f67" providerId="ADAL" clId="{7B6E7004-A998-4D8A-B662-5164ED62D55F}" dt="2022-10-31T23:27:02.868" v="9629" actId="47"/>
        <pc:sldMkLst>
          <pc:docMk/>
          <pc:sldMk cId="3518875673" sldId="1433"/>
        </pc:sldMkLst>
      </pc:sldChg>
      <pc:sldMasterChg chg="addSldLayout delSldLayout">
        <pc:chgData name="Soheil Abbasloo" userId="d71572ce-aea6-4a3a-9d7a-c1bc96c12f67" providerId="ADAL" clId="{7B6E7004-A998-4D8A-B662-5164ED62D55F}" dt="2022-10-31T21:28:33.731" v="8066" actId="47"/>
        <pc:sldMasterMkLst>
          <pc:docMk/>
          <pc:sldMasterMk cId="4216264492" sldId="2147483701"/>
        </pc:sldMasterMkLst>
        <pc:sldLayoutChg chg="add del">
          <pc:chgData name="Soheil Abbasloo" userId="d71572ce-aea6-4a3a-9d7a-c1bc96c12f67" providerId="ADAL" clId="{7B6E7004-A998-4D8A-B662-5164ED62D55F}" dt="2022-10-31T19:22:00.071" v="5095" actId="47"/>
          <pc:sldLayoutMkLst>
            <pc:docMk/>
            <pc:sldMasterMk cId="4216264492" sldId="2147483701"/>
            <pc:sldLayoutMk cId="1262354532" sldId="2147483703"/>
          </pc:sldLayoutMkLst>
        </pc:sldLayoutChg>
        <pc:sldLayoutChg chg="del">
          <pc:chgData name="Soheil Abbasloo" userId="d71572ce-aea6-4a3a-9d7a-c1bc96c12f67" providerId="ADAL" clId="{7B6E7004-A998-4D8A-B662-5164ED62D55F}" dt="2022-10-31T21:28:33.731" v="8066" actId="47"/>
          <pc:sldLayoutMkLst>
            <pc:docMk/>
            <pc:sldMasterMk cId="4216264492" sldId="2147483701"/>
            <pc:sldLayoutMk cId="3531823049" sldId="2147483720"/>
          </pc:sldLayoutMkLst>
        </pc:sldLayoutChg>
      </pc:sldMasterChg>
      <pc:sldMasterChg chg="add del addSldLayout delSldLayout">
        <pc:chgData name="Soheil Abbasloo" userId="d71572ce-aea6-4a3a-9d7a-c1bc96c12f67" providerId="ADAL" clId="{7B6E7004-A998-4D8A-B662-5164ED62D55F}" dt="2022-10-31T15:19:15.412" v="2007" actId="700"/>
        <pc:sldMasterMkLst>
          <pc:docMk/>
          <pc:sldMasterMk cId="3343625339" sldId="2147483733"/>
        </pc:sldMasterMkLst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245379423" sldId="2147483734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056316011" sldId="2147483735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219170720" sldId="2147483736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958528391" sldId="2147483737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085641028" sldId="2147483738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906045552" sldId="2147483739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267460120" sldId="2147483740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3903209975" sldId="2147483741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469845738" sldId="2147483742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3520943611" sldId="2147483743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094137938" sldId="2147483744"/>
          </pc:sldLayoutMkLst>
        </pc:sldLayoutChg>
      </pc:sldMasterChg>
      <pc:sldMasterChg chg="del delSldLayout">
        <pc:chgData name="Soheil Abbasloo" userId="d71572ce-aea6-4a3a-9d7a-c1bc96c12f67" providerId="ADAL" clId="{7B6E7004-A998-4D8A-B662-5164ED62D55F}" dt="2022-10-31T21:08:03.079" v="7372" actId="700"/>
        <pc:sldMasterMkLst>
          <pc:docMk/>
          <pc:sldMasterMk cId="3469865446" sldId="2147483734"/>
        </pc:sldMasterMkLst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238709218" sldId="2147483735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670864122" sldId="2147483736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538669952" sldId="2147483737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4075741612" sldId="2147483738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886077438" sldId="2147483739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892219465" sldId="2147483740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941324466" sldId="2147483741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1812229088" sldId="2147483742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395298775" sldId="2147483743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824970662" sldId="2147483744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741039605" sldId="2147483745"/>
          </pc:sldLayoutMkLst>
        </pc:sldLayoutChg>
      </pc:sldMasterChg>
    </pc:docChg>
  </pc:docChgLst>
  <pc:docChgLst>
    <pc:chgData name="ab.soheil@nyu.edu" userId="d71572ce-aea6-4a3a-9d7a-c1bc96c12f67" providerId="ADAL" clId="{ED41F9C1-8274-4F08-8693-1523C4FF26CB}"/>
    <pc:docChg chg="undo redo custSel addSld delSld modSld sldOrd">
      <pc:chgData name="ab.soheil@nyu.edu" userId="d71572ce-aea6-4a3a-9d7a-c1bc96c12f67" providerId="ADAL" clId="{ED41F9C1-8274-4F08-8693-1523C4FF26CB}" dt="2022-08-28T14:48:43.046" v="4469" actId="478"/>
      <pc:docMkLst>
        <pc:docMk/>
      </pc:docMkLst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8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8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3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122622024" sldId="35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631821255" sldId="35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013321256" sldId="35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38976883" sldId="35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248167321" sldId="35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0972819" sldId="35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22808721" sldId="35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934852775" sldId="36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923471849" sldId="36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4241321036" sldId="36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78205445" sldId="36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533121811" sldId="36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47128351" sldId="36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439337337" sldId="36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898918817" sldId="36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41722987" sldId="36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913803961" sldId="36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2919462127" sldId="370"/>
        </pc:sldMkLst>
      </pc:sldChg>
      <pc:sldChg chg="addSp delSp modSp add del mod delAnim modAnim">
        <pc:chgData name="ab.soheil@nyu.edu" userId="d71572ce-aea6-4a3a-9d7a-c1bc96c12f67" providerId="ADAL" clId="{ED41F9C1-8274-4F08-8693-1523C4FF26CB}" dt="2022-08-21T22:13:29.978" v="1322" actId="47"/>
        <pc:sldMkLst>
          <pc:docMk/>
          <pc:sldMk cId="3616939567" sldId="442"/>
        </pc:sldMkLst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11" creationId="{F72280FC-9E68-2F8B-E2D4-E30A16219A7D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20" creationId="{4974803F-8208-8865-25E3-8831DCD204E8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21" creationId="{9FA6FB68-4B6E-D3A7-495E-C23FB2D49A6A}"/>
          </ac:spMkLst>
        </pc:spChg>
        <pc:spChg chg="del">
          <ac:chgData name="ab.soheil@nyu.edu" userId="d71572ce-aea6-4a3a-9d7a-c1bc96c12f67" providerId="ADAL" clId="{ED41F9C1-8274-4F08-8693-1523C4FF26CB}" dt="2022-08-21T21:57:42.910" v="1125" actId="478"/>
          <ac:spMkLst>
            <pc:docMk/>
            <pc:sldMk cId="3616939567" sldId="442"/>
            <ac:spMk id="22" creationId="{2E1C5553-D582-C267-562D-60A66F2756B6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4" creationId="{D481C4BC-E2A6-C93E-D3FB-71DBFC5CF83F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5" creationId="{2612EE3C-C683-0883-E6A7-D378CD85E47B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6" creationId="{B1543C1A-CEA7-D97F-EE46-26AE2F0913AB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7" creationId="{D644BFEE-5F43-4F6F-CACA-D4387C5C1642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8" creationId="{F8A439DA-13BE-E26E-4D24-DC08735E7234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9" creationId="{E059CE0F-3AE0-9910-6085-4BBB1C50C553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31" creationId="{1FE3644F-FDC0-3580-3985-2B1FD48D1642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33" creationId="{DE6300C6-11B8-E273-FF61-2D392CAFE1D6}"/>
          </ac:spMkLst>
        </pc:spChg>
        <pc:grpChg chg="add del mod">
          <ac:chgData name="ab.soheil@nyu.edu" userId="d71572ce-aea6-4a3a-9d7a-c1bc96c12f67" providerId="ADAL" clId="{ED41F9C1-8274-4F08-8693-1523C4FF26CB}" dt="2022-08-21T21:58:37.932" v="1132" actId="21"/>
          <ac:grpSpMkLst>
            <pc:docMk/>
            <pc:sldMk cId="3616939567" sldId="442"/>
            <ac:grpSpMk id="2" creationId="{86D7BF08-BED4-DBA1-CE5A-D3E7B44B9993}"/>
          </ac:grpSpMkLst>
        </pc:grpChg>
        <pc:picChg chg="mod modCrop">
          <ac:chgData name="ab.soheil@nyu.edu" userId="d71572ce-aea6-4a3a-9d7a-c1bc96c12f67" providerId="ADAL" clId="{ED41F9C1-8274-4F08-8693-1523C4FF26CB}" dt="2022-08-21T21:58:25.132" v="1129" actId="164"/>
          <ac:picMkLst>
            <pc:docMk/>
            <pc:sldMk cId="3616939567" sldId="442"/>
            <ac:picMk id="7" creationId="{D83CE94F-725B-1028-F7DB-6052FB169830}"/>
          </ac:picMkLst>
        </pc:picChg>
        <pc:picChg chg="mod">
          <ac:chgData name="ab.soheil@nyu.edu" userId="d71572ce-aea6-4a3a-9d7a-c1bc96c12f67" providerId="ADAL" clId="{ED41F9C1-8274-4F08-8693-1523C4FF26CB}" dt="2022-08-21T21:58:25.132" v="1129" actId="164"/>
          <ac:picMkLst>
            <pc:docMk/>
            <pc:sldMk cId="3616939567" sldId="442"/>
            <ac:picMk id="10" creationId="{BF88CF3B-F85A-F773-B16F-11317F996BBF}"/>
          </ac:picMkLst>
        </pc:picChg>
      </pc:sldChg>
      <pc:sldChg chg="modSp mod">
        <pc:chgData name="ab.soheil@nyu.edu" userId="d71572ce-aea6-4a3a-9d7a-c1bc96c12f67" providerId="ADAL" clId="{ED41F9C1-8274-4F08-8693-1523C4FF26CB}" dt="2022-08-21T20:07:03.096" v="17" actId="20577"/>
        <pc:sldMkLst>
          <pc:docMk/>
          <pc:sldMk cId="880369482" sldId="450"/>
        </pc:sldMkLst>
        <pc:spChg chg="mod">
          <ac:chgData name="ab.soheil@nyu.edu" userId="d71572ce-aea6-4a3a-9d7a-c1bc96c12f67" providerId="ADAL" clId="{ED41F9C1-8274-4F08-8693-1523C4FF26CB}" dt="2022-08-21T20:07:03.096" v="17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07427872" sldId="451"/>
        </pc:sldMkLst>
      </pc:sldChg>
      <pc:sldChg chg="delSp modSp del mod">
        <pc:chgData name="ab.soheil@nyu.edu" userId="d71572ce-aea6-4a3a-9d7a-c1bc96c12f67" providerId="ADAL" clId="{ED41F9C1-8274-4F08-8693-1523C4FF26CB}" dt="2022-08-22T15:20:44.829" v="4262" actId="47"/>
        <pc:sldMkLst>
          <pc:docMk/>
          <pc:sldMk cId="705801446" sldId="459"/>
        </pc:sldMkLst>
        <pc:picChg chg="del mod">
          <ac:chgData name="ab.soheil@nyu.edu" userId="d71572ce-aea6-4a3a-9d7a-c1bc96c12f67" providerId="ADAL" clId="{ED41F9C1-8274-4F08-8693-1523C4FF26CB}" dt="2022-08-22T15:17:05.404" v="4212" actId="21"/>
          <ac:picMkLst>
            <pc:docMk/>
            <pc:sldMk cId="705801446" sldId="459"/>
            <ac:picMk id="6" creationId="{FE073B62-721B-DC4F-EF3E-92CB53572614}"/>
          </ac:picMkLst>
        </pc:picChg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671188629" sldId="58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167374619" sldId="58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972933123" sldId="58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641329988" sldId="59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67112355" sldId="59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857636285" sldId="59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531892156" sldId="59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97572354" sldId="59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117962938" sldId="59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486738136" sldId="59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810563514" sldId="59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310188990" sldId="59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778742335" sldId="60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018325089" sldId="60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289220748" sldId="60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804994886" sldId="60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30538923" sldId="60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46243241" sldId="60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773415661" sldId="60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931839122" sldId="60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789214455" sldId="60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504518619" sldId="60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457956912" sldId="61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372016015" sldId="61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541555224" sldId="61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852798299" sldId="61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797465744" sldId="62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815081551" sldId="62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907660000" sldId="63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538422942" sldId="631"/>
        </pc:sldMkLst>
      </pc:sldChg>
      <pc:sldChg chg="addSp delSp modSp new mod modClrScheme chgLayout">
        <pc:chgData name="ab.soheil@nyu.edu" userId="d71572ce-aea6-4a3a-9d7a-c1bc96c12f67" providerId="ADAL" clId="{ED41F9C1-8274-4F08-8693-1523C4FF26CB}" dt="2022-08-21T20:07:35.382" v="29" actId="404"/>
        <pc:sldMkLst>
          <pc:docMk/>
          <pc:sldMk cId="209406910" sldId="632"/>
        </pc:sldMkLst>
        <pc:spChg chg="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2" creationId="{54AADBE7-A4FF-1165-F9DB-8C41ABFDCD97}"/>
          </ac:spMkLst>
        </pc:spChg>
        <pc:spChg chg="del 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3" creationId="{EC04B497-5913-EA88-D51E-B0A48D5B28F4}"/>
          </ac:spMkLst>
        </pc:spChg>
        <pc:spChg chg="add mod ord">
          <ac:chgData name="ab.soheil@nyu.edu" userId="d71572ce-aea6-4a3a-9d7a-c1bc96c12f67" providerId="ADAL" clId="{ED41F9C1-8274-4F08-8693-1523C4FF26CB}" dt="2022-08-21T20:07:35.382" v="29" actId="404"/>
          <ac:spMkLst>
            <pc:docMk/>
            <pc:sldMk cId="209406910" sldId="632"/>
            <ac:spMk id="4" creationId="{6B9FD69C-CEDF-12F8-1758-1284429652B6}"/>
          </ac:spMkLst>
        </pc:spChg>
        <pc:spChg chg="add 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5" creationId="{DA640DD1-8528-3377-F62B-C146E56618C8}"/>
          </ac:spMkLst>
        </pc:spChg>
      </pc:sldChg>
      <pc:sldChg chg="modSp add mod modAnim">
        <pc:chgData name="ab.soheil@nyu.edu" userId="d71572ce-aea6-4a3a-9d7a-c1bc96c12f67" providerId="ADAL" clId="{ED41F9C1-8274-4F08-8693-1523C4FF26CB}" dt="2022-08-21T20:11:13.274" v="226"/>
        <pc:sldMkLst>
          <pc:docMk/>
          <pc:sldMk cId="662723052" sldId="633"/>
        </pc:sldMkLst>
        <pc:spChg chg="mod">
          <ac:chgData name="ab.soheil@nyu.edu" userId="d71572ce-aea6-4a3a-9d7a-c1bc96c12f67" providerId="ADAL" clId="{ED41F9C1-8274-4F08-8693-1523C4FF26CB}" dt="2022-08-21T20:07:59.600" v="32" actId="207"/>
          <ac:spMkLst>
            <pc:docMk/>
            <pc:sldMk cId="662723052" sldId="633"/>
            <ac:spMk id="4" creationId="{6B9FD69C-CEDF-12F8-1758-1284429652B6}"/>
          </ac:spMkLst>
        </pc:spChg>
        <pc:spChg chg="mod">
          <ac:chgData name="ab.soheil@nyu.edu" userId="d71572ce-aea6-4a3a-9d7a-c1bc96c12f67" providerId="ADAL" clId="{ED41F9C1-8274-4F08-8693-1523C4FF26CB}" dt="2022-08-21T20:08:17.583" v="54" actId="20577"/>
          <ac:spMkLst>
            <pc:docMk/>
            <pc:sldMk cId="662723052" sldId="633"/>
            <ac:spMk id="5" creationId="{DA640DD1-8528-3377-F62B-C146E56618C8}"/>
          </ac:spMkLst>
        </pc:spChg>
      </pc:sldChg>
      <pc:sldChg chg="addSp modSp new mod modClrScheme chgLayout">
        <pc:chgData name="ab.soheil@nyu.edu" userId="d71572ce-aea6-4a3a-9d7a-c1bc96c12f67" providerId="ADAL" clId="{ED41F9C1-8274-4F08-8693-1523C4FF26CB}" dt="2022-08-21T21:50:57.159" v="833" actId="20577"/>
        <pc:sldMkLst>
          <pc:docMk/>
          <pc:sldMk cId="1187467216" sldId="634"/>
        </pc:sldMkLst>
        <pc:spChg chg="mod ord">
          <ac:chgData name="ab.soheil@nyu.edu" userId="d71572ce-aea6-4a3a-9d7a-c1bc96c12f67" providerId="ADAL" clId="{ED41F9C1-8274-4F08-8693-1523C4FF26CB}" dt="2022-08-21T20:09:51.238" v="170" actId="700"/>
          <ac:spMkLst>
            <pc:docMk/>
            <pc:sldMk cId="1187467216" sldId="634"/>
            <ac:spMk id="2" creationId="{8E6DF6D6-B52A-4A8E-792B-85A7882642A9}"/>
          </ac:spMkLst>
        </pc:spChg>
        <pc:spChg chg="mod ord">
          <ac:chgData name="ab.soheil@nyu.edu" userId="d71572ce-aea6-4a3a-9d7a-c1bc96c12f67" providerId="ADAL" clId="{ED41F9C1-8274-4F08-8693-1523C4FF26CB}" dt="2022-08-21T21:50:57.159" v="833" actId="20577"/>
          <ac:spMkLst>
            <pc:docMk/>
            <pc:sldMk cId="1187467216" sldId="634"/>
            <ac:spMk id="3" creationId="{09E9717B-6185-10AD-7899-7B760EB6D78C}"/>
          </ac:spMkLst>
        </pc:spChg>
        <pc:spChg chg="add mod ord">
          <ac:chgData name="ab.soheil@nyu.edu" userId="d71572ce-aea6-4a3a-9d7a-c1bc96c12f67" providerId="ADAL" clId="{ED41F9C1-8274-4F08-8693-1523C4FF26CB}" dt="2022-08-21T20:10:15.031" v="214" actId="207"/>
          <ac:spMkLst>
            <pc:docMk/>
            <pc:sldMk cId="1187467216" sldId="634"/>
            <ac:spMk id="4" creationId="{7AF4EE90-579C-AD59-0236-13BB0FE5DD3D}"/>
          </ac:spMkLst>
        </pc:spChg>
      </pc:sldChg>
      <pc:sldChg chg="addSp delSp modSp new mod modAnim">
        <pc:chgData name="ab.soheil@nyu.edu" userId="d71572ce-aea6-4a3a-9d7a-c1bc96c12f67" providerId="ADAL" clId="{ED41F9C1-8274-4F08-8693-1523C4FF26CB}" dt="2022-08-21T21:45:40.404" v="804"/>
        <pc:sldMkLst>
          <pc:docMk/>
          <pc:sldMk cId="1484619680" sldId="635"/>
        </pc:sldMkLst>
        <pc:spChg chg="mod">
          <ac:chgData name="ab.soheil@nyu.edu" userId="d71572ce-aea6-4a3a-9d7a-c1bc96c12f67" providerId="ADAL" clId="{ED41F9C1-8274-4F08-8693-1523C4FF26CB}" dt="2022-08-21T21:19:36.537" v="654" actId="1037"/>
          <ac:spMkLst>
            <pc:docMk/>
            <pc:sldMk cId="1484619680" sldId="635"/>
            <ac:spMk id="2" creationId="{B822D5CA-C7F3-931D-F71A-F4F836B9FA3F}"/>
          </ac:spMkLst>
        </pc:spChg>
        <pc:spChg chg="mod">
          <ac:chgData name="ab.soheil@nyu.edu" userId="d71572ce-aea6-4a3a-9d7a-c1bc96c12f67" providerId="ADAL" clId="{ED41F9C1-8274-4F08-8693-1523C4FF26CB}" dt="2022-08-21T21:45:14.524" v="802" actId="6549"/>
          <ac:spMkLst>
            <pc:docMk/>
            <pc:sldMk cId="1484619680" sldId="635"/>
            <ac:spMk id="3" creationId="{A40A24A4-FE10-6368-D67B-BC498304C90F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4" creationId="{2E13240E-DC4F-D66B-60A8-2B86126067D9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5" creationId="{BC8A5ED3-B810-C42F-3182-B9747F2E4993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6" creationId="{D6A8B7AC-5DE4-553B-E0D8-92F6C3F4845D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7" creationId="{1C9D851F-5910-3F7F-A1F4-1A075FC9C65B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8" creationId="{3BD75822-0C33-A35D-5131-ED557CA34970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9" creationId="{03882599-093A-2100-3F22-C02513872542}"/>
          </ac:spMkLst>
        </pc:spChg>
        <pc:spChg chg="add del">
          <ac:chgData name="ab.soheil@nyu.edu" userId="d71572ce-aea6-4a3a-9d7a-c1bc96c12f67" providerId="ADAL" clId="{ED41F9C1-8274-4F08-8693-1523C4FF26CB}" dt="2022-08-21T21:19:08.754" v="617" actId="22"/>
          <ac:spMkLst>
            <pc:docMk/>
            <pc:sldMk cId="1484619680" sldId="635"/>
            <ac:spMk id="79" creationId="{34B400AA-1267-9A32-75C4-EC6D6438D3CA}"/>
          </ac:spMkLst>
        </pc:spChg>
        <pc:spChg chg="add mod">
          <ac:chgData name="ab.soheil@nyu.edu" userId="d71572ce-aea6-4a3a-9d7a-c1bc96c12f67" providerId="ADAL" clId="{ED41F9C1-8274-4F08-8693-1523C4FF26CB}" dt="2022-08-21T21:19:52.751" v="686" actId="1076"/>
          <ac:spMkLst>
            <pc:docMk/>
            <pc:sldMk cId="1484619680" sldId="635"/>
            <ac:spMk id="80" creationId="{45FDBF63-FC23-E206-9BD7-1F1897331373}"/>
          </ac:spMkLst>
        </pc:spChg>
        <pc:picChg chg="add del mod">
          <ac:chgData name="ab.soheil@nyu.edu" userId="d71572ce-aea6-4a3a-9d7a-c1bc96c12f67" providerId="ADAL" clId="{ED41F9C1-8274-4F08-8693-1523C4FF26CB}" dt="2022-08-21T21:44:18.884" v="791" actId="478"/>
          <ac:picMkLst>
            <pc:docMk/>
            <pc:sldMk cId="1484619680" sldId="635"/>
            <ac:picMk id="83" creationId="{8666C014-C56A-8E52-F074-7C748641FA6D}"/>
          </ac:picMkLst>
        </pc:picChg>
        <pc:picChg chg="add mod">
          <ac:chgData name="ab.soheil@nyu.edu" userId="d71572ce-aea6-4a3a-9d7a-c1bc96c12f67" providerId="ADAL" clId="{ED41F9C1-8274-4F08-8693-1523C4FF26CB}" dt="2022-08-21T21:45:18.446" v="803" actId="14100"/>
          <ac:picMkLst>
            <pc:docMk/>
            <pc:sldMk cId="1484619680" sldId="635"/>
            <ac:picMk id="84" creationId="{32C7949B-15E5-D36C-C903-D887811559CB}"/>
          </ac:picMkLst>
        </pc:pic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1" creationId="{0708362C-9AFF-5A7E-3AEE-46C59A916FC1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5" creationId="{0A8C1188-BC9F-B606-A832-2EA4869FAEC8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7" creationId="{E4F2F560-2225-BF2A-7F6D-8C532B3EA997}"/>
          </ac:cxnSpMkLst>
        </pc:cxnChg>
        <pc:cxnChg chg="add del mod">
          <ac:chgData name="ab.soheil@nyu.edu" userId="d71572ce-aea6-4a3a-9d7a-c1bc96c12f67" providerId="ADAL" clId="{ED41F9C1-8274-4F08-8693-1523C4FF26CB}" dt="2022-08-21T21:20:20.803" v="689" actId="478"/>
          <ac:cxnSpMkLst>
            <pc:docMk/>
            <pc:sldMk cId="1484619680" sldId="635"/>
            <ac:cxnSpMk id="20" creationId="{6587B142-3DAA-7ACD-DB15-2902B68222F4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23" creationId="{371DE4BC-E696-15A2-11A4-609F3DBA431E}"/>
          </ac:cxnSpMkLst>
        </pc:cxnChg>
        <pc:cxnChg chg="add del mod">
          <ac:chgData name="ab.soheil@nyu.edu" userId="d71572ce-aea6-4a3a-9d7a-c1bc96c12f67" providerId="ADAL" clId="{ED41F9C1-8274-4F08-8693-1523C4FF26CB}" dt="2022-08-21T21:16:24.253" v="509" actId="478"/>
          <ac:cxnSpMkLst>
            <pc:docMk/>
            <pc:sldMk cId="1484619680" sldId="635"/>
            <ac:cxnSpMk id="25" creationId="{8A8F64D1-417E-3659-EDFB-418A39B49461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29" creationId="{E674C527-99ED-A2E4-7602-BE8E117DA4B1}"/>
          </ac:cxnSpMkLst>
        </pc:cxnChg>
        <pc:cxnChg chg="add del mod">
          <ac:chgData name="ab.soheil@nyu.edu" userId="d71572ce-aea6-4a3a-9d7a-c1bc96c12f67" providerId="ADAL" clId="{ED41F9C1-8274-4F08-8693-1523C4FF26CB}" dt="2022-08-21T21:16:16.075" v="507" actId="478"/>
          <ac:cxnSpMkLst>
            <pc:docMk/>
            <pc:sldMk cId="1484619680" sldId="635"/>
            <ac:cxnSpMk id="31" creationId="{11B62082-E1C1-B717-D25B-C2FE876160F6}"/>
          </ac:cxnSpMkLst>
        </pc:cxnChg>
        <pc:cxnChg chg="add del mod">
          <ac:chgData name="ab.soheil@nyu.edu" userId="d71572ce-aea6-4a3a-9d7a-c1bc96c12f67" providerId="ADAL" clId="{ED41F9C1-8274-4F08-8693-1523C4FF26CB}" dt="2022-08-21T21:20:14.727" v="688" actId="478"/>
          <ac:cxnSpMkLst>
            <pc:docMk/>
            <pc:sldMk cId="1484619680" sldId="635"/>
            <ac:cxnSpMk id="44" creationId="{AFAA4863-9F7E-98BE-EF42-50A0CE28A0FB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73" creationId="{6A171FDF-7A1B-55C6-13DE-0B2F424651DF}"/>
          </ac:cxnSpMkLst>
        </pc:cxnChg>
        <pc:cxnChg chg="add">
          <ac:chgData name="ab.soheil@nyu.edu" userId="d71572ce-aea6-4a3a-9d7a-c1bc96c12f67" providerId="ADAL" clId="{ED41F9C1-8274-4F08-8693-1523C4FF26CB}" dt="2022-08-21T21:20:05.431" v="687" actId="11529"/>
          <ac:cxnSpMkLst>
            <pc:docMk/>
            <pc:sldMk cId="1484619680" sldId="635"/>
            <ac:cxnSpMk id="82" creationId="{AE992855-3CBA-34EC-8A81-7E968E5B643E}"/>
          </ac:cxnSpMkLst>
        </pc:cxnChg>
      </pc:sldChg>
      <pc:sldChg chg="addSp modSp mod modClrScheme modAnim chgLayout">
        <pc:chgData name="ab.soheil@nyu.edu" userId="d71572ce-aea6-4a3a-9d7a-c1bc96c12f67" providerId="ADAL" clId="{ED41F9C1-8274-4F08-8693-1523C4FF26CB}" dt="2022-08-21T21:51:16.436" v="836" actId="6549"/>
        <pc:sldMkLst>
          <pc:docMk/>
          <pc:sldMk cId="2467590447" sldId="928"/>
        </pc:sldMkLst>
        <pc:spChg chg="add mod">
          <ac:chgData name="ab.soheil@nyu.edu" userId="d71572ce-aea6-4a3a-9d7a-c1bc96c12f67" providerId="ADAL" clId="{ED41F9C1-8274-4F08-8693-1523C4FF26CB}" dt="2022-08-21T21:09:10.266" v="370" actId="1076"/>
          <ac:spMkLst>
            <pc:docMk/>
            <pc:sldMk cId="2467590447" sldId="928"/>
            <ac:spMk id="5" creationId="{DB1FE98C-C373-1D2E-4369-DF9927C7DAE3}"/>
          </ac:spMkLst>
        </pc:spChg>
        <pc:spChg chg="mod ord">
          <ac:chgData name="ab.soheil@nyu.edu" userId="d71572ce-aea6-4a3a-9d7a-c1bc96c12f67" providerId="ADAL" clId="{ED41F9C1-8274-4F08-8693-1523C4FF26CB}" dt="2022-08-21T21:09:14.558" v="371" actId="700"/>
          <ac:spMkLst>
            <pc:docMk/>
            <pc:sldMk cId="2467590447" sldId="928"/>
            <ac:spMk id="235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1:51:16.436" v="836" actId="6549"/>
          <ac:spMkLst>
            <pc:docMk/>
            <pc:sldMk cId="2467590447" sldId="928"/>
            <ac:spMk id="1800195" creationId="{00000000-0000-0000-0000-000000000000}"/>
          </ac:spMkLst>
        </pc:spChg>
        <pc:picChg chg="add mod modCrop">
          <ac:chgData name="ab.soheil@nyu.edu" userId="d71572ce-aea6-4a3a-9d7a-c1bc96c12f67" providerId="ADAL" clId="{ED41F9C1-8274-4F08-8693-1523C4FF26CB}" dt="2022-08-21T21:20:58.939" v="700" actId="1076"/>
          <ac:picMkLst>
            <pc:docMk/>
            <pc:sldMk cId="2467590447" sldId="928"/>
            <ac:picMk id="3" creationId="{5194D3E4-86C1-BB00-0ACD-140E3520C4D6}"/>
          </ac:picMkLst>
        </pc:picChg>
      </pc:sldChg>
      <pc:sldChg chg="addSp modSp new mod">
        <pc:chgData name="ab.soheil@nyu.edu" userId="d71572ce-aea6-4a3a-9d7a-c1bc96c12f67" providerId="ADAL" clId="{ED41F9C1-8274-4F08-8693-1523C4FF26CB}" dt="2022-08-21T22:52:26.704" v="2053" actId="20577"/>
        <pc:sldMkLst>
          <pc:docMk/>
          <pc:sldMk cId="3301903470" sldId="929"/>
        </pc:sldMkLst>
        <pc:spChg chg="mod">
          <ac:chgData name="ab.soheil@nyu.edu" userId="d71572ce-aea6-4a3a-9d7a-c1bc96c12f67" providerId="ADAL" clId="{ED41F9C1-8274-4F08-8693-1523C4FF26CB}" dt="2022-08-21T22:13:55.180" v="1326" actId="20577"/>
          <ac:spMkLst>
            <pc:docMk/>
            <pc:sldMk cId="3301903470" sldId="929"/>
            <ac:spMk id="3" creationId="{73CD0FE9-CF07-8668-923F-376850938B3A}"/>
          </ac:spMkLst>
        </pc:spChg>
        <pc:spChg chg="mod">
          <ac:chgData name="ab.soheil@nyu.edu" userId="d71572ce-aea6-4a3a-9d7a-c1bc96c12f67" providerId="ADAL" clId="{ED41F9C1-8274-4F08-8693-1523C4FF26CB}" dt="2022-08-21T22:51:55.698" v="2000" actId="20577"/>
          <ac:spMkLst>
            <pc:docMk/>
            <pc:sldMk cId="3301903470" sldId="929"/>
            <ac:spMk id="4" creationId="{89B6F1C5-EECB-A0AB-B144-E3D88AB5FFE5}"/>
          </ac:spMkLst>
        </pc:spChg>
        <pc:spChg chg="add mod">
          <ac:chgData name="ab.soheil@nyu.edu" userId="d71572ce-aea6-4a3a-9d7a-c1bc96c12f67" providerId="ADAL" clId="{ED41F9C1-8274-4F08-8693-1523C4FF26CB}" dt="2022-08-21T22:15:43.785" v="1393" actId="207"/>
          <ac:spMkLst>
            <pc:docMk/>
            <pc:sldMk cId="3301903470" sldId="929"/>
            <ac:spMk id="6" creationId="{EFB84096-602C-5921-9396-E0CC064E6CF9}"/>
          </ac:spMkLst>
        </pc:spChg>
        <pc:spChg chg="add mod">
          <ac:chgData name="ab.soheil@nyu.edu" userId="d71572ce-aea6-4a3a-9d7a-c1bc96c12f67" providerId="ADAL" clId="{ED41F9C1-8274-4F08-8693-1523C4FF26CB}" dt="2022-08-21T22:16:42.285" v="1438" actId="113"/>
          <ac:spMkLst>
            <pc:docMk/>
            <pc:sldMk cId="3301903470" sldId="929"/>
            <ac:spMk id="7" creationId="{72650A22-9897-5C19-1597-D827295BE664}"/>
          </ac:spMkLst>
        </pc:spChg>
        <pc:spChg chg="add mod">
          <ac:chgData name="ab.soheil@nyu.edu" userId="d71572ce-aea6-4a3a-9d7a-c1bc96c12f67" providerId="ADAL" clId="{ED41F9C1-8274-4F08-8693-1523C4FF26CB}" dt="2022-08-21T22:17:26.622" v="1453" actId="20577"/>
          <ac:spMkLst>
            <pc:docMk/>
            <pc:sldMk cId="3301903470" sldId="929"/>
            <ac:spMk id="8" creationId="{7CC7AB0D-632B-07BB-FDF5-A7D6DA4BB321}"/>
          </ac:spMkLst>
        </pc:spChg>
        <pc:spChg chg="add mod">
          <ac:chgData name="ab.soheil@nyu.edu" userId="d71572ce-aea6-4a3a-9d7a-c1bc96c12f67" providerId="ADAL" clId="{ED41F9C1-8274-4F08-8693-1523C4FF26CB}" dt="2022-08-21T22:52:26.704" v="2053" actId="20577"/>
          <ac:spMkLst>
            <pc:docMk/>
            <pc:sldMk cId="3301903470" sldId="929"/>
            <ac:spMk id="10" creationId="{EE0B7671-CE64-B20C-5229-D5E3BBB1F1D1}"/>
          </ac:spMkLst>
        </pc:spChg>
      </pc:sldChg>
      <pc:sldChg chg="addSp delSp modSp new mod delAnim modAnim">
        <pc:chgData name="ab.soheil@nyu.edu" userId="d71572ce-aea6-4a3a-9d7a-c1bc96c12f67" providerId="ADAL" clId="{ED41F9C1-8274-4F08-8693-1523C4FF26CB}" dt="2022-08-28T14:48:43.046" v="4469" actId="478"/>
        <pc:sldMkLst>
          <pc:docMk/>
          <pc:sldMk cId="1410508853" sldId="930"/>
        </pc:sldMkLst>
        <pc:spChg chg="del">
          <ac:chgData name="ab.soheil@nyu.edu" userId="d71572ce-aea6-4a3a-9d7a-c1bc96c12f67" providerId="ADAL" clId="{ED41F9C1-8274-4F08-8693-1523C4FF26CB}" dt="2022-08-21T21:58:43.597" v="1135" actId="478"/>
          <ac:spMkLst>
            <pc:docMk/>
            <pc:sldMk cId="1410508853" sldId="930"/>
            <ac:spMk id="3" creationId="{444FE1C5-F343-590C-6D1F-81CD94BF4DAF}"/>
          </ac:spMkLst>
        </pc:spChg>
        <pc:spChg chg="mod">
          <ac:chgData name="ab.soheil@nyu.edu" userId="d71572ce-aea6-4a3a-9d7a-c1bc96c12f67" providerId="ADAL" clId="{ED41F9C1-8274-4F08-8693-1523C4FF26CB}" dt="2022-08-21T21:57:32.723" v="1122" actId="5793"/>
          <ac:spMkLst>
            <pc:docMk/>
            <pc:sldMk cId="1410508853" sldId="930"/>
            <ac:spMk id="4" creationId="{19221948-BC58-BF1C-95C4-6B7E6E8EF9B9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8" creationId="{F5D29559-5309-2F93-9C04-241A24CD4CF3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9" creationId="{6B90846D-73B6-8341-5904-E0D5C1A4E9A8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10" creationId="{5D5ECAD3-7993-35F0-88C0-13CB589ABD1F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11" creationId="{7D820810-6BE3-316C-F3E6-A059267EDE31}"/>
          </ac:spMkLst>
        </pc:spChg>
        <pc:spChg chg="add del mod">
          <ac:chgData name="ab.soheil@nyu.edu" userId="d71572ce-aea6-4a3a-9d7a-c1bc96c12f67" providerId="ADAL" clId="{ED41F9C1-8274-4F08-8693-1523C4FF26CB}" dt="2022-08-21T21:59:15.936" v="1141"/>
          <ac:spMkLst>
            <pc:docMk/>
            <pc:sldMk cId="1410508853" sldId="930"/>
            <ac:spMk id="12" creationId="{17FC3586-6FDC-0FAA-4569-DD73641E57B7}"/>
          </ac:spMkLst>
        </pc:spChg>
        <pc:spChg chg="add del mod">
          <ac:chgData name="ab.soheil@nyu.edu" userId="d71572ce-aea6-4a3a-9d7a-c1bc96c12f67" providerId="ADAL" clId="{ED41F9C1-8274-4F08-8693-1523C4FF26CB}" dt="2022-08-21T21:59:20.887" v="1149"/>
          <ac:spMkLst>
            <pc:docMk/>
            <pc:sldMk cId="1410508853" sldId="930"/>
            <ac:spMk id="13" creationId="{277BE658-4678-6E8B-48CD-2FBCFCB6F829}"/>
          </ac:spMkLst>
        </pc:spChg>
        <pc:spChg chg="add mod">
          <ac:chgData name="ab.soheil@nyu.edu" userId="d71572ce-aea6-4a3a-9d7a-c1bc96c12f67" providerId="ADAL" clId="{ED41F9C1-8274-4F08-8693-1523C4FF26CB}" dt="2022-08-21T22:09:59.556" v="1198" actId="6549"/>
          <ac:spMkLst>
            <pc:docMk/>
            <pc:sldMk cId="1410508853" sldId="930"/>
            <ac:spMk id="15" creationId="{C2486179-EF01-0863-2F60-CA2F5253B5CD}"/>
          </ac:spMkLst>
        </pc:spChg>
        <pc:spChg chg="add mod">
          <ac:chgData name="ab.soheil@nyu.edu" userId="d71572ce-aea6-4a3a-9d7a-c1bc96c12f67" providerId="ADAL" clId="{ED41F9C1-8274-4F08-8693-1523C4FF26CB}" dt="2022-08-21T22:10:58.760" v="1260" actId="1038"/>
          <ac:spMkLst>
            <pc:docMk/>
            <pc:sldMk cId="1410508853" sldId="930"/>
            <ac:spMk id="16" creationId="{2C96D701-E446-0FBE-E4E9-7D37BD4DA8FB}"/>
          </ac:spMkLst>
        </pc:spChg>
        <pc:spChg chg="add del mod">
          <ac:chgData name="ab.soheil@nyu.edu" userId="d71572ce-aea6-4a3a-9d7a-c1bc96c12f67" providerId="ADAL" clId="{ED41F9C1-8274-4F08-8693-1523C4FF26CB}" dt="2022-08-21T22:10:01.809" v="1199" actId="478"/>
          <ac:spMkLst>
            <pc:docMk/>
            <pc:sldMk cId="1410508853" sldId="930"/>
            <ac:spMk id="17" creationId="{1E9BF60E-1ADF-4F15-568A-82007C4143ED}"/>
          </ac:spMkLst>
        </pc:spChg>
        <pc:spChg chg="add mod">
          <ac:chgData name="ab.soheil@nyu.edu" userId="d71572ce-aea6-4a3a-9d7a-c1bc96c12f67" providerId="ADAL" clId="{ED41F9C1-8274-4F08-8693-1523C4FF26CB}" dt="2022-08-21T22:10:57.061" v="1256" actId="1037"/>
          <ac:spMkLst>
            <pc:docMk/>
            <pc:sldMk cId="1410508853" sldId="930"/>
            <ac:spMk id="18" creationId="{C67ACE4F-B9A6-745F-4A58-DE23C153C428}"/>
          </ac:spMkLst>
        </pc:spChg>
        <pc:spChg chg="add del mod">
          <ac:chgData name="ab.soheil@nyu.edu" userId="d71572ce-aea6-4a3a-9d7a-c1bc96c12f67" providerId="ADAL" clId="{ED41F9C1-8274-4F08-8693-1523C4FF26CB}" dt="2022-08-28T14:48:43.046" v="4469" actId="478"/>
          <ac:spMkLst>
            <pc:docMk/>
            <pc:sldMk cId="1410508853" sldId="930"/>
            <ac:spMk id="19" creationId="{425A2802-1E15-2741-7CA0-4B50E6F60804}"/>
          </ac:spMkLst>
        </pc:spChg>
        <pc:spChg chg="add mod">
          <ac:chgData name="ab.soheil@nyu.edu" userId="d71572ce-aea6-4a3a-9d7a-c1bc96c12f67" providerId="ADAL" clId="{ED41F9C1-8274-4F08-8693-1523C4FF26CB}" dt="2022-08-21T22:12:29.006" v="1319" actId="13822"/>
          <ac:spMkLst>
            <pc:docMk/>
            <pc:sldMk cId="1410508853" sldId="930"/>
            <ac:spMk id="20" creationId="{CE9877DB-2537-4FC9-0B41-D96621B4E83A}"/>
          </ac:spMkLst>
        </pc:spChg>
        <pc:grpChg chg="add mod">
          <ac:chgData name="ab.soheil@nyu.edu" userId="d71572ce-aea6-4a3a-9d7a-c1bc96c12f67" providerId="ADAL" clId="{ED41F9C1-8274-4F08-8693-1523C4FF26CB}" dt="2022-08-21T21:58:50.232" v="1137" actId="1076"/>
          <ac:grpSpMkLst>
            <pc:docMk/>
            <pc:sldMk cId="1410508853" sldId="930"/>
            <ac:grpSpMk id="5" creationId="{6D1EA0C9-572D-41C8-18DF-51363F21C7BC}"/>
          </ac:grpSpMkLst>
        </pc:grpChg>
        <pc:picChg chg="mod">
          <ac:chgData name="ab.soheil@nyu.edu" userId="d71572ce-aea6-4a3a-9d7a-c1bc96c12f67" providerId="ADAL" clId="{ED41F9C1-8274-4F08-8693-1523C4FF26CB}" dt="2022-08-21T21:58:39.877" v="1133"/>
          <ac:picMkLst>
            <pc:docMk/>
            <pc:sldMk cId="1410508853" sldId="930"/>
            <ac:picMk id="6" creationId="{ECD9540A-9031-03BA-AC2A-A3FA355F1BCA}"/>
          </ac:picMkLst>
        </pc:picChg>
        <pc:picChg chg="mod">
          <ac:chgData name="ab.soheil@nyu.edu" userId="d71572ce-aea6-4a3a-9d7a-c1bc96c12f67" providerId="ADAL" clId="{ED41F9C1-8274-4F08-8693-1523C4FF26CB}" dt="2022-08-21T21:58:39.877" v="1133"/>
          <ac:picMkLst>
            <pc:docMk/>
            <pc:sldMk cId="1410508853" sldId="930"/>
            <ac:picMk id="7" creationId="{0FDB7BBA-4F7C-D1F4-25D5-2A9CB8568CE4}"/>
          </ac:picMkLst>
        </pc:picChg>
        <pc:picChg chg="add del mod">
          <ac:chgData name="ab.soheil@nyu.edu" userId="d71572ce-aea6-4a3a-9d7a-c1bc96c12f67" providerId="ADAL" clId="{ED41F9C1-8274-4F08-8693-1523C4FF26CB}" dt="2022-08-21T21:59:31.229" v="1153" actId="478"/>
          <ac:picMkLst>
            <pc:docMk/>
            <pc:sldMk cId="1410508853" sldId="930"/>
            <ac:picMk id="14" creationId="{FFB11BDC-A22A-718E-F017-B4370AF7B133}"/>
          </ac:picMkLst>
        </pc:picChg>
      </pc:sldChg>
      <pc:sldChg chg="new del">
        <pc:chgData name="ab.soheil@nyu.edu" userId="d71572ce-aea6-4a3a-9d7a-c1bc96c12f67" providerId="ADAL" clId="{ED41F9C1-8274-4F08-8693-1523C4FF26CB}" dt="2022-08-21T22:34:28.414" v="1616" actId="47"/>
        <pc:sldMkLst>
          <pc:docMk/>
          <pc:sldMk cId="1300961145" sldId="931"/>
        </pc:sldMkLst>
      </pc:sldChg>
      <pc:sldChg chg="modSp add mod modClrScheme chgLayout">
        <pc:chgData name="ab.soheil@nyu.edu" userId="d71572ce-aea6-4a3a-9d7a-c1bc96c12f67" providerId="ADAL" clId="{ED41F9C1-8274-4F08-8693-1523C4FF26CB}" dt="2022-08-21T22:28:39.138" v="1614" actId="6549"/>
        <pc:sldMkLst>
          <pc:docMk/>
          <pc:sldMk cId="1442718002" sldId="932"/>
        </pc:sldMkLst>
        <pc:spChg chg="mod ord">
          <ac:chgData name="ab.soheil@nyu.edu" userId="d71572ce-aea6-4a3a-9d7a-c1bc96c12f67" providerId="ADAL" clId="{ED41F9C1-8274-4F08-8693-1523C4FF26CB}" dt="2022-08-21T22:21:41.299" v="1468" actId="115"/>
          <ac:spMkLst>
            <pc:docMk/>
            <pc:sldMk cId="1442718002" sldId="93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28:39.138" v="1614" actId="6549"/>
          <ac:spMkLst>
            <pc:docMk/>
            <pc:sldMk cId="1442718002" sldId="932"/>
            <ac:spMk id="3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1T22:44:02.128" v="1873" actId="20577"/>
        <pc:sldMkLst>
          <pc:docMk/>
          <pc:sldMk cId="1621410699" sldId="938"/>
        </pc:sldMkLst>
        <pc:spChg chg="mod ord">
          <ac:chgData name="ab.soheil@nyu.edu" userId="d71572ce-aea6-4a3a-9d7a-c1bc96c12f67" providerId="ADAL" clId="{ED41F9C1-8274-4F08-8693-1523C4FF26CB}" dt="2022-08-21T22:44:02.128" v="1873" actId="20577"/>
          <ac:spMkLst>
            <pc:docMk/>
            <pc:sldMk cId="1621410699" sldId="938"/>
            <ac:spMk id="4096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41:29.623" v="1816" actId="20577"/>
          <ac:spMkLst>
            <pc:docMk/>
            <pc:sldMk cId="1621410699" sldId="938"/>
            <ac:spMk id="181862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48:04.910" v="1960" actId="14100"/>
        <pc:sldMkLst>
          <pc:docMk/>
          <pc:sldMk cId="683573071" sldId="939"/>
        </pc:sldMkLst>
        <pc:spChg chg="mod">
          <ac:chgData name="ab.soheil@nyu.edu" userId="d71572ce-aea6-4a3a-9d7a-c1bc96c12f67" providerId="ADAL" clId="{ED41F9C1-8274-4F08-8693-1523C4FF26CB}" dt="2022-08-21T22:45:10.388" v="1876" actId="1076"/>
          <ac:spMkLst>
            <pc:docMk/>
            <pc:sldMk cId="683573071" sldId="939"/>
            <ac:spMk id="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39:12.972" v="1736" actId="700"/>
          <ac:spMkLst>
            <pc:docMk/>
            <pc:sldMk cId="683573071" sldId="939"/>
            <ac:spMk id="116736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48:04.910" v="1960" actId="14100"/>
          <ac:spMkLst>
            <pc:docMk/>
            <pc:sldMk cId="683573071" sldId="939"/>
            <ac:spMk id="1167363" creationId="{00000000-0000-0000-0000-000000000000}"/>
          </ac:spMkLst>
        </pc:spChg>
      </pc:sldChg>
      <pc:sldChg chg="addSp delSp modSp add mod modClrScheme delAnim modAnim chgLayout">
        <pc:chgData name="ab.soheil@nyu.edu" userId="d71572ce-aea6-4a3a-9d7a-c1bc96c12f67" providerId="ADAL" clId="{ED41F9C1-8274-4F08-8693-1523C4FF26CB}" dt="2022-08-21T23:38:16.660" v="3494" actId="1038"/>
        <pc:sldMkLst>
          <pc:docMk/>
          <pc:sldMk cId="1170098565" sldId="1011"/>
        </pc:sldMkLst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6" creationId="{0FED16D5-AE5B-9D36-3445-FB475A712A1E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7" creationId="{817B22AA-7423-4F24-C381-B3A989DD6F2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8" creationId="{46007203-FFA6-CA19-6FCE-A3FB4B94B0E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9" creationId="{87423274-A918-126C-D434-02344CB2C48D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0" creationId="{DA20432D-8567-4DC5-57FC-368BED6993F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1" creationId="{54C4EA78-C851-7B3B-79CC-288757302858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2" creationId="{3077E4A6-6BD9-16F3-0EC7-8ED35CDF4EB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3" creationId="{385EEFE5-1C3D-0253-F5BA-488311468C64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5" creationId="{203F22F6-302D-7C91-2DC8-BBE73052DD0D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6" creationId="{2AA61177-BF33-F22A-3767-A8ED3BC14C0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7" creationId="{364429E0-4615-9502-288C-41008DF12D51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8" creationId="{6C84E248-4885-7124-08A9-184A51E69247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9" creationId="{9AACF9E0-F7E5-B079-97E9-B8853BC24A3B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0" creationId="{4EF31643-6788-EE01-9BAC-ABE8A2EB8811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1" creationId="{8D9A35A6-D93C-9BB6-9A4D-EB4BDC5C0886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2" creationId="{1E850840-9877-E2B4-51B1-D53EB310B14C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3" creationId="{A04E95D1-D91D-8726-4A01-4A6D95644478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4" creationId="{E9A56F42-279F-689C-324B-E9EF716755DF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6" creationId="{0E8F3F45-C45D-22CF-8361-185BC0889268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7" creationId="{85D2EE35-FFEF-B166-62AC-C46542F46F7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9" creationId="{A4364F7D-D208-D313-9700-DABC187402B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0" creationId="{EB14CAD4-6903-2C6D-FCF3-81D18C32737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1" creationId="{E37C0CDB-DCE3-7D03-E14D-545321E2B67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2" creationId="{FB345968-01CC-A5DD-67D9-3EA0DDEAF43E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3" creationId="{49052562-8F1B-6597-8FBB-0C711E2904B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4" creationId="{04E7B7D3-550D-9D8F-10EB-749BFA82C2C2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6" creationId="{295A342F-7D4A-D816-DE29-FE4ED87A112F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7" creationId="{107F0BC4-BE95-EF1C-D1E7-16AF3FB57986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8" creationId="{D4374028-FE3C-2786-B2BE-1148DC027B37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9" creationId="{ED2497E9-0C92-B8E1-846E-B8F58964B550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0" creationId="{B14F4C7E-DE7A-5E33-50CB-96161F6F91A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1" creationId="{3D11E503-60CA-C2D1-11DF-419C9185542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2" creationId="{A0C6EBA5-66E3-D283-3CFD-CDBDDF661333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3" creationId="{63EE0071-BB07-89B7-F4D7-EA70DC324BD6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4" creationId="{7993EF67-E5BA-424E-F68A-40ED192190B2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5" creationId="{A8A25ECB-84C3-9160-A0E4-F2300E6A3D1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6" creationId="{95D7F26C-8D7F-8AA7-2BCF-DD1BDC4B2CC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7" creationId="{5863044C-9407-6401-5044-A7F647C51407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49" creationId="{C23177DB-8341-0699-8595-ED4F453F893D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0" creationId="{01A73908-3F2F-F773-DF76-61E96E369995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1" creationId="{4D7FB38A-8B56-BD68-A6CF-A739DE597078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2" creationId="{AB92CE1E-FB81-841D-E05D-696505ABB01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3" creationId="{D478EDED-2AEE-C0C1-6740-B955379A9F27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4" creationId="{A8FB8237-1C5A-7315-6FA5-7776602C1F1D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5" creationId="{AC19D1AD-111D-8DAF-561C-D40FA9F6274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6" creationId="{65D3128E-AA95-584F-979D-2074E58B409A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7" creationId="{FE0787DD-0B8D-7F70-784D-5E60CDC955B0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8" creationId="{88A14A77-9D47-45DE-81C7-3FF782D0A46A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0" creationId="{F7DE7450-B3B2-809D-DA20-63BF096BE06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1" creationId="{6A1C8852-D96C-1273-F507-11D2F4AA007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3" creationId="{22B95B7D-851C-0FC6-FCD4-06819A027B0E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80" creationId="{785CE3E8-BCED-007A-334E-D6AF4D9128CE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81" creationId="{C28606A1-507D-67C2-4C74-DFB71343EEC9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1170098565" sldId="1011"/>
            <ac:spMk id="7168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6:50.406" v="3359" actId="14100"/>
          <ac:spMkLst>
            <pc:docMk/>
            <pc:sldMk cId="1170098565" sldId="1011"/>
            <ac:spMk id="71683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4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6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7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9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0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92" creationId="{8A23E232-0C25-8280-AC50-7CA77EC5ABB1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3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4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8:10.289" v="3455" actId="1037"/>
          <ac:spMkLst>
            <pc:docMk/>
            <pc:sldMk cId="1170098565" sldId="1011"/>
            <ac:spMk id="7169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8:13.652" v="3471" actId="1037"/>
          <ac:spMkLst>
            <pc:docMk/>
            <pc:sldMk cId="1170098565" sldId="1011"/>
            <ac:spMk id="7169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99" creationId="{3EF3C2DB-05D9-059D-614F-1C630C38E71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00" creationId="{7C869919-08BA-2267-0CE3-54B925210AE2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0" creationId="{F05EAFE4-EDA2-9722-67FE-CD98B50F2A2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1" creationId="{82CDEC01-EBF6-85BC-4322-929C1C2F9B8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2" creationId="{9D2765BC-EDCB-7C93-8E0B-4EBCF60193E8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3" creationId="{F59BDEB8-2CC4-0809-D84E-B004E11C0FEF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4" creationId="{6A7D2E33-F476-FB4F-6F4F-F440D6E2FC2C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5" creationId="{95D9C110-5F4F-5D4C-FFB9-FB08CECCF017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6" creationId="{026B82CA-6DAE-46B5-EBDA-4D03F2752149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7" creationId="{05ABD53B-EE94-632C-05E0-3073A6875826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28" creationId="{369FA543-480E-BA28-21D8-26ADF2239D9A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29" creationId="{B0C1F263-1129-1FA6-E2F4-AB5F90A1CFDF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30" creationId="{2BE7ED6B-C8B6-9495-5E9C-BD44BA2496CA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31" creationId="{11C657A1-7295-C7F7-F87B-D3DDE292D22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3" creationId="{25EE5FA0-EAE6-8735-A7BF-A20E05EC3EC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4" creationId="{37574141-AF47-BFAA-AF4C-D4C56D3E6E4D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5" creationId="{30576B43-B88F-D933-FAF1-315562B4A8A9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6" creationId="{F46484FB-6B2C-FBAA-5863-321AB044DF1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7" creationId="{98D61F7E-A461-E7C7-8AE5-82F1B4BAC4B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8" creationId="{1D95A6D1-AD0D-7BA2-7AC4-128F4303865B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39" creationId="{A6A9B7B6-D3F0-78A5-8AAB-FC5A167A6541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40" creationId="{9F8059CA-6F63-E27D-4822-6F25F7BFE7C0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41" creationId="{4950A890-0C6F-10A1-0585-F9EE8A7844F6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42" creationId="{B50AEDF7-5168-3B77-DDB5-E5CBAACFB8D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4" creationId="{E9932136-7167-5D1F-3DBE-4BB7DD3FE82A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5" creationId="{CBED9FAB-234F-6E7C-ACCC-57B3100CFADA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7" creationId="{F9766DEC-48C2-1988-77A1-B7153F7376E4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8" creationId="{DC71126E-CBAA-05CB-8BA5-59590983149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9" creationId="{28A3BFBE-CDBB-81FA-4E47-F889174BE880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0" creationId="{85379A49-16C6-B18C-C28C-DF2A0A0941D0}"/>
          </ac:spMkLst>
        </pc:spChg>
        <pc:spChg chg="mod">
          <ac:chgData name="ab.soheil@nyu.edu" userId="d71572ce-aea6-4a3a-9d7a-c1bc96c12f67" providerId="ADAL" clId="{ED41F9C1-8274-4F08-8693-1523C4FF26CB}" dt="2022-08-21T23:37:45.859" v="3373" actId="1076"/>
          <ac:spMkLst>
            <pc:docMk/>
            <pc:sldMk cId="1170098565" sldId="1011"/>
            <ac:spMk id="71751" creationId="{07BDC865-731A-335C-F49A-52C665520A40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2" creationId="{1B48D6A2-C005-EAD8-0FB9-E0AB3E8E3044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4" creationId="{48142100-E84A-2984-EF6D-0E3A1B9FBD01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5" creationId="{C4B9867C-26C5-613C-3805-B96CB3BE4D8D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6" creationId="{57D5ED32-5E2A-F177-EEBC-D63C4C12F811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7" creationId="{22D2601F-72C0-2F48-AE0B-10609CD6EF91}"/>
          </ac:spMkLst>
        </pc:s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2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3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4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5" creationId="{00000000-0000-0000-0000-000000000000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14" creationId="{DC2A6D1F-7B41-AAA3-1DC6-6F6D15ABC8D1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25" creationId="{76613944-5A92-B9BF-278D-A5338BFD93BD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28" creationId="{4A3978A7-F38F-58D4-DADE-602FF103F0C8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35" creationId="{7451CC22-4843-C9E6-0FFC-6E2724C8F603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48" creationId="{20E6BDAC-D360-7B7B-A3DC-AF3E07DC8CEA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59" creationId="{B8493092-4CAA-3A94-BE8B-18C1CE59FC40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62" creationId="{7EB362BA-85CB-765B-FFB8-7943113E647D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71701" creationId="{08CFD09F-68D8-DF2A-40C5-6F62AAC799F4}"/>
          </ac:grpSpMkLst>
        </pc:grpChg>
        <pc:grpChg chg="add mod">
          <ac:chgData name="ab.soheil@nyu.edu" userId="d71572ce-aea6-4a3a-9d7a-c1bc96c12f67" providerId="ADAL" clId="{ED41F9C1-8274-4F08-8693-1523C4FF26CB}" dt="2022-08-21T23:38:16.660" v="3494" actId="1038"/>
          <ac:grpSpMkLst>
            <pc:docMk/>
            <pc:sldMk cId="1170098565" sldId="1011"/>
            <ac:grpSpMk id="71732" creationId="{48E2A1A7-BD90-7923-241A-F241346273B6}"/>
          </ac:grpSpMkLst>
        </pc:grpChg>
        <pc:grpChg chg="add mod">
          <ac:chgData name="ab.soheil@nyu.edu" userId="d71572ce-aea6-4a3a-9d7a-c1bc96c12f67" providerId="ADAL" clId="{ED41F9C1-8274-4F08-8693-1523C4FF26CB}" dt="2022-08-21T23:38:16.660" v="3494" actId="1038"/>
          <ac:grpSpMkLst>
            <pc:docMk/>
            <pc:sldMk cId="1170098565" sldId="1011"/>
            <ac:grpSpMk id="71743" creationId="{C151ECA7-2A24-A4BD-E8A6-9BB2BD172CA2}"/>
          </ac:grpSpMkLst>
        </pc:grpChg>
        <pc:grpChg chg="add mod">
          <ac:chgData name="ab.soheil@nyu.edu" userId="d71572ce-aea6-4a3a-9d7a-c1bc96c12f67" providerId="ADAL" clId="{ED41F9C1-8274-4F08-8693-1523C4FF26CB}" dt="2022-08-21T23:38:07.683" v="3432" actId="1037"/>
          <ac:grpSpMkLst>
            <pc:docMk/>
            <pc:sldMk cId="1170098565" sldId="1011"/>
            <ac:grpSpMk id="71746" creationId="{B190A398-E44D-0180-F0AB-BF19AEF43A9F}"/>
          </ac:grpSpMkLst>
        </pc:grpChg>
        <pc:grpChg chg="add mod">
          <ac:chgData name="ab.soheil@nyu.edu" userId="d71572ce-aea6-4a3a-9d7a-c1bc96c12f67" providerId="ADAL" clId="{ED41F9C1-8274-4F08-8693-1523C4FF26CB}" dt="2022-08-21T23:38:07.683" v="3432" actId="1037"/>
          <ac:grpSpMkLst>
            <pc:docMk/>
            <pc:sldMk cId="1170098565" sldId="1011"/>
            <ac:grpSpMk id="71753" creationId="{156AEE50-AE07-08A1-6F61-EB0E3D63820A}"/>
          </ac:grpSpMkLst>
        </pc:grpChg>
      </pc:sldChg>
      <pc:sldChg chg="addSp delSp modSp add mod modClrScheme delAnim modAnim chgLayout">
        <pc:chgData name="ab.soheil@nyu.edu" userId="d71572ce-aea6-4a3a-9d7a-c1bc96c12f67" providerId="ADAL" clId="{ED41F9C1-8274-4F08-8693-1523C4FF26CB}" dt="2022-08-21T23:35:42.726" v="3358" actId="1038"/>
        <pc:sldMkLst>
          <pc:docMk/>
          <pc:sldMk cId="3799088749" sldId="1012"/>
        </pc:sldMkLst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5" creationId="{78A3B723-6AA9-07AB-A176-BE0131D14F52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6" creationId="{B7487981-6B42-3A5F-747A-782243A7DF58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7" creationId="{5B4D723F-B09C-642C-7917-F258983B4A60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9" creationId="{7BF6266E-592B-8A9D-E789-D778187C8AD3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0" creationId="{990E50FF-FB98-BAE9-BDD8-E8B759D65DC3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1" creationId="{C10B9105-4AEF-D2D0-F2DF-75947DB6EFC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2" creationId="{96AE5EA7-9BB1-0D01-3463-692EE225C397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3" creationId="{F800B732-65B0-D2A6-1364-270AF2960893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4" creationId="{9BCD771F-A4EF-08A6-6456-7A5024A25E41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5" creationId="{6A0D23A1-3FFD-3A8D-41C1-782A8100D5DB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7" creationId="{586EF4A9-BBB9-61A4-5B03-BCE81DEF2A9A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8" creationId="{94093D02-5DD9-8458-F9B9-12357E6C2D3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9" creationId="{C0735F91-7C7F-0CDB-48BD-F1259623C5A8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0" creationId="{E992FE9E-5A60-871E-F22B-D53721319E0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1" creationId="{0B19EA10-40B7-115D-F500-BE63E87678DF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3" creationId="{ED1B5839-1598-1F0F-0459-1F0D16F03E64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4" creationId="{4D1263FB-8858-47CA-501B-21DCA4056F1B}"/>
          </ac:spMkLst>
        </pc:spChg>
        <pc:spChg chg="del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25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26" creationId="{00000000-0000-0000-0000-000000000000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27" creationId="{4B94D819-F70A-CEB7-86AE-A70BF3B6E701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28" creationId="{E513E4D8-9D5F-BCA3-BE57-957BF5FC1AB8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29" creationId="{A471DC4A-80D5-E4E2-BB6C-DB62D2FB984D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0" creationId="{85E7660B-C1F3-1267-6147-31C8BAA160B3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1" creationId="{E3F41F42-9910-3049-0846-085D110549ED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3" creationId="{40757055-649D-C922-D6B7-58946457DB8B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4" creationId="{5C6B7400-738C-C8CB-109C-82AC75ECF1E9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5" creationId="{872F6558-E69D-6EEA-6699-760099CD7505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6" creationId="{516919E5-383F-99A8-2E78-9F71D654A83F}"/>
          </ac:spMkLst>
        </pc:spChg>
        <pc:spChg chg="add mod">
          <ac:chgData name="ab.soheil@nyu.edu" userId="d71572ce-aea6-4a3a-9d7a-c1bc96c12f67" providerId="ADAL" clId="{ED41F9C1-8274-4F08-8693-1523C4FF26CB}" dt="2022-08-21T23:35:42.726" v="3358" actId="1038"/>
          <ac:spMkLst>
            <pc:docMk/>
            <pc:sldMk cId="3799088749" sldId="1012"/>
            <ac:spMk id="37" creationId="{EBC60CBC-2197-1D64-5401-4638CDDB51FA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8" creationId="{66D963B3-F51E-709F-194C-7F5BC64F7E1D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9" creationId="{46391EBF-1299-4498-8FAF-D605199F3AB7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1" creationId="{40DAD190-2A20-9201-3292-198C5C52177B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2" creationId="{F0876037-48BA-2D14-744D-144FA3F94998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3" creationId="{0C1D76F1-500C-EE0F-6B4D-E89CF8CDE9A3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4" creationId="{ADE71FEA-0ED3-9A4E-6FF3-74B677759AD6}"/>
          </ac:spMkLst>
        </pc:spChg>
        <pc:spChg chg="mod">
          <ac:chgData name="ab.soheil@nyu.edu" userId="d71572ce-aea6-4a3a-9d7a-c1bc96c12f67" providerId="ADAL" clId="{ED41F9C1-8274-4F08-8693-1523C4FF26CB}" dt="2022-08-21T23:35:36.069" v="3351" actId="1076"/>
          <ac:spMkLst>
            <pc:docMk/>
            <pc:sldMk cId="3799088749" sldId="1012"/>
            <ac:spMk id="45" creationId="{D526FD5C-3939-769E-43CC-6DEA9A8AAEB0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7" creationId="{2793861F-3BE6-B67D-1C09-9B30D2780567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8" creationId="{A1E10E2F-7B61-926F-5063-192096BBBD4B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49" creationId="{FA526366-CE3C-A1D9-F6B6-B459EFA5DAE1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50" creationId="{103FAC68-9254-04DD-6EEC-961DBA062E74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799088749" sldId="1012"/>
            <ac:spMk id="7373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1:08.405" v="3121" actId="1076"/>
          <ac:spMkLst>
            <pc:docMk/>
            <pc:sldMk cId="3799088749" sldId="1012"/>
            <ac:spMk id="73731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2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3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4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6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7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47.096" v="3342" actId="2085"/>
          <ac:spMkLst>
            <pc:docMk/>
            <pc:sldMk cId="3799088749" sldId="1012"/>
            <ac:spMk id="7374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36.395" v="3340" actId="208"/>
          <ac:spMkLst>
            <pc:docMk/>
            <pc:sldMk cId="3799088749" sldId="1012"/>
            <ac:spMk id="7375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36.395" v="3340" actId="208"/>
          <ac:spMkLst>
            <pc:docMk/>
            <pc:sldMk cId="3799088749" sldId="1012"/>
            <ac:spMk id="73752" creationId="{00000000-0000-0000-0000-000000000000}"/>
          </ac:spMkLst>
        </pc:s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2" creationId="{00000000-0000-0000-0000-000000000000}"/>
          </ac:grpSpMkLst>
        </pc:gr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3" creationId="{00000000-0000-0000-0000-000000000000}"/>
          </ac:grpSpMkLst>
        </pc:gr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4" creationId="{00000000-0000-0000-0000-000000000000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8" creationId="{F9B94369-EB48-A2DE-CFC8-640DD530F10B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16" creationId="{35913F73-818C-0CA7-7FCD-06EA20E885B8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22" creationId="{60534419-5E20-0F84-5490-4E85CB6231F5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32" creationId="{5C1C4F5A-EA9F-A610-8FCE-E67B26994118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40" creationId="{66FA6727-1A30-2DE2-2947-953833583421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46" creationId="{AA2C589B-0729-7FB1-E40A-D2151C4AF5B0}"/>
          </ac:grpSpMkLst>
        </pc:grpChg>
      </pc:sldChg>
      <pc:sldChg chg="modSp add mod modClrScheme modAnim chgLayout">
        <pc:chgData name="ab.soheil@nyu.edu" userId="d71572ce-aea6-4a3a-9d7a-c1bc96c12f67" providerId="ADAL" clId="{ED41F9C1-8274-4F08-8693-1523C4FF26CB}" dt="2022-08-21T23:14:01.040" v="2568" actId="6549"/>
        <pc:sldMkLst>
          <pc:docMk/>
          <pc:sldMk cId="1139141595" sldId="1014"/>
        </pc:sldMkLst>
        <pc:spChg chg="mod ord">
          <ac:chgData name="ab.soheil@nyu.edu" userId="d71572ce-aea6-4a3a-9d7a-c1bc96c12f67" providerId="ADAL" clId="{ED41F9C1-8274-4F08-8693-1523C4FF26CB}" dt="2022-08-21T23:12:24.632" v="2548" actId="20577"/>
          <ac:spMkLst>
            <pc:docMk/>
            <pc:sldMk cId="1139141595" sldId="1014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3:07.547" v="2560" actId="6549"/>
          <ac:spMkLst>
            <pc:docMk/>
            <pc:sldMk cId="1139141595" sldId="1014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7:39.697" v="2844" actId="113"/>
        <pc:sldMkLst>
          <pc:docMk/>
          <pc:sldMk cId="4293950886" sldId="1017"/>
        </pc:sldMkLst>
        <pc:spChg chg="mod ord">
          <ac:chgData name="ab.soheil@nyu.edu" userId="d71572ce-aea6-4a3a-9d7a-c1bc96c12f67" providerId="ADAL" clId="{ED41F9C1-8274-4F08-8693-1523C4FF26CB}" dt="2022-08-21T23:17:39.697" v="2844" actId="113"/>
          <ac:spMkLst>
            <pc:docMk/>
            <pc:sldMk cId="4293950886" sldId="1017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293950886" sldId="1017"/>
            <ac:spMk id="3" creationId="{00000000-0000-0000-0000-000000000000}"/>
          </ac:spMkLst>
        </pc:spChg>
      </pc:sldChg>
      <pc:sldChg chg="modSp add mod modClrScheme addAnim delAnim modAnim chgLayout">
        <pc:chgData name="ab.soheil@nyu.edu" userId="d71572ce-aea6-4a3a-9d7a-c1bc96c12f67" providerId="ADAL" clId="{ED41F9C1-8274-4F08-8693-1523C4FF26CB}" dt="2022-08-21T23:17:17.372" v="2842" actId="1076"/>
        <pc:sldMkLst>
          <pc:docMk/>
          <pc:sldMk cId="2879861557" sldId="1019"/>
        </pc:sldMkLst>
        <pc:spChg chg="mod ord">
          <ac:chgData name="ab.soheil@nyu.edu" userId="d71572ce-aea6-4a3a-9d7a-c1bc96c12f67" providerId="ADAL" clId="{ED41F9C1-8274-4F08-8693-1523C4FF26CB}" dt="2022-08-21T23:16:55.829" v="2839" actId="1038"/>
          <ac:spMkLst>
            <pc:docMk/>
            <pc:sldMk cId="2879861557" sldId="1019"/>
            <ac:spMk id="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17.372" v="2842" actId="1076"/>
          <ac:spMkLst>
            <pc:docMk/>
            <pc:sldMk cId="2879861557" sldId="1019"/>
            <ac:spMk id="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04.715" v="2841" actId="14100"/>
          <ac:spMkLst>
            <pc:docMk/>
            <pc:sldMk cId="2879861557" sldId="1019"/>
            <ac:spMk id="7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6:06.864" v="2611" actId="1035"/>
          <ac:spMkLst>
            <pc:docMk/>
            <pc:sldMk cId="2879861557" sldId="1019"/>
            <ac:spMk id="7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00.607" v="2840" actId="14100"/>
          <ac:spMkLst>
            <pc:docMk/>
            <pc:sldMk cId="2879861557" sldId="1019"/>
            <ac:spMk id="8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5:32.814" v="2586" actId="2711"/>
          <ac:spMkLst>
            <pc:docMk/>
            <pc:sldMk cId="2879861557" sldId="1019"/>
            <ac:spMk id="4711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8:26.379" v="2849" actId="404"/>
        <pc:sldMkLst>
          <pc:docMk/>
          <pc:sldMk cId="3217873227" sldId="1020"/>
        </pc:sldMkLst>
        <pc:spChg chg="mod ord">
          <ac:chgData name="ab.soheil@nyu.edu" userId="d71572ce-aea6-4a3a-9d7a-c1bc96c12f67" providerId="ADAL" clId="{ED41F9C1-8274-4F08-8693-1523C4FF26CB}" dt="2022-08-21T23:18:04.871" v="2845" actId="120"/>
          <ac:spMkLst>
            <pc:docMk/>
            <pc:sldMk cId="3217873227" sldId="1020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217873227" sldId="1020"/>
            <ac:spMk id="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8:26.379" v="2849" actId="404"/>
          <ac:spMkLst>
            <pc:docMk/>
            <pc:sldMk cId="3217873227" sldId="1020"/>
            <ac:spMk id="19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18:51.465" v="2853" actId="478"/>
        <pc:sldMkLst>
          <pc:docMk/>
          <pc:sldMk cId="119696529" sldId="1021"/>
        </pc:sldMkLst>
        <pc:spChg chg="add del mod ord">
          <ac:chgData name="ab.soheil@nyu.edu" userId="d71572ce-aea6-4a3a-9d7a-c1bc96c12f67" providerId="ADAL" clId="{ED41F9C1-8274-4F08-8693-1523C4FF26CB}" dt="2022-08-21T23:18:51.465" v="2853" actId="478"/>
          <ac:spMkLst>
            <pc:docMk/>
            <pc:sldMk cId="119696529" sldId="1021"/>
            <ac:spMk id="2" creationId="{DCCF359D-800B-5564-F556-7FDE4A6A4C90}"/>
          </ac:spMkLst>
        </pc:spChg>
        <pc:spChg chg="mod ord">
          <ac:chgData name="ab.soheil@nyu.edu" userId="d71572ce-aea6-4a3a-9d7a-c1bc96c12f67" providerId="ADAL" clId="{ED41F9C1-8274-4F08-8693-1523C4FF26CB}" dt="2022-08-21T23:18:42.300" v="2850" actId="120"/>
          <ac:spMkLst>
            <pc:docMk/>
            <pc:sldMk cId="119696529" sldId="1021"/>
            <ac:spMk id="40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19:02.366" v="2855" actId="478"/>
        <pc:sldMkLst>
          <pc:docMk/>
          <pc:sldMk cId="478231768" sldId="1022"/>
        </pc:sldMkLst>
        <pc:spChg chg="add del mod ord">
          <ac:chgData name="ab.soheil@nyu.edu" userId="d71572ce-aea6-4a3a-9d7a-c1bc96c12f67" providerId="ADAL" clId="{ED41F9C1-8274-4F08-8693-1523C4FF26CB}" dt="2022-08-21T23:19:02.366" v="2855" actId="478"/>
          <ac:spMkLst>
            <pc:docMk/>
            <pc:sldMk cId="478231768" sldId="1022"/>
            <ac:spMk id="2" creationId="{3C4BF6D3-E43B-2A42-148C-AF247EB6503A}"/>
          </ac:spMkLst>
        </pc:spChg>
        <pc:spChg chg="mod ord">
          <ac:chgData name="ab.soheil@nyu.edu" userId="d71572ce-aea6-4a3a-9d7a-c1bc96c12f67" providerId="ADAL" clId="{ED41F9C1-8274-4F08-8693-1523C4FF26CB}" dt="2022-08-21T23:18:58.693" v="2854" actId="120"/>
          <ac:spMkLst>
            <pc:docMk/>
            <pc:sldMk cId="478231768" sldId="1022"/>
            <ac:spMk id="4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9:37.475" v="2862" actId="20577"/>
        <pc:sldMkLst>
          <pc:docMk/>
          <pc:sldMk cId="1712223731" sldId="1023"/>
        </pc:sldMkLst>
        <pc:spChg chg="mod ord">
          <ac:chgData name="ab.soheil@nyu.edu" userId="d71572ce-aea6-4a3a-9d7a-c1bc96c12f67" providerId="ADAL" clId="{ED41F9C1-8274-4F08-8693-1523C4FF26CB}" dt="2022-08-21T23:19:25.524" v="2857" actId="2711"/>
          <ac:spMkLst>
            <pc:docMk/>
            <pc:sldMk cId="1712223731" sldId="1023"/>
            <ac:spMk id="532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9:37.475" v="2862" actId="20577"/>
          <ac:spMkLst>
            <pc:docMk/>
            <pc:sldMk cId="1712223731" sldId="1023"/>
            <ac:spMk id="55302" creationId="{00000000-0000-0000-0000-000000000000}"/>
          </ac:spMkLst>
        </pc:spChg>
      </pc:sldChg>
      <pc:sldChg chg="addSp delSp modSp add mod modClrScheme addAnim delAnim chgLayout">
        <pc:chgData name="ab.soheil@nyu.edu" userId="d71572ce-aea6-4a3a-9d7a-c1bc96c12f67" providerId="ADAL" clId="{ED41F9C1-8274-4F08-8693-1523C4FF26CB}" dt="2022-08-21T23:19:53.980" v="2866" actId="478"/>
        <pc:sldMkLst>
          <pc:docMk/>
          <pc:sldMk cId="391168170" sldId="1025"/>
        </pc:sldMkLst>
        <pc:spChg chg="add del mod ord">
          <ac:chgData name="ab.soheil@nyu.edu" userId="d71572ce-aea6-4a3a-9d7a-c1bc96c12f67" providerId="ADAL" clId="{ED41F9C1-8274-4F08-8693-1523C4FF26CB}" dt="2022-08-21T23:19:53.980" v="2866" actId="478"/>
          <ac:spMkLst>
            <pc:docMk/>
            <pc:sldMk cId="391168170" sldId="1025"/>
            <ac:spMk id="2" creationId="{F8D6D4C2-F1E2-A1BC-269B-92C2C8F746E6}"/>
          </ac:spMkLst>
        </pc:spChg>
        <pc:spChg chg="add del">
          <ac:chgData name="ab.soheil@nyu.edu" userId="d71572ce-aea6-4a3a-9d7a-c1bc96c12f67" providerId="ADAL" clId="{ED41F9C1-8274-4F08-8693-1523C4FF26CB}" dt="2022-08-21T23:19:52.653" v="2865" actId="478"/>
          <ac:spMkLst>
            <pc:docMk/>
            <pc:sldMk cId="391168170" sldId="1025"/>
            <ac:spMk id="2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9:49.028" v="2863" actId="120"/>
          <ac:spMkLst>
            <pc:docMk/>
            <pc:sldMk cId="391168170" sldId="1025"/>
            <ac:spMk id="4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29:43.319" v="3071" actId="1036"/>
        <pc:sldMkLst>
          <pc:docMk/>
          <pc:sldMk cId="3790769407" sldId="1026"/>
        </pc:sldMkLst>
        <pc:spChg chg="mod ord">
          <ac:chgData name="ab.soheil@nyu.edu" userId="d71572ce-aea6-4a3a-9d7a-c1bc96c12f67" providerId="ADAL" clId="{ED41F9C1-8274-4F08-8693-1523C4FF26CB}" dt="2022-08-21T23:27:12.175" v="3047" actId="2711"/>
          <ac:spMkLst>
            <pc:docMk/>
            <pc:sldMk cId="3790769407" sldId="1026"/>
            <ac:spMk id="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46.672" v="3060" actId="207"/>
          <ac:spMkLst>
            <pc:docMk/>
            <pc:sldMk cId="3790769407" sldId="1026"/>
            <ac:spMk id="5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43.474" v="3059" actId="207"/>
          <ac:spMkLst>
            <pc:docMk/>
            <pc:sldMk cId="3790769407" sldId="1026"/>
            <ac:spMk id="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6:56.296" v="3045" actId="2711"/>
          <ac:spMkLst>
            <pc:docMk/>
            <pc:sldMk cId="3790769407" sldId="1026"/>
            <ac:spMk id="6144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36.470" v="3057" actId="207"/>
          <ac:spMkLst>
            <pc:docMk/>
            <pc:sldMk cId="3790769407" sldId="1026"/>
            <ac:spMk id="6147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30.708" v="3054" actId="404"/>
          <ac:spMkLst>
            <pc:docMk/>
            <pc:sldMk cId="3790769407" sldId="1026"/>
            <ac:spMk id="6147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43.319" v="3071" actId="1036"/>
          <ac:spMkLst>
            <pc:docMk/>
            <pc:sldMk cId="3790769407" sldId="1026"/>
            <ac:spMk id="6147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01.280" v="3061" actId="2711"/>
          <ac:spMkLst>
            <pc:docMk/>
            <pc:sldMk cId="3790769407" sldId="1026"/>
            <ac:spMk id="6147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5.013" v="3050" actId="108"/>
          <ac:spMkLst>
            <pc:docMk/>
            <pc:sldMk cId="3790769407" sldId="1026"/>
            <ac:spMk id="197939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7.335" v="3051" actId="108"/>
          <ac:spMkLst>
            <pc:docMk/>
            <pc:sldMk cId="3790769407" sldId="1026"/>
            <ac:spMk id="197940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3.019" v="3049" actId="108"/>
          <ac:spMkLst>
            <pc:docMk/>
            <pc:sldMk cId="3790769407" sldId="1026"/>
            <ac:spMk id="197941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06.020" v="3048" actId="13822"/>
          <ac:spMkLst>
            <pc:docMk/>
            <pc:sldMk cId="3790769407" sldId="1026"/>
            <ac:spMk id="197941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14.401" v="3063" actId="1076"/>
          <ac:spMkLst>
            <pc:docMk/>
            <pc:sldMk cId="3790769407" sldId="1026"/>
            <ac:spMk id="197941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9.743" v="3052" actId="108"/>
          <ac:spMkLst>
            <pc:docMk/>
            <pc:sldMk cId="3790769407" sldId="1026"/>
            <ac:spMk id="1979432" creationId="{00000000-0000-0000-0000-000000000000}"/>
          </ac:spMkLst>
        </pc:spChg>
        <pc:grpChg chg="mod">
          <ac:chgData name="ab.soheil@nyu.edu" userId="d71572ce-aea6-4a3a-9d7a-c1bc96c12f67" providerId="ADAL" clId="{ED41F9C1-8274-4F08-8693-1523C4FF26CB}" dt="2022-08-21T23:29:32.984" v="3064" actId="14100"/>
          <ac:grpSpMkLst>
            <pc:docMk/>
            <pc:sldMk cId="3790769407" sldId="1026"/>
            <ac:grpSpMk id="8" creationId="{00000000-0000-0000-0000-000000000000}"/>
          </ac:grpSpMkLst>
        </pc:grpChg>
      </pc:sldChg>
      <pc:sldChg chg="addSp delSp modSp add mod modClrScheme chgLayout">
        <pc:chgData name="ab.soheil@nyu.edu" userId="d71572ce-aea6-4a3a-9d7a-c1bc96c12f67" providerId="ADAL" clId="{ED41F9C1-8274-4F08-8693-1523C4FF26CB}" dt="2022-08-21T23:22:19.754" v="2979" actId="14100"/>
        <pc:sldMkLst>
          <pc:docMk/>
          <pc:sldMk cId="656030744" sldId="1027"/>
        </pc:sldMkLst>
        <pc:spChg chg="mod">
          <ac:chgData name="ab.soheil@nyu.edu" userId="d71572ce-aea6-4a3a-9d7a-c1bc96c12f67" providerId="ADAL" clId="{ED41F9C1-8274-4F08-8693-1523C4FF26CB}" dt="2022-08-21T23:22:06.497" v="2975" actId="20577"/>
          <ac:spMkLst>
            <pc:docMk/>
            <pc:sldMk cId="656030744" sldId="1027"/>
            <ac:spMk id="3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1T23:20:24.237" v="2868" actId="478"/>
          <ac:spMkLst>
            <pc:docMk/>
            <pc:sldMk cId="656030744" sldId="1027"/>
            <ac:spMk id="4" creationId="{79297775-2699-4082-6244-E84658C65DCB}"/>
          </ac:spMkLst>
        </pc:spChg>
        <pc:spChg chg="mod">
          <ac:chgData name="ab.soheil@nyu.edu" userId="d71572ce-aea6-4a3a-9d7a-c1bc96c12f67" providerId="ADAL" clId="{ED41F9C1-8274-4F08-8693-1523C4FF26CB}" dt="2022-08-21T23:22:12.501" v="2978" actId="6549"/>
          <ac:spMkLst>
            <pc:docMk/>
            <pc:sldMk cId="656030744" sldId="1027"/>
            <ac:spMk id="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11.271" v="2977" actId="6549"/>
          <ac:spMkLst>
            <pc:docMk/>
            <pc:sldMk cId="656030744" sldId="1027"/>
            <ac:spMk id="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09.890" v="2976" actId="6549"/>
          <ac:spMkLst>
            <pc:docMk/>
            <pc:sldMk cId="656030744" sldId="1027"/>
            <ac:spMk id="1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19.754" v="2979" actId="14100"/>
          <ac:spMkLst>
            <pc:docMk/>
            <pc:sldMk cId="656030744" sldId="1027"/>
            <ac:spMk id="2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0:17.242" v="2867" actId="120"/>
          <ac:spMkLst>
            <pc:docMk/>
            <pc:sldMk cId="656030744" sldId="1027"/>
            <ac:spMk id="40" creationId="{00000000-0000-0000-0000-000000000000}"/>
          </ac:spMkLst>
        </pc:spChg>
        <pc:grpChg chg="mod">
          <ac:chgData name="ab.soheil@nyu.edu" userId="d71572ce-aea6-4a3a-9d7a-c1bc96c12f67" providerId="ADAL" clId="{ED41F9C1-8274-4F08-8693-1523C4FF26CB}" dt="2022-08-21T23:21:37.985" v="2930" actId="1037"/>
          <ac:grpSpMkLst>
            <pc:docMk/>
            <pc:sldMk cId="656030744" sldId="1027"/>
            <ac:grpSpMk id="2" creationId="{00000000-0000-0000-0000-000000000000}"/>
          </ac:grpSpMkLst>
        </pc:grpChg>
      </pc:sldChg>
      <pc:sldChg chg="modSp add mod modClrScheme chgLayout">
        <pc:chgData name="ab.soheil@nyu.edu" userId="d71572ce-aea6-4a3a-9d7a-c1bc96c12f67" providerId="ADAL" clId="{ED41F9C1-8274-4F08-8693-1523C4FF26CB}" dt="2022-08-21T23:25:16.240" v="3029" actId="20577"/>
        <pc:sldMkLst>
          <pc:docMk/>
          <pc:sldMk cId="3270348819" sldId="1028"/>
        </pc:sldMkLst>
        <pc:spChg chg="mod ord">
          <ac:chgData name="ab.soheil@nyu.edu" userId="d71572ce-aea6-4a3a-9d7a-c1bc96c12f67" providerId="ADAL" clId="{ED41F9C1-8274-4F08-8693-1523C4FF26CB}" dt="2022-08-21T23:22:32.775" v="2980" actId="14100"/>
          <ac:spMkLst>
            <pc:docMk/>
            <pc:sldMk cId="3270348819" sldId="1028"/>
            <ac:spMk id="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4:15.088" v="3019" actId="207"/>
          <ac:spMkLst>
            <pc:docMk/>
            <pc:sldMk cId="3270348819" sldId="1028"/>
            <ac:spMk id="1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5:16.240" v="3029" actId="20577"/>
          <ac:spMkLst>
            <pc:docMk/>
            <pc:sldMk cId="3270348819" sldId="1028"/>
            <ac:spMk id="1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4:44.209" v="3024" actId="207"/>
          <ac:spMkLst>
            <pc:docMk/>
            <pc:sldMk cId="3270348819" sldId="1028"/>
            <ac:spMk id="1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42.130" v="2987" actId="404"/>
          <ac:spMkLst>
            <pc:docMk/>
            <pc:sldMk cId="3270348819" sldId="1028"/>
            <ac:spMk id="2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5:03.778" v="3026" actId="14100"/>
          <ac:spMkLst>
            <pc:docMk/>
            <pc:sldMk cId="3270348819" sldId="1028"/>
            <ac:spMk id="2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2:34.959" v="2981" actId="120"/>
          <ac:spMkLst>
            <pc:docMk/>
            <pc:sldMk cId="3270348819" sldId="1028"/>
            <ac:spMk id="40" creationId="{00000000-0000-0000-0000-000000000000}"/>
          </ac:spMkLst>
        </pc:spChg>
        <pc:cxnChg chg="mod">
          <ac:chgData name="ab.soheil@nyu.edu" userId="d71572ce-aea6-4a3a-9d7a-c1bc96c12f67" providerId="ADAL" clId="{ED41F9C1-8274-4F08-8693-1523C4FF26CB}" dt="2022-08-21T23:25:03.778" v="3026" actId="14100"/>
          <ac:cxnSpMkLst>
            <pc:docMk/>
            <pc:sldMk cId="3270348819" sldId="1028"/>
            <ac:cxnSpMk id="26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2:57:48.075" v="2069" actId="20577"/>
        <pc:sldMkLst>
          <pc:docMk/>
          <pc:sldMk cId="4121364102" sldId="1031"/>
        </pc:sldMkLst>
        <pc:spChg chg="mod ord">
          <ac:chgData name="ab.soheil@nyu.edu" userId="d71572ce-aea6-4a3a-9d7a-c1bc96c12f67" providerId="ADAL" clId="{ED41F9C1-8274-4F08-8693-1523C4FF26CB}" dt="2022-08-21T22:57:32.186" v="2064" actId="2711"/>
          <ac:spMkLst>
            <pc:docMk/>
            <pc:sldMk cId="4121364102" sldId="1031"/>
            <ac:spMk id="43011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7:48.075" v="2069" actId="20577"/>
          <ac:spMkLst>
            <pc:docMk/>
            <pc:sldMk cId="4121364102" sldId="1031"/>
            <ac:spMk id="4301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06:27.291" v="2504" actId="1037"/>
        <pc:sldMkLst>
          <pc:docMk/>
          <pc:sldMk cId="889205381" sldId="1032"/>
        </pc:sldMkLst>
        <pc:spChg chg="add del mod ord">
          <ac:chgData name="ab.soheil@nyu.edu" userId="d71572ce-aea6-4a3a-9d7a-c1bc96c12f67" providerId="ADAL" clId="{ED41F9C1-8274-4F08-8693-1523C4FF26CB}" dt="2022-08-21T22:58:09.469" v="2070" actId="478"/>
          <ac:spMkLst>
            <pc:docMk/>
            <pc:sldMk cId="889205381" sldId="1032"/>
            <ac:spMk id="2" creationId="{18F8A4CE-AC8E-6950-5C24-AE493D8D97C2}"/>
          </ac:spMkLst>
        </pc:spChg>
        <pc:spChg chg="add mod ord">
          <ac:chgData name="ab.soheil@nyu.edu" userId="d71572ce-aea6-4a3a-9d7a-c1bc96c12f67" providerId="ADAL" clId="{ED41F9C1-8274-4F08-8693-1523C4FF26CB}" dt="2022-08-21T23:04:31.479" v="2424" actId="207"/>
          <ac:spMkLst>
            <pc:docMk/>
            <pc:sldMk cId="889205381" sldId="1032"/>
            <ac:spMk id="3" creationId="{C9210A75-2A4F-6912-A19B-6E21BC31AC28}"/>
          </ac:spMkLst>
        </pc:spChg>
        <pc:spChg chg="add mod">
          <ac:chgData name="ab.soheil@nyu.edu" userId="d71572ce-aea6-4a3a-9d7a-c1bc96c12f67" providerId="ADAL" clId="{ED41F9C1-8274-4F08-8693-1523C4FF26CB}" dt="2022-08-21T23:04:35.975" v="2425" actId="207"/>
          <ac:spMkLst>
            <pc:docMk/>
            <pc:sldMk cId="889205381" sldId="1032"/>
            <ac:spMk id="4" creationId="{0E50EB91-FDB0-8095-7A36-AA5DF585D8C9}"/>
          </ac:spMkLst>
        </pc:spChg>
        <pc:spChg chg="add mod ord">
          <ac:chgData name="ab.soheil@nyu.edu" userId="d71572ce-aea6-4a3a-9d7a-c1bc96c12f67" providerId="ADAL" clId="{ED41F9C1-8274-4F08-8693-1523C4FF26CB}" dt="2022-08-21T23:04:19.180" v="2422" actId="207"/>
          <ac:spMkLst>
            <pc:docMk/>
            <pc:sldMk cId="889205381" sldId="1032"/>
            <ac:spMk id="5" creationId="{6C081ACB-EA58-545D-1D41-E4ABE121FD3B}"/>
          </ac:spMkLst>
        </pc:spChg>
        <pc:spChg chg="add mod ord">
          <ac:chgData name="ab.soheil@nyu.edu" userId="d71572ce-aea6-4a3a-9d7a-c1bc96c12f67" providerId="ADAL" clId="{ED41F9C1-8274-4F08-8693-1523C4FF26CB}" dt="2022-08-21T23:04:23.271" v="2423" actId="207"/>
          <ac:spMkLst>
            <pc:docMk/>
            <pc:sldMk cId="889205381" sldId="1032"/>
            <ac:spMk id="6" creationId="{904A7490-E079-B0A4-8186-6595949E5F4B}"/>
          </ac:spMkLst>
        </pc:spChg>
        <pc:spChg chg="add mod">
          <ac:chgData name="ab.soheil@nyu.edu" userId="d71572ce-aea6-4a3a-9d7a-c1bc96c12f67" providerId="ADAL" clId="{ED41F9C1-8274-4F08-8693-1523C4FF26CB}" dt="2022-08-21T23:06:27.291" v="2504" actId="1037"/>
          <ac:spMkLst>
            <pc:docMk/>
            <pc:sldMk cId="889205381" sldId="1032"/>
            <ac:spMk id="12" creationId="{67C450A5-166B-9E2A-050E-19C637F48584}"/>
          </ac:spMkLst>
        </pc:spChg>
        <pc:spChg chg="add mod">
          <ac:chgData name="ab.soheil@nyu.edu" userId="d71572ce-aea6-4a3a-9d7a-c1bc96c12f67" providerId="ADAL" clId="{ED41F9C1-8274-4F08-8693-1523C4FF26CB}" dt="2022-08-21T23:04:45.768" v="2426" actId="207"/>
          <ac:spMkLst>
            <pc:docMk/>
            <pc:sldMk cId="889205381" sldId="1032"/>
            <ac:spMk id="13" creationId="{73B9A86F-0ECA-D20B-0B04-EE8F3CCBB535}"/>
          </ac:spMkLst>
        </pc:spChg>
        <pc:spChg chg="add mod">
          <ac:chgData name="ab.soheil@nyu.edu" userId="d71572ce-aea6-4a3a-9d7a-c1bc96c12f67" providerId="ADAL" clId="{ED41F9C1-8274-4F08-8693-1523C4FF26CB}" dt="2022-08-21T23:04:57.460" v="2427" actId="207"/>
          <ac:spMkLst>
            <pc:docMk/>
            <pc:sldMk cId="889205381" sldId="1032"/>
            <ac:spMk id="18" creationId="{3D9CCCD9-3EEA-083D-94CF-2FA85F4150D8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4506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889205381" sldId="1032"/>
            <ac:spMk id="45065" creationId="{00000000-0000-0000-0000-000000000000}"/>
          </ac:spMkLst>
        </pc:spChg>
        <pc:graphicFrameChg chg="del mod">
          <ac:chgData name="ab.soheil@nyu.edu" userId="d71572ce-aea6-4a3a-9d7a-c1bc96c12f67" providerId="ADAL" clId="{ED41F9C1-8274-4F08-8693-1523C4FF26CB}" dt="2022-08-21T23:00:49.869" v="2272" actId="478"/>
          <ac:graphicFrameMkLst>
            <pc:docMk/>
            <pc:sldMk cId="889205381" sldId="1032"/>
            <ac:graphicFrameMk id="45058" creationId="{00000000-0000-0000-0000-000000000000}"/>
          </ac:graphicFrameMkLst>
        </pc:graphicFrameChg>
        <pc:graphicFrameChg chg="del">
          <ac:chgData name="ab.soheil@nyu.edu" userId="d71572ce-aea6-4a3a-9d7a-c1bc96c12f67" providerId="ADAL" clId="{ED41F9C1-8274-4F08-8693-1523C4FF26CB}" dt="2022-08-21T23:02:02.593" v="2304" actId="478"/>
          <ac:graphicFrameMkLst>
            <pc:docMk/>
            <pc:sldMk cId="889205381" sldId="1032"/>
            <ac:graphicFrameMk id="45059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1.809" v="2384" actId="478"/>
          <ac:graphicFrameMkLst>
            <pc:docMk/>
            <pc:sldMk cId="889205381" sldId="1032"/>
            <ac:graphicFrameMk id="45060" creationId="{00000000-0000-0000-0000-000000000000}"/>
          </ac:graphicFrameMkLst>
        </pc:graphicFrameChg>
        <pc:graphicFrameChg chg="del">
          <ac:chgData name="ab.soheil@nyu.edu" userId="d71572ce-aea6-4a3a-9d7a-c1bc96c12f67" providerId="ADAL" clId="{ED41F9C1-8274-4F08-8693-1523C4FF26CB}" dt="2022-08-21T23:01:48.591" v="2281" actId="478"/>
          <ac:graphicFrameMkLst>
            <pc:docMk/>
            <pc:sldMk cId="889205381" sldId="1032"/>
            <ac:graphicFrameMk id="45061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3.317" v="2386" actId="478"/>
          <ac:graphicFrameMkLst>
            <pc:docMk/>
            <pc:sldMk cId="889205381" sldId="1032"/>
            <ac:graphicFrameMk id="45062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2.706" v="2385" actId="478"/>
          <ac:graphicFrameMkLst>
            <pc:docMk/>
            <pc:sldMk cId="889205381" sldId="1032"/>
            <ac:graphicFrameMk id="45063" creationId="{00000000-0000-0000-0000-000000000000}"/>
          </ac:graphicFrameMkLst>
        </pc:graphicFrameChg>
        <pc:cxnChg chg="add mod">
          <ac:chgData name="ab.soheil@nyu.edu" userId="d71572ce-aea6-4a3a-9d7a-c1bc96c12f67" providerId="ADAL" clId="{ED41F9C1-8274-4F08-8693-1523C4FF26CB}" dt="2022-08-21T23:03:48.897" v="2413" actId="14100"/>
          <ac:cxnSpMkLst>
            <pc:docMk/>
            <pc:sldMk cId="889205381" sldId="1032"/>
            <ac:cxnSpMk id="14" creationId="{516C7F8A-847F-94C8-F9BB-DC55EDEDAB1B}"/>
          </ac:cxnSpMkLst>
        </pc:cxnChg>
        <pc:cxnChg chg="mod">
          <ac:chgData name="ab.soheil@nyu.edu" userId="d71572ce-aea6-4a3a-9d7a-c1bc96c12f67" providerId="ADAL" clId="{ED41F9C1-8274-4F08-8693-1523C4FF26CB}" dt="2022-08-21T23:02:38.704" v="2371" actId="1037"/>
          <ac:cxnSpMkLst>
            <pc:docMk/>
            <pc:sldMk cId="889205381" sldId="1032"/>
            <ac:cxnSpMk id="45068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3:10.443" v="2398" actId="14100"/>
          <ac:cxnSpMkLst>
            <pc:docMk/>
            <pc:sldMk cId="889205381" sldId="1032"/>
            <ac:cxnSpMk id="45069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3:23.569" v="2402" actId="1076"/>
          <ac:cxnSpMkLst>
            <pc:docMk/>
            <pc:sldMk cId="889205381" sldId="1032"/>
            <ac:cxnSpMk id="45070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4:08.723" v="2420" actId="14100"/>
          <ac:cxnSpMkLst>
            <pc:docMk/>
            <pc:sldMk cId="889205381" sldId="1032"/>
            <ac:cxnSpMk id="45071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6:04.429" v="2485" actId="1036"/>
          <ac:cxnSpMkLst>
            <pc:docMk/>
            <pc:sldMk cId="889205381" sldId="1032"/>
            <ac:cxnSpMk id="45072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6:04.429" v="2485" actId="1036"/>
          <ac:cxnSpMkLst>
            <pc:docMk/>
            <pc:sldMk cId="889205381" sldId="1032"/>
            <ac:cxnSpMk id="45073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3:07:39.206" v="2511" actId="6549"/>
        <pc:sldMkLst>
          <pc:docMk/>
          <pc:sldMk cId="140515326" sldId="1033"/>
        </pc:sldMkLst>
        <pc:spChg chg="mod ord">
          <ac:chgData name="ab.soheil@nyu.edu" userId="d71572ce-aea6-4a3a-9d7a-c1bc96c12f67" providerId="ADAL" clId="{ED41F9C1-8274-4F08-8693-1523C4FF26CB}" dt="2022-08-21T23:07:39.206" v="2511" actId="6549"/>
          <ac:spMkLst>
            <pc:docMk/>
            <pc:sldMk cId="140515326" sldId="1033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7:28.295" v="2507" actId="2711"/>
          <ac:spMkLst>
            <pc:docMk/>
            <pc:sldMk cId="140515326" sldId="1033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56:58.434" v="2055" actId="700"/>
        <pc:sldMkLst>
          <pc:docMk/>
          <pc:sldMk cId="3478666986" sldId="1034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478666986" sldId="1034"/>
            <ac:spMk id="4096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478666986" sldId="1034"/>
            <ac:spMk id="1818627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1T23:30:42.178" v="3083" actId="5793"/>
        <pc:sldMkLst>
          <pc:docMk/>
          <pc:sldMk cId="434822173" sldId="1035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34822173" sldId="1035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0:42.178" v="3083" actId="5793"/>
          <ac:spMkLst>
            <pc:docMk/>
            <pc:sldMk cId="434822173" sldId="1035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07:59.587" v="2515" actId="2711"/>
        <pc:sldMkLst>
          <pc:docMk/>
          <pc:sldMk cId="1834978851" sldId="1036"/>
        </pc:sldMkLst>
        <pc:spChg chg="add del mod ord">
          <ac:chgData name="ab.soheil@nyu.edu" userId="d71572ce-aea6-4a3a-9d7a-c1bc96c12f67" providerId="ADAL" clId="{ED41F9C1-8274-4F08-8693-1523C4FF26CB}" dt="2022-08-21T23:05:28.501" v="2440" actId="478"/>
          <ac:spMkLst>
            <pc:docMk/>
            <pc:sldMk cId="1834978851" sldId="1036"/>
            <ac:spMk id="2" creationId="{3F66BA94-AB84-4ADA-2C43-2B70247AD17D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6" creationId="{BBFABFEF-16AC-E19E-5E1D-415A1522E930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7" creationId="{B153EE98-1C24-9EF1-0B8B-9A75EC4230DF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8" creationId="{2FAF6104-AE08-AE6D-7F94-F0913D671184}"/>
          </ac:spMkLst>
        </pc:spChg>
        <pc:spChg chg="mod">
          <ac:chgData name="ab.soheil@nyu.edu" userId="d71572ce-aea6-4a3a-9d7a-c1bc96c12f67" providerId="ADAL" clId="{ED41F9C1-8274-4F08-8693-1523C4FF26CB}" dt="2022-08-21T23:05:15.545" v="2434" actId="404"/>
          <ac:spMkLst>
            <pc:docMk/>
            <pc:sldMk cId="1834978851" sldId="1036"/>
            <ac:spMk id="9" creationId="{00000000-0000-0000-0000-000000000000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0" creationId="{B577A7B2-1CD8-71CB-DBA5-3AA708AA252B}"/>
          </ac:spMkLst>
        </pc:spChg>
        <pc:spChg chg="add mod">
          <ac:chgData name="ab.soheil@nyu.edu" userId="d71572ce-aea6-4a3a-9d7a-c1bc96c12f67" providerId="ADAL" clId="{ED41F9C1-8274-4F08-8693-1523C4FF26CB}" dt="2022-08-21T23:07:59.587" v="2515" actId="2711"/>
          <ac:spMkLst>
            <pc:docMk/>
            <pc:sldMk cId="1834978851" sldId="1036"/>
            <ac:spMk id="11" creationId="{F381D7EF-5428-B9CC-EDA1-A11FF710D6E1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2" creationId="{E76E2E65-59E6-890C-7EDD-A508C152BE5D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3" creationId="{7FA6FCE4-1990-0520-3427-F2F02F4622D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6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7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0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1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5:19.616" v="2439" actId="404"/>
          <ac:spMkLst>
            <pc:docMk/>
            <pc:sldMk cId="1834978851" sldId="1036"/>
            <ac:spMk id="39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4506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7:51.661" v="2514" actId="2711"/>
          <ac:spMkLst>
            <pc:docMk/>
            <pc:sldMk cId="1834978851" sldId="1036"/>
            <ac:spMk id="45065" creationId="{00000000-0000-0000-0000-000000000000}"/>
          </ac:spMkLst>
        </pc:spChg>
        <pc:cxnChg chg="add mod">
          <ac:chgData name="ab.soheil@nyu.edu" userId="d71572ce-aea6-4a3a-9d7a-c1bc96c12f67" providerId="ADAL" clId="{ED41F9C1-8274-4F08-8693-1523C4FF26CB}" dt="2022-08-21T23:05:52.464" v="2457" actId="1036"/>
          <ac:cxnSpMkLst>
            <pc:docMk/>
            <pc:sldMk cId="1834978851" sldId="1036"/>
            <ac:cxnSpMk id="3" creationId="{D5E7559C-DBA0-0739-688A-9C05F118A10F}"/>
          </ac:cxnSpMkLst>
        </pc:cxnChg>
        <pc:cxnChg chg="add mod">
          <ac:chgData name="ab.soheil@nyu.edu" userId="d71572ce-aea6-4a3a-9d7a-c1bc96c12f67" providerId="ADAL" clId="{ED41F9C1-8274-4F08-8693-1523C4FF26CB}" dt="2022-08-21T23:05:52.464" v="2457" actId="1036"/>
          <ac:cxnSpMkLst>
            <pc:docMk/>
            <pc:sldMk cId="1834978851" sldId="1036"/>
            <ac:cxnSpMk id="4" creationId="{D5A0E8B8-A39E-A9E9-965C-83AF60FC914E}"/>
          </ac:cxnSpMkLst>
        </pc:cxnChg>
        <pc:cxnChg chg="del">
          <ac:chgData name="ab.soheil@nyu.edu" userId="d71572ce-aea6-4a3a-9d7a-c1bc96c12f67" providerId="ADAL" clId="{ED41F9C1-8274-4F08-8693-1523C4FF26CB}" dt="2022-08-21T23:05:48.339" v="2441" actId="478"/>
          <ac:cxnSpMkLst>
            <pc:docMk/>
            <pc:sldMk cId="1834978851" sldId="1036"/>
            <ac:cxnSpMk id="45072" creationId="{00000000-0000-0000-0000-000000000000}"/>
          </ac:cxnSpMkLst>
        </pc:cxnChg>
        <pc:cxnChg chg="del">
          <ac:chgData name="ab.soheil@nyu.edu" userId="d71572ce-aea6-4a3a-9d7a-c1bc96c12f67" providerId="ADAL" clId="{ED41F9C1-8274-4F08-8693-1523C4FF26CB}" dt="2022-08-21T23:05:48.339" v="2441" actId="478"/>
          <ac:cxnSpMkLst>
            <pc:docMk/>
            <pc:sldMk cId="1834978851" sldId="1036"/>
            <ac:cxnSpMk id="45073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3:08:36.187" v="2525" actId="6549"/>
        <pc:sldMkLst>
          <pc:docMk/>
          <pc:sldMk cId="2059918243" sldId="1038"/>
        </pc:sldMkLst>
        <pc:spChg chg="mod ord">
          <ac:chgData name="ab.soheil@nyu.edu" userId="d71572ce-aea6-4a3a-9d7a-c1bc96c12f67" providerId="ADAL" clId="{ED41F9C1-8274-4F08-8693-1523C4FF26CB}" dt="2022-08-21T23:08:36.187" v="2525" actId="6549"/>
          <ac:spMkLst>
            <pc:docMk/>
            <pc:sldMk cId="2059918243" sldId="1038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8:28.683" v="2521" actId="403"/>
          <ac:spMkLst>
            <pc:docMk/>
            <pc:sldMk cId="2059918243" sldId="1038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09:04.217" v="2533" actId="5793"/>
        <pc:sldMkLst>
          <pc:docMk/>
          <pc:sldMk cId="804436738" sldId="1039"/>
        </pc:sldMkLst>
        <pc:spChg chg="mod ord">
          <ac:chgData name="ab.soheil@nyu.edu" userId="d71572ce-aea6-4a3a-9d7a-c1bc96c12f67" providerId="ADAL" clId="{ED41F9C1-8274-4F08-8693-1523C4FF26CB}" dt="2022-08-21T23:08:50.252" v="2529" actId="6549"/>
          <ac:spMkLst>
            <pc:docMk/>
            <pc:sldMk cId="804436738" sldId="1039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9:04.217" v="2533" actId="5793"/>
          <ac:spMkLst>
            <pc:docMk/>
            <pc:sldMk cId="804436738" sldId="1039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1:49.218" v="2536" actId="21"/>
        <pc:sldMkLst>
          <pc:docMk/>
          <pc:sldMk cId="4139975915" sldId="1040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139975915" sldId="1040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1:49.218" v="2536" actId="21"/>
          <ac:spMkLst>
            <pc:docMk/>
            <pc:sldMk cId="4139975915" sldId="1040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50:35.175" v="1988" actId="5793"/>
        <pc:sldMkLst>
          <pc:docMk/>
          <pc:sldMk cId="2257511476" sldId="1041"/>
        </pc:sldMkLst>
        <pc:spChg chg="mod ord">
          <ac:chgData name="ab.soheil@nyu.edu" userId="d71572ce-aea6-4a3a-9d7a-c1bc96c12f67" providerId="ADAL" clId="{ED41F9C1-8274-4F08-8693-1523C4FF26CB}" dt="2022-08-21T22:50:32.080" v="1986" actId="207"/>
          <ac:spMkLst>
            <pc:docMk/>
            <pc:sldMk cId="2257511476" sldId="1041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0:35.175" v="1988" actId="5793"/>
          <ac:spMkLst>
            <pc:docMk/>
            <pc:sldMk cId="2257511476" sldId="1041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2:11.125" v="2544" actId="207"/>
        <pc:sldMkLst>
          <pc:docMk/>
          <pc:sldMk cId="1529437553" sldId="1042"/>
        </pc:sldMkLst>
        <pc:spChg chg="mod ord">
          <ac:chgData name="ab.soheil@nyu.edu" userId="d71572ce-aea6-4a3a-9d7a-c1bc96c12f67" providerId="ADAL" clId="{ED41F9C1-8274-4F08-8693-1523C4FF26CB}" dt="2022-08-21T23:12:00.453" v="2537" actId="6549"/>
          <ac:spMkLst>
            <pc:docMk/>
            <pc:sldMk cId="1529437553" sldId="104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2:11.125" v="2544" actId="207"/>
          <ac:spMkLst>
            <pc:docMk/>
            <pc:sldMk cId="1529437553" sldId="1042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25:52.897" v="3037" actId="207"/>
        <pc:sldMkLst>
          <pc:docMk/>
          <pc:sldMk cId="3443503454" sldId="1043"/>
        </pc:sldMkLst>
        <pc:spChg chg="mod ord">
          <ac:chgData name="ab.soheil@nyu.edu" userId="d71572ce-aea6-4a3a-9d7a-c1bc96c12f67" providerId="ADAL" clId="{ED41F9C1-8274-4F08-8693-1523C4FF26CB}" dt="2022-08-21T23:25:33.290" v="3030" actId="6549"/>
          <ac:spMkLst>
            <pc:docMk/>
            <pc:sldMk cId="3443503454" sldId="104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5:52.897" v="3037" actId="207"/>
          <ac:spMkLst>
            <pc:docMk/>
            <pc:sldMk cId="3443503454" sldId="1043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2:21.872" v="3642" actId="20577"/>
        <pc:sldMkLst>
          <pc:docMk/>
          <pc:sldMk cId="3443508437" sldId="1044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443508437" sldId="1044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2:21.872" v="3642" actId="20577"/>
          <ac:spMkLst>
            <pc:docMk/>
            <pc:sldMk cId="3443508437" sldId="1044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3:37.038" v="3657" actId="2711"/>
        <pc:sldMkLst>
          <pc:docMk/>
          <pc:sldMk cId="3457084441" sldId="1045"/>
        </pc:sldMkLst>
        <pc:spChg chg="mod ord">
          <ac:chgData name="ab.soheil@nyu.edu" userId="d71572ce-aea6-4a3a-9d7a-c1bc96c12f67" providerId="ADAL" clId="{ED41F9C1-8274-4F08-8693-1523C4FF26CB}" dt="2022-08-22T14:33:30.736" v="3656" actId="2711"/>
          <ac:spMkLst>
            <pc:docMk/>
            <pc:sldMk cId="3457084441" sldId="1045"/>
            <ac:spMk id="150531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3:37.038" v="3657" actId="2711"/>
          <ac:spMkLst>
            <pc:docMk/>
            <pc:sldMk cId="3457084441" sldId="1045"/>
            <ac:spMk id="15053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4:02.389" v="3660" actId="2711"/>
        <pc:sldMkLst>
          <pc:docMk/>
          <pc:sldMk cId="61418665" sldId="1046"/>
        </pc:sldMkLst>
        <pc:spChg chg="add del mod ord">
          <ac:chgData name="ab.soheil@nyu.edu" userId="d71572ce-aea6-4a3a-9d7a-c1bc96c12f67" providerId="ADAL" clId="{ED41F9C1-8274-4F08-8693-1523C4FF26CB}" dt="2022-08-22T14:33:55.230" v="3659" actId="478"/>
          <ac:spMkLst>
            <pc:docMk/>
            <pc:sldMk cId="61418665" sldId="1046"/>
            <ac:spMk id="2" creationId="{1B4BAF6A-15A1-E042-B855-6F18A5041D10}"/>
          </ac:spMkLst>
        </pc:spChg>
        <pc:spChg chg="mod ord">
          <ac:chgData name="ab.soheil@nyu.edu" userId="d71572ce-aea6-4a3a-9d7a-c1bc96c12f67" providerId="ADAL" clId="{ED41F9C1-8274-4F08-8693-1523C4FF26CB}" dt="2022-08-22T14:33:48.575" v="3658" actId="2711"/>
          <ac:spMkLst>
            <pc:docMk/>
            <pc:sldMk cId="61418665" sldId="1046"/>
            <ac:spMk id="3688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4:02.389" v="3660" actId="2711"/>
          <ac:spMkLst>
            <pc:docMk/>
            <pc:sldMk cId="61418665" sldId="1046"/>
            <ac:spMk id="2069575" creationId="{00000000-0000-0000-0000-000000000000}"/>
          </ac:spMkLst>
        </pc:spChg>
      </pc:sldChg>
      <pc:sldChg chg="addSp delSp modSp add mod modClrScheme addAnim delAnim modAnim chgLayout">
        <pc:chgData name="ab.soheil@nyu.edu" userId="d71572ce-aea6-4a3a-9d7a-c1bc96c12f67" providerId="ADAL" clId="{ED41F9C1-8274-4F08-8693-1523C4FF26CB}" dt="2022-08-21T22:47:50.936" v="1959"/>
        <pc:sldMkLst>
          <pc:docMk/>
          <pc:sldMk cId="1867837804" sldId="1047"/>
        </pc:sldMkLst>
        <pc:spChg chg="mod ord">
          <ac:chgData name="ab.soheil@nyu.edu" userId="d71572ce-aea6-4a3a-9d7a-c1bc96c12f67" providerId="ADAL" clId="{ED41F9C1-8274-4F08-8693-1523C4FF26CB}" dt="2022-08-21T22:34:44.417" v="1632" actId="115"/>
          <ac:spMkLst>
            <pc:docMk/>
            <pc:sldMk cId="1867837804" sldId="1047"/>
            <ac:spMk id="2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1T22:47:18.343" v="1955" actId="207"/>
          <ac:spMkLst>
            <pc:docMk/>
            <pc:sldMk cId="1867837804" sldId="1047"/>
            <ac:spMk id="3" creationId="{00000000-0000-0000-0000-000000000000}"/>
          </ac:spMkLst>
        </pc:spChg>
        <pc:spChg chg="add mod">
          <ac:chgData name="ab.soheil@nyu.edu" userId="d71572ce-aea6-4a3a-9d7a-c1bc96c12f67" providerId="ADAL" clId="{ED41F9C1-8274-4F08-8693-1523C4FF26CB}" dt="2022-08-21T22:47:11.516" v="1954" actId="1076"/>
          <ac:spMkLst>
            <pc:docMk/>
            <pc:sldMk cId="1867837804" sldId="1047"/>
            <ac:spMk id="5" creationId="{4161A040-EF94-461D-99F1-10188B7367F4}"/>
          </ac:spMkLst>
        </pc:spChg>
        <pc:spChg chg="add mod">
          <ac:chgData name="ab.soheil@nyu.edu" userId="d71572ce-aea6-4a3a-9d7a-c1bc96c12f67" providerId="ADAL" clId="{ED41F9C1-8274-4F08-8693-1523C4FF26CB}" dt="2022-08-21T22:47:26.040" v="1956" actId="207"/>
          <ac:spMkLst>
            <pc:docMk/>
            <pc:sldMk cId="1867837804" sldId="1047"/>
            <ac:spMk id="7" creationId="{30A1A24E-6FEF-F25C-FA81-1ECBB16B8BB2}"/>
          </ac:spMkLst>
        </pc:spChg>
      </pc:sldChg>
      <pc:sldChg chg="new del">
        <pc:chgData name="ab.soheil@nyu.edu" userId="d71572ce-aea6-4a3a-9d7a-c1bc96c12f67" providerId="ADAL" clId="{ED41F9C1-8274-4F08-8693-1523C4FF26CB}" dt="2022-08-21T22:39:08.018" v="1735" actId="47"/>
        <pc:sldMkLst>
          <pc:docMk/>
          <pc:sldMk cId="1964127026" sldId="1048"/>
        </pc:sldMkLst>
      </pc:sldChg>
      <pc:sldChg chg="addSp delSp modSp new mod modClrScheme chgLayout">
        <pc:chgData name="ab.soheil@nyu.edu" userId="d71572ce-aea6-4a3a-9d7a-c1bc96c12f67" providerId="ADAL" clId="{ED41F9C1-8274-4F08-8693-1523C4FF26CB}" dt="2022-08-21T22:50:04.649" v="1977" actId="404"/>
        <pc:sldMkLst>
          <pc:docMk/>
          <pc:sldMk cId="4190512738" sldId="1048"/>
        </pc:sldMkLst>
        <pc:spChg chg="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2" creationId="{FF531B72-5844-2BFE-1BB7-FC704C080F54}"/>
          </ac:spMkLst>
        </pc:spChg>
        <pc:spChg chg="del mod ord">
          <ac:chgData name="ab.soheil@nyu.edu" userId="d71572ce-aea6-4a3a-9d7a-c1bc96c12f67" providerId="ADAL" clId="{ED41F9C1-8274-4F08-8693-1523C4FF26CB}" dt="2022-08-21T22:49:47.171" v="1970" actId="700"/>
          <ac:spMkLst>
            <pc:docMk/>
            <pc:sldMk cId="4190512738" sldId="1048"/>
            <ac:spMk id="3" creationId="{6066BEA7-A055-F7B4-1ABF-0D094E1C8F0A}"/>
          </ac:spMkLst>
        </pc:spChg>
        <pc:spChg chg="del mod ord">
          <ac:chgData name="ab.soheil@nyu.edu" userId="d71572ce-aea6-4a3a-9d7a-c1bc96c12f67" providerId="ADAL" clId="{ED41F9C1-8274-4F08-8693-1523C4FF26CB}" dt="2022-08-21T22:49:47.171" v="1970" actId="700"/>
          <ac:spMkLst>
            <pc:docMk/>
            <pc:sldMk cId="4190512738" sldId="1048"/>
            <ac:spMk id="4" creationId="{8609616E-FAE6-179B-5763-6A51334BEB87}"/>
          </ac:spMkLst>
        </pc:spChg>
        <pc:spChg chg="add del mod ord">
          <ac:chgData name="ab.soheil@nyu.edu" userId="d71572ce-aea6-4a3a-9d7a-c1bc96c12f67" providerId="ADAL" clId="{ED41F9C1-8274-4F08-8693-1523C4FF26CB}" dt="2022-08-21T22:50:04.649" v="1977" actId="404"/>
          <ac:spMkLst>
            <pc:docMk/>
            <pc:sldMk cId="4190512738" sldId="1048"/>
            <ac:spMk id="5" creationId="{3D42345C-E845-FA6E-D26E-6A98F2A798F1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6" creationId="{5515F52A-4609-197D-A2C5-007B0718B1FB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7" creationId="{07B78DE9-682F-177C-1413-E617B191EC40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8" creationId="{487D9B21-C8CC-69BA-ACA6-51A6B1D5BCDC}"/>
          </ac:spMkLst>
        </pc:spChg>
      </pc:sldChg>
      <pc:sldChg chg="addSp delSp modSp new del mod modClrScheme chgLayout">
        <pc:chgData name="ab.soheil@nyu.edu" userId="d71572ce-aea6-4a3a-9d7a-c1bc96c12f67" providerId="ADAL" clId="{ED41F9C1-8274-4F08-8693-1523C4FF26CB}" dt="2022-08-22T14:28:38.410" v="3605" actId="47"/>
        <pc:sldMkLst>
          <pc:docMk/>
          <pc:sldMk cId="3060311469" sldId="1049"/>
        </pc:sldMkLst>
        <pc:spChg chg="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2" creationId="{3A550A6A-6BED-1728-0AFF-0687DA10D5B4}"/>
          </ac:spMkLst>
        </pc:spChg>
        <pc:spChg chg="del 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3" creationId="{753C41B8-7282-7FE3-C5D2-846692BE81B1}"/>
          </ac:spMkLst>
        </pc:spChg>
        <pc:spChg chg="del 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4" creationId="{512A87B4-E1EC-84EB-F3E2-FE0928C9AEDB}"/>
          </ac:spMkLst>
        </pc:spChg>
        <pc:spChg chg="add mod ord">
          <ac:chgData name="ab.soheil@nyu.edu" userId="d71572ce-aea6-4a3a-9d7a-c1bc96c12f67" providerId="ADAL" clId="{ED41F9C1-8274-4F08-8693-1523C4FF26CB}" dt="2022-08-21T23:39:54.828" v="3514" actId="20577"/>
          <ac:spMkLst>
            <pc:docMk/>
            <pc:sldMk cId="3060311469" sldId="1049"/>
            <ac:spMk id="5" creationId="{F7898B84-174C-6BFA-97E0-B91061C38EB5}"/>
          </ac:spMkLst>
        </pc:spChg>
        <pc:spChg chg="add mod ord">
          <ac:chgData name="ab.soheil@nyu.edu" userId="d71572ce-aea6-4a3a-9d7a-c1bc96c12f67" providerId="ADAL" clId="{ED41F9C1-8274-4F08-8693-1523C4FF26CB}" dt="2022-08-21T23:43:01.404" v="3580" actId="20577"/>
          <ac:spMkLst>
            <pc:docMk/>
            <pc:sldMk cId="3060311469" sldId="1049"/>
            <ac:spMk id="6" creationId="{B5A9B77B-C7F7-6BDF-7BE5-B4EE474D01C7}"/>
          </ac:spMkLst>
        </pc:spChg>
      </pc:sldChg>
      <pc:sldChg chg="addSp delSp modSp new mod modClrScheme chgLayout">
        <pc:chgData name="ab.soheil@nyu.edu" userId="d71572ce-aea6-4a3a-9d7a-c1bc96c12f67" providerId="ADAL" clId="{ED41F9C1-8274-4F08-8693-1523C4FF26CB}" dt="2022-08-28T14:48:01.899" v="4468" actId="20577"/>
        <pc:sldMkLst>
          <pc:docMk/>
          <pc:sldMk cId="472346919" sldId="1050"/>
        </pc:sldMkLst>
        <pc:spChg chg="mod ord">
          <ac:chgData name="ab.soheil@nyu.edu" userId="d71572ce-aea6-4a3a-9d7a-c1bc96c12f67" providerId="ADAL" clId="{ED41F9C1-8274-4F08-8693-1523C4FF26CB}" dt="2022-08-22T15:14:03.029" v="4149" actId="700"/>
          <ac:spMkLst>
            <pc:docMk/>
            <pc:sldMk cId="472346919" sldId="1050"/>
            <ac:spMk id="2" creationId="{FE24EB42-1B96-4980-C5B3-8926EDDBBA28}"/>
          </ac:spMkLst>
        </pc:spChg>
        <pc:spChg chg="del mod ord">
          <ac:chgData name="ab.soheil@nyu.edu" userId="d71572ce-aea6-4a3a-9d7a-c1bc96c12f67" providerId="ADAL" clId="{ED41F9C1-8274-4F08-8693-1523C4FF26CB}" dt="2022-08-22T15:14:03.029" v="4149" actId="700"/>
          <ac:spMkLst>
            <pc:docMk/>
            <pc:sldMk cId="472346919" sldId="1050"/>
            <ac:spMk id="3" creationId="{694E6ADF-B360-1611-3D67-EC4A61D41530}"/>
          </ac:spMkLst>
        </pc:spChg>
        <pc:spChg chg="add mod ord">
          <ac:chgData name="ab.soheil@nyu.edu" userId="d71572ce-aea6-4a3a-9d7a-c1bc96c12f67" providerId="ADAL" clId="{ED41F9C1-8274-4F08-8693-1523C4FF26CB}" dt="2022-08-28T14:48:01.899" v="4468" actId="20577"/>
          <ac:spMkLst>
            <pc:docMk/>
            <pc:sldMk cId="472346919" sldId="1050"/>
            <ac:spMk id="4" creationId="{277953C3-598A-B7BE-DE85-1520EB109404}"/>
          </ac:spMkLst>
        </pc:spChg>
        <pc:spChg chg="add del mod ord">
          <ac:chgData name="ab.soheil@nyu.edu" userId="d71572ce-aea6-4a3a-9d7a-c1bc96c12f67" providerId="ADAL" clId="{ED41F9C1-8274-4F08-8693-1523C4FF26CB}" dt="2022-08-22T15:14:32.371" v="4178" actId="478"/>
          <ac:spMkLst>
            <pc:docMk/>
            <pc:sldMk cId="472346919" sldId="1050"/>
            <ac:spMk id="5" creationId="{432B1088-3D8D-D077-C688-8429D2CE6BC2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4:29:58.287" v="3637" actId="207"/>
        <pc:sldMkLst>
          <pc:docMk/>
          <pc:sldMk cId="828197859" sldId="1051"/>
        </pc:sldMkLst>
        <pc:spChg chg="mod ord">
          <ac:chgData name="ab.soheil@nyu.edu" userId="d71572ce-aea6-4a3a-9d7a-c1bc96c12f67" providerId="ADAL" clId="{ED41F9C1-8274-4F08-8693-1523C4FF26CB}" dt="2022-08-22T14:29:35.381" v="3631" actId="700"/>
          <ac:spMkLst>
            <pc:docMk/>
            <pc:sldMk cId="828197859" sldId="1051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9:58.287" v="3637" actId="207"/>
          <ac:spMkLst>
            <pc:docMk/>
            <pc:sldMk cId="828197859" sldId="1051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1:13.052" v="3638" actId="478"/>
        <pc:sldMkLst>
          <pc:docMk/>
          <pc:sldMk cId="3431137889" sldId="1052"/>
        </pc:sldMkLst>
        <pc:spChg chg="add del mod ord">
          <ac:chgData name="ab.soheil@nyu.edu" userId="d71572ce-aea6-4a3a-9d7a-c1bc96c12f67" providerId="ADAL" clId="{ED41F9C1-8274-4F08-8693-1523C4FF26CB}" dt="2022-08-22T14:31:13.052" v="3638" actId="478"/>
          <ac:spMkLst>
            <pc:docMk/>
            <pc:sldMk cId="3431137889" sldId="1052"/>
            <ac:spMk id="3" creationId="{F621E3D8-70B3-DC53-3A4D-255C19A97A98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431137889" sldId="1052"/>
            <ac:spMk id="3688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899325350" sldId="105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899325350" sldId="105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899325350" sldId="1053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3:00.555" v="3647" actId="478"/>
        <pc:sldMkLst>
          <pc:docMk/>
          <pc:sldMk cId="3810144935" sldId="1054"/>
        </pc:sldMkLst>
        <pc:spChg chg="add del mod ord">
          <ac:chgData name="ab.soheil@nyu.edu" userId="d71572ce-aea6-4a3a-9d7a-c1bc96c12f67" providerId="ADAL" clId="{ED41F9C1-8274-4F08-8693-1523C4FF26CB}" dt="2022-08-22T14:33:00.555" v="3647" actId="478"/>
          <ac:spMkLst>
            <pc:docMk/>
            <pc:sldMk cId="3810144935" sldId="1054"/>
            <ac:spMk id="2" creationId="{F1603109-A1F0-9673-29EE-94B32D9AFA60}"/>
          </ac:spMkLst>
        </pc:spChg>
        <pc:spChg chg="mod">
          <ac:chgData name="ab.soheil@nyu.edu" userId="d71572ce-aea6-4a3a-9d7a-c1bc96c12f67" providerId="ADAL" clId="{ED41F9C1-8274-4F08-8693-1523C4FF26CB}" dt="2022-08-22T14:32:56.102" v="3646" actId="2711"/>
          <ac:spMkLst>
            <pc:docMk/>
            <pc:sldMk cId="3810144935" sldId="1054"/>
            <ac:spMk id="7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2:50.536" v="3645" actId="2711"/>
          <ac:spMkLst>
            <pc:docMk/>
            <pc:sldMk cId="3810144935" sldId="1054"/>
            <ac:spMk id="36881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3:12.359" v="3649" actId="478"/>
        <pc:sldMkLst>
          <pc:docMk/>
          <pc:sldMk cId="1395678931" sldId="1055"/>
        </pc:sldMkLst>
        <pc:spChg chg="add del mod ord">
          <ac:chgData name="ab.soheil@nyu.edu" userId="d71572ce-aea6-4a3a-9d7a-c1bc96c12f67" providerId="ADAL" clId="{ED41F9C1-8274-4F08-8693-1523C4FF26CB}" dt="2022-08-22T14:33:12.359" v="3649" actId="478"/>
          <ac:spMkLst>
            <pc:docMk/>
            <pc:sldMk cId="1395678931" sldId="1055"/>
            <ac:spMk id="2" creationId="{1BA68EA4-464B-C6ED-CCAD-F9F942055F00}"/>
          </ac:spMkLst>
        </pc:spChg>
        <pc:spChg chg="mod">
          <ac:chgData name="ab.soheil@nyu.edu" userId="d71572ce-aea6-4a3a-9d7a-c1bc96c12f67" providerId="ADAL" clId="{ED41F9C1-8274-4F08-8693-1523C4FF26CB}" dt="2022-08-22T14:33:08.357" v="3648" actId="2711"/>
          <ac:spMkLst>
            <pc:docMk/>
            <pc:sldMk cId="1395678931" sldId="1055"/>
            <ac:spMk id="7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395678931" sldId="1055"/>
            <ac:spMk id="36881" creationId="{00000000-0000-0000-0000-000000000000}"/>
          </ac:spMkLst>
        </pc:spChg>
        <pc:cxnChg chg="mod">
          <ac:chgData name="ab.soheil@nyu.edu" userId="d71572ce-aea6-4a3a-9d7a-c1bc96c12f67" providerId="ADAL" clId="{ED41F9C1-8274-4F08-8693-1523C4FF26CB}" dt="2022-08-22T14:33:08.357" v="3648" actId="2711"/>
          <ac:cxnSpMkLst>
            <pc:docMk/>
            <pc:sldMk cId="1395678931" sldId="1055"/>
            <ac:cxnSpMk id="12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725141741" sldId="1056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725141741" sldId="1056"/>
            <ac:spMk id="105574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725141741" sldId="1056"/>
            <ac:spMk id="105574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3708707512" sldId="1057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08707512" sldId="1057"/>
            <ac:spMk id="105369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08707512" sldId="1057"/>
            <ac:spMk id="1053701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4:37:13.247" v="3677" actId="20577"/>
        <pc:sldMkLst>
          <pc:docMk/>
          <pc:sldMk cId="3816375272" sldId="1058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816375272" sldId="1058"/>
            <ac:spMk id="105369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7:13.247" v="3677" actId="20577"/>
          <ac:spMkLst>
            <pc:docMk/>
            <pc:sldMk cId="3816375272" sldId="1058"/>
            <ac:spMk id="105370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8:07.366" v="3686" actId="2711"/>
        <pc:sldMkLst>
          <pc:docMk/>
          <pc:sldMk cId="2680595294" sldId="1059"/>
        </pc:sldMkLst>
        <pc:spChg chg="mod ord">
          <ac:chgData name="ab.soheil@nyu.edu" userId="d71572ce-aea6-4a3a-9d7a-c1bc96c12f67" providerId="ADAL" clId="{ED41F9C1-8274-4F08-8693-1523C4FF26CB}" dt="2022-08-22T14:37:28.390" v="3679" actId="2711"/>
          <ac:spMkLst>
            <pc:docMk/>
            <pc:sldMk cId="2680595294" sldId="1059"/>
            <ac:spMk id="13209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7:34.639" v="3680" actId="2711"/>
          <ac:spMkLst>
            <pc:docMk/>
            <pc:sldMk cId="2680595294" sldId="1059"/>
            <ac:spMk id="13210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51.631" v="3683" actId="2711"/>
          <ac:spMkLst>
            <pc:docMk/>
            <pc:sldMk cId="2680595294" sldId="1059"/>
            <ac:spMk id="13210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8:07.366" v="3686" actId="2711"/>
          <ac:spMkLst>
            <pc:docMk/>
            <pc:sldMk cId="2680595294" sldId="1059"/>
            <ac:spMk id="13210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40.820" v="3681" actId="2711"/>
          <ac:spMkLst>
            <pc:docMk/>
            <pc:sldMk cId="2680595294" sldId="1059"/>
            <ac:spMk id="13210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56.687" v="3684" actId="2711"/>
          <ac:spMkLst>
            <pc:docMk/>
            <pc:sldMk cId="2680595294" sldId="1059"/>
            <ac:spMk id="13210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8:01.531" v="3685" actId="2711"/>
          <ac:spMkLst>
            <pc:docMk/>
            <pc:sldMk cId="2680595294" sldId="1059"/>
            <ac:spMk id="13211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45.871" v="3682" actId="2711"/>
          <ac:spMkLst>
            <pc:docMk/>
            <pc:sldMk cId="2680595294" sldId="1059"/>
            <ac:spMk id="13212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8:44.931" v="3689" actId="2711"/>
        <pc:sldMkLst>
          <pc:docMk/>
          <pc:sldMk cId="240730703" sldId="1060"/>
        </pc:sldMkLst>
        <pc:spChg chg="mod ord">
          <ac:chgData name="ab.soheil@nyu.edu" userId="d71572ce-aea6-4a3a-9d7a-c1bc96c12f67" providerId="ADAL" clId="{ED41F9C1-8274-4F08-8693-1523C4FF26CB}" dt="2022-08-22T14:38:34.306" v="3687" actId="2711"/>
          <ac:spMkLst>
            <pc:docMk/>
            <pc:sldMk cId="240730703" sldId="1060"/>
            <ac:spMk id="13619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8:44.931" v="3689" actId="2711"/>
          <ac:spMkLst>
            <pc:docMk/>
            <pc:sldMk cId="240730703" sldId="1060"/>
            <ac:spMk id="13619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9:10.334" v="3693" actId="2711"/>
        <pc:sldMkLst>
          <pc:docMk/>
          <pc:sldMk cId="1097766653" sldId="1061"/>
        </pc:sldMkLst>
        <pc:spChg chg="mod ord">
          <ac:chgData name="ab.soheil@nyu.edu" userId="d71572ce-aea6-4a3a-9d7a-c1bc96c12f67" providerId="ADAL" clId="{ED41F9C1-8274-4F08-8693-1523C4FF26CB}" dt="2022-08-22T14:39:10.334" v="3693" actId="2711"/>
          <ac:spMkLst>
            <pc:docMk/>
            <pc:sldMk cId="1097766653" sldId="1061"/>
            <ac:spMk id="13824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9:05.567" v="3692" actId="2711"/>
          <ac:spMkLst>
            <pc:docMk/>
            <pc:sldMk cId="1097766653" sldId="1061"/>
            <ac:spMk id="13824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0:36.734" v="3741" actId="14100"/>
        <pc:sldMkLst>
          <pc:docMk/>
          <pc:sldMk cId="4294946445" sldId="1062"/>
        </pc:sldMkLst>
        <pc:spChg chg="mod">
          <ac:chgData name="ab.soheil@nyu.edu" userId="d71572ce-aea6-4a3a-9d7a-c1bc96c12f67" providerId="ADAL" clId="{ED41F9C1-8274-4F08-8693-1523C4FF26CB}" dt="2022-08-22T14:40:24.019" v="3739" actId="404"/>
          <ac:spMkLst>
            <pc:docMk/>
            <pc:sldMk cId="4294946445" sldId="106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9:36.519" v="3694" actId="2711"/>
          <ac:spMkLst>
            <pc:docMk/>
            <pc:sldMk cId="4294946445" sldId="1062"/>
            <ac:spMk id="14233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36.734" v="3741" actId="14100"/>
          <ac:spMkLst>
            <pc:docMk/>
            <pc:sldMk cId="4294946445" sldId="1062"/>
            <ac:spMk id="142340" creationId="{00000000-0000-0000-0000-000000000000}"/>
          </ac:spMkLst>
        </pc:spChg>
      </pc:sldChg>
      <pc:sldChg chg="delSp modSp add mod modClrScheme chgLayout">
        <pc:chgData name="ab.soheil@nyu.edu" userId="d71572ce-aea6-4a3a-9d7a-c1bc96c12f67" providerId="ADAL" clId="{ED41F9C1-8274-4F08-8693-1523C4FF26CB}" dt="2022-08-22T14:41:23.680" v="3799" actId="1037"/>
        <pc:sldMkLst>
          <pc:docMk/>
          <pc:sldMk cId="3620782179" sldId="106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620782179" sldId="1063"/>
            <ac:spMk id="14438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49.950" v="3742" actId="2711"/>
          <ac:spMkLst>
            <pc:docMk/>
            <pc:sldMk cId="3620782179" sldId="1063"/>
            <ac:spMk id="144387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59.087" v="3744" actId="14100"/>
          <ac:spMkLst>
            <pc:docMk/>
            <pc:sldMk cId="3620782179" sldId="1063"/>
            <ac:spMk id="14438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2T14:41:16.207" v="3746" actId="478"/>
          <ac:spMkLst>
            <pc:docMk/>
            <pc:sldMk cId="3620782179" sldId="1063"/>
            <ac:spMk id="14439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1:23.680" v="3799" actId="1037"/>
          <ac:spMkLst>
            <pc:docMk/>
            <pc:sldMk cId="3620782179" sldId="1063"/>
            <ac:spMk id="144391" creationId="{00000000-0000-0000-0000-000000000000}"/>
          </ac:spMkLst>
        </pc:spChg>
        <pc:picChg chg="mod">
          <ac:chgData name="ab.soheil@nyu.edu" userId="d71572ce-aea6-4a3a-9d7a-c1bc96c12f67" providerId="ADAL" clId="{ED41F9C1-8274-4F08-8693-1523C4FF26CB}" dt="2022-08-22T14:41:23.680" v="3799" actId="1037"/>
          <ac:picMkLst>
            <pc:docMk/>
            <pc:sldMk cId="3620782179" sldId="1063"/>
            <ac:picMk id="144389" creationId="{00000000-0000-0000-0000-000000000000}"/>
          </ac:picMkLst>
        </pc:picChg>
      </pc:sldChg>
      <pc:sldChg chg="addSp delSp modSp add mod modClrScheme modShow chgLayout">
        <pc:chgData name="ab.soheil@nyu.edu" userId="d71572ce-aea6-4a3a-9d7a-c1bc96c12f67" providerId="ADAL" clId="{ED41F9C1-8274-4F08-8693-1523C4FF26CB}" dt="2022-08-22T14:43:44.995" v="3820" actId="729"/>
        <pc:sldMkLst>
          <pc:docMk/>
          <pc:sldMk cId="1321410433" sldId="1064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321410433" sldId="1064"/>
            <ac:spMk id="2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2T14:43:15.082" v="3800" actId="478"/>
          <ac:spMkLst>
            <pc:docMk/>
            <pc:sldMk cId="1321410433" sldId="1064"/>
            <ac:spMk id="5" creationId="{66165DB2-103A-EFC6-77D4-A46A3D5B1ADF}"/>
          </ac:spMkLst>
        </pc:spChg>
        <pc:spChg chg="mod">
          <ac:chgData name="ab.soheil@nyu.edu" userId="d71572ce-aea6-4a3a-9d7a-c1bc96c12f67" providerId="ADAL" clId="{ED41F9C1-8274-4F08-8693-1523C4FF26CB}" dt="2022-08-22T14:43:29.148" v="3806" actId="403"/>
          <ac:spMkLst>
            <pc:docMk/>
            <pc:sldMk cId="1321410433" sldId="1064"/>
            <ac:spMk id="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3:32.459" v="3812" actId="404"/>
          <ac:spMkLst>
            <pc:docMk/>
            <pc:sldMk cId="1321410433" sldId="1064"/>
            <ac:spMk id="1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3:37.166" v="3819" actId="403"/>
          <ac:spMkLst>
            <pc:docMk/>
            <pc:sldMk cId="1321410433" sldId="1064"/>
            <ac:spMk id="1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9:25.107" v="3922" actId="2711"/>
        <pc:sldMkLst>
          <pc:docMk/>
          <pc:sldMk cId="1999487065" sldId="1065"/>
        </pc:sldMkLst>
        <pc:spChg chg="mod ord">
          <ac:chgData name="ab.soheil@nyu.edu" userId="d71572ce-aea6-4a3a-9d7a-c1bc96c12f67" providerId="ADAL" clId="{ED41F9C1-8274-4F08-8693-1523C4FF26CB}" dt="2022-08-22T14:49:19.341" v="3921" actId="2711"/>
          <ac:spMkLst>
            <pc:docMk/>
            <pc:sldMk cId="1999487065" sldId="1065"/>
            <ac:spMk id="6963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9:25.107" v="3922" actId="2711"/>
          <ac:spMkLst>
            <pc:docMk/>
            <pc:sldMk cId="1999487065" sldId="1065"/>
            <ac:spMk id="69636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52:54.767" v="3954" actId="313"/>
        <pc:sldMkLst>
          <pc:docMk/>
          <pc:sldMk cId="2170694978" sldId="1066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2170694978" sldId="1066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52:54.767" v="3954" actId="313"/>
          <ac:spMkLst>
            <pc:docMk/>
            <pc:sldMk cId="2170694978" sldId="1066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4:43.565" v="3972" actId="2711"/>
        <pc:sldMkLst>
          <pc:docMk/>
          <pc:sldMk cId="1986752115" sldId="1067"/>
        </pc:sldMkLst>
        <pc:spChg chg="add del mod ord">
          <ac:chgData name="ab.soheil@nyu.edu" userId="d71572ce-aea6-4a3a-9d7a-c1bc96c12f67" providerId="ADAL" clId="{ED41F9C1-8274-4F08-8693-1523C4FF26CB}" dt="2022-08-22T14:54:13.634" v="3968" actId="478"/>
          <ac:spMkLst>
            <pc:docMk/>
            <pc:sldMk cId="1986752115" sldId="1067"/>
            <ac:spMk id="3" creationId="{DA0764FA-ECA2-AA07-670F-A2788097F88A}"/>
          </ac:spMkLst>
        </pc:spChg>
        <pc:spChg chg="mod">
          <ac:chgData name="ab.soheil@nyu.edu" userId="d71572ce-aea6-4a3a-9d7a-c1bc96c12f67" providerId="ADAL" clId="{ED41F9C1-8274-4F08-8693-1523C4FF26CB}" dt="2022-08-22T14:53:37.231" v="3962" actId="403"/>
          <ac:spMkLst>
            <pc:docMk/>
            <pc:sldMk cId="1986752115" sldId="1067"/>
            <ac:spMk id="2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54:43.565" v="3972" actId="2711"/>
          <ac:spMkLst>
            <pc:docMk/>
            <pc:sldMk cId="1986752115" sldId="1067"/>
            <ac:spMk id="6656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3:53.952" v="3967" actId="404"/>
          <ac:spMkLst>
            <pc:docMk/>
            <pc:sldMk cId="1986752115" sldId="1067"/>
            <ac:spMk id="198760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6:29.391" v="3991" actId="1076"/>
        <pc:sldMkLst>
          <pc:docMk/>
          <pc:sldMk cId="4205825112" sldId="1068"/>
        </pc:sldMkLst>
        <pc:spChg chg="add del mod ord">
          <ac:chgData name="ab.soheil@nyu.edu" userId="d71572ce-aea6-4a3a-9d7a-c1bc96c12f67" providerId="ADAL" clId="{ED41F9C1-8274-4F08-8693-1523C4FF26CB}" dt="2022-08-22T14:54:54.958" v="3973" actId="478"/>
          <ac:spMkLst>
            <pc:docMk/>
            <pc:sldMk cId="4205825112" sldId="1068"/>
            <ac:spMk id="2" creationId="{8D1D2AB7-8B6E-40E9-F5F6-D515F972F3A1}"/>
          </ac:spMkLst>
        </pc:spChg>
        <pc:spChg chg="mod ord">
          <ac:chgData name="ab.soheil@nyu.edu" userId="d71572ce-aea6-4a3a-9d7a-c1bc96c12f67" providerId="ADAL" clId="{ED41F9C1-8274-4F08-8693-1523C4FF26CB}" dt="2022-08-22T14:54:36.255" v="3971" actId="2711"/>
          <ac:spMkLst>
            <pc:docMk/>
            <pc:sldMk cId="4205825112" sldId="1068"/>
            <ac:spMk id="6861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6:29.391" v="3991" actId="1076"/>
          <ac:spMkLst>
            <pc:docMk/>
            <pc:sldMk cId="4205825112" sldId="1068"/>
            <ac:spMk id="198758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21.255" v="4070" actId="478"/>
        <pc:sldMkLst>
          <pc:docMk/>
          <pc:sldMk cId="500777266" sldId="1069"/>
        </pc:sldMkLst>
        <pc:spChg chg="add del mod ord">
          <ac:chgData name="ab.soheil@nyu.edu" userId="d71572ce-aea6-4a3a-9d7a-c1bc96c12f67" providerId="ADAL" clId="{ED41F9C1-8274-4F08-8693-1523C4FF26CB}" dt="2022-08-22T14:55:20.685" v="3974" actId="700"/>
          <ac:spMkLst>
            <pc:docMk/>
            <pc:sldMk cId="500777266" sldId="1069"/>
            <ac:spMk id="2" creationId="{8F2436B5-F61C-7BF0-C59C-05845DF9A3CA}"/>
          </ac:spMkLst>
        </pc:spChg>
        <pc:spChg chg="add del mod ord">
          <ac:chgData name="ab.soheil@nyu.edu" userId="d71572ce-aea6-4a3a-9d7a-c1bc96c12f67" providerId="ADAL" clId="{ED41F9C1-8274-4F08-8693-1523C4FF26CB}" dt="2022-08-22T14:55:20.685" v="3974" actId="700"/>
          <ac:spMkLst>
            <pc:docMk/>
            <pc:sldMk cId="500777266" sldId="1069"/>
            <ac:spMk id="3" creationId="{057407DA-3A26-BECF-791A-113E3DA21F39}"/>
          </ac:spMkLst>
        </pc:spChg>
        <pc:spChg chg="add del mod ord">
          <ac:chgData name="ab.soheil@nyu.edu" userId="d71572ce-aea6-4a3a-9d7a-c1bc96c12f67" providerId="ADAL" clId="{ED41F9C1-8274-4F08-8693-1523C4FF26CB}" dt="2022-08-22T14:55:51.921" v="3981" actId="478"/>
          <ac:spMkLst>
            <pc:docMk/>
            <pc:sldMk cId="500777266" sldId="1069"/>
            <ac:spMk id="4" creationId="{B17A769E-BC28-ABFF-405D-C03EC30FF6F6}"/>
          </ac:spMkLst>
        </pc:spChg>
        <pc:spChg chg="add del mod ord">
          <ac:chgData name="ab.soheil@nyu.edu" userId="d71572ce-aea6-4a3a-9d7a-c1bc96c12f67" providerId="ADAL" clId="{ED41F9C1-8274-4F08-8693-1523C4FF26CB}" dt="2022-08-22T14:55:42.214" v="3979" actId="478"/>
          <ac:spMkLst>
            <pc:docMk/>
            <pc:sldMk cId="500777266" sldId="1069"/>
            <ac:spMk id="5" creationId="{23044EE6-9FFC-CDBF-ECBB-320F7B3ECC8D}"/>
          </ac:spMkLst>
        </pc:spChg>
        <pc:spChg chg="add del mod ord">
          <ac:chgData name="ab.soheil@nyu.edu" userId="d71572ce-aea6-4a3a-9d7a-c1bc96c12f67" providerId="ADAL" clId="{ED41F9C1-8274-4F08-8693-1523C4FF26CB}" dt="2022-08-22T15:01:18.459" v="4069" actId="478"/>
          <ac:spMkLst>
            <pc:docMk/>
            <pc:sldMk cId="500777266" sldId="1069"/>
            <ac:spMk id="6" creationId="{7B4B13A7-274B-54A6-7D9D-9B92A20C2698}"/>
          </ac:spMkLst>
        </pc:spChg>
        <pc:spChg chg="add del mod ord">
          <ac:chgData name="ab.soheil@nyu.edu" userId="d71572ce-aea6-4a3a-9d7a-c1bc96c12f67" providerId="ADAL" clId="{ED41F9C1-8274-4F08-8693-1523C4FF26CB}" dt="2022-08-22T14:56:02.920" v="3986" actId="478"/>
          <ac:spMkLst>
            <pc:docMk/>
            <pc:sldMk cId="500777266" sldId="1069"/>
            <ac:spMk id="7" creationId="{4A16FC9B-DB9D-1555-0016-67BCB4F2AB1B}"/>
          </ac:spMkLst>
        </pc:spChg>
        <pc:spChg chg="add del mod">
          <ac:chgData name="ab.soheil@nyu.edu" userId="d71572ce-aea6-4a3a-9d7a-c1bc96c12f67" providerId="ADAL" clId="{ED41F9C1-8274-4F08-8693-1523C4FF26CB}" dt="2022-08-22T15:01:21.255" v="4070" actId="478"/>
          <ac:spMkLst>
            <pc:docMk/>
            <pc:sldMk cId="500777266" sldId="1069"/>
            <ac:spMk id="9" creationId="{494FBDAE-B28F-3E02-92C2-F74D22BD9DBE}"/>
          </ac:spMkLst>
        </pc:spChg>
        <pc:spChg chg="mod">
          <ac:chgData name="ab.soheil@nyu.edu" userId="d71572ce-aea6-4a3a-9d7a-c1bc96c12f67" providerId="ADAL" clId="{ED41F9C1-8274-4F08-8693-1523C4FF26CB}" dt="2022-08-22T14:55:54.468" v="3982" actId="21"/>
          <ac:spMkLst>
            <pc:docMk/>
            <pc:sldMk cId="500777266" sldId="1069"/>
            <ac:spMk id="2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6:09.693" v="3987" actId="1076"/>
          <ac:spMkLst>
            <pc:docMk/>
            <pc:sldMk cId="500777266" sldId="1069"/>
            <ac:spMk id="7065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5:46.796" v="3980" actId="14100"/>
          <ac:spMkLst>
            <pc:docMk/>
            <pc:sldMk cId="500777266" sldId="1069"/>
            <ac:spMk id="70665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25.428" v="4072" actId="478"/>
        <pc:sldMkLst>
          <pc:docMk/>
          <pc:sldMk cId="2011832356" sldId="1070"/>
        </pc:sldMkLst>
        <pc:spChg chg="add del mod ord">
          <ac:chgData name="ab.soheil@nyu.edu" userId="d71572ce-aea6-4a3a-9d7a-c1bc96c12f67" providerId="ADAL" clId="{ED41F9C1-8274-4F08-8693-1523C4FF26CB}" dt="2022-08-22T14:56:59.699" v="3993" actId="478"/>
          <ac:spMkLst>
            <pc:docMk/>
            <pc:sldMk cId="2011832356" sldId="1070"/>
            <ac:spMk id="2" creationId="{6E1817BB-0078-EC7B-D278-1DD26A310342}"/>
          </ac:spMkLst>
        </pc:spChg>
        <pc:spChg chg="add del mod ord">
          <ac:chgData name="ab.soheil@nyu.edu" userId="d71572ce-aea6-4a3a-9d7a-c1bc96c12f67" providerId="ADAL" clId="{ED41F9C1-8274-4F08-8693-1523C4FF26CB}" dt="2022-08-22T14:57:27.349" v="4003" actId="700"/>
          <ac:spMkLst>
            <pc:docMk/>
            <pc:sldMk cId="2011832356" sldId="1070"/>
            <ac:spMk id="3" creationId="{8B23C53C-71AE-1847-D422-5AC8E7F0E952}"/>
          </ac:spMkLst>
        </pc:spChg>
        <pc:spChg chg="add del mod ord">
          <ac:chgData name="ab.soheil@nyu.edu" userId="d71572ce-aea6-4a3a-9d7a-c1bc96c12f67" providerId="ADAL" clId="{ED41F9C1-8274-4F08-8693-1523C4FF26CB}" dt="2022-08-22T14:57:12.403" v="3998" actId="700"/>
          <ac:spMkLst>
            <pc:docMk/>
            <pc:sldMk cId="2011832356" sldId="1070"/>
            <ac:spMk id="4" creationId="{59B13784-362E-06BA-4E9B-784EF3B4FEFD}"/>
          </ac:spMkLst>
        </pc:spChg>
        <pc:spChg chg="add del mod ord">
          <ac:chgData name="ab.soheil@nyu.edu" userId="d71572ce-aea6-4a3a-9d7a-c1bc96c12f67" providerId="ADAL" clId="{ED41F9C1-8274-4F08-8693-1523C4FF26CB}" dt="2022-08-22T14:57:12.403" v="3998" actId="700"/>
          <ac:spMkLst>
            <pc:docMk/>
            <pc:sldMk cId="2011832356" sldId="1070"/>
            <ac:spMk id="5" creationId="{1A289A11-21EE-92B8-658A-3723B6BB88AE}"/>
          </ac:spMkLst>
        </pc:spChg>
        <pc:spChg chg="add del mod ord">
          <ac:chgData name="ab.soheil@nyu.edu" userId="d71572ce-aea6-4a3a-9d7a-c1bc96c12f67" providerId="ADAL" clId="{ED41F9C1-8274-4F08-8693-1523C4FF26CB}" dt="2022-08-22T14:57:19.747" v="4001" actId="700"/>
          <ac:spMkLst>
            <pc:docMk/>
            <pc:sldMk cId="2011832356" sldId="1070"/>
            <ac:spMk id="6" creationId="{FFF774BF-912A-2EDD-0601-31CFAAB1F3E9}"/>
          </ac:spMkLst>
        </pc:spChg>
        <pc:spChg chg="add del mod ord">
          <ac:chgData name="ab.soheil@nyu.edu" userId="d71572ce-aea6-4a3a-9d7a-c1bc96c12f67" providerId="ADAL" clId="{ED41F9C1-8274-4F08-8693-1523C4FF26CB}" dt="2022-08-22T14:57:19.747" v="4001" actId="700"/>
          <ac:spMkLst>
            <pc:docMk/>
            <pc:sldMk cId="2011832356" sldId="1070"/>
            <ac:spMk id="7" creationId="{EB738A33-6928-3B1C-26E8-93C8557EBF50}"/>
          </ac:spMkLst>
        </pc:spChg>
        <pc:spChg chg="add del mod ord">
          <ac:chgData name="ab.soheil@nyu.edu" userId="d71572ce-aea6-4a3a-9d7a-c1bc96c12f67" providerId="ADAL" clId="{ED41F9C1-8274-4F08-8693-1523C4FF26CB}" dt="2022-08-22T15:01:25.428" v="4072" actId="478"/>
          <ac:spMkLst>
            <pc:docMk/>
            <pc:sldMk cId="2011832356" sldId="1070"/>
            <ac:spMk id="8" creationId="{EC573A24-BCA6-82F8-724B-8EA418D1E8BD}"/>
          </ac:spMkLst>
        </pc:spChg>
        <pc:spChg chg="add del mod ord">
          <ac:chgData name="ab.soheil@nyu.edu" userId="d71572ce-aea6-4a3a-9d7a-c1bc96c12f67" providerId="ADAL" clId="{ED41F9C1-8274-4F08-8693-1523C4FF26CB}" dt="2022-08-22T14:57:33.597" v="4005" actId="478"/>
          <ac:spMkLst>
            <pc:docMk/>
            <pc:sldMk cId="2011832356" sldId="1070"/>
            <ac:spMk id="9" creationId="{2A9D492A-33EB-437D-C27A-EED77CF7E89B}"/>
          </ac:spMkLst>
        </pc:spChg>
        <pc:spChg chg="add mod">
          <ac:chgData name="ab.soheil@nyu.edu" userId="d71572ce-aea6-4a3a-9d7a-c1bc96c12f67" providerId="ADAL" clId="{ED41F9C1-8274-4F08-8693-1523C4FF26CB}" dt="2022-08-22T15:01:25.428" v="4072" actId="478"/>
          <ac:spMkLst>
            <pc:docMk/>
            <pc:sldMk cId="2011832356" sldId="1070"/>
            <ac:spMk id="11" creationId="{63E1DD4D-2DC0-FA2C-CACC-24E6A00BA89B}"/>
          </ac:spMkLst>
        </pc:spChg>
        <pc:spChg chg="del mod">
          <ac:chgData name="ab.soheil@nyu.edu" userId="d71572ce-aea6-4a3a-9d7a-c1bc96c12f67" providerId="ADAL" clId="{ED41F9C1-8274-4F08-8693-1523C4FF26CB}" dt="2022-08-22T15:01:23.888" v="4071" actId="478"/>
          <ac:spMkLst>
            <pc:docMk/>
            <pc:sldMk cId="2011832356" sldId="1070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0.878" v="4075" actId="478"/>
        <pc:sldMkLst>
          <pc:docMk/>
          <pc:sldMk cId="4205048118" sldId="1071"/>
        </pc:sldMkLst>
        <pc:spChg chg="add del mod ord">
          <ac:chgData name="ab.soheil@nyu.edu" userId="d71572ce-aea6-4a3a-9d7a-c1bc96c12f67" providerId="ADAL" clId="{ED41F9C1-8274-4F08-8693-1523C4FF26CB}" dt="2022-08-22T14:57:42.469" v="4006" actId="478"/>
          <ac:spMkLst>
            <pc:docMk/>
            <pc:sldMk cId="4205048118" sldId="1071"/>
            <ac:spMk id="2" creationId="{CEF560DD-CE43-07B5-80F9-05BDCAA0C8A8}"/>
          </ac:spMkLst>
        </pc:spChg>
        <pc:spChg chg="add del mod ord">
          <ac:chgData name="ab.soheil@nyu.edu" userId="d71572ce-aea6-4a3a-9d7a-c1bc96c12f67" providerId="ADAL" clId="{ED41F9C1-8274-4F08-8693-1523C4FF26CB}" dt="2022-08-22T14:57:48.148" v="4008" actId="700"/>
          <ac:spMkLst>
            <pc:docMk/>
            <pc:sldMk cId="4205048118" sldId="1071"/>
            <ac:spMk id="3" creationId="{034FE858-95BE-3A59-6977-A34225C68891}"/>
          </ac:spMkLst>
        </pc:spChg>
        <pc:spChg chg="add del mod ord">
          <ac:chgData name="ab.soheil@nyu.edu" userId="d71572ce-aea6-4a3a-9d7a-c1bc96c12f67" providerId="ADAL" clId="{ED41F9C1-8274-4F08-8693-1523C4FF26CB}" dt="2022-08-22T15:01:28.669" v="4074" actId="478"/>
          <ac:spMkLst>
            <pc:docMk/>
            <pc:sldMk cId="4205048118" sldId="1071"/>
            <ac:spMk id="4" creationId="{676C5DE1-3685-F1D6-2AF9-A0F23121F6BF}"/>
          </ac:spMkLst>
        </pc:spChg>
        <pc:spChg chg="add del mod ord">
          <ac:chgData name="ab.soheil@nyu.edu" userId="d71572ce-aea6-4a3a-9d7a-c1bc96c12f67" providerId="ADAL" clId="{ED41F9C1-8274-4F08-8693-1523C4FF26CB}" dt="2022-08-22T14:57:58.707" v="4013" actId="478"/>
          <ac:spMkLst>
            <pc:docMk/>
            <pc:sldMk cId="4205048118" sldId="1071"/>
            <ac:spMk id="5" creationId="{CE75E61F-E8EB-2E08-2DC0-03A565E4F72C}"/>
          </ac:spMkLst>
        </pc:spChg>
        <pc:spChg chg="add del mod">
          <ac:chgData name="ab.soheil@nyu.edu" userId="d71572ce-aea6-4a3a-9d7a-c1bc96c12f67" providerId="ADAL" clId="{ED41F9C1-8274-4F08-8693-1523C4FF26CB}" dt="2022-08-22T15:01:30.878" v="4075" actId="478"/>
          <ac:spMkLst>
            <pc:docMk/>
            <pc:sldMk cId="4205048118" sldId="1071"/>
            <ac:spMk id="7" creationId="{96CC60EF-EF0A-2841-ED81-2B3DFAE29B34}"/>
          </ac:spMkLst>
        </pc:spChg>
        <pc:spChg chg="del">
          <ac:chgData name="ab.soheil@nyu.edu" userId="d71572ce-aea6-4a3a-9d7a-c1bc96c12f67" providerId="ADAL" clId="{ED41F9C1-8274-4F08-8693-1523C4FF26CB}" dt="2022-08-22T14:57:43.925" v="4007" actId="478"/>
          <ac:spMkLst>
            <pc:docMk/>
            <pc:sldMk cId="4205048118" sldId="1071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8:51.068" v="4027" actId="2711"/>
          <ac:spMkLst>
            <pc:docMk/>
            <pc:sldMk cId="4205048118" sldId="1071"/>
            <ac:spMk id="74765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8:16" v="4018" actId="478"/>
        <pc:sldMkLst>
          <pc:docMk/>
          <pc:sldMk cId="676079804" sldId="1072"/>
        </pc:sldMkLst>
        <pc:spChg chg="add del mod ord">
          <ac:chgData name="ab.soheil@nyu.edu" userId="d71572ce-aea6-4a3a-9d7a-c1bc96c12f67" providerId="ADAL" clId="{ED41F9C1-8274-4F08-8693-1523C4FF26CB}" dt="2022-08-22T14:58:04.933" v="4014" actId="478"/>
          <ac:spMkLst>
            <pc:docMk/>
            <pc:sldMk cId="676079804" sldId="1072"/>
            <ac:spMk id="2" creationId="{312B72E4-5FC4-D5AE-9B13-87AC6EC72567}"/>
          </ac:spMkLst>
        </pc:spChg>
        <pc:spChg chg="add del mod ord">
          <ac:chgData name="ab.soheil@nyu.edu" userId="d71572ce-aea6-4a3a-9d7a-c1bc96c12f67" providerId="ADAL" clId="{ED41F9C1-8274-4F08-8693-1523C4FF26CB}" dt="2022-08-22T14:58:09.776" v="4016" actId="700"/>
          <ac:spMkLst>
            <pc:docMk/>
            <pc:sldMk cId="676079804" sldId="1072"/>
            <ac:spMk id="3" creationId="{7B4489FA-0E42-BA17-7F15-FA33F5695A55}"/>
          </ac:spMkLst>
        </pc:spChg>
        <pc:spChg chg="add mod ord">
          <ac:chgData name="ab.soheil@nyu.edu" userId="d71572ce-aea6-4a3a-9d7a-c1bc96c12f67" providerId="ADAL" clId="{ED41F9C1-8274-4F08-8693-1523C4FF26CB}" dt="2022-08-22T14:58:11.088" v="4017"/>
          <ac:spMkLst>
            <pc:docMk/>
            <pc:sldMk cId="676079804" sldId="1072"/>
            <ac:spMk id="4" creationId="{A0795086-73CF-2A9B-84FA-6D8837AE4CDB}"/>
          </ac:spMkLst>
        </pc:spChg>
        <pc:spChg chg="add del mod ord">
          <ac:chgData name="ab.soheil@nyu.edu" userId="d71572ce-aea6-4a3a-9d7a-c1bc96c12f67" providerId="ADAL" clId="{ED41F9C1-8274-4F08-8693-1523C4FF26CB}" dt="2022-08-22T14:58:16" v="4018" actId="478"/>
          <ac:spMkLst>
            <pc:docMk/>
            <pc:sldMk cId="676079804" sldId="1072"/>
            <ac:spMk id="5" creationId="{1BBCA26B-2223-8383-75AC-47BBABF327D2}"/>
          </ac:spMkLst>
        </pc:spChg>
        <pc:spChg chg="del">
          <ac:chgData name="ab.soheil@nyu.edu" userId="d71572ce-aea6-4a3a-9d7a-c1bc96c12f67" providerId="ADAL" clId="{ED41F9C1-8274-4F08-8693-1523C4FF26CB}" dt="2022-08-22T14:58:06.219" v="4015" actId="478"/>
          <ac:spMkLst>
            <pc:docMk/>
            <pc:sldMk cId="676079804" sldId="1072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53.543" v="4081" actId="700"/>
        <pc:sldMkLst>
          <pc:docMk/>
          <pc:sldMk cId="3468114077" sldId="1073"/>
        </pc:sldMkLst>
        <pc:spChg chg="add del mod ord">
          <ac:chgData name="ab.soheil@nyu.edu" userId="d71572ce-aea6-4a3a-9d7a-c1bc96c12f67" providerId="ADAL" clId="{ED41F9C1-8274-4F08-8693-1523C4FF26CB}" dt="2022-08-22T14:58:21.623" v="4019" actId="478"/>
          <ac:spMkLst>
            <pc:docMk/>
            <pc:sldMk cId="3468114077" sldId="1073"/>
            <ac:spMk id="2" creationId="{C2277D13-C273-B0FB-61E3-154F9C0FC852}"/>
          </ac:spMkLst>
        </pc:spChg>
        <pc:spChg chg="add del mod ord">
          <ac:chgData name="ab.soheil@nyu.edu" userId="d71572ce-aea6-4a3a-9d7a-c1bc96c12f67" providerId="ADAL" clId="{ED41F9C1-8274-4F08-8693-1523C4FF26CB}" dt="2022-08-22T14:58:25.752" v="4021" actId="700"/>
          <ac:spMkLst>
            <pc:docMk/>
            <pc:sldMk cId="3468114077" sldId="1073"/>
            <ac:spMk id="3" creationId="{D105C86A-2EE0-A54C-1968-D846D8BB14D0}"/>
          </ac:spMkLst>
        </pc:spChg>
        <pc:spChg chg="add del mod ord">
          <ac:chgData name="ab.soheil@nyu.edu" userId="d71572ce-aea6-4a3a-9d7a-c1bc96c12f67" providerId="ADAL" clId="{ED41F9C1-8274-4F08-8693-1523C4FF26CB}" dt="2022-08-22T15:01:34.092" v="4076" actId="478"/>
          <ac:spMkLst>
            <pc:docMk/>
            <pc:sldMk cId="3468114077" sldId="1073"/>
            <ac:spMk id="4" creationId="{147764CB-68F6-3411-0AED-676CF68B1158}"/>
          </ac:spMkLst>
        </pc:spChg>
        <pc:spChg chg="add del mod ord">
          <ac:chgData name="ab.soheil@nyu.edu" userId="d71572ce-aea6-4a3a-9d7a-c1bc96c12f67" providerId="ADAL" clId="{ED41F9C1-8274-4F08-8693-1523C4FF26CB}" dt="2022-08-22T14:58:31.585" v="4023" actId="478"/>
          <ac:spMkLst>
            <pc:docMk/>
            <pc:sldMk cId="3468114077" sldId="1073"/>
            <ac:spMk id="5" creationId="{27377120-1C56-3D3B-BA50-BF852A6BA5C1}"/>
          </ac:spMkLst>
        </pc:spChg>
        <pc:spChg chg="add del mod">
          <ac:chgData name="ab.soheil@nyu.edu" userId="d71572ce-aea6-4a3a-9d7a-c1bc96c12f67" providerId="ADAL" clId="{ED41F9C1-8274-4F08-8693-1523C4FF26CB}" dt="2022-08-22T15:01:53.543" v="4081" actId="700"/>
          <ac:spMkLst>
            <pc:docMk/>
            <pc:sldMk cId="3468114077" sldId="1073"/>
            <ac:spMk id="7" creationId="{D733B76C-C3BB-5193-D7B0-9D54589ED32C}"/>
          </ac:spMkLst>
        </pc:spChg>
        <pc:spChg chg="del">
          <ac:chgData name="ab.soheil@nyu.edu" userId="d71572ce-aea6-4a3a-9d7a-c1bc96c12f67" providerId="ADAL" clId="{ED41F9C1-8274-4F08-8693-1523C4FF26CB}" dt="2022-08-22T14:58:22.883" v="4020" actId="478"/>
          <ac:spMkLst>
            <pc:docMk/>
            <pc:sldMk cId="3468114077" sldId="1073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8:45.176" v="4026" actId="2711"/>
          <ac:spMkLst>
            <pc:docMk/>
            <pc:sldMk cId="3468114077" sldId="1073"/>
            <ac:spMk id="96270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6.368" v="4077" actId="478"/>
        <pc:sldMkLst>
          <pc:docMk/>
          <pc:sldMk cId="2104836670" sldId="1074"/>
        </pc:sldMkLst>
        <pc:spChg chg="add del mod ord">
          <ac:chgData name="ab.soheil@nyu.edu" userId="d71572ce-aea6-4a3a-9d7a-c1bc96c12f67" providerId="ADAL" clId="{ED41F9C1-8274-4F08-8693-1523C4FF26CB}" dt="2022-08-22T14:58:58.488" v="4028" actId="478"/>
          <ac:spMkLst>
            <pc:docMk/>
            <pc:sldMk cId="2104836670" sldId="1074"/>
            <ac:spMk id="2" creationId="{78541936-FECD-58AD-0CFF-ACA3FEE0FE36}"/>
          </ac:spMkLst>
        </pc:spChg>
        <pc:spChg chg="add del mod ord">
          <ac:chgData name="ab.soheil@nyu.edu" userId="d71572ce-aea6-4a3a-9d7a-c1bc96c12f67" providerId="ADAL" clId="{ED41F9C1-8274-4F08-8693-1523C4FF26CB}" dt="2022-08-22T14:59:02.593" v="4030" actId="700"/>
          <ac:spMkLst>
            <pc:docMk/>
            <pc:sldMk cId="2104836670" sldId="1074"/>
            <ac:spMk id="3" creationId="{54CA6EC4-5FD5-FC6A-FFE1-BBAE83CE7D3A}"/>
          </ac:spMkLst>
        </pc:spChg>
        <pc:spChg chg="add del mod ord">
          <ac:chgData name="ab.soheil@nyu.edu" userId="d71572ce-aea6-4a3a-9d7a-c1bc96c12f67" providerId="ADAL" clId="{ED41F9C1-8274-4F08-8693-1523C4FF26CB}" dt="2022-08-22T15:01:36.368" v="4077" actId="478"/>
          <ac:spMkLst>
            <pc:docMk/>
            <pc:sldMk cId="2104836670" sldId="1074"/>
            <ac:spMk id="4" creationId="{92204FE9-3925-1DF8-C587-9AE4496A96E1}"/>
          </ac:spMkLst>
        </pc:spChg>
        <pc:spChg chg="add del mod ord">
          <ac:chgData name="ab.soheil@nyu.edu" userId="d71572ce-aea6-4a3a-9d7a-c1bc96c12f67" providerId="ADAL" clId="{ED41F9C1-8274-4F08-8693-1523C4FF26CB}" dt="2022-08-22T14:59:06.676" v="4032" actId="478"/>
          <ac:spMkLst>
            <pc:docMk/>
            <pc:sldMk cId="2104836670" sldId="1074"/>
            <ac:spMk id="5" creationId="{69069B32-8A1A-4499-53C6-AD1DED4521CB}"/>
          </ac:spMkLst>
        </pc:spChg>
        <pc:spChg chg="add mod">
          <ac:chgData name="ab.soheil@nyu.edu" userId="d71572ce-aea6-4a3a-9d7a-c1bc96c12f67" providerId="ADAL" clId="{ED41F9C1-8274-4F08-8693-1523C4FF26CB}" dt="2022-08-22T15:01:36.368" v="4077" actId="478"/>
          <ac:spMkLst>
            <pc:docMk/>
            <pc:sldMk cId="2104836670" sldId="1074"/>
            <ac:spMk id="7" creationId="{FC53F616-9C0E-924C-E2CC-78916CD52340}"/>
          </ac:spMkLst>
        </pc:spChg>
        <pc:spChg chg="del">
          <ac:chgData name="ab.soheil@nyu.edu" userId="d71572ce-aea6-4a3a-9d7a-c1bc96c12f67" providerId="ADAL" clId="{ED41F9C1-8274-4F08-8693-1523C4FF26CB}" dt="2022-08-22T14:58:59.844" v="4029" actId="478"/>
          <ac:spMkLst>
            <pc:docMk/>
            <pc:sldMk cId="2104836670" sldId="1074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8.752" v="4078" actId="478"/>
        <pc:sldMkLst>
          <pc:docMk/>
          <pc:sldMk cId="1407128168" sldId="1075"/>
        </pc:sldMkLst>
        <pc:spChg chg="add del mod ord">
          <ac:chgData name="ab.soheil@nyu.edu" userId="d71572ce-aea6-4a3a-9d7a-c1bc96c12f67" providerId="ADAL" clId="{ED41F9C1-8274-4F08-8693-1523C4FF26CB}" dt="2022-08-22T14:59:12.808" v="4033" actId="478"/>
          <ac:spMkLst>
            <pc:docMk/>
            <pc:sldMk cId="1407128168" sldId="1075"/>
            <ac:spMk id="2" creationId="{7DB17722-36EA-F674-A185-56257DF501B1}"/>
          </ac:spMkLst>
        </pc:spChg>
        <pc:spChg chg="add del mod ord">
          <ac:chgData name="ab.soheil@nyu.edu" userId="d71572ce-aea6-4a3a-9d7a-c1bc96c12f67" providerId="ADAL" clId="{ED41F9C1-8274-4F08-8693-1523C4FF26CB}" dt="2022-08-22T14:59:16.403" v="4035" actId="700"/>
          <ac:spMkLst>
            <pc:docMk/>
            <pc:sldMk cId="1407128168" sldId="1075"/>
            <ac:spMk id="3" creationId="{64C3727A-AB22-4DC0-7810-DDB97C2DEEC9}"/>
          </ac:spMkLst>
        </pc:spChg>
        <pc:spChg chg="add del mod ord">
          <ac:chgData name="ab.soheil@nyu.edu" userId="d71572ce-aea6-4a3a-9d7a-c1bc96c12f67" providerId="ADAL" clId="{ED41F9C1-8274-4F08-8693-1523C4FF26CB}" dt="2022-08-22T15:01:38.752" v="4078" actId="478"/>
          <ac:spMkLst>
            <pc:docMk/>
            <pc:sldMk cId="1407128168" sldId="1075"/>
            <ac:spMk id="4" creationId="{AEAFF5B8-2A85-9427-2AC6-9AF5298107D2}"/>
          </ac:spMkLst>
        </pc:spChg>
        <pc:spChg chg="add del mod ord">
          <ac:chgData name="ab.soheil@nyu.edu" userId="d71572ce-aea6-4a3a-9d7a-c1bc96c12f67" providerId="ADAL" clId="{ED41F9C1-8274-4F08-8693-1523C4FF26CB}" dt="2022-08-22T14:59:33.221" v="4041" actId="478"/>
          <ac:spMkLst>
            <pc:docMk/>
            <pc:sldMk cId="1407128168" sldId="1075"/>
            <ac:spMk id="5" creationId="{7AFA218E-F0C0-9C42-B8E8-8CA77B0C4B94}"/>
          </ac:spMkLst>
        </pc:spChg>
        <pc:spChg chg="add mod">
          <ac:chgData name="ab.soheil@nyu.edu" userId="d71572ce-aea6-4a3a-9d7a-c1bc96c12f67" providerId="ADAL" clId="{ED41F9C1-8274-4F08-8693-1523C4FF26CB}" dt="2022-08-22T15:01:38.752" v="4078" actId="478"/>
          <ac:spMkLst>
            <pc:docMk/>
            <pc:sldMk cId="1407128168" sldId="1075"/>
            <ac:spMk id="7" creationId="{5498162E-A3CE-4E60-11D3-F43CC851BADB}"/>
          </ac:spMkLst>
        </pc:spChg>
        <pc:spChg chg="del">
          <ac:chgData name="ab.soheil@nyu.edu" userId="d71572ce-aea6-4a3a-9d7a-c1bc96c12f67" providerId="ADAL" clId="{ED41F9C1-8274-4F08-8693-1523C4FF26CB}" dt="2022-08-22T14:59:14.045" v="4034" actId="478"/>
          <ac:spMkLst>
            <pc:docMk/>
            <pc:sldMk cId="1407128168" sldId="1075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9:30.602" v="4040" actId="122"/>
          <ac:spMkLst>
            <pc:docMk/>
            <pc:sldMk cId="1407128168" sldId="1075"/>
            <ac:spMk id="8295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47.533" v="4080" actId="700"/>
        <pc:sldMkLst>
          <pc:docMk/>
          <pc:sldMk cId="3424856159" sldId="1076"/>
        </pc:sldMkLst>
        <pc:spChg chg="add del mod ord">
          <ac:chgData name="ab.soheil@nyu.edu" userId="d71572ce-aea6-4a3a-9d7a-c1bc96c12f67" providerId="ADAL" clId="{ED41F9C1-8274-4F08-8693-1523C4FF26CB}" dt="2022-08-22T14:59:38.782" v="4042" actId="478"/>
          <ac:spMkLst>
            <pc:docMk/>
            <pc:sldMk cId="3424856159" sldId="1076"/>
            <ac:spMk id="2" creationId="{5387156D-52DE-562E-0F0B-BB7A04B65802}"/>
          </ac:spMkLst>
        </pc:spChg>
        <pc:spChg chg="add del mod ord">
          <ac:chgData name="ab.soheil@nyu.edu" userId="d71572ce-aea6-4a3a-9d7a-c1bc96c12f67" providerId="ADAL" clId="{ED41F9C1-8274-4F08-8693-1523C4FF26CB}" dt="2022-08-22T14:59:43.309" v="4044" actId="700"/>
          <ac:spMkLst>
            <pc:docMk/>
            <pc:sldMk cId="3424856159" sldId="1076"/>
            <ac:spMk id="3" creationId="{F59871A5-499C-3D10-E743-2EAB18B9E592}"/>
          </ac:spMkLst>
        </pc:spChg>
        <pc:spChg chg="add del mod ord">
          <ac:chgData name="ab.soheil@nyu.edu" userId="d71572ce-aea6-4a3a-9d7a-c1bc96c12f67" providerId="ADAL" clId="{ED41F9C1-8274-4F08-8693-1523C4FF26CB}" dt="2022-08-22T15:01:41.657" v="4079" actId="478"/>
          <ac:spMkLst>
            <pc:docMk/>
            <pc:sldMk cId="3424856159" sldId="1076"/>
            <ac:spMk id="4" creationId="{3F86E4D9-6014-273E-A338-6683C606EEFE}"/>
          </ac:spMkLst>
        </pc:spChg>
        <pc:spChg chg="add del mod ord">
          <ac:chgData name="ab.soheil@nyu.edu" userId="d71572ce-aea6-4a3a-9d7a-c1bc96c12f67" providerId="ADAL" clId="{ED41F9C1-8274-4F08-8693-1523C4FF26CB}" dt="2022-08-22T14:59:49.241" v="4046" actId="478"/>
          <ac:spMkLst>
            <pc:docMk/>
            <pc:sldMk cId="3424856159" sldId="1076"/>
            <ac:spMk id="5" creationId="{B15F8210-CAC1-FFCA-55E9-A2733EABCF92}"/>
          </ac:spMkLst>
        </pc:spChg>
        <pc:spChg chg="add del mod">
          <ac:chgData name="ab.soheil@nyu.edu" userId="d71572ce-aea6-4a3a-9d7a-c1bc96c12f67" providerId="ADAL" clId="{ED41F9C1-8274-4F08-8693-1523C4FF26CB}" dt="2022-08-22T15:01:47.533" v="4080" actId="700"/>
          <ac:spMkLst>
            <pc:docMk/>
            <pc:sldMk cId="3424856159" sldId="1076"/>
            <ac:spMk id="7" creationId="{B63D839C-38A0-B970-3537-546A1B972058}"/>
          </ac:spMkLst>
        </pc:spChg>
        <pc:spChg chg="del">
          <ac:chgData name="ab.soheil@nyu.edu" userId="d71572ce-aea6-4a3a-9d7a-c1bc96c12f67" providerId="ADAL" clId="{ED41F9C1-8274-4F08-8693-1523C4FF26CB}" dt="2022-08-22T14:59:41.171" v="4043" actId="478"/>
          <ac:spMkLst>
            <pc:docMk/>
            <pc:sldMk cId="3424856159" sldId="1076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01.640" v="4083" actId="478"/>
        <pc:sldMkLst>
          <pc:docMk/>
          <pc:sldMk cId="3564368298" sldId="1077"/>
        </pc:sldMkLst>
        <pc:spChg chg="add del mod ord">
          <ac:chgData name="ab.soheil@nyu.edu" userId="d71572ce-aea6-4a3a-9d7a-c1bc96c12f67" providerId="ADAL" clId="{ED41F9C1-8274-4F08-8693-1523C4FF26CB}" dt="2022-08-22T14:59:51.280" v="4047" actId="478"/>
          <ac:spMkLst>
            <pc:docMk/>
            <pc:sldMk cId="3564368298" sldId="1077"/>
            <ac:spMk id="2" creationId="{DF21BDCF-4BE0-DB3F-8C45-87B134B5AE27}"/>
          </ac:spMkLst>
        </pc:spChg>
        <pc:spChg chg="add del mod ord">
          <ac:chgData name="ab.soheil@nyu.edu" userId="d71572ce-aea6-4a3a-9d7a-c1bc96c12f67" providerId="ADAL" clId="{ED41F9C1-8274-4F08-8693-1523C4FF26CB}" dt="2022-08-22T14:59:57.020" v="4049" actId="700"/>
          <ac:spMkLst>
            <pc:docMk/>
            <pc:sldMk cId="3564368298" sldId="1077"/>
            <ac:spMk id="3" creationId="{0C5A678F-2B45-724E-62C1-56257107C7A9}"/>
          </ac:spMkLst>
        </pc:spChg>
        <pc:spChg chg="add del mod ord">
          <ac:chgData name="ab.soheil@nyu.edu" userId="d71572ce-aea6-4a3a-9d7a-c1bc96c12f67" providerId="ADAL" clId="{ED41F9C1-8274-4F08-8693-1523C4FF26CB}" dt="2022-08-22T15:02:01.640" v="4083" actId="478"/>
          <ac:spMkLst>
            <pc:docMk/>
            <pc:sldMk cId="3564368298" sldId="1077"/>
            <ac:spMk id="4" creationId="{DE1A0C88-5314-3D78-2F65-85D3348A0A47}"/>
          </ac:spMkLst>
        </pc:spChg>
        <pc:spChg chg="add del mod ord">
          <ac:chgData name="ab.soheil@nyu.edu" userId="d71572ce-aea6-4a3a-9d7a-c1bc96c12f67" providerId="ADAL" clId="{ED41F9C1-8274-4F08-8693-1523C4FF26CB}" dt="2022-08-22T15:00:09.033" v="4054" actId="478"/>
          <ac:spMkLst>
            <pc:docMk/>
            <pc:sldMk cId="3564368298" sldId="1077"/>
            <ac:spMk id="5" creationId="{6AFF1363-98A8-3DAB-363A-60DCDE317165}"/>
          </ac:spMkLst>
        </pc:spChg>
        <pc:spChg chg="del">
          <ac:chgData name="ab.soheil@nyu.edu" userId="d71572ce-aea6-4a3a-9d7a-c1bc96c12f67" providerId="ADAL" clId="{ED41F9C1-8274-4F08-8693-1523C4FF26CB}" dt="2022-08-22T14:59:52.672" v="4048" actId="478"/>
          <ac:spMkLst>
            <pc:docMk/>
            <pc:sldMk cId="3564368298" sldId="1077"/>
            <ac:spMk id="3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0:06.163" v="4053" actId="2711"/>
          <ac:spMkLst>
            <pc:docMk/>
            <pc:sldMk cId="3564368298" sldId="1077"/>
            <ac:spMk id="10446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08.355" v="4085" actId="700"/>
        <pc:sldMkLst>
          <pc:docMk/>
          <pc:sldMk cId="1766638525" sldId="1078"/>
        </pc:sldMkLst>
        <pc:spChg chg="add del mod ord">
          <ac:chgData name="ab.soheil@nyu.edu" userId="d71572ce-aea6-4a3a-9d7a-c1bc96c12f67" providerId="ADAL" clId="{ED41F9C1-8274-4F08-8693-1523C4FF26CB}" dt="2022-08-22T15:00:15.930" v="4055" actId="478"/>
          <ac:spMkLst>
            <pc:docMk/>
            <pc:sldMk cId="1766638525" sldId="1078"/>
            <ac:spMk id="2" creationId="{F76ED193-1758-E326-04D9-39A829750E37}"/>
          </ac:spMkLst>
        </pc:spChg>
        <pc:spChg chg="add del mod ord">
          <ac:chgData name="ab.soheil@nyu.edu" userId="d71572ce-aea6-4a3a-9d7a-c1bc96c12f67" providerId="ADAL" clId="{ED41F9C1-8274-4F08-8693-1523C4FF26CB}" dt="2022-08-22T15:00:51.335" v="4065" actId="700"/>
          <ac:spMkLst>
            <pc:docMk/>
            <pc:sldMk cId="1766638525" sldId="1078"/>
            <ac:spMk id="3" creationId="{89CE542D-6649-2A59-A410-437CD1F140BE}"/>
          </ac:spMkLst>
        </pc:spChg>
        <pc:spChg chg="add del mod ord">
          <ac:chgData name="ab.soheil@nyu.edu" userId="d71572ce-aea6-4a3a-9d7a-c1bc96c12f67" providerId="ADAL" clId="{ED41F9C1-8274-4F08-8693-1523C4FF26CB}" dt="2022-08-22T15:02:05.283" v="4084" actId="478"/>
          <ac:spMkLst>
            <pc:docMk/>
            <pc:sldMk cId="1766638525" sldId="1078"/>
            <ac:spMk id="4" creationId="{1B68CEF3-C5AB-D338-60FD-125D40C5F7D4}"/>
          </ac:spMkLst>
        </pc:spChg>
        <pc:spChg chg="add del mod ord">
          <ac:chgData name="ab.soheil@nyu.edu" userId="d71572ce-aea6-4a3a-9d7a-c1bc96c12f67" providerId="ADAL" clId="{ED41F9C1-8274-4F08-8693-1523C4FF26CB}" dt="2022-08-22T15:02:08.355" v="4085" actId="700"/>
          <ac:spMkLst>
            <pc:docMk/>
            <pc:sldMk cId="1766638525" sldId="1078"/>
            <ac:spMk id="5" creationId="{DA459B56-A31E-FFCE-29D5-FDF0EDEED26C}"/>
          </ac:spMkLst>
        </pc:spChg>
        <pc:spChg chg="add del mod">
          <ac:chgData name="ab.soheil@nyu.edu" userId="d71572ce-aea6-4a3a-9d7a-c1bc96c12f67" providerId="ADAL" clId="{ED41F9C1-8274-4F08-8693-1523C4FF26CB}" dt="2022-08-22T15:02:08.355" v="4085" actId="700"/>
          <ac:spMkLst>
            <pc:docMk/>
            <pc:sldMk cId="1766638525" sldId="1078"/>
            <ac:spMk id="7" creationId="{DD59E9A6-59F2-C9A6-3F63-C9C8F1E54C97}"/>
          </ac:spMkLst>
        </pc:spChg>
        <pc:spChg chg="del">
          <ac:chgData name="ab.soheil@nyu.edu" userId="d71572ce-aea6-4a3a-9d7a-c1bc96c12f67" providerId="ADAL" clId="{ED41F9C1-8274-4F08-8693-1523C4FF26CB}" dt="2022-08-22T15:00:17.127" v="4056" actId="478"/>
          <ac:spMkLst>
            <pc:docMk/>
            <pc:sldMk cId="1766638525" sldId="1078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24.281" v="4087" actId="700"/>
        <pc:sldMkLst>
          <pc:docMk/>
          <pc:sldMk cId="4117801506" sldId="1079"/>
        </pc:sldMkLst>
        <pc:spChg chg="add del mod ord">
          <ac:chgData name="ab.soheil@nyu.edu" userId="d71572ce-aea6-4a3a-9d7a-c1bc96c12f67" providerId="ADAL" clId="{ED41F9C1-8274-4F08-8693-1523C4FF26CB}" dt="2022-08-22T15:00:20.928" v="4057" actId="478"/>
          <ac:spMkLst>
            <pc:docMk/>
            <pc:sldMk cId="4117801506" sldId="1079"/>
            <ac:spMk id="2" creationId="{AE834912-196A-1412-697C-D26561F65309}"/>
          </ac:spMkLst>
        </pc:spChg>
        <pc:spChg chg="add del mod ord">
          <ac:chgData name="ab.soheil@nyu.edu" userId="d71572ce-aea6-4a3a-9d7a-c1bc96c12f67" providerId="ADAL" clId="{ED41F9C1-8274-4F08-8693-1523C4FF26CB}" dt="2022-08-22T15:00:56.519" v="4067" actId="700"/>
          <ac:spMkLst>
            <pc:docMk/>
            <pc:sldMk cId="4117801506" sldId="1079"/>
            <ac:spMk id="3" creationId="{482D014F-3DAD-6184-878F-2F5E2383FA98}"/>
          </ac:spMkLst>
        </pc:spChg>
        <pc:spChg chg="add del mod ord">
          <ac:chgData name="ab.soheil@nyu.edu" userId="d71572ce-aea6-4a3a-9d7a-c1bc96c12f67" providerId="ADAL" clId="{ED41F9C1-8274-4F08-8693-1523C4FF26CB}" dt="2022-08-22T15:02:20.837" v="4086" actId="478"/>
          <ac:spMkLst>
            <pc:docMk/>
            <pc:sldMk cId="4117801506" sldId="1079"/>
            <ac:spMk id="4" creationId="{AA1FBB31-82FD-FF82-819B-5ADE72AB6916}"/>
          </ac:spMkLst>
        </pc:spChg>
        <pc:spChg chg="add del mod ord">
          <ac:chgData name="ab.soheil@nyu.edu" userId="d71572ce-aea6-4a3a-9d7a-c1bc96c12f67" providerId="ADAL" clId="{ED41F9C1-8274-4F08-8693-1523C4FF26CB}" dt="2022-08-22T15:02:24.281" v="4087" actId="700"/>
          <ac:spMkLst>
            <pc:docMk/>
            <pc:sldMk cId="4117801506" sldId="1079"/>
            <ac:spMk id="5" creationId="{DF466307-36A7-3965-2B5F-1FD15FBE9C93}"/>
          </ac:spMkLst>
        </pc:spChg>
        <pc:spChg chg="add del mod">
          <ac:chgData name="ab.soheil@nyu.edu" userId="d71572ce-aea6-4a3a-9d7a-c1bc96c12f67" providerId="ADAL" clId="{ED41F9C1-8274-4F08-8693-1523C4FF26CB}" dt="2022-08-22T15:02:24.281" v="4087" actId="700"/>
          <ac:spMkLst>
            <pc:docMk/>
            <pc:sldMk cId="4117801506" sldId="1079"/>
            <ac:spMk id="7" creationId="{C8DEAFF3-ED9C-033E-841D-CFC4B461FC6C}"/>
          </ac:spMkLst>
        </pc:spChg>
        <pc:spChg chg="del">
          <ac:chgData name="ab.soheil@nyu.edu" userId="d71572ce-aea6-4a3a-9d7a-c1bc96c12f67" providerId="ADAL" clId="{ED41F9C1-8274-4F08-8693-1523C4FF26CB}" dt="2022-08-22T15:00:22.305" v="4058" actId="478"/>
          <ac:spMkLst>
            <pc:docMk/>
            <pc:sldMk cId="4117801506" sldId="1079"/>
            <ac:spMk id="29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0:26.864" v="4060" actId="478"/>
        <pc:sldMkLst>
          <pc:docMk/>
          <pc:sldMk cId="1047412011" sldId="1080"/>
        </pc:sldMkLst>
        <pc:spChg chg="add del mod ord">
          <ac:chgData name="ab.soheil@nyu.edu" userId="d71572ce-aea6-4a3a-9d7a-c1bc96c12f67" providerId="ADAL" clId="{ED41F9C1-8274-4F08-8693-1523C4FF26CB}" dt="2022-08-22T15:00:25.079" v="4059" actId="478"/>
          <ac:spMkLst>
            <pc:docMk/>
            <pc:sldMk cId="1047412011" sldId="1080"/>
            <ac:spMk id="2" creationId="{314F456B-6D6A-4DD8-9A05-3A6FA2505025}"/>
          </ac:spMkLst>
        </pc:spChg>
        <pc:spChg chg="add 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047412011" sldId="1080"/>
            <ac:spMk id="3" creationId="{76859F72-CECF-9143-6D6C-AD0712B11E9B}"/>
          </ac:spMkLst>
        </pc:spChg>
        <pc:spChg chg="del">
          <ac:chgData name="ab.soheil@nyu.edu" userId="d71572ce-aea6-4a3a-9d7a-c1bc96c12f67" providerId="ADAL" clId="{ED41F9C1-8274-4F08-8693-1523C4FF26CB}" dt="2022-08-22T15:00:26.864" v="4060" actId="478"/>
          <ac:spMkLst>
            <pc:docMk/>
            <pc:sldMk cId="1047412011" sldId="1080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3:08.559" v="4100" actId="403"/>
        <pc:sldMkLst>
          <pc:docMk/>
          <pc:sldMk cId="1690749286" sldId="1081"/>
        </pc:sldMkLst>
        <pc:spChg chg="add del mod ord">
          <ac:chgData name="ab.soheil@nyu.edu" userId="d71572ce-aea6-4a3a-9d7a-c1bc96c12f67" providerId="ADAL" clId="{ED41F9C1-8274-4F08-8693-1523C4FF26CB}" dt="2022-08-22T15:00:31.350" v="4061" actId="478"/>
          <ac:spMkLst>
            <pc:docMk/>
            <pc:sldMk cId="1690749286" sldId="1081"/>
            <ac:spMk id="2" creationId="{FEEE4583-9ECA-679C-F27A-7618221CDAD1}"/>
          </ac:spMkLst>
        </pc:spChg>
        <pc:spChg chg="add del mod ord">
          <ac:chgData name="ab.soheil@nyu.edu" userId="d71572ce-aea6-4a3a-9d7a-c1bc96c12f67" providerId="ADAL" clId="{ED41F9C1-8274-4F08-8693-1523C4FF26CB}" dt="2022-08-22T15:02:31.554" v="4088" actId="700"/>
          <ac:spMkLst>
            <pc:docMk/>
            <pc:sldMk cId="1690749286" sldId="1081"/>
            <ac:spMk id="3" creationId="{1D3BE684-D2D6-E221-BBCF-5E5FC34A6198}"/>
          </ac:spMkLst>
        </pc:spChg>
        <pc:spChg chg="del">
          <ac:chgData name="ab.soheil@nyu.edu" userId="d71572ce-aea6-4a3a-9d7a-c1bc96c12f67" providerId="ADAL" clId="{ED41F9C1-8274-4F08-8693-1523C4FF26CB}" dt="2022-08-22T15:00:33.096" v="4062" actId="478"/>
          <ac:spMkLst>
            <pc:docMk/>
            <pc:sldMk cId="1690749286" sldId="1081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3:08.559" v="4100" actId="403"/>
          <ac:spMkLst>
            <pc:docMk/>
            <pc:sldMk cId="1690749286" sldId="1081"/>
            <ac:spMk id="34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3:03.087" v="4096" actId="404"/>
        <pc:sldMkLst>
          <pc:docMk/>
          <pc:sldMk cId="2270073544" sldId="1082"/>
        </pc:sldMkLst>
        <pc:spChg chg="add del mod ord">
          <ac:chgData name="ab.soheil@nyu.edu" userId="d71572ce-aea6-4a3a-9d7a-c1bc96c12f67" providerId="ADAL" clId="{ED41F9C1-8274-4F08-8693-1523C4FF26CB}" dt="2022-08-22T15:00:35.911" v="4063" actId="478"/>
          <ac:spMkLst>
            <pc:docMk/>
            <pc:sldMk cId="2270073544" sldId="1082"/>
            <ac:spMk id="2" creationId="{5DD117E8-56F9-33DF-5B29-7464FEB82444}"/>
          </ac:spMkLst>
        </pc:spChg>
        <pc:spChg chg="add del mod ord">
          <ac:chgData name="ab.soheil@nyu.edu" userId="d71572ce-aea6-4a3a-9d7a-c1bc96c12f67" providerId="ADAL" clId="{ED41F9C1-8274-4F08-8693-1523C4FF26CB}" dt="2022-08-22T15:02:38.621" v="4089" actId="700"/>
          <ac:spMkLst>
            <pc:docMk/>
            <pc:sldMk cId="2270073544" sldId="1082"/>
            <ac:spMk id="3" creationId="{55848012-62D9-6831-F44C-30BB1F597D35}"/>
          </ac:spMkLst>
        </pc:spChg>
        <pc:spChg chg="mod">
          <ac:chgData name="ab.soheil@nyu.edu" userId="d71572ce-aea6-4a3a-9d7a-c1bc96c12f67" providerId="ADAL" clId="{ED41F9C1-8274-4F08-8693-1523C4FF26CB}" dt="2022-08-22T15:03:03.087" v="4096" actId="404"/>
          <ac:spMkLst>
            <pc:docMk/>
            <pc:sldMk cId="2270073544" sldId="1082"/>
            <ac:spMk id="2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2T15:00:36.958" v="4064" actId="478"/>
          <ac:spMkLst>
            <pc:docMk/>
            <pc:sldMk cId="2270073544" sldId="1082"/>
            <ac:spMk id="30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5:02:51.386" v="4092" actId="6549"/>
        <pc:sldMkLst>
          <pc:docMk/>
          <pc:sldMk cId="3510298935" sldId="108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510298935" sldId="108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2:51.386" v="4092" actId="6549"/>
          <ac:spMkLst>
            <pc:docMk/>
            <pc:sldMk cId="3510298935" sldId="1083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05:20.388" v="4102" actId="2711"/>
        <pc:sldMkLst>
          <pc:docMk/>
          <pc:sldMk cId="787328573" sldId="1084"/>
        </pc:sldMkLst>
        <pc:spChg chg="mod ord">
          <ac:chgData name="ab.soheil@nyu.edu" userId="d71572ce-aea6-4a3a-9d7a-c1bc96c12f67" providerId="ADAL" clId="{ED41F9C1-8274-4F08-8693-1523C4FF26CB}" dt="2022-08-22T15:03:16.610" v="4101" actId="2711"/>
          <ac:spMkLst>
            <pc:docMk/>
            <pc:sldMk cId="787328573" sldId="1084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5:20.388" v="4102" actId="2711"/>
          <ac:spMkLst>
            <pc:docMk/>
            <pc:sldMk cId="787328573" sldId="1084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07:29.450" v="4135" actId="1076"/>
        <pc:sldMkLst>
          <pc:docMk/>
          <pc:sldMk cId="2499371956" sldId="1085"/>
        </pc:sldMkLst>
        <pc:spChg chg="mod ord">
          <ac:chgData name="ab.soheil@nyu.edu" userId="d71572ce-aea6-4a3a-9d7a-c1bc96c12f67" providerId="ADAL" clId="{ED41F9C1-8274-4F08-8693-1523C4FF26CB}" dt="2022-08-22T15:06:48.962" v="4106" actId="2711"/>
          <ac:spMkLst>
            <pc:docMk/>
            <pc:sldMk cId="2499371956" sldId="1085"/>
            <ac:spMk id="7373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6:44.283" v="4105" actId="2711"/>
          <ac:spMkLst>
            <pc:docMk/>
            <pc:sldMk cId="2499371956" sldId="1085"/>
            <ac:spMk id="7373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7:29.450" v="4135" actId="1076"/>
          <ac:spMkLst>
            <pc:docMk/>
            <pc:sldMk cId="2499371956" sldId="1085"/>
            <ac:spMk id="73768" creationId="{00000000-0000-0000-0000-000000000000}"/>
          </ac:spMkLst>
        </pc:spChg>
      </pc:sldChg>
      <pc:sldChg chg="modSp add del mod modClrScheme chgLayout">
        <pc:chgData name="ab.soheil@nyu.edu" userId="d71572ce-aea6-4a3a-9d7a-c1bc96c12f67" providerId="ADAL" clId="{ED41F9C1-8274-4F08-8693-1523C4FF26CB}" dt="2022-08-22T15:12:27.316" v="4138" actId="47"/>
        <pc:sldMkLst>
          <pc:docMk/>
          <pc:sldMk cId="1117757646" sldId="1086"/>
        </pc:sldMkLst>
        <pc:spChg chg="mod ord">
          <ac:chgData name="ab.soheil@nyu.edu" userId="d71572ce-aea6-4a3a-9d7a-c1bc96c12f67" providerId="ADAL" clId="{ED41F9C1-8274-4F08-8693-1523C4FF26CB}" dt="2022-08-22T15:12:03.901" v="4136" actId="2711"/>
          <ac:spMkLst>
            <pc:docMk/>
            <pc:sldMk cId="1117757646" sldId="1086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2:08.965" v="4137" actId="2711"/>
          <ac:spMkLst>
            <pc:docMk/>
            <pc:sldMk cId="1117757646" sldId="1086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13:06.688" v="4141" actId="20577"/>
        <pc:sldMkLst>
          <pc:docMk/>
          <pc:sldMk cId="1540537792" sldId="1087"/>
        </pc:sldMkLst>
        <pc:spChg chg="mod ord">
          <ac:chgData name="ab.soheil@nyu.edu" userId="d71572ce-aea6-4a3a-9d7a-c1bc96c12f67" providerId="ADAL" clId="{ED41F9C1-8274-4F08-8693-1523C4FF26CB}" dt="2022-08-22T15:12:35.924" v="4139" actId="2711"/>
          <ac:spMkLst>
            <pc:docMk/>
            <pc:sldMk cId="1540537792" sldId="1087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06.688" v="4141" actId="20577"/>
          <ac:spMkLst>
            <pc:docMk/>
            <pc:sldMk cId="1540537792" sldId="1087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13:36.044" v="4147" actId="2711"/>
        <pc:sldMkLst>
          <pc:docMk/>
          <pc:sldMk cId="2001985724" sldId="1088"/>
        </pc:sldMkLst>
        <pc:spChg chg="mo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71684" creationId="{00000000-0000-0000-0000-000000000000}"/>
          </ac:spMkLst>
        </pc:spChg>
      </pc:sldChg>
      <pc:sldChg chg="modSp add del mod modClrScheme chgLayout">
        <pc:chgData name="ab.soheil@nyu.edu" userId="d71572ce-aea6-4a3a-9d7a-c1bc96c12f67" providerId="ADAL" clId="{ED41F9C1-8274-4F08-8693-1523C4FF26CB}" dt="2022-08-22T15:13:58.048" v="4148" actId="47"/>
        <pc:sldMkLst>
          <pc:docMk/>
          <pc:sldMk cId="903659874" sldId="1089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903659874" sldId="1089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903659874" sldId="1089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3727149043" sldId="1092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27149043" sldId="109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27149043" sldId="1092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5:32.139" v="3839" actId="12385"/>
        <pc:sldMkLst>
          <pc:docMk/>
          <pc:sldMk cId="1049531296" sldId="109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049531296" sldId="109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4:06.026" v="3822" actId="14100"/>
          <ac:spMkLst>
            <pc:docMk/>
            <pc:sldMk cId="1049531296" sldId="1093"/>
            <ac:spMk id="3" creationId="{00000000-0000-0000-0000-000000000000}"/>
          </ac:spMkLst>
        </pc:spChg>
        <pc:graphicFrameChg chg="mod modGraphic">
          <ac:chgData name="ab.soheil@nyu.edu" userId="d71572ce-aea6-4a3a-9d7a-c1bc96c12f67" providerId="ADAL" clId="{ED41F9C1-8274-4F08-8693-1523C4FF26CB}" dt="2022-08-22T14:45:32.139" v="3839" actId="12385"/>
          <ac:graphicFrameMkLst>
            <pc:docMk/>
            <pc:sldMk cId="1049531296" sldId="1093"/>
            <ac:graphicFrameMk id="4" creationId="{00000000-0000-0000-0000-000000000000}"/>
          </ac:graphicFrameMkLst>
        </pc:graphicFrameChg>
      </pc:sldChg>
      <pc:sldChg chg="addSp delSp modSp add mod modClrScheme chgLayout">
        <pc:chgData name="ab.soheil@nyu.edu" userId="d71572ce-aea6-4a3a-9d7a-c1bc96c12f67" providerId="ADAL" clId="{ED41F9C1-8274-4F08-8693-1523C4FF26CB}" dt="2022-08-22T14:45:59.938" v="3842" actId="2711"/>
        <pc:sldMkLst>
          <pc:docMk/>
          <pc:sldMk cId="507723271" sldId="1094"/>
        </pc:sldMkLst>
        <pc:spChg chg="add del mod ord">
          <ac:chgData name="ab.soheil@nyu.edu" userId="d71572ce-aea6-4a3a-9d7a-c1bc96c12f67" providerId="ADAL" clId="{ED41F9C1-8274-4F08-8693-1523C4FF26CB}" dt="2022-08-22T14:45:47.067" v="3841" actId="478"/>
          <ac:spMkLst>
            <pc:docMk/>
            <pc:sldMk cId="507723271" sldId="1094"/>
            <ac:spMk id="2" creationId="{EFBC118A-6461-5CCE-5B8E-002B0CE4A2A2}"/>
          </ac:spMkLst>
        </pc:spChg>
        <pc:spChg chg="mod ord">
          <ac:chgData name="ab.soheil@nyu.edu" userId="d71572ce-aea6-4a3a-9d7a-c1bc96c12f67" providerId="ADAL" clId="{ED41F9C1-8274-4F08-8693-1523C4FF26CB}" dt="2022-08-22T14:45:59.938" v="3842" actId="2711"/>
          <ac:spMkLst>
            <pc:docMk/>
            <pc:sldMk cId="507723271" sldId="1094"/>
            <ac:spMk id="12800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6:32.593" v="3854" actId="6549"/>
        <pc:sldMkLst>
          <pc:docMk/>
          <pc:sldMk cId="549163451" sldId="1095"/>
        </pc:sldMkLst>
        <pc:spChg chg="mod ord">
          <ac:chgData name="ab.soheil@nyu.edu" userId="d71572ce-aea6-4a3a-9d7a-c1bc96c12f67" providerId="ADAL" clId="{ED41F9C1-8274-4F08-8693-1523C4FF26CB}" dt="2022-08-22T14:46:29.681" v="3853" actId="404"/>
          <ac:spMkLst>
            <pc:docMk/>
            <pc:sldMk cId="549163451" sldId="1095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6:32.593" v="3854" actId="6549"/>
          <ac:spMkLst>
            <pc:docMk/>
            <pc:sldMk cId="549163451" sldId="1095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6:54.064" v="3860" actId="2711"/>
        <pc:sldMkLst>
          <pc:docMk/>
          <pc:sldMk cId="2867262159" sldId="1096"/>
        </pc:sldMkLst>
        <pc:spChg chg="mod ord">
          <ac:chgData name="ab.soheil@nyu.edu" userId="d71572ce-aea6-4a3a-9d7a-c1bc96c12f67" providerId="ADAL" clId="{ED41F9C1-8274-4F08-8693-1523C4FF26CB}" dt="2022-08-22T14:46:46.053" v="3859" actId="2711"/>
          <ac:spMkLst>
            <pc:docMk/>
            <pc:sldMk cId="2867262159" sldId="1096"/>
            <ac:spMk id="6553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6:54.064" v="3860" actId="2711"/>
          <ac:spMkLst>
            <pc:docMk/>
            <pc:sldMk cId="2867262159" sldId="1096"/>
            <ac:spMk id="65540" creationId="{00000000-0000-0000-0000-000000000000}"/>
          </ac:spMkLst>
        </pc:spChg>
      </pc:sldChg>
      <pc:sldChg chg="delSp modSp add mod modClrScheme chgLayout">
        <pc:chgData name="ab.soheil@nyu.edu" userId="d71572ce-aea6-4a3a-9d7a-c1bc96c12f67" providerId="ADAL" clId="{ED41F9C1-8274-4F08-8693-1523C4FF26CB}" dt="2022-08-22T14:49:00.180" v="3920" actId="403"/>
        <pc:sldMkLst>
          <pc:docMk/>
          <pc:sldMk cId="2047009333" sldId="1097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2047009333" sldId="1097"/>
            <ac:spMk id="67587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7:17.828" v="3862" actId="2711"/>
          <ac:spMkLst>
            <pc:docMk/>
            <pc:sldMk cId="2047009333" sldId="1097"/>
            <ac:spMk id="6758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44.038" v="3911" actId="404"/>
          <ac:spMkLst>
            <pc:docMk/>
            <pc:sldMk cId="2047009333" sldId="1097"/>
            <ac:spMk id="67589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34.966" v="3906"/>
          <ac:spMkLst>
            <pc:docMk/>
            <pc:sldMk cId="2047009333" sldId="1097"/>
            <ac:spMk id="6759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29.049" v="3903" actId="404"/>
          <ac:spMkLst>
            <pc:docMk/>
            <pc:sldMk cId="2047009333" sldId="1097"/>
            <ac:spMk id="67591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23.595" v="3897"/>
          <ac:spMkLst>
            <pc:docMk/>
            <pc:sldMk cId="2047009333" sldId="1097"/>
            <ac:spMk id="6759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54.477" v="3917" actId="404"/>
          <ac:spMkLst>
            <pc:docMk/>
            <pc:sldMk cId="2047009333" sldId="1097"/>
            <ac:spMk id="67593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56.178" v="3919"/>
          <ac:spMkLst>
            <pc:docMk/>
            <pc:sldMk cId="2047009333" sldId="1097"/>
            <ac:spMk id="6759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9:00.180" v="3920" actId="403"/>
          <ac:spMkLst>
            <pc:docMk/>
            <pc:sldMk cId="2047009333" sldId="1097"/>
            <ac:spMk id="6759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7:47.030" v="3878" actId="404"/>
          <ac:spMkLst>
            <pc:docMk/>
            <pc:sldMk cId="2047009333" sldId="1097"/>
            <ac:spMk id="6759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7:42.241" v="3873" actId="404"/>
          <ac:spMkLst>
            <pc:docMk/>
            <pc:sldMk cId="2047009333" sldId="1097"/>
            <ac:spMk id="67599" creationId="{00000000-0000-0000-0000-000000000000}"/>
          </ac:spMkLst>
        </pc:spChg>
      </pc:sldChg>
      <pc:sldChg chg="addSp delSp modSp new mod ord">
        <pc:chgData name="ab.soheil@nyu.edu" userId="d71572ce-aea6-4a3a-9d7a-c1bc96c12f67" providerId="ADAL" clId="{ED41F9C1-8274-4F08-8693-1523C4FF26CB}" dt="2022-08-22T15:34:45.194" v="4420" actId="6549"/>
        <pc:sldMkLst>
          <pc:docMk/>
          <pc:sldMk cId="4251188542" sldId="1098"/>
        </pc:sldMkLst>
        <pc:spChg chg="del">
          <ac:chgData name="ab.soheil@nyu.edu" userId="d71572ce-aea6-4a3a-9d7a-c1bc96c12f67" providerId="ADAL" clId="{ED41F9C1-8274-4F08-8693-1523C4FF26CB}" dt="2022-08-22T15:17:09.464" v="4213" actId="478"/>
          <ac:spMkLst>
            <pc:docMk/>
            <pc:sldMk cId="4251188542" sldId="1098"/>
            <ac:spMk id="3" creationId="{D43CA5DB-4FF9-D69E-78EE-C1C464E8AD06}"/>
          </ac:spMkLst>
        </pc:spChg>
        <pc:spChg chg="mod">
          <ac:chgData name="ab.soheil@nyu.edu" userId="d71572ce-aea6-4a3a-9d7a-c1bc96c12f67" providerId="ADAL" clId="{ED41F9C1-8274-4F08-8693-1523C4FF26CB}" dt="2022-08-22T15:34:45.194" v="4420" actId="6549"/>
          <ac:spMkLst>
            <pc:docMk/>
            <pc:sldMk cId="4251188542" sldId="1098"/>
            <ac:spMk id="4" creationId="{9005C1E2-638E-871A-D669-0E433D3E1043}"/>
          </ac:spMkLst>
        </pc:spChg>
        <pc:spChg chg="add del">
          <ac:chgData name="ab.soheil@nyu.edu" userId="d71572ce-aea6-4a3a-9d7a-c1bc96c12f67" providerId="ADAL" clId="{ED41F9C1-8274-4F08-8693-1523C4FF26CB}" dt="2022-08-22T15:18:09.525" v="4241" actId="22"/>
          <ac:spMkLst>
            <pc:docMk/>
            <pc:sldMk cId="4251188542" sldId="1098"/>
            <ac:spMk id="6" creationId="{218F2AE7-20C7-9BF3-7185-06DA699B0D3D}"/>
          </ac:spMkLst>
        </pc:spChg>
        <pc:spChg chg="add del">
          <ac:chgData name="ab.soheil@nyu.edu" userId="d71572ce-aea6-4a3a-9d7a-c1bc96c12f67" providerId="ADAL" clId="{ED41F9C1-8274-4F08-8693-1523C4FF26CB}" dt="2022-08-22T15:18:49.755" v="4250" actId="22"/>
          <ac:spMkLst>
            <pc:docMk/>
            <pc:sldMk cId="4251188542" sldId="1098"/>
            <ac:spMk id="9" creationId="{0849A226-8E57-5BA9-7C85-CC13A9CEAB55}"/>
          </ac:spMkLst>
        </pc:spChg>
        <pc:spChg chg="add mod">
          <ac:chgData name="ab.soheil@nyu.edu" userId="d71572ce-aea6-4a3a-9d7a-c1bc96c12f67" providerId="ADAL" clId="{ED41F9C1-8274-4F08-8693-1523C4FF26CB}" dt="2022-08-22T15:18:58.236" v="4255" actId="1076"/>
          <ac:spMkLst>
            <pc:docMk/>
            <pc:sldMk cId="4251188542" sldId="1098"/>
            <ac:spMk id="11" creationId="{8F1DAC1B-1949-FADA-EA27-BEE1B0DB4D51}"/>
          </ac:spMkLst>
        </pc:spChg>
        <pc:picChg chg="add mod">
          <ac:chgData name="ab.soheil@nyu.edu" userId="d71572ce-aea6-4a3a-9d7a-c1bc96c12f67" providerId="ADAL" clId="{ED41F9C1-8274-4F08-8693-1523C4FF26CB}" dt="2022-08-22T15:18:25.642" v="4246" actId="14100"/>
          <ac:picMkLst>
            <pc:docMk/>
            <pc:sldMk cId="4251188542" sldId="1098"/>
            <ac:picMk id="7" creationId="{F3A54DF4-ABAA-0DB4-B48A-4C14D929871E}"/>
          </ac:picMkLst>
        </pc:picChg>
      </pc:sldChg>
      <pc:sldChg chg="addSp delSp modSp new mod modClrScheme modAnim chgLayout">
        <pc:chgData name="ab.soheil@nyu.edu" userId="d71572ce-aea6-4a3a-9d7a-c1bc96c12f67" providerId="ADAL" clId="{ED41F9C1-8274-4F08-8693-1523C4FF26CB}" dt="2022-08-22T15:35:39.051" v="4450" actId="20577"/>
        <pc:sldMkLst>
          <pc:docMk/>
          <pc:sldMk cId="602948381" sldId="1099"/>
        </pc:sldMkLst>
        <pc:spChg chg="mod ord">
          <ac:chgData name="ab.soheil@nyu.edu" userId="d71572ce-aea6-4a3a-9d7a-c1bc96c12f67" providerId="ADAL" clId="{ED41F9C1-8274-4F08-8693-1523C4FF26CB}" dt="2022-08-22T15:24:15.735" v="4270" actId="700"/>
          <ac:spMkLst>
            <pc:docMk/>
            <pc:sldMk cId="602948381" sldId="1099"/>
            <ac:spMk id="2" creationId="{115FBD7E-E284-AA3E-0131-B533C0792143}"/>
          </ac:spMkLst>
        </pc:spChg>
        <pc:spChg chg="del">
          <ac:chgData name="ab.soheil@nyu.edu" userId="d71572ce-aea6-4a3a-9d7a-c1bc96c12f67" providerId="ADAL" clId="{ED41F9C1-8274-4F08-8693-1523C4FF26CB}" dt="2022-08-22T15:23:09.503" v="4264" actId="700"/>
          <ac:spMkLst>
            <pc:docMk/>
            <pc:sldMk cId="602948381" sldId="1099"/>
            <ac:spMk id="3" creationId="{B946C3F7-134B-3F9F-8247-2A25EC06298E}"/>
          </ac:spMkLst>
        </pc:spChg>
        <pc:spChg chg="del">
          <ac:chgData name="ab.soheil@nyu.edu" userId="d71572ce-aea6-4a3a-9d7a-c1bc96c12f67" providerId="ADAL" clId="{ED41F9C1-8274-4F08-8693-1523C4FF26CB}" dt="2022-08-22T15:23:09.503" v="4264" actId="700"/>
          <ac:spMkLst>
            <pc:docMk/>
            <pc:sldMk cId="602948381" sldId="1099"/>
            <ac:spMk id="4" creationId="{157FC369-2564-250C-EFD4-E84841E799DA}"/>
          </ac:spMkLst>
        </pc:spChg>
        <pc:spChg chg="add mod ord">
          <ac:chgData name="ab.soheil@nyu.edu" userId="d71572ce-aea6-4a3a-9d7a-c1bc96c12f67" providerId="ADAL" clId="{ED41F9C1-8274-4F08-8693-1523C4FF26CB}" dt="2022-08-22T15:35:39.051" v="4450" actId="20577"/>
          <ac:spMkLst>
            <pc:docMk/>
            <pc:sldMk cId="602948381" sldId="1099"/>
            <ac:spMk id="7" creationId="{C9AB99ED-AA15-FCA5-2112-43156F985B97}"/>
          </ac:spMkLst>
        </pc:spChg>
        <pc:spChg chg="add mod">
          <ac:chgData name="ab.soheil@nyu.edu" userId="d71572ce-aea6-4a3a-9d7a-c1bc96c12f67" providerId="ADAL" clId="{ED41F9C1-8274-4F08-8693-1523C4FF26CB}" dt="2022-08-22T15:33:37.236" v="4413" actId="6549"/>
          <ac:spMkLst>
            <pc:docMk/>
            <pc:sldMk cId="602948381" sldId="1099"/>
            <ac:spMk id="9" creationId="{2C166463-0ABF-4D27-220D-CF93C8A33DDB}"/>
          </ac:spMkLst>
        </pc:spChg>
        <pc:spChg chg="add mod">
          <ac:chgData name="ab.soheil@nyu.edu" userId="d71572ce-aea6-4a3a-9d7a-c1bc96c12f67" providerId="ADAL" clId="{ED41F9C1-8274-4F08-8693-1523C4FF26CB}" dt="2022-08-22T15:26:57.274" v="4372" actId="1076"/>
          <ac:spMkLst>
            <pc:docMk/>
            <pc:sldMk cId="602948381" sldId="1099"/>
            <ac:spMk id="11" creationId="{EF96BCBE-60D9-3BC6-8599-8CA574836D6B}"/>
          </ac:spMkLst>
        </pc:spChg>
        <pc:spChg chg="add del">
          <ac:chgData name="ab.soheil@nyu.edu" userId="d71572ce-aea6-4a3a-9d7a-c1bc96c12f67" providerId="ADAL" clId="{ED41F9C1-8274-4F08-8693-1523C4FF26CB}" dt="2022-08-22T15:28:13.444" v="4374" actId="22"/>
          <ac:spMkLst>
            <pc:docMk/>
            <pc:sldMk cId="602948381" sldId="1099"/>
            <ac:spMk id="13" creationId="{0032BBC2-0B18-A684-8566-D0A27815CA1A}"/>
          </ac:spMkLst>
        </pc:spChg>
        <pc:spChg chg="add mod">
          <ac:chgData name="ab.soheil@nyu.edu" userId="d71572ce-aea6-4a3a-9d7a-c1bc96c12f67" providerId="ADAL" clId="{ED41F9C1-8274-4F08-8693-1523C4FF26CB}" dt="2022-08-22T15:28:33.473" v="4394" actId="313"/>
          <ac:spMkLst>
            <pc:docMk/>
            <pc:sldMk cId="602948381" sldId="1099"/>
            <ac:spMk id="15" creationId="{25C12662-252C-BFAB-9124-154108D5C76C}"/>
          </ac:spMkLst>
        </pc:spChg>
        <pc:picChg chg="add mod">
          <ac:chgData name="ab.soheil@nyu.edu" userId="d71572ce-aea6-4a3a-9d7a-c1bc96c12f67" providerId="ADAL" clId="{ED41F9C1-8274-4F08-8693-1523C4FF26CB}" dt="2022-08-22T15:26:24.131" v="4355" actId="1076"/>
          <ac:picMkLst>
            <pc:docMk/>
            <pc:sldMk cId="602948381" sldId="1099"/>
            <ac:picMk id="6" creationId="{7E246A45-AAE8-8B15-DAF4-81E48DE5056C}"/>
          </ac:picMkLst>
        </pc:picChg>
      </pc:sldChg>
    </pc:docChg>
  </pc:docChgLst>
  <pc:docChgLst>
    <pc:chgData name="Soheil Abbasloo" userId="d71572ce-aea6-4a3a-9d7a-c1bc96c12f67" providerId="ADAL" clId="{ED41F9C1-8274-4F08-8693-1523C4FF26CB}"/>
    <pc:docChg chg="undo redo custSel addSld delSld modSld sldOrd delMainMaster modMainMaster">
      <pc:chgData name="Soheil Abbasloo" userId="d71572ce-aea6-4a3a-9d7a-c1bc96c12f67" providerId="ADAL" clId="{ED41F9C1-8274-4F08-8693-1523C4FF26CB}" dt="2022-08-17T19:21:50.725" v="7075" actId="6549"/>
      <pc:docMkLst>
        <pc:docMk/>
      </pc:docMkLst>
      <pc:sldChg chg="addSp delSp modSp add del mod modClrScheme chgLayout modNotes">
        <pc:chgData name="Soheil Abbasloo" userId="d71572ce-aea6-4a3a-9d7a-c1bc96c12f67" providerId="ADAL" clId="{ED41F9C1-8274-4F08-8693-1523C4FF26CB}" dt="2022-08-10T22:35:34.422" v="159" actId="47"/>
        <pc:sldMkLst>
          <pc:docMk/>
          <pc:sldMk cId="492546949" sldId="257"/>
        </pc:sldMkLst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2" creationId="{3B65623A-2F2E-F755-58C5-ADAFAD805E89}"/>
          </ac:spMkLst>
        </pc:spChg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492546949" sldId="257"/>
            <ac:spMk id="2" creationId="{48113BFA-98A6-F954-5EBD-A1CA6260CE93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59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6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41850373" sldId="26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641850373" sldId="26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2:20.717" v="237" actId="404"/>
          <ac:spMkLst>
            <pc:docMk/>
            <pc:sldMk cId="3641850373" sldId="261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262"/>
        </pc:sldMkLst>
        <pc:spChg chg="add del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2" creationId="{607FCA05-65EC-8E71-6ED6-AF54FFAD32D2}"/>
          </ac:spMkLst>
        </pc:spChg>
        <pc:spChg chg="add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3" creationId="{C52F03C0-F65C-0995-A873-797A4F687B76}"/>
          </ac:spMkLst>
        </pc:spChg>
        <pc:spChg chg="del 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262"/>
            <ac:spMk id="6" creationId="{C099AD0F-258C-A633-1F42-89889443A0DA}"/>
          </ac:spMkLst>
        </pc:spChg>
        <pc:spChg chg="mod ord">
          <ac:chgData name="Soheil Abbasloo" userId="d71572ce-aea6-4a3a-9d7a-c1bc96c12f67" providerId="ADAL" clId="{ED41F9C1-8274-4F08-8693-1523C4FF26CB}" dt="2022-08-12T20:42:02.481" v="4263" actId="404"/>
          <ac:spMkLst>
            <pc:docMk/>
            <pc:sldMk cId="0" sldId="262"/>
            <ac:spMk id="71682" creationId="{F1C8E079-4D87-D96E-355C-939DB42877DF}"/>
          </ac:spMkLst>
        </pc:spChg>
        <pc:spChg chg="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71684" creationId="{7B0E1DA2-7908-E530-375C-4DE21C8A8B7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49.812" v="6465" actId="47"/>
        <pc:sldMkLst>
          <pc:docMk/>
          <pc:sldMk cId="0" sldId="268"/>
        </pc:sldMkLst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2" creationId="{7D531523-159E-6AD3-87F1-6605AE54DE1E}"/>
          </ac:spMkLst>
        </pc:spChg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3" creationId="{7E92DA4F-099C-B63B-9109-E9B57EB55E0B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58.751" v="6466" actId="47"/>
        <pc:sldMkLst>
          <pc:docMk/>
          <pc:sldMk cId="0" sldId="269"/>
        </pc:sldMkLst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2" creationId="{36F9D46D-FACB-5284-4743-F34CCA2358D6}"/>
          </ac:spMkLst>
        </pc:spChg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" creationId="{29AD0C53-C654-437E-9108-4F0A05B6842B}"/>
          </ac:spMkLst>
        </pc:spChg>
        <pc:spChg chg="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51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4:11.662" v="6467" actId="47"/>
        <pc:sldMkLst>
          <pc:docMk/>
          <pc:sldMk cId="0" sldId="270"/>
        </pc:sldMkLst>
        <pc:spChg chg="mod ord">
          <ac:chgData name="Soheil Abbasloo" userId="d71572ce-aea6-4a3a-9d7a-c1bc96c12f67" providerId="ADAL" clId="{ED41F9C1-8274-4F08-8693-1523C4FF26CB}" dt="2022-08-17T16:43:14.400" v="6460" actId="207"/>
          <ac:spMkLst>
            <pc:docMk/>
            <pc:sldMk cId="0" sldId="270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3:19.212" v="6461" actId="207"/>
          <ac:spMkLst>
            <pc:docMk/>
            <pc:sldMk cId="0" sldId="270"/>
            <ac:spMk id="4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0"/>
            <ac:spMk id="404" creationId="{00000000-0000-0000-0000-000000000000}"/>
          </ac:spMkLst>
        </pc:spChg>
      </pc:sldChg>
      <pc:sldChg chg="delSp modSp del mod modClrScheme chgLayout">
        <pc:chgData name="Soheil Abbasloo" userId="d71572ce-aea6-4a3a-9d7a-c1bc96c12f67" providerId="ADAL" clId="{ED41F9C1-8274-4F08-8693-1523C4FF26CB}" dt="2022-08-17T16:44:56.627" v="6470" actId="478"/>
        <pc:sldMkLst>
          <pc:docMk/>
          <pc:sldMk cId="0" sldId="271"/>
        </pc:sldMkLst>
        <pc:spChg chg="del mod ord">
          <ac:chgData name="Soheil Abbasloo" userId="d71572ce-aea6-4a3a-9d7a-c1bc96c12f67" providerId="ADAL" clId="{ED41F9C1-8274-4F08-8693-1523C4FF26CB}" dt="2022-08-17T16:44:56.627" v="6470" actId="478"/>
          <ac:spMkLst>
            <pc:docMk/>
            <pc:sldMk cId="0" sldId="271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0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1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6:51.083" v="6477" actId="207"/>
        <pc:sldMkLst>
          <pc:docMk/>
          <pc:sldMk cId="0" sldId="272"/>
        </pc:sldMkLst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2" creationId="{5BA89205-88A4-F4CE-5AD6-B8B03030AC93}"/>
          </ac:spMkLst>
        </pc:spChg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3" creationId="{04F3A41F-1D22-8C0D-5369-0E8943A101E0}"/>
          </ac:spMkLst>
        </pc:spChg>
        <pc:spChg chg="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4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23.608" v="6747" actId="207"/>
        <pc:sldMkLst>
          <pc:docMk/>
          <pc:sldMk cId="0" sldId="273"/>
        </pc:sldMkLst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2" creationId="{C46DA659-ECA7-2B96-BED5-2888989FC7D7}"/>
          </ac:spMkLst>
        </pc:spChg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3" creationId="{995B8097-0C6F-6732-E637-588AFF928032}"/>
          </ac:spMkLst>
        </pc:spChg>
        <pc:spChg chg="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4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23.608" v="6747" actId="207"/>
          <ac:spMkLst>
            <pc:docMk/>
            <pc:sldMk cId="0" sldId="273"/>
            <ac:spMk id="4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4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8.059" v="6746" actId="207"/>
        <pc:sldMkLst>
          <pc:docMk/>
          <pc:sldMk cId="0" sldId="27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2" creationId="{8E03682A-63B8-FE11-C8D8-A37D03BCBA8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3" creationId="{7C123C03-CA00-0EFA-6A50-F38D3B47E5D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47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8.059" v="6746" actId="207"/>
          <ac:spMkLst>
            <pc:docMk/>
            <pc:sldMk cId="0" sldId="274"/>
            <ac:spMk id="47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7:18.266" v="6480" actId="207"/>
        <pc:sldMkLst>
          <pc:docMk/>
          <pc:sldMk cId="0" sldId="27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2" creationId="{43195A82-10D3-C0D2-870A-934BBB155A22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3" creationId="{31D40216-966D-52FC-3112-27DDA3DCCC85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5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3.384" v="6745" actId="207"/>
        <pc:sldMkLst>
          <pc:docMk/>
          <pc:sldMk cId="0" sldId="276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2" creationId="{BEC0A467-85D4-CC9C-C61D-7B9CADB5657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3" creationId="{82FC5B90-53C9-7BB5-05BE-D49E38034CB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5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3.384" v="6745" actId="207"/>
          <ac:spMkLst>
            <pc:docMk/>
            <pc:sldMk cId="0" sldId="276"/>
            <ac:spMk id="5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9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37.213" v="6748" actId="207"/>
        <pc:sldMkLst>
          <pc:docMk/>
          <pc:sldMk cId="0" sldId="277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2" creationId="{944925C1-5084-6AE9-3510-40F21D1EE76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3" creationId="{663A8DCF-DEC6-F0DC-FF7D-C2A36F9AC18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5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37.213" v="6748" actId="207"/>
          <ac:spMkLst>
            <pc:docMk/>
            <pc:sldMk cId="0" sldId="277"/>
            <ac:spMk id="5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07.209" v="6744" actId="207"/>
        <pc:sldMkLst>
          <pc:docMk/>
          <pc:sldMk cId="0" sldId="278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2" creationId="{9983EE3B-E78A-DF58-EA01-8BC5AAB11B4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3" creationId="{A162E8BA-44CE-4413-D96B-31AC2E2CB30B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6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2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7.209" v="6744" actId="207"/>
          <ac:spMkLst>
            <pc:docMk/>
            <pc:sldMk cId="0" sldId="278"/>
            <ac:spMk id="63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9:26.587" v="6493" actId="164"/>
        <pc:sldMkLst>
          <pc:docMk/>
          <pc:sldMk cId="0" sldId="279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2" creationId="{A16CDE01-7BDF-A673-1C40-56827E9DD9A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3" creationId="{8AC6FAAA-77C0-1157-1FBF-30B416A22CF8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7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6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9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7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3" creationId="{00000000-0000-0000-0000-000000000000}"/>
          </ac:spMkLst>
        </pc:spChg>
        <pc:grpChg chg="add mod">
          <ac:chgData name="Soheil Abbasloo" userId="d71572ce-aea6-4a3a-9d7a-c1bc96c12f67" providerId="ADAL" clId="{ED41F9C1-8274-4F08-8693-1523C4FF26CB}" dt="2022-08-17T16:49:26.587" v="6493" actId="164"/>
          <ac:grpSpMkLst>
            <pc:docMk/>
            <pc:sldMk cId="0" sldId="279"/>
            <ac:grpSpMk id="4" creationId="{EA7D65E4-1DF0-E532-3081-670AA15F18A6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6:52:01.442" v="6743" actId="207"/>
        <pc:sldMkLst>
          <pc:docMk/>
          <pc:sldMk cId="0" sldId="280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2" creationId="{4D964C87-7740-E4DE-4FFF-C5C33C3AA45A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3" creationId="{1D51449E-02CD-C667-02CA-B6C5BD06171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7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37.584" v="6542" actId="207"/>
          <ac:spMkLst>
            <pc:docMk/>
            <pc:sldMk cId="0" sldId="280"/>
            <ac:spMk id="7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3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1.442" v="6743" actId="207"/>
          <ac:spMkLst>
            <pc:docMk/>
            <pc:sldMk cId="0" sldId="280"/>
            <ac:spMk id="749" creationId="{00000000-0000-0000-0000-000000000000}"/>
          </ac:spMkLst>
        </pc:spChg>
        <pc:picChg chg="mod">
          <ac:chgData name="Soheil Abbasloo" userId="d71572ce-aea6-4a3a-9d7a-c1bc96c12f67" providerId="ADAL" clId="{ED41F9C1-8274-4F08-8693-1523C4FF26CB}" dt="2022-08-17T16:49:46.335" v="6613" actId="1037"/>
          <ac:picMkLst>
            <pc:docMk/>
            <pc:sldMk cId="0" sldId="280"/>
            <ac:picMk id="750" creationId="{00000000-0000-0000-0000-000000000000}"/>
          </ac:picMkLst>
        </pc:pic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6:51:57.472" v="6742" actId="207"/>
        <pc:sldMkLst>
          <pc:docMk/>
          <pc:sldMk cId="0" sldId="281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2" creationId="{138F3D8E-CD85-2422-D2B7-BF8C9DE484A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3" creationId="{C9EA0B46-4AAE-6D6B-5F59-A02767A9589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7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05.658" v="6657" actId="207"/>
          <ac:spMkLst>
            <pc:docMk/>
            <pc:sldMk cId="0" sldId="281"/>
            <ac:spMk id="7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79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7.472" v="6742" actId="207"/>
          <ac:spMkLst>
            <pc:docMk/>
            <pc:sldMk cId="0" sldId="281"/>
            <ac:spMk id="79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4" creationId="{00000000-0000-0000-0000-000000000000}"/>
          </ac:spMkLst>
        </pc:spChg>
        <pc:picChg chg="add del mod">
          <ac:chgData name="Soheil Abbasloo" userId="d71572ce-aea6-4a3a-9d7a-c1bc96c12f67" providerId="ADAL" clId="{ED41F9C1-8274-4F08-8693-1523C4FF26CB}" dt="2022-08-17T16:50:17.009" v="6730" actId="1035"/>
          <ac:picMkLst>
            <pc:docMk/>
            <pc:sldMk cId="0" sldId="281"/>
            <ac:picMk id="807" creationId="{00000000-0000-0000-0000-000000000000}"/>
          </ac:picMkLst>
        </pc:picChg>
      </pc:sldChg>
      <pc:sldChg chg="addSp delSp modSp del mod modClrScheme chgLayout">
        <pc:chgData name="Soheil Abbasloo" userId="d71572ce-aea6-4a3a-9d7a-c1bc96c12f67" providerId="ADAL" clId="{ED41F9C1-8274-4F08-8693-1523C4FF26CB}" dt="2022-08-17T16:51:52.176" v="6741" actId="207"/>
        <pc:sldMkLst>
          <pc:docMk/>
          <pc:sldMk cId="0" sldId="282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2" creationId="{82648E5E-0DD3-1CD7-0E33-5D1157A2C4F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3" creationId="{012623FC-52E7-1176-8898-49F5D788E6EC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8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2.176" v="6741" actId="207"/>
          <ac:spMkLst>
            <pc:docMk/>
            <pc:sldMk cId="0" sldId="282"/>
            <ac:spMk id="87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8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47.010" v="6740" actId="207"/>
        <pc:sldMkLst>
          <pc:docMk/>
          <pc:sldMk cId="0" sldId="283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2" creationId="{A87B76B5-D179-7152-BC70-B07E98EE9267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3" creationId="{853B57DA-2BE5-BE45-4529-FE08A18B377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9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47.010" v="6740" actId="207"/>
          <ac:spMkLst>
            <pc:docMk/>
            <pc:sldMk cId="0" sldId="283"/>
            <ac:spMk id="9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9.635" v="6739" actId="207"/>
        <pc:sldMkLst>
          <pc:docMk/>
          <pc:sldMk cId="0" sldId="28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2" creationId="{C7DB3A8C-4D90-5DE9-EFA6-4363E6154F6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3" creationId="{C36D289F-1472-6DEE-E754-4157380910ED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102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9.635" v="6739" actId="207"/>
          <ac:spMkLst>
            <pc:docMk/>
            <pc:sldMk cId="0" sldId="284"/>
            <ac:spMk id="1042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4.894" v="6738" actId="207"/>
        <pc:sldMkLst>
          <pc:docMk/>
          <pc:sldMk cId="0" sldId="28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2" creationId="{9856F365-B848-09BA-9DF0-82E74C3885E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3" creationId="{036BF3A7-DF32-9D06-82C9-C6B393DF51BF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110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4.894" v="6738" actId="207"/>
          <ac:spMkLst>
            <pc:docMk/>
            <pc:sldMk cId="0" sldId="285"/>
            <ac:spMk id="11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01892164" sldId="2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01892164" sldId="2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6:18.874" v="166" actId="404"/>
          <ac:spMkLst>
            <pc:docMk/>
            <pc:sldMk cId="1601892164" sldId="285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3:13.656" v="6765" actId="20577"/>
        <pc:sldMkLst>
          <pc:docMk/>
          <pc:sldMk cId="0" sldId="286"/>
        </pc:sldMkLst>
        <pc:spChg chg="mod ord">
          <ac:chgData name="Soheil Abbasloo" userId="d71572ce-aea6-4a3a-9d7a-c1bc96c12f67" providerId="ADAL" clId="{ED41F9C1-8274-4F08-8693-1523C4FF26CB}" dt="2022-08-17T16:52:58.747" v="6754" actId="207"/>
          <ac:spMkLst>
            <pc:docMk/>
            <pc:sldMk cId="0" sldId="286"/>
            <ac:spMk id="118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3:13.656" v="6765" actId="20577"/>
          <ac:spMkLst>
            <pc:docMk/>
            <pc:sldMk cId="0" sldId="286"/>
            <ac:spMk id="118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2:46.586" v="6749" actId="700"/>
          <ac:spMkLst>
            <pc:docMk/>
            <pc:sldMk cId="0" sldId="286"/>
            <ac:spMk id="1189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461722359" sldId="28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61722359" sldId="286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59.319" v="164" actId="2710"/>
          <ac:spMkLst>
            <pc:docMk/>
            <pc:sldMk cId="461722359" sldId="286"/>
            <ac:spMk id="93901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55:25.583" v="6777" actId="5793"/>
        <pc:sldMkLst>
          <pc:docMk/>
          <pc:sldMk cId="0" sldId="287"/>
        </pc:sldMkLst>
        <pc:spChg chg="add del mod ord">
          <ac:chgData name="Soheil Abbasloo" userId="d71572ce-aea6-4a3a-9d7a-c1bc96c12f67" providerId="ADAL" clId="{ED41F9C1-8274-4F08-8693-1523C4FF26CB}" dt="2022-08-12T21:50:28.495" v="5487" actId="478"/>
          <ac:spMkLst>
            <pc:docMk/>
            <pc:sldMk cId="0" sldId="287"/>
            <ac:spMk id="2" creationId="{C391D56C-CBA8-3883-35C4-1A11A91761DE}"/>
          </ac:spMkLst>
        </pc:spChg>
        <pc:spChg chg="add del mod">
          <ac:chgData name="Soheil Abbasloo" userId="d71572ce-aea6-4a3a-9d7a-c1bc96c12f67" providerId="ADAL" clId="{ED41F9C1-8274-4F08-8693-1523C4FF26CB}" dt="2022-08-12T22:04:06.415" v="5776"/>
          <ac:spMkLst>
            <pc:docMk/>
            <pc:sldMk cId="0" sldId="287"/>
            <ac:spMk id="33" creationId="{ABC8382B-7750-05BE-9959-4F18E73784BF}"/>
          </ac:spMkLst>
        </pc:spChg>
        <pc:spChg chg="add mod">
          <ac:chgData name="Soheil Abbasloo" userId="d71572ce-aea6-4a3a-9d7a-c1bc96c12f67" providerId="ADAL" clId="{ED41F9C1-8274-4F08-8693-1523C4FF26CB}" dt="2022-08-12T22:07:33.309" v="5825" actId="1076"/>
          <ac:spMkLst>
            <pc:docMk/>
            <pc:sldMk cId="0" sldId="287"/>
            <ac:spMk id="36" creationId="{75DD97DA-F6D5-ADE8-7210-3660D0A532FB}"/>
          </ac:spMkLst>
        </pc:spChg>
        <pc:spChg chg="mod ord">
          <ac:chgData name="Soheil Abbasloo" userId="d71572ce-aea6-4a3a-9d7a-c1bc96c12f67" providerId="ADAL" clId="{ED41F9C1-8274-4F08-8693-1523C4FF26CB}" dt="2022-08-17T16:54:23.377" v="6771" actId="255"/>
          <ac:spMkLst>
            <pc:docMk/>
            <pc:sldMk cId="0" sldId="287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5:25.583" v="6777" actId="5793"/>
          <ac:spMkLst>
            <pc:docMk/>
            <pc:sldMk cId="0" sldId="287"/>
            <ac:spMk id="119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7"/>
            <ac:spMk id="119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2T22:02:28.515" v="5737" actId="478"/>
          <ac:spMkLst>
            <pc:docMk/>
            <pc:sldMk cId="0" sldId="287"/>
            <ac:spMk id="86018" creationId="{E2C1949C-A3D2-B71F-388C-36A8923392EA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19" creationId="{18EA9F22-8316-5C85-7ACE-E42C15994848}"/>
          </ac:spMkLst>
        </pc:spChg>
        <pc:spChg chg="mod">
          <ac:chgData name="Soheil Abbasloo" userId="d71572ce-aea6-4a3a-9d7a-c1bc96c12f67" providerId="ADAL" clId="{ED41F9C1-8274-4F08-8693-1523C4FF26CB}" dt="2022-08-12T21:58:33.756" v="5566" actId="1076"/>
          <ac:spMkLst>
            <pc:docMk/>
            <pc:sldMk cId="0" sldId="287"/>
            <ac:spMk id="86020" creationId="{271495D2-BDB8-7168-0E59-3BF7225BAA4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7"/>
            <ac:spMk id="86021" creationId="{56F2F409-1E5F-D945-39DE-BEFBC3980BC6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2" creationId="{626BA02B-51B3-AD53-355A-629828CA790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3" creationId="{2A4E253C-BCC1-2824-8E3B-E744D4F094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4" creationId="{8708FC7E-52A0-26E1-1A64-5969B8AAB2B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5" creationId="{46B266CC-8756-5097-ADF9-F92B79ED87B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6" creationId="{49C95285-064A-BA70-F83E-9DA56D530E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7" creationId="{2EA49595-8307-3162-6E97-CA162E2DD69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8" creationId="{356F3A2A-CCFF-D3F2-9347-81AA74FEB132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9" creationId="{ED7C7D10-D75A-7864-68EF-2D583A58881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0" creationId="{6DD6B276-B906-A1DC-C71B-5EA9588AF795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1" creationId="{DE2C081B-770F-8448-8127-E434EE962E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2" creationId="{4ABB1F42-CE62-86AC-364C-1119C20800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3" creationId="{383E5BF5-DCB6-91A8-7BD9-F7A570F197EC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4" creationId="{C1E509E0-66C5-E3D3-3508-98EFEB9DFD3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5" creationId="{10EFAE50-92ED-5414-5908-FD110D3DBC3E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6" creationId="{B56AB681-D304-DEEE-A346-7461C53B516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7" creationId="{6CFE60D1-32B2-5D73-E62A-395FAA9BB22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8" creationId="{FC2C32C6-AA35-0871-0792-293BD24DAB4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9" creationId="{892298C6-D743-3204-AFA2-49405379E21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0" creationId="{F7B3626C-3A22-904A-9CDC-4E8EA6993F3B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1" creationId="{033A2FF9-6DC5-86C3-6B6F-F6FC7B83A6E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2" creationId="{DD486098-30A2-F00C-757F-6B4754D0491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3" creationId="{93C4CC32-0F17-595F-97A8-B5C77DE01C8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4" creationId="{88FF531C-1A24-D950-C380-49EDB03147C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5" creationId="{9B8AC7A2-94BF-86D4-AD09-684252D85866}"/>
          </ac:spMkLst>
        </pc:spChg>
        <pc:graphicFrameChg chg="add mod modGraphic">
          <ac:chgData name="Soheil Abbasloo" userId="d71572ce-aea6-4a3a-9d7a-c1bc96c12f67" providerId="ADAL" clId="{ED41F9C1-8274-4F08-8693-1523C4FF26CB}" dt="2022-08-12T22:02:36.704" v="5739" actId="1076"/>
          <ac:graphicFrameMkLst>
            <pc:docMk/>
            <pc:sldMk cId="0" sldId="287"/>
            <ac:graphicFrameMk id="3" creationId="{99D8422D-68C5-0116-D74C-6B1594BBC5AD}"/>
          </ac:graphicFrameMkLst>
        </pc:graphicFrameChg>
        <pc:graphicFrameChg chg="add mod modGraphic">
          <ac:chgData name="Soheil Abbasloo" userId="d71572ce-aea6-4a3a-9d7a-c1bc96c12f67" providerId="ADAL" clId="{ED41F9C1-8274-4F08-8693-1523C4FF26CB}" dt="2022-08-12T22:07:04.459" v="5816"/>
          <ac:graphicFrameMkLst>
            <pc:docMk/>
            <pc:sldMk cId="0" sldId="287"/>
            <ac:graphicFrameMk id="5" creationId="{B5DE3FCC-62BE-2CAB-A7CE-488BF7D5CA9C}"/>
          </ac:graphicFrameMkLst>
        </pc:graphicFrameChg>
      </pc:sldChg>
      <pc:sldChg chg="modSp add del mod modClrScheme chgLayout modNotes">
        <pc:chgData name="Soheil Abbasloo" userId="d71572ce-aea6-4a3a-9d7a-c1bc96c12f67" providerId="ADAL" clId="{ED41F9C1-8274-4F08-8693-1523C4FF26CB}" dt="2022-08-10T22:37:31.539" v="183" actId="47"/>
        <pc:sldMkLst>
          <pc:docMk/>
          <pc:sldMk cId="3249102476" sldId="28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9:21:50.725" v="7075" actId="6549"/>
        <pc:sldMkLst>
          <pc:docMk/>
          <pc:sldMk cId="0" sldId="288"/>
        </pc:sldMkLst>
        <pc:spChg chg="mod ord">
          <ac:chgData name="Soheil Abbasloo" userId="d71572ce-aea6-4a3a-9d7a-c1bc96c12f67" providerId="ADAL" clId="{ED41F9C1-8274-4F08-8693-1523C4FF26CB}" dt="2022-08-17T16:53:26.698" v="6768" actId="207"/>
          <ac:spMkLst>
            <pc:docMk/>
            <pc:sldMk cId="0" sldId="288"/>
            <ac:spMk id="119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50.725" v="7075" actId="6549"/>
          <ac:spMkLst>
            <pc:docMk/>
            <pc:sldMk cId="0" sldId="288"/>
            <ac:spMk id="120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8"/>
            <ac:spMk id="120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6" creationId="{386DB028-678C-0D6B-35A1-E9D26325FCB8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8" creationId="{A49DF403-0A78-9A15-5DC4-A32051B443E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22275" creationId="{B0AB4551-D1FF-E395-0DF3-DAAC9CE12962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59:02.064" v="6814" actId="207"/>
        <pc:sldMkLst>
          <pc:docMk/>
          <pc:sldMk cId="0" sldId="289"/>
        </pc:sldMkLst>
        <pc:spChg chg="add mo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3" creationId="{502CC038-5D74-501C-10D2-BD54496D5DAC}"/>
          </ac:spMkLst>
        </pc:spChg>
        <pc:spChg chg="del mod or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120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9:02.064" v="6814" actId="207"/>
          <ac:spMkLst>
            <pc:docMk/>
            <pc:sldMk cId="0" sldId="289"/>
            <ac:spMk id="120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9"/>
            <ac:spMk id="12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4" creationId="{6413DF75-8A1B-EA13-2B50-BBBA7C18D0A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6" creationId="{45637AE0-D94A-64B1-CB49-687BCC8A5BB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823299" creationId="{FBAFE36F-FE0B-0965-8C02-BE7FD6258EC7}"/>
          </ac:spMkLst>
        </pc:spChg>
      </pc:sldChg>
      <pc:sldChg chg="addSp modSp add del mod or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30479192" sldId="290"/>
        </pc:sldMkLst>
        <pc:spChg chg="add mod ord">
          <ac:chgData name="Soheil Abbasloo" userId="d71572ce-aea6-4a3a-9d7a-c1bc96c12f67" providerId="ADAL" clId="{ED41F9C1-8274-4F08-8693-1523C4FF26CB}" dt="2022-08-12T22:28:48.428" v="6084" actId="20577"/>
          <ac:spMkLst>
            <pc:docMk/>
            <pc:sldMk cId="530479192" sldId="290"/>
            <ac:spMk id="2" creationId="{96870B53-20AA-B057-6867-68B33F9BEC60}"/>
          </ac:spMkLst>
        </pc:spChg>
        <pc:spChg chg="mod ord">
          <ac:chgData name="Soheil Abbasloo" userId="d71572ce-aea6-4a3a-9d7a-c1bc96c12f67" providerId="ADAL" clId="{ED41F9C1-8274-4F08-8693-1523C4FF26CB}" dt="2022-08-12T22:26:30.715" v="6057" actId="120"/>
          <ac:spMkLst>
            <pc:docMk/>
            <pc:sldMk cId="530479192" sldId="290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2:28:49.573" v="6085" actId="20577"/>
          <ac:spMkLst>
            <pc:docMk/>
            <pc:sldMk cId="530479192" sldId="290"/>
            <ac:spMk id="928771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2867175" sldId="291"/>
        </pc:sldMkLst>
        <pc:spChg chg="mod ord">
          <ac:chgData name="Soheil Abbasloo" userId="d71572ce-aea6-4a3a-9d7a-c1bc96c12f67" providerId="ADAL" clId="{ED41F9C1-8274-4F08-8693-1523C4FF26CB}" dt="2022-08-10T22:57:24.316" v="488" actId="207"/>
          <ac:spMkLst>
            <pc:docMk/>
            <pc:sldMk cId="372867175" sldId="29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115714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2" creationId="{AC25569A-71D2-D503-AE4B-3147AB67AE8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3" creationId="{772085FF-3AA9-E3A1-8078-4527310EE38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1375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90950182" sldId="292"/>
        </pc:sldMkLst>
        <pc:spChg chg="add del mod ord">
          <ac:chgData name="Soheil Abbasloo" userId="d71572ce-aea6-4a3a-9d7a-c1bc96c12f67" providerId="ADAL" clId="{ED41F9C1-8274-4F08-8693-1523C4FF26CB}" dt="2022-08-10T22:36:27.592" v="167" actId="478"/>
          <ac:spMkLst>
            <pc:docMk/>
            <pc:sldMk cId="1490950182" sldId="292"/>
            <ac:spMk id="2" creationId="{AA274271-4CA3-F226-5258-EB496023002A}"/>
          </ac:spMkLst>
        </pc:spChg>
        <pc:spChg chg="add mod ord">
          <ac:chgData name="Soheil Abbasloo" userId="d71572ce-aea6-4a3a-9d7a-c1bc96c12f67" providerId="ADAL" clId="{ED41F9C1-8274-4F08-8693-1523C4FF26CB}" dt="2022-08-10T22:29:07.532" v="60" actId="700"/>
          <ac:spMkLst>
            <pc:docMk/>
            <pc:sldMk cId="1490950182" sldId="292"/>
            <ac:spMk id="2" creationId="{BC6F5B07-6FA2-8C47-18C4-6CD833F3C811}"/>
          </ac:spMkLst>
        </pc:spChg>
        <pc:spChg chg="mod ord">
          <ac:chgData name="Soheil Abbasloo" userId="d71572ce-aea6-4a3a-9d7a-c1bc96c12f67" providerId="ADAL" clId="{ED41F9C1-8274-4F08-8693-1523C4FF26CB}" dt="2022-08-10T22:35:24.468" v="149" actId="27636"/>
          <ac:spMkLst>
            <pc:docMk/>
            <pc:sldMk cId="1490950182" sldId="292"/>
            <ac:spMk id="5837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20.128" v="182" actId="1076"/>
          <ac:spMkLst>
            <pc:docMk/>
            <pc:sldMk cId="1490950182" sldId="292"/>
            <ac:spMk id="965655" creationId="{00000000-0000-0000-0000-000000000000}"/>
          </ac:spMkLst>
        </pc:sp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0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1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2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3" creationId="{00000000-0000-0000-0000-000000000000}"/>
          </ac:graphicFrameMkLst>
        </pc:graphicFrameChg>
        <pc:picChg chg="mod">
          <ac:chgData name="Soheil Abbasloo" userId="d71572ce-aea6-4a3a-9d7a-c1bc96c12f67" providerId="ADAL" clId="{ED41F9C1-8274-4F08-8693-1523C4FF26CB}" dt="2022-08-10T22:37:14.940" v="181" actId="1076"/>
          <ac:picMkLst>
            <pc:docMk/>
            <pc:sldMk cId="1490950182" sldId="292"/>
            <ac:picMk id="23" creationId="{00000000-0000-0000-0000-000000000000}"/>
          </ac:picMkLst>
        </pc:picChg>
      </pc:sldChg>
      <pc:sldChg chg="addSp modSp add del mod ord modClrScheme chgLayout">
        <pc:chgData name="Soheil Abbasloo" userId="d71572ce-aea6-4a3a-9d7a-c1bc96c12f67" providerId="ADAL" clId="{ED41F9C1-8274-4F08-8693-1523C4FF26CB}" dt="2022-08-17T19:21:24.032" v="7072" actId="20578"/>
        <pc:sldMkLst>
          <pc:docMk/>
          <pc:sldMk cId="0" sldId="29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2" creationId="{71AB4DD5-8FAA-23F5-8829-DF5EA97629E2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" creationId="{C9BA98D3-C0CD-0F13-CD2C-02A7AEA2A962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3" creationId="{FD72FAFE-DB35-9B07-DFA1-8E35C4B01CEB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4" creationId="{D3F26632-4F3A-2C7A-0097-7CE854035E33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5" creationId="{6D2FB962-67C6-944B-50A9-E54A1CDC554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1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6" creationId="{7E21D0CC-42FB-38D8-D6B2-CAB4419A223E}"/>
          </ac:spMkLst>
        </pc:spChg>
        <pc:spChg chg="mod ord">
          <ac:chgData name="Soheil Abbasloo" userId="d71572ce-aea6-4a3a-9d7a-c1bc96c12f67" providerId="ADAL" clId="{ED41F9C1-8274-4F08-8693-1523C4FF26CB}" dt="2022-08-12T19:00:17.085" v="2126" actId="1076"/>
          <ac:spMkLst>
            <pc:docMk/>
            <pc:sldMk cId="0" sldId="293"/>
            <ac:spMk id="36867" creationId="{7E6CBF4A-56AA-9505-8B5F-2B4CF055B35C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8" creationId="{02A32637-6431-CFE5-CDFE-13495459982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0" creationId="{EE793FC6-8353-9DA5-1BF7-3CD346646E1B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1" creationId="{39078240-BFDE-61F9-E334-453BECE073A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2" creationId="{607D5708-F6EC-8CB6-E6A3-01F33E6B3898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3" creationId="{8BF84659-1F00-D35B-DD9E-B14E13373E52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4" creationId="{FE2775A3-C551-1818-07D1-107C42825E8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5" creationId="{F76C2B83-C91E-6173-5EE9-F396686426B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6" creationId="{4A5FC061-04F6-EE9B-6DA0-56B13251C69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7" creationId="{BDEA0140-D247-683E-7F9A-FAE7815418F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9" creationId="{4A73AE05-D2E3-1A68-BBA6-676BD4F1E6F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0" creationId="{2F437BED-F613-0240-5F06-D8873D2B3F6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1" creationId="{702E2B58-46C5-C776-78AB-F21C3CF3105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2" creationId="{7D3FC3F0-2E17-DAF6-B773-29B58F66CF1F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4" creationId="{8FF810B2-015E-76FA-F53C-C1AF8A600454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5" creationId="{554EEF38-1C07-AB98-313B-C8C40F5DB7C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6" creationId="{7EEA14FD-3C8E-FF1F-8F0F-E7E341155C65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861190" creationId="{A8F1DD9B-0FBF-9FEE-CB7D-7704D412CB32}"/>
          </ac:spMkLst>
        </pc:spChg>
        <pc:grpChg chg="add 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" creationId="{2801BDDD-86BC-96CD-2E69-9C9639F384E5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69" creationId="{21984258-4E0B-10DB-D8FA-DB818D64906B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78" creationId="{F33CF29D-BDA7-BF86-0DB3-478843DBD16B}"/>
          </ac:grpSpMkLst>
        </pc:grpChg>
      </pc:sldChg>
      <pc:sldChg chg="modSp add del mod modClrScheme chgLayout">
        <pc:chgData name="Soheil Abbasloo" userId="d71572ce-aea6-4a3a-9d7a-c1bc96c12f67" providerId="ADAL" clId="{ED41F9C1-8274-4F08-8693-1523C4FF26CB}" dt="2022-08-10T22:37:41.577" v="191" actId="47"/>
        <pc:sldMkLst>
          <pc:docMk/>
          <pc:sldMk cId="3966140293" sldId="29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2" creationId="{936EDCF9-E8F8-E89E-A7AE-494B342D280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3" creationId="{BD29D632-EC0A-0676-9661-DBA3B41154B1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152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4" creationId="{6DCFEC2E-A59B-210E-5E27-B7933F78B037}"/>
          </ac:spMkLst>
        </pc:spChg>
        <pc:spChg chg="mod ord">
          <ac:chgData name="Soheil Abbasloo" userId="d71572ce-aea6-4a3a-9d7a-c1bc96c12f67" providerId="ADAL" clId="{ED41F9C1-8274-4F08-8693-1523C4FF26CB}" dt="2022-08-12T17:01:22.126" v="1449" actId="14100"/>
          <ac:spMkLst>
            <pc:docMk/>
            <pc:sldMk cId="0" sldId="294"/>
            <ac:spMk id="38915" creationId="{113EE8D8-48DE-7647-EC78-C682FBA01FEC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6" creationId="{A860DDCF-38C9-2127-D6E2-5762AF072D4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7" creationId="{285F07FE-842C-1DD5-C8B5-2EADB0194F0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8" creationId="{CFA8FDBD-E223-31A9-35A3-2E5DF82F5B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9" creationId="{E8190261-B474-BAC8-0D81-321D34A017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0" creationId="{022ED415-F44C-0A8D-6559-0740922FF89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1" creationId="{9DB5985B-3CBB-BCC4-7DF0-6C5E4F361D9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2" creationId="{C26E9E25-6EEA-AAB2-68E4-A2C8A0F1716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3" creationId="{BA8BFFF9-006D-0B0D-87B7-E4176DD5009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4" creationId="{57C25A4F-0262-F0CF-20B4-BC29A56E8EF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5" creationId="{641D3762-55E3-51F8-A857-78FCB00CFE8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6" creationId="{2C703E0F-1F18-8263-BB08-728845CFA041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7" creationId="{A2EC260F-1DDA-44D9-A362-325B604F8F3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8" creationId="{7260179C-B30E-B175-7D6B-D7F67E13AA5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9" creationId="{67511857-ABE4-C5F5-9FAB-3C2F29FAA0B0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0" creationId="{5BD004D4-7B9A-B344-2562-C945B5603C2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1" creationId="{EFA42F6A-0F1C-573E-58A8-4CDE40DE753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2" creationId="{5253C09B-42B5-9C2D-E4FB-D3059A6185C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3" creationId="{0C0F7E9C-0521-F758-83AC-3A920E705213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4" creationId="{88AC5EAC-8A4D-FC44-14A1-647128A17DE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5" creationId="{38D879E7-6AFB-874C-035F-28A0D4D1793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6" creationId="{3A52DDF0-8D1E-0A23-358B-755BB6C316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7" creationId="{056A5D54-E882-BD57-561C-49420399BDF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8" creationId="{EA609244-A896-DFF0-9F31-B6A41252A3D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9" creationId="{40768DA2-5479-FF69-BED8-961768110BF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0" creationId="{AF3812B3-A6FE-FC6D-ED7B-B810AB4B7C4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1" creationId="{82A2BA5C-74D9-035A-4EAC-92A3E9C4EF5C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2" creationId="{D00885E1-E496-782F-3A4D-6ED62F01EE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3" creationId="{45550BC5-B410-67D7-115A-903FFBE5CB25}"/>
          </ac:spMkLst>
        </pc:spChg>
        <pc:spChg chg="mod">
          <ac:chgData name="Soheil Abbasloo" userId="d71572ce-aea6-4a3a-9d7a-c1bc96c12f67" providerId="ADAL" clId="{ED41F9C1-8274-4F08-8693-1523C4FF26CB}" dt="2022-08-12T16:58:50.665" v="1413" actId="1076"/>
          <ac:spMkLst>
            <pc:docMk/>
            <pc:sldMk cId="0" sldId="294"/>
            <ac:spMk id="38944" creationId="{A9E42738-0227-08BE-66F3-F17CD272EF5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2" creationId="{27E7EE61-7180-B238-988D-9CB568B18B2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3" creationId="{C42BE130-34C6-08E3-2157-A50BCB5D27A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15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2" creationId="{172E6FA6-E546-7449-D02A-AB62F0282710}"/>
          </ac:spMkLst>
        </pc:spChg>
        <pc:spChg chg="mod ord">
          <ac:chgData name="Soheil Abbasloo" userId="d71572ce-aea6-4a3a-9d7a-c1bc96c12f67" providerId="ADAL" clId="{ED41F9C1-8274-4F08-8693-1523C4FF26CB}" dt="2022-08-12T17:02:33.947" v="1455" actId="2711"/>
          <ac:spMkLst>
            <pc:docMk/>
            <pc:sldMk cId="0" sldId="295"/>
            <ac:spMk id="40963" creationId="{D3A7135F-E966-2770-FE28-D1C1DB0A43D8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4" creationId="{B1403742-18A0-EF6D-E26E-CA7DF7B43DC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2" creationId="{C8792351-5EC9-0F1F-B85D-63E7131A827C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3" creationId="{DA13DA4E-7FEF-9C99-393E-7934B4BD141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1699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2" creationId="{21F2C753-77E1-22BD-BC9E-C8DB59D200E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3" creationId="{30313BF1-4050-A4F0-8EE5-DBD66FEDBFDA}"/>
          </ac:spMkLst>
        </pc:spChg>
        <pc:spChg chg="add mod">
          <ac:chgData name="Soheil Abbasloo" userId="d71572ce-aea6-4a3a-9d7a-c1bc96c12f67" providerId="ADAL" clId="{ED41F9C1-8274-4F08-8693-1523C4FF26CB}" dt="2022-08-12T18:45:35.396" v="1823" actId="20577"/>
          <ac:spMkLst>
            <pc:docMk/>
            <pc:sldMk cId="0" sldId="297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8:45:50.773" v="1828" actId="478"/>
          <ac:spMkLst>
            <pc:docMk/>
            <pc:sldMk cId="0" sldId="297"/>
            <ac:spMk id="12" creationId="{B05E9356-DC3B-EA6A-4776-81F0CDFC142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18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8:52:44.494" v="1880" actId="20577"/>
          <ac:spMkLst>
            <pc:docMk/>
            <pc:sldMk cId="0" sldId="297"/>
            <ac:spMk id="43010" creationId="{0EE6D546-F623-246C-C71C-F0E6B33791B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7"/>
            <ac:spMk id="43012" creationId="{FE753E60-0273-F9BB-7EBC-E861EEB9170E}"/>
          </ac:spMkLst>
        </pc:spChg>
        <pc:spChg chg="del">
          <ac:chgData name="Soheil Abbasloo" userId="d71572ce-aea6-4a3a-9d7a-c1bc96c12f67" providerId="ADAL" clId="{ED41F9C1-8274-4F08-8693-1523C4FF26CB}" dt="2022-08-12T18:37:35.368" v="1666" actId="478"/>
          <ac:spMkLst>
            <pc:docMk/>
            <pc:sldMk cId="0" sldId="297"/>
            <ac:spMk id="43014" creationId="{8C5F4E1A-D390-2FF9-1C8C-93D21F0A9014}"/>
          </ac:spMkLst>
        </pc:spChg>
        <pc:spChg chg="del mod ord">
          <ac:chgData name="Soheil Abbasloo" userId="d71572ce-aea6-4a3a-9d7a-c1bc96c12f67" providerId="ADAL" clId="{ED41F9C1-8274-4F08-8693-1523C4FF26CB}" dt="2022-08-12T18:45:42.217" v="1825" actId="478"/>
          <ac:spMkLst>
            <pc:docMk/>
            <pc:sldMk cId="0" sldId="297"/>
            <ac:spMk id="866307" creationId="{394BB70D-C211-7C26-4F4D-9B4409B6FE65}"/>
          </ac:spMkLst>
        </pc:spChg>
        <pc:spChg chg="del">
          <ac:chgData name="Soheil Abbasloo" userId="d71572ce-aea6-4a3a-9d7a-c1bc96c12f67" providerId="ADAL" clId="{ED41F9C1-8274-4F08-8693-1523C4FF26CB}" dt="2022-08-12T18:37:32.344" v="1665" actId="478"/>
          <ac:spMkLst>
            <pc:docMk/>
            <pc:sldMk cId="0" sldId="297"/>
            <ac:spMk id="866308" creationId="{F0D95AF3-4612-7D56-2996-7474FF510381}"/>
          </ac:spMkLst>
        </pc:spChg>
        <pc:picChg chg="add del mod ord">
          <ac:chgData name="Soheil Abbasloo" userId="d71572ce-aea6-4a3a-9d7a-c1bc96c12f67" providerId="ADAL" clId="{ED41F9C1-8274-4F08-8693-1523C4FF26CB}" dt="2022-08-12T18:45:45.917" v="1826" actId="478"/>
          <ac:picMkLst>
            <pc:docMk/>
            <pc:sldMk cId="0" sldId="297"/>
            <ac:picMk id="4" creationId="{E0AC9836-FD0C-3074-C494-58B379726E36}"/>
          </ac:picMkLst>
        </pc:picChg>
        <pc:picChg chg="add del mod modCrop">
          <ac:chgData name="Soheil Abbasloo" userId="d71572ce-aea6-4a3a-9d7a-c1bc96c12f67" providerId="ADAL" clId="{ED41F9C1-8274-4F08-8693-1523C4FF26CB}" dt="2022-08-12T18:45:48.041" v="1827" actId="478"/>
          <ac:picMkLst>
            <pc:docMk/>
            <pc:sldMk cId="0" sldId="297"/>
            <ac:picMk id="6" creationId="{EDB34A8D-F4E3-9629-E733-28B6F86A00D6}"/>
          </ac:picMkLst>
        </pc:picChg>
        <pc:picChg chg="del">
          <ac:chgData name="Soheil Abbasloo" userId="d71572ce-aea6-4a3a-9d7a-c1bc96c12f67" providerId="ADAL" clId="{ED41F9C1-8274-4F08-8693-1523C4FF26CB}" dt="2022-08-12T18:37:36.733" v="1667" actId="478"/>
          <ac:picMkLst>
            <pc:docMk/>
            <pc:sldMk cId="0" sldId="297"/>
            <ac:picMk id="866310" creationId="{84FE570A-6D4B-E030-7789-4D79F435ADE0}"/>
          </ac:picMkLst>
        </pc:picChg>
        <pc:cxnChg chg="add del mod">
          <ac:chgData name="Soheil Abbasloo" userId="d71572ce-aea6-4a3a-9d7a-c1bc96c12f67" providerId="ADAL" clId="{ED41F9C1-8274-4F08-8693-1523C4FF26CB}" dt="2022-08-12T18:45:51.934" v="1829" actId="478"/>
          <ac:cxnSpMkLst>
            <pc:docMk/>
            <pc:sldMk cId="0" sldId="297"/>
            <ac:cxnSpMk id="8" creationId="{72B2C606-04F2-2CFE-10E2-684DFA099047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8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2" creationId="{55A3AE02-CE77-C5A4-050B-DD54F8ED7CE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3" creationId="{0A58257C-1E2C-8318-9330-C86534472081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2" creationId="{3F49AB19-B5C3-F05B-D9E9-78C4A2854FE8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3" creationId="{BE5719A5-E8C7-32CD-8CD8-9B65FC5C8D6F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4" creationId="{44DB60DC-7B55-41C3-53AE-A783143B7AEB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5" creationId="{54F020D3-9EC5-43AC-8575-28DBC995B4E7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6" creationId="{778E1CDB-1404-2854-AAD8-8492B3B0EE8E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7" creationId="{DFF6D444-41AA-764B-55FF-45B99F8D2A82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8" creationId="{2B6A8E03-4568-03A0-0FE0-D312D28842F3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9" creationId="{6A637B08-7976-A75A-1732-F78EE1C0805E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0" creationId="{9916D276-2507-8345-FAE3-9EB7528CBD4D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1" creationId="{0F1C9E0D-A70E-69F1-2EA6-4656A6BCCCAA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2" creationId="{45CDE000-4258-124E-263B-CA9AA469983F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3" creationId="{FB875A2C-0605-D2F7-8864-F43BD21B5432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4" creationId="{395E1B0F-06B9-68C9-ED1D-11997A69B590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5" creationId="{39CE3D17-D7EF-7E19-1BB2-2DF39FF22FF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6" creationId="{94D327E2-CFE0-6BA3-0152-F8BF2A4882C8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7" creationId="{0CC661F2-63A9-9239-B86E-B4CDDF14CD2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8" creationId="{C313F461-EF9E-B754-B7AF-A86E8D8A1B53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9" creationId="{EC509E09-9FD5-F298-0E72-1B4623093AF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3" creationId="{1E079CC2-CF36-424B-AC7B-B883558DDA2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4" creationId="{25A6A2C5-6548-2E14-2BAD-718CBD55220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5" creationId="{FF7D9B5A-3666-F21C-4E25-56754B9B0CC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6" creationId="{BD059DA2-7971-5E50-E3A6-5B05005C5929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7" creationId="{1E6B58A9-85D1-219F-FF77-F932BF6E1C22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8" creationId="{ECBBE0DD-DC22-DBE2-8939-1F142484EC1C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9" creationId="{A06E4525-0A3C-F4CF-FFF6-DCC005D8F4A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0" creationId="{B647FAC7-89A2-55AC-B7A4-A8CC8D4AA4A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1" creationId="{BB57076E-2FDF-5F66-F562-F00EC24690AD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2" creationId="{AA20B75D-7877-B154-A640-7FE7E6A1ADC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3" creationId="{D5EB9173-7CDA-6CC8-EC33-1E48166CFF0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5" creationId="{1E5F56B9-B38F-4ADE-7355-CDE9591F41F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6" creationId="{DD9B4E64-BD77-4F57-B66C-7C6F0CD0E25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7" creationId="{C3DDF703-D1AA-E3AF-373E-C57F5B3D960F}"/>
          </ac:spMkLst>
        </pc:spChg>
        <pc:spChg chg="mod">
          <ac:chgData name="Soheil Abbasloo" userId="d71572ce-aea6-4a3a-9d7a-c1bc96c12f67" providerId="ADAL" clId="{ED41F9C1-8274-4F08-8693-1523C4FF26CB}" dt="2022-08-12T19:03:17.285" v="2310" actId="207"/>
          <ac:spMkLst>
            <pc:docMk/>
            <pc:sldMk cId="0" sldId="298"/>
            <ac:spMk id="68" creationId="{F9D4E245-74DD-0BA3-6E29-4A2FE60A70B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9" creationId="{5F6BD061-488E-4D9A-18C0-582AD60F154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0" creationId="{F892A8A0-B262-B6CC-1D88-9A49A0D18F3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1" creationId="{7448F034-D0B4-24D5-6CDE-2C9FB59243E6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2" creationId="{4FC52622-C4BE-6EB8-E8E0-E1D1ED783A1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191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8" creationId="{710CC87D-616C-5B71-E947-5C1EACAEF9D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9" creationId="{A8578017-8158-0DB9-0ADC-88BE7CBF3B76}"/>
          </ac:spMkLst>
        </pc:spChg>
        <pc:spChg chg="mod ord">
          <ac:chgData name="Soheil Abbasloo" userId="d71572ce-aea6-4a3a-9d7a-c1bc96c12f67" providerId="ADAL" clId="{ED41F9C1-8274-4F08-8693-1523C4FF26CB}" dt="2022-08-12T19:01:44.599" v="2221" actId="20577"/>
          <ac:spMkLst>
            <pc:docMk/>
            <pc:sldMk cId="0" sldId="298"/>
            <ac:spMk id="45060" creationId="{EC1806B9-5D04-53C8-B2CB-5905F931F63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2" creationId="{29B953CB-96F1-8731-560E-4893F592CC9C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3" creationId="{94DD43B8-31FB-FCDE-F69A-F6A73161B35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4" creationId="{4B06E6C4-6FBD-FD5F-95FB-8DB6B06D3965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5" creationId="{35359496-D213-F475-AF33-45E3B87971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6" creationId="{99A600BF-A5BA-C115-FC69-C56422777AA7}"/>
          </ac:spMkLst>
        </pc:spChg>
        <pc:spChg chg="mod topLvl">
          <ac:chgData name="Soheil Abbasloo" userId="d71572ce-aea6-4a3a-9d7a-c1bc96c12f67" providerId="ADAL" clId="{ED41F9C1-8274-4F08-8693-1523C4FF26CB}" dt="2022-08-12T19:03:20.237" v="2311" actId="207"/>
          <ac:spMkLst>
            <pc:docMk/>
            <pc:sldMk cId="0" sldId="298"/>
            <ac:spMk id="45067" creationId="{520AA467-9BCE-AEB0-531E-EA276697C2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8" creationId="{667FDB01-6960-3FDE-4502-08A8C26626C9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69" creationId="{EB1685D2-13C5-78B7-C523-DD2D4D6467D5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0" creationId="{1AE3616D-54D2-5BFF-C250-E51812DCA7C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1" creationId="{EF116381-7062-FD9E-5591-C3DD2CB0FBF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2" creationId="{DE5682EA-00AB-5262-6F34-5C625A610914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3" creationId="{7BCC0F5F-3123-2AC7-68DD-2C3F1AE5FC0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4" creationId="{BFFD5398-45B5-0498-7963-F306B9E5E44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5" creationId="{A469043D-6E49-F978-1BD1-3B68D1BA998F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6" creationId="{5D46A5BF-D5AB-A077-D20B-C2915BA255B1}"/>
          </ac:spMkLst>
        </pc:spChg>
        <pc:grpChg chg="add del 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2" creationId="{BF13EDD5-5581-86AB-71C8-FCA247C8D7F5}"/>
          </ac:grpSpMkLst>
        </pc:grpChg>
        <pc:grpChg chg="add del mod topLvl">
          <ac:chgData name="Soheil Abbasloo" userId="d71572ce-aea6-4a3a-9d7a-c1bc96c12f67" providerId="ADAL" clId="{ED41F9C1-8274-4F08-8693-1523C4FF26CB}" dt="2022-08-12T19:02:56.633" v="2267" actId="478"/>
          <ac:grpSpMkLst>
            <pc:docMk/>
            <pc:sldMk cId="0" sldId="298"/>
            <ac:grpSpMk id="30" creationId="{FD4B4656-2273-C8FB-1703-4EE3CC9B6B64}"/>
          </ac:grpSpMkLst>
        </pc:grpChg>
        <pc:grpChg chg="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31" creationId="{F670052B-B5FB-AF02-C3A7-4B2818171DA1}"/>
          </ac:grpSpMkLst>
        </pc:grpChg>
        <pc:grpChg chg="add 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1" creationId="{04FF2506-BC26-CDAD-62D3-8A1D4560884A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2" creationId="{ACDAF3E1-F13E-9127-38D8-09C38D88B2C8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64" creationId="{453AA330-51BF-44F8-EC06-D6DAAD73594E}"/>
          </ac:grpSpMkLst>
        </pc:grpChg>
        <pc:grpChg chg="add del">
          <ac:chgData name="Soheil Abbasloo" userId="d71572ce-aea6-4a3a-9d7a-c1bc96c12f67" providerId="ADAL" clId="{ED41F9C1-8274-4F08-8693-1523C4FF26CB}" dt="2022-08-12T19:01:42.097" v="2207" actId="478"/>
          <ac:grpSpMkLst>
            <pc:docMk/>
            <pc:sldMk cId="0" sldId="298"/>
            <ac:grpSpMk id="45061" creationId="{650AAE21-D626-8FED-8338-D43F79D14891}"/>
          </ac:grpSpMkLst>
        </pc:grp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9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" creationId="{9720D116-3EF7-CDCC-45E4-414CB9F6B665}"/>
          </ac:spMkLst>
        </pc:spChg>
        <pc:spChg chg="add del mod ord">
          <ac:chgData name="Soheil Abbasloo" userId="d71572ce-aea6-4a3a-9d7a-c1bc96c12f67" providerId="ADAL" clId="{ED41F9C1-8274-4F08-8693-1523C4FF26CB}" dt="2022-08-12T19:02:14.584" v="2263" actId="478"/>
          <ac:spMkLst>
            <pc:docMk/>
            <pc:sldMk cId="0" sldId="299"/>
            <ac:spMk id="2" creationId="{9A07AED6-39D1-5A50-D805-BD3DF39E159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3" creationId="{7ECE837E-B79A-7EC7-4778-50FE10900C3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5" creationId="{55E18216-0E7D-F02B-770C-DB8730463EF0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6" creationId="{B8139C07-90FD-CCD3-412B-A9FC34F1CD22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7" creationId="{984987DE-1DCC-993B-B22A-DC2079453D7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8" creationId="{D9F78710-EDE3-00F8-3ED5-24888F5F926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9" creationId="{9094773F-86FE-0A33-1E50-34B4222A2C8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0" creationId="{D0412464-110C-11CA-53B5-3E8EDED21D9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1" creationId="{4C22B20C-2F8D-92C9-A543-256E5AA71BD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2" creationId="{5688039C-ED7A-FBE5-49D1-6BB19E03413A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3" creationId="{453E464A-0D28-0E6D-3C20-812D0CD7CACF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4" creationId="{378265C6-020E-9285-5384-86A72FC7D9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5" creationId="{768D99C3-4319-7A0C-CDC1-430642271181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7" creationId="{CC2A95EF-B428-A14D-16D8-4C221AA75D3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8" creationId="{48AA03C1-540F-48BA-DCF6-5928ACD1654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9" creationId="{565F45A0-3806-BD76-DE4E-1AD5769DCA59}"/>
          </ac:spMkLst>
        </pc:spChg>
        <pc:spChg chg="mod">
          <ac:chgData name="Soheil Abbasloo" userId="d71572ce-aea6-4a3a-9d7a-c1bc96c12f67" providerId="ADAL" clId="{ED41F9C1-8274-4F08-8693-1523C4FF26CB}" dt="2022-08-12T19:03:55.090" v="2428" actId="207"/>
          <ac:spMkLst>
            <pc:docMk/>
            <pc:sldMk cId="0" sldId="299"/>
            <ac:spMk id="60" creationId="{EAA427CC-2E1E-5880-D9E5-8BE4B2667BA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1" creationId="{FB5C83FE-AFE4-D83D-4F6E-2819BEFA8D4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2" creationId="{DF7E710E-99DC-5A05-C057-68A07163BFF6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3" creationId="{AC47C2F8-B682-CC20-CF8F-C65B5A3F40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4" creationId="{777CC76D-B618-1116-849B-4E76757F5B7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02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6" creationId="{F082C860-4942-6325-5BFB-7A41971121DD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7" creationId="{80AA644A-CCB0-28B1-A99E-97B03292B85C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09" creationId="{762636FF-9166-63BA-2EE1-FDEADDE80ECD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0" creationId="{9178DFA6-DD6A-E02B-295C-5ADCF7B6C100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1" creationId="{FE9C5708-1183-505B-EE23-9C258BAC894F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2" creationId="{D6852965-AE9A-7F4A-7130-6AC93CB3CA81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3" creationId="{A5B2CC7D-F548-A8B9-8964-CD68FFF98B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4" creationId="{0E2AEBF4-9598-D5A2-0593-FAED07C533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5" creationId="{52065502-58FF-374F-4F28-4CD26614B045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6" creationId="{3E4D5568-9AA3-F100-588C-D1C6456B14F4}"/>
          </ac:spMkLst>
        </pc:spChg>
        <pc:spChg chg="mod">
          <ac:chgData name="Soheil Abbasloo" userId="d71572ce-aea6-4a3a-9d7a-c1bc96c12f67" providerId="ADAL" clId="{ED41F9C1-8274-4F08-8693-1523C4FF26CB}" dt="2022-08-12T19:04:11.957" v="2432" actId="1076"/>
          <ac:spMkLst>
            <pc:docMk/>
            <pc:sldMk cId="0" sldId="299"/>
            <ac:spMk id="47126" creationId="{05A08EF4-CD4E-4105-EB82-1E13D85CFD42}"/>
          </ac:spMkLst>
        </pc:spChg>
        <pc:spChg chg="mod">
          <ac:chgData name="Soheil Abbasloo" userId="d71572ce-aea6-4a3a-9d7a-c1bc96c12f67" providerId="ADAL" clId="{ED41F9C1-8274-4F08-8693-1523C4FF26CB}" dt="2022-08-12T19:04:25.500" v="2440" actId="1036"/>
          <ac:spMkLst>
            <pc:docMk/>
            <pc:sldMk cId="0" sldId="299"/>
            <ac:spMk id="47127" creationId="{308483D4-C4A4-160F-F272-0BB3AB30FA6B}"/>
          </ac:spMkLst>
        </pc:spChg>
        <pc:spChg chg="mod">
          <ac:chgData name="Soheil Abbasloo" userId="d71572ce-aea6-4a3a-9d7a-c1bc96c12f67" providerId="ADAL" clId="{ED41F9C1-8274-4F08-8693-1523C4FF26CB}" dt="2022-08-12T19:03:57.674" v="2429" actId="207"/>
          <ac:spMkLst>
            <pc:docMk/>
            <pc:sldMk cId="0" sldId="299"/>
            <ac:spMk id="47132" creationId="{CE0C0B96-14C7-B46C-19B6-FD81769ABEF9}"/>
          </ac:spMkLst>
        </pc:spChg>
        <pc:grpChg chg="add 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3" creationId="{CF587FB2-A2BA-4F8E-2CD1-D148A23B9FCF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4" creationId="{013D603F-86A8-AA20-8B3B-C840E4544853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56" creationId="{7549BFEE-89EA-4607-515C-9654F60BD2DB}"/>
          </ac:grpSpMkLst>
        </pc:grpChg>
        <pc:grpChg chg="del">
          <ac:chgData name="Soheil Abbasloo" userId="d71572ce-aea6-4a3a-9d7a-c1bc96c12f67" providerId="ADAL" clId="{ED41F9C1-8274-4F08-8693-1523C4FF26CB}" dt="2022-08-12T19:03:35.507" v="2312" actId="478"/>
          <ac:grpSpMkLst>
            <pc:docMk/>
            <pc:sldMk cId="0" sldId="299"/>
            <ac:grpSpMk id="47108" creationId="{75396063-DF4F-0209-FC1B-D276D050C9B7}"/>
          </ac:grpSpMkLst>
        </pc:gr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0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" creationId="{22E6B4BE-6AB7-74FF-8F55-75203E655469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3" creationId="{BC6DB890-6F87-27B5-9618-1606A940513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12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4" creationId="{7EC5ADE8-26D2-2ACB-0019-F82B6711A694}"/>
          </ac:spMkLst>
        </pc:spChg>
        <pc:spChg chg="mod ord">
          <ac:chgData name="Soheil Abbasloo" userId="d71572ce-aea6-4a3a-9d7a-c1bc96c12f67" providerId="ADAL" clId="{ED41F9C1-8274-4F08-8693-1523C4FF26CB}" dt="2022-08-12T19:04:34.900" v="2441" actId="5793"/>
          <ac:spMkLst>
            <pc:docMk/>
            <pc:sldMk cId="0" sldId="300"/>
            <ac:spMk id="49155" creationId="{9608E815-94E7-99BB-CB91-066CC2F191EA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6" creationId="{2E8D1589-6375-8138-55E5-05537DAC85AC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1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" creationId="{3EAC6E55-81A6-3ABF-6698-5C6C932C66D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3" creationId="{7AAD05D1-AC22-52E6-03FB-C4D5D3B1AEC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23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2" creationId="{DA53974C-81FC-05A5-915D-3D34DB245D16}"/>
          </ac:spMkLst>
        </pc:spChg>
        <pc:spChg chg="mod ord">
          <ac:chgData name="Soheil Abbasloo" userId="d71572ce-aea6-4a3a-9d7a-c1bc96c12f67" providerId="ADAL" clId="{ED41F9C1-8274-4F08-8693-1523C4FF26CB}" dt="2022-08-12T17:04:12.427" v="1461" actId="14100"/>
          <ac:spMkLst>
            <pc:docMk/>
            <pc:sldMk cId="0" sldId="301"/>
            <ac:spMk id="51203" creationId="{D7685624-134A-ECB8-82A0-54FDB4C594C2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4" creationId="{4F5A6343-0ADD-C785-E40F-8A817525CEA9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2"/>
        </pc:sldMkLst>
        <pc:spChg chg="add del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2" creationId="{F70E779A-D99B-93EE-9B2F-A2284299120C}"/>
          </ac:spMkLst>
        </pc:spChg>
        <pc:spChg chg="add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3" creationId="{E6898785-41FB-D922-0D29-0408DDCAFE0A}"/>
          </ac:spMkLst>
        </pc:spChg>
        <pc:spChg chg="del 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02"/>
            <ac:spMk id="6" creationId="{B7F836BA-D189-B431-8FE0-56F9FEE71F32}"/>
          </ac:spMkLst>
        </pc:spChg>
        <pc:spChg chg="mod ord">
          <ac:chgData name="Soheil Abbasloo" userId="d71572ce-aea6-4a3a-9d7a-c1bc96c12f67" providerId="ADAL" clId="{ED41F9C1-8274-4F08-8693-1523C4FF26CB}" dt="2022-08-12T19:07:12.704" v="2457" actId="20577"/>
          <ac:spMkLst>
            <pc:docMk/>
            <pc:sldMk cId="0" sldId="302"/>
            <ac:spMk id="53250" creationId="{1C702CD1-20FF-3DB2-EBFD-1946DB6AF933}"/>
          </ac:spMkLst>
        </pc:spChg>
        <pc:spChg chg="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53252" creationId="{C6825AAF-9963-0741-D78C-573AF7A510C8}"/>
          </ac:spMkLst>
        </pc:spChg>
      </pc:sldChg>
      <pc:sldChg chg="addSp delSp modSp add del mod modMedia modClrScheme delAnim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3"/>
        </pc:sldMkLst>
        <pc:spChg chg="add mod">
          <ac:chgData name="Soheil Abbasloo" userId="d71572ce-aea6-4a3a-9d7a-c1bc96c12f67" providerId="ADAL" clId="{ED41F9C1-8274-4F08-8693-1523C4FF26CB}" dt="2022-08-12T19:46:55.108" v="3207" actId="20577"/>
          <ac:spMkLst>
            <pc:docMk/>
            <pc:sldMk cId="0" sldId="303"/>
            <ac:spMk id="8" creationId="{6C0C5A42-9B82-50AE-CDC7-E8D6C3ECCE2D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4" creationId="{0488E3D9-7F53-167C-A3C7-F1E03426ED88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5" creationId="{64168C54-CF0D-90DF-FFCB-0DA1B24205DC}"/>
          </ac:spMkLst>
        </pc:spChg>
        <pc:spChg chg="mod ord">
          <ac:chgData name="Soheil Abbasloo" userId="d71572ce-aea6-4a3a-9d7a-c1bc96c12f67" providerId="ADAL" clId="{ED41F9C1-8274-4F08-8693-1523C4FF26CB}" dt="2022-08-12T19:36:26.091" v="3130" actId="14100"/>
          <ac:spMkLst>
            <pc:docMk/>
            <pc:sldMk cId="0" sldId="303"/>
            <ac:spMk id="848899" creationId="{DAD69880-B517-3C94-93AE-B8FA84D8C6F5}"/>
          </ac:spMkLst>
        </pc:spChg>
        <pc:graphicFrameChg chg="add mod modGraphic">
          <ac:chgData name="Soheil Abbasloo" userId="d71572ce-aea6-4a3a-9d7a-c1bc96c12f67" providerId="ADAL" clId="{ED41F9C1-8274-4F08-8693-1523C4FF26CB}" dt="2022-08-12T19:36:34.652" v="3132" actId="14100"/>
          <ac:graphicFrameMkLst>
            <pc:docMk/>
            <pc:sldMk cId="0" sldId="303"/>
            <ac:graphicFrameMk id="2" creationId="{05B7A72D-918B-4674-B118-2AAAE6B86F04}"/>
          </ac:graphicFrameMkLst>
        </pc:graphicFrameChg>
        <pc:picChg chg="add del mod">
          <ac:chgData name="Soheil Abbasloo" userId="d71572ce-aea6-4a3a-9d7a-c1bc96c12f67" providerId="ADAL" clId="{ED41F9C1-8274-4F08-8693-1523C4FF26CB}" dt="2022-08-12T19:08:51.703" v="2462" actId="26606"/>
          <ac:picMkLst>
            <pc:docMk/>
            <pc:sldMk cId="0" sldId="303"/>
            <ac:picMk id="848901" creationId="{78268134-BB32-76BA-A4D4-743D9ED0EF7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4"/>
        </pc:sldMkLst>
        <pc:spChg chg="add del mod ord">
          <ac:chgData name="Soheil Abbasloo" userId="d71572ce-aea6-4a3a-9d7a-c1bc96c12f67" providerId="ADAL" clId="{ED41F9C1-8274-4F08-8693-1523C4FF26CB}" dt="2022-08-12T19:32:00.360" v="3050" actId="700"/>
          <ac:spMkLst>
            <pc:docMk/>
            <pc:sldMk cId="0" sldId="304"/>
            <ac:spMk id="2" creationId="{184DE079-803C-188C-CC72-EC810A5D22E3}"/>
          </ac:spMkLst>
        </pc:spChg>
        <pc:spChg chg="add del mod ord">
          <ac:chgData name="Soheil Abbasloo" userId="d71572ce-aea6-4a3a-9d7a-c1bc96c12f67" providerId="ADAL" clId="{ED41F9C1-8274-4F08-8693-1523C4FF26CB}" dt="2022-08-12T19:32:02.951" v="3051" actId="478"/>
          <ac:spMkLst>
            <pc:docMk/>
            <pc:sldMk cId="0" sldId="304"/>
            <ac:spMk id="3" creationId="{7F308F35-3A69-62D9-7BC7-278556960869}"/>
          </ac:spMkLst>
        </pc:spChg>
        <pc:spChg chg="add mod ord">
          <ac:chgData name="Soheil Abbasloo" userId="d71572ce-aea6-4a3a-9d7a-c1bc96c12f67" providerId="ADAL" clId="{ED41F9C1-8274-4F08-8693-1523C4FF26CB}" dt="2022-08-12T19:32:28.075" v="3055"/>
          <ac:spMkLst>
            <pc:docMk/>
            <pc:sldMk cId="0" sldId="304"/>
            <ac:spMk id="4" creationId="{1EFEF46D-7122-62BC-5A48-5A97DCDBCD0C}"/>
          </ac:spMkLst>
        </pc:spChg>
        <pc:spChg chg="add del mod ord">
          <ac:chgData name="Soheil Abbasloo" userId="d71572ce-aea6-4a3a-9d7a-c1bc96c12f67" providerId="ADAL" clId="{ED41F9C1-8274-4F08-8693-1523C4FF26CB}" dt="2022-08-12T19:45:55.346" v="3198" actId="478"/>
          <ac:spMkLst>
            <pc:docMk/>
            <pc:sldMk cId="0" sldId="304"/>
            <ac:spMk id="5" creationId="{2044BC42-DD84-D200-181E-B93070D4AB87}"/>
          </ac:spMkLst>
        </pc:spChg>
        <pc:spChg chg="add del mod">
          <ac:chgData name="Soheil Abbasloo" userId="d71572ce-aea6-4a3a-9d7a-c1bc96c12f67" providerId="ADAL" clId="{ED41F9C1-8274-4F08-8693-1523C4FF26CB}" dt="2022-08-12T19:54:43.116" v="3457" actId="478"/>
          <ac:spMkLst>
            <pc:docMk/>
            <pc:sldMk cId="0" sldId="304"/>
            <ac:spMk id="44" creationId="{4A83F5ED-59E8-5D9B-3F15-57F7FFC9B665}"/>
          </ac:spMkLst>
        </pc:spChg>
        <pc:spChg chg="add del mod">
          <ac:chgData name="Soheil Abbasloo" userId="d71572ce-aea6-4a3a-9d7a-c1bc96c12f67" providerId="ADAL" clId="{ED41F9C1-8274-4F08-8693-1523C4FF26CB}" dt="2022-08-12T19:58:15.506" v="3538" actId="478"/>
          <ac:spMkLst>
            <pc:docMk/>
            <pc:sldMk cId="0" sldId="304"/>
            <ac:spMk id="46" creationId="{3E402551-1C5D-CD8F-8C89-F18F034AB8BA}"/>
          </ac:spMkLst>
        </pc:spChg>
        <pc:spChg chg="del mod ord">
          <ac:chgData name="Soheil Abbasloo" userId="d71572ce-aea6-4a3a-9d7a-c1bc96c12f67" providerId="ADAL" clId="{ED41F9C1-8274-4F08-8693-1523C4FF26CB}" dt="2022-08-12T19:32:23.347" v="3053" actId="478"/>
          <ac:spMkLst>
            <pc:docMk/>
            <pc:sldMk cId="0" sldId="304"/>
            <ac:spMk id="56322" creationId="{7BBE7D4C-A614-CB92-8457-A496EB10A97F}"/>
          </ac:spMkLst>
        </pc:spChg>
        <pc:spChg chg="mod ord">
          <ac:chgData name="Soheil Abbasloo" userId="d71572ce-aea6-4a3a-9d7a-c1bc96c12f67" providerId="ADAL" clId="{ED41F9C1-8274-4F08-8693-1523C4FF26CB}" dt="2022-08-12T19:32:26.533" v="3054" actId="700"/>
          <ac:spMkLst>
            <pc:docMk/>
            <pc:sldMk cId="0" sldId="304"/>
            <ac:spMk id="56323" creationId="{38CF2612-9629-F20C-C884-52FE1AE958B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4" creationId="{3CD1D580-63B8-0809-FDA9-34328B51088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5" creationId="{3E7E394E-2BE3-53D2-8414-439098C4BB7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8" creationId="{4945BE69-EB37-CF7A-E758-3EDB5224C18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9" creationId="{19FB781D-3A2E-50B4-B5B6-12E5E71EE7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0" creationId="{25FE867E-A8CF-6857-6903-8587D37DB2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1" creationId="{40B8225F-8111-0995-3298-B0129A04265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2" creationId="{A8EB0579-6D47-9B33-159B-768BC741463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3" creationId="{054739D7-4012-2FD9-18D6-7C9D1CE459E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4" creationId="{C893A604-7EB7-8380-2279-76C388DFC9A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5" creationId="{E2596749-3A78-1240-646E-A64053DAB4FA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6" creationId="{F4A85FB1-2B39-07A0-39D9-6504751A2DC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7" creationId="{C464A941-955B-C8A2-1E0C-3576433B2C9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8" creationId="{B7B608CE-6FF2-764D-BC27-F0C89BA8985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9" creationId="{14998881-C6F6-CF99-3076-E08D1F7970F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0" creationId="{2E79BEBD-D39D-D29A-D389-758687E109D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2" creationId="{7C574585-5CFC-824B-F1D5-A6395C6E6C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3" creationId="{5B1E64E9-5C48-8142-5D45-6C79FC045FF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4" creationId="{DB57E5E2-FE8F-A131-16FB-23EFD89761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5" creationId="{052A66FC-9F1D-C0F1-E5D7-7CB20E7BEEE1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7" creationId="{867216B6-1530-B75F-5632-DD03B7974A8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8" creationId="{BB6495D9-3708-A92B-441D-0E2C43EA832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9" creationId="{8F2A79A4-ACAF-EF8D-6785-021CA0426B4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1" creationId="{F26F44DC-49D0-1593-6227-548252B6424C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2" creationId="{E129581B-916A-3627-AF9F-B61DE2D4694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3" creationId="{6F4EB1E2-C468-0E61-CB9F-0E9D9FCA581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4" creationId="{99E1985A-B74F-672F-469D-1512D8EA3459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6" creationId="{D43A672B-EABE-7F45-4982-25948BB39023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7" creationId="{F666B7C1-90FD-75AD-8A0B-18EFBAB7A5CF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8" creationId="{A19F320B-F5B3-E036-795A-CB658654045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27" creationId="{6240C337-A35C-2CA4-ACB8-044DE98678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37" creationId="{A548DBB0-7895-39C5-3B10-E1995245F3AE}"/>
          </ac:spMkLst>
        </pc:spChg>
        <pc:grpChg chg="add 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8" creationId="{3D08566B-8A16-88CB-CB11-4748AFB88A8E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6" creationId="{BDF0CB93-283F-75DA-6467-E007BFB9EFB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7" creationId="{6724FE2E-0671-3242-3A2F-5EC14764C0D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41" creationId="{7115FF16-2F0D-5B5A-E808-1500B56F1C6A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50" creationId="{F7D89341-3D35-03CC-E51A-F6DE5407325A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5"/>
        </pc:sldMkLst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2" creationId="{23256E7F-4F87-6371-90F6-FD16772609F4}"/>
          </ac:spMkLst>
        </pc:spChg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3" creationId="{E18575D4-E3E1-0788-49EC-FAE753C8EE0D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5"/>
            <ac:spMk id="236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6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" creationId="{861FF8A3-6E16-83E3-A39C-7D9E8AAECECC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3" creationId="{BAEF51A5-E7E8-4086-9BC8-3ABD31188042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40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7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" creationId="{5C8B4DF3-0F29-3A01-B9BB-9C61C16924BD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3" creationId="{908EC10F-09C4-46AF-F719-E9FDC30E4728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427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23:16.781" v="6884" actId="5793"/>
        <pc:sldMkLst>
          <pc:docMk/>
          <pc:sldMk cId="0" sldId="308"/>
        </pc:sldMkLst>
        <pc:spChg chg="mod ord">
          <ac:chgData name="Soheil Abbasloo" userId="d71572ce-aea6-4a3a-9d7a-c1bc96c12f67" providerId="ADAL" clId="{ED41F9C1-8274-4F08-8693-1523C4FF26CB}" dt="2022-08-17T17:19:40.051" v="6840" actId="255"/>
          <ac:spMkLst>
            <pc:docMk/>
            <pc:sldMk cId="0" sldId="308"/>
            <ac:spMk id="2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16.781" v="6884" actId="5793"/>
          <ac:spMkLst>
            <pc:docMk/>
            <pc:sldMk cId="0" sldId="308"/>
            <ac:spMk id="24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0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2" creationId="{ECC2DE8B-0E80-2016-5B08-366CA8B0A72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3" creationId="{6FFEFF10-116A-33E2-3537-3CC76D2E47F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2" creationId="{76883BD7-C6D6-6108-1E7C-A51DA80F823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3" creationId="{4D0F3775-35BA-2BA0-2C83-A58E0BACF1B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250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1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2" creationId="{BEBE80FD-F74B-65AA-46F4-F7EAD1676699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3" creationId="{4B92871C-6E49-1F2F-4FDA-10683E9A9F4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25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2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2" creationId="{A65D6D73-4BB4-3706-68FA-D46AD8DB5D20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3" creationId="{6107CF63-7CFA-9C3D-B1B7-696FA8079752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259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3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2" creationId="{54AA7523-C1EC-9C17-2783-C1717832F2B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3" creationId="{1169D6B1-E7E2-A58F-0D74-7CFCB575B25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263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4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2" creationId="{8F2C34F6-7996-2843-1F46-58F4BA4A148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3" creationId="{D98E1827-E0C7-477A-138F-3A5F380AF4EB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268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5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2" creationId="{86529F52-052E-5845-EF89-58AE8AF06D83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3" creationId="{19E82EB0-9B7E-CDB8-4405-25FB11C77EA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272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6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2" creationId="{89D9D318-6BA2-592A-DD44-12B8F8B3CBF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3" creationId="{A5613B07-B438-FE8B-04A8-546986D89E6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277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7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2" creationId="{4D78097C-513F-D424-D398-D69E64A4938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3" creationId="{6D0106F4-CC94-FEC2-5E4C-53E6F8BB0C9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281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8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" creationId="{8C323A5C-4FC5-BEB2-F167-DCBD99DF9B61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3" creationId="{6DEC27A7-BC61-AC6B-DC01-035AC20FBC7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86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2" creationId="{C4D78DA0-8C83-CA93-F293-87EF14467C46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3" creationId="{F01A295F-C707-0AD6-3563-D14C27490A98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29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0" creationId="{36360151-D98E-B35F-D277-CF84C62BD02B}"/>
          </ac:spMkLst>
        </pc:spChg>
        <pc:spChg chg="mod ord">
          <ac:chgData name="Soheil Abbasloo" userId="d71572ce-aea6-4a3a-9d7a-c1bc96c12f67" providerId="ADAL" clId="{ED41F9C1-8274-4F08-8693-1523C4FF26CB}" dt="2022-08-12T20:38:58.481" v="4236" actId="14100"/>
          <ac:spMkLst>
            <pc:docMk/>
            <pc:sldMk cId="0" sldId="319"/>
            <ac:spMk id="58371" creationId="{9BF6A223-C38B-7B09-E59F-797DAF2326F2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2" creationId="{450519A7-6F8E-3AD0-6C40-D7308F4F2DBE}"/>
          </ac:spMkLst>
        </pc:spChg>
      </pc:sldChg>
      <pc:sldChg chg="addSp delSp modSp add del mod or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2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2" creationId="{60C2970D-AC2E-9576-21CA-DD8D41FA081D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3" creationId="{F93BD225-301C-4275-39C0-1D1BCF9D799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295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4" creationId="{91BA928E-5E5F-29E9-A18E-586F0052F5DF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6" creationId="{B3EE6CEB-EE3E-7770-F292-B24B38C467A3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874499" creationId="{55A5F6C2-1817-3E7A-7CB3-1D95E18C5EB9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21"/>
        </pc:sldMkLst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4" creationId="{53436034-BB52-B1A5-C9E4-2CFF11521C07}"/>
          </ac:spMkLst>
        </pc:spChg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6" creationId="{56E4A2D7-2D59-C416-6A48-A269A12ED408}"/>
          </ac:spMkLst>
        </pc:spChg>
        <pc:spChg chg="mod ord">
          <ac:chgData name="Soheil Abbasloo" userId="d71572ce-aea6-4a3a-9d7a-c1bc96c12f67" providerId="ADAL" clId="{ED41F9C1-8274-4F08-8693-1523C4FF26CB}" dt="2022-08-12T21:03:56.452" v="4564" actId="404"/>
          <ac:spMkLst>
            <pc:docMk/>
            <pc:sldMk cId="0" sldId="321"/>
            <ac:spMk id="899075" creationId="{14D16A27-3C6F-C648-8EFF-967887D3381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2" creationId="{BDF1B19F-AEA5-3EBB-8439-970FABA9287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3" creationId="{C258ED75-0629-F969-3C9F-CA01A01A614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300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2" creationId="{CA22DECD-AC09-DE5E-7757-5FBB4ABAD8AA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3" creationId="{1100E747-BABA-F1E0-381C-DEC4EFE866AD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304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02:23.209" v="4520" actId="113"/>
          <ac:spMkLst>
            <pc:docMk/>
            <pc:sldMk cId="0" sldId="323"/>
            <ac:spMk id="76802" creationId="{A1026274-3B82-BD6C-B3BE-871C4AB4A304}"/>
          </ac:spMkLst>
        </pc:spChg>
        <pc:spChg chg="mod ord">
          <ac:chgData name="Soheil Abbasloo" userId="d71572ce-aea6-4a3a-9d7a-c1bc96c12f67" providerId="ADAL" clId="{ED41F9C1-8274-4F08-8693-1523C4FF26CB}" dt="2022-08-12T20:43:05.083" v="4269" actId="5793"/>
          <ac:spMkLst>
            <pc:docMk/>
            <pc:sldMk cId="0" sldId="323"/>
            <ac:spMk id="76803" creationId="{05E9072E-63CF-17BD-7B91-5428D264604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3"/>
            <ac:spMk id="76804" creationId="{08D6D445-B7FF-ED7D-C1BA-D2705A225B41}"/>
          </ac:spMkLst>
        </pc:spChg>
        <pc:spChg chg="mod">
          <ac:chgData name="Soheil Abbasloo" userId="d71572ce-aea6-4a3a-9d7a-c1bc96c12f67" providerId="ADAL" clId="{ED41F9C1-8274-4F08-8693-1523C4FF26CB}" dt="2022-08-12T21:03:13.875" v="4549" actId="1035"/>
          <ac:spMkLst>
            <pc:docMk/>
            <pc:sldMk cId="0" sldId="323"/>
            <ac:spMk id="76825" creationId="{5879B96F-13DB-DD0E-CBD7-2E14A9C851BE}"/>
          </ac:spMkLst>
        </pc:spChg>
        <pc:spChg chg="mod">
          <ac:chgData name="Soheil Abbasloo" userId="d71572ce-aea6-4a3a-9d7a-c1bc96c12f67" providerId="ADAL" clId="{ED41F9C1-8274-4F08-8693-1523C4FF26CB}" dt="2022-08-12T21:03:08.385" v="4543" actId="14100"/>
          <ac:spMkLst>
            <pc:docMk/>
            <pc:sldMk cId="0" sldId="323"/>
            <ac:spMk id="76827" creationId="{D9BBC0DF-D244-2ED3-9A60-8FC963618DEF}"/>
          </ac:spMkLst>
        </pc:spChg>
        <pc:spChg chg="mod">
          <ac:chgData name="Soheil Abbasloo" userId="d71572ce-aea6-4a3a-9d7a-c1bc96c12f67" providerId="ADAL" clId="{ED41F9C1-8274-4F08-8693-1523C4FF26CB}" dt="2022-08-12T21:02:51.953" v="4535" actId="1036"/>
          <ac:spMkLst>
            <pc:docMk/>
            <pc:sldMk cId="0" sldId="323"/>
            <ac:spMk id="76829" creationId="{A2EF3F48-6836-D070-BEEA-598EA9D2847B}"/>
          </ac:spMkLst>
        </pc:spChg>
        <pc:spChg chg="mod">
          <ac:chgData name="Soheil Abbasloo" userId="d71572ce-aea6-4a3a-9d7a-c1bc96c12f67" providerId="ADAL" clId="{ED41F9C1-8274-4F08-8693-1523C4FF26CB}" dt="2022-08-12T21:03:20.209" v="4550" actId="14100"/>
          <ac:spMkLst>
            <pc:docMk/>
            <pc:sldMk cId="0" sldId="323"/>
            <ac:spMk id="76837" creationId="{1549197C-D6DF-3AFB-B1F7-87B73D69F66C}"/>
          </ac:spMkLst>
        </pc:spChg>
        <pc:spChg chg="mod">
          <ac:chgData name="Soheil Abbasloo" userId="d71572ce-aea6-4a3a-9d7a-c1bc96c12f67" providerId="ADAL" clId="{ED41F9C1-8274-4F08-8693-1523C4FF26CB}" dt="2022-08-12T21:03:23.666" v="4554" actId="1037"/>
          <ac:spMkLst>
            <pc:docMk/>
            <pc:sldMk cId="0" sldId="323"/>
            <ac:spMk id="76847" creationId="{8A59F24E-DDD8-9D8E-F5E6-2140CD362763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2" creationId="{C6E5C7CB-C725-28F5-409F-43D82AB6479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3" creationId="{8D49802B-2A78-6C93-431C-4075CEC64767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309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2" creationId="{DA3C5A99-8213-A5CC-15FC-8BB4C68447DD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" creationId="{242F01E0-98B2-B1FA-0BFC-3BE2A156D07B}"/>
          </ac:spMkLst>
        </pc:spChg>
        <pc:spChg chg="add mod">
          <ac:chgData name="Soheil Abbasloo" userId="d71572ce-aea6-4a3a-9d7a-c1bc96c12f67" providerId="ADAL" clId="{ED41F9C1-8274-4F08-8693-1523C4FF26CB}" dt="2022-08-12T21:32:15.642" v="5250"/>
          <ac:spMkLst>
            <pc:docMk/>
            <pc:sldMk cId="0" sldId="325"/>
            <ac:spMk id="16" creationId="{A453C276-F61C-06E6-BC9F-3A41EEBDA901}"/>
          </ac:spMkLst>
        </pc:spChg>
        <pc:spChg chg="add mod">
          <ac:chgData name="Soheil Abbasloo" userId="d71572ce-aea6-4a3a-9d7a-c1bc96c12f67" providerId="ADAL" clId="{ED41F9C1-8274-4F08-8693-1523C4FF26CB}" dt="2022-08-12T21:21:14.989" v="4949" actId="207"/>
          <ac:spMkLst>
            <pc:docMk/>
            <pc:sldMk cId="0" sldId="325"/>
            <ac:spMk id="36" creationId="{652379FC-C0D1-3A82-A4B5-24F9D8C0EAA1}"/>
          </ac:spMkLst>
        </pc:spChg>
        <pc:spChg chg="add mod">
          <ac:chgData name="Soheil Abbasloo" userId="d71572ce-aea6-4a3a-9d7a-c1bc96c12f67" providerId="ADAL" clId="{ED41F9C1-8274-4F08-8693-1523C4FF26CB}" dt="2022-08-12T21:31:18.193" v="5244" actId="404"/>
          <ac:spMkLst>
            <pc:docMk/>
            <pc:sldMk cId="0" sldId="325"/>
            <ac:spMk id="41" creationId="{215A40E1-30DB-62FC-6613-E680943429A1}"/>
          </ac:spMkLst>
        </pc:spChg>
        <pc:spChg chg="add del mod">
          <ac:chgData name="Soheil Abbasloo" userId="d71572ce-aea6-4a3a-9d7a-c1bc96c12f67" providerId="ADAL" clId="{ED41F9C1-8274-4F08-8693-1523C4FF26CB}" dt="2022-08-12T21:30:53.164" v="5238" actId="404"/>
          <ac:spMkLst>
            <pc:docMk/>
            <pc:sldMk cId="0" sldId="325"/>
            <ac:spMk id="71" creationId="{A157A6C6-C7DE-1F42-5B14-37070310DE8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13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0" creationId="{D7324D57-5CF8-1378-F09A-99ABE47705F9}"/>
          </ac:spMkLst>
        </pc:spChg>
        <pc:spChg chg="mod ord">
          <ac:chgData name="Soheil Abbasloo" userId="d71572ce-aea6-4a3a-9d7a-c1bc96c12f67" providerId="ADAL" clId="{ED41F9C1-8274-4F08-8693-1523C4FF26CB}" dt="2022-08-12T21:33:45.908" v="5269" actId="403"/>
          <ac:spMkLst>
            <pc:docMk/>
            <pc:sldMk cId="0" sldId="325"/>
            <ac:spMk id="78851" creationId="{11FB9309-E1DD-12C2-C3F5-0DFA0BDFCDCE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2" creationId="{3E7E2ACB-84CF-89EC-AEFB-A74930CF749C}"/>
          </ac:spMkLst>
        </pc:spChg>
        <pc:spChg chg="mod">
          <ac:chgData name="Soheil Abbasloo" userId="d71572ce-aea6-4a3a-9d7a-c1bc96c12f67" providerId="ADAL" clId="{ED41F9C1-8274-4F08-8693-1523C4FF26CB}" dt="2022-08-12T21:27:50.538" v="5125" actId="20577"/>
          <ac:spMkLst>
            <pc:docMk/>
            <pc:sldMk cId="0" sldId="325"/>
            <ac:spMk id="78854" creationId="{EA216DC9-E83E-CE01-0577-EE7BFC2B9405}"/>
          </ac:spMkLst>
        </pc:spChg>
        <pc:spChg chg="mod">
          <ac:chgData name="Soheil Abbasloo" userId="d71572ce-aea6-4a3a-9d7a-c1bc96c12f67" providerId="ADAL" clId="{ED41F9C1-8274-4F08-8693-1523C4FF26CB}" dt="2022-08-12T21:16:30.553" v="4813" actId="404"/>
          <ac:spMkLst>
            <pc:docMk/>
            <pc:sldMk cId="0" sldId="325"/>
            <ac:spMk id="78855" creationId="{264704E8-8616-AE96-1791-3F7A83263782}"/>
          </ac:spMkLst>
        </pc:spChg>
        <pc:spChg chg="mod">
          <ac:chgData name="Soheil Abbasloo" userId="d71572ce-aea6-4a3a-9d7a-c1bc96c12f67" providerId="ADAL" clId="{ED41F9C1-8274-4F08-8693-1523C4FF26CB}" dt="2022-08-12T21:16:48.747" v="4823" actId="1076"/>
          <ac:spMkLst>
            <pc:docMk/>
            <pc:sldMk cId="0" sldId="325"/>
            <ac:spMk id="78856" creationId="{971C7F67-CEC3-6770-6593-D3094920BDE0}"/>
          </ac:spMkLst>
        </pc:spChg>
        <pc:spChg chg="mod">
          <ac:chgData name="Soheil Abbasloo" userId="d71572ce-aea6-4a3a-9d7a-c1bc96c12f67" providerId="ADAL" clId="{ED41F9C1-8274-4F08-8693-1523C4FF26CB}" dt="2022-08-12T21:25:08.544" v="5040" actId="20577"/>
          <ac:spMkLst>
            <pc:docMk/>
            <pc:sldMk cId="0" sldId="325"/>
            <ac:spMk id="78857" creationId="{AD0865E9-4D76-3471-ED72-95F700AD43BE}"/>
          </ac:spMkLst>
        </pc:spChg>
        <pc:spChg chg="mod">
          <ac:chgData name="Soheil Abbasloo" userId="d71572ce-aea6-4a3a-9d7a-c1bc96c12f67" providerId="ADAL" clId="{ED41F9C1-8274-4F08-8693-1523C4FF26CB}" dt="2022-08-12T21:25:22.334" v="5057" actId="20577"/>
          <ac:spMkLst>
            <pc:docMk/>
            <pc:sldMk cId="0" sldId="325"/>
            <ac:spMk id="78858" creationId="{42C846CE-F711-21A1-BEA3-1A12ED6EDABC}"/>
          </ac:spMkLst>
        </pc:spChg>
        <pc:spChg chg="mod">
          <ac:chgData name="Soheil Abbasloo" userId="d71572ce-aea6-4a3a-9d7a-c1bc96c12f67" providerId="ADAL" clId="{ED41F9C1-8274-4F08-8693-1523C4FF26CB}" dt="2022-08-12T21:20:07.586" v="4874" actId="20577"/>
          <ac:spMkLst>
            <pc:docMk/>
            <pc:sldMk cId="0" sldId="325"/>
            <ac:spMk id="78859" creationId="{2CC7BEC8-20F7-3F10-18A3-7B8D629D263D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0" creationId="{BAF329E7-CD69-F351-B089-CB20F7D3C8CC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1" creationId="{CAE69AF8-5D86-8D72-03B2-9B15408823E1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2" creationId="{507E9174-90D1-63F1-E9CE-C413EE910491}"/>
          </ac:spMkLst>
        </pc:spChg>
        <pc:spChg chg="mod">
          <ac:chgData name="Soheil Abbasloo" userId="d71572ce-aea6-4a3a-9d7a-c1bc96c12f67" providerId="ADAL" clId="{ED41F9C1-8274-4F08-8693-1523C4FF26CB}" dt="2022-08-12T21:20:57.113" v="4947" actId="1037"/>
          <ac:spMkLst>
            <pc:docMk/>
            <pc:sldMk cId="0" sldId="325"/>
            <ac:spMk id="78863" creationId="{9F27A9DC-34AD-F5D0-59E9-5F12392F17E2}"/>
          </ac:spMkLst>
        </pc:spChg>
        <pc:spChg chg="del mod">
          <ac:chgData name="Soheil Abbasloo" userId="d71572ce-aea6-4a3a-9d7a-c1bc96c12f67" providerId="ADAL" clId="{ED41F9C1-8274-4F08-8693-1523C4FF26CB}" dt="2022-08-12T21:13:46.485" v="4600" actId="478"/>
          <ac:spMkLst>
            <pc:docMk/>
            <pc:sldMk cId="0" sldId="325"/>
            <ac:spMk id="78869" creationId="{D1A93671-DCC4-02AB-879A-61A4A3FDB32A}"/>
          </ac:spMkLst>
        </pc:spChg>
        <pc:spChg chg="mod">
          <ac:chgData name="Soheil Abbasloo" userId="d71572ce-aea6-4a3a-9d7a-c1bc96c12f67" providerId="ADAL" clId="{ED41F9C1-8274-4F08-8693-1523C4FF26CB}" dt="2022-08-12T21:21:20.341" v="4950" actId="208"/>
          <ac:spMkLst>
            <pc:docMk/>
            <pc:sldMk cId="0" sldId="325"/>
            <ac:spMk id="78870" creationId="{C634363C-7E02-4F72-D91B-CE116CF016B6}"/>
          </ac:spMkLst>
        </pc:spChg>
        <pc:spChg chg="mod">
          <ac:chgData name="Soheil Abbasloo" userId="d71572ce-aea6-4a3a-9d7a-c1bc96c12f67" providerId="ADAL" clId="{ED41F9C1-8274-4F08-8693-1523C4FF26CB}" dt="2022-08-12T21:20:04.733" v="4872" actId="20577"/>
          <ac:spMkLst>
            <pc:docMk/>
            <pc:sldMk cId="0" sldId="325"/>
            <ac:spMk id="78871" creationId="{1D1EAB4A-E6D7-2A96-E0A5-1F303A23BADE}"/>
          </ac:spMkLst>
        </pc:spChg>
        <pc:spChg chg="del mod">
          <ac:chgData name="Soheil Abbasloo" userId="d71572ce-aea6-4a3a-9d7a-c1bc96c12f67" providerId="ADAL" clId="{ED41F9C1-8274-4F08-8693-1523C4FF26CB}" dt="2022-08-12T21:10:27.918" v="4570" actId="478"/>
          <ac:spMkLst>
            <pc:docMk/>
            <pc:sldMk cId="0" sldId="325"/>
            <ac:spMk id="901124" creationId="{4E044CE9-8362-D1D8-E94F-11C4FCDAEB22}"/>
          </ac:spMkLst>
        </pc:spChg>
        <pc:graphicFrameChg chg="add mod modGraphic">
          <ac:chgData name="Soheil Abbasloo" userId="d71572ce-aea6-4a3a-9d7a-c1bc96c12f67" providerId="ADAL" clId="{ED41F9C1-8274-4F08-8693-1523C4FF26CB}" dt="2022-08-12T21:31:10.116" v="5242" actId="1076"/>
          <ac:graphicFrameMkLst>
            <pc:docMk/>
            <pc:sldMk cId="0" sldId="325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22:41.648" v="4969" actId="478"/>
          <ac:cxnSpMkLst>
            <pc:docMk/>
            <pc:sldMk cId="0" sldId="325"/>
            <ac:cxnSpMk id="4" creationId="{30D905C0-B6C2-71EF-296D-51EE288E28C3}"/>
          </ac:cxnSpMkLst>
        </pc:cxnChg>
        <pc:cxnChg chg="add del mod">
          <ac:chgData name="Soheil Abbasloo" userId="d71572ce-aea6-4a3a-9d7a-c1bc96c12f67" providerId="ADAL" clId="{ED41F9C1-8274-4F08-8693-1523C4FF26CB}" dt="2022-08-12T21:22:54.634" v="4974" actId="478"/>
          <ac:cxnSpMkLst>
            <pc:docMk/>
            <pc:sldMk cId="0" sldId="325"/>
            <ac:cxnSpMk id="9" creationId="{2CB6CCAE-9762-4AFB-47ED-EFDD802312AC}"/>
          </ac:cxnSpMkLst>
        </pc:cxnChg>
        <pc:cxnChg chg="add mod">
          <ac:chgData name="Soheil Abbasloo" userId="d71572ce-aea6-4a3a-9d7a-c1bc96c12f67" providerId="ADAL" clId="{ED41F9C1-8274-4F08-8693-1523C4FF26CB}" dt="2022-08-12T21:22:06.935" v="4957" actId="208"/>
          <ac:cxnSpMkLst>
            <pc:docMk/>
            <pc:sldMk cId="0" sldId="325"/>
            <ac:cxnSpMk id="25" creationId="{1EA836F7-3AA1-3FE1-6BD9-7AADAB526D02}"/>
          </ac:cxnSpMkLst>
        </pc:cxnChg>
        <pc:cxnChg chg="add del mod">
          <ac:chgData name="Soheil Abbasloo" userId="d71572ce-aea6-4a3a-9d7a-c1bc96c12f67" providerId="ADAL" clId="{ED41F9C1-8274-4F08-8693-1523C4FF26CB}" dt="2022-08-12T21:13:07.360" v="4592" actId="478"/>
          <ac:cxnSpMkLst>
            <pc:docMk/>
            <pc:sldMk cId="0" sldId="325"/>
            <ac:cxnSpMk id="28" creationId="{C2C57B5C-788F-F20D-027A-D36A1B2E9EB3}"/>
          </ac:cxnSpMkLst>
        </pc:cxnChg>
        <pc:cxnChg chg="add mod">
          <ac:chgData name="Soheil Abbasloo" userId="d71572ce-aea6-4a3a-9d7a-c1bc96c12f67" providerId="ADAL" clId="{ED41F9C1-8274-4F08-8693-1523C4FF26CB}" dt="2022-08-12T21:22:24.743" v="4962" actId="14100"/>
          <ac:cxnSpMkLst>
            <pc:docMk/>
            <pc:sldMk cId="0" sldId="325"/>
            <ac:cxnSpMk id="51" creationId="{985BA4E8-5497-66E9-6307-49515601444A}"/>
          </ac:cxnSpMkLst>
        </pc:cxnChg>
        <pc:cxnChg chg="add mod">
          <ac:chgData name="Soheil Abbasloo" userId="d71572ce-aea6-4a3a-9d7a-c1bc96c12f67" providerId="ADAL" clId="{ED41F9C1-8274-4F08-8693-1523C4FF26CB}" dt="2022-08-12T21:22:30.994" v="4965" actId="14100"/>
          <ac:cxnSpMkLst>
            <pc:docMk/>
            <pc:sldMk cId="0" sldId="325"/>
            <ac:cxnSpMk id="55" creationId="{EE374595-E166-50C5-BADA-BDA32561038A}"/>
          </ac:cxnSpMkLst>
        </pc:cxnChg>
        <pc:cxnChg chg="add mod">
          <ac:chgData name="Soheil Abbasloo" userId="d71572ce-aea6-4a3a-9d7a-c1bc96c12f67" providerId="ADAL" clId="{ED41F9C1-8274-4F08-8693-1523C4FF26CB}" dt="2022-08-12T21:23:34.940" v="4985" actId="208"/>
          <ac:cxnSpMkLst>
            <pc:docMk/>
            <pc:sldMk cId="0" sldId="325"/>
            <ac:cxnSpMk id="58" creationId="{108EAF8A-C8DD-0351-7795-953D44D97143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1" creationId="{76341DB4-6038-DFF6-DB34-908751672EAC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4" creationId="{F2E93976-1F2B-D868-A000-3F34F9BF718E}"/>
          </ac:cxnSpMkLst>
        </pc:cxnChg>
        <pc:cxnChg chg="del mod">
          <ac:chgData name="Soheil Abbasloo" userId="d71572ce-aea6-4a3a-9d7a-c1bc96c12f67" providerId="ADAL" clId="{ED41F9C1-8274-4F08-8693-1523C4FF26CB}" dt="2022-08-12T21:21:50.512" v="4955" actId="478"/>
          <ac:cxnSpMkLst>
            <pc:docMk/>
            <pc:sldMk cId="0" sldId="325"/>
            <ac:cxnSpMk id="78864" creationId="{D0AEEC78-B96D-4AF8-EF2D-74844C64626C}"/>
          </ac:cxnSpMkLst>
        </pc:cxnChg>
        <pc:cxnChg chg="del mod">
          <ac:chgData name="Soheil Abbasloo" userId="d71572ce-aea6-4a3a-9d7a-c1bc96c12f67" providerId="ADAL" clId="{ED41F9C1-8274-4F08-8693-1523C4FF26CB}" dt="2022-08-12T21:21:49.762" v="4954" actId="478"/>
          <ac:cxnSpMkLst>
            <pc:docMk/>
            <pc:sldMk cId="0" sldId="325"/>
            <ac:cxnSpMk id="78865" creationId="{EBEBF735-D3D8-F5FE-3C42-49CCF34EF585}"/>
          </ac:cxnSpMkLst>
        </pc:cxnChg>
        <pc:cxnChg chg="del mod">
          <ac:chgData name="Soheil Abbasloo" userId="d71572ce-aea6-4a3a-9d7a-c1bc96c12f67" providerId="ADAL" clId="{ED41F9C1-8274-4F08-8693-1523C4FF26CB}" dt="2022-08-12T21:21:48.211" v="4952" actId="478"/>
          <ac:cxnSpMkLst>
            <pc:docMk/>
            <pc:sldMk cId="0" sldId="325"/>
            <ac:cxnSpMk id="78866" creationId="{29B30932-BE1C-C650-361A-AB96C616A0C6}"/>
          </ac:cxnSpMkLst>
        </pc:cxnChg>
        <pc:cxnChg chg="del mod">
          <ac:chgData name="Soheil Abbasloo" userId="d71572ce-aea6-4a3a-9d7a-c1bc96c12f67" providerId="ADAL" clId="{ED41F9C1-8274-4F08-8693-1523C4FF26CB}" dt="2022-08-12T21:21:49.179" v="4953" actId="478"/>
          <ac:cxnSpMkLst>
            <pc:docMk/>
            <pc:sldMk cId="0" sldId="325"/>
            <ac:cxnSpMk id="78867" creationId="{E9421EB4-7D16-BB94-5259-FCAA36BC4F44}"/>
          </ac:cxnSpMkLst>
        </pc:cxnChg>
        <pc:cxnChg chg="del mod">
          <ac:chgData name="Soheil Abbasloo" userId="d71572ce-aea6-4a3a-9d7a-c1bc96c12f67" providerId="ADAL" clId="{ED41F9C1-8274-4F08-8693-1523C4FF26CB}" dt="2022-08-12T21:11:28.161" v="4574" actId="478"/>
          <ac:cxnSpMkLst>
            <pc:docMk/>
            <pc:sldMk cId="0" sldId="325"/>
            <ac:cxnSpMk id="78868" creationId="{DEDE66F7-B1AD-2B9F-F840-B01640533DD2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2" creationId="{4902017C-0737-D11F-3B30-0937159031A8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3" creationId="{089E3A6F-F203-491E-6C73-1219E88C2812}"/>
          </ac:spMkLst>
        </pc:spChg>
        <pc:spChg chg="add del mod">
          <ac:chgData name="Soheil Abbasloo" userId="d71572ce-aea6-4a3a-9d7a-c1bc96c12f67" providerId="ADAL" clId="{ED41F9C1-8274-4F08-8693-1523C4FF26CB}" dt="2022-08-12T21:42:39.947" v="5313" actId="22"/>
          <ac:spMkLst>
            <pc:docMk/>
            <pc:sldMk cId="0" sldId="326"/>
            <ac:spMk id="14" creationId="{447B59FA-2F9E-7F38-671C-EE9B3119E6D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317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47:07.918" v="5428" actId="21"/>
          <ac:spMkLst>
            <pc:docMk/>
            <pc:sldMk cId="0" sldId="326"/>
            <ac:spMk id="80898" creationId="{F08F815D-C8E5-6D17-1CAA-FF0817D927D4}"/>
          </ac:spMkLst>
        </pc:spChg>
        <pc:spChg chg="mod ord">
          <ac:chgData name="Soheil Abbasloo" userId="d71572ce-aea6-4a3a-9d7a-c1bc96c12f67" providerId="ADAL" clId="{ED41F9C1-8274-4F08-8693-1523C4FF26CB}" dt="2022-08-12T21:44:15.110" v="5332" actId="21"/>
          <ac:spMkLst>
            <pc:docMk/>
            <pc:sldMk cId="0" sldId="326"/>
            <ac:spMk id="80899" creationId="{F484DCF6-F050-3668-2B0F-ABDDEEDAEAD8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6"/>
            <ac:spMk id="80900" creationId="{1455ADDF-7928-2E6A-1375-F410DA0D0976}"/>
          </ac:spMkLst>
        </pc:spChg>
        <pc:spChg chg="del mod">
          <ac:chgData name="Soheil Abbasloo" userId="d71572ce-aea6-4a3a-9d7a-c1bc96c12f67" providerId="ADAL" clId="{ED41F9C1-8274-4F08-8693-1523C4FF26CB}" dt="2022-08-12T21:43:37.864" v="5324" actId="478"/>
          <ac:spMkLst>
            <pc:docMk/>
            <pc:sldMk cId="0" sldId="326"/>
            <ac:spMk id="80901" creationId="{3468BAC5-7E75-6279-89C5-67147DEA980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2" creationId="{3E9CFC3A-5F6E-1EFB-B4C0-D58C77183FF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3" creationId="{86A02055-DFAE-028B-3EC7-A8DF478203C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4" creationId="{AFFACD2B-4420-B9D3-DF73-A61C80A7E9C8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5" creationId="{BD595DFF-E783-93A9-7EAC-6D071F5F118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6" creationId="{CF3ACB87-7340-366A-3D23-AE346C79E35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7" creationId="{76C5B8C4-9BE0-4899-2E34-0E51BAC715E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8" creationId="{49E33339-055E-BF09-C347-B144B7A8B6C7}"/>
          </ac:spMkLst>
        </pc:spChg>
        <pc:graphicFrameChg chg="add del mod modGraphic">
          <ac:chgData name="Soheil Abbasloo" userId="d71572ce-aea6-4a3a-9d7a-c1bc96c12f67" providerId="ADAL" clId="{ED41F9C1-8274-4F08-8693-1523C4FF26CB}" dt="2022-08-12T21:44:07.642" v="5330" actId="478"/>
          <ac:graphicFrameMkLst>
            <pc:docMk/>
            <pc:sldMk cId="0" sldId="326"/>
            <ac:graphicFrameMk id="15" creationId="{295F0695-C95E-6F63-867B-46CD9B68C8D7}"/>
          </ac:graphicFrameMkLst>
        </pc:graphicFrame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2" creationId="{98A0B029-88F9-0CF1-DD85-24A4FE42F12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3" creationId="{16A8D87E-4DE7-702F-8C5F-29E19300926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321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9:21:26.423" v="7074" actId="700"/>
        <pc:sldMkLst>
          <pc:docMk/>
          <pc:sldMk cId="0" sldId="330"/>
        </pc:sldMkLst>
        <pc:spChg chg="add del mo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0" sldId="330"/>
            <ac:spMk id="3" creationId="{E05BCB07-9B87-FF7A-4C88-C5563DB31882}"/>
          </ac:spMkLst>
        </pc:spChg>
        <pc:spChg chg="del mod ord">
          <ac:chgData name="Soheil Abbasloo" userId="d71572ce-aea6-4a3a-9d7a-c1bc96c12f67" providerId="ADAL" clId="{ED41F9C1-8274-4F08-8693-1523C4FF26CB}" dt="2022-08-17T17:34:40.343" v="7026" actId="478"/>
          <ac:spMkLst>
            <pc:docMk/>
            <pc:sldMk cId="0" sldId="330"/>
            <ac:spMk id="326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0" sldId="330"/>
            <ac:spMk id="32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6" creationId="{47978DB2-09F1-547A-74B8-ACC0EE96DA8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8" creationId="{5E6DFE19-7C16-5685-7496-5CAB26C5861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85763" creationId="{E734B403-D411-DA1D-69CD-7E0EC11580FE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31"/>
        </pc:sldMkLst>
        <pc:spChg chg="add del mod ord">
          <ac:chgData name="Soheil Abbasloo" userId="d71572ce-aea6-4a3a-9d7a-c1bc96c12f67" providerId="ADAL" clId="{ED41F9C1-8274-4F08-8693-1523C4FF26CB}" dt="2022-08-12T20:43:45.432" v="4270" actId="478"/>
          <ac:spMkLst>
            <pc:docMk/>
            <pc:sldMk cId="0" sldId="331"/>
            <ac:spMk id="2" creationId="{9F14F661-634E-F21F-13AF-CDF0FCF0603B}"/>
          </ac:spMkLst>
        </pc:spChg>
        <pc:spChg chg="add mod">
          <ac:chgData name="Soheil Abbasloo" userId="d71572ce-aea6-4a3a-9d7a-c1bc96c12f67" providerId="ADAL" clId="{ED41F9C1-8274-4F08-8693-1523C4FF26CB}" dt="2022-08-12T20:57:16.376" v="4355" actId="1035"/>
          <ac:spMkLst>
            <pc:docMk/>
            <pc:sldMk cId="0" sldId="331"/>
            <ac:spMk id="3" creationId="{168D7462-B991-6958-8A4E-A1B0F1AE2EAF}"/>
          </ac:spMkLst>
        </pc:spChg>
        <pc:spChg chg="add mod">
          <ac:chgData name="Soheil Abbasloo" userId="d71572ce-aea6-4a3a-9d7a-c1bc96c12f67" providerId="ADAL" clId="{ED41F9C1-8274-4F08-8693-1523C4FF26CB}" dt="2022-08-12T21:00:00.617" v="4466" actId="1076"/>
          <ac:spMkLst>
            <pc:docMk/>
            <pc:sldMk cId="0" sldId="331"/>
            <ac:spMk id="38" creationId="{EFCB533E-B9DD-6EB7-3A57-10F3A09C1D76}"/>
          </ac:spMkLst>
        </pc:spChg>
        <pc:spChg chg="add mod">
          <ac:chgData name="Soheil Abbasloo" userId="d71572ce-aea6-4a3a-9d7a-c1bc96c12f67" providerId="ADAL" clId="{ED41F9C1-8274-4F08-8693-1523C4FF26CB}" dt="2022-08-12T20:58:46.864" v="4395" actId="1076"/>
          <ac:spMkLst>
            <pc:docMk/>
            <pc:sldMk cId="0" sldId="331"/>
            <ac:spMk id="40" creationId="{44F258DF-61F2-6CBB-84D0-4DD5F5C9D610}"/>
          </ac:spMkLst>
        </pc:spChg>
        <pc:spChg chg="add 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41" creationId="{BB75B6BC-0B87-8AD5-409E-E663AE1E749D}"/>
          </ac:spMkLst>
        </pc:spChg>
        <pc:spChg chg="mod ord">
          <ac:chgData name="Soheil Abbasloo" userId="d71572ce-aea6-4a3a-9d7a-c1bc96c12f67" providerId="ADAL" clId="{ED41F9C1-8274-4F08-8693-1523C4FF26CB}" dt="2022-08-12T20:53:13.300" v="4318" actId="1076"/>
          <ac:spMkLst>
            <pc:docMk/>
            <pc:sldMk cId="0" sldId="331"/>
            <ac:spMk id="72706" creationId="{985E94AD-0C4F-A4B4-DA4C-8703B83B69D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31"/>
            <ac:spMk id="72707" creationId="{E83D7B10-041D-70A8-5F57-9FB874A44EE4}"/>
          </ac:spMkLst>
        </pc:spChg>
        <pc:spChg chg="mod">
          <ac:chgData name="Soheil Abbasloo" userId="d71572ce-aea6-4a3a-9d7a-c1bc96c12f67" providerId="ADAL" clId="{ED41F9C1-8274-4F08-8693-1523C4FF26CB}" dt="2022-08-12T20:46:14.040" v="4285" actId="207"/>
          <ac:spMkLst>
            <pc:docMk/>
            <pc:sldMk cId="0" sldId="331"/>
            <ac:spMk id="72708" creationId="{0062EA5C-8BDF-9E5E-10DA-95A699D26CE6}"/>
          </ac:spMkLst>
        </pc:spChg>
        <pc:spChg chg="mod">
          <ac:chgData name="Soheil Abbasloo" userId="d71572ce-aea6-4a3a-9d7a-c1bc96c12f67" providerId="ADAL" clId="{ED41F9C1-8274-4F08-8693-1523C4FF26CB}" dt="2022-08-12T20:51:17.564" v="4296" actId="1076"/>
          <ac:spMkLst>
            <pc:docMk/>
            <pc:sldMk cId="0" sldId="331"/>
            <ac:spMk id="72709" creationId="{FBFE8469-33F8-4D23-1003-F49B27852A47}"/>
          </ac:spMkLst>
        </pc:spChg>
        <pc:spChg chg="add del mod">
          <ac:chgData name="Soheil Abbasloo" userId="d71572ce-aea6-4a3a-9d7a-c1bc96c12f67" providerId="ADAL" clId="{ED41F9C1-8274-4F08-8693-1523C4FF26CB}" dt="2022-08-12T20:51:40.023" v="4300" actId="207"/>
          <ac:spMkLst>
            <pc:docMk/>
            <pc:sldMk cId="0" sldId="331"/>
            <ac:spMk id="72710" creationId="{ECF9FD9A-45B0-245A-550B-DCE5C7485A97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1" creationId="{2B6012C6-A2BA-A4F7-1210-A184E53DD4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2" creationId="{5692CCAD-EB7E-BF64-9BB4-7B268A1576EC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4" creationId="{EC59C55C-CACA-6030-334D-FF5808CD7D93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5" creationId="{B9B56F58-56E1-ABD0-CA17-4BFD95A5B694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6" creationId="{DF25542A-9A02-EFAC-231D-98F4BBCDA469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8" creationId="{9F78AD85-F153-29F5-D985-C76E2E47B27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9" creationId="{89FB90AC-A6AC-D12F-E172-8C44131F1181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0" creationId="{57CC0103-D3B9-6829-4AF6-C7DBA06011A6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22" creationId="{5095A05A-3F79-DDE4-0FDE-9DF538BE55C6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3" creationId="{ABEFBE26-E676-A355-B14A-6A85C44A708D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4" creationId="{E461B439-7AB3-F535-F779-730269583F1A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26" creationId="{F014C459-5CEC-C5F8-E5CE-49C95B7DE191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7" creationId="{070FDDAB-75A0-502E-E6D5-B0FB1DEECA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8" creationId="{AF4EAE0B-ED8C-BE07-8E99-527529BBE48B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0" creationId="{6B50EA98-7BF8-04F8-9C27-6951D960BCF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31" creationId="{A6665197-87D3-5158-03FD-42AE379F5EE9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32" creationId="{7A5663E5-E393-76DF-1659-0FA01D9096C2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4" creationId="{7C9E2C54-D322-EA14-FF47-77F23DC27883}"/>
          </ac:spMkLst>
        </pc:spChg>
        <pc:spChg chg="mod ord">
          <ac:chgData name="Soheil Abbasloo" userId="d71572ce-aea6-4a3a-9d7a-c1bc96c12f67" providerId="ADAL" clId="{ED41F9C1-8274-4F08-8693-1523C4FF26CB}" dt="2022-08-12T20:57:07.244" v="4349" actId="14100"/>
          <ac:spMkLst>
            <pc:docMk/>
            <pc:sldMk cId="0" sldId="331"/>
            <ac:spMk id="72735" creationId="{57FAB9BA-43C4-B73B-FF09-529D4EFEBFAB}"/>
          </ac:spMkLst>
        </pc:spChg>
        <pc:spChg chg="del">
          <ac:chgData name="Soheil Abbasloo" userId="d71572ce-aea6-4a3a-9d7a-c1bc96c12f67" providerId="ADAL" clId="{ED41F9C1-8274-4F08-8693-1523C4FF26CB}" dt="2022-08-12T20:51:03.084" v="4290" actId="478"/>
          <ac:spMkLst>
            <pc:docMk/>
            <pc:sldMk cId="0" sldId="331"/>
            <ac:spMk id="72736" creationId="{8A784068-28DD-4219-E1A3-43D14CAAB598}"/>
          </ac:spMkLst>
        </pc:spChg>
        <pc:spChg chg="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72737" creationId="{99A88683-7EFB-2A4A-9D57-BA6A2843E296}"/>
          </ac:spMkLst>
        </pc:spChg>
        <pc:spChg chg="del">
          <ac:chgData name="Soheil Abbasloo" userId="d71572ce-aea6-4a3a-9d7a-c1bc96c12f67" providerId="ADAL" clId="{ED41F9C1-8274-4F08-8693-1523C4FF26CB}" dt="2022-08-12T20:51:01.187" v="4289" actId="478"/>
          <ac:spMkLst>
            <pc:docMk/>
            <pc:sldMk cId="0" sldId="331"/>
            <ac:spMk id="72738" creationId="{ED37D120-75E1-0E34-F819-0D1C1D443EB2}"/>
          </ac:spMkLst>
        </pc:spChg>
        <pc:spChg chg="mod">
          <ac:chgData name="Soheil Abbasloo" userId="d71572ce-aea6-4a3a-9d7a-c1bc96c12f67" providerId="ADAL" clId="{ED41F9C1-8274-4F08-8693-1523C4FF26CB}" dt="2022-08-12T20:58:55.226" v="4406" actId="1035"/>
          <ac:spMkLst>
            <pc:docMk/>
            <pc:sldMk cId="0" sldId="331"/>
            <ac:spMk id="72739" creationId="{F2DD8306-8282-D90E-4E98-1F7FA53CCB13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9:22.929" v="6086" actId="47"/>
        <pc:sldMkLst>
          <pc:docMk/>
          <pc:sldMk cId="0" sldId="332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6" creationId="{55047250-8790-4E51-2F1D-C0B98B30016E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7" creationId="{2BC713BB-FB72-E348-0FEB-222E68C809AF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8" creationId="{216D500F-2114-23AA-531E-8F61F7F92E0C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67830260" sldId="339"/>
        </pc:sldMkLst>
        <pc:spChg chg="add del mod ord">
          <ac:chgData name="Soheil Abbasloo" userId="d71572ce-aea6-4a3a-9d7a-c1bc96c12f67" providerId="ADAL" clId="{ED41F9C1-8274-4F08-8693-1523C4FF26CB}" dt="2022-08-12T16:00:35.865" v="498" actId="478"/>
          <ac:spMkLst>
            <pc:docMk/>
            <pc:sldMk cId="3167830260" sldId="339"/>
            <ac:spMk id="2" creationId="{53643370-532B-32DD-0F42-598FDB0FA222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167830260" sldId="339"/>
            <ac:spMk id="2" creationId="{72F48BF4-30E9-3155-3162-65769F630449}"/>
          </ac:spMkLst>
        </pc:spChg>
        <pc:spChg chg="mod">
          <ac:chgData name="Soheil Abbasloo" userId="d71572ce-aea6-4a3a-9d7a-c1bc96c12f67" providerId="ADAL" clId="{ED41F9C1-8274-4F08-8693-1523C4FF26CB}" dt="2022-08-12T16:00:41.338" v="499" actId="404"/>
          <ac:spMkLst>
            <pc:docMk/>
            <pc:sldMk cId="3167830260" sldId="339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0" v="151" actId="27636"/>
          <ac:spMkLst>
            <pc:docMk/>
            <pc:sldMk cId="3167830260" sldId="339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16256231" sldId="343"/>
        </pc:sldMkLst>
        <pc:spChg chg="add del mod ord">
          <ac:chgData name="Soheil Abbasloo" userId="d71572ce-aea6-4a3a-9d7a-c1bc96c12f67" providerId="ADAL" clId="{ED41F9C1-8274-4F08-8693-1523C4FF26CB}" dt="2022-08-10T22:39:16.634" v="200" actId="478"/>
          <ac:spMkLst>
            <pc:docMk/>
            <pc:sldMk cId="3216256231" sldId="343"/>
            <ac:spMk id="2" creationId="{182AD7A9-AC9F-9EC4-ECAF-EED37D4384EB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216256231" sldId="343"/>
            <ac:spMk id="2" creationId="{D59F4376-4227-D4BF-D210-F9428C04EF88}"/>
          </ac:spMkLst>
        </pc:spChg>
        <pc:spChg chg="add del mod ord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3" creationId="{B95A6362-D249-C9AD-ACBF-615FACC7F3BD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10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08" creationId="{8BA5E3F2-35A2-F5C2-9AAF-859278D42FF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5" creationId="{6B575634-E670-9426-9535-0351D31CD8F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6" creationId="{2ADB2899-BB35-7084-83A7-D8EFA59C88F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3" creationId="{4CFC3F66-387C-EC7F-C48E-82D1E19F9C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4" creationId="{156E952C-310A-16F7-C762-21925F90EB0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5" creationId="{6D9A3709-3743-2C26-D1C9-EB728D2452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6" creationId="{0B4E9B58-1716-3AAC-E060-3D61A961F31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7" creationId="{0B6F9D4F-2EFC-51D9-00AE-869DFA0BD72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8" creationId="{29493885-12A1-2D66-F779-BF8C4F8B56C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9" creationId="{06D8B5BC-918C-E19A-DA53-59F5E2E87DC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0" creationId="{CA7BF3F5-0AEC-CE0F-79D0-38D8AB83FE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1" creationId="{A3D10D94-9DF6-0FFF-B5C3-2933227EF8C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2" creationId="{B629DC34-A9D8-0DA6-F09C-8AAE341E441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4" creationId="{C2AFDE4F-C672-D8F5-56C0-73C3BAD1E3F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5" creationId="{0AD3E498-11B6-FC6A-D153-878CA552E2D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6" creationId="{2656E26A-E0C2-2C1D-850F-5C03BC9C29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7" creationId="{7433249C-5BE7-606F-9387-03E24A5AED8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8" creationId="{FBCA8446-3BCC-EC0D-288C-DB9996193CC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9" creationId="{077B773E-F2E2-7562-1589-8CB62A185EC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0" creationId="{A25AFDFD-FA80-2F5C-4D2E-1FBA2577046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1" creationId="{A20A5C3F-0572-0F6D-8F24-DB9C559A2CD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2" creationId="{5B539C7D-3C67-064B-97B6-29A0AE200A5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4" creationId="{58390021-94AA-B640-208A-EEBE74F583A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5" creationId="{768A14D7-D80E-0D33-0C8A-D6328A396B2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6" creationId="{FA7DE11F-A362-17D7-A391-83786DD5A5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7" creationId="{9858A3F2-A084-90F4-0F94-8B3B333CF24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8" creationId="{599AA585-91E4-C9A0-A53A-ADD43264923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9" creationId="{3CEE5DF3-DE4A-59F4-638A-D6BBA3547D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0" creationId="{E5B34169-AD1B-1F55-1C2E-A214A031743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1" creationId="{AE1D2783-D6B0-B664-6390-74A7A034A75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2" creationId="{BD18244C-B6BF-24EC-9EAF-DBE1BE90C6C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4" creationId="{56B06E9D-3C65-4E57-AB18-6BE5A4ED8D6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5" creationId="{2C71A91E-F158-1048-AD15-16C2BE9AA28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6" creationId="{C30384E9-E39C-CEEE-7EC0-5FE81A65E7C4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7" creationId="{61DAA73C-99C6-F66C-7EC6-56DF6D53544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8" creationId="{2A439292-CDEC-7DEB-C93E-82BB7D4F247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9" creationId="{BD55AF05-5FB9-0BFA-C5A5-473371A28CE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0" creationId="{075E0FC1-30F6-D906-6EFE-C9B06FAC86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1" creationId="{DD4F2440-CF6F-A000-EEF0-132DFF6172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2" creationId="{EC067334-D2EF-4ABC-1520-201EEFA17BF6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73" creationId="{C29C2063-875E-B84A-40ED-64CF68D61F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7" creationId="{726BE8C6-272A-C189-9DF9-79D4C9A2B5C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8" creationId="{ECE0CAB6-7101-5F57-E1FE-63521F75BB6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9" creationId="{52AAF65A-4EBC-4372-D114-C92DABD9BF0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0" creationId="{CE4A549C-1FDB-3E95-581E-401B548EEE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1" creationId="{1FA6A92A-4455-B2DA-436B-260C447B1A6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3" creationId="{7E61D948-7E9B-63B2-783F-8424B351459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4" creationId="{784EF6F9-E405-DC47-4C53-9FE94FB3F0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5" creationId="{BD2A2D80-1917-A7EA-C47E-1D31FC3D55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6" creationId="{EA5DD671-AF0E-3C3D-BBEA-20197C1A87E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7" creationId="{BE738E3D-471C-D32A-E475-9C17BFE24DB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9" creationId="{18E25949-9C41-FF18-1CE6-FF179D10A009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0" creationId="{25D53A6F-CFC4-4B35-CD3E-9D5B3D1D0D5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1" creationId="{31A965E5-1C82-7F95-2612-D8716A9168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2" creationId="{E4C9FC6B-8ED8-0C86-5740-238364DF57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3" creationId="{B74DF0B5-A377-781A-FA26-C0D508759E20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94" creationId="{0A0E3493-4B1D-4117-B393-494E90A18BF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8" creationId="{52CA0843-593E-48B1-1C1D-6ABE7F5147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9" creationId="{89158F6C-EA1D-B14C-9A44-DFFA2891DB1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0" creationId="{547971FC-6587-51C1-8765-E82295C04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1" creationId="{B2D16A30-8319-6046-B258-7B9263084196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2" creationId="{F5B65489-3CFA-7AA0-C606-E0C2555033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4" creationId="{EB4F146B-7C17-7E9B-C87F-87368DE825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5" creationId="{2FEE2D27-08B8-79B1-8BB4-F0FE54D732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6" creationId="{7E1B0119-A475-EFC0-1704-D4434E4B520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7" creationId="{3FF517C9-0358-9525-1ACC-2128C90277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8" creationId="{5CB48CDE-A6F5-63D6-9B96-ABD89AE88E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9" creationId="{86231E0B-BF57-59C7-92E5-6A4E38DFF5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0" creationId="{A1D26231-4892-A9A4-A748-BC38E8326E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1" creationId="{37A3754D-3605-BF69-4316-8420D7806F2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2" creationId="{530F1577-F880-61B9-6DB6-DF5A4BBD1E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4" creationId="{C1757D2F-1722-EC4C-42AB-A4936D005D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5" creationId="{2D66F0CA-4859-9FE7-B9AD-7DB16BD0B3C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6" creationId="{91258A20-7EE4-A0EE-19BD-076DCE55687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7" creationId="{6A5D6158-9D65-282E-76A7-6F1C2EAD667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8" creationId="{BF7DF122-9C45-E1C8-E1AD-A1698F40FC1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0" creationId="{25661242-DB95-72B8-22B6-7876F07DF0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1" creationId="{F3F020AC-C6B0-8345-6FDC-46F73858DA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2" creationId="{65339C97-7B22-A847-7412-7D1A0B0FC7A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3" creationId="{18A5EF5B-1444-2671-D825-5FAA21FABC9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4" creationId="{B63F5B9E-621E-53C5-2FEB-429869B8F0D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5" creationId="{741F1113-9346-D025-9522-6E825CDB6C1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6" creationId="{D3B2C1C0-9067-1F2C-1BEA-1A189AABF6D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7" creationId="{1D65A5AE-3086-F6C8-AACF-CC12D4B46F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8" creationId="{F16A9E72-66DA-85D4-5D53-4C8DD57F947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9" creationId="{2627A818-1D2A-B446-AF1E-CD21FC00683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0" creationId="{D2D88A2D-A1D6-2002-481C-A6B4BECEF72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1" creationId="{CF305E8B-8896-8B72-DE69-48F10ED8742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2" creationId="{4EEE2D4C-3E34-0A84-94EF-FAA2A6EDF26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4" creationId="{A736E88D-BACD-E263-2006-48CB8C43BED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5" creationId="{8F723A8C-B240-057E-36D2-F0C2E4AF30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6" creationId="{9469E78A-EC4A-A6A1-D82E-6BB6335494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7" creationId="{683E66AE-7513-FD59-72A8-67D92486A63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8" creationId="{F556B919-DEA3-5D1D-408F-A5671B5566C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9" creationId="{68DFDD9E-49AC-3850-8AE5-ABB2E15F860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0" creationId="{A6511891-52EF-662F-0997-BFA516B6AB3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1" creationId="{5DB04834-23D0-4720-408D-A5B6507F7A5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2" creationId="{C70F1514-FFDA-2EEB-15F4-DE8663A47B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4" creationId="{7DE4AF6E-4D1E-1C3E-DD01-6CC0A1B3F04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5" creationId="{039953C2-63F4-DCD9-021E-114CF348DCA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6" creationId="{290DEF24-F8A9-E47B-9893-C7DEBC8651C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7" creationId="{A94CA363-ED22-7C0F-F582-48E5E32526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8" creationId="{90491C55-B985-5C93-E1EA-AD64C8A008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9" creationId="{F1AAA1C6-843F-015D-F946-9B2709F40B2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0" creationId="{E60A1ECF-C46E-8DDD-1063-FE068D6062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1" creationId="{99ED90B5-6A4D-7315-25DF-9CE5D079818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2" creationId="{04C752A1-DDD7-5C8F-3C5D-F4855067904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4" creationId="{71AEF313-B122-BAA8-C111-AFF2F137B5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5" creationId="{CC55845A-04B1-71A3-1DDB-F1C697579FC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6" creationId="{D1EEC6EC-BF8A-3089-9FC8-CDE747A8333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7" creationId="{C1ACA28E-16D0-F842-72F8-8733F4722C6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8" creationId="{EE2F1429-280B-9627-0E10-4AE6938370E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9" creationId="{311B32DD-5834-171C-105E-8E5B238757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0" creationId="{AB141618-1199-9724-139C-8539DA293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1" creationId="{5002C6C6-E79C-C5CA-4BE8-F85BF17F112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2" creationId="{1C887832-65BD-75D6-50C8-4626745CC48A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63" creationId="{74C94DB9-D754-DE80-6856-38BF89D7E0B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7" creationId="{0E92933D-CAF5-2F51-6431-FF239020978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8" creationId="{A01A2537-C332-C10D-B2E2-C7D1A59E45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9" creationId="{19280484-1899-D36E-89E9-446692419B1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0" creationId="{5E52B355-714D-7315-AB77-49A5AFAD9A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1" creationId="{BFE7531B-21D6-DE32-55E3-9FBE4A30B2C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3" creationId="{29953CF6-6E5B-46D3-127F-9D9AE3C0789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4" creationId="{683D3DFE-90AB-8ECB-FAD2-71F65B7F6C0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5" creationId="{088E6769-998D-B755-F5C6-2FECBB1F0C4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6" creationId="{E0593136-CC62-DEAB-D6A8-78B703EF176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7" creationId="{25317C6B-4A0D-82A5-3302-990D9A1C8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9" creationId="{72FDBC01-7099-5BDA-496F-2965883E60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0" creationId="{B0D0A8E3-7871-D7F9-48FD-16FE5E1AE2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1" creationId="{4CC45525-22EA-42CC-75FF-2E5B6AA2E08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2" creationId="{BACDC032-A261-EDA1-D3C4-F17862109E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3" creationId="{DD8D447C-DB17-D015-776E-853EEAC4AB3D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84" creationId="{5749BB31-9D8B-1BFC-FE6B-774DED9B5CE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8" creationId="{E05A0A5A-9A04-2CC3-0F67-983D98AE503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9" creationId="{550ABA03-94AF-3478-EA2B-3DA176398DC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0" creationId="{D9EC6FCA-83C2-74CC-5F1F-B92681378F0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1" creationId="{7EB99112-4027-4065-D549-3375371874D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2" creationId="{BAB89E02-2AA5-F48A-0AA3-B78A25BA2C1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4" creationId="{1174A74D-4EBB-2A05-0F7A-22571237E67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5" creationId="{95EA239A-7AB8-BB7E-AF89-5C9BA67B1B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6" creationId="{D10D4501-15A0-9638-8378-9FBBEE4AEC5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7" creationId="{FCB1949B-56CE-23EF-8384-06D7F370EEB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8" creationId="{598C9D44-F117-7618-7911-4D8D8742886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9" creationId="{6E276813-6C59-DC76-BFB3-8B1DEC6167C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0" creationId="{A9D669B6-B43E-9861-A64D-73775383C8A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1" creationId="{55B781A9-7810-506F-58D0-6A3B9A2CBE2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2" creationId="{F9A06571-A99F-CA7D-D671-A5785B38609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4" creationId="{E3069150-7F55-717B-FD10-99A6719982F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5" creationId="{032B6FCA-BF06-FE05-24F3-B621A155B2E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6" creationId="{4CE79BF2-69FD-0374-A81E-E3AB7D8C400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7" creationId="{632E98B8-E858-629C-3AC4-C375FBEB0D2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8" creationId="{98DEF0EE-A78E-0AA4-87C3-79F882FEA772}"/>
          </ac:spMkLst>
        </pc:spChg>
        <pc:spChg chg="mod ord">
          <ac:chgData name="Soheil Abbasloo" userId="d71572ce-aea6-4a3a-9d7a-c1bc96c12f67" providerId="ADAL" clId="{ED41F9C1-8274-4F08-8693-1523C4FF26CB}" dt="2022-08-10T22:40:05.710" v="215" actId="255"/>
          <ac:spMkLst>
            <pc:docMk/>
            <pc:sldMk cId="3216256231" sldId="343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07" creationId="{7F7D97C2-2DBE-3CB3-E41C-DCFDD519998B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27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43" creationId="{BFFAD316-BCF2-9E88-0CC4-F0F9DF2A99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53" creationId="{1797A8F6-69C1-3478-0314-9B2CA55A5B5A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63" creationId="{16D4E110-F891-1F88-B8CC-06C53E8A5937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76" creationId="{941D86A8-39D6-2A7D-AA5F-7DBAD8026B3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2" creationId="{882FA7D1-989E-DEE6-E6EE-F41B636DC116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8" creationId="{1ABB2AC3-C548-E834-070B-4F3948EE9592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97" creationId="{9A700EFE-085E-4A66-5007-4FFFF3E6ADDE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03" creationId="{20559ED1-F812-E422-45F5-369A3F2172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13" creationId="{C1528FB1-B1B6-CEC7-0DAE-6AE2BBFFC79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19" creationId="{8F2CE4A0-4CC9-AC1E-60E3-3A8134830D9B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33" creationId="{35F6872B-63DC-9C83-5DDC-74F5ADC082B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43" creationId="{1D8014CF-BEE9-E813-CBED-CB4FA560F92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53" creationId="{FCD5B7F0-2825-B846-D731-ED4D75604B86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66" creationId="{DCAD8A91-65EE-C5C9-F800-B4EAE300EE6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2" creationId="{CFEBB41E-0406-F3AD-AA4C-474977488C2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8" creationId="{E31854BF-BEA3-A53A-151E-53E66E341AE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87" creationId="{6853AC38-EF80-631E-D0BC-7A84288C769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93" creationId="{4705F176-F45F-3B8A-ADA7-B9682D2064A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303" creationId="{81549B1E-713D-FDB0-B5FC-C02489A826DA}"/>
          </ac:grpSpMkLst>
        </pc:grp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7" creationId="{00000000-0000-0000-0000-000000000000}"/>
          </ac:cxnSpMkLst>
        </pc:cxnChg>
        <pc:cxnChg chg="del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87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5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6" creationId="{00000000-0000-0000-0000-000000000000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4" creationId="{3AEF5147-77D9-2D03-C362-76120076B7DE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5" creationId="{AB5B94A6-9869-A750-A02E-1DA767EC0863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5" creationId="{09E155B2-FB85-2238-878F-7020A69B4A05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6" creationId="{9D91FE93-B0BE-CF2D-5DAE-B3639990992A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4" creationId="{CD3CD635-7759-95C4-BD20-497710C4AF13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5" creationId="{5BF8A764-570D-05E7-4BBC-59A11A4C5426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5" creationId="{278072B7-9BAD-9DF0-89F3-984882FDCBD7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6" creationId="{2195B2C7-CBBF-A866-2C81-0154D43F85D0}"/>
          </ac:cxnSpMkLst>
        </pc:cxn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0704521" sldId="34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0704521" sldId="34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3:07.854" v="246" actId="2711"/>
          <ac:spMkLst>
            <pc:docMk/>
            <pc:sldMk cId="380704521" sldId="349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3:41.270" v="6464" actId="47"/>
        <pc:sldMkLst>
          <pc:docMk/>
          <pc:sldMk cId="2059357201" sldId="350"/>
        </pc:sldMkLst>
        <pc:spChg chg="mod ord">
          <ac:chgData name="Soheil Abbasloo" userId="d71572ce-aea6-4a3a-9d7a-c1bc96c12f67" providerId="ADAL" clId="{ED41F9C1-8274-4F08-8693-1523C4FF26CB}" dt="2022-08-17T16:42:06.506" v="6452" actId="255"/>
          <ac:spMkLst>
            <pc:docMk/>
            <pc:sldMk cId="2059357201" sldId="350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059357201" sldId="350"/>
            <ac:spMk id="409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2122622024" sldId="352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6:51.020" v="6809" actId="6549"/>
        <pc:sldMkLst>
          <pc:docMk/>
          <pc:sldMk cId="3631821255" sldId="353"/>
        </pc:sldMkLst>
        <pc:spChg chg="mod ord">
          <ac:chgData name="Soheil Abbasloo" userId="d71572ce-aea6-4a3a-9d7a-c1bc96c12f67" providerId="ADAL" clId="{ED41F9C1-8274-4F08-8693-1523C4FF26CB}" dt="2022-08-17T16:56:33.400" v="6804" actId="207"/>
          <ac:spMkLst>
            <pc:docMk/>
            <pc:sldMk cId="3631821255" sldId="353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51.020" v="6809" actId="6549"/>
          <ac:spMkLst>
            <pc:docMk/>
            <pc:sldMk cId="3631821255" sldId="353"/>
            <ac:spMk id="119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6:18.804" v="6803" actId="5793"/>
        <pc:sldMkLst>
          <pc:docMk/>
          <pc:sldMk cId="3013321256" sldId="354"/>
        </pc:sldMkLst>
        <pc:spChg chg="mod ord">
          <ac:chgData name="Soheil Abbasloo" userId="d71572ce-aea6-4a3a-9d7a-c1bc96c12f67" providerId="ADAL" clId="{ED41F9C1-8274-4F08-8693-1523C4FF26CB}" dt="2022-08-17T16:56:16.351" v="6802" actId="255"/>
          <ac:spMkLst>
            <pc:docMk/>
            <pc:sldMk cId="3013321256" sldId="354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18.804" v="6803" actId="5793"/>
          <ac:spMkLst>
            <pc:docMk/>
            <pc:sldMk cId="3013321256" sldId="354"/>
            <ac:spMk id="119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41441198" sldId="354"/>
        </pc:sldMkLst>
        <pc:spChg chg="mod ord">
          <ac:chgData name="Soheil Abbasloo" userId="d71572ce-aea6-4a3a-9d7a-c1bc96c12f67" providerId="ADAL" clId="{ED41F9C1-8274-4F08-8693-1523C4FF26CB}" dt="2022-08-10T22:35:24.551" v="156" actId="27636"/>
          <ac:spMkLst>
            <pc:docMk/>
            <pc:sldMk cId="3241441198" sldId="35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1441198" sldId="354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638976883" sldId="356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747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13824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1248167321" sldId="35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768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965635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8:13.585" v="6812" actId="20577"/>
        <pc:sldMkLst>
          <pc:docMk/>
          <pc:sldMk cId="310972819" sldId="358"/>
        </pc:sldMkLst>
        <pc:spChg chg="mod ord">
          <ac:chgData name="Soheil Abbasloo" userId="d71572ce-aea6-4a3a-9d7a-c1bc96c12f67" providerId="ADAL" clId="{ED41F9C1-8274-4F08-8693-1523C4FF26CB}" dt="2022-08-17T16:58:03.107" v="6810" actId="207"/>
          <ac:spMkLst>
            <pc:docMk/>
            <pc:sldMk cId="310972819" sldId="358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8:13.585" v="6812" actId="20577"/>
          <ac:spMkLst>
            <pc:docMk/>
            <pc:sldMk cId="310972819" sldId="358"/>
            <ac:spMk id="119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320093" sldId="35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14131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22808721" sldId="359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9:20.992" v="6816" actId="478"/>
        <pc:sldMkLst>
          <pc:docMk/>
          <pc:sldMk cId="1934852775" sldId="360"/>
        </pc:sldMkLst>
        <pc:spChg chg="add del 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2" creationId="{94DA6E92-C919-E116-42F0-33A95C736A93}"/>
          </ac:spMkLst>
        </pc:spChg>
        <pc:spChg chg="add del mod ord">
          <ac:chgData name="Soheil Abbasloo" userId="d71572ce-aea6-4a3a-9d7a-c1bc96c12f67" providerId="ADAL" clId="{ED41F9C1-8274-4F08-8693-1523C4FF26CB}" dt="2022-08-17T16:59:20.992" v="6816" actId="478"/>
          <ac:spMkLst>
            <pc:docMk/>
            <pc:sldMk cId="1934852775" sldId="360"/>
            <ac:spMk id="3" creationId="{03FDB5EB-4264-A673-6D7C-C54EFE7A9613}"/>
          </ac:spMkLst>
        </pc:spChg>
        <pc:spChg chg="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934852775" sldId="360"/>
            <ac:spMk id="6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923471849" sldId="361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3" creationId="{F010A22B-AA9D-0F3B-3F10-E2C34A42A906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0034789" sldId="362"/>
        </pc:sldMkLst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6" creationId="{7C32CD23-9801-C7E7-950B-E8D767ABA27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7" creationId="{822361B8-76D5-01ED-04ED-A64400F734B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8" creationId="{29E4F474-842F-B39C-987C-4B9FA72293BA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9" creationId="{88C7C473-C8C2-E3C3-DC7A-9132A8010B84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0" creationId="{7AD5A669-6089-01C6-B636-143B432477F7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1" creationId="{9FC843E0-5FEA-03FD-7A8B-30515B26F5F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2" creationId="{CD974F69-52F0-2648-0EA6-DF46335B9A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3" creationId="{732A5CDE-B512-6A4F-39F9-7261F531084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4" creationId="{C535CB58-2B68-7209-A9E8-858E47D64318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5" creationId="{E0497F01-28D7-2624-578A-48A6DE31628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6" creationId="{EE7086B6-7B59-54A4-DA9D-471F1C8F473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7" creationId="{46F8DB6F-323B-A89D-BB12-87D7DE58F0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8" creationId="{DDEAEBC3-E043-220C-2300-B831EFE49D33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9" creationId="{B77B5555-86B0-2085-96F0-4F618933B3C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0" creationId="{8353B3CC-A6FC-052A-BDE5-903783C8986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1" creationId="{673D3820-CFCF-AE01-FDDA-A8F9D2B834F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2" creationId="{B0EE6E65-01F6-82EC-5482-C7C7485CCC5F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3" creationId="{32D7C7FC-1F75-FBA9-DA9A-4F60FD2D55B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4" creationId="{EA7E02AA-78BA-ACDF-CA76-FC07D1CF18AD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5" creationId="{E3BD9E26-0B09-5FAA-13AA-9CEE15C8B74C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6" creationId="{2F5EB8F9-422B-25B2-446A-6DD426FB36B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7" creationId="{B7014654-E6F4-8EC0-3E34-18716D76A0C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8" creationId="{760684F9-9E87-E6AD-32A0-D443C046067F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9" creationId="{28CB1AF5-CA9D-5159-C9BA-30CD6331325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0" creationId="{41C1F774-771F-18D3-3B3E-C8BE1CB1A30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1" creationId="{B9A97C83-FE33-77F5-9727-23CD1645BC1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2" creationId="{EF60915F-5EDD-BAF8-D7EB-69B94B1D4A5B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3" creationId="{B6B7E3B3-D8D8-E8E9-E5AD-27BF6A2E88A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4" creationId="{35493043-8F2A-B562-60A7-5826CC4BA62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5" creationId="{362E4ED9-36E4-5DF3-A089-4B12040DDA16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6" creationId="{F114534B-0E68-657D-E9AC-00146264FE55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7" creationId="{2ED8E06F-B141-A085-9F72-E20EFF998E7A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8" creationId="{C815E731-308D-0C37-9953-8BD569DC696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9" creationId="{DE8B159E-734F-C02E-E335-CD7822AC4D6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0" creationId="{BA26C484-785F-8163-7F51-50240D90A4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1" creationId="{D6183861-DB4F-09F5-1C94-69410B9B8FB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2" creationId="{3F21D32B-0D37-67CF-7361-E8C2FF68806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3" creationId="{87587D18-E7D1-9B61-1041-47857FC2DE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4" creationId="{0DEE5B5E-7256-BFDF-6019-E463A275CE7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5" creationId="{A82A2DD1-F24B-3802-A0A0-70E431722A5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6" creationId="{70CCAE26-865A-77FD-6E77-BF605B61E7A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7" creationId="{DE320BFB-A3FB-60E5-A67D-FB8094FF5ED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8" creationId="{A5BD1B15-E938-C1EA-30A3-763A0E369A49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9" creationId="{0EA181EE-CDB0-2296-44F3-ABFA70A3A17E}"/>
          </ac:spMkLst>
        </pc:spChg>
        <pc:spChg chg="mod ord">
          <ac:chgData name="Soheil Abbasloo" userId="d71572ce-aea6-4a3a-9d7a-c1bc96c12f67" providerId="ADAL" clId="{ED41F9C1-8274-4F08-8693-1523C4FF26CB}" dt="2022-08-10T22:52:40.196" v="433" actId="255"/>
          <ac:spMkLst>
            <pc:docMk/>
            <pc:sldMk cId="170034789" sldId="362"/>
            <ac:spMk id="8089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1:15.160" v="410" actId="27636"/>
          <ac:spMkLst>
            <pc:docMk/>
            <pc:sldMk cId="170034789" sldId="362"/>
            <ac:spMk id="9963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02:58.982" v="6818" actId="700"/>
        <pc:sldMkLst>
          <pc:docMk/>
          <pc:sldMk cId="4241321036" sldId="362"/>
        </pc:sldMkLst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2" creationId="{07EAFD1C-FA6F-067D-1CEE-2323F80871C9}"/>
          </ac:spMkLst>
        </pc:spChg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3" creationId="{BE9F7F0B-3A7F-2188-943A-F66183192511}"/>
          </ac:spMkLst>
        </pc:spChg>
        <pc:spChg chg="add del 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4" creationId="{717C0479-C80B-69D9-3B01-B1BA903C742E}"/>
          </ac:spMkLst>
        </pc:spChg>
        <pc:spChg chg="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1214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2666118" sldId="363"/>
        </pc:sldMkLst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6" creationId="{E3FD9C0B-FE7E-DE86-D6FF-51061CF2192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7" creationId="{F7DC7706-A365-B82F-EF2F-EA1ABFB39FF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8" creationId="{FC29E051-626D-5C82-024E-0EFFC05B739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9" creationId="{B4E2EB69-6690-2F5D-E965-C720199BFE1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0" creationId="{9E48E25B-EA6D-07EE-8C8E-7875F125E56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1" creationId="{93A6AFAE-51CE-3DA6-2F61-F060C9D11F8D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2" creationId="{CE87A191-AD69-92D3-307A-05A41CF805E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3" creationId="{D89968CB-3526-6EBC-32C7-16D27CF4777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4" creationId="{EE433394-F117-13B7-6891-C9C53110174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5" creationId="{18F4048E-7033-89F2-23A3-0C080BFC822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6" creationId="{84C23278-DD25-D24C-8DFD-8D0BE54C6EA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7" creationId="{02F5AABA-32A0-D610-EB8B-83C7322DD88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8" creationId="{0169348D-FCDA-A732-39B8-AAD4688A805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9" creationId="{30AEA318-9209-A4C3-6895-46A9C5243602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0" creationId="{61CFDCF2-ABE7-8DAE-6914-71DF31C9E9F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1" creationId="{39870691-0BCF-D1A5-BFB7-D11CCBCD011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2" creationId="{4FEB60E9-83B4-126F-6791-4A3E1D089888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3" creationId="{729FC022-DD5B-DF28-E358-E922F9F9063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4" creationId="{64E32F64-B1D4-7CBB-51BD-AABE16AB0AB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5" creationId="{AA46DB11-0A37-D235-7303-EAEE3833EC89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6" creationId="{46F9D587-A483-DC8C-0E8C-0E37EEFC5B1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7" creationId="{9FB11CA3-21E6-5042-983D-2E9C21E6E29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8" creationId="{CDB7CCE0-D458-BAA7-1A42-5E9B8A12FD6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9" creationId="{7327477F-34EB-3DEE-ACE2-FBE5590568C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0" creationId="{FF66DA8C-3D88-0948-97C2-8960284B09F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1" creationId="{B4435959-9CB7-1CE3-27D9-C14C6A2C1F5C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2" creationId="{48216D10-4BA7-BDBC-AB79-5C4DE90DF89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3" creationId="{B23792B7-C96D-FF15-31DB-1E518DB4F3B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4" creationId="{7437F8EB-D649-6667-C315-866FA0A96F9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5" creationId="{816C0288-CE3E-4B8B-DD34-54A60337465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6" creationId="{20E890BE-9370-BFEA-4B74-15B28A515F3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7" creationId="{CEC35A73-530C-4D1C-69BE-087F4923D61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8" creationId="{6693C179-95EB-7B73-8AFB-6F6F3C9A5C64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9" creationId="{D5F4335D-E128-15D9-B841-7C0F4BFEA13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0" creationId="{A9B59272-DD6D-42BA-1C72-077DF46917A5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1" creationId="{C48C1F1C-5A83-EABD-856D-7DCF7F612202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2" creationId="{A9D8DA6B-3503-2504-D2FA-ED8B04C08D7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3" creationId="{73C5E718-86D8-F201-1905-C4D0BB5E7DF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4" creationId="{A433AF46-2406-2541-49B2-18862D24F59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5" creationId="{939BC8CC-B6AE-7FC1-8DB9-7B03EF9CC62F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6" creationId="{4D8FEF43-63D5-3D94-A1FC-0E539C7E633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7" creationId="{5097B2C7-5149-B5A9-5505-8F84133D6DB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8" creationId="{2CF27AD3-1873-92F2-6857-7897D54E196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9" creationId="{B0A0455D-B6B4-6BB4-F0D2-B41FFDB44EE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0" creationId="{DD37B8B2-77F0-68D9-5C6C-EED4C848EE0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1" creationId="{6175F6CD-6266-6311-2CFF-11494ED82B84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2" creationId="{F1A54A23-F1B3-AE9A-045B-80836D375A9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3" creationId="{32621CCB-405D-EB9B-D44E-D94CF00C1AD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4" creationId="{1BE90EE6-FEEF-6E8E-B82A-83BF5E220B8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5" creationId="{093D6942-2B39-EE96-2FF2-2C1DC732E16A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6" creationId="{7465CB30-0ECB-3C54-F164-3C46CA3AD7D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7" creationId="{B37E38C1-75D8-D13C-A578-C417B473A62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8" creationId="{64B7AA47-B43D-229A-35A8-75A9FEB1E800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9" creationId="{C8485CE2-C176-4C51-7C49-E3E9B64AF28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0" creationId="{3CF2CE32-674D-F0E4-9685-84021143262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1" creationId="{CE9FC838-A3E4-B3BE-EFA7-CEDE110C091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2" creationId="{81E55821-0A08-7EB8-E93B-9C6187A6186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3" creationId="{29C0CFA5-8F2B-BFDE-3834-1FD002438FE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4" creationId="{24FA6D87-EBB5-CCC7-E046-FD31767C1CC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5" creationId="{B9A50C49-78AD-B02A-CC95-F4AB9FC5ED1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6" creationId="{B8945668-EF6E-F6C9-9E20-5CC01288F22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7" creationId="{49FAB00B-6018-10ED-F387-BCE62247CD3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8" creationId="{37D8D651-64F8-624F-22DC-B3582F39E6EE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9" creationId="{8F008555-1EA3-A623-0ABC-08500092BE3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0" creationId="{2464CC37-4E57-98DC-A0F5-BADC7D166B0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1" creationId="{E262BB0B-A14B-BD19-E108-26CEB57E3FC4}"/>
          </ac:spMkLst>
        </pc:spChg>
        <pc:spChg chg="mod ord">
          <ac:chgData name="Soheil Abbasloo" userId="d71572ce-aea6-4a3a-9d7a-c1bc96c12f67" providerId="ADAL" clId="{ED41F9C1-8274-4F08-8693-1523C4FF26CB}" dt="2022-08-10T22:52:49.318" v="437" actId="20577"/>
          <ac:spMkLst>
            <pc:docMk/>
            <pc:sldMk cId="2542666118" sldId="363"/>
            <ac:spMk id="829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4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2:11.591" v="429" actId="404"/>
          <ac:spMkLst>
            <pc:docMk/>
            <pc:sldMk cId="2542666118" sldId="363"/>
            <ac:spMk id="998403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78205445" sldId="36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2" creationId="{0A212309-57C3-8F0A-B23F-7D13422FA6E1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3" creationId="{51490EC6-72DB-063F-1BD6-B6C87BCA93F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1290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06:46.716" v="6828" actId="207"/>
        <pc:sldMkLst>
          <pc:docMk/>
          <pc:sldMk cId="533121811" sldId="364"/>
        </pc:sldMkLst>
        <pc:spChg chg="mod ord">
          <ac:chgData name="Soheil Abbasloo" userId="d71572ce-aea6-4a3a-9d7a-c1bc96c12f67" providerId="ADAL" clId="{ED41F9C1-8274-4F08-8693-1523C4FF26CB}" dt="2022-08-17T17:06:40.285" v="6826" actId="255"/>
          <ac:spMkLst>
            <pc:docMk/>
            <pc:sldMk cId="533121811" sldId="364"/>
            <ac:spMk id="234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46.716" v="6828" actId="207"/>
          <ac:spMkLst>
            <pc:docMk/>
            <pc:sldMk cId="533121811" sldId="364"/>
            <ac:spMk id="234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533121811" sldId="364"/>
            <ac:spMk id="2344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7:07:13.269" v="6835" actId="20577"/>
        <pc:sldMkLst>
          <pc:docMk/>
          <pc:sldMk cId="647128351" sldId="365"/>
        </pc:sldMkLst>
        <pc:spChg chg="add del 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" creationId="{1C410ABD-A38F-EB20-5F68-5EF474E9D0FF}"/>
          </ac:spMkLst>
        </pc:spChg>
        <pc:spChg chg="add mod ord">
          <ac:chgData name="Soheil Abbasloo" userId="d71572ce-aea6-4a3a-9d7a-c1bc96c12f67" providerId="ADAL" clId="{ED41F9C1-8274-4F08-8693-1523C4FF26CB}" dt="2022-08-17T17:06:15.685" v="6823" actId="20577"/>
          <ac:spMkLst>
            <pc:docMk/>
            <pc:sldMk cId="647128351" sldId="365"/>
            <ac:spMk id="3" creationId="{7B435A5A-3144-A6C5-DCBC-E06903A5C2D2}"/>
          </ac:spMkLst>
        </pc:spChg>
        <pc:spChg chg="mod ord">
          <ac:chgData name="Soheil Abbasloo" userId="d71572ce-aea6-4a3a-9d7a-c1bc96c12f67" providerId="ADAL" clId="{ED41F9C1-8274-4F08-8693-1523C4FF26CB}" dt="2022-08-17T17:07:13.269" v="6835" actId="20577"/>
          <ac:spMkLst>
            <pc:docMk/>
            <pc:sldMk cId="647128351" sldId="365"/>
            <ac:spMk id="234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349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7T17:06:13.370" v="6821" actId="478"/>
          <ac:spMkLst>
            <pc:docMk/>
            <pc:sldMk cId="647128351" sldId="365"/>
            <ac:spMk id="2350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26641972" sldId="36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99840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18:23.865" v="6837" actId="255"/>
        <pc:sldMkLst>
          <pc:docMk/>
          <pc:sldMk cId="1439337337" sldId="366"/>
        </pc:sldMkLst>
        <pc:spChg chg="mod ord">
          <ac:chgData name="Soheil Abbasloo" userId="d71572ce-aea6-4a3a-9d7a-c1bc96c12f67" providerId="ADAL" clId="{ED41F9C1-8274-4F08-8693-1523C4FF26CB}" dt="2022-08-17T17:18:23.865" v="6837" actId="255"/>
          <ac:spMkLst>
            <pc:docMk/>
            <pc:sldMk cId="1439337337" sldId="366"/>
            <ac:spMk id="23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7:10.268" v="6834" actId="5793"/>
          <ac:spMkLst>
            <pc:docMk/>
            <pc:sldMk cId="1439337337" sldId="366"/>
            <ac:spMk id="235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439337337" sldId="366"/>
            <ac:spMk id="2356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3:47.480" v="6887" actId="5793"/>
        <pc:sldMkLst>
          <pc:docMk/>
          <pc:sldMk cId="898918817" sldId="36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898918817" sldId="36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47.480" v="6887" actId="5793"/>
          <ac:spMkLst>
            <pc:docMk/>
            <pc:sldMk cId="898918817" sldId="367"/>
            <ac:spMk id="5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5:58.223" v="6889" actId="20577"/>
        <pc:sldMkLst>
          <pc:docMk/>
          <pc:sldMk cId="3141722987" sldId="368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141722987" sldId="36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5:58.223" v="6889" actId="20577"/>
          <ac:spMkLst>
            <pc:docMk/>
            <pc:sldMk cId="3141722987" sldId="368"/>
            <ac:spMk id="5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8:45:36.490" v="7068"/>
        <pc:sldMkLst>
          <pc:docMk/>
          <pc:sldMk cId="913803961" sldId="369"/>
        </pc:sldMkLst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9" creationId="{527E492B-2AAC-6BB4-CADE-6305B98044CD}"/>
          </ac:spMkLst>
        </pc:sp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8:31:11.312" v="7049" actId="1076"/>
        <pc:sldMkLst>
          <pc:docMk/>
          <pc:sldMk cId="2919462127" sldId="370"/>
        </pc:sldMkLst>
        <pc:spChg chg="mod ord">
          <ac:chgData name="Soheil Abbasloo" userId="d71572ce-aea6-4a3a-9d7a-c1bc96c12f67" providerId="ADAL" clId="{ED41F9C1-8274-4F08-8693-1523C4FF26CB}" dt="2022-08-17T17:26:58.103" v="6896" actId="255"/>
          <ac:spMkLst>
            <pc:docMk/>
            <pc:sldMk cId="2919462127" sldId="37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7:34:34.757" v="7025" actId="478"/>
          <ac:spMkLst>
            <pc:docMk/>
            <pc:sldMk cId="2919462127" sldId="370"/>
            <ac:spMk id="3" creationId="{2C857F78-DC6D-A87E-545A-CB1A995AA36F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0.149" v="6925" actId="478"/>
          <ac:spMkLst>
            <pc:docMk/>
            <pc:sldMk cId="2919462127" sldId="370"/>
            <ac:spMk id="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3.372" v="6928" actId="478"/>
          <ac:spMkLst>
            <pc:docMk/>
            <pc:sldMk cId="2919462127" sldId="370"/>
            <ac:spMk id="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39.070" v="6966" actId="478"/>
          <ac:spMkLst>
            <pc:docMk/>
            <pc:sldMk cId="2919462127" sldId="370"/>
            <ac:spMk id="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1.287" v="6926" actId="478"/>
          <ac:spMkLst>
            <pc:docMk/>
            <pc:sldMk cId="2919462127" sldId="370"/>
            <ac:spMk id="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2.114" v="6927" actId="478"/>
          <ac:spMkLst>
            <pc:docMk/>
            <pc:sldMk cId="2919462127" sldId="370"/>
            <ac:spMk id="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5.191" v="6912" actId="478"/>
          <ac:spMkLst>
            <pc:docMk/>
            <pc:sldMk cId="2919462127" sldId="370"/>
            <ac:spMk id="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4.433" v="6911" actId="478"/>
          <ac:spMkLst>
            <pc:docMk/>
            <pc:sldMk cId="2919462127" sldId="370"/>
            <ac:spMk id="2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879" v="6910" actId="478"/>
          <ac:spMkLst>
            <pc:docMk/>
            <pc:sldMk cId="2919462127" sldId="370"/>
            <ac:spMk id="2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169" v="6909" actId="478"/>
          <ac:spMkLst>
            <pc:docMk/>
            <pc:sldMk cId="2919462127" sldId="370"/>
            <ac:spMk id="2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0:57.993" v="7046" actId="1076"/>
          <ac:spMkLst>
            <pc:docMk/>
            <pc:sldMk cId="2919462127" sldId="370"/>
            <ac:spMk id="3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5.674" v="6921" actId="478"/>
          <ac:spMkLst>
            <pc:docMk/>
            <pc:sldMk cId="2919462127" sldId="370"/>
            <ac:spMk id="3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7.954" v="6923" actId="478"/>
          <ac:spMkLst>
            <pc:docMk/>
            <pc:sldMk cId="2919462127" sldId="370"/>
            <ac:spMk id="3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4.809" v="6920" actId="478"/>
          <ac:spMkLst>
            <pc:docMk/>
            <pc:sldMk cId="2919462127" sldId="370"/>
            <ac:spMk id="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8.597" v="6915" actId="478"/>
          <ac:spMkLst>
            <pc:docMk/>
            <pc:sldMk cId="2919462127" sldId="370"/>
            <ac:spMk id="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7.901" v="6914" actId="478"/>
          <ac:spMkLst>
            <pc:docMk/>
            <pc:sldMk cId="2919462127" sldId="370"/>
            <ac:spMk id="35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2:16.688" v="6922" actId="478"/>
          <ac:spMkLst>
            <pc:docMk/>
            <pc:sldMk cId="2919462127" sldId="370"/>
            <ac:spMk id="37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31:11.312" v="7049" actId="1076"/>
          <ac:spMkLst>
            <pc:docMk/>
            <pc:sldMk cId="2919462127" sldId="370"/>
            <ac:spMk id="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9.386" v="6924" actId="478"/>
          <ac:spMkLst>
            <pc:docMk/>
            <pc:sldMk cId="2919462127" sldId="370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7.223" v="7048" actId="1076"/>
          <ac:spMkLst>
            <pc:docMk/>
            <pc:sldMk cId="2919462127" sldId="370"/>
            <ac:spMk id="40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1:27.845" v="6899" actId="478"/>
          <ac:spMkLst>
            <pc:docMk/>
            <pc:sldMk cId="2919462127" sldId="370"/>
            <ac:spMk id="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2.545" v="6906" actId="478"/>
          <ac:spMkLst>
            <pc:docMk/>
            <pc:sldMk cId="2919462127" sldId="370"/>
            <ac:spMk id="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1.457" v="6905" actId="478"/>
          <ac:spMkLst>
            <pc:docMk/>
            <pc:sldMk cId="2919462127" sldId="370"/>
            <ac:spMk id="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0.863" v="6901" actId="478"/>
          <ac:spMkLst>
            <pc:docMk/>
            <pc:sldMk cId="2919462127" sldId="370"/>
            <ac:spMk id="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29.685" v="6900" actId="478"/>
          <ac:spMkLst>
            <pc:docMk/>
            <pc:sldMk cId="2919462127" sldId="370"/>
            <ac:spMk id="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3.694" v="6902" actId="478"/>
          <ac:spMkLst>
            <pc:docMk/>
            <pc:sldMk cId="2919462127" sldId="370"/>
            <ac:spMk id="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3.989" v="7047" actId="1076"/>
          <ac:spMkLst>
            <pc:docMk/>
            <pc:sldMk cId="2919462127" sldId="370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4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3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0" creationId="{00000000-0000-0000-0000-000000000000}"/>
          </ac:spMkLst>
        </pc:sp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4" creationId="{D24452ED-C1FA-45C8-ABFC-C8B28D2A4A88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5" creationId="{B32C4A50-02E2-39CE-2B49-DDC30B0A367E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6" creationId="{4EBE2B44-8A54-4D16-745B-52475A9E6895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15" creationId="{543EE61F-A08A-458A-073C-0934B97EA4E1}"/>
          </ac:picMkLst>
        </pc:pic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53269101" sldId="37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53269101" sldId="37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59" v="157" actId="27636"/>
          <ac:spMkLst>
            <pc:docMk/>
            <pc:sldMk cId="3853269101" sldId="370"/>
            <ac:spMk id="3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892416411" sldId="37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92416411" sldId="371"/>
            <ac:spMk id="768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9:03.402" v="381" actId="20577"/>
          <ac:spMkLst>
            <pc:docMk/>
            <pc:sldMk cId="1892416411" sldId="371"/>
            <ac:spMk id="99225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947809902" sldId="37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7885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994307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993966866" sldId="37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993966866" sldId="376"/>
            <ac:spMk id="8499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13.020" v="439" actId="404"/>
          <ac:spMkLst>
            <pc:docMk/>
            <pc:sldMk cId="2993966866" sldId="376"/>
            <ac:spMk id="1000451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1140520" sldId="37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99840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10.957" v="194" actId="47"/>
        <pc:sldMkLst>
          <pc:docMk/>
          <pc:sldMk cId="2838632199" sldId="37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2.944" v="184" actId="47"/>
        <pc:sldMkLst>
          <pc:docMk/>
          <pc:sldMk cId="473241377" sldId="37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7:33.653" v="185" actId="47"/>
        <pc:sldMkLst>
          <pc:docMk/>
          <pc:sldMk cId="1786227742" sldId="38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5.727" v="186" actId="47"/>
        <pc:sldMkLst>
          <pc:docMk/>
          <pc:sldMk cId="3367426915" sldId="38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686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7.449" v="187" actId="47"/>
        <pc:sldMkLst>
          <pc:docMk/>
          <pc:sldMk cId="729559112" sldId="38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3789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8.814" v="188" actId="47"/>
        <pc:sldMkLst>
          <pc:docMk/>
          <pc:sldMk cId="1863325439" sldId="38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3993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563" v="189" actId="47"/>
        <pc:sldMkLst>
          <pc:docMk/>
          <pc:sldMk cId="3130787355" sldId="3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3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4387180" sldId="38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324387180" sldId="386"/>
            <ac:spMk id="6" creationId="{6F855D8C-DD19-054C-E82B-BF47273F4E47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324387180" sldId="386"/>
            <ac:spMk id="6" creationId="{B4A6BAAE-0518-77FD-9289-15682E231AC9}"/>
          </ac:spMkLst>
        </pc:spChg>
        <pc:spChg chg="mod ord">
          <ac:chgData name="Soheil Abbasloo" userId="d71572ce-aea6-4a3a-9d7a-c1bc96c12f67" providerId="ADAL" clId="{ED41F9C1-8274-4F08-8693-1523C4FF26CB}" dt="2022-08-10T22:35:24.503" v="150" actId="27636"/>
          <ac:spMkLst>
            <pc:docMk/>
            <pc:sldMk cId="2324387180" sldId="386"/>
            <ac:spMk id="583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979" v="190" actId="47"/>
        <pc:sldMkLst>
          <pc:docMk/>
          <pc:sldMk cId="2144239421" sldId="41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27.957" v="195" actId="47"/>
        <pc:sldMkLst>
          <pc:docMk/>
          <pc:sldMk cId="766159866" sldId="41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3" creationId="{00000000-0000-0000-0000-000000000000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59347016" sldId="415"/>
        </pc:sldMkLst>
        <pc:spChg chg="add del mod ord">
          <ac:chgData name="Soheil Abbasloo" userId="d71572ce-aea6-4a3a-9d7a-c1bc96c12f67" providerId="ADAL" clId="{ED41F9C1-8274-4F08-8693-1523C4FF26CB}" dt="2022-08-10T22:38:53.858" v="198" actId="478"/>
          <ac:spMkLst>
            <pc:docMk/>
            <pc:sldMk cId="1059347016" sldId="415"/>
            <ac:spMk id="2" creationId="{21764E1E-15DC-9E87-1816-B84224E0E3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59347016" sldId="415"/>
            <ac:spMk id="2" creationId="{8AE14C25-20BC-8F10-E2A5-11A1C0F174C7}"/>
          </ac:spMkLst>
        </pc:spChg>
        <pc:spChg chg="mod">
          <ac:chgData name="Soheil Abbasloo" userId="d71572ce-aea6-4a3a-9d7a-c1bc96c12f67" providerId="ADAL" clId="{ED41F9C1-8274-4F08-8693-1523C4FF26CB}" dt="2022-08-10T22:38:48.105" v="197" actId="120"/>
          <ac:spMkLst>
            <pc:docMk/>
            <pc:sldMk cId="1059347016" sldId="415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7" v="152" actId="27636"/>
          <ac:spMkLst>
            <pc:docMk/>
            <pc:sldMk cId="1059347016" sldId="415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6849671" sldId="41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6849671" sldId="416"/>
            <ac:spMk id="2" creationId="{A702A45F-5FC1-76D3-81D0-BC4C0F44390B}"/>
          </ac:spMkLst>
        </pc:spChg>
        <pc:spChg chg="add del mod ord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2" creationId="{EB744AF1-5D55-B9EF-A814-35171039B091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3" creationId="{78610880-7182-B7B8-EE80-A64F4526330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4" creationId="{C3C72713-FE3E-4421-C252-530DF7408F1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5" creationId="{271F1FDB-5FBA-0DA7-5D48-1C717907041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6" creationId="{17E48382-47BB-48DE-CE8A-566C3A7C840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7" creationId="{05E971F4-C4EF-57B5-9FBE-B1EE89F6BDD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8" creationId="{DF815817-A71E-4BFB-B06E-71403056617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9" creationId="{71348FD3-2A11-696C-A29E-D1342A159D3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0" creationId="{6BBD447F-24C5-4FBF-3099-16A84BF47236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1" creationId="{C6F2AA49-24DF-2691-CA57-C84328DF0BF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2" creationId="{3E622595-9322-0E39-4821-0E39AD283F6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3" creationId="{439526DF-6416-6A1A-AF8A-B987DDCD620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4" creationId="{01E0AC43-8D0F-4CFF-3F1C-23CB9925D58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5" creationId="{E1F97037-024B-FC13-F964-3957D164F32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7" creationId="{8299A346-BFE6-6576-74B5-24A66DF5FBD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8" creationId="{3CDAA53F-EA7C-3DE9-93EB-F5508B5786A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9" creationId="{DD14C125-14C9-B75B-3CB3-F7DED0C9B8F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0" creationId="{2F8D3EDD-4BC9-2B94-276A-A6A36601D75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1" creationId="{352B4E09-2B96-960D-16F1-B1D1930B51E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2" creationId="{CCCCF191-7A97-733F-C5A5-EEDA4E105E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3" creationId="{621425AF-AC68-A40B-99AB-7DBB26A68DE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4" creationId="{3DAFA2EC-FDDD-8ACE-542B-D06F129EF04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5" creationId="{D07BB266-66F1-853F-AA4A-8CD0641F31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7" creationId="{4EC0AF33-BDEB-B1DB-29CF-D68802DF9B6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8" creationId="{29208F88-6B9D-581D-CA89-6B1624FB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9" creationId="{7F4D468C-0C14-614B-6C71-66EA18D9D1F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0" creationId="{A69C7C2E-CDA8-4472-8717-4C16D69DE9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1" creationId="{0D5D7470-953D-ADE8-38A1-36A34C3058B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2" creationId="{CA994FA0-22C3-C9DD-3A42-7399F05B5A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3" creationId="{DEBB1F31-CA22-D6EE-9A98-51A05CE104F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4" creationId="{FAEA0655-229E-5C4D-302B-495B8E28A1F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5" creationId="{3B00C185-55CE-2B43-CE1D-F4561366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7" creationId="{292FF827-4385-1A55-40AE-B93FE1E83B9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8" creationId="{76E864A8-01EC-A5E4-6DB7-DBA50B7410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9" creationId="{4BCBC30D-74BE-8353-E7C9-09EB79CA2CD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0" creationId="{552D98DE-B893-9129-2B34-7D28336DC80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1" creationId="{9F7BC596-1701-34D7-5B64-78CE8D8F28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2" creationId="{05836483-AFA8-701F-998D-DF6CA520AE2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3" creationId="{AC67ACD0-3028-8FF5-7957-23270FD5045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4" creationId="{D4F47B7C-944B-6320-D6FD-19B4A17D129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5" creationId="{750C7773-C6B8-6D2B-F297-24579214092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7" creationId="{8FE5EFB2-46A9-F928-62A7-48DC43EA6A0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8" creationId="{5F583514-DECE-8647-AFDB-C527F35219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9" creationId="{0B229885-413B-C3E4-FDC4-F0077DA452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0" creationId="{F12D8151-CA39-DB7C-1C73-70C5093CC05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1" creationId="{34290C76-1D7D-B6AF-F38C-17216F579D8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3" creationId="{E5F2A9D2-7519-84F0-26EB-0AF1221DD5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4" creationId="{D23A850E-FFB5-3E2B-9391-BE49D5E2807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5" creationId="{2748CC3B-E09F-9F3F-454A-1F539F895C0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6" creationId="{82598D39-B42A-619E-D82C-9C53669522C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7" creationId="{CB0F6B3E-A433-FE4D-6436-8231C8E69D2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9" creationId="{4E041D2F-88C4-0AA6-A41A-15D5104E246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0" creationId="{383C697B-3204-CFC2-606A-112D2271FB2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1" creationId="{20D3ECF8-E324-DB8F-EBD1-18FB7720481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2" creationId="{2D03B138-A906-B126-88C6-5D586029E15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3" creationId="{B55B3D28-640C-3E6F-3CDA-0A78E84CA88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5" creationId="{64BC1220-D97E-A3F9-41F9-85FE27747AB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6" creationId="{7B97551C-25C6-563F-D5FF-F8F3BA4F6FE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7" creationId="{1C411D3E-BD3F-5CFE-36DD-403146F526C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8" creationId="{2E385CA5-BA8E-17F3-B17E-644863101B7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9" creationId="{6DDCB152-AE98-FBDB-E06E-0872B877807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1" creationId="{6229F645-616C-1A40-2A50-E3C7B41367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2" creationId="{1C33D85C-99B3-CA9C-6737-4D5D6E0DA9C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3" creationId="{AE2C9816-AEB9-990B-8613-7FEEBFD8DF4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4" creationId="{AAB41D5F-906B-3831-4EBE-449CBBB5C6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5" creationId="{37F11302-542C-E721-C28B-E6137B48BD5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6" creationId="{EEC999F7-E435-31BD-7227-3C75A24FAA6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7" creationId="{92250827-472F-FE01-3EB2-3102CB3C2C4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8" creationId="{3D4BBB6B-788D-AADF-1A31-3F68E8CE1BE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9" creationId="{6BDD4DF4-9C29-8C70-1247-507D7208BC3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1" creationId="{D6CC125F-F71D-83BF-40E1-ADA9D0507F7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2" creationId="{CCC06DFE-9827-193A-A247-4A0261E8FF0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3" creationId="{CD7E8BA5-7213-7998-D7DF-8E26998141C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4" creationId="{235005E7-67C9-4606-EA79-AE8E4736FE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5" creationId="{0DDFB4C6-4D47-F565-BD10-86EA813082F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6" creationId="{BF674B6E-6BAE-0830-8D43-DEC70DE9964B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7" creationId="{211EC85E-4838-DEDB-B1F0-7CFEF0D8B60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8" creationId="{FCA03333-5209-47E9-935A-23EB55917B7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9" creationId="{4D72D8F6-7471-2BC9-A9FB-9404D77ED9F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0" creationId="{56CDD4E4-9BDA-C107-45CA-58C76091E89D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1" creationId="{3331D10E-3AB2-DDF2-AFAF-963B409CE48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2" creationId="{9D1E37CA-35A5-2B74-17AE-D07857E3264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3" creationId="{984A4D5B-462A-AB9F-6F0D-9BD4EDA64291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4" creationId="{DC446A10-3208-E823-BF06-8368BB99883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5" creationId="{347EED49-CB99-1A17-2550-293EDA21769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6" creationId="{8AEAA118-E673-603E-F35A-C4E1FEA509A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7" creationId="{AD98B183-7908-C8A1-020A-14AAD29278C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8" creationId="{0394FAC8-732F-4124-8E48-8F562272596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9" creationId="{65BCEB89-21EE-2598-1441-D027EFACB12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0" creationId="{1CCD1C52-216A-0CF4-D272-24A00F4E178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1" creationId="{8EFC2EE9-8B8D-8183-F436-874EA298E34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2" creationId="{9C250778-5AE1-F4DA-779A-AA6BE7AF8B2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3" creationId="{55315CE4-FCEF-4B5A-4E25-C14F9444699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4" creationId="{34BF50AF-CE59-D325-C9D6-DC68BECED3A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57" creationId="{29FD1E0B-5836-F34A-94D7-93131B39E99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8" creationId="{289BC333-5289-F509-9472-2231B116AF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0" creationId="{C554CC3E-A294-8CDC-5828-410569B3A931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1" creationId="{505DD2DF-B2FC-086E-29ED-19FE49D80C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2" creationId="{6FFCF567-C14A-19A3-43CE-E1D765B6F9F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3" creationId="{D5CD13AB-2436-DDC9-D1C1-A0400A9C634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4" creationId="{3DC6D1D5-FB02-C612-D874-D5F36A605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5" creationId="{52EEE938-E77C-1941-21E4-5CC9880FDDC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6" creationId="{E1C5F166-3630-0C3C-25B3-1453D011D52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7" creationId="{10E08A3D-23CE-2270-C7C5-82BA0CE7109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8" creationId="{53237138-481E-A857-C4B4-5F46FA0B75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9" creationId="{F9F8F1F0-B6A3-C05A-2296-423C7BC137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0" creationId="{C9538600-5532-3645-C714-4D9B8A7E3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1" creationId="{007604B8-4183-864C-A1A4-E427D9FCEC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2" creationId="{FA14D45C-89E3-B80A-0C82-7082E32B85D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4" creationId="{E94EF2B7-2DF8-A553-BE3C-129BED74AB3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5" creationId="{2486195B-F928-7A23-E4ED-52817ED9AD0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6" creationId="{FB8D69DD-1650-CF5F-16E5-35945D836AB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7" creationId="{6C3B2BFB-C5AB-686B-5966-F2DDA96177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8" creationId="{86C90633-3673-14ED-F1B6-60596E68326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9" creationId="{1D78D92F-0BD6-B7F2-ECB0-A58888BEB2A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0" creationId="{062584F5-8E43-FFC5-018C-EEE17E0BB29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1" creationId="{E0A56860-FEE0-B5EC-5DF8-C9A004641E6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2" creationId="{582FADAF-85CF-3D06-44B0-5323C052D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4" creationId="{013CE4C4-F3EA-7BB1-A15A-EB704222BD9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5" creationId="{1BCE62F8-6EE7-56E4-407F-12F73EBC6F0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6" creationId="{0D893EE5-148F-022A-8EBB-5F2DD06063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7" creationId="{E88C3659-1994-8346-CEE0-C735DC26016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8" creationId="{29474A4A-CF99-27AD-64C1-C149D041674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9" creationId="{28AC9E4E-DE28-72C6-BA26-55825DA27D3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0" creationId="{CBD3251D-CF0E-03A2-9353-16C1C0B7FBD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1" creationId="{234D36DB-A152-5650-4929-23ECDAFA795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2" creationId="{819FC19F-D6B3-752C-219B-3A0B266A848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4" creationId="{5047147D-93BF-B551-FCFD-B9E26DF6CE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5" creationId="{95898304-F80E-05C5-1306-61886534A57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6" creationId="{C395441D-A70C-D911-D2C3-992BC9A1F7F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7" creationId="{116C4A15-91E7-3F6E-727D-9C6319F3B8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8" creationId="{A5558A41-A81E-AFFA-FA1F-3F40D6F603B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9" creationId="{39DA62FD-401B-671C-6205-43D4280A7A1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0" creationId="{077746C4-E7C9-5806-752E-8E33E5424F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1" creationId="{AE39CE20-3925-119D-B465-959BFBAC40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2" creationId="{113AA817-67A7-E5EB-2EE6-5F2A356A9E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4" creationId="{C8026398-1343-9D91-8222-9A94DA9068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5" creationId="{6798C8A5-F999-EDBB-732E-6284CCEAAC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6" creationId="{866484E4-A616-843C-2020-5A8FEC077A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7" creationId="{0DC89C4C-21E7-D8FD-5A9F-CEA92033F59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8" creationId="{E6B881C1-3BEC-3FE8-D4F2-A9437CA9501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0" creationId="{AFA7658F-0312-35CA-1709-A72158514E5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1" creationId="{21897A45-1219-C1B7-62FF-D7AB4F8F98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2" creationId="{3B4D98F4-F592-EDC4-9A10-F8F4021538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3" creationId="{BD33FD95-8B42-4C81-BC70-C90D87C1C08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4" creationId="{4CA417CB-3976-BA72-6BC2-50EFA251BBB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6" creationId="{597465B5-E917-5600-FB3E-7AA7D3A652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7" creationId="{7DDF6E25-3FCF-7E68-6426-B49E6CC6F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8" creationId="{E0DC956F-7D83-02CC-3F10-AFA6BB07C54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9" creationId="{500D7343-ECCF-E533-1CE9-7D6B849D71F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0" creationId="{DFE076ED-8490-84B0-CA0C-A0F23B610D4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2" creationId="{84CE0244-088C-09FF-B0D3-B8F22A11F8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3" creationId="{CE3A1449-2FF6-4FA4-31E0-DB18412458A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4" creationId="{32866920-E228-18C6-563F-9B1C462AAE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5" creationId="{A507516A-5492-01F7-E565-785755E67FF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6" creationId="{ECFA8D66-B6ED-6FB8-7CC6-CD8826BC56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8" creationId="{9948853A-95F3-180D-96BC-D20EEF50271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9" creationId="{C355AC67-A1DB-BF4F-7839-82EAB78BC2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0" creationId="{C04450D6-D103-F2F4-A01B-B99234726F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1" creationId="{66CAB0C0-6279-70A1-2305-61D4DBB726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2" creationId="{A8160B1A-1CEF-A694-0989-946FF826A3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3" creationId="{A383448D-F8F9-F0FE-103D-16B4363809B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4" creationId="{3260D76F-B179-A610-1292-27FBF678C40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5" creationId="{9D5047E6-9499-41A8-5DD4-95CB02AAFAB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6" creationId="{3DB9E91E-8102-31C1-95FB-B29D8C2423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8" creationId="{5B7E978A-DCD3-F99B-1B34-34E7E2F067D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9" creationId="{9D5B63C0-3527-991D-E365-32AB03C3D3C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0" creationId="{C156CA08-DB5D-B534-7FC4-8268073E2BC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1" creationId="{545209C8-8D2C-97C7-D7DD-C18BE3B7F15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2" creationId="{38CBF8C0-0FEE-1ACB-9BEC-40DF2A93B08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3" creationId="{8E28BAB7-5A4D-3315-58E8-49971788048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4" creationId="{D0B391DC-697F-FC23-E074-A1AE9948091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5" creationId="{5542F1B2-8513-6D1F-B69A-559FB829F2D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6" creationId="{F7F6CF81-F7DE-C2DF-D282-80BCC6F02E6E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7" creationId="{E50D00A8-B932-C1F3-FB90-F9B6DB91FCD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8" creationId="{E529FADA-501F-1FA2-7B04-46467AD74E9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9" creationId="{55320F2C-89CE-A394-358A-32DF9BAD4823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0" creationId="{4777DB3E-A699-3F3A-5AA9-A35C8D9B037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1" creationId="{FBD887DA-8BC9-7FC5-5B3F-236E03605EBC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2" creationId="{9148963A-C29B-6F41-7C3F-D01E103AA0F4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3" creationId="{B766770C-FA33-374A-F553-83103FB3689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4" creationId="{A3B2DBF1-DC52-7054-6293-15ECBF28470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5" creationId="{ECD99890-556D-F026-7746-8C9DBA84452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6" creationId="{D8487416-D8B4-F99A-ECCA-BA0A8D1706F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7" creationId="{84E78B57-D4E8-7B4B-86DC-ADCE42A99D4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8" creationId="{997C7684-ACEB-A242-BE9B-56B7BC43951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9" creationId="{B9D04E38-21CD-C8FF-47F8-E97F5B83F39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0" creationId="{DBED0DD2-A234-5DB3-013D-F3EB184D729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1" creationId="{9EA4271B-AEBF-5013-F44B-2A2F43F011E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64" creationId="{0F7E8753-E7E8-35CE-3E16-77AFA84CDA62}"/>
          </ac:spMkLst>
        </pc:spChg>
        <pc:spChg chg="add mod">
          <ac:chgData name="Soheil Abbasloo" userId="d71572ce-aea6-4a3a-9d7a-c1bc96c12f67" providerId="ADAL" clId="{ED41F9C1-8274-4F08-8693-1523C4FF26CB}" dt="2022-08-10T22:42:04.256" v="234" actId="1076"/>
          <ac:spMkLst>
            <pc:docMk/>
            <pc:sldMk cId="926849671" sldId="416"/>
            <ac:spMk id="365" creationId="{36AD205D-9A2E-9289-9C3C-9286B98746C8}"/>
          </ac:spMkLst>
        </pc:spChg>
        <pc:spChg chg="mod ord">
          <ac:chgData name="Soheil Abbasloo" userId="d71572ce-aea6-4a3a-9d7a-c1bc96c12f67" providerId="ADAL" clId="{ED41F9C1-8274-4F08-8693-1523C4FF26CB}" dt="2022-08-10T22:40:56.168" v="225" actId="255"/>
          <ac:spMkLst>
            <pc:docMk/>
            <pc:sldMk cId="926849671" sldId="416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8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2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4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52" creationId="{5B858BD5-5808-7871-4C69-C7D061CCCD8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66" creationId="{7023DF0E-06CA-BF33-931C-1F1454492C9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76" creationId="{F0CAD1AD-F290-4CFD-F6A3-74B32E11907A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86" creationId="{EB173B5D-4861-9324-7CA5-EEA78CB964B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96" creationId="{86DE8B99-5B8E-BE83-AFE4-8D2DF771D6DE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2" creationId="{57A4B6A7-4CAC-75F7-0281-72DC800EC1B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8" creationId="{20ECEE77-7D14-1FEF-1FD3-09D0C1FD84F8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14" creationId="{D6EFDE8A-CBEE-8778-BFB8-74447B046B5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20" creationId="{3C87DFAC-AF57-706C-E5AA-845AD2CBAC5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30" creationId="{FF746233-17D2-3E59-9D7B-E96E67D8D6E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55" creationId="{8725C5DC-86F6-BE49-9512-4FCF7DDB0077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59" creationId="{EB0A818E-7407-42FC-CBBE-AB1096A08E05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73" creationId="{027C36E1-B2C6-F952-B086-CD18C92ED4A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83" creationId="{3CD16971-3977-BEDD-44C1-73AEB4FD9A98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93" creationId="{C4F17A10-E22C-5812-2AB7-AC99F89A33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3" creationId="{B59EB584-982E-DF32-D7E5-61F7385B2D7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9" creationId="{6517D0DB-1CEC-8527-F6ED-FB1E3ACDAE9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15" creationId="{81189911-1351-963E-82A9-B622D1197E56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1" creationId="{0712AB3E-A640-364A-A3C9-288B8889D519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7" creationId="{11CF8313-E280-D587-5303-BCC8B0AE231B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37" creationId="{0111105B-D406-9112-8102-6D3CF31CD4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62" creationId="{A1A7D639-CDFF-659A-1D21-4EAF1D382E1E}"/>
          </ac:grpSpMkLst>
        </pc:grpChg>
        <pc:picChg chg="mod">
          <ac:chgData name="Soheil Abbasloo" userId="d71572ce-aea6-4a3a-9d7a-c1bc96c12f67" providerId="ADAL" clId="{ED41F9C1-8274-4F08-8693-1523C4FF26CB}" dt="2022-08-10T22:41:06.673" v="226"/>
          <ac:picMkLst>
            <pc:docMk/>
            <pc:sldMk cId="926849671" sldId="416"/>
            <ac:picMk id="256" creationId="{620648BC-3BBD-3E09-9676-8575EC3E48C2}"/>
          </ac:picMkLst>
        </pc:picChg>
        <pc:picChg chg="mod">
          <ac:chgData name="Soheil Abbasloo" userId="d71572ce-aea6-4a3a-9d7a-c1bc96c12f67" providerId="ADAL" clId="{ED41F9C1-8274-4F08-8693-1523C4FF26CB}" dt="2022-08-10T22:41:10.153" v="232"/>
          <ac:picMkLst>
            <pc:docMk/>
            <pc:sldMk cId="926849671" sldId="416"/>
            <ac:picMk id="363" creationId="{10F48476-90B3-335E-1791-CD4C71EAFF58}"/>
          </ac:picMkLst>
        </pc:pic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23182198" sldId="417"/>
        </pc:sldMkLst>
        <pc:spChg chg="add del mod ord">
          <ac:chgData name="Soheil Abbasloo" userId="d71572ce-aea6-4a3a-9d7a-c1bc96c12f67" providerId="ADAL" clId="{ED41F9C1-8274-4F08-8693-1523C4FF26CB}" dt="2022-08-10T22:43:25.186" v="247" actId="478"/>
          <ac:spMkLst>
            <pc:docMk/>
            <pc:sldMk cId="1023182198" sldId="417"/>
            <ac:spMk id="2" creationId="{079CA013-2592-5487-52C4-8C10AC7E6BA8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23182198" sldId="417"/>
            <ac:spMk id="2" creationId="{8DB27B77-5E76-E25C-D886-9DB020906F1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6" creationId="{0B47D287-8C08-12C4-4378-B7B26A0B1EE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7" creationId="{FF278513-C95B-302F-54FA-1008E3C014B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0" creationId="{21E75236-B2DB-E740-7FE3-60FCBAFFB612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6" creationId="{27C3DCF0-E83F-C4EE-00B0-6DA7493546F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7" creationId="{F1A2161D-366E-88EE-743B-30C5DE48743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8" creationId="{9BB6C95A-72C5-9927-1603-FE349ECCDB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9" creationId="{BDEA22D6-0661-8F33-DAC4-445AF4BC5A3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3" creationId="{13E24045-CD88-DA97-66B0-1FF24FEE049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4" creationId="{2CDD07E1-1CB4-5DDF-10BC-8A911E4EA0BA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20" creationId="{04D405B5-4789-E09C-3AE3-C7A8F0501BF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6" creationId="{3422DA57-AF48-41C3-CD5B-D06594AF840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7" creationId="{922B48D6-ECD0-FB64-D5F0-73101CD8F8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8" creationId="{77B11396-EF55-84A7-351A-BF0B52FD022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9" creationId="{788D39D7-D012-A513-1DA2-6C153BF7B38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0" creationId="{F745C25E-7B49-108E-A89D-DE7E17F5037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3" creationId="{D86E6295-E661-BC5E-6E8A-3661EF15445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4" creationId="{C9F45791-6E1D-EF2C-19B7-CE4CB175E35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5" creationId="{E0ECAE5D-78F6-1658-ADB7-9C9C0047DD0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6" creationId="{22CF218B-0880-AD96-8F7C-B086DEB4E5E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7" creationId="{FA958BF6-6A2E-43D6-F696-DFAA6266FE8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8" creationId="{4F4203BA-BA0B-41D8-A073-098C382D909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3" creationId="{3EDFC52B-3921-9900-FF13-94B3D8F7DDD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4" creationId="{95EFA41A-5338-9121-5202-46C673D55B2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5" creationId="{5D3CCEFF-B132-0DE9-5678-EB31AFF31F2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6" creationId="{D482D5DF-5BAB-A2B8-ABE5-58C1CE65F6A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7" creationId="{A962A24B-BBF5-DA99-F254-F457EE6BB7C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8" creationId="{2F52B006-9708-DFE4-8AF6-974DAEC7326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0" creationId="{9DAF8412-BB6B-2EF8-7B27-1F18DD4B719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1" creationId="{1976DAAF-148B-AB48-8077-D097C09612B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4" creationId="{8FC4D3D3-FE25-4163-DDD3-46C4BB7111E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5" creationId="{FB9C9246-13DE-7B93-D72A-4084B1457E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7" creationId="{EB4D3943-0011-8241-BE1F-C998AF49E84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8" creationId="{582362D2-4900-CA48-0B49-8ED85FB64F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0" creationId="{ED440150-9D78-AB4F-3ADE-59F3DC90966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1" creationId="{AC4ADBBE-033C-7EC3-84C3-362601C5C39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3" creationId="{155C1196-1BCF-8691-7C14-3D69E84C33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7" creationId="{549827A2-5EF1-3D3B-4DE2-6374A904781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8" creationId="{75B67649-BA88-5F88-98BE-D8B81EE8249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9" creationId="{49932343-457C-75E0-F683-E1C8818F879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0" creationId="{D8CF68B9-A0C3-1573-7B42-2055F9008C8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1" creationId="{05A29883-09C3-EB07-2ABB-C1BE30513F9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2" creationId="{EEDEB87D-B79E-65CD-32E7-F00064EC67E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3" creationId="{8BB312CC-D537-15BD-DB66-31668321322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6" creationId="{AB4FC724-E5C2-F84E-D854-328E8880F65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7" creationId="{D9B4EA7E-E06E-A67B-ACA8-97B0FF90AD6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8" creationId="{EE8954C3-CBA2-A3BE-5A6B-2E6D8B41D73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6" creationId="{2CB7A100-95F4-2231-9F4E-2CB985C7172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7" creationId="{2898E25B-80E6-707B-7E23-E6EA66E1398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8" creationId="{9B1B4F82-36D4-9D16-EA99-C22634AFEBF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9" creationId="{67EE7A2F-6D0C-71A5-9B19-FC0802510A8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0" creationId="{C0C47101-2859-A435-FD06-DF123B60B0B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1" creationId="{F8344F40-C2F3-A61F-F7E7-44A5C35C999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2" creationId="{AE031C16-B7EC-19FA-EE1B-85CFAE41192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3" creationId="{B9F596DB-CD3F-091C-9C04-D8DC93BD59F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4" creationId="{8D502F1A-23B5-3F08-87A8-185D0EC2D04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5" creationId="{75D97D7D-C79F-8972-5931-CB1C41C1A24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6" creationId="{4B0534F4-26C4-54D5-D3D3-899DED164DF8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1" creationId="{0B75E12F-0851-EFE7-56CD-80900D4710B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2" creationId="{E2804804-A04C-FD75-60EA-1522DD77C7F0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3" creationId="{802495D9-9779-EB3C-5CD0-5CAF09D2F54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4" creationId="{264E289B-1E6A-108E-9FC6-8987BE7462D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5" creationId="{7EA73798-BAC9-C7FA-436C-0B5C9F9661C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6" creationId="{01B42DED-259A-E267-DAB7-4A60447394A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8" creationId="{45B1762C-277C-8A1C-3333-5AE2765D520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9" creationId="{A9C00987-8622-0BA2-1662-73C323532DC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2" creationId="{CF610FC2-A798-ED6B-E405-2143675B6D2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3" creationId="{9BDCDEBB-1483-6D4B-DB0B-37AF10A1BCF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5" creationId="{CE04D4D7-804E-7E63-1462-6DE3749F8BD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6" creationId="{10720DD2-669D-08E2-156C-943258ED5A14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8" creationId="{DA9062CA-856E-3B50-DBD8-CAE1202779A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9" creationId="{87C3DE29-EB9C-5D9E-EE95-335A92D0AF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31" creationId="{0031CE89-91F9-6638-8055-FB36F2B484BB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23182198" sldId="417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5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60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62" creationId="{FAD42ECE-A115-928E-49FA-1C7EEFA54434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86" creationId="{5E27BB22-BB25-94EC-27F8-FE3A86AB7CB1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1" creationId="{C27D6C4D-510B-AAF9-DD34-41B65210C52C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3" creationId="{23D7AE07-C234-8F0E-4F27-49E59F41DAE5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5" creationId="{187FD69B-9195-F846-88B5-8692E304E229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149" creationId="{2BA6C869-8D68-FDCF-7B7B-6883741267D7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174" creationId="{FE9AFE84-40ED-F69A-0482-FCFA86E57EDC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84" creationId="{09BC7DA1-F07B-C24C-3152-356269B0D659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1" creationId="{BC5E8E52-0AFF-3243-5EAB-211B4DAEEC0A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3" creationId="{59DDF025-0ADB-8039-F5B4-58543E9B6715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5" creationId="{7B4CD69F-A00C-F567-5415-0791570F7268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207" creationId="{D2BFA43B-2BD4-5B63-214C-5BB7C98E0061}"/>
          </ac:grpSpMkLst>
        </pc:grp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4" creationId="{EDF24F52-C5C9-5E38-2C13-17AE92CE67F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5" creationId="{04A5B004-EC16-DC73-59EE-EA6FA75A24D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87" creationId="{7F4E61F7-7B0B-80E2-0361-1A573FAED7D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4" creationId="{15BC2249-E35C-7E93-9DE4-671AE9F74CA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8" creationId="{D642532D-815C-D48D-7F17-56AA2CEF5C7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2" creationId="{67E67BC0-68EC-F0EB-34B4-2B3CF796E338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4" creationId="{E76D3062-CB16-C379-0F95-FF37DB309A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1" creationId="{F85E1036-6E36-8859-9A1F-72FFDC538E09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2" creationId="{8700FB26-2B4F-6FD7-1183-C7CDC58CBB5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9" creationId="{6D30CDED-11AA-079F-F43C-64909F7334B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2" creationId="{EFBC8030-03BF-677F-07B6-03C8E4408DB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3" creationId="{D43609E6-4638-3784-925D-C3A026FF1204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6" creationId="{397FD1DC-6969-20E2-4780-95A837C74EDC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9" creationId="{BAD6A51D-5DC1-D76A-D69A-4951376B92E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5" creationId="{048984F7-3905-99AA-BA69-4312D7B4E24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6" creationId="{BDC1AB8E-FEC1-DE50-8F21-D3268D30C3B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5" creationId="{E405545C-8CF6-1F75-5B02-594525E1D1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9" creationId="{CFA1D8DB-CFBC-BD0D-A3CA-73571A32DC6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0" creationId="{B4FE50E1-873C-3540-EDD2-F9BBE1D477D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2" creationId="{B4B90079-321A-A862-B7D4-DE50AEEB64EE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4" creationId="{766DF4DD-4AF1-1BF4-5A83-25E6C9163C83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09" creationId="{0E750C17-B1F9-416C-1F77-B2B723F6027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0" creationId="{8C517BC3-6E28-468A-55E9-42CE702AF02A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7" creationId="{369E5C46-0865-CFB0-CA7D-F9B4585E02C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0" creationId="{C8055437-86C8-6D0B-721C-FFC762378D4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1" creationId="{204214BC-704C-F790-8C35-0E93450D903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4" creationId="{4E6FF111-4B58-D394-214D-7B6A6A1807B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7" creationId="{5E502CA2-3B0C-CCE4-F8E7-AC975985C1A8}"/>
          </ac:graphicFrameMkLst>
        </pc:graphicFrame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50" creationId="{5FBCFB64-EF26-225C-8400-3135929A144F}"/>
          </ac:picMkLst>
        </pc:pic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72" creationId="{2BC926BC-349C-01B8-33D1-F9CDE7D91D5A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08" creationId="{B0266F9A-BBD0-29E0-E4CC-CDD881CD7EA9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30" creationId="{81EBA384-CC80-F1A0-60E2-E9594ED00DC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79477118" sldId="41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579477118" sldId="418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45:51.758" v="338" actId="404"/>
          <ac:spMkLst>
            <pc:docMk/>
            <pc:sldMk cId="579477118" sldId="418"/>
            <ac:spMk id="3" creationId="{673C67BD-AEE4-05E0-7F38-0E806A78A11E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579477118" sldId="418"/>
            <ac:spMk id="3" creationId="{AD3E6F8B-B5BA-6ADC-B9BB-40F84B206ACD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5" creationId="{B3E6639D-27EF-6498-C2FF-152F8A85BF1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6" creationId="{3FF36379-4DB9-8CAF-7B43-BB91E689691E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7" creationId="{627F3A8B-100C-D322-9CBC-74CCBD82F791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9" creationId="{2F67BD92-10C9-DC47-52F1-C391ECF07CF9}"/>
          </ac:spMkLst>
        </pc:spChg>
        <pc:spChg chg="del mod">
          <ac:chgData name="Soheil Abbasloo" userId="d71572ce-aea6-4a3a-9d7a-c1bc96c12f67" providerId="ADAL" clId="{ED41F9C1-8274-4F08-8693-1523C4FF26CB}" dt="2022-08-10T22:45:31.770" v="325" actId="478"/>
          <ac:spMkLst>
            <pc:docMk/>
            <pc:sldMk cId="579477118" sldId="418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7" creationId="{676A31F0-2FC7-64A0-C82C-A1A18FBD989B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8" creationId="{CF235ABC-091A-6892-CB25-D5D48743596C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9" creationId="{0E8EAAC0-D6A3-A1AA-C43B-1DD80BBC91E6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40" creationId="{C5720D7D-057C-1A15-2BAB-A2CA78C5093C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6" creationId="{5DC2133C-91E6-C0F7-DC3A-8922F528CEF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7" creationId="{C3CF773C-4EE7-630B-31EE-C5C094F0C8A0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8" creationId="{8F630AAA-45DE-7E46-5AD6-5662F0B4708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9" creationId="{3BEF5B74-2D6E-0D43-0409-D229B1F2001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4" creationId="{CDF6D30F-6B77-858C-76DA-FACD9215587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5" creationId="{8E4818BC-5E75-E42F-E655-5DE08144845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6" creationId="{57332535-51E6-31F8-4D1A-9FF94D30C7B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7" creationId="{A1849488-170B-FFA9-1C8B-BC82C32DFB9B}"/>
          </ac:spMkLst>
        </pc:spChg>
        <pc:grpChg chg="add del mod">
          <ac:chgData name="Soheil Abbasloo" userId="d71572ce-aea6-4a3a-9d7a-c1bc96c12f67" providerId="ADAL" clId="{ED41F9C1-8274-4F08-8693-1523C4FF26CB}" dt="2022-08-10T22:46:06.073" v="343"/>
          <ac:grpSpMkLst>
            <pc:docMk/>
            <pc:sldMk cId="579477118" sldId="418"/>
            <ac:grpSpMk id="23" creationId="{E48EC49E-249D-1E13-C57C-CA1CE836A007}"/>
          </ac:grpSpMkLst>
        </pc:grpChg>
        <pc:grpChg chg="del">
          <ac:chgData name="Soheil Abbasloo" userId="d71572ce-aea6-4a3a-9d7a-c1bc96c12f67" providerId="ADAL" clId="{ED41F9C1-8274-4F08-8693-1523C4FF26CB}" dt="2022-08-10T22:45:56.226" v="339" actId="478"/>
          <ac:grpSpMkLst>
            <pc:docMk/>
            <pc:sldMk cId="579477118" sldId="418"/>
            <ac:grpSpMk id="36" creationId="{00000000-0000-0000-0000-000000000000}"/>
          </ac:grpSpMkLst>
        </pc:grpChg>
        <pc:grpChg chg="add mod">
          <ac:chgData name="Soheil Abbasloo" userId="d71572ce-aea6-4a3a-9d7a-c1bc96c12f67" providerId="ADAL" clId="{ED41F9C1-8274-4F08-8693-1523C4FF26CB}" dt="2022-08-10T22:46:08.625" v="345" actId="1076"/>
          <ac:grpSpMkLst>
            <pc:docMk/>
            <pc:sldMk cId="579477118" sldId="418"/>
            <ac:grpSpMk id="45" creationId="{3806899A-41A8-2289-3569-128357D54BFD}"/>
          </ac:grpSpMkLst>
        </pc:grp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1" creationId="{54A42B32-6447-3C30-D404-3B92AC16D9CF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2" creationId="{6561AC9E-C899-69E5-B8BE-49F3AB91B52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4" creationId="{7EF1790A-003A-A0CF-2C71-DDAFDDE7B65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5" creationId="{61EED78B-4453-E358-64E2-AE24200541F3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1" creationId="{36849CF5-B625-602D-6D13-0F36014923C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2" creationId="{20C161D9-CB15-61C9-0E1C-1CA7AC66193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3" creationId="{C0B8E51F-F754-59B1-0AC1-D1ABB3C0E03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4" creationId="{E45C76F3-EFD5-E72B-7E7B-A9A2D7230ECE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0" creationId="{4922B5CC-3C41-1E19-F718-918E211F61D1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1" creationId="{A9E4E400-ADAB-3AD6-3117-5A4308B54DA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2" creationId="{735B8869-7876-7ABF-9CAD-5429B5AA35F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3" creationId="{66C90A69-B365-AD6F-4282-B37C31D25C5B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8" creationId="{CA9BCC28-145B-151F-9BCA-ADB5563F08B6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9" creationId="{E0733223-AAD8-B943-D513-4902CD5DCE4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0" creationId="{86A1E57A-4581-E612-A10F-C95723F8E69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1" creationId="{F1969617-B9F1-C5B9-84A0-F1E85BF57473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9262914" sldId="4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29262914" sldId="419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40.519" v="375" actId="1035"/>
          <ac:spMkLst>
            <pc:docMk/>
            <pc:sldMk cId="929262914" sldId="419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9262914" sldId="419"/>
            <ac:spMk id="10" creationId="{9499C272-CDDA-5B8F-C9BB-8E2B8F48B9E6}"/>
          </ac:spMkLst>
        </pc:spChg>
        <pc:spChg chg="add mod ord">
          <ac:chgData name="Soheil Abbasloo" userId="d71572ce-aea6-4a3a-9d7a-c1bc96c12f67" providerId="ADAL" clId="{ED41F9C1-8274-4F08-8693-1523C4FF26CB}" dt="2022-08-10T22:47:16.485" v="360" actId="14100"/>
          <ac:spMkLst>
            <pc:docMk/>
            <pc:sldMk cId="929262914" sldId="419"/>
            <ac:spMk id="10" creationId="{C357DA36-A59F-0913-746B-97AA600A35AC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6" creationId="{37F04506-9360-044D-6961-44EE2A606F4F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7" creationId="{A2863A81-978E-ABB7-5E03-0AA87C4DFCD2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9" creationId="{D07C9843-8F78-FEB6-892C-45FD64B571DA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1" creationId="{B9202B47-DF80-7579-FE24-9446217427BA}"/>
          </ac:spMkLst>
        </pc:spChg>
        <pc:spChg chg="del mod">
          <ac:chgData name="Soheil Abbasloo" userId="d71572ce-aea6-4a3a-9d7a-c1bc96c12f67" providerId="ADAL" clId="{ED41F9C1-8274-4F08-8693-1523C4FF26CB}" dt="2022-08-10T22:46:32.784" v="347" actId="478"/>
          <ac:spMkLst>
            <pc:docMk/>
            <pc:sldMk cId="929262914" sldId="419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8" creationId="{0CEC384B-3376-48A5-38CA-3D37F4CD360D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9" creationId="{27C9A91C-AFDF-9EB8-C1C4-B2AF098C7FF9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0" creationId="{FBB7A29A-0F20-7CE2-5249-6139436724F5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1" creationId="{665A9AE0-C53A-24A9-04F6-6FDF3EAA6CDB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7" creationId="{B99D4EC6-6AB1-37CF-1637-32CEA146D4A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8" creationId="{3C2E75D1-7118-969E-755B-D5E50F9F5CEC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9" creationId="{797FEA9D-9679-301F-C76B-8E31C25ED7DE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0" creationId="{342B3078-311F-9F9A-37A4-8756DF5E9FC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5" creationId="{BD7AD7E9-1034-F4A3-AF6B-FCA3D688CBF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6" creationId="{B03666F3-7EAD-AB38-2401-D0D39CEFBF83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7" creationId="{591728A4-C7E2-4DA2-AC90-F6EC0F80AA6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8" creationId="{D28E5537-95E0-616A-BE1D-FD2214387FB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4" creationId="{6C935DC9-ABC1-C68B-386F-28EFDFE65474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5" creationId="{98B3CEF9-71C0-330B-695E-21D7C95104E9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6" creationId="{3D396E02-0EB7-C541-8C04-D51C6A6E01F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7" creationId="{6E0B7304-7F7D-0EA0-8967-22211B35081C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2" creationId="{D7836AEF-068D-E167-BAFE-EED435E95CE8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3" creationId="{76EE19A7-CA52-F534-E453-EF25701A2E76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4" creationId="{D6D27375-7047-D9A2-82A0-AACDC76F4A3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5" creationId="{F4C6EC1B-0BC5-75B8-E9EC-4BB06ACD24E0}"/>
          </ac:spMkLst>
        </pc:spChg>
        <pc:grpChg chg="add del mod">
          <ac:chgData name="Soheil Abbasloo" userId="d71572ce-aea6-4a3a-9d7a-c1bc96c12f67" providerId="ADAL" clId="{ED41F9C1-8274-4F08-8693-1523C4FF26CB}" dt="2022-08-10T22:47:29.348" v="364" actId="478"/>
          <ac:grpSpMkLst>
            <pc:docMk/>
            <pc:sldMk cId="929262914" sldId="419"/>
            <ac:grpSpMk id="25" creationId="{16B2D080-987D-902A-A56C-C6D1FE19DA31}"/>
          </ac:grpSpMkLst>
        </pc:grpChg>
        <pc:grpChg chg="del">
          <ac:chgData name="Soheil Abbasloo" userId="d71572ce-aea6-4a3a-9d7a-c1bc96c12f67" providerId="ADAL" clId="{ED41F9C1-8274-4F08-8693-1523C4FF26CB}" dt="2022-08-10T22:47:17.890" v="361" actId="478"/>
          <ac:grpSpMkLst>
            <pc:docMk/>
            <pc:sldMk cId="929262914" sldId="419"/>
            <ac:grpSpMk id="36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7:32.089" v="368"/>
          <ac:grpSpMkLst>
            <pc:docMk/>
            <pc:sldMk cId="929262914" sldId="419"/>
            <ac:grpSpMk id="46" creationId="{E43309EF-5B69-3FDC-8C64-4911D9D3C82F}"/>
          </ac:grpSpMkLst>
        </pc:grpChg>
        <pc:grpChg chg="add mod">
          <ac:chgData name="Soheil Abbasloo" userId="d71572ce-aea6-4a3a-9d7a-c1bc96c12f67" providerId="ADAL" clId="{ED41F9C1-8274-4F08-8693-1523C4FF26CB}" dt="2022-08-10T22:47:35.178" v="370" actId="1076"/>
          <ac:grpSpMkLst>
            <pc:docMk/>
            <pc:sldMk cId="929262914" sldId="419"/>
            <ac:grpSpMk id="63" creationId="{DAEFEDFF-2D7B-B465-6FFE-D0C4B09B4E86}"/>
          </ac:grpSpMkLst>
        </pc:grp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2" creationId="{41AEE9D8-1C82-C8CD-E047-5112EB6F2678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4" creationId="{CEC012A1-79C9-3FEB-4231-730CB25B3164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5" creationId="{3A24D06E-5F39-3E64-D2BD-21B2D1B09571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7" creationId="{86403F19-A4BA-7D62-2126-481B848436FC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2" creationId="{DD6CF7C3-C3D9-4B36-CB34-DAA3E2E00732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3" creationId="{24CC07F9-E6F1-4E38-3677-F3D7E04BA75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4" creationId="{33B59F3D-42FB-E6E2-9A7B-1E660B19708D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5" creationId="{04C9D340-F719-10E7-591E-65317E476783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1" creationId="{6A04EE07-A511-58A9-B687-F9949525BD9B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2" creationId="{34045DEF-7E84-6225-51F1-206CF95BD158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3" creationId="{197B1A4D-788F-DD3F-E4BF-0C5C86FC2142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4" creationId="{1D409C14-0523-9828-11BA-59EABAE385C1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9" creationId="{275E1928-6216-D7FE-0DD2-1A713755F82C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0" creationId="{1F477EDA-5DAE-B026-5F84-586DB71FBF6E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1" creationId="{715F6C45-8512-4AA8-820C-7C6CE27B0BEF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2" creationId="{AA55BD9D-1E6E-475D-4B71-923AFD76A8B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8" creationId="{EA5AA079-8F07-A582-B149-2D4E265293E2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9" creationId="{23E63357-5C56-7DBC-8EC1-66C394C8C398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0" creationId="{4298729D-FB70-5EA9-9C8E-730AB89167E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1" creationId="{8C0F7D6E-FFFF-074F-5193-5EF05D2F6A2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6" creationId="{F18B0431-FB79-52F0-00ED-2DF30C2D54B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7" creationId="{71C5A8EC-4C56-FDB3-9E00-6EC220C4838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8" creationId="{9E4D2955-F28C-FE6D-4C58-8266146B1D15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9" creationId="{814BA8D4-45FE-2905-1660-8EACBB1D67E7}"/>
          </ac:cxnSpMkLst>
        </pc:cxn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9981030" sldId="420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69981030" sldId="420"/>
            <ac:spMk id="2" creationId="{A20A5628-E395-B356-83A2-C8262CF58E31}"/>
          </ac:spMkLst>
        </pc:spChg>
        <pc:spChg chg="add del 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2" creationId="{EAB8F488-0DBB-4981-EF41-887A8944D6C0}"/>
          </ac:spMkLst>
        </pc:spChg>
        <pc:spChg chg="add mod ord">
          <ac:chgData name="Soheil Abbasloo" userId="d71572ce-aea6-4a3a-9d7a-c1bc96c12f67" providerId="ADAL" clId="{ED41F9C1-8274-4F08-8693-1523C4FF26CB}" dt="2022-08-10T22:44:30.349" v="277" actId="12"/>
          <ac:spMkLst>
            <pc:docMk/>
            <pc:sldMk cId="369981030" sldId="420"/>
            <ac:spMk id="3" creationId="{C2756616-786C-9A8D-9D06-9F4C219F5E0C}"/>
          </ac:spMkLst>
        </pc:spChg>
        <pc:spChg chg="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5837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0T22:44:01.096" v="260" actId="478"/>
          <ac:spMkLst>
            <pc:docMk/>
            <pc:sldMk cId="369981030" sldId="420"/>
            <ac:spMk id="9656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95064541" sldId="42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58:06.994" v="491" actId="47"/>
        <pc:sldMkLst>
          <pc:docMk/>
          <pc:sldMk cId="910048962" sldId="42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10048962" sldId="4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29.413" v="440" actId="6549"/>
          <ac:spMkLst>
            <pc:docMk/>
            <pc:sldMk cId="910048962" sldId="422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4094624747" sldId="42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094624747" sldId="423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4094624747" sldId="423"/>
            <ac:spMk id="4" creationId="{6083A285-B488-51EC-83F0-7B66F8EEB631}"/>
          </ac:spMkLst>
        </pc:spChg>
        <pc:spChg chg="add del mod ord">
          <ac:chgData name="Soheil Abbasloo" userId="d71572ce-aea6-4a3a-9d7a-c1bc96c12f67" providerId="ADAL" clId="{ED41F9C1-8274-4F08-8693-1523C4FF26CB}" dt="2022-08-10T22:42:27.910" v="238" actId="478"/>
          <ac:spMkLst>
            <pc:docMk/>
            <pc:sldMk cId="4094624747" sldId="423"/>
            <ac:spMk id="4" creationId="{C289BC12-04D8-88F0-235D-4846814CF24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98507801" sldId="42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598507801" sldId="424"/>
            <ac:spMk id="3" creationId="{3B71D9E4-DF85-DAD0-8302-15C04F8DDA7E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3" creationId="{E136D1CC-AF3F-550E-3E26-5E5E4BE3AE5F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435462095" sldId="42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3" creationId="{5F25159E-426F-9A96-DF60-F1F7BD0342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435462095" sldId="425"/>
            <ac:spMk id="3" creationId="{6EB2C342-9107-702E-7725-3E82CE1E897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378290541" sldId="42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378290541" sldId="426"/>
            <ac:spMk id="3" creationId="{98D8C268-CAF8-3888-3AF9-06822A2D3AE2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3" creationId="{B6F842CA-3671-0CD9-68E6-2F2FB8874E68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4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0T22:50:13.483" v="397" actId="47"/>
        <pc:sldMkLst>
          <pc:docMk/>
          <pc:sldMk cId="868029373" sldId="427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868029373" sldId="427"/>
            <ac:spMk id="2" creationId="{47A90ADD-F2D0-4E0A-2147-0D255A3B955F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2" creationId="{DA18ADDF-B3D5-F811-FD55-0090C2C929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80899" creationId="{00000000-0000-0000-0000-000000000000}"/>
          </ac:spMkLst>
        </pc:spChg>
      </pc:sldChg>
      <pc:sldChg chg="modSp del">
        <pc:chgData name="Soheil Abbasloo" userId="d71572ce-aea6-4a3a-9d7a-c1bc96c12f67" providerId="ADAL" clId="{ED41F9C1-8274-4F08-8693-1523C4FF26CB}" dt="2022-08-12T22:29:24.926" v="6087" actId="47"/>
        <pc:sldMkLst>
          <pc:docMk/>
          <pc:sldMk cId="0" sldId="42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1" creationId="{2431E5CB-7662-ABE3-2518-F75379530A64}"/>
          </ac:spMkLst>
        </pc:spChg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2" creationId="{7A50BA24-DCF5-A868-721A-B9070AC58A18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40.954" v="160" actId="47"/>
        <pc:sldMkLst>
          <pc:docMk/>
          <pc:sldMk cId="1248519644" sldId="43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9:09.810" v="199" actId="47"/>
        <pc:sldMkLst>
          <pc:docMk/>
          <pc:sldMk cId="1828357473" sldId="43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ED41F9C1-8274-4F08-8693-1523C4FF26CB}" dt="2022-08-17T17:35:14.845" v="7045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ED41F9C1-8274-4F08-8693-1523C4FF26CB}" dt="2022-08-17T17:35:14.845" v="7045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addSp delSp modSp new mod modClrScheme chgLayout">
        <pc:chgData name="Soheil Abbasloo" userId="d71572ce-aea6-4a3a-9d7a-c1bc96c12f67" providerId="ADAL" clId="{ED41F9C1-8274-4F08-8693-1523C4FF26CB}" dt="2022-08-17T16:43:38.031" v="6463" actId="404"/>
        <pc:sldMkLst>
          <pc:docMk/>
          <pc:sldMk cId="1007427872" sldId="451"/>
        </pc:sldMkLst>
        <pc:spChg chg="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2" creationId="{158BFBAA-8AFC-3E77-3665-A43B5FC85EDC}"/>
          </ac:spMkLst>
        </pc:spChg>
        <pc:spChg chg="del mod ord">
          <ac:chgData name="Soheil Abbasloo" userId="d71572ce-aea6-4a3a-9d7a-c1bc96c12f67" providerId="ADAL" clId="{ED41F9C1-8274-4F08-8693-1523C4FF26CB}" dt="2022-08-17T16:40:58.653" v="6426" actId="700"/>
          <ac:spMkLst>
            <pc:docMk/>
            <pc:sldMk cId="1007427872" sldId="451"/>
            <ac:spMk id="3" creationId="{9DE744FE-B3D1-D5DD-EC8B-BC451B6073E3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4" creationId="{67A9D05F-50FF-84B3-256A-56F681CA3ADF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5" creationId="{E0D6095F-7961-B03E-F41A-2D2EFCD5F980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6" creationId="{B83DBB85-D6D6-2126-1948-EB3017035E56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7" creationId="{3BFCAFDC-7B51-3A8C-B290-BEA9D8B24AC6}"/>
          </ac:spMkLst>
        </pc:spChg>
        <pc:spChg chg="add mod ord">
          <ac:chgData name="Soheil Abbasloo" userId="d71572ce-aea6-4a3a-9d7a-c1bc96c12f67" providerId="ADAL" clId="{ED41F9C1-8274-4F08-8693-1523C4FF26CB}" dt="2022-08-17T16:43:38.031" v="6463" actId="404"/>
          <ac:spMkLst>
            <pc:docMk/>
            <pc:sldMk cId="1007427872" sldId="451"/>
            <ac:spMk id="8" creationId="{CE7E0B69-BD3F-4C25-8431-DB540D1F149B}"/>
          </ac:spMkLst>
        </pc:spChg>
        <pc:spChg chg="add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9" creationId="{4E42AE49-1E30-6198-6656-A4F2BCA3B52B}"/>
          </ac:spMkLst>
        </pc:spChg>
        <pc:spChg chg="add del">
          <ac:chgData name="Soheil Abbasloo" userId="d71572ce-aea6-4a3a-9d7a-c1bc96c12f67" providerId="ADAL" clId="{ED41F9C1-8274-4F08-8693-1523C4FF26CB}" dt="2022-08-17T16:41:19.185" v="6448" actId="22"/>
          <ac:spMkLst>
            <pc:docMk/>
            <pc:sldMk cId="1007427872" sldId="451"/>
            <ac:spMk id="11" creationId="{0D7BA8ED-DA73-EF4E-B18B-E0787179E836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13.367" v="6279" actId="5793"/>
        <pc:sldMkLst>
          <pc:docMk/>
          <pc:sldMk cId="3671188629" sldId="585"/>
        </pc:sldMkLst>
        <pc:spChg chg="mod ord">
          <ac:chgData name="Soheil Abbasloo" userId="d71572ce-aea6-4a3a-9d7a-c1bc96c12f67" providerId="ADAL" clId="{ED41F9C1-8274-4F08-8693-1523C4FF26CB}" dt="2022-08-17T16:24:14.456" v="6139" actId="255"/>
          <ac:spMkLst>
            <pc:docMk/>
            <pc:sldMk cId="3671188629" sldId="585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13.367" v="6279" actId="5793"/>
          <ac:spMkLst>
            <pc:docMk/>
            <pc:sldMk cId="3671188629" sldId="585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40.421" v="6103" actId="700"/>
          <ac:spMkLst>
            <pc:docMk/>
            <pc:sldMk cId="3671188629" sldId="58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27.207" v="6282" actId="6549"/>
        <pc:sldMkLst>
          <pc:docMk/>
          <pc:sldMk cId="1167374619" sldId="587"/>
        </pc:sldMkLst>
        <pc:spChg chg="mod ord">
          <ac:chgData name="Soheil Abbasloo" userId="d71572ce-aea6-4a3a-9d7a-c1bc96c12f67" providerId="ADAL" clId="{ED41F9C1-8274-4F08-8693-1523C4FF26CB}" dt="2022-08-17T16:28:00.974" v="6276" actId="255"/>
          <ac:spMkLst>
            <pc:docMk/>
            <pc:sldMk cId="1167374619" sldId="587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27.207" v="6282" actId="6549"/>
          <ac:spMkLst>
            <pc:docMk/>
            <pc:sldMk cId="1167374619" sldId="587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167374619" sldId="587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29:55.899" v="6303" actId="313"/>
        <pc:sldMkLst>
          <pc:docMk/>
          <pc:sldMk cId="3972933123" sldId="588"/>
        </pc:sldMkLst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2" creationId="{B3B5BBE9-6C69-C287-2BF2-54B1B172FDB5}"/>
          </ac:spMkLst>
        </pc:spChg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4" creationId="{88DCAB04-5FA7-6A43-30CA-43E2230D247F}"/>
          </ac:spMkLst>
        </pc:spChg>
        <pc:spChg chg="mod">
          <ac:chgData name="Soheil Abbasloo" userId="d71572ce-aea6-4a3a-9d7a-c1bc96c12f67" providerId="ADAL" clId="{ED41F9C1-8274-4F08-8693-1523C4FF26CB}" dt="2022-08-17T16:29:55.899" v="6303" actId="313"/>
          <ac:spMkLst>
            <pc:docMk/>
            <pc:sldMk cId="3972933123" sldId="58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1.863" v="6146" actId="20577"/>
          <ac:spMkLst>
            <pc:docMk/>
            <pc:sldMk cId="3972933123" sldId="588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06.930" v="6181" actId="1076"/>
          <ac:spMkLst>
            <pc:docMk/>
            <pc:sldMk cId="3972933123" sldId="588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2.519" v="6301" actId="313"/>
          <ac:spMkLst>
            <pc:docMk/>
            <pc:sldMk cId="3972933123" sldId="58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28.573" v="6283" actId="313"/>
          <ac:spMkLst>
            <pc:docMk/>
            <pc:sldMk cId="3972933123" sldId="58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9.327" v="6158" actId="20577"/>
          <ac:spMkLst>
            <pc:docMk/>
            <pc:sldMk cId="3972933123" sldId="58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2.405" v="6164" actId="20577"/>
          <ac:spMkLst>
            <pc:docMk/>
            <pc:sldMk cId="3972933123" sldId="58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5.750" v="6170" actId="20577"/>
          <ac:spMkLst>
            <pc:docMk/>
            <pc:sldMk cId="3972933123" sldId="58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5.979" v="6152" actId="20577"/>
          <ac:spMkLst>
            <pc:docMk/>
            <pc:sldMk cId="3972933123" sldId="588"/>
            <ac:spMk id="74804" creationId="{00000000-0000-0000-0000-000000000000}"/>
          </ac:spMkLst>
        </pc:spChg>
        <pc:graphicFrameChg chg="mod modGraphic">
          <ac:chgData name="Soheil Abbasloo" userId="d71572ce-aea6-4a3a-9d7a-c1bc96c12f67" providerId="ADAL" clId="{ED41F9C1-8274-4F08-8693-1523C4FF26CB}" dt="2022-08-17T16:29:55.392" v="6302" actId="313"/>
          <ac:graphicFrameMkLst>
            <pc:docMk/>
            <pc:sldMk cId="3972933123" sldId="588"/>
            <ac:graphicFrameMk id="43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3:59.166" v="6335" actId="5793"/>
        <pc:sldMkLst>
          <pc:docMk/>
          <pc:sldMk cId="2641329988" sldId="59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641329988" sldId="59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3:59.166" v="6335" actId="5793"/>
          <ac:spMkLst>
            <pc:docMk/>
            <pc:sldMk cId="2641329988" sldId="590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67112355" sldId="59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857636285" sldId="59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5:56.759" v="6340" actId="5793"/>
        <pc:sldMkLst>
          <pc:docMk/>
          <pc:sldMk cId="531892156" sldId="59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531892156" sldId="59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5:56.759" v="6340" actId="5793"/>
          <ac:spMkLst>
            <pc:docMk/>
            <pc:sldMk cId="531892156" sldId="59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297572354" sldId="595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6:45.774" v="6254" actId="313"/>
        <pc:sldMkLst>
          <pc:docMk/>
          <pc:sldMk cId="3117962938" sldId="596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117962938" sldId="5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6:45.774" v="6254" actId="313"/>
          <ac:spMkLst>
            <pc:docMk/>
            <pc:sldMk cId="3117962938" sldId="596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86738136" sldId="597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3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7:59.292" v="6343" actId="478"/>
        <pc:sldMkLst>
          <pc:docMk/>
          <pc:sldMk cId="2810563514" sldId="598"/>
        </pc:sldMkLst>
        <pc:spChg chg="mod ord">
          <ac:chgData name="Soheil Abbasloo" userId="d71572ce-aea6-4a3a-9d7a-c1bc96c12f67" providerId="ADAL" clId="{ED41F9C1-8274-4F08-8693-1523C4FF26CB}" dt="2022-08-17T16:37:57.135" v="6342" actId="700"/>
          <ac:spMkLst>
            <pc:docMk/>
            <pc:sldMk cId="2810563514" sldId="598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7:59.292" v="6343" actId="478"/>
          <ac:spMkLst>
            <pc:docMk/>
            <pc:sldMk cId="2810563514" sldId="598"/>
            <ac:spMk id="3" creationId="{264FBDF8-CDFF-05A9-4775-CF081AB2960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1.874" v="6344" actId="478"/>
        <pc:sldMkLst>
          <pc:docMk/>
          <pc:sldMk cId="3310188990" sldId="59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310188990" sldId="59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1.874" v="6344" actId="478"/>
          <ac:spMkLst>
            <pc:docMk/>
            <pc:sldMk cId="3310188990" sldId="599"/>
            <ac:spMk id="3" creationId="{DAA7274F-CC55-EF5A-46ED-0075DB5686B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7.007" v="6345" actId="478"/>
        <pc:sldMkLst>
          <pc:docMk/>
          <pc:sldMk cId="1778742335" sldId="60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78742335" sldId="60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7.007" v="6345" actId="478"/>
          <ac:spMkLst>
            <pc:docMk/>
            <pc:sldMk cId="1778742335" sldId="600"/>
            <ac:spMk id="3" creationId="{DBF79803-C660-58BA-445C-8E21E8C0314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8.967" v="6346" actId="478"/>
        <pc:sldMkLst>
          <pc:docMk/>
          <pc:sldMk cId="3018325089" sldId="60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018325089" sldId="601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8.967" v="6346" actId="478"/>
          <ac:spMkLst>
            <pc:docMk/>
            <pc:sldMk cId="3018325089" sldId="601"/>
            <ac:spMk id="4" creationId="{AEE219CB-7D3C-1D27-6EDC-E8511096B69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18.631" v="6347" actId="478"/>
        <pc:sldMkLst>
          <pc:docMk/>
          <pc:sldMk cId="1289220748" sldId="60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289220748" sldId="602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18.631" v="6347" actId="478"/>
          <ac:spMkLst>
            <pc:docMk/>
            <pc:sldMk cId="1289220748" sldId="602"/>
            <ac:spMk id="3" creationId="{9E93D99E-12D0-B0A6-9F4E-41A307577CE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21.680" v="6348" actId="478"/>
        <pc:sldMkLst>
          <pc:docMk/>
          <pc:sldMk cId="1804994886" sldId="60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804994886" sldId="603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21.680" v="6348" actId="478"/>
          <ac:spMkLst>
            <pc:docMk/>
            <pc:sldMk cId="1804994886" sldId="603"/>
            <ac:spMk id="4" creationId="{AE27160A-1BC0-E62B-096F-B713C5AB7A39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030538923" sldId="60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36.523" v="6332" actId="5793"/>
        <pc:sldMkLst>
          <pc:docMk/>
          <pc:sldMk cId="1046243241" sldId="605"/>
        </pc:sldMkLst>
        <pc:spChg chg="mod ord">
          <ac:chgData name="Soheil Abbasloo" userId="d71572ce-aea6-4a3a-9d7a-c1bc96c12f67" providerId="ADAL" clId="{ED41F9C1-8274-4F08-8693-1523C4FF26CB}" dt="2022-08-17T16:31:36.523" v="6332" actId="5793"/>
          <ac:spMkLst>
            <pc:docMk/>
            <pc:sldMk cId="1046243241" sldId="60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08.139" v="6331" actId="6549"/>
        <pc:sldMkLst>
          <pc:docMk/>
          <pc:sldMk cId="773415661" sldId="606"/>
        </pc:sldMkLst>
        <pc:spChg chg="mod ord">
          <ac:chgData name="Soheil Abbasloo" userId="d71572ce-aea6-4a3a-9d7a-c1bc96c12f67" providerId="ADAL" clId="{ED41F9C1-8274-4F08-8693-1523C4FF26CB}" dt="2022-08-17T16:31:00.407" v="6325" actId="255"/>
          <ac:spMkLst>
            <pc:docMk/>
            <pc:sldMk cId="773415661" sldId="606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1:08.139" v="6331" actId="6549"/>
          <ac:spMkLst>
            <pc:docMk/>
            <pc:sldMk cId="773415661" sldId="606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773415661" sldId="606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0:45.239" v="6324" actId="1076"/>
        <pc:sldMkLst>
          <pc:docMk/>
          <pc:sldMk cId="3931839122" sldId="607"/>
        </pc:sldMkLst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2" creationId="{AFA8E1BC-CB7E-5D76-11E5-C757121A3EF9}"/>
          </ac:spMkLst>
        </pc:spChg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4" creationId="{D876AAA0-0A5D-185D-D76D-5A02BEA24CB2}"/>
          </ac:spMkLst>
        </pc:spChg>
        <pc:spChg chg="mod">
          <ac:chgData name="Soheil Abbasloo" userId="d71572ce-aea6-4a3a-9d7a-c1bc96c12f67" providerId="ADAL" clId="{ED41F9C1-8274-4F08-8693-1523C4FF26CB}" dt="2022-08-17T16:29:57.740" v="6306" actId="313"/>
          <ac:spMkLst>
            <pc:docMk/>
            <pc:sldMk cId="3931839122" sldId="607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45.239" v="6324" actId="1076"/>
          <ac:spMkLst>
            <pc:docMk/>
            <pc:sldMk cId="3931839122" sldId="607"/>
            <ac:spMk id="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03.848" v="6199" actId="313"/>
          <ac:spMkLst>
            <pc:docMk/>
            <pc:sldMk cId="3931839122" sldId="607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6.986" v="6304" actId="313"/>
          <ac:spMkLst>
            <pc:docMk/>
            <pc:sldMk cId="3931839122" sldId="607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0.294" v="6285" actId="313"/>
          <ac:spMkLst>
            <pc:docMk/>
            <pc:sldMk cId="3931839122" sldId="607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102" v="6191" actId="313"/>
          <ac:spMkLst>
            <pc:docMk/>
            <pc:sldMk cId="3931839122" sldId="607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638" v="6192" actId="313"/>
          <ac:spMkLst>
            <pc:docMk/>
            <pc:sldMk cId="3931839122" sldId="607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004" v="6193" actId="313"/>
          <ac:spMkLst>
            <pc:docMk/>
            <pc:sldMk cId="3931839122" sldId="607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518" v="6194" actId="313"/>
          <ac:spMkLst>
            <pc:docMk/>
            <pc:sldMk cId="3931839122" sldId="607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29:58.012" v="6307" actId="313"/>
          <ac:graphicFrameMkLst>
            <pc:docMk/>
            <pc:sldMk cId="3931839122" sldId="607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7.411" v="6305" actId="313"/>
          <ac:graphicFrameMkLst>
            <pc:docMk/>
            <pc:sldMk cId="3931839122" sldId="607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8.782" v="6308" actId="313"/>
          <ac:graphicFrameMkLst>
            <pc:docMk/>
            <pc:sldMk cId="3931839122" sldId="607"/>
            <ac:graphicFrameMk id="44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1:47.316" v="6334" actId="5793"/>
        <pc:sldMkLst>
          <pc:docMk/>
          <pc:sldMk cId="1789214455" sldId="608"/>
        </pc:sldMkLst>
        <pc:spChg chg="mod ord">
          <ac:chgData name="Soheil Abbasloo" userId="d71572ce-aea6-4a3a-9d7a-c1bc96c12f67" providerId="ADAL" clId="{ED41F9C1-8274-4F08-8693-1523C4FF26CB}" dt="2022-08-17T16:31:47.316" v="6334" actId="5793"/>
          <ac:spMkLst>
            <pc:docMk/>
            <pc:sldMk cId="1789214455" sldId="60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3504518619" sldId="60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57956912" sldId="61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5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2.282" v="6475" actId="207"/>
        <pc:sldMkLst>
          <pc:docMk/>
          <pc:sldMk cId="1372016015" sldId="614"/>
        </pc:sldMkLst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2" creationId="{607F0736-1010-574B-BC05-75920CDFBB48}"/>
          </ac:spMkLst>
        </pc:spChg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3" creationId="{CBDF2571-13FF-849F-7EFD-130DDA76C53D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6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8.487" v="6476" actId="207"/>
        <pc:sldMkLst>
          <pc:docMk/>
          <pc:sldMk cId="541555224" sldId="615"/>
        </pc:sldMkLst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2" creationId="{F837CA72-CA98-AC1F-CF83-A8A7289396A8}"/>
          </ac:spMkLst>
        </pc:spChg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3" creationId="{99BC13A4-F732-8E43-A23E-F62ABEFD2218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60" creationId="{00000000-0000-0000-0000-000000000000}"/>
          </ac:spMkLst>
        </pc:spChg>
      </pc:sldChg>
      <pc:sldChg chg="modSp mod modClrScheme modAnim chgLayout">
        <pc:chgData name="Soheil Abbasloo" userId="d71572ce-aea6-4a3a-9d7a-c1bc96c12f67" providerId="ADAL" clId="{ED41F9C1-8274-4F08-8693-1523C4FF26CB}" dt="2022-08-17T16:42:36.693" v="6456" actId="207"/>
        <pc:sldMkLst>
          <pc:docMk/>
          <pc:sldMk cId="2852798299" sldId="616"/>
        </pc:sldMkLst>
        <pc:spChg chg="mod ord">
          <ac:chgData name="Soheil Abbasloo" userId="d71572ce-aea6-4a3a-9d7a-c1bc96c12f67" providerId="ADAL" clId="{ED41F9C1-8274-4F08-8693-1523C4FF26CB}" dt="2022-08-17T16:42:32.458" v="6455" actId="207"/>
          <ac:spMkLst>
            <pc:docMk/>
            <pc:sldMk cId="2852798299" sldId="616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2:36.693" v="6456" actId="207"/>
          <ac:spMkLst>
            <pc:docMk/>
            <pc:sldMk cId="2852798299" sldId="616"/>
            <ac:spMk id="403" creationId="{00000000-0000-0000-0000-000000000000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65185616" sldId="617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1765185616" sldId="617"/>
            <ac:spMk id="2" creationId="{BE1271E5-B108-E9A1-BBD3-4655FA69A198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36661981" sldId="61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2136661981" sldId="618"/>
            <ac:spMk id="2" creationId="{E0DF90D4-35C4-6A7E-215D-1A7713C7B436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0:52.121" v="69" actId="47"/>
        <pc:sldMkLst>
          <pc:docMk/>
          <pc:sldMk cId="58707094" sldId="619"/>
        </pc:sldMkLst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93901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7327999" sldId="6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0T22:30:57.928" v="71" actId="47"/>
        <pc:sldMkLst>
          <pc:docMk/>
          <pc:sldMk cId="2050749804" sldId="620"/>
        </pc:sldMkLst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2050749804" sldId="620"/>
            <ac:spMk id="2" creationId="{9308D836-BBA1-198C-D86A-679DB10AF288}"/>
          </ac:spMkLst>
        </pc:spChg>
        <pc:spChg chg="mod ord">
          <ac:chgData name="Soheil Abbasloo" userId="d71572ce-aea6-4a3a-9d7a-c1bc96c12f67" providerId="ADAL" clId="{ED41F9C1-8274-4F08-8693-1523C4FF26CB}" dt="2022-08-10T22:30:19.022" v="66" actId="27636"/>
          <ac:spMkLst>
            <pc:docMk/>
            <pc:sldMk cId="2050749804" sldId="620"/>
            <ac:spMk id="58375" creationId="{00000000-0000-0000-0000-000000000000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82530684" sldId="620"/>
        </pc:sldMkLst>
        <pc:spChg chg="mod ord">
          <ac:chgData name="Soheil Abbasloo" userId="d71572ce-aea6-4a3a-9d7a-c1bc96c12f67" providerId="ADAL" clId="{ED41F9C1-8274-4F08-8693-1523C4FF26CB}" dt="2022-08-10T22:49:54.507" v="391" actId="700"/>
          <ac:spMkLst>
            <pc:docMk/>
            <pc:sldMk cId="2382530684" sldId="620"/>
            <ac:spMk id="2" creationId="{50DB0EE2-E3FE-2E5C-100D-2DB7C0DBDD2B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3" creationId="{3714E2AC-0B02-B3B6-5B48-3FCB60C308C8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4" creationId="{E0DEE1E4-EB4F-0D43-FCED-80B342CAE49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5" creationId="{2DF157CA-3D12-44F8-689C-D090625F577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" creationId="{7B657D34-ACED-E237-3CFB-4FE230C70D6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" creationId="{B1907AC6-32A3-1647-4CBD-81C4F6C9715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" creationId="{EA336A34-1AAE-56D1-373D-4DDA62C3AE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" creationId="{C958E075-FBC6-C3A7-9DE5-6450311EC1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" creationId="{A53C5F9F-1C14-7D69-8238-8191AEDBB3C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" creationId="{9DA67571-EFF7-86B6-955A-2CEEB91030F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" creationId="{D0BF08E0-12D5-389E-749E-80D13DF98E2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4" creationId="{6AAAECEC-9FAB-006F-BA8D-24BCFEBFB7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5" creationId="{0EE065BB-BB06-F817-3B3D-3F36B2A350A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6" creationId="{9EE49BA9-A583-0AE6-6F5A-E949C632047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7" creationId="{3A38BA6D-94F3-FD29-A514-2C2895815A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8" creationId="{D08D7D55-C573-216A-53DB-6D29A7C9821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9" creationId="{551D91E7-7EBE-01B1-A507-418499B91DB0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0" creationId="{7A90BB42-DEF1-4490-2F46-4D0687996C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1" creationId="{809B81DA-3975-CA70-FBBC-B120BC7284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2" creationId="{38FAFB17-882D-E81B-0B4E-5B17858AAB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3" creationId="{294F4DA7-9A6A-4A2F-1352-6F9A366B95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4" creationId="{C2135EF7-E69B-38BB-A630-B3681954DC2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5" creationId="{36A4A586-3F67-FC29-BE14-D587457C5DA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6" creationId="{F8633F70-AB05-62E6-62BC-3A427FFB98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7" creationId="{F5352975-D536-0B7D-E530-8B448E80F8F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8" creationId="{F8FA8118-E148-2F41-78F8-E630DAF88ED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0" creationId="{8FD57453-DF90-08CD-5555-317A95630FA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1" creationId="{C197C6D2-2EC1-93A5-F0AA-99C983E3A7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2" creationId="{40E8239A-DF50-F062-FF8C-EE35D3D85FE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3" creationId="{39760DFB-595D-85E5-CF5F-AAE5199F63C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4" creationId="{6151C20C-7862-7388-AD4D-A859874929A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5" creationId="{A39ED422-7468-4CCE-8AA3-DE41BBD263F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6" creationId="{D96C61D3-DF27-BC81-D862-2390A4BED39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8" creationId="{8F41A7B4-DAA9-109D-29F0-8DA231F7F51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9" creationId="{9161D6BC-ED3A-7E73-3440-20FC39679F5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0" creationId="{8E560352-479A-9BD4-AB70-145910F80D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1" creationId="{C538C15B-0C1F-5452-587E-44A413205C9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2" creationId="{ECE43DBB-1ED6-0022-BA86-3D83AC29B7A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3" creationId="{0FED82CF-6FBD-747D-EC2A-B323FA385A6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4" creationId="{5D4D85F9-9A2C-8A6F-BE7D-5CF5B2874DE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5" creationId="{C515B699-1E16-1D72-A680-BDE1BB97795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6" creationId="{9197904F-1AC4-96E1-91C3-2DD5D30ABAF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7" creationId="{469DC767-B267-00F1-C39A-A4159F94534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8" creationId="{2352DE5F-7CE8-8DFE-CFCE-13C1D0A4D95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9" creationId="{634347CD-DFD0-DCB8-2993-9C97584BE54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0" creationId="{15F970C8-EF1B-9282-C2B5-ADAF7437DF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1" creationId="{CD60B2D2-DB06-8213-99E5-2728E1B858E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2" creationId="{F490BCCC-5192-53F6-FCF2-7AD5A2F26C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3" creationId="{C30985D9-4EC7-40E9-8FDC-79608127E64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4" creationId="{77F67688-19B4-855C-C5AE-9095F124E79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5" creationId="{8E5C77BD-C6A4-9F76-C1D9-6DA088DC1A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6" creationId="{79576557-8A92-A1E8-7AEF-0F7998076B5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7" creationId="{BE5C56C9-D205-8CD9-59D6-D8F045CF8FC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8" creationId="{652092DF-52AF-CD0C-AF52-A83F7EC5460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9" creationId="{908D0E3B-B900-1E46-F238-79BEC4B569B2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0" creationId="{44486B9F-C12A-53A0-566C-2110D5F3039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1" creationId="{31474B0C-0F91-1D17-88BD-6CE615DA8F0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2" creationId="{C4C65346-9D5C-FD2A-2423-363083284B8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3" creationId="{35927AF8-5F39-5FF5-C0CB-CE3ECF4E9BC4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4" creationId="{FE172D4E-735F-9B8E-BFC7-9C675596BE3B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5" creationId="{8013007D-FE75-7D0B-BF26-2D8782880F6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6" creationId="{FE9521C0-DEFF-86A1-8592-B136E5289E3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0" creationId="{F61F659C-4AE9-4F2B-E978-2A1128512A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1" creationId="{696E675B-6AF0-1E52-DFFD-7902F4C39F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2" creationId="{C6B5106D-4989-810E-09C3-5373F017136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3" creationId="{7E3E6568-3BD1-0DAF-FFAE-9F570AC0691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4" creationId="{FAA8E171-95BC-7FC4-145C-BFA847B31AB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5" creationId="{26972636-6CDD-F0F8-2146-4D0454BCC3E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6" creationId="{1DEB66C5-DBA8-4287-3915-5C1B2CF96D2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7" creationId="{D87B75D1-EFD0-EDBB-5051-5F283AC6E05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8" creationId="{185D046D-2D8F-1CFD-6B69-C67A17866F3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9" creationId="{0533B4ED-1F29-824F-2CB2-A0A64306271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0" creationId="{127B17F9-1A74-C1D6-C614-2E106D6902B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1" creationId="{C98E3340-6D81-84A8-73EA-CFE88FE7A96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2" creationId="{6EE1B4D4-5577-C15D-AC0E-1ED9FBD91F7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3" creationId="{365B701E-8908-A57F-97A8-8FBA04941F4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4" creationId="{9EEF9B63-387E-F29F-40CF-60D20696140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5" creationId="{7BE5B596-672E-5087-EF42-B315352A2B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6" creationId="{5B833B06-532E-231F-5687-D7DAEE5D72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7" creationId="{E06F283A-4BF9-5855-40BE-857E0A3676D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8" creationId="{3084649E-318E-3A22-852C-9FF37FC7C2E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9" creationId="{68D1C2BF-5B1F-B9F3-78FB-1A05F0D25A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0" creationId="{F2EB9212-3041-2A26-FD7B-1DF5A9F780A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1" creationId="{FB46B80E-21A4-D3E7-C12F-B5D00647097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2" creationId="{F913B4B8-72DC-D587-6982-44CF0343D05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3" creationId="{EE51E52B-A082-17FF-1FB2-73FAF11230E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4" creationId="{75D47D30-7D80-AEF6-DF5A-5C3D5E0EF81F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5" creationId="{443D360C-E499-59F5-58AB-356C7BDEBE69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6" creationId="{30404981-C815-1556-577F-6038DAF95A17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7" creationId="{A079B153-89A0-B287-C182-72308D6B6A2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8" creationId="{C0220719-E7C6-2077-F8B8-67B691A1190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0" creationId="{E41B5D95-C165-E20D-8DE3-BA9FB117D0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1" creationId="{657CF091-B39C-C671-ABC1-E9BFE282BD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2" creationId="{8A7C9951-ED59-60AE-2642-EFBB412B7CD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3" creationId="{FEE284DC-3740-C51F-6B7E-FCB09067B11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4" creationId="{737B3C63-44C8-7DB4-D0C7-169AAA6E000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5" creationId="{A2B4F91D-BC8F-B3F0-FDF0-C2A1ADC8C8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6" creationId="{BDBCB960-2B30-2E26-FAE7-F7678724DA1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7" creationId="{DE389E85-8E90-B0F1-E456-92C422D422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8" creationId="{6A538CEA-CB1A-793B-83A8-EEFC653429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9" creationId="{54AF6961-2284-47BF-4B7E-1FEE7BEC461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0" creationId="{F7ADAD64-BFBB-0F13-5D29-474345397C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1" creationId="{ADB31AE8-F1EC-FB66-C7A6-A347D7178D1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2" creationId="{9837A2F4-76BD-292D-6235-A8B51092993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3" creationId="{21E9E49E-CDAE-3A42-D489-2AFFAB3C08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4" creationId="{EF4A4FEC-FA15-1DBB-C165-FC951878EC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5" creationId="{52C72A4C-1091-0843-4A3A-C510F454217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6" creationId="{B4AB44FD-3FA3-1EFF-781D-B63CC283B6E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7" creationId="{FA11C2B8-D74B-EF7A-1E5A-9104E4AA8C8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8" creationId="{660AC016-78C4-3324-85C9-58BED82E600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9" creationId="{3CFFFDFE-F7F9-AAF5-A560-EFACDEAE350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0" creationId="{96342CCC-2A82-1538-CB96-66B47820BBD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1" creationId="{29903C5D-8D1D-FAC0-3D62-C0E26EFFC72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2" creationId="{FC8F4993-1A49-2212-3CF0-A1645CB488B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3" creationId="{D509D06C-2914-0E50-F7A5-2BA80AF9345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4" creationId="{DE4CC1AD-2E1A-1AD5-F2AE-D8AA69A77E00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5" creationId="{33055AEB-56B4-7849-B39A-D53C3E2C5D2D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6" creationId="{FABA1195-236D-4455-88D4-4042EAFEBA0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7" creationId="{31047FA7-A0A6-FAA9-53D4-28CE91A90895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8" creationId="{532A42AB-115A-164A-C16B-BD519907FA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1" creationId="{7DA023B6-266F-D40D-F818-B876041F892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2" creationId="{A1DAC595-336A-E84C-F958-96F154A3377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3" creationId="{72103B0E-F0D5-C5C7-F73C-64D7A47FDA6F}"/>
          </ac:spMkLst>
        </pc:spChg>
        <pc:spChg chg="add mod">
          <ac:chgData name="Soheil Abbasloo" userId="d71572ce-aea6-4a3a-9d7a-c1bc96c12f67" providerId="ADAL" clId="{ED41F9C1-8274-4F08-8693-1523C4FF26CB}" dt="2022-08-10T22:49:58.140" v="392" actId="21"/>
          <ac:spMkLst>
            <pc:docMk/>
            <pc:sldMk cId="2382530684" sldId="620"/>
            <ac:spMk id="134" creationId="{A34A0562-262E-EF73-43C7-CC60064BE83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6" creationId="{1F499C19-828D-30B8-7B8C-FB65B118F62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7" creationId="{07244761-0C86-EF58-147F-41115E1B45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8" creationId="{B2585C0A-9299-0356-DD12-98F40BEC509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9" creationId="{25F90138-B2FC-A9DE-90DE-E06DE103C73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0" creationId="{015AD2CF-5703-4E4B-046A-2409B03AE00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1" creationId="{4DBF5750-C8E4-EDFB-83E2-98FF833B55F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2" creationId="{1CA314C0-8C46-E655-1F76-8B8CB3D9735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3" creationId="{B805D0A3-304F-E750-293E-1C29E4089E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4" creationId="{2775AF82-652E-1BDB-DA8F-BC95D8D86E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5" creationId="{71F439C2-722F-C7DD-479A-818461701B5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6" creationId="{CA48CA96-2F65-F7D8-8A50-6E4C8672B53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7" creationId="{FDA85A73-77F5-191B-0298-80DBFC66C3B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8" creationId="{6B9A6C8A-AF6F-82AD-C5FA-F05D86CF327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9" creationId="{5CD539AD-C750-11C0-EE94-6B9DF44BDB5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0" creationId="{578BFB66-C26C-F57C-740E-BAB6F1E0E02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1" creationId="{763ACF47-1B5F-F3CF-01E2-124D25A9530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2" creationId="{559BE590-CCD3-E297-9753-9B3EDA9B710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3" creationId="{F3B0FDF1-0CE2-646D-90AA-C5881169213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4" creationId="{5AA181DF-E0A2-46EA-51C4-DFED6842AF2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5" creationId="{2790BFB4-EE76-335F-6C41-F929D898403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6" creationId="{D2C56B04-E6BA-323C-1FA0-5CD9BFCE8B1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7" creationId="{BE70E597-5074-44FF-5990-0BCF57568E8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9" creationId="{7080F3F9-3A4A-805B-3B04-C8EC386C10C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0" creationId="{2DF93DC4-B545-A988-C3A7-FB2D854E1C6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1" creationId="{01351C67-0AA4-05AC-C5B6-58D039E0F7A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2" creationId="{F3C4FA76-72D4-C904-4BFF-BC6D8367A9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3" creationId="{5E61BD70-FD21-1D81-C7EB-DF5AB537270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4" creationId="{8B833C1F-A271-F528-7A92-3113892D96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5" creationId="{EE900559-81F4-A2CD-65C8-7FB60EB99AC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7" creationId="{728B7E82-F454-8CBA-1F16-4478EA9949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8" creationId="{70964C50-5EFF-5880-BCAB-B8E5280D90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9" creationId="{C77F5945-90F3-3D57-3784-2E7C2148148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0" creationId="{15076559-5695-6A60-D276-E8B1C127B9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1" creationId="{988A4642-AFEA-E4B4-BA51-C5BC03145ED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2" creationId="{A7C34ECF-F9A8-CD4C-A86D-EAA0D1878FB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3" creationId="{BD40EB1F-A032-E904-7428-40669E15E4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4" creationId="{39E35792-E4B4-267A-9787-C5AA14E2BB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5" creationId="{1663FC7A-1694-EDBC-7BE9-95EDCC1AAEA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6" creationId="{7FCBF18E-6156-01D8-28BB-3C5408C68E9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7" creationId="{A7C03D90-FD07-9A9C-6660-27D39E2159C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8" creationId="{1D3095A7-C67C-B0BB-EF75-5886DF439FC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9" creationId="{F42F1AC5-FB63-E467-352A-AE6BBD2091C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0" creationId="{05453F81-6766-8AB5-E99E-40423500E2E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1" creationId="{596028D2-42C6-2425-DDD2-D462693739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2" creationId="{792DB960-6D14-5309-9AD1-1E7BDFD570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3" creationId="{FBA25E1A-BE20-F454-D58F-05DD176505E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4" creationId="{B037D715-446E-9B26-6728-329E1C49F05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5" creationId="{B192A907-8089-3BBA-C549-2DC0674D133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6" creationId="{E512FB1F-36D9-0B7C-CA30-4448C7A224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7" creationId="{5CA0C3CA-4EE0-559C-DE27-40C6D649D91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8" creationId="{DC417CE7-91EB-8D99-29AA-403A11B22B9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89" creationId="{4466A73B-86B8-EC45-8CA8-BE97BEC73496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0" creationId="{1695A6D2-4A19-F00E-2920-69929977FD9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1" creationId="{93F89FFF-7CC0-6C0D-8C4D-B9CEDD685DE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2" creationId="{7E81F9B5-D7BF-4FFD-2DE0-9C893112D7BE}"/>
          </ac:spMkLst>
        </pc:spChg>
        <pc:spChg chg="add mod">
          <ac:chgData name="Soheil Abbasloo" userId="d71572ce-aea6-4a3a-9d7a-c1bc96c12f67" providerId="ADAL" clId="{ED41F9C1-8274-4F08-8693-1523C4FF26CB}" dt="2022-08-10T22:50:05.294" v="396" actId="1076"/>
          <ac:spMkLst>
            <pc:docMk/>
            <pc:sldMk cId="2382530684" sldId="620"/>
            <ac:spMk id="193" creationId="{5AFA72FD-1575-0203-F425-D0373FD8A01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4" creationId="{1C6C1F09-3FBE-6232-1E52-5760C853BC1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5" creationId="{DEE4FC9A-2B9F-24FC-2F98-824AB2A217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99" creationId="{DE60B65B-9F83-57F0-495D-554F383A87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0" creationId="{074B4A5C-5394-81C8-A39C-CA181C3C272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1" creationId="{FAB3F5CF-DAFE-21E5-F152-9B9C43D4713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2" creationId="{51CC4CC0-E10D-9B1B-8695-21EF45B5BA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3" creationId="{A617F126-997C-F600-09E8-CEBEB067294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4" creationId="{23B667C4-4582-45DA-313A-DF95AD4711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5" creationId="{572FCAC2-E0E6-6304-5453-B8E32940D4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6" creationId="{3B299589-9E78-5C8B-7ACA-FE840135C28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7" creationId="{5E266E43-84A6-A8FD-A447-9AB1F950E4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8" creationId="{6E7D83A1-2441-5DC1-C251-BD5ED95851B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9" creationId="{DCBEC6BE-133E-57FB-0336-59A64D59BB0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0" creationId="{2F5C8BBD-0BAE-E574-620D-71A1633A33E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1" creationId="{033C1F61-D924-A969-1C53-8084482F6A9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2" creationId="{B369A428-50DB-4A30-2427-DAB2CF2871A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3" creationId="{983B0559-6A5D-5E3A-2E41-314A4B9B6E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4" creationId="{FF8DB81B-50F6-CBE5-02DF-367B0C78A6F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5" creationId="{64D221DC-A228-248D-A7E7-1046598EFB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6" creationId="{A5636963-199A-BDFA-53F5-2E7FA3682D1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7" creationId="{BDA71906-ED40-351A-153F-51A4812C7F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8" creationId="{4DF856F3-9E96-8004-B96B-FD578F60DB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9" creationId="{8F783C78-552B-9730-BC84-B6D1FCA5F0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0" creationId="{F2B8AC02-7F6C-3157-BF5E-00C5468B2DC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1" creationId="{4B76EA7A-F57E-167A-012B-DC7F6FF9B048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2" creationId="{CE9B7E32-286C-A35F-30F0-FCCC76F33D39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3" creationId="{F21AEB56-FD2C-50C6-6ABC-9BD89CBDCAB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4" creationId="{79E33106-7564-6D4C-C2AE-5E46D8026C7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5" creationId="{DFC319F0-342F-A128-0BB3-F7A417BDA654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6" creationId="{0E1CE2C2-0436-D1E7-46D1-8E144E638E9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7" creationId="{8E5C44D2-2621-231B-0FC8-B4C08101ED1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9" creationId="{8F291065-9560-AC74-6183-8387235C331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0" creationId="{CB9B7F73-B40F-A6B2-A377-28359DBA8E9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1" creationId="{FA398023-E51E-5F07-4C0D-7C550E9B03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2" creationId="{61CF8C05-FB96-21D7-9F13-BE48CC3626B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3" creationId="{AC12E620-9A1D-C14F-9652-29C000A207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4" creationId="{B62AE68D-6F28-5E88-A953-C5C53F2DD38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5" creationId="{391FE780-CCD1-2376-7AD3-7815B272E84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6" creationId="{4C26636A-19DB-922B-3A79-0175AAA6A26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7" creationId="{653F4A6B-A660-0EC6-1826-EE2B14A5F8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8" creationId="{50FC8786-14BB-1D12-DF27-8A45276626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9" creationId="{2EB7F41D-07E8-82D8-ED07-C7398C76C8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0" creationId="{0CCABE96-F997-7669-3626-B8EB05EF3D4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1" creationId="{F2154760-6584-4638-36AE-1BA1F638A7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2" creationId="{59217E09-5E1D-3E19-150C-B1F4EFC45AC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3" creationId="{4272578B-4529-5973-CEAB-198B5A57267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4" creationId="{98769DC3-6E35-EC49-959C-85A40D192A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5" creationId="{03790153-45AB-C58F-1309-3CB1970337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6" creationId="{7BE13039-7608-9CAC-E776-818080F8B8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7" creationId="{3439F08D-3BA6-1A9E-E5FD-458BC9434B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8" creationId="{ACCB64C7-7B0A-FD8A-36AD-FFC177E5BF3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9" creationId="{6992C297-6F43-40D4-23A0-1D0BC516ED4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50" creationId="{5A32F8AD-284A-F111-BB16-8E774153497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1" creationId="{300B431D-CDCE-2DCD-6DB6-558F9341352D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2" creationId="{EBBF256F-38FE-BA6B-A60B-38AC287BDCD0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3" creationId="{EB7F5D65-18B7-AA64-9161-5A848506CA35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4" creationId="{3BEDAA61-05CA-B3F8-7DB7-4ADD99A7291A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5" creationId="{FC960D98-2C25-5032-E221-AE809311D37B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6" creationId="{2BF6F06E-E615-53F5-B526-E370587178A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7" creationId="{D666161A-328D-C320-9E46-8F0AFB0A4CC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0" creationId="{A6A7879C-4E2E-1B34-7D05-6AC6A1BC313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1" creationId="{641BFD0E-94B2-A43F-B706-6DF5BD224D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2" creationId="{DB54EDF6-3469-8196-A884-416DCFCD377D}"/>
          </ac:spMkLst>
        </pc:spChg>
        <pc:spChg chg="add mod ord">
          <ac:chgData name="Soheil Abbasloo" userId="d71572ce-aea6-4a3a-9d7a-c1bc96c12f67" providerId="ADAL" clId="{ED41F9C1-8274-4F08-8693-1523C4FF26CB}" dt="2022-08-10T22:52:30.943" v="431" actId="255"/>
          <ac:spMkLst>
            <pc:docMk/>
            <pc:sldMk cId="2382530684" sldId="620"/>
            <ac:spMk id="263" creationId="{E8DAF213-775B-0244-CA96-E0771F619058}"/>
          </ac:spMkLst>
        </pc:s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" creationId="{3119B358-90ED-9D1F-5EC4-CC224B0C8B6C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29" creationId="{69A5526F-77C5-FA0C-5911-62A812F6BAF6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37" creationId="{7EB3517E-49AD-C8CB-9B01-262C845EFDED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9" creationId="{9105AB4A-DF2C-0D37-8F1D-A6A79F58EFBF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99" creationId="{4FAA2558-654B-38A0-0B82-402966723250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130" creationId="{D53087D3-5860-B651-D7E9-87383B7E90FF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35" creationId="{F3B7C7FC-E973-9FA2-6F0F-C8F87BD04EE2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58" creationId="{4269B9F2-EF5C-14AB-6C79-2C129682C91E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66" creationId="{44FC1CE4-9BA7-116D-048D-BDB5A84ACD74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98" creationId="{34D955B6-2828-8B9E-B9A1-FADC239FF52C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28" creationId="{625E2287-D300-CCF7-E43D-2FA03833EC85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59" creationId="{DF4F30CE-A5A9-8737-F319-6215333E3957}"/>
          </ac:grpSpMkLst>
        </pc:grp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7" creationId="{5D705BD1-C4F6-9D9D-A409-1EF1E1015394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8" creationId="{031A9318-A36C-BE78-7786-ECC5A3F068FD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129" creationId="{E3664305-9CB2-CF1C-73A3-6DCEE070A1FD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6" creationId="{2A1857E8-6058-FDD7-D2D9-83A9FA6047C0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7" creationId="{34CF669A-0899-847F-0500-C4B7A25996CB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258" creationId="{D54F5D74-C273-A6D3-D9E7-C694C76126DD}"/>
          </ac:cxnSpMkLst>
        </pc:cxnChg>
      </pc:sldChg>
      <pc:sldChg chg="addSp delSp modSp new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98973704" sldId="621"/>
        </pc:sldMkLst>
        <pc:spChg chg="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2" creationId="{0F352690-1878-8627-2DC2-AC4DAFE67749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3" creationId="{57126600-86DC-8E84-716A-32547D5076C2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4" creationId="{3EAE1060-70C1-2F61-83AB-B72C20190391}"/>
          </ac:spMkLst>
        </pc:spChg>
        <pc:spChg chg="add mod ord">
          <ac:chgData name="Soheil Abbasloo" userId="d71572ce-aea6-4a3a-9d7a-c1bc96c12f67" providerId="ADAL" clId="{ED41F9C1-8274-4F08-8693-1523C4FF26CB}" dt="2022-08-10T22:58:37.001" v="495" actId="20577"/>
          <ac:spMkLst>
            <pc:docMk/>
            <pc:sldMk cId="2298973704" sldId="621"/>
            <ac:spMk id="5" creationId="{8E2DBC7D-1DBF-8814-0761-F31385FDF4BC}"/>
          </ac:spMkLst>
        </pc:spChg>
        <pc:spChg chg="add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6" creationId="{57750C5E-4A2C-3F32-D29E-5809692FF9ED}"/>
          </ac:spMkLst>
        </pc:spChg>
      </pc:sldChg>
      <pc:sldChg chg="addSp delSp modSp new del mod delAnim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48753361" sldId="622"/>
        </pc:sldMkLst>
        <pc:spChg chg="mod">
          <ac:chgData name="Soheil Abbasloo" userId="d71572ce-aea6-4a3a-9d7a-c1bc96c12f67" providerId="ADAL" clId="{ED41F9C1-8274-4F08-8693-1523C4FF26CB}" dt="2022-08-12T16:36:26.466" v="533" actId="6549"/>
          <ac:spMkLst>
            <pc:docMk/>
            <pc:sldMk cId="1248753361" sldId="622"/>
            <ac:spMk id="3" creationId="{182F3191-F467-9E4E-B766-D99456B17A57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5" creationId="{3883F5C9-7119-BE2A-D179-8212226B9825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6" creationId="{5F4DBF56-3697-F97D-8CE0-347BF01271D1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8" creationId="{126D0454-2CA2-729E-450A-B3D4DB1973AA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9" creationId="{FAF482E7-A2D3-62EF-030C-98DE383228BF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1" creationId="{03817737-D90B-D246-8B24-20B118780D8A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2" creationId="{93A846A6-6301-F9C4-96C8-B80483712D68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4" creationId="{8AAEE0E4-A8F9-2294-5200-BEB663BE399F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5" creationId="{8967FEAC-28EA-084F-6025-97A30F19B2D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7" creationId="{B5EF9CB7-297F-C50C-55B7-E50B0B5DBF5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8" creationId="{5B2A6278-0C54-6AFE-644A-74FDA2D521A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19" creationId="{256C37C4-E76C-E258-E5AE-F6D04CDF0893}"/>
          </ac:spMkLst>
        </pc:spChg>
        <pc:spChg chg="add del mod">
          <ac:chgData name="Soheil Abbasloo" userId="d71572ce-aea6-4a3a-9d7a-c1bc96c12f67" providerId="ADAL" clId="{ED41F9C1-8274-4F08-8693-1523C4FF26CB}" dt="2022-08-12T16:38:03.312" v="539" actId="478"/>
          <ac:spMkLst>
            <pc:docMk/>
            <pc:sldMk cId="1248753361" sldId="622"/>
            <ac:spMk id="20" creationId="{8F96D0E2-A4BA-E84F-FDFF-1D9A1CFBA2CA}"/>
          </ac:spMkLst>
        </pc:spChg>
        <pc:spChg chg="mod">
          <ac:chgData name="Soheil Abbasloo" userId="d71572ce-aea6-4a3a-9d7a-c1bc96c12f67" providerId="ADAL" clId="{ED41F9C1-8274-4F08-8693-1523C4FF26CB}" dt="2022-08-12T16:39:53.564" v="613" actId="13822"/>
          <ac:spMkLst>
            <pc:docMk/>
            <pc:sldMk cId="1248753361" sldId="622"/>
            <ac:spMk id="24" creationId="{195082BA-658F-70A6-CE5A-5903071C3A16}"/>
          </ac:spMkLst>
        </pc:spChg>
        <pc:spChg chg="mod">
          <ac:chgData name="Soheil Abbasloo" userId="d71572ce-aea6-4a3a-9d7a-c1bc96c12f67" providerId="ADAL" clId="{ED41F9C1-8274-4F08-8693-1523C4FF26CB}" dt="2022-08-12T16:40:05.867" v="615" actId="207"/>
          <ac:spMkLst>
            <pc:docMk/>
            <pc:sldMk cId="1248753361" sldId="622"/>
            <ac:spMk id="25" creationId="{7091CDA4-6D60-1D30-F7B6-FEA375F52D40}"/>
          </ac:spMkLst>
        </pc:spChg>
        <pc:spChg chg="mod">
          <ac:chgData name="Soheil Abbasloo" userId="d71572ce-aea6-4a3a-9d7a-c1bc96c12f67" providerId="ADAL" clId="{ED41F9C1-8274-4F08-8693-1523C4FF26CB}" dt="2022-08-12T16:38:24.267" v="543"/>
          <ac:spMkLst>
            <pc:docMk/>
            <pc:sldMk cId="1248753361" sldId="622"/>
            <ac:spMk id="27" creationId="{9562FA56-0A6C-647F-0EDE-53966CC9F50D}"/>
          </ac:spMkLst>
        </pc:spChg>
        <pc:spChg chg="mod">
          <ac:chgData name="Soheil Abbasloo" userId="d71572ce-aea6-4a3a-9d7a-c1bc96c12f67" providerId="ADAL" clId="{ED41F9C1-8274-4F08-8693-1523C4FF26CB}" dt="2022-08-12T16:38:52.329" v="583" actId="20577"/>
          <ac:spMkLst>
            <pc:docMk/>
            <pc:sldMk cId="1248753361" sldId="622"/>
            <ac:spMk id="28" creationId="{418ED092-0E07-C8A5-FE23-B25F3AD69888}"/>
          </ac:spMkLst>
        </pc:spChg>
        <pc:spChg chg="add del mod">
          <ac:chgData name="Soheil Abbasloo" userId="d71572ce-aea6-4a3a-9d7a-c1bc96c12f67" providerId="ADAL" clId="{ED41F9C1-8274-4F08-8693-1523C4FF26CB}" dt="2022-08-12T16:38:31.110" v="545" actId="478"/>
          <ac:spMkLst>
            <pc:docMk/>
            <pc:sldMk cId="1248753361" sldId="622"/>
            <ac:spMk id="29" creationId="{3EF5402D-76D1-95A1-2D6C-5A97DA311EC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31" creationId="{D2F70E21-D2EC-B086-8CBE-04E4AF217AA2}"/>
          </ac:spMkLst>
        </pc:spChg>
        <pc:spChg chg="add mod">
          <ac:chgData name="Soheil Abbasloo" userId="d71572ce-aea6-4a3a-9d7a-c1bc96c12f67" providerId="ADAL" clId="{ED41F9C1-8274-4F08-8693-1523C4FF26CB}" dt="2022-08-12T20:41:47.689" v="4257" actId="20577"/>
          <ac:spMkLst>
            <pc:docMk/>
            <pc:sldMk cId="1248753361" sldId="622"/>
            <ac:spMk id="36" creationId="{49AA3B5E-A499-9FA1-959C-1BBCD832DA0B}"/>
          </ac:spMkLst>
        </pc:s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4" creationId="{131CC590-A3C6-C0F3-1FDA-A2E68073A9EA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7" creationId="{C92EF6F3-74E0-B088-10CF-473B26200276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0" creationId="{3C104737-7B12-E708-8D64-DFEDCB88315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3" creationId="{79BE1E69-9DCE-3378-E751-EC9078EF2CB1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6" creationId="{71CF6501-472E-5110-BCA3-D757904B598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3" creationId="{52AC6828-784A-8781-9B36-04C2F8B40FC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6" creationId="{E0C4C2B9-671D-1F7D-BE98-90C296263B30}"/>
          </ac:grpSpMkLst>
        </pc:grp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22" creationId="{AE07CED2-3E5E-3A0D-AD40-E047DA1930DF}"/>
          </ac:cxnSpMkLst>
        </pc:cxn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30" creationId="{50EF2BFB-6335-FBEC-71E2-02E85B66971F}"/>
          </ac:cxnSpMkLst>
        </pc:cxnChg>
      </pc:sldChg>
      <pc:sldChg chg="addSp 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0457506" sldId="623"/>
        </pc:sldMkLst>
        <pc:spChg chg="mod">
          <ac:chgData name="Soheil Abbasloo" userId="d71572ce-aea6-4a3a-9d7a-c1bc96c12f67" providerId="ADAL" clId="{ED41F9C1-8274-4F08-8693-1523C4FF26CB}" dt="2022-08-12T17:21:32.240" v="1600" actId="20577"/>
          <ac:spMkLst>
            <pc:docMk/>
            <pc:sldMk cId="310457506" sldId="623"/>
            <ac:spMk id="3" creationId="{11ED3A6F-4AC4-FA81-74DB-CB2A8059F1AE}"/>
          </ac:spMkLst>
        </pc:spChg>
        <pc:spChg chg="mod">
          <ac:chgData name="Soheil Abbasloo" userId="d71572ce-aea6-4a3a-9d7a-c1bc96c12f67" providerId="ADAL" clId="{ED41F9C1-8274-4F08-8693-1523C4FF26CB}" dt="2022-08-12T17:22:38.808" v="1637" actId="20577"/>
          <ac:spMkLst>
            <pc:docMk/>
            <pc:sldMk cId="310457506" sldId="623"/>
            <ac:spMk id="4" creationId="{0D08DC10-195F-C71E-BBDE-E8765B4B971F}"/>
          </ac:spMkLst>
        </pc:spChg>
        <pc:spChg chg="add mod">
          <ac:chgData name="Soheil Abbasloo" userId="d71572ce-aea6-4a3a-9d7a-c1bc96c12f67" providerId="ADAL" clId="{ED41F9C1-8274-4F08-8693-1523C4FF26CB}" dt="2022-08-12T17:23:15.273" v="1648" actId="20577"/>
          <ac:spMkLst>
            <pc:docMk/>
            <pc:sldMk cId="310457506" sldId="623"/>
            <ac:spMk id="5" creationId="{DFA5BA59-58B2-56DD-E6E0-4F35D920C983}"/>
          </ac:spMkLst>
        </pc:spChg>
      </pc:sldChg>
      <pc:sldChg chg="addSp delSp modSp new del mod modAnim">
        <pc:chgData name="Soheil Abbasloo" userId="d71572ce-aea6-4a3a-9d7a-c1bc96c12f67" providerId="ADAL" clId="{ED41F9C1-8274-4F08-8693-1523C4FF26CB}" dt="2022-08-12T16:56:44.562" v="1307" actId="47"/>
        <pc:sldMkLst>
          <pc:docMk/>
          <pc:sldMk cId="4265895061" sldId="623"/>
        </pc:sldMkLst>
        <pc:spChg chg="add del mod">
          <ac:chgData name="Soheil Abbasloo" userId="d71572ce-aea6-4a3a-9d7a-c1bc96c12f67" providerId="ADAL" clId="{ED41F9C1-8274-4F08-8693-1523C4FF26CB}" dt="2022-08-12T16:52:14.463" v="1059" actId="5793"/>
          <ac:spMkLst>
            <pc:docMk/>
            <pc:sldMk cId="4265895061" sldId="623"/>
            <ac:spMk id="3" creationId="{B988CF83-F97B-20D2-3CB4-2F045EB4F001}"/>
          </ac:spMkLst>
        </pc:spChg>
        <pc:spChg chg="add del mod">
          <ac:chgData name="Soheil Abbasloo" userId="d71572ce-aea6-4a3a-9d7a-c1bc96c12f67" providerId="ADAL" clId="{ED41F9C1-8274-4F08-8693-1523C4FF26CB}" dt="2022-08-12T16:47:58.857" v="929"/>
          <ac:spMkLst>
            <pc:docMk/>
            <pc:sldMk cId="4265895061" sldId="623"/>
            <ac:spMk id="4" creationId="{CD525EA2-5F23-71CE-9075-77FA9EC603FD}"/>
          </ac:spMkLst>
        </pc:sp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88194005" sldId="624"/>
        </pc:sldMkLst>
        <pc:spChg chg="add del mod">
          <ac:chgData name="Soheil Abbasloo" userId="d71572ce-aea6-4a3a-9d7a-c1bc96c12f67" providerId="ADAL" clId="{ED41F9C1-8274-4F08-8693-1523C4FF26CB}" dt="2022-08-12T19:16:33.834" v="2674" actId="21"/>
          <ac:spMkLst>
            <pc:docMk/>
            <pc:sldMk cId="3888194005" sldId="624"/>
            <ac:spMk id="2" creationId="{39B615EE-BB02-3E67-2DCF-ADA14E5E4C1D}"/>
          </ac:spMkLst>
        </pc:spChg>
        <pc:spChg chg="mod">
          <ac:chgData name="Soheil Abbasloo" userId="d71572ce-aea6-4a3a-9d7a-c1bc96c12f67" providerId="ADAL" clId="{ED41F9C1-8274-4F08-8693-1523C4FF26CB}" dt="2022-08-12T18:46:12.265" v="1830" actId="207"/>
          <ac:spMkLst>
            <pc:docMk/>
            <pc:sldMk cId="3888194005" sldId="624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9:13:48.155" v="2604" actId="478"/>
          <ac:spMkLst>
            <pc:docMk/>
            <pc:sldMk cId="3888194005" sldId="624"/>
            <ac:spMk id="11" creationId="{593C337C-099B-80D0-4721-71B2A99D3227}"/>
          </ac:spMkLst>
        </pc:spChg>
        <pc:spChg chg="add del mod">
          <ac:chgData name="Soheil Abbasloo" userId="d71572ce-aea6-4a3a-9d7a-c1bc96c12f67" providerId="ADAL" clId="{ED41F9C1-8274-4F08-8693-1523C4FF26CB}" dt="2022-08-12T19:16:46.568" v="2679"/>
          <ac:spMkLst>
            <pc:docMk/>
            <pc:sldMk cId="3888194005" sldId="624"/>
            <ac:spMk id="12" creationId="{91EB64E3-0A0E-539B-B1FC-F1D5283F53A3}"/>
          </ac:spMkLst>
        </pc:spChg>
        <pc:spChg chg="mod">
          <ac:chgData name="Soheil Abbasloo" userId="d71572ce-aea6-4a3a-9d7a-c1bc96c12f67" providerId="ADAL" clId="{ED41F9C1-8274-4F08-8693-1523C4FF26CB}" dt="2022-08-12T18:58:33.312" v="2110"/>
          <ac:spMkLst>
            <pc:docMk/>
            <pc:sldMk cId="3888194005" sldId="624"/>
            <ac:spMk id="43010" creationId="{0EE6D546-F623-246C-C71C-F0E6B33791B0}"/>
          </ac:spMkLst>
        </pc:spChg>
        <pc:picChg chg="mod">
          <ac:chgData name="Soheil Abbasloo" userId="d71572ce-aea6-4a3a-9d7a-c1bc96c12f67" providerId="ADAL" clId="{ED41F9C1-8274-4F08-8693-1523C4FF26CB}" dt="2022-08-12T18:51:04.726" v="1858" actId="1076"/>
          <ac:picMkLst>
            <pc:docMk/>
            <pc:sldMk cId="3888194005" sldId="624"/>
            <ac:picMk id="4" creationId="{E0AC9836-FD0C-3074-C494-58B379726E36}"/>
          </ac:picMkLst>
        </pc:picChg>
        <pc:picChg chg="del mod">
          <ac:chgData name="Soheil Abbasloo" userId="d71572ce-aea6-4a3a-9d7a-c1bc96c12f67" providerId="ADAL" clId="{ED41F9C1-8274-4F08-8693-1523C4FF26CB}" dt="2022-08-12T18:46:31.272" v="1834" actId="478"/>
          <ac:picMkLst>
            <pc:docMk/>
            <pc:sldMk cId="3888194005" sldId="624"/>
            <ac:picMk id="6" creationId="{EDB34A8D-F4E3-9629-E733-28B6F86A00D6}"/>
          </ac:picMkLst>
        </pc:picChg>
        <pc:picChg chg="add del mod">
          <ac:chgData name="Soheil Abbasloo" userId="d71572ce-aea6-4a3a-9d7a-c1bc96c12f67" providerId="ADAL" clId="{ED41F9C1-8274-4F08-8693-1523C4FF26CB}" dt="2022-08-12T18:50:45.599" v="1854" actId="478"/>
          <ac:picMkLst>
            <pc:docMk/>
            <pc:sldMk cId="3888194005" sldId="624"/>
            <ac:picMk id="10" creationId="{0CAC8CC7-A1B4-B89A-C4AF-696173EE4F06}"/>
          </ac:picMkLst>
        </pc:picChg>
        <pc:cxnChg chg="del">
          <ac:chgData name="Soheil Abbasloo" userId="d71572ce-aea6-4a3a-9d7a-c1bc96c12f67" providerId="ADAL" clId="{ED41F9C1-8274-4F08-8693-1523C4FF26CB}" dt="2022-08-12T18:46:14.716" v="1831" actId="478"/>
          <ac:cxnSpMkLst>
            <pc:docMk/>
            <pc:sldMk cId="3888194005" sldId="624"/>
            <ac:cxnSpMk id="8" creationId="{72B2C606-04F2-2CFE-10E2-684DFA099047}"/>
          </ac:cxnSpMkLst>
        </pc:cxnChg>
      </pc:sldChg>
      <pc:sldChg chg="add del">
        <pc:chgData name="Soheil Abbasloo" userId="d71572ce-aea6-4a3a-9d7a-c1bc96c12f67" providerId="ADAL" clId="{ED41F9C1-8274-4F08-8693-1523C4FF26CB}" dt="2022-08-12T18:46:54.216" v="1840" actId="47"/>
        <pc:sldMkLst>
          <pc:docMk/>
          <pc:sldMk cId="2766667209" sldId="625"/>
        </pc:sldMkLst>
      </pc:sldChg>
      <pc:sldChg chg="addSp delSp modSp add del mod">
        <pc:chgData name="Soheil Abbasloo" userId="d71572ce-aea6-4a3a-9d7a-c1bc96c12f67" providerId="ADAL" clId="{ED41F9C1-8274-4F08-8693-1523C4FF26CB}" dt="2022-08-12T18:51:47.355" v="1868" actId="47"/>
        <pc:sldMkLst>
          <pc:docMk/>
          <pc:sldMk cId="3538164178" sldId="626"/>
        </pc:sldMkLst>
        <pc:spChg chg="mod">
          <ac:chgData name="Soheil Abbasloo" userId="d71572ce-aea6-4a3a-9d7a-c1bc96c12f67" providerId="ADAL" clId="{ED41F9C1-8274-4F08-8693-1523C4FF26CB}" dt="2022-08-12T18:47:05.137" v="1841" actId="207"/>
          <ac:spMkLst>
            <pc:docMk/>
            <pc:sldMk cId="3538164178" sldId="626"/>
            <ac:spMk id="9" creationId="{449E11E8-CDC2-B57D-2670-63F2D62100F3}"/>
          </ac:spMkLst>
        </pc:spChg>
        <pc:picChg chg="add del mod modCrop">
          <ac:chgData name="Soheil Abbasloo" userId="d71572ce-aea6-4a3a-9d7a-c1bc96c12f67" providerId="ADAL" clId="{ED41F9C1-8274-4F08-8693-1523C4FF26CB}" dt="2022-08-12T18:51:31.044" v="1863" actId="21"/>
          <ac:picMkLst>
            <pc:docMk/>
            <pc:sldMk cId="3538164178" sldId="626"/>
            <ac:picMk id="3" creationId="{CFCF7D66-0137-88BC-39D1-6BBB4B4E949F}"/>
          </ac:picMkLst>
        </pc:picChg>
        <pc:picChg chg="del mod modCrop">
          <ac:chgData name="Soheil Abbasloo" userId="d71572ce-aea6-4a3a-9d7a-c1bc96c12f67" providerId="ADAL" clId="{ED41F9C1-8274-4F08-8693-1523C4FF26CB}" dt="2022-08-12T18:50:28.936" v="1850" actId="478"/>
          <ac:picMkLst>
            <pc:docMk/>
            <pc:sldMk cId="3538164178" sldId="626"/>
            <ac:picMk id="10" creationId="{0CAC8CC7-A1B4-B89A-C4AF-696173EE4F06}"/>
          </ac:picMkLst>
        </pc:pic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76919859" sldId="627"/>
        </pc:sldMkLst>
        <pc:spChg chg="add del mod">
          <ac:chgData name="Soheil Abbasloo" userId="d71572ce-aea6-4a3a-9d7a-c1bc96c12f67" providerId="ADAL" clId="{ED41F9C1-8274-4F08-8693-1523C4FF26CB}" dt="2022-08-12T19:16:59.259" v="2681" actId="478"/>
          <ac:spMkLst>
            <pc:docMk/>
            <pc:sldMk cId="2676919859" sldId="627"/>
            <ac:spMk id="8" creationId="{DE070598-0BC0-E796-EB84-559BAD143E66}"/>
          </ac:spMkLst>
        </pc:spChg>
        <pc:spChg chg="mod">
          <ac:chgData name="Soheil Abbasloo" userId="d71572ce-aea6-4a3a-9d7a-c1bc96c12f67" providerId="ADAL" clId="{ED41F9C1-8274-4F08-8693-1523C4FF26CB}" dt="2022-08-12T18:52:53.145" v="1881" actId="207"/>
          <ac:spMkLst>
            <pc:docMk/>
            <pc:sldMk cId="2676919859" sldId="627"/>
            <ac:spMk id="9" creationId="{449E11E8-CDC2-B57D-2670-63F2D62100F3}"/>
          </ac:spMkLst>
        </pc:spChg>
        <pc:spChg chg="mod">
          <ac:chgData name="Soheil Abbasloo" userId="d71572ce-aea6-4a3a-9d7a-c1bc96c12f67" providerId="ADAL" clId="{ED41F9C1-8274-4F08-8693-1523C4FF26CB}" dt="2022-08-12T18:58:29.895" v="2109"/>
          <ac:spMkLst>
            <pc:docMk/>
            <pc:sldMk cId="2676919859" sldId="627"/>
            <ac:spMk id="43010" creationId="{0EE6D546-F623-246C-C71C-F0E6B33791B0}"/>
          </ac:spMkLst>
        </pc:spChg>
        <pc:picChg chg="del">
          <ac:chgData name="Soheil Abbasloo" userId="d71572ce-aea6-4a3a-9d7a-c1bc96c12f67" providerId="ADAL" clId="{ED41F9C1-8274-4F08-8693-1523C4FF26CB}" dt="2022-08-12T18:51:50.657" v="1869" actId="478"/>
          <ac:picMkLst>
            <pc:docMk/>
            <pc:sldMk cId="2676919859" sldId="627"/>
            <ac:picMk id="4" creationId="{E0AC9836-FD0C-3074-C494-58B379726E36}"/>
          </ac:picMkLst>
        </pc:picChg>
        <pc:picChg chg="add mod">
          <ac:chgData name="Soheil Abbasloo" userId="d71572ce-aea6-4a3a-9d7a-c1bc96c12f67" providerId="ADAL" clId="{ED41F9C1-8274-4F08-8693-1523C4FF26CB}" dt="2022-08-12T19:15:26.779" v="2637" actId="1076"/>
          <ac:picMkLst>
            <pc:docMk/>
            <pc:sldMk cId="2676919859" sldId="627"/>
            <ac:picMk id="7" creationId="{9B0F3492-AF11-096A-3BA5-3147C9EF0536}"/>
          </ac:picMkLst>
        </pc:picChg>
      </pc:sldChg>
      <pc:sldChg chg="addSp delSp modSp mod modClrScheme chgLayout">
        <pc:chgData name="Soheil Abbasloo" userId="d71572ce-aea6-4a3a-9d7a-c1bc96c12f67" providerId="ADAL" clId="{ED41F9C1-8274-4F08-8693-1523C4FF26CB}" dt="2022-08-17T16:35:39.332" v="6337" actId="700"/>
        <pc:sldMkLst>
          <pc:docMk/>
          <pc:sldMk cId="2797465744" sldId="628"/>
        </pc:sldMkLst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4" creationId="{8E7D3BEE-B4F1-E037-25C5-5AB35E23FE39}"/>
          </ac:spMkLst>
        </pc:spChg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6" creationId="{28F41DE1-C0A4-5A05-B8C2-2106570E3A77}"/>
          </ac:spMkLst>
        </pc:spChg>
        <pc:spChg chg="mod">
          <ac:chgData name="Soheil Abbasloo" userId="d71572ce-aea6-4a3a-9d7a-c1bc96c12f67" providerId="ADAL" clId="{ED41F9C1-8274-4F08-8693-1523C4FF26CB}" dt="2022-08-17T16:30:02.841" v="6316" actId="313"/>
          <ac:spMkLst>
            <pc:docMk/>
            <pc:sldMk cId="2797465744" sldId="62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0.595" v="6233" actId="313"/>
          <ac:spMkLst>
            <pc:docMk/>
            <pc:sldMk cId="2797465744" sldId="628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2.178" v="6314" actId="313"/>
          <ac:spMkLst>
            <pc:docMk/>
            <pc:sldMk cId="2797465744" sldId="62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196" v="6293" actId="313"/>
          <ac:spMkLst>
            <pc:docMk/>
            <pc:sldMk cId="2797465744" sldId="62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153" v="6225" actId="313"/>
          <ac:spMkLst>
            <pc:docMk/>
            <pc:sldMk cId="2797465744" sldId="62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397" v="6226" actId="313"/>
          <ac:spMkLst>
            <pc:docMk/>
            <pc:sldMk cId="2797465744" sldId="62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570" v="6227" actId="313"/>
          <ac:spMkLst>
            <pc:docMk/>
            <pc:sldMk cId="2797465744" sldId="62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798" v="6228" actId="313"/>
          <ac:spMkLst>
            <pc:docMk/>
            <pc:sldMk cId="2797465744" sldId="628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026" v="6317" actId="313"/>
          <ac:graphicFrameMkLst>
            <pc:docMk/>
            <pc:sldMk cId="2797465744" sldId="628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2.608" v="6315" actId="313"/>
          <ac:graphicFrameMkLst>
            <pc:docMk/>
            <pc:sldMk cId="2797465744" sldId="628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3.207" v="6318" actId="313"/>
          <ac:graphicFrameMkLst>
            <pc:docMk/>
            <pc:sldMk cId="2797465744" sldId="628"/>
            <ac:graphicFrameMk id="44" creationId="{00000000-0000-0000-0000-000000000000}"/>
          </ac:graphicFrameMkLst>
        </pc:graphicFrameChg>
      </pc:sldChg>
      <pc:sldChg chg="new del">
        <pc:chgData name="Soheil Abbasloo" userId="d71572ce-aea6-4a3a-9d7a-c1bc96c12f67" providerId="ADAL" clId="{ED41F9C1-8274-4F08-8693-1523C4FF26CB}" dt="2022-08-12T18:54:42.768" v="1884" actId="47"/>
        <pc:sldMkLst>
          <pc:docMk/>
          <pc:sldMk cId="4213199486" sldId="628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5:49.157" v="6338" actId="700"/>
        <pc:sldMkLst>
          <pc:docMk/>
          <pc:sldMk cId="1815081551" sldId="629"/>
        </pc:sldMkLst>
        <pc:spChg chg="mod">
          <ac:chgData name="Soheil Abbasloo" userId="d71572ce-aea6-4a3a-9d7a-c1bc96c12f67" providerId="ADAL" clId="{ED41F9C1-8274-4F08-8693-1523C4FF26CB}" dt="2022-08-17T16:30:04.555" v="6323" actId="313"/>
          <ac:spMkLst>
            <pc:docMk/>
            <pc:sldMk cId="1815081551" sldId="62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4" creationId="{4CDF17A8-1B7F-1412-E697-B9415690270A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5" creationId="{B9068936-5086-E427-A566-3E5DF9804956}"/>
          </ac:spMkLst>
        </pc:spChg>
        <pc:spChg chg="mod">
          <ac:chgData name="Soheil Abbasloo" userId="d71572ce-aea6-4a3a-9d7a-c1bc96c12f67" providerId="ADAL" clId="{ED41F9C1-8274-4F08-8693-1523C4FF26CB}" dt="2022-08-17T16:30:03.753" v="6320" actId="313"/>
          <ac:spMkLst>
            <pc:docMk/>
            <pc:sldMk cId="1815081551" sldId="629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6.226" v="6249" actId="313"/>
          <ac:spMkLst>
            <pc:docMk/>
            <pc:sldMk cId="1815081551" sldId="629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3.406" v="6319" actId="313"/>
          <ac:spMkLst>
            <pc:docMk/>
            <pc:sldMk cId="1815081551" sldId="629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993" v="6297" actId="313"/>
          <ac:spMkLst>
            <pc:docMk/>
            <pc:sldMk cId="1815081551" sldId="629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3.906" v="6241" actId="313"/>
          <ac:spMkLst>
            <pc:docMk/>
            <pc:sldMk cId="1815081551" sldId="629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086" v="6242" actId="313"/>
          <ac:spMkLst>
            <pc:docMk/>
            <pc:sldMk cId="1815081551" sldId="629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639" v="6243" actId="313"/>
          <ac:spMkLst>
            <pc:docMk/>
            <pc:sldMk cId="1815081551" sldId="629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5.038" v="6244" actId="313"/>
          <ac:spMkLst>
            <pc:docMk/>
            <pc:sldMk cId="1815081551" sldId="629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927" v="6321" actId="313"/>
          <ac:graphicFrameMkLst>
            <pc:docMk/>
            <pc:sldMk cId="1815081551" sldId="629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34.128" v="6298" actId="313"/>
          <ac:graphicFrameMkLst>
            <pc:docMk/>
            <pc:sldMk cId="1815081551" sldId="629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4.143" v="6322" actId="313"/>
          <ac:graphicFrameMkLst>
            <pc:docMk/>
            <pc:sldMk cId="1815081551" sldId="629"/>
            <ac:graphicFrameMk id="44" creationId="{00000000-0000-0000-0000-000000000000}"/>
          </ac:graphicFrameMkLst>
        </pc:graphicFrameChg>
      </pc:sldChg>
      <pc:sldChg chg="addSp delSp 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52432546" sldId="629"/>
        </pc:sldMkLst>
        <pc:spChg chg="add mod">
          <ac:chgData name="Soheil Abbasloo" userId="d71572ce-aea6-4a3a-9d7a-c1bc96c12f67" providerId="ADAL" clId="{ED41F9C1-8274-4F08-8693-1523C4FF26CB}" dt="2022-08-12T18:59:12.269" v="2115" actId="207"/>
          <ac:spMkLst>
            <pc:docMk/>
            <pc:sldMk cId="3652432546" sldId="629"/>
            <ac:spMk id="2" creationId="{7F6CC869-FD50-6B7B-0F5A-B0A4B5ADECF1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5" creationId="{B26498B0-BDEC-93EA-50CB-1C6C9A34F6A9}"/>
          </ac:spMkLst>
        </pc:spChg>
        <pc:spChg chg="add mod">
          <ac:chgData name="Soheil Abbasloo" userId="d71572ce-aea6-4a3a-9d7a-c1bc96c12f67" providerId="ADAL" clId="{ED41F9C1-8274-4F08-8693-1523C4FF26CB}" dt="2022-08-12T18:56:20.598" v="1933" actId="14100"/>
          <ac:spMkLst>
            <pc:docMk/>
            <pc:sldMk cId="3652432546" sldId="629"/>
            <ac:spMk id="6" creationId="{119CDDAD-40EA-DB86-F0CA-D50796642C3C}"/>
          </ac:spMkLst>
        </pc:spChg>
        <pc:spChg chg="add mod">
          <ac:chgData name="Soheil Abbasloo" userId="d71572ce-aea6-4a3a-9d7a-c1bc96c12f67" providerId="ADAL" clId="{ED41F9C1-8274-4F08-8693-1523C4FF26CB}" dt="2022-08-12T18:55:46.271" v="1914" actId="13822"/>
          <ac:spMkLst>
            <pc:docMk/>
            <pc:sldMk cId="3652432546" sldId="629"/>
            <ac:spMk id="7" creationId="{FF7E9106-5B6D-68D5-E7A7-D31892E03AA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8" creationId="{A4972A27-6502-AB22-C84C-B9882B32D35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0" creationId="{15ACDD2F-B28A-FC08-0782-C6D9173D5587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1" creationId="{E991057D-7C35-EAFF-B40C-5259D9ADB2EC}"/>
          </ac:spMkLst>
        </pc:spChg>
        <pc:spChg chg="add mod">
          <ac:chgData name="Soheil Abbasloo" userId="d71572ce-aea6-4a3a-9d7a-c1bc96c12f67" providerId="ADAL" clId="{ED41F9C1-8274-4F08-8693-1523C4FF26CB}" dt="2022-08-12T18:59:26.241" v="2122" actId="1038"/>
          <ac:spMkLst>
            <pc:docMk/>
            <pc:sldMk cId="3652432546" sldId="629"/>
            <ac:spMk id="12" creationId="{B8EFF811-FFE9-B773-3AD5-CBD810113081}"/>
          </ac:spMkLst>
        </pc:spChg>
        <pc:spChg chg="add mod">
          <ac:chgData name="Soheil Abbasloo" userId="d71572ce-aea6-4a3a-9d7a-c1bc96c12f67" providerId="ADAL" clId="{ED41F9C1-8274-4F08-8693-1523C4FF26CB}" dt="2022-08-12T18:57:00.078" v="2040" actId="1035"/>
          <ac:spMkLst>
            <pc:docMk/>
            <pc:sldMk cId="3652432546" sldId="629"/>
            <ac:spMk id="13" creationId="{51C00445-B517-569F-5C7A-40005D85DC67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907660000" sldId="63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5" creationId="{00000000-0000-0000-0000-000000000000}"/>
          </ac:spMkLst>
        </pc:spChg>
      </pc:sldChg>
      <pc:sldChg chg="new del">
        <pc:chgData name="Soheil Abbasloo" userId="d71572ce-aea6-4a3a-9d7a-c1bc96c12f67" providerId="ADAL" clId="{ED41F9C1-8274-4F08-8693-1523C4FF26CB}" dt="2022-08-12T19:21:14.151" v="2683" actId="47"/>
        <pc:sldMkLst>
          <pc:docMk/>
          <pc:sldMk cId="1169548985" sldId="630"/>
        </pc:sldMkLst>
      </pc:sldChg>
      <pc:sldChg chg="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5632427" sldId="630"/>
        </pc:sldMkLst>
        <pc:spChg chg="mod">
          <ac:chgData name="Soheil Abbasloo" userId="d71572ce-aea6-4a3a-9d7a-c1bc96c12f67" providerId="ADAL" clId="{ED41F9C1-8274-4F08-8693-1523C4FF26CB}" dt="2022-08-12T19:40:08.319" v="3197" actId="207"/>
          <ac:spMkLst>
            <pc:docMk/>
            <pc:sldMk cId="2325632427" sldId="630"/>
            <ac:spMk id="3" creationId="{9E1D0CE4-35AA-3F2C-4A56-828C8AB8F438}"/>
          </ac:spMkLst>
        </pc:spChg>
        <pc:spChg chg="mod">
          <ac:chgData name="Soheil Abbasloo" userId="d71572ce-aea6-4a3a-9d7a-c1bc96c12f67" providerId="ADAL" clId="{ED41F9C1-8274-4F08-8693-1523C4FF26CB}" dt="2022-08-12T19:33:59.213" v="3127" actId="20577"/>
          <ac:spMkLst>
            <pc:docMk/>
            <pc:sldMk cId="2325632427" sldId="630"/>
            <ac:spMk id="4" creationId="{95EAF990-3A46-5340-EA5D-628413590742}"/>
          </ac:spMkLst>
        </pc:spChg>
      </pc:sldChg>
      <pc:sldChg chg="add del">
        <pc:chgData name="Soheil Abbasloo" userId="d71572ce-aea6-4a3a-9d7a-c1bc96c12f67" providerId="ADAL" clId="{ED41F9C1-8274-4F08-8693-1523C4FF26CB}" dt="2022-08-12T18:54:46.272" v="1886"/>
        <pc:sldMkLst>
          <pc:docMk/>
          <pc:sldMk cId="4133923056" sldId="630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4:39.621" v="6336" actId="700"/>
        <pc:sldMkLst>
          <pc:docMk/>
          <pc:sldMk cId="1538422942" sldId="631"/>
        </pc:sldMkLst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2" creationId="{6747F095-78FE-7DE8-B504-1BC788801CBC}"/>
          </ac:spMkLst>
        </pc:spChg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4" creationId="{3827C96A-45C5-D2CF-6BC3-1FE18C14971F}"/>
          </ac:spMkLst>
        </pc:spChg>
        <pc:spChg chg="mod">
          <ac:chgData name="Soheil Abbasloo" userId="d71572ce-aea6-4a3a-9d7a-c1bc96c12f67" providerId="ADAL" clId="{ED41F9C1-8274-4F08-8693-1523C4FF26CB}" dt="2022-08-17T16:30:00.726" v="6311" actId="313"/>
          <ac:spMkLst>
            <pc:docMk/>
            <pc:sldMk cId="1538422942" sldId="631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6.722" v="6216" actId="313"/>
          <ac:spMkLst>
            <pc:docMk/>
            <pc:sldMk cId="1538422942" sldId="631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9.921" v="6309" actId="313"/>
          <ac:spMkLst>
            <pc:docMk/>
            <pc:sldMk cId="1538422942" sldId="631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2.089" v="6289" actId="313"/>
          <ac:spMkLst>
            <pc:docMk/>
            <pc:sldMk cId="1538422942" sldId="631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121" v="6208" actId="313"/>
          <ac:spMkLst>
            <pc:docMk/>
            <pc:sldMk cId="1538422942" sldId="631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305" v="6209" actId="313"/>
          <ac:spMkLst>
            <pc:docMk/>
            <pc:sldMk cId="1538422942" sldId="631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514" v="6210" actId="313"/>
          <ac:spMkLst>
            <pc:docMk/>
            <pc:sldMk cId="1538422942" sldId="631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824" v="6211" actId="313"/>
          <ac:spMkLst>
            <pc:docMk/>
            <pc:sldMk cId="1538422942" sldId="631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1.226" v="6312" actId="313"/>
          <ac:graphicFrameMkLst>
            <pc:docMk/>
            <pc:sldMk cId="1538422942" sldId="631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0.459" v="6310" actId="313"/>
          <ac:graphicFrameMkLst>
            <pc:docMk/>
            <pc:sldMk cId="1538422942" sldId="631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1.973" v="6313" actId="313"/>
          <ac:graphicFrameMkLst>
            <pc:docMk/>
            <pc:sldMk cId="1538422942" sldId="631"/>
            <ac:graphicFrameMk id="44" creationId="{00000000-0000-0000-0000-000000000000}"/>
          </ac:graphicFrameMkLst>
        </pc:graphicFrameChg>
      </pc:sldChg>
      <pc:sldChg chg="addSp delSp 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323585578" sldId="631"/>
        </pc:sldMkLst>
        <pc:spChg chg="del mod">
          <ac:chgData name="Soheil Abbasloo" userId="d71572ce-aea6-4a3a-9d7a-c1bc96c12f67" providerId="ADAL" clId="{ED41F9C1-8274-4F08-8693-1523C4FF26CB}" dt="2022-08-12T20:02:49.965" v="3635" actId="478"/>
          <ac:spMkLst>
            <pc:docMk/>
            <pc:sldMk cId="3323585578" sldId="631"/>
            <ac:spMk id="3" creationId="{8477CA08-C41D-0544-DE21-A0F131DF49BB}"/>
          </ac:spMkLst>
        </pc:spChg>
        <pc:spChg chg="mod">
          <ac:chgData name="Soheil Abbasloo" userId="d71572ce-aea6-4a3a-9d7a-c1bc96c12f67" providerId="ADAL" clId="{ED41F9C1-8274-4F08-8693-1523C4FF26CB}" dt="2022-08-12T22:30:01.390" v="6092" actId="20577"/>
          <ac:spMkLst>
            <pc:docMk/>
            <pc:sldMk cId="3323585578" sldId="631"/>
            <ac:spMk id="4" creationId="{BF7C6F73-DFD5-6BC6-F04F-3374406F020E}"/>
          </ac:spMkLst>
        </pc:spChg>
        <pc:spChg chg="add mod">
          <ac:chgData name="Soheil Abbasloo" userId="d71572ce-aea6-4a3a-9d7a-c1bc96c12f67" providerId="ADAL" clId="{ED41F9C1-8274-4F08-8693-1523C4FF26CB}" dt="2022-08-12T20:03:24.384" v="3647" actId="1036"/>
          <ac:spMkLst>
            <pc:docMk/>
            <pc:sldMk cId="3323585578" sldId="631"/>
            <ac:spMk id="8" creationId="{819BC1C8-FCCB-A543-9F2C-55AC17C3A4EB}"/>
          </ac:spMkLst>
        </pc:spChg>
        <pc:picChg chg="add mod">
          <ac:chgData name="Soheil Abbasloo" userId="d71572ce-aea6-4a3a-9d7a-c1bc96c12f67" providerId="ADAL" clId="{ED41F9C1-8274-4F08-8693-1523C4FF26CB}" dt="2022-08-12T20:02:48.981" v="3634" actId="1076"/>
          <ac:picMkLst>
            <pc:docMk/>
            <pc:sldMk cId="3323585578" sldId="631"/>
            <ac:picMk id="6" creationId="{2DF3812A-E199-FCD9-A3BA-7A317ACF54FF}"/>
          </ac:picMkLst>
        </pc:picChg>
      </pc:sldChg>
      <pc:sldChg chg="add del">
        <pc:chgData name="Soheil Abbasloo" userId="d71572ce-aea6-4a3a-9d7a-c1bc96c12f67" providerId="ADAL" clId="{ED41F9C1-8274-4F08-8693-1523C4FF26CB}" dt="2022-08-17T18:44:30.170" v="7056"/>
        <pc:sldMkLst>
          <pc:docMk/>
          <pc:sldMk cId="1361840119" sldId="632"/>
        </pc:sldMkLst>
      </pc:sldChg>
      <pc:sldChg chg="new del">
        <pc:chgData name="Soheil Abbasloo" userId="d71572ce-aea6-4a3a-9d7a-c1bc96c12f67" providerId="ADAL" clId="{ED41F9C1-8274-4F08-8693-1523C4FF26CB}" dt="2022-08-12T20:42:04.325" v="4264" actId="47"/>
        <pc:sldMkLst>
          <pc:docMk/>
          <pc:sldMk cId="2439036134" sldId="632"/>
        </pc:sldMkLst>
      </pc:sldChg>
      <pc:sldChg chg="add del">
        <pc:chgData name="Soheil Abbasloo" userId="d71572ce-aea6-4a3a-9d7a-c1bc96c12f67" providerId="ADAL" clId="{ED41F9C1-8274-4F08-8693-1523C4FF26CB}" dt="2022-08-17T18:44:32.086" v="7058"/>
        <pc:sldMkLst>
          <pc:docMk/>
          <pc:sldMk cId="3128765366" sldId="632"/>
        </pc:sldMkLst>
      </pc:sldChg>
      <pc:sldChg chg="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72606953" sldId="633"/>
        </pc:sldMkLst>
        <pc:spChg chg="mod">
          <ac:chgData name="Soheil Abbasloo" userId="d71572ce-aea6-4a3a-9d7a-c1bc96c12f67" providerId="ADAL" clId="{ED41F9C1-8274-4F08-8693-1523C4FF26CB}" dt="2022-08-12T20:10:13.457" v="3817" actId="1076"/>
          <ac:spMkLst>
            <pc:docMk/>
            <pc:sldMk cId="1572606953" sldId="633"/>
            <ac:spMk id="3" creationId="{F42D1391-A3A6-10AD-30F8-A1B972126FC4}"/>
          </ac:spMkLst>
        </pc:spChg>
        <pc:spChg chg="mod">
          <ac:chgData name="Soheil Abbasloo" userId="d71572ce-aea6-4a3a-9d7a-c1bc96c12f67" providerId="ADAL" clId="{ED41F9C1-8274-4F08-8693-1523C4FF26CB}" dt="2022-08-12T20:09:01.396" v="3752" actId="20577"/>
          <ac:spMkLst>
            <pc:docMk/>
            <pc:sldMk cId="1572606953" sldId="633"/>
            <ac:spMk id="4" creationId="{8C060AC9-2037-252B-540A-502642D69038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452871104" sldId="634"/>
        </pc:sldMkLst>
        <pc:spChg chg="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2" creationId="{AC0ED678-5372-F7EA-3FFC-F813BA907204}"/>
          </ac:spMkLst>
        </pc:spChg>
        <pc:spChg chg="del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3" creationId="{E4ECE01A-D177-DFE8-6BC6-32A5FE9F9B8D}"/>
          </ac:spMkLst>
        </pc:spChg>
        <pc:spChg chg="del 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4" creationId="{074B8D02-07DB-46DB-7AEC-074128F36273}"/>
          </ac:spMkLst>
        </pc:spChg>
        <pc:spChg chg="add del mod ord">
          <ac:chgData name="Soheil Abbasloo" userId="d71572ce-aea6-4a3a-9d7a-c1bc96c12f67" providerId="ADAL" clId="{ED41F9C1-8274-4F08-8693-1523C4FF26CB}" dt="2022-08-12T20:17:05.338" v="3827" actId="478"/>
          <ac:spMkLst>
            <pc:docMk/>
            <pc:sldMk cId="3452871104" sldId="634"/>
            <ac:spMk id="5" creationId="{E3EAB198-CFFC-1B79-CCBE-7964EECF2A42}"/>
          </ac:spMkLst>
        </pc:spChg>
        <pc:spChg chg="add mod">
          <ac:chgData name="Soheil Abbasloo" userId="d71572ce-aea6-4a3a-9d7a-c1bc96c12f67" providerId="ADAL" clId="{ED41F9C1-8274-4F08-8693-1523C4FF26CB}" dt="2022-08-12T20:31:38.822" v="4078" actId="1076"/>
          <ac:spMkLst>
            <pc:docMk/>
            <pc:sldMk cId="3452871104" sldId="634"/>
            <ac:spMk id="8" creationId="{278DE515-3C01-A06F-DC17-581A682D0B21}"/>
          </ac:spMkLst>
        </pc:spChg>
        <pc:spChg chg="add del mod">
          <ac:chgData name="Soheil Abbasloo" userId="d71572ce-aea6-4a3a-9d7a-c1bc96c12f67" providerId="ADAL" clId="{ED41F9C1-8274-4F08-8693-1523C4FF26CB}" dt="2022-08-12T20:26:10.009" v="3891" actId="478"/>
          <ac:spMkLst>
            <pc:docMk/>
            <pc:sldMk cId="3452871104" sldId="634"/>
            <ac:spMk id="11" creationId="{76B07C0D-AE71-2B5C-A82C-78E4E01487E4}"/>
          </ac:spMkLst>
        </pc:spChg>
        <pc:spChg chg="add del mod">
          <ac:chgData name="Soheil Abbasloo" userId="d71572ce-aea6-4a3a-9d7a-c1bc96c12f67" providerId="ADAL" clId="{ED41F9C1-8274-4F08-8693-1523C4FF26CB}" dt="2022-08-12T20:25:06.448" v="3872"/>
          <ac:spMkLst>
            <pc:docMk/>
            <pc:sldMk cId="3452871104" sldId="634"/>
            <ac:spMk id="12" creationId="{B9AE8D6B-1AB1-33BF-39DA-775BCF1DCDF5}"/>
          </ac:spMkLst>
        </pc:spChg>
        <pc:spChg chg="add mod">
          <ac:chgData name="Soheil Abbasloo" userId="d71572ce-aea6-4a3a-9d7a-c1bc96c12f67" providerId="ADAL" clId="{ED41F9C1-8274-4F08-8693-1523C4FF26CB}" dt="2022-08-12T20:32:32.116" v="4165" actId="1035"/>
          <ac:spMkLst>
            <pc:docMk/>
            <pc:sldMk cId="3452871104" sldId="634"/>
            <ac:spMk id="20" creationId="{3AF6B19D-295F-E083-BD4F-32BB05F858CA}"/>
          </ac:spMkLst>
        </pc:spChg>
        <pc:spChg chg="add del mod">
          <ac:chgData name="Soheil Abbasloo" userId="d71572ce-aea6-4a3a-9d7a-c1bc96c12f67" providerId="ADAL" clId="{ED41F9C1-8274-4F08-8693-1523C4FF26CB}" dt="2022-08-12T20:30:01.131" v="3945" actId="478"/>
          <ac:spMkLst>
            <pc:docMk/>
            <pc:sldMk cId="3452871104" sldId="634"/>
            <ac:spMk id="21" creationId="{23DF6874-B4FD-D9EE-B693-D91D0CDEB7F2}"/>
          </ac:spMkLst>
        </pc:spChg>
        <pc:spChg chg="add mod">
          <ac:chgData name="Soheil Abbasloo" userId="d71572ce-aea6-4a3a-9d7a-c1bc96c12f67" providerId="ADAL" clId="{ED41F9C1-8274-4F08-8693-1523C4FF26CB}" dt="2022-08-12T20:37:03.290" v="4213" actId="14100"/>
          <ac:spMkLst>
            <pc:docMk/>
            <pc:sldMk cId="3452871104" sldId="634"/>
            <ac:spMk id="36" creationId="{FFA76097-EC6D-328E-0428-C80C11C6D061}"/>
          </ac:spMkLst>
        </pc:spChg>
        <pc:spChg chg="add mod">
          <ac:chgData name="Soheil Abbasloo" userId="d71572ce-aea6-4a3a-9d7a-c1bc96c12f67" providerId="ADAL" clId="{ED41F9C1-8274-4F08-8693-1523C4FF26CB}" dt="2022-08-12T20:38:28.918" v="4234" actId="207"/>
          <ac:spMkLst>
            <pc:docMk/>
            <pc:sldMk cId="3452871104" sldId="634"/>
            <ac:spMk id="38" creationId="{F2A793E1-B192-F0CA-9953-17348F7D99CC}"/>
          </ac:spMkLst>
        </pc:spChg>
        <pc:grpChg chg="add mod">
          <ac:chgData name="Soheil Abbasloo" userId="d71572ce-aea6-4a3a-9d7a-c1bc96c12f67" providerId="ADAL" clId="{ED41F9C1-8274-4F08-8693-1523C4FF26CB}" dt="2022-08-12T20:32:32.116" v="4165" actId="1035"/>
          <ac:grpSpMkLst>
            <pc:docMk/>
            <pc:sldMk cId="3452871104" sldId="634"/>
            <ac:grpSpMk id="19" creationId="{BFD3EC1D-D444-CDFA-9132-256498705569}"/>
          </ac:grpSpMkLst>
        </pc:grpChg>
        <pc:picChg chg="add mod modCrop">
          <ac:chgData name="Soheil Abbasloo" userId="d71572ce-aea6-4a3a-9d7a-c1bc96c12f67" providerId="ADAL" clId="{ED41F9C1-8274-4F08-8693-1523C4FF26CB}" dt="2022-08-12T20:31:32.423" v="4077" actId="1076"/>
          <ac:picMkLst>
            <pc:docMk/>
            <pc:sldMk cId="3452871104" sldId="634"/>
            <ac:picMk id="7" creationId="{7D24FD4E-2DF4-55CA-A787-7994CECD4D3F}"/>
          </ac:picMkLst>
        </pc:picChg>
        <pc:picChg chg="add del">
          <ac:chgData name="Soheil Abbasloo" userId="d71572ce-aea6-4a3a-9d7a-c1bc96c12f67" providerId="ADAL" clId="{ED41F9C1-8274-4F08-8693-1523C4FF26CB}" dt="2022-08-12T20:25:06.444" v="3870" actId="478"/>
          <ac:picMkLst>
            <pc:docMk/>
            <pc:sldMk cId="3452871104" sldId="634"/>
            <ac:picMk id="10" creationId="{C2CAD4A4-C276-89CD-D651-2E776C7D6503}"/>
          </ac:picMkLst>
        </pc:picChg>
        <pc:picChg chg="add mod modCrop">
          <ac:chgData name="Soheil Abbasloo" userId="d71572ce-aea6-4a3a-9d7a-c1bc96c12f67" providerId="ADAL" clId="{ED41F9C1-8274-4F08-8693-1523C4FF26CB}" dt="2022-08-12T20:29:42.649" v="3935" actId="164"/>
          <ac:picMkLst>
            <pc:docMk/>
            <pc:sldMk cId="3452871104" sldId="634"/>
            <ac:picMk id="14" creationId="{C3C4E441-8793-B790-74C3-02807F77EB37}"/>
          </ac:picMkLst>
        </pc:picChg>
        <pc:picChg chg="add mod">
          <ac:chgData name="Soheil Abbasloo" userId="d71572ce-aea6-4a3a-9d7a-c1bc96c12f67" providerId="ADAL" clId="{ED41F9C1-8274-4F08-8693-1523C4FF26CB}" dt="2022-08-12T20:35:17.043" v="4181" actId="1076"/>
          <ac:picMkLst>
            <pc:docMk/>
            <pc:sldMk cId="3452871104" sldId="634"/>
            <ac:picMk id="23" creationId="{B08DE1E0-D265-38EA-17AC-883CBF57B484}"/>
          </ac:picMkLst>
        </pc:picChg>
        <pc:cxnChg chg="add mod">
          <ac:chgData name="Soheil Abbasloo" userId="d71572ce-aea6-4a3a-9d7a-c1bc96c12f67" providerId="ADAL" clId="{ED41F9C1-8274-4F08-8693-1523C4FF26CB}" dt="2022-08-12T20:32:25.443" v="4133" actId="1035"/>
          <ac:cxnSpMkLst>
            <pc:docMk/>
            <pc:sldMk cId="3452871104" sldId="634"/>
            <ac:cxnSpMk id="16" creationId="{659DD90C-B96E-7C30-89A5-FCD7FC252D22}"/>
          </ac:cxnSpMkLst>
        </pc:cxnChg>
        <pc:cxnChg chg="add mod">
          <ac:chgData name="Soheil Abbasloo" userId="d71572ce-aea6-4a3a-9d7a-c1bc96c12f67" providerId="ADAL" clId="{ED41F9C1-8274-4F08-8693-1523C4FF26CB}" dt="2022-08-12T20:35:04.227" v="4174" actId="14100"/>
          <ac:cxnSpMkLst>
            <pc:docMk/>
            <pc:sldMk cId="3452871104" sldId="634"/>
            <ac:cxnSpMk id="24" creationId="{047BEBE1-45AF-A67E-E1F0-EF5DFAFB6FA0}"/>
          </ac:cxnSpMkLst>
        </pc:cxnChg>
        <pc:cxnChg chg="add mod">
          <ac:chgData name="Soheil Abbasloo" userId="d71572ce-aea6-4a3a-9d7a-c1bc96c12f67" providerId="ADAL" clId="{ED41F9C1-8274-4F08-8693-1523C4FF26CB}" dt="2022-08-12T20:35:17.043" v="4181" actId="1076"/>
          <ac:cxnSpMkLst>
            <pc:docMk/>
            <pc:sldMk cId="3452871104" sldId="634"/>
            <ac:cxnSpMk id="26" creationId="{627EEC1D-84C5-62A8-31D4-F8C11F388476}"/>
          </ac:cxnSpMkLst>
        </pc:cxnChg>
        <pc:cxnChg chg="add mod">
          <ac:chgData name="Soheil Abbasloo" userId="d71572ce-aea6-4a3a-9d7a-c1bc96c12f67" providerId="ADAL" clId="{ED41F9C1-8274-4F08-8693-1523C4FF26CB}" dt="2022-08-12T20:35:35.061" v="4185" actId="14100"/>
          <ac:cxnSpMkLst>
            <pc:docMk/>
            <pc:sldMk cId="3452871104" sldId="634"/>
            <ac:cxnSpMk id="29" creationId="{7C575C7F-2E0E-A166-212C-1F151066C10D}"/>
          </ac:cxnSpMkLst>
        </pc:cxn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6119110" sldId="635"/>
        </pc:sldMkLst>
        <pc:spChg chg="add del mod">
          <ac:chgData name="Soheil Abbasloo" userId="d71572ce-aea6-4a3a-9d7a-c1bc96c12f67" providerId="ADAL" clId="{ED41F9C1-8274-4F08-8693-1523C4FF26CB}" dt="2022-08-12T21:34:37.132" v="5276" actId="478"/>
          <ac:spMkLst>
            <pc:docMk/>
            <pc:sldMk cId="2546119110" sldId="635"/>
            <ac:spMk id="2" creationId="{19BCCB48-44D1-2EFB-306B-926AD97D33FB}"/>
          </ac:spMkLst>
        </pc:spChg>
        <pc:spChg chg="add del">
          <ac:chgData name="Soheil Abbasloo" userId="d71572ce-aea6-4a3a-9d7a-c1bc96c12f67" providerId="ADAL" clId="{ED41F9C1-8274-4F08-8693-1523C4FF26CB}" dt="2022-08-12T21:37:02.108" v="5278" actId="478"/>
          <ac:spMkLst>
            <pc:docMk/>
            <pc:sldMk cId="2546119110" sldId="635"/>
            <ac:spMk id="3" creationId="{73E7582E-7105-286B-1FBD-C259DEBF4864}"/>
          </ac:spMkLst>
        </pc:spChg>
        <pc:spChg chg="add del mod">
          <ac:chgData name="Soheil Abbasloo" userId="d71572ce-aea6-4a3a-9d7a-c1bc96c12f67" providerId="ADAL" clId="{ED41F9C1-8274-4F08-8693-1523C4FF26CB}" dt="2022-08-12T21:37:22.682" v="5281" actId="478"/>
          <ac:spMkLst>
            <pc:docMk/>
            <pc:sldMk cId="2546119110" sldId="635"/>
            <ac:spMk id="4" creationId="{D06A8543-32E0-6942-8E6E-018CBD1B4C13}"/>
          </ac:spMkLst>
        </pc:spChg>
        <pc:spChg chg="add mod">
          <ac:chgData name="Soheil Abbasloo" userId="d71572ce-aea6-4a3a-9d7a-c1bc96c12f67" providerId="ADAL" clId="{ED41F9C1-8274-4F08-8693-1523C4FF26CB}" dt="2022-08-12T21:37:54.104" v="5288" actId="1076"/>
          <ac:spMkLst>
            <pc:docMk/>
            <pc:sldMk cId="2546119110" sldId="635"/>
            <ac:spMk id="5" creationId="{BB324F35-3950-9982-38CD-4CF564BF2554}"/>
          </ac:spMkLst>
        </pc:spChg>
        <pc:spChg chg="mod">
          <ac:chgData name="Soheil Abbasloo" userId="d71572ce-aea6-4a3a-9d7a-c1bc96c12f67" providerId="ADAL" clId="{ED41F9C1-8274-4F08-8693-1523C4FF26CB}" dt="2022-08-12T21:33:55.706" v="5270" actId="404"/>
          <ac:spMkLst>
            <pc:docMk/>
            <pc:sldMk cId="2546119110" sldId="635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34:14.882" v="5272" actId="207"/>
          <ac:graphicFrameMkLst>
            <pc:docMk/>
            <pc:sldMk cId="2546119110" sldId="635"/>
            <ac:graphicFrameMk id="42" creationId="{8EF833B3-58E0-C947-0D99-3EEBC58897AB}"/>
          </ac:graphicFrameMkLst>
        </pc:graphicFrame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92419436" sldId="636"/>
        </pc:sldMkLst>
        <pc:spChg chg="del">
          <ac:chgData name="Soheil Abbasloo" userId="d71572ce-aea6-4a3a-9d7a-c1bc96c12f67" providerId="ADAL" clId="{ED41F9C1-8274-4F08-8693-1523C4FF26CB}" dt="2022-08-12T21:44:30.976" v="5337" actId="478"/>
          <ac:spMkLst>
            <pc:docMk/>
            <pc:sldMk cId="1292419436" sldId="636"/>
            <ac:spMk id="5" creationId="{BB324F35-3950-9982-38CD-4CF564BF2554}"/>
          </ac:spMkLst>
        </pc:spChg>
        <pc:spChg chg="add mod">
          <ac:chgData name="Soheil Abbasloo" userId="d71572ce-aea6-4a3a-9d7a-c1bc96c12f67" providerId="ADAL" clId="{ED41F9C1-8274-4F08-8693-1523C4FF26CB}" dt="2022-08-12T21:46:50.463" v="5427" actId="1582"/>
          <ac:spMkLst>
            <pc:docMk/>
            <pc:sldMk cId="1292419436" sldId="636"/>
            <ac:spMk id="10" creationId="{B0ECD112-9508-0DC1-D553-84C615AF306E}"/>
          </ac:spMkLst>
        </pc:spChg>
        <pc:spChg chg="mod">
          <ac:chgData name="Soheil Abbasloo" userId="d71572ce-aea6-4a3a-9d7a-c1bc96c12f67" providerId="ADAL" clId="{ED41F9C1-8274-4F08-8693-1523C4FF26CB}" dt="2022-08-12T21:47:11.167" v="5430"/>
          <ac:spMkLst>
            <pc:docMk/>
            <pc:sldMk cId="1292419436" sldId="636"/>
            <ac:spMk id="78850" creationId="{D7324D57-5CF8-1378-F09A-99ABE47705F9}"/>
          </ac:spMkLst>
        </pc:spChg>
        <pc:spChg chg="mod">
          <ac:chgData name="Soheil Abbasloo" userId="d71572ce-aea6-4a3a-9d7a-c1bc96c12f67" providerId="ADAL" clId="{ED41F9C1-8274-4F08-8693-1523C4FF26CB}" dt="2022-08-12T21:44:20.680" v="5335" actId="20577"/>
          <ac:spMkLst>
            <pc:docMk/>
            <pc:sldMk cId="1292419436" sldId="636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44:53.979" v="5340" actId="113"/>
          <ac:graphicFrameMkLst>
            <pc:docMk/>
            <pc:sldMk cId="1292419436" sldId="636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45:18.605" v="5343" actId="478"/>
          <ac:cxnSpMkLst>
            <pc:docMk/>
            <pc:sldMk cId="1292419436" sldId="636"/>
            <ac:cxnSpMk id="3" creationId="{2CFBFC9D-78CB-758F-1DB7-70A8BB118C87}"/>
          </ac:cxnSpMkLst>
        </pc:cxnChg>
        <pc:cxnChg chg="add del mod">
          <ac:chgData name="Soheil Abbasloo" userId="d71572ce-aea6-4a3a-9d7a-c1bc96c12f67" providerId="ADAL" clId="{ED41F9C1-8274-4F08-8693-1523C4FF26CB}" dt="2022-08-12T21:46:01.610" v="5416" actId="478"/>
          <ac:cxnSpMkLst>
            <pc:docMk/>
            <pc:sldMk cId="1292419436" sldId="636"/>
            <ac:cxnSpMk id="32" creationId="{190C46E9-7A2E-BC1D-BEB1-2557A695A27B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37"/>
        </pc:sldMkLst>
        <pc:spChg chg="add del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2" creationId="{8A78CF8F-50F5-C7BC-5F57-D4E088EDF861}"/>
          </ac:spMkLst>
        </pc:spChg>
        <pc:spChg chg="add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3" creationId="{4CC887D2-77AB-41F4-CBBE-0B6D8CDB9550}"/>
          </ac:spMkLst>
        </pc:spChg>
        <pc:spChg chg="del 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7"/>
            <ac:spMk id="6" creationId="{ABF1D734-C09C-2039-6A03-B178293BC2B8}"/>
          </ac:spMkLst>
        </pc:spChg>
        <pc:spChg chg="mod ord">
          <ac:chgData name="Soheil Abbasloo" userId="d71572ce-aea6-4a3a-9d7a-c1bc96c12f67" providerId="ADAL" clId="{ED41F9C1-8274-4F08-8693-1523C4FF26CB}" dt="2022-08-12T21:50:19.966" v="5486" actId="404"/>
          <ac:spMkLst>
            <pc:docMk/>
            <pc:sldMk cId="0" sldId="637"/>
            <ac:spMk id="84994" creationId="{A8AF50E7-220D-DE1B-897F-4C7C4396D453}"/>
          </ac:spMkLst>
        </pc:spChg>
        <pc:spChg chg="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84996" creationId="{D3EBC721-60D5-E1D0-4579-3C3C2040A3FE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0:26.174" v="5955" actId="47"/>
        <pc:sldMkLst>
          <pc:docMk/>
          <pc:sldMk cId="0" sldId="638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2" creationId="{9E1E0945-4627-3968-D671-48DC2D407230}"/>
          </ac:spMkLst>
        </pc:spChg>
        <pc:spChg chg="mod ord">
          <ac:chgData name="Soheil Abbasloo" userId="d71572ce-aea6-4a3a-9d7a-c1bc96c12f67" providerId="ADAL" clId="{ED41F9C1-8274-4F08-8693-1523C4FF26CB}" dt="2022-08-12T21:50:58.897" v="5488" actId="14100"/>
          <ac:spMkLst>
            <pc:docMk/>
            <pc:sldMk cId="0" sldId="638"/>
            <ac:spMk id="92163" creationId="{E5262DBF-6D2F-6192-3B13-0BAF6FAD244B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4" creationId="{B573629D-9B87-F120-905C-B2068724EC79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2:13.329" v="5989" actId="2696"/>
        <pc:sldMkLst>
          <pc:docMk/>
          <pc:sldMk cId="0" sldId="639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0" creationId="{85780178-1FC7-E862-2232-2330CE04B195}"/>
          </ac:spMkLst>
        </pc:spChg>
        <pc:spChg chg="mod ord">
          <ac:chgData name="Soheil Abbasloo" userId="d71572ce-aea6-4a3a-9d7a-c1bc96c12f67" providerId="ADAL" clId="{ED41F9C1-8274-4F08-8693-1523C4FF26CB}" dt="2022-08-12T21:51:05.929" v="5489" actId="14100"/>
          <ac:spMkLst>
            <pc:docMk/>
            <pc:sldMk cId="0" sldId="639"/>
            <ac:spMk id="94211" creationId="{9A405A3C-5373-C4C7-D248-3F8AB1A8CB51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2" creationId="{69EDDFC8-606C-EB1C-DBC9-C4E7808113BF}"/>
          </ac:spMkLst>
        </pc:spChg>
      </pc:sldChg>
      <pc:sldChg chg="modSp add del mod ord modClrScheme modShow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40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58" creationId="{7C8C71F3-A2DF-3B29-AE66-F89E64C69D6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60" creationId="{8C4147F4-B107-8186-A48B-4322CEDA12BD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827395" creationId="{FF84B7FE-4413-CD35-7B68-4E6C7D66AAAD}"/>
          </ac:spMkLst>
        </pc:sp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9480211" sldId="641"/>
        </pc:sldMkLst>
        <pc:spChg chg="mod">
          <ac:chgData name="Soheil Abbasloo" userId="d71572ce-aea6-4a3a-9d7a-c1bc96c12f67" providerId="ADAL" clId="{ED41F9C1-8274-4F08-8693-1523C4FF26CB}" dt="2022-08-12T22:08:36.785" v="5830" actId="6549"/>
          <ac:spMkLst>
            <pc:docMk/>
            <pc:sldMk cId="2199480211" sldId="641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08:58.325" v="5831" actId="207"/>
          <ac:graphicFrameMkLst>
            <pc:docMk/>
            <pc:sldMk cId="2199480211" sldId="641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039628124" sldId="642"/>
        </pc:sldMkLst>
        <pc:spChg chg="mod">
          <ac:chgData name="Soheil Abbasloo" userId="d71572ce-aea6-4a3a-9d7a-c1bc96c12f67" providerId="ADAL" clId="{ED41F9C1-8274-4F08-8693-1523C4FF26CB}" dt="2022-08-12T22:11:26.123" v="5848" actId="207"/>
          <ac:spMkLst>
            <pc:docMk/>
            <pc:sldMk cId="3039628124" sldId="642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1:06.619" v="5845" actId="207"/>
          <ac:graphicFrameMkLst>
            <pc:docMk/>
            <pc:sldMk cId="3039628124" sldId="642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13700804" sldId="643"/>
        </pc:sldMkLst>
        <pc:spChg chg="mod">
          <ac:chgData name="Soheil Abbasloo" userId="d71572ce-aea6-4a3a-9d7a-c1bc96c12f67" providerId="ADAL" clId="{ED41F9C1-8274-4F08-8693-1523C4FF26CB}" dt="2022-08-12T22:12:25.464" v="5858" actId="20577"/>
          <ac:spMkLst>
            <pc:docMk/>
            <pc:sldMk cId="2513700804" sldId="643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2:21.443" v="5856" actId="207"/>
          <ac:graphicFrameMkLst>
            <pc:docMk/>
            <pc:sldMk cId="2513700804" sldId="643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22314529" sldId="644"/>
        </pc:sldMkLst>
        <pc:spChg chg="mod">
          <ac:chgData name="Soheil Abbasloo" userId="d71572ce-aea6-4a3a-9d7a-c1bc96c12f67" providerId="ADAL" clId="{ED41F9C1-8274-4F08-8693-1523C4FF26CB}" dt="2022-08-12T22:13:10.888" v="5868" actId="6549"/>
          <ac:spMkLst>
            <pc:docMk/>
            <pc:sldMk cId="1422314529" sldId="644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3:21.282" v="5869" actId="207"/>
          <ac:graphicFrameMkLst>
            <pc:docMk/>
            <pc:sldMk cId="1422314529" sldId="644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17910128" sldId="645"/>
        </pc:sldMkLst>
        <pc:spChg chg="mod">
          <ac:chgData name="Soheil Abbasloo" userId="d71572ce-aea6-4a3a-9d7a-c1bc96c12f67" providerId="ADAL" clId="{ED41F9C1-8274-4F08-8693-1523C4FF26CB}" dt="2022-08-12T22:15:31.577" v="5905" actId="207"/>
          <ac:spMkLst>
            <pc:docMk/>
            <pc:sldMk cId="2617910128" sldId="645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4:29.764" v="5877" actId="207"/>
          <ac:graphicFrameMkLst>
            <pc:docMk/>
            <pc:sldMk cId="2617910128" sldId="645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80044374" sldId="646"/>
        </pc:sldMkLst>
        <pc:spChg chg="mod">
          <ac:chgData name="Soheil Abbasloo" userId="d71572ce-aea6-4a3a-9d7a-c1bc96c12f67" providerId="ADAL" clId="{ED41F9C1-8274-4F08-8693-1523C4FF26CB}" dt="2022-08-12T22:17:09.253" v="5912" actId="6549"/>
          <ac:spMkLst>
            <pc:docMk/>
            <pc:sldMk cId="1680044374" sldId="646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7:22.622" v="5913" actId="207"/>
          <ac:graphicFrameMkLst>
            <pc:docMk/>
            <pc:sldMk cId="1680044374" sldId="646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97133869" sldId="647"/>
        </pc:sldMkLst>
        <pc:spChg chg="mod">
          <ac:chgData name="Soheil Abbasloo" userId="d71572ce-aea6-4a3a-9d7a-c1bc96c12f67" providerId="ADAL" clId="{ED41F9C1-8274-4F08-8693-1523C4FF26CB}" dt="2022-08-12T22:18:16.872" v="5927" actId="207"/>
          <ac:spMkLst>
            <pc:docMk/>
            <pc:sldMk cId="2597133869" sldId="647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8:22.278" v="5928" actId="207"/>
          <ac:graphicFrameMkLst>
            <pc:docMk/>
            <pc:sldMk cId="2597133869" sldId="647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68510945" sldId="648"/>
        </pc:sldMkLst>
        <pc:spChg chg="mod">
          <ac:chgData name="Soheil Abbasloo" userId="d71572ce-aea6-4a3a-9d7a-c1bc96c12f67" providerId="ADAL" clId="{ED41F9C1-8274-4F08-8693-1523C4FF26CB}" dt="2022-08-12T22:21:52.455" v="5988" actId="33524"/>
          <ac:spMkLst>
            <pc:docMk/>
            <pc:sldMk cId="3768510945" sldId="648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9:18.866" v="5940" actId="207"/>
          <ac:graphicFrameMkLst>
            <pc:docMk/>
            <pc:sldMk cId="3768510945" sldId="648"/>
            <ac:graphicFrameMk id="3" creationId="{99D8422D-68C5-0116-D74C-6B1594BBC5AD}"/>
          </ac:graphicFrameMkLst>
        </pc:graphicFrameChg>
      </pc:sldChg>
      <pc:sldChg chg="modSp add del mod or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416333005" sldId="649"/>
        </pc:sldMkLst>
        <pc:spChg chg="mod">
          <ac:chgData name="Soheil Abbasloo" userId="d71572ce-aea6-4a3a-9d7a-c1bc96c12f67" providerId="ADAL" clId="{ED41F9C1-8274-4F08-8693-1523C4FF26CB}" dt="2022-08-12T22:23:14.736" v="6025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20:14.907" v="595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</pc:sldChg>
      <pc:sldMasterChg chg="delSp modSp mod delSldLayout modSldLayout">
        <pc:chgData name="Soheil Abbasloo" userId="d71572ce-aea6-4a3a-9d7a-c1bc96c12f67" providerId="ADAL" clId="{ED41F9C1-8274-4F08-8693-1523C4FF26CB}" dt="2022-08-17T16:10:26.218" v="6093" actId="2696"/>
        <pc:sldMasterMkLst>
          <pc:docMk/>
          <pc:sldMasterMk cId="222779046" sldId="2147483663"/>
        </pc:sldMasterMkLst>
        <pc:spChg chg="del">
          <ac:chgData name="Soheil Abbasloo" userId="d71572ce-aea6-4a3a-9d7a-c1bc96c12f67" providerId="ADAL" clId="{ED41F9C1-8274-4F08-8693-1523C4FF26CB}" dt="2022-08-10T22:23:45.403" v="16" actId="478"/>
          <ac:spMkLst>
            <pc:docMk/>
            <pc:sldMasterMk cId="222779046" sldId="2147483663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28:23.882" v="57" actId="122"/>
          <ac:spMkLst>
            <pc:docMk/>
            <pc:sldMasterMk cId="222779046" sldId="2147483663"/>
            <ac:spMk id="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23:43.535" v="15" actId="478"/>
          <ac:spMkLst>
            <pc:docMk/>
            <pc:sldMasterMk cId="222779046" sldId="2147483663"/>
            <ac:spMk id="6" creationId="{7DBBC529-0874-001C-477E-25E6E3E968F3}"/>
          </ac:spMkLst>
        </pc:spChg>
        <pc:sldLayoutChg chg="modSp">
          <pc:chgData name="Soheil Abbasloo" userId="d71572ce-aea6-4a3a-9d7a-c1bc96c12f67" providerId="ADAL" clId="{ED41F9C1-8274-4F08-8693-1523C4FF26CB}" dt="2022-08-10T22:24:57.858" v="53" actId="404"/>
          <pc:sldLayoutMkLst>
            <pc:docMk/>
            <pc:sldMasterMk cId="222779046" sldId="2147483663"/>
            <pc:sldLayoutMk cId="3750255736" sldId="2147483668"/>
          </pc:sldLayoutMkLst>
          <pc:spChg chg="mod">
            <ac:chgData name="Soheil Abbasloo" userId="d71572ce-aea6-4a3a-9d7a-c1bc96c12f67" providerId="ADAL" clId="{ED41F9C1-8274-4F08-8693-1523C4FF26CB}" dt="2022-08-10T22:24:57.858" v="53" actId="404"/>
            <ac:spMkLst>
              <pc:docMk/>
              <pc:sldMasterMk cId="222779046" sldId="2147483663"/>
              <pc:sldLayoutMk cId="3750255736" sldId="2147483668"/>
              <ac:spMk id="15" creationId="{00000000-0000-0000-0000-000000000000}"/>
            </ac:spMkLst>
          </pc:spChg>
        </pc:sldLayoutChg>
        <pc:sldLayoutChg chg="modSp">
          <pc:chgData name="Soheil Abbasloo" userId="d71572ce-aea6-4a3a-9d7a-c1bc96c12f67" providerId="ADAL" clId="{ED41F9C1-8274-4F08-8693-1523C4FF26CB}" dt="2022-08-10T22:27:56.709" v="55" actId="404"/>
          <pc:sldLayoutMkLst>
            <pc:docMk/>
            <pc:sldMasterMk cId="222779046" sldId="2147483663"/>
            <pc:sldLayoutMk cId="1711771940" sldId="2147483669"/>
          </pc:sldLayoutMkLst>
          <pc:spChg chg="mod">
            <ac:chgData name="Soheil Abbasloo" userId="d71572ce-aea6-4a3a-9d7a-c1bc96c12f67" providerId="ADAL" clId="{ED41F9C1-8274-4F08-8693-1523C4FF26CB}" dt="2022-08-10T22:27:56.709" v="55" actId="404"/>
            <ac:spMkLst>
              <pc:docMk/>
              <pc:sldMasterMk cId="222779046" sldId="2147483663"/>
              <pc:sldLayoutMk cId="1711771940" sldId="2147483669"/>
              <ac:spMk id="19" creationId="{00000000-0000-0000-0000-000000000000}"/>
            </ac:spMkLst>
          </pc:spChg>
        </pc:sldLayoutChg>
        <pc:sldLayoutChg chg="del">
          <pc:chgData name="Soheil Abbasloo" userId="d71572ce-aea6-4a3a-9d7a-c1bc96c12f67" providerId="ADAL" clId="{ED41F9C1-8274-4F08-8693-1523C4FF26CB}" dt="2022-08-10T22:28:59.896" v="59" actId="47"/>
          <pc:sldLayoutMkLst>
            <pc:docMk/>
            <pc:sldMasterMk cId="222779046" sldId="2147483663"/>
            <pc:sldLayoutMk cId="3663344456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3878414161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525155148" sldId="2147483679"/>
          </pc:sldLayoutMkLst>
        </pc:sldLayoutChg>
        <pc:sldLayoutChg chg="del">
          <pc:chgData name="Soheil Abbasloo" userId="d71572ce-aea6-4a3a-9d7a-c1bc96c12f67" providerId="ADAL" clId="{ED41F9C1-8274-4F08-8693-1523C4FF26CB}" dt="2022-08-17T16:10:26.218" v="6093" actId="2696"/>
          <pc:sldLayoutMkLst>
            <pc:docMk/>
            <pc:sldMasterMk cId="222779046" sldId="2147483663"/>
            <pc:sldLayoutMk cId="2115134489" sldId="2147483681"/>
          </pc:sldLayoutMkLst>
        </pc:sldLayoutChg>
      </pc:sldMasterChg>
      <pc:sldMasterChg chg="addSp">
        <pc:chgData name="Soheil Abbasloo" userId="d71572ce-aea6-4a3a-9d7a-c1bc96c12f67" providerId="ADAL" clId="{ED41F9C1-8274-4F08-8693-1523C4FF26CB}" dt="2022-08-10T22:21:28.842" v="9"/>
        <pc:sldMasterMkLst>
          <pc:docMk/>
          <pc:sldMasterMk cId="3113331252" sldId="2147483681"/>
        </pc:sldMasterMkLst>
        <pc:spChg chg="add">
          <ac:chgData name="Soheil Abbasloo" userId="d71572ce-aea6-4a3a-9d7a-c1bc96c12f67" providerId="ADAL" clId="{ED41F9C1-8274-4F08-8693-1523C4FF26CB}" dt="2022-08-10T22:21:28.842" v="9"/>
          <ac:spMkLst>
            <pc:docMk/>
            <pc:sldMasterMk cId="3113331252" sldId="2147483681"/>
            <ac:spMk id="7" creationId="{E24C3658-5440-C8DB-210F-EEF198003069}"/>
          </ac:spMkLst>
        </pc:spChg>
      </pc:sldMasterChg>
      <pc:sldMasterChg chg="del delSldLayout">
        <pc:chgData name="Soheil Abbasloo" userId="d71572ce-aea6-4a3a-9d7a-c1bc96c12f67" providerId="ADAL" clId="{ED41F9C1-8274-4F08-8693-1523C4FF26CB}" dt="2022-08-10T22:32:08.897" v="106" actId="700"/>
        <pc:sldMasterMkLst>
          <pc:docMk/>
          <pc:sldMasterMk cId="3262656399" sldId="2147483681"/>
        </pc:sldMasterMkLst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4030770027" sldId="2147483682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252726473" sldId="2147483683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744010685" sldId="2147483684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930290795" sldId="2147483685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689949808" sldId="2147483686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33149546" sldId="2147483687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003892992" sldId="2147483688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829086001" sldId="2147483689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67987743" sldId="2147483690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314168537" sldId="2147483691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115588036" sldId="214748369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C457A-31DE-48D3-BE0D-C979F4CF5283}" type="doc">
      <dgm:prSet loTypeId="urn:microsoft.com/office/officeart/2005/8/layout/hierarchy6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4E4F20-9601-4F9C-900A-D7E80D964CF1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Your Final Grade </a:t>
          </a:r>
        </a:p>
      </dgm:t>
    </dgm:pt>
    <dgm:pt modelId="{D2EBD835-C922-40E9-8E61-E28DDE42D3C3}" type="parTrans" cxnId="{5C6F73F5-F394-40FE-B280-AFED5E624C57}">
      <dgm:prSet/>
      <dgm:spPr/>
      <dgm:t>
        <a:bodyPr/>
        <a:lstStyle/>
        <a:p>
          <a:endParaRPr lang="en-US"/>
        </a:p>
      </dgm:t>
    </dgm:pt>
    <dgm:pt modelId="{B0446A52-8B25-4F45-8A8E-0357BB00FA98}" type="sibTrans" cxnId="{5C6F73F5-F394-40FE-B280-AFED5E624C57}">
      <dgm:prSet/>
      <dgm:spPr/>
      <dgm:t>
        <a:bodyPr/>
        <a:lstStyle/>
        <a:p>
          <a:endParaRPr lang="en-US"/>
        </a:p>
      </dgm:t>
    </dgm:pt>
    <dgm:pt modelId="{A123E8C4-D03D-4FF4-BB26-E6F59C0919A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Programming Assignments </a:t>
          </a:r>
        </a:p>
      </dgm:t>
    </dgm:pt>
    <dgm:pt modelId="{2F77D94B-23C7-4CDC-B59F-DCC21F16C11B}" type="parTrans" cxnId="{087CBDA5-1F3F-4F94-B449-B99C0AAD1095}">
      <dgm:prSet/>
      <dgm:spPr/>
      <dgm:t>
        <a:bodyPr/>
        <a:lstStyle/>
        <a:p>
          <a:endParaRPr lang="en-US"/>
        </a:p>
      </dgm:t>
    </dgm:pt>
    <dgm:pt modelId="{2CC7F7DF-15D6-4F1C-B2FE-9C1182D9E27C}" type="sibTrans" cxnId="{087CBDA5-1F3F-4F94-B449-B99C0AAD1095}">
      <dgm:prSet/>
      <dgm:spPr/>
      <dgm:t>
        <a:bodyPr/>
        <a:lstStyle/>
        <a:p>
          <a:endParaRPr lang="en-US"/>
        </a:p>
      </dgm:t>
    </dgm:pt>
    <dgm:pt modelId="{27C1486A-94FD-456B-9BA9-85B62161F99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Problem Sets</a:t>
          </a:r>
        </a:p>
      </dgm:t>
    </dgm:pt>
    <dgm:pt modelId="{52E1EF30-6965-4BAB-81FB-D745034CA16A}" type="parTrans" cxnId="{A9EE5064-1AD2-4E56-BAE0-8ECF58BC3EF1}">
      <dgm:prSet/>
      <dgm:spPr/>
      <dgm:t>
        <a:bodyPr/>
        <a:lstStyle/>
        <a:p>
          <a:endParaRPr lang="en-US"/>
        </a:p>
      </dgm:t>
    </dgm:pt>
    <dgm:pt modelId="{97342FB4-9DB1-4384-819F-93A7314AF282}" type="sibTrans" cxnId="{A9EE5064-1AD2-4E56-BAE0-8ECF58BC3EF1}">
      <dgm:prSet/>
      <dgm:spPr/>
      <dgm:t>
        <a:bodyPr/>
        <a:lstStyle/>
        <a:p>
          <a:endParaRPr lang="en-US"/>
        </a:p>
      </dgm:t>
    </dgm:pt>
    <dgm:pt modelId="{05E5FCDA-0534-441C-832D-0C0177EFE1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Midterm Exam</a:t>
          </a:r>
        </a:p>
      </dgm:t>
    </dgm:pt>
    <dgm:pt modelId="{ED5BE666-AE1F-402F-878F-F84C8F5D9C0E}" type="parTrans" cxnId="{50CDB1C1-F539-4543-B1EA-4899B54FEC38}">
      <dgm:prSet/>
      <dgm:spPr/>
      <dgm:t>
        <a:bodyPr/>
        <a:lstStyle/>
        <a:p>
          <a:endParaRPr lang="en-US"/>
        </a:p>
      </dgm:t>
    </dgm:pt>
    <dgm:pt modelId="{30C7A7A7-8575-4FF9-948C-119C2C12832B}" type="sibTrans" cxnId="{50CDB1C1-F539-4543-B1EA-4899B54FEC38}">
      <dgm:prSet/>
      <dgm:spPr/>
      <dgm:t>
        <a:bodyPr/>
        <a:lstStyle/>
        <a:p>
          <a:endParaRPr lang="en-US"/>
        </a:p>
      </dgm:t>
    </dgm:pt>
    <dgm:pt modelId="{AEC11CD5-FD70-4E90-A483-A69B1A76B48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Final Exam</a:t>
          </a:r>
        </a:p>
      </dgm:t>
    </dgm:pt>
    <dgm:pt modelId="{22753442-3A9D-4F07-920C-6F32AD426777}" type="parTrans" cxnId="{B6D7B36A-2DF6-42B0-ABFC-69912B7B2F64}">
      <dgm:prSet/>
      <dgm:spPr/>
      <dgm:t>
        <a:bodyPr/>
        <a:lstStyle/>
        <a:p>
          <a:endParaRPr lang="en-US"/>
        </a:p>
      </dgm:t>
    </dgm:pt>
    <dgm:pt modelId="{7193BC56-5CAE-49A0-9699-F4790D5B17E2}" type="sibTrans" cxnId="{B6D7B36A-2DF6-42B0-ABFC-69912B7B2F64}">
      <dgm:prSet/>
      <dgm:spPr/>
      <dgm:t>
        <a:bodyPr/>
        <a:lstStyle/>
        <a:p>
          <a:endParaRPr lang="en-US"/>
        </a:p>
      </dgm:t>
    </dgm:pt>
    <dgm:pt modelId="{09645EF7-E60A-4803-B309-04F0E0973F41}">
      <dgm:prSet phldrT="[Text]" custT="1"/>
      <dgm:spPr/>
      <dgm:t>
        <a:bodyPr/>
        <a:lstStyle/>
        <a:p>
          <a:r>
            <a:rPr lang="en-US" sz="3600" b="1" dirty="0"/>
            <a:t>30%</a:t>
          </a:r>
        </a:p>
      </dgm:t>
    </dgm:pt>
    <dgm:pt modelId="{0F4F1261-AEEF-4722-8B26-ED0C7E751BBB}" type="parTrans" cxnId="{00C117FA-821A-47B1-8435-DC20F3C5B650}">
      <dgm:prSet/>
      <dgm:spPr/>
      <dgm:t>
        <a:bodyPr/>
        <a:lstStyle/>
        <a:p>
          <a:endParaRPr lang="en-US"/>
        </a:p>
      </dgm:t>
    </dgm:pt>
    <dgm:pt modelId="{94071D8D-0B4E-4BF5-921D-FDA7E2476F8E}" type="sibTrans" cxnId="{00C117FA-821A-47B1-8435-DC20F3C5B650}">
      <dgm:prSet/>
      <dgm:spPr/>
      <dgm:t>
        <a:bodyPr/>
        <a:lstStyle/>
        <a:p>
          <a:endParaRPr lang="en-US"/>
        </a:p>
      </dgm:t>
    </dgm:pt>
    <dgm:pt modelId="{9D25783D-6E30-48A2-8EC6-14519F61C62F}">
      <dgm:prSet phldrT="[Text]" custT="1"/>
      <dgm:spPr/>
      <dgm:t>
        <a:bodyPr/>
        <a:lstStyle/>
        <a:p>
          <a:r>
            <a:rPr lang="en-US" sz="3600" b="1" dirty="0"/>
            <a:t>20%</a:t>
          </a:r>
        </a:p>
      </dgm:t>
    </dgm:pt>
    <dgm:pt modelId="{F2FA7AFC-1AC3-4E30-87CD-0DC3997D9CA1}" type="parTrans" cxnId="{F9D519AA-8098-441C-B29E-1B34D174A56B}">
      <dgm:prSet/>
      <dgm:spPr/>
      <dgm:t>
        <a:bodyPr/>
        <a:lstStyle/>
        <a:p>
          <a:endParaRPr lang="en-US"/>
        </a:p>
      </dgm:t>
    </dgm:pt>
    <dgm:pt modelId="{2A7DF7CF-DC67-4954-994F-C6C565689A99}" type="sibTrans" cxnId="{F9D519AA-8098-441C-B29E-1B34D174A56B}">
      <dgm:prSet/>
      <dgm:spPr/>
      <dgm:t>
        <a:bodyPr/>
        <a:lstStyle/>
        <a:p>
          <a:endParaRPr lang="en-US"/>
        </a:p>
      </dgm:t>
    </dgm:pt>
    <dgm:pt modelId="{9CC6E940-C50D-473C-9474-4D2D9A1D36E5}">
      <dgm:prSet phldrT="[Text]" custT="1"/>
      <dgm:spPr/>
      <dgm:t>
        <a:bodyPr/>
        <a:lstStyle/>
        <a:p>
          <a:r>
            <a:rPr lang="en-US" sz="3600" b="1" dirty="0"/>
            <a:t>20%</a:t>
          </a:r>
        </a:p>
      </dgm:t>
    </dgm:pt>
    <dgm:pt modelId="{F80F01CA-EE02-4A6F-8F7D-6D5FD65BDC2E}" type="parTrans" cxnId="{99D82AF3-9918-49B5-9B1C-A30D990EB984}">
      <dgm:prSet/>
      <dgm:spPr/>
      <dgm:t>
        <a:bodyPr/>
        <a:lstStyle/>
        <a:p>
          <a:endParaRPr lang="en-US"/>
        </a:p>
      </dgm:t>
    </dgm:pt>
    <dgm:pt modelId="{5D57173D-CDE9-4C94-8C08-95B76A091D1C}" type="sibTrans" cxnId="{99D82AF3-9918-49B5-9B1C-A30D990EB984}">
      <dgm:prSet/>
      <dgm:spPr/>
      <dgm:t>
        <a:bodyPr/>
        <a:lstStyle/>
        <a:p>
          <a:endParaRPr lang="en-US"/>
        </a:p>
      </dgm:t>
    </dgm:pt>
    <dgm:pt modelId="{A781EA14-3CDC-4CFF-B51B-FEDD76BF6D38}">
      <dgm:prSet phldrT="[Text]" custT="1"/>
      <dgm:spPr/>
      <dgm:t>
        <a:bodyPr/>
        <a:lstStyle/>
        <a:p>
          <a:r>
            <a:rPr lang="en-US" sz="3600" b="1" dirty="0"/>
            <a:t>30%</a:t>
          </a:r>
        </a:p>
      </dgm:t>
    </dgm:pt>
    <dgm:pt modelId="{10C94546-5BA0-4233-A7D9-A0821302A125}" type="parTrans" cxnId="{97035D94-11ED-42C4-88DD-270D31DC3684}">
      <dgm:prSet/>
      <dgm:spPr/>
      <dgm:t>
        <a:bodyPr/>
        <a:lstStyle/>
        <a:p>
          <a:endParaRPr lang="en-US"/>
        </a:p>
      </dgm:t>
    </dgm:pt>
    <dgm:pt modelId="{5B70F5A3-AF46-4877-A119-5A793661EB62}" type="sibTrans" cxnId="{97035D94-11ED-42C4-88DD-270D31DC3684}">
      <dgm:prSet/>
      <dgm:spPr/>
      <dgm:t>
        <a:bodyPr/>
        <a:lstStyle/>
        <a:p>
          <a:endParaRPr lang="en-US"/>
        </a:p>
      </dgm:t>
    </dgm:pt>
    <dgm:pt modelId="{13219D29-808A-4C30-A529-249D11FA16C2}" type="pres">
      <dgm:prSet presAssocID="{681C457A-31DE-48D3-BE0D-C979F4CF528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A28A3C-C11C-4726-BDAA-C77E23F6DFA2}" type="pres">
      <dgm:prSet presAssocID="{681C457A-31DE-48D3-BE0D-C979F4CF5283}" presName="hierFlow" presStyleCnt="0"/>
      <dgm:spPr/>
    </dgm:pt>
    <dgm:pt modelId="{0122850C-0BFC-48E8-AED2-F78AABB72AD9}" type="pres">
      <dgm:prSet presAssocID="{681C457A-31DE-48D3-BE0D-C979F4CF528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315F612-22F8-457F-8C32-63B2061DA9DF}" type="pres">
      <dgm:prSet presAssocID="{8C4E4F20-9601-4F9C-900A-D7E80D964CF1}" presName="Name14" presStyleCnt="0"/>
      <dgm:spPr/>
    </dgm:pt>
    <dgm:pt modelId="{A4FD8218-D7D8-482C-8E7D-AD0046F60481}" type="pres">
      <dgm:prSet presAssocID="{8C4E4F20-9601-4F9C-900A-D7E80D964CF1}" presName="level1Shape" presStyleLbl="node0" presStyleIdx="0" presStyleCnt="1" custScaleX="165839" custScaleY="69630">
        <dgm:presLayoutVars>
          <dgm:chPref val="3"/>
        </dgm:presLayoutVars>
      </dgm:prSet>
      <dgm:spPr/>
    </dgm:pt>
    <dgm:pt modelId="{7D556A76-EF00-484B-9024-F1ED41CB2F47}" type="pres">
      <dgm:prSet presAssocID="{8C4E4F20-9601-4F9C-900A-D7E80D964CF1}" presName="hierChild2" presStyleCnt="0"/>
      <dgm:spPr/>
    </dgm:pt>
    <dgm:pt modelId="{1E2DFA7B-7FDD-4EE9-8259-6EA13626B448}" type="pres">
      <dgm:prSet presAssocID="{2F77D94B-23C7-4CDC-B59F-DCC21F16C11B}" presName="Name19" presStyleLbl="parChTrans1D2" presStyleIdx="0" presStyleCnt="4"/>
      <dgm:spPr/>
    </dgm:pt>
    <dgm:pt modelId="{16067780-0A82-4294-AC9E-95E757ECCDB2}" type="pres">
      <dgm:prSet presAssocID="{A123E8C4-D03D-4FF4-BB26-E6F59C0919A3}" presName="Name21" presStyleCnt="0"/>
      <dgm:spPr/>
    </dgm:pt>
    <dgm:pt modelId="{B6F36A37-A5E3-425A-83BD-E955474670C6}" type="pres">
      <dgm:prSet presAssocID="{A123E8C4-D03D-4FF4-BB26-E6F59C0919A3}" presName="level2Shape" presStyleLbl="node2" presStyleIdx="0" presStyleCnt="4"/>
      <dgm:spPr/>
    </dgm:pt>
    <dgm:pt modelId="{FA226DFB-79E9-4561-A958-2D32F9DA255B}" type="pres">
      <dgm:prSet presAssocID="{A123E8C4-D03D-4FF4-BB26-E6F59C0919A3}" presName="hierChild3" presStyleCnt="0"/>
      <dgm:spPr/>
    </dgm:pt>
    <dgm:pt modelId="{253C8277-648F-4BF3-8A87-8BEE802DDE77}" type="pres">
      <dgm:prSet presAssocID="{0F4F1261-AEEF-4722-8B26-ED0C7E751BBB}" presName="Name19" presStyleLbl="parChTrans1D3" presStyleIdx="0" presStyleCnt="4"/>
      <dgm:spPr/>
    </dgm:pt>
    <dgm:pt modelId="{AD5EEBD6-BD8C-4482-8ED3-F18DC21A5621}" type="pres">
      <dgm:prSet presAssocID="{09645EF7-E60A-4803-B309-04F0E0973F41}" presName="Name21" presStyleCnt="0"/>
      <dgm:spPr/>
    </dgm:pt>
    <dgm:pt modelId="{80D1C2BE-E291-417F-8EB8-A4FCE3CB6594}" type="pres">
      <dgm:prSet presAssocID="{09645EF7-E60A-4803-B309-04F0E0973F41}" presName="level2Shape" presStyleLbl="node3" presStyleIdx="0" presStyleCnt="4" custScaleY="62423"/>
      <dgm:spPr/>
    </dgm:pt>
    <dgm:pt modelId="{91E1049E-481A-4AF5-9FE4-B9C9ECCBEB09}" type="pres">
      <dgm:prSet presAssocID="{09645EF7-E60A-4803-B309-04F0E0973F41}" presName="hierChild3" presStyleCnt="0"/>
      <dgm:spPr/>
    </dgm:pt>
    <dgm:pt modelId="{15EB7889-64F6-468B-861F-4E1EB4558A75}" type="pres">
      <dgm:prSet presAssocID="{52E1EF30-6965-4BAB-81FB-D745034CA16A}" presName="Name19" presStyleLbl="parChTrans1D2" presStyleIdx="1" presStyleCnt="4"/>
      <dgm:spPr/>
    </dgm:pt>
    <dgm:pt modelId="{9F17540F-0E67-4499-BA71-71EC99B1AE2B}" type="pres">
      <dgm:prSet presAssocID="{27C1486A-94FD-456B-9BA9-85B62161F991}" presName="Name21" presStyleCnt="0"/>
      <dgm:spPr/>
    </dgm:pt>
    <dgm:pt modelId="{AC44D50F-B3B1-4FF5-8491-86BFED05B601}" type="pres">
      <dgm:prSet presAssocID="{27C1486A-94FD-456B-9BA9-85B62161F991}" presName="level2Shape" presStyleLbl="node2" presStyleIdx="1" presStyleCnt="4"/>
      <dgm:spPr/>
    </dgm:pt>
    <dgm:pt modelId="{215D7640-014B-4D7B-8A5F-0C5F9B0B06C8}" type="pres">
      <dgm:prSet presAssocID="{27C1486A-94FD-456B-9BA9-85B62161F991}" presName="hierChild3" presStyleCnt="0"/>
      <dgm:spPr/>
    </dgm:pt>
    <dgm:pt modelId="{873AF4E6-959F-4B9F-A066-EAB6A6592EB4}" type="pres">
      <dgm:prSet presAssocID="{F2FA7AFC-1AC3-4E30-87CD-0DC3997D9CA1}" presName="Name19" presStyleLbl="parChTrans1D3" presStyleIdx="1" presStyleCnt="4"/>
      <dgm:spPr/>
    </dgm:pt>
    <dgm:pt modelId="{8800CAA3-13B6-4032-8312-6F5664A9A9D7}" type="pres">
      <dgm:prSet presAssocID="{9D25783D-6E30-48A2-8EC6-14519F61C62F}" presName="Name21" presStyleCnt="0"/>
      <dgm:spPr/>
    </dgm:pt>
    <dgm:pt modelId="{135ECB2F-69C4-441B-8007-36D42BD63864}" type="pres">
      <dgm:prSet presAssocID="{9D25783D-6E30-48A2-8EC6-14519F61C62F}" presName="level2Shape" presStyleLbl="node3" presStyleIdx="1" presStyleCnt="4" custScaleY="62423"/>
      <dgm:spPr/>
    </dgm:pt>
    <dgm:pt modelId="{0105BBFE-CDFA-4292-8D52-74DF1DC2A6BF}" type="pres">
      <dgm:prSet presAssocID="{9D25783D-6E30-48A2-8EC6-14519F61C62F}" presName="hierChild3" presStyleCnt="0"/>
      <dgm:spPr/>
    </dgm:pt>
    <dgm:pt modelId="{41BCDEE0-7F2B-4029-80BE-97003E62F056}" type="pres">
      <dgm:prSet presAssocID="{ED5BE666-AE1F-402F-878F-F84C8F5D9C0E}" presName="Name19" presStyleLbl="parChTrans1D2" presStyleIdx="2" presStyleCnt="4"/>
      <dgm:spPr/>
    </dgm:pt>
    <dgm:pt modelId="{F6B2D55E-AB61-472D-A8FC-7429FB3C8870}" type="pres">
      <dgm:prSet presAssocID="{05E5FCDA-0534-441C-832D-0C0177EFE176}" presName="Name21" presStyleCnt="0"/>
      <dgm:spPr/>
    </dgm:pt>
    <dgm:pt modelId="{CC5B20AD-15BB-4D76-A400-D9E102BC22D4}" type="pres">
      <dgm:prSet presAssocID="{05E5FCDA-0534-441C-832D-0C0177EFE176}" presName="level2Shape" presStyleLbl="node2" presStyleIdx="2" presStyleCnt="4"/>
      <dgm:spPr/>
    </dgm:pt>
    <dgm:pt modelId="{366C37CF-94ED-4982-8A4D-F835A1FB8F06}" type="pres">
      <dgm:prSet presAssocID="{05E5FCDA-0534-441C-832D-0C0177EFE176}" presName="hierChild3" presStyleCnt="0"/>
      <dgm:spPr/>
    </dgm:pt>
    <dgm:pt modelId="{ED2DB752-726C-448F-A5DE-59607FF925A4}" type="pres">
      <dgm:prSet presAssocID="{F80F01CA-EE02-4A6F-8F7D-6D5FD65BDC2E}" presName="Name19" presStyleLbl="parChTrans1D3" presStyleIdx="2" presStyleCnt="4"/>
      <dgm:spPr/>
    </dgm:pt>
    <dgm:pt modelId="{5C95FD51-3E21-4F3B-AC11-579405309553}" type="pres">
      <dgm:prSet presAssocID="{9CC6E940-C50D-473C-9474-4D2D9A1D36E5}" presName="Name21" presStyleCnt="0"/>
      <dgm:spPr/>
    </dgm:pt>
    <dgm:pt modelId="{59F05A97-ACC0-4239-BDBF-F5B632AEF51E}" type="pres">
      <dgm:prSet presAssocID="{9CC6E940-C50D-473C-9474-4D2D9A1D36E5}" presName="level2Shape" presStyleLbl="node3" presStyleIdx="2" presStyleCnt="4" custScaleY="62423"/>
      <dgm:spPr/>
    </dgm:pt>
    <dgm:pt modelId="{6CA7C9EA-E183-460D-A82C-AB1EE719DAE1}" type="pres">
      <dgm:prSet presAssocID="{9CC6E940-C50D-473C-9474-4D2D9A1D36E5}" presName="hierChild3" presStyleCnt="0"/>
      <dgm:spPr/>
    </dgm:pt>
    <dgm:pt modelId="{9E1721FC-75E3-4863-877D-246DC892F2C3}" type="pres">
      <dgm:prSet presAssocID="{22753442-3A9D-4F07-920C-6F32AD426777}" presName="Name19" presStyleLbl="parChTrans1D2" presStyleIdx="3" presStyleCnt="4"/>
      <dgm:spPr/>
    </dgm:pt>
    <dgm:pt modelId="{F0005242-709F-44CE-997E-DF71F9859952}" type="pres">
      <dgm:prSet presAssocID="{AEC11CD5-FD70-4E90-A483-A69B1A76B48E}" presName="Name21" presStyleCnt="0"/>
      <dgm:spPr/>
    </dgm:pt>
    <dgm:pt modelId="{AA6C7550-9D28-4C29-BCC5-5C3DDD33D4D5}" type="pres">
      <dgm:prSet presAssocID="{AEC11CD5-FD70-4E90-A483-A69B1A76B48E}" presName="level2Shape" presStyleLbl="node2" presStyleIdx="3" presStyleCnt="4"/>
      <dgm:spPr/>
    </dgm:pt>
    <dgm:pt modelId="{7B91059F-6B91-4395-B748-F31453B55951}" type="pres">
      <dgm:prSet presAssocID="{AEC11CD5-FD70-4E90-A483-A69B1A76B48E}" presName="hierChild3" presStyleCnt="0"/>
      <dgm:spPr/>
    </dgm:pt>
    <dgm:pt modelId="{46792BBC-A0B7-4826-B296-5C8C65A14BC8}" type="pres">
      <dgm:prSet presAssocID="{10C94546-5BA0-4233-A7D9-A0821302A125}" presName="Name19" presStyleLbl="parChTrans1D3" presStyleIdx="3" presStyleCnt="4"/>
      <dgm:spPr/>
    </dgm:pt>
    <dgm:pt modelId="{87B98BDA-AF82-4876-BB6E-0CEB8EC154A4}" type="pres">
      <dgm:prSet presAssocID="{A781EA14-3CDC-4CFF-B51B-FEDD76BF6D38}" presName="Name21" presStyleCnt="0"/>
      <dgm:spPr/>
    </dgm:pt>
    <dgm:pt modelId="{0E7621BD-0855-468D-88E0-7175FEED1831}" type="pres">
      <dgm:prSet presAssocID="{A781EA14-3CDC-4CFF-B51B-FEDD76BF6D38}" presName="level2Shape" presStyleLbl="node3" presStyleIdx="3" presStyleCnt="4" custScaleY="62423"/>
      <dgm:spPr/>
    </dgm:pt>
    <dgm:pt modelId="{67BD7560-B04C-4B8F-8C47-19EC62B85032}" type="pres">
      <dgm:prSet presAssocID="{A781EA14-3CDC-4CFF-B51B-FEDD76BF6D38}" presName="hierChild3" presStyleCnt="0"/>
      <dgm:spPr/>
    </dgm:pt>
    <dgm:pt modelId="{BE28E15D-4776-4FA1-BC6E-8763A34BB52B}" type="pres">
      <dgm:prSet presAssocID="{681C457A-31DE-48D3-BE0D-C979F4CF5283}" presName="bgShapesFlow" presStyleCnt="0"/>
      <dgm:spPr/>
    </dgm:pt>
  </dgm:ptLst>
  <dgm:cxnLst>
    <dgm:cxn modelId="{BB203401-D633-4250-AB9B-634C0D0C4AAB}" type="presOf" srcId="{9CC6E940-C50D-473C-9474-4D2D9A1D36E5}" destId="{59F05A97-ACC0-4239-BDBF-F5B632AEF51E}" srcOrd="0" destOrd="0" presId="urn:microsoft.com/office/officeart/2005/8/layout/hierarchy6"/>
    <dgm:cxn modelId="{2073E03E-01F1-426B-8F1E-72B3F1C90FBE}" type="presOf" srcId="{27C1486A-94FD-456B-9BA9-85B62161F991}" destId="{AC44D50F-B3B1-4FF5-8491-86BFED05B601}" srcOrd="0" destOrd="0" presId="urn:microsoft.com/office/officeart/2005/8/layout/hierarchy6"/>
    <dgm:cxn modelId="{A9EE5064-1AD2-4E56-BAE0-8ECF58BC3EF1}" srcId="{8C4E4F20-9601-4F9C-900A-D7E80D964CF1}" destId="{27C1486A-94FD-456B-9BA9-85B62161F991}" srcOrd="1" destOrd="0" parTransId="{52E1EF30-6965-4BAB-81FB-D745034CA16A}" sibTransId="{97342FB4-9DB1-4384-819F-93A7314AF282}"/>
    <dgm:cxn modelId="{B6D7B36A-2DF6-42B0-ABFC-69912B7B2F64}" srcId="{8C4E4F20-9601-4F9C-900A-D7E80D964CF1}" destId="{AEC11CD5-FD70-4E90-A483-A69B1A76B48E}" srcOrd="3" destOrd="0" parTransId="{22753442-3A9D-4F07-920C-6F32AD426777}" sibTransId="{7193BC56-5CAE-49A0-9699-F4790D5B17E2}"/>
    <dgm:cxn modelId="{09FF896D-D392-4D56-B0DC-11710A2B6DFB}" type="presOf" srcId="{681C457A-31DE-48D3-BE0D-C979F4CF5283}" destId="{13219D29-808A-4C30-A529-249D11FA16C2}" srcOrd="0" destOrd="0" presId="urn:microsoft.com/office/officeart/2005/8/layout/hierarchy6"/>
    <dgm:cxn modelId="{7939B44F-AE70-44EE-8D58-D88DBF3F0185}" type="presOf" srcId="{05E5FCDA-0534-441C-832D-0C0177EFE176}" destId="{CC5B20AD-15BB-4D76-A400-D9E102BC22D4}" srcOrd="0" destOrd="0" presId="urn:microsoft.com/office/officeart/2005/8/layout/hierarchy6"/>
    <dgm:cxn modelId="{A6024579-F49C-46F3-8FC3-E7ED3103774D}" type="presOf" srcId="{09645EF7-E60A-4803-B309-04F0E0973F41}" destId="{80D1C2BE-E291-417F-8EB8-A4FCE3CB6594}" srcOrd="0" destOrd="0" presId="urn:microsoft.com/office/officeart/2005/8/layout/hierarchy6"/>
    <dgm:cxn modelId="{C56FCB79-F9ED-4A62-8385-F8F455784BC4}" type="presOf" srcId="{F2FA7AFC-1AC3-4E30-87CD-0DC3997D9CA1}" destId="{873AF4E6-959F-4B9F-A066-EAB6A6592EB4}" srcOrd="0" destOrd="0" presId="urn:microsoft.com/office/officeart/2005/8/layout/hierarchy6"/>
    <dgm:cxn modelId="{97035D94-11ED-42C4-88DD-270D31DC3684}" srcId="{AEC11CD5-FD70-4E90-A483-A69B1A76B48E}" destId="{A781EA14-3CDC-4CFF-B51B-FEDD76BF6D38}" srcOrd="0" destOrd="0" parTransId="{10C94546-5BA0-4233-A7D9-A0821302A125}" sibTransId="{5B70F5A3-AF46-4877-A119-5A793661EB62}"/>
    <dgm:cxn modelId="{3F20CC99-16E2-4136-8E10-E865B60AB5A0}" type="presOf" srcId="{F80F01CA-EE02-4A6F-8F7D-6D5FD65BDC2E}" destId="{ED2DB752-726C-448F-A5DE-59607FF925A4}" srcOrd="0" destOrd="0" presId="urn:microsoft.com/office/officeart/2005/8/layout/hierarchy6"/>
    <dgm:cxn modelId="{087CBDA5-1F3F-4F94-B449-B99C0AAD1095}" srcId="{8C4E4F20-9601-4F9C-900A-D7E80D964CF1}" destId="{A123E8C4-D03D-4FF4-BB26-E6F59C0919A3}" srcOrd="0" destOrd="0" parTransId="{2F77D94B-23C7-4CDC-B59F-DCC21F16C11B}" sibTransId="{2CC7F7DF-15D6-4F1C-B2FE-9C1182D9E27C}"/>
    <dgm:cxn modelId="{AA6AE6A8-70D4-4CCD-963B-ECDE2C55D33B}" type="presOf" srcId="{2F77D94B-23C7-4CDC-B59F-DCC21F16C11B}" destId="{1E2DFA7B-7FDD-4EE9-8259-6EA13626B448}" srcOrd="0" destOrd="0" presId="urn:microsoft.com/office/officeart/2005/8/layout/hierarchy6"/>
    <dgm:cxn modelId="{7DF389A9-BBD4-4D85-AE91-2459AFF3461E}" type="presOf" srcId="{22753442-3A9D-4F07-920C-6F32AD426777}" destId="{9E1721FC-75E3-4863-877D-246DC892F2C3}" srcOrd="0" destOrd="0" presId="urn:microsoft.com/office/officeart/2005/8/layout/hierarchy6"/>
    <dgm:cxn modelId="{F9D519AA-8098-441C-B29E-1B34D174A56B}" srcId="{27C1486A-94FD-456B-9BA9-85B62161F991}" destId="{9D25783D-6E30-48A2-8EC6-14519F61C62F}" srcOrd="0" destOrd="0" parTransId="{F2FA7AFC-1AC3-4E30-87CD-0DC3997D9CA1}" sibTransId="{2A7DF7CF-DC67-4954-994F-C6C565689A99}"/>
    <dgm:cxn modelId="{8DFF71B5-D1B5-405D-BBB2-F64C590BA9A7}" type="presOf" srcId="{52E1EF30-6965-4BAB-81FB-D745034CA16A}" destId="{15EB7889-64F6-468B-861F-4E1EB4558A75}" srcOrd="0" destOrd="0" presId="urn:microsoft.com/office/officeart/2005/8/layout/hierarchy6"/>
    <dgm:cxn modelId="{9EBB1CBE-2372-4C49-8B82-CD4B6AC0DBAC}" type="presOf" srcId="{ED5BE666-AE1F-402F-878F-F84C8F5D9C0E}" destId="{41BCDEE0-7F2B-4029-80BE-97003E62F056}" srcOrd="0" destOrd="0" presId="urn:microsoft.com/office/officeart/2005/8/layout/hierarchy6"/>
    <dgm:cxn modelId="{50CDB1C1-F539-4543-B1EA-4899B54FEC38}" srcId="{8C4E4F20-9601-4F9C-900A-D7E80D964CF1}" destId="{05E5FCDA-0534-441C-832D-0C0177EFE176}" srcOrd="2" destOrd="0" parTransId="{ED5BE666-AE1F-402F-878F-F84C8F5D9C0E}" sibTransId="{30C7A7A7-8575-4FF9-948C-119C2C12832B}"/>
    <dgm:cxn modelId="{E518EBE0-42C8-46ED-B8DE-22DFC2965CDE}" type="presOf" srcId="{9D25783D-6E30-48A2-8EC6-14519F61C62F}" destId="{135ECB2F-69C4-441B-8007-36D42BD63864}" srcOrd="0" destOrd="0" presId="urn:microsoft.com/office/officeart/2005/8/layout/hierarchy6"/>
    <dgm:cxn modelId="{6C3671E5-6EE5-4972-AB2E-64AA290EBF8A}" type="presOf" srcId="{8C4E4F20-9601-4F9C-900A-D7E80D964CF1}" destId="{A4FD8218-D7D8-482C-8E7D-AD0046F60481}" srcOrd="0" destOrd="0" presId="urn:microsoft.com/office/officeart/2005/8/layout/hierarchy6"/>
    <dgm:cxn modelId="{BCC21BEA-DFBA-4420-AD35-0F66CA01EBA6}" type="presOf" srcId="{0F4F1261-AEEF-4722-8B26-ED0C7E751BBB}" destId="{253C8277-648F-4BF3-8A87-8BEE802DDE77}" srcOrd="0" destOrd="0" presId="urn:microsoft.com/office/officeart/2005/8/layout/hierarchy6"/>
    <dgm:cxn modelId="{99D82AF3-9918-49B5-9B1C-A30D990EB984}" srcId="{05E5FCDA-0534-441C-832D-0C0177EFE176}" destId="{9CC6E940-C50D-473C-9474-4D2D9A1D36E5}" srcOrd="0" destOrd="0" parTransId="{F80F01CA-EE02-4A6F-8F7D-6D5FD65BDC2E}" sibTransId="{5D57173D-CDE9-4C94-8C08-95B76A091D1C}"/>
    <dgm:cxn modelId="{5C6F73F5-F394-40FE-B280-AFED5E624C57}" srcId="{681C457A-31DE-48D3-BE0D-C979F4CF5283}" destId="{8C4E4F20-9601-4F9C-900A-D7E80D964CF1}" srcOrd="0" destOrd="0" parTransId="{D2EBD835-C922-40E9-8E61-E28DDE42D3C3}" sibTransId="{B0446A52-8B25-4F45-8A8E-0357BB00FA98}"/>
    <dgm:cxn modelId="{BB0DBEF6-0A4F-4CF0-997E-5F226A15E8B3}" type="presOf" srcId="{10C94546-5BA0-4233-A7D9-A0821302A125}" destId="{46792BBC-A0B7-4826-B296-5C8C65A14BC8}" srcOrd="0" destOrd="0" presId="urn:microsoft.com/office/officeart/2005/8/layout/hierarchy6"/>
    <dgm:cxn modelId="{02C4E9F6-0AB4-483A-AFB4-34F48B85E4D7}" type="presOf" srcId="{AEC11CD5-FD70-4E90-A483-A69B1A76B48E}" destId="{AA6C7550-9D28-4C29-BCC5-5C3DDD33D4D5}" srcOrd="0" destOrd="0" presId="urn:microsoft.com/office/officeart/2005/8/layout/hierarchy6"/>
    <dgm:cxn modelId="{331B57F7-FAC2-4604-AE80-B3E9A909E407}" type="presOf" srcId="{A781EA14-3CDC-4CFF-B51B-FEDD76BF6D38}" destId="{0E7621BD-0855-468D-88E0-7175FEED1831}" srcOrd="0" destOrd="0" presId="urn:microsoft.com/office/officeart/2005/8/layout/hierarchy6"/>
    <dgm:cxn modelId="{00C117FA-821A-47B1-8435-DC20F3C5B650}" srcId="{A123E8C4-D03D-4FF4-BB26-E6F59C0919A3}" destId="{09645EF7-E60A-4803-B309-04F0E0973F41}" srcOrd="0" destOrd="0" parTransId="{0F4F1261-AEEF-4722-8B26-ED0C7E751BBB}" sibTransId="{94071D8D-0B4E-4BF5-921D-FDA7E2476F8E}"/>
    <dgm:cxn modelId="{838FF1FC-56F1-4054-8959-4CDAD171F494}" type="presOf" srcId="{A123E8C4-D03D-4FF4-BB26-E6F59C0919A3}" destId="{B6F36A37-A5E3-425A-83BD-E955474670C6}" srcOrd="0" destOrd="0" presId="urn:microsoft.com/office/officeart/2005/8/layout/hierarchy6"/>
    <dgm:cxn modelId="{FAD873BE-C314-4FE5-81A5-F9958F8F7B28}" type="presParOf" srcId="{13219D29-808A-4C30-A529-249D11FA16C2}" destId="{66A28A3C-C11C-4726-BDAA-C77E23F6DFA2}" srcOrd="0" destOrd="0" presId="urn:microsoft.com/office/officeart/2005/8/layout/hierarchy6"/>
    <dgm:cxn modelId="{918A99E2-F212-4023-8170-DB5252F1B868}" type="presParOf" srcId="{66A28A3C-C11C-4726-BDAA-C77E23F6DFA2}" destId="{0122850C-0BFC-48E8-AED2-F78AABB72AD9}" srcOrd="0" destOrd="0" presId="urn:microsoft.com/office/officeart/2005/8/layout/hierarchy6"/>
    <dgm:cxn modelId="{483B50D4-128C-43DC-AA9F-683130A567B6}" type="presParOf" srcId="{0122850C-0BFC-48E8-AED2-F78AABB72AD9}" destId="{3315F612-22F8-457F-8C32-63B2061DA9DF}" srcOrd="0" destOrd="0" presId="urn:microsoft.com/office/officeart/2005/8/layout/hierarchy6"/>
    <dgm:cxn modelId="{08E7B115-2DFF-4B51-A670-81119002A3F9}" type="presParOf" srcId="{3315F612-22F8-457F-8C32-63B2061DA9DF}" destId="{A4FD8218-D7D8-482C-8E7D-AD0046F60481}" srcOrd="0" destOrd="0" presId="urn:microsoft.com/office/officeart/2005/8/layout/hierarchy6"/>
    <dgm:cxn modelId="{8062A904-91B8-47FA-836C-5F5BBF590B01}" type="presParOf" srcId="{3315F612-22F8-457F-8C32-63B2061DA9DF}" destId="{7D556A76-EF00-484B-9024-F1ED41CB2F47}" srcOrd="1" destOrd="0" presId="urn:microsoft.com/office/officeart/2005/8/layout/hierarchy6"/>
    <dgm:cxn modelId="{BC414356-B8A3-4FE2-845D-6D3A6A92545A}" type="presParOf" srcId="{7D556A76-EF00-484B-9024-F1ED41CB2F47}" destId="{1E2DFA7B-7FDD-4EE9-8259-6EA13626B448}" srcOrd="0" destOrd="0" presId="urn:microsoft.com/office/officeart/2005/8/layout/hierarchy6"/>
    <dgm:cxn modelId="{075473AE-E922-4C0B-95DF-51AC1DECC34C}" type="presParOf" srcId="{7D556A76-EF00-484B-9024-F1ED41CB2F47}" destId="{16067780-0A82-4294-AC9E-95E757ECCDB2}" srcOrd="1" destOrd="0" presId="urn:microsoft.com/office/officeart/2005/8/layout/hierarchy6"/>
    <dgm:cxn modelId="{F42DFC54-5D1B-41A6-A13C-2229AA908DB6}" type="presParOf" srcId="{16067780-0A82-4294-AC9E-95E757ECCDB2}" destId="{B6F36A37-A5E3-425A-83BD-E955474670C6}" srcOrd="0" destOrd="0" presId="urn:microsoft.com/office/officeart/2005/8/layout/hierarchy6"/>
    <dgm:cxn modelId="{18E684D7-0821-4E31-BA9F-49CF70E8C692}" type="presParOf" srcId="{16067780-0A82-4294-AC9E-95E757ECCDB2}" destId="{FA226DFB-79E9-4561-A958-2D32F9DA255B}" srcOrd="1" destOrd="0" presId="urn:microsoft.com/office/officeart/2005/8/layout/hierarchy6"/>
    <dgm:cxn modelId="{687774FE-5B0D-47EF-AD6D-5E16A1ED81FD}" type="presParOf" srcId="{FA226DFB-79E9-4561-A958-2D32F9DA255B}" destId="{253C8277-648F-4BF3-8A87-8BEE802DDE77}" srcOrd="0" destOrd="0" presId="urn:microsoft.com/office/officeart/2005/8/layout/hierarchy6"/>
    <dgm:cxn modelId="{0A13626A-EF5A-4EEA-985A-3F30D529D750}" type="presParOf" srcId="{FA226DFB-79E9-4561-A958-2D32F9DA255B}" destId="{AD5EEBD6-BD8C-4482-8ED3-F18DC21A5621}" srcOrd="1" destOrd="0" presId="urn:microsoft.com/office/officeart/2005/8/layout/hierarchy6"/>
    <dgm:cxn modelId="{CBA4B289-4307-4D50-AA4D-C45735C66B1B}" type="presParOf" srcId="{AD5EEBD6-BD8C-4482-8ED3-F18DC21A5621}" destId="{80D1C2BE-E291-417F-8EB8-A4FCE3CB6594}" srcOrd="0" destOrd="0" presId="urn:microsoft.com/office/officeart/2005/8/layout/hierarchy6"/>
    <dgm:cxn modelId="{241239E8-E697-4FB1-99A3-63C84034D424}" type="presParOf" srcId="{AD5EEBD6-BD8C-4482-8ED3-F18DC21A5621}" destId="{91E1049E-481A-4AF5-9FE4-B9C9ECCBEB09}" srcOrd="1" destOrd="0" presId="urn:microsoft.com/office/officeart/2005/8/layout/hierarchy6"/>
    <dgm:cxn modelId="{CF78B4EC-87F1-46C3-AF89-BACF9D20A885}" type="presParOf" srcId="{7D556A76-EF00-484B-9024-F1ED41CB2F47}" destId="{15EB7889-64F6-468B-861F-4E1EB4558A75}" srcOrd="2" destOrd="0" presId="urn:microsoft.com/office/officeart/2005/8/layout/hierarchy6"/>
    <dgm:cxn modelId="{E57F603E-8540-487B-B63A-FB04B4E66DBF}" type="presParOf" srcId="{7D556A76-EF00-484B-9024-F1ED41CB2F47}" destId="{9F17540F-0E67-4499-BA71-71EC99B1AE2B}" srcOrd="3" destOrd="0" presId="urn:microsoft.com/office/officeart/2005/8/layout/hierarchy6"/>
    <dgm:cxn modelId="{FA732FD1-BAA5-4641-8BE5-65811F434210}" type="presParOf" srcId="{9F17540F-0E67-4499-BA71-71EC99B1AE2B}" destId="{AC44D50F-B3B1-4FF5-8491-86BFED05B601}" srcOrd="0" destOrd="0" presId="urn:microsoft.com/office/officeart/2005/8/layout/hierarchy6"/>
    <dgm:cxn modelId="{1363027D-FCBA-4DC2-A585-05CEEEE0163A}" type="presParOf" srcId="{9F17540F-0E67-4499-BA71-71EC99B1AE2B}" destId="{215D7640-014B-4D7B-8A5F-0C5F9B0B06C8}" srcOrd="1" destOrd="0" presId="urn:microsoft.com/office/officeart/2005/8/layout/hierarchy6"/>
    <dgm:cxn modelId="{D5281AC6-9B56-4E15-B70F-366230443E45}" type="presParOf" srcId="{215D7640-014B-4D7B-8A5F-0C5F9B0B06C8}" destId="{873AF4E6-959F-4B9F-A066-EAB6A6592EB4}" srcOrd="0" destOrd="0" presId="urn:microsoft.com/office/officeart/2005/8/layout/hierarchy6"/>
    <dgm:cxn modelId="{D83C8A71-7914-4D64-BA2B-E3A302914DEF}" type="presParOf" srcId="{215D7640-014B-4D7B-8A5F-0C5F9B0B06C8}" destId="{8800CAA3-13B6-4032-8312-6F5664A9A9D7}" srcOrd="1" destOrd="0" presId="urn:microsoft.com/office/officeart/2005/8/layout/hierarchy6"/>
    <dgm:cxn modelId="{686BF59C-C415-4194-8BDE-1405C1E3F3C7}" type="presParOf" srcId="{8800CAA3-13B6-4032-8312-6F5664A9A9D7}" destId="{135ECB2F-69C4-441B-8007-36D42BD63864}" srcOrd="0" destOrd="0" presId="urn:microsoft.com/office/officeart/2005/8/layout/hierarchy6"/>
    <dgm:cxn modelId="{D9B01E1D-B0AC-405B-A936-10215C88D313}" type="presParOf" srcId="{8800CAA3-13B6-4032-8312-6F5664A9A9D7}" destId="{0105BBFE-CDFA-4292-8D52-74DF1DC2A6BF}" srcOrd="1" destOrd="0" presId="urn:microsoft.com/office/officeart/2005/8/layout/hierarchy6"/>
    <dgm:cxn modelId="{8B83E5DD-98C5-479A-9E5A-67058AC0007B}" type="presParOf" srcId="{7D556A76-EF00-484B-9024-F1ED41CB2F47}" destId="{41BCDEE0-7F2B-4029-80BE-97003E62F056}" srcOrd="4" destOrd="0" presId="urn:microsoft.com/office/officeart/2005/8/layout/hierarchy6"/>
    <dgm:cxn modelId="{7F20F609-F487-4BE4-A306-F10D40E7B070}" type="presParOf" srcId="{7D556A76-EF00-484B-9024-F1ED41CB2F47}" destId="{F6B2D55E-AB61-472D-A8FC-7429FB3C8870}" srcOrd="5" destOrd="0" presId="urn:microsoft.com/office/officeart/2005/8/layout/hierarchy6"/>
    <dgm:cxn modelId="{D3C7276E-964C-459C-9496-3209EAF58351}" type="presParOf" srcId="{F6B2D55E-AB61-472D-A8FC-7429FB3C8870}" destId="{CC5B20AD-15BB-4D76-A400-D9E102BC22D4}" srcOrd="0" destOrd="0" presId="urn:microsoft.com/office/officeart/2005/8/layout/hierarchy6"/>
    <dgm:cxn modelId="{8579FA61-0990-4E48-8CE6-84BAC06B44A9}" type="presParOf" srcId="{F6B2D55E-AB61-472D-A8FC-7429FB3C8870}" destId="{366C37CF-94ED-4982-8A4D-F835A1FB8F06}" srcOrd="1" destOrd="0" presId="urn:microsoft.com/office/officeart/2005/8/layout/hierarchy6"/>
    <dgm:cxn modelId="{57AC31F6-3DA0-4D9D-B6E7-B95A5AB6C9BF}" type="presParOf" srcId="{366C37CF-94ED-4982-8A4D-F835A1FB8F06}" destId="{ED2DB752-726C-448F-A5DE-59607FF925A4}" srcOrd="0" destOrd="0" presId="urn:microsoft.com/office/officeart/2005/8/layout/hierarchy6"/>
    <dgm:cxn modelId="{DE6DE5B2-0762-4D80-AC2B-9704E315B914}" type="presParOf" srcId="{366C37CF-94ED-4982-8A4D-F835A1FB8F06}" destId="{5C95FD51-3E21-4F3B-AC11-579405309553}" srcOrd="1" destOrd="0" presId="urn:microsoft.com/office/officeart/2005/8/layout/hierarchy6"/>
    <dgm:cxn modelId="{53691B55-BA94-4E7F-986C-939A12559042}" type="presParOf" srcId="{5C95FD51-3E21-4F3B-AC11-579405309553}" destId="{59F05A97-ACC0-4239-BDBF-F5B632AEF51E}" srcOrd="0" destOrd="0" presId="urn:microsoft.com/office/officeart/2005/8/layout/hierarchy6"/>
    <dgm:cxn modelId="{95547D70-A20E-4F71-A9EB-C85CE6A48D3D}" type="presParOf" srcId="{5C95FD51-3E21-4F3B-AC11-579405309553}" destId="{6CA7C9EA-E183-460D-A82C-AB1EE719DAE1}" srcOrd="1" destOrd="0" presId="urn:microsoft.com/office/officeart/2005/8/layout/hierarchy6"/>
    <dgm:cxn modelId="{69C91156-1434-465B-9A6A-5564B0AE882B}" type="presParOf" srcId="{7D556A76-EF00-484B-9024-F1ED41CB2F47}" destId="{9E1721FC-75E3-4863-877D-246DC892F2C3}" srcOrd="6" destOrd="0" presId="urn:microsoft.com/office/officeart/2005/8/layout/hierarchy6"/>
    <dgm:cxn modelId="{CB38BDBD-FB78-4A1A-9C31-13C1D10A0FD1}" type="presParOf" srcId="{7D556A76-EF00-484B-9024-F1ED41CB2F47}" destId="{F0005242-709F-44CE-997E-DF71F9859952}" srcOrd="7" destOrd="0" presId="urn:microsoft.com/office/officeart/2005/8/layout/hierarchy6"/>
    <dgm:cxn modelId="{7A62F932-C75D-46C8-B6E5-41B310EBCB29}" type="presParOf" srcId="{F0005242-709F-44CE-997E-DF71F9859952}" destId="{AA6C7550-9D28-4C29-BCC5-5C3DDD33D4D5}" srcOrd="0" destOrd="0" presId="urn:microsoft.com/office/officeart/2005/8/layout/hierarchy6"/>
    <dgm:cxn modelId="{FBDA2B6A-0A32-4491-8EC8-7FDE120C0731}" type="presParOf" srcId="{F0005242-709F-44CE-997E-DF71F9859952}" destId="{7B91059F-6B91-4395-B748-F31453B55951}" srcOrd="1" destOrd="0" presId="urn:microsoft.com/office/officeart/2005/8/layout/hierarchy6"/>
    <dgm:cxn modelId="{2C0519FB-AF12-4E7B-8AFB-EF66FA8560F4}" type="presParOf" srcId="{7B91059F-6B91-4395-B748-F31453B55951}" destId="{46792BBC-A0B7-4826-B296-5C8C65A14BC8}" srcOrd="0" destOrd="0" presId="urn:microsoft.com/office/officeart/2005/8/layout/hierarchy6"/>
    <dgm:cxn modelId="{375B6F62-9BF4-4C09-AC03-75ED967A30FA}" type="presParOf" srcId="{7B91059F-6B91-4395-B748-F31453B55951}" destId="{87B98BDA-AF82-4876-BB6E-0CEB8EC154A4}" srcOrd="1" destOrd="0" presId="urn:microsoft.com/office/officeart/2005/8/layout/hierarchy6"/>
    <dgm:cxn modelId="{70202529-CCE1-4579-AA14-4DF8684414FA}" type="presParOf" srcId="{87B98BDA-AF82-4876-BB6E-0CEB8EC154A4}" destId="{0E7621BD-0855-468D-88E0-7175FEED1831}" srcOrd="0" destOrd="0" presId="urn:microsoft.com/office/officeart/2005/8/layout/hierarchy6"/>
    <dgm:cxn modelId="{D42B36E8-B665-4C1B-97BE-CD391D100F33}" type="presParOf" srcId="{87B98BDA-AF82-4876-BB6E-0CEB8EC154A4}" destId="{67BD7560-B04C-4B8F-8C47-19EC62B85032}" srcOrd="1" destOrd="0" presId="urn:microsoft.com/office/officeart/2005/8/layout/hierarchy6"/>
    <dgm:cxn modelId="{C47431C5-57D4-4807-A2A6-40B0826195FD}" type="presParOf" srcId="{13219D29-808A-4C30-A529-249D11FA16C2}" destId="{BE28E15D-4776-4FA1-BC6E-8763A34BB52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C457A-31DE-48D3-BE0D-C979F4CF5283}" type="doc">
      <dgm:prSet loTypeId="urn:microsoft.com/office/officeart/2005/8/layout/hierarchy6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4E4F20-9601-4F9C-900A-D7E80D964CF1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Your Final Grade </a:t>
          </a:r>
        </a:p>
      </dgm:t>
    </dgm:pt>
    <dgm:pt modelId="{D2EBD835-C922-40E9-8E61-E28DDE42D3C3}" type="parTrans" cxnId="{5C6F73F5-F394-40FE-B280-AFED5E624C57}">
      <dgm:prSet/>
      <dgm:spPr/>
      <dgm:t>
        <a:bodyPr/>
        <a:lstStyle/>
        <a:p>
          <a:endParaRPr lang="en-US"/>
        </a:p>
      </dgm:t>
    </dgm:pt>
    <dgm:pt modelId="{B0446A52-8B25-4F45-8A8E-0357BB00FA98}" type="sibTrans" cxnId="{5C6F73F5-F394-40FE-B280-AFED5E624C57}">
      <dgm:prSet/>
      <dgm:spPr/>
      <dgm:t>
        <a:bodyPr/>
        <a:lstStyle/>
        <a:p>
          <a:endParaRPr lang="en-US"/>
        </a:p>
      </dgm:t>
    </dgm:pt>
    <dgm:pt modelId="{A123E8C4-D03D-4FF4-BB26-E6F59C0919A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Programming Assignments </a:t>
          </a:r>
        </a:p>
      </dgm:t>
    </dgm:pt>
    <dgm:pt modelId="{2F77D94B-23C7-4CDC-B59F-DCC21F16C11B}" type="parTrans" cxnId="{087CBDA5-1F3F-4F94-B449-B99C0AAD1095}">
      <dgm:prSet/>
      <dgm:spPr/>
      <dgm:t>
        <a:bodyPr/>
        <a:lstStyle/>
        <a:p>
          <a:endParaRPr lang="en-US"/>
        </a:p>
      </dgm:t>
    </dgm:pt>
    <dgm:pt modelId="{2CC7F7DF-15D6-4F1C-B2FE-9C1182D9E27C}" type="sibTrans" cxnId="{087CBDA5-1F3F-4F94-B449-B99C0AAD1095}">
      <dgm:prSet/>
      <dgm:spPr/>
      <dgm:t>
        <a:bodyPr/>
        <a:lstStyle/>
        <a:p>
          <a:endParaRPr lang="en-US"/>
        </a:p>
      </dgm:t>
    </dgm:pt>
    <dgm:pt modelId="{27C1486A-94FD-456B-9BA9-85B62161F99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Problem Sets</a:t>
          </a:r>
        </a:p>
      </dgm:t>
    </dgm:pt>
    <dgm:pt modelId="{52E1EF30-6965-4BAB-81FB-D745034CA16A}" type="parTrans" cxnId="{A9EE5064-1AD2-4E56-BAE0-8ECF58BC3EF1}">
      <dgm:prSet/>
      <dgm:spPr/>
      <dgm:t>
        <a:bodyPr/>
        <a:lstStyle/>
        <a:p>
          <a:endParaRPr lang="en-US"/>
        </a:p>
      </dgm:t>
    </dgm:pt>
    <dgm:pt modelId="{97342FB4-9DB1-4384-819F-93A7314AF282}" type="sibTrans" cxnId="{A9EE5064-1AD2-4E56-BAE0-8ECF58BC3EF1}">
      <dgm:prSet/>
      <dgm:spPr/>
      <dgm:t>
        <a:bodyPr/>
        <a:lstStyle/>
        <a:p>
          <a:endParaRPr lang="en-US"/>
        </a:p>
      </dgm:t>
    </dgm:pt>
    <dgm:pt modelId="{05E5FCDA-0534-441C-832D-0C0177EFE1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Midterm Exam</a:t>
          </a:r>
        </a:p>
      </dgm:t>
    </dgm:pt>
    <dgm:pt modelId="{ED5BE666-AE1F-402F-878F-F84C8F5D9C0E}" type="parTrans" cxnId="{50CDB1C1-F539-4543-B1EA-4899B54FEC38}">
      <dgm:prSet/>
      <dgm:spPr/>
      <dgm:t>
        <a:bodyPr/>
        <a:lstStyle/>
        <a:p>
          <a:endParaRPr lang="en-US"/>
        </a:p>
      </dgm:t>
    </dgm:pt>
    <dgm:pt modelId="{30C7A7A7-8575-4FF9-948C-119C2C12832B}" type="sibTrans" cxnId="{50CDB1C1-F539-4543-B1EA-4899B54FEC38}">
      <dgm:prSet/>
      <dgm:spPr/>
      <dgm:t>
        <a:bodyPr/>
        <a:lstStyle/>
        <a:p>
          <a:endParaRPr lang="en-US"/>
        </a:p>
      </dgm:t>
    </dgm:pt>
    <dgm:pt modelId="{AEC11CD5-FD70-4E90-A483-A69B1A76B48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Final Exam</a:t>
          </a:r>
        </a:p>
      </dgm:t>
    </dgm:pt>
    <dgm:pt modelId="{22753442-3A9D-4F07-920C-6F32AD426777}" type="parTrans" cxnId="{B6D7B36A-2DF6-42B0-ABFC-69912B7B2F64}">
      <dgm:prSet/>
      <dgm:spPr/>
      <dgm:t>
        <a:bodyPr/>
        <a:lstStyle/>
        <a:p>
          <a:endParaRPr lang="en-US"/>
        </a:p>
      </dgm:t>
    </dgm:pt>
    <dgm:pt modelId="{7193BC56-5CAE-49A0-9699-F4790D5B17E2}" type="sibTrans" cxnId="{B6D7B36A-2DF6-42B0-ABFC-69912B7B2F64}">
      <dgm:prSet/>
      <dgm:spPr/>
      <dgm:t>
        <a:bodyPr/>
        <a:lstStyle/>
        <a:p>
          <a:endParaRPr lang="en-US"/>
        </a:p>
      </dgm:t>
    </dgm:pt>
    <dgm:pt modelId="{09645EF7-E60A-4803-B309-04F0E0973F41}">
      <dgm:prSet phldrT="[Text]" custT="1"/>
      <dgm:spPr/>
      <dgm:t>
        <a:bodyPr/>
        <a:lstStyle/>
        <a:p>
          <a:r>
            <a:rPr lang="en-US" sz="3600" b="1" dirty="0"/>
            <a:t>30%</a:t>
          </a:r>
        </a:p>
      </dgm:t>
    </dgm:pt>
    <dgm:pt modelId="{0F4F1261-AEEF-4722-8B26-ED0C7E751BBB}" type="parTrans" cxnId="{00C117FA-821A-47B1-8435-DC20F3C5B650}">
      <dgm:prSet/>
      <dgm:spPr/>
      <dgm:t>
        <a:bodyPr/>
        <a:lstStyle/>
        <a:p>
          <a:endParaRPr lang="en-US"/>
        </a:p>
      </dgm:t>
    </dgm:pt>
    <dgm:pt modelId="{94071D8D-0B4E-4BF5-921D-FDA7E2476F8E}" type="sibTrans" cxnId="{00C117FA-821A-47B1-8435-DC20F3C5B650}">
      <dgm:prSet/>
      <dgm:spPr/>
      <dgm:t>
        <a:bodyPr/>
        <a:lstStyle/>
        <a:p>
          <a:endParaRPr lang="en-US"/>
        </a:p>
      </dgm:t>
    </dgm:pt>
    <dgm:pt modelId="{9D25783D-6E30-48A2-8EC6-14519F61C62F}">
      <dgm:prSet phldrT="[Text]" custT="1"/>
      <dgm:spPr/>
      <dgm:t>
        <a:bodyPr/>
        <a:lstStyle/>
        <a:p>
          <a:r>
            <a:rPr lang="en-US" sz="3600" b="1" dirty="0"/>
            <a:t>20%</a:t>
          </a:r>
        </a:p>
      </dgm:t>
    </dgm:pt>
    <dgm:pt modelId="{F2FA7AFC-1AC3-4E30-87CD-0DC3997D9CA1}" type="parTrans" cxnId="{F9D519AA-8098-441C-B29E-1B34D174A56B}">
      <dgm:prSet/>
      <dgm:spPr/>
      <dgm:t>
        <a:bodyPr/>
        <a:lstStyle/>
        <a:p>
          <a:endParaRPr lang="en-US"/>
        </a:p>
      </dgm:t>
    </dgm:pt>
    <dgm:pt modelId="{2A7DF7CF-DC67-4954-994F-C6C565689A99}" type="sibTrans" cxnId="{F9D519AA-8098-441C-B29E-1B34D174A56B}">
      <dgm:prSet/>
      <dgm:spPr/>
      <dgm:t>
        <a:bodyPr/>
        <a:lstStyle/>
        <a:p>
          <a:endParaRPr lang="en-US"/>
        </a:p>
      </dgm:t>
    </dgm:pt>
    <dgm:pt modelId="{9CC6E940-C50D-473C-9474-4D2D9A1D36E5}">
      <dgm:prSet phldrT="[Text]" custT="1"/>
      <dgm:spPr/>
      <dgm:t>
        <a:bodyPr/>
        <a:lstStyle/>
        <a:p>
          <a:r>
            <a:rPr lang="en-US" sz="3600" b="1" dirty="0"/>
            <a:t>20%</a:t>
          </a:r>
        </a:p>
      </dgm:t>
    </dgm:pt>
    <dgm:pt modelId="{F80F01CA-EE02-4A6F-8F7D-6D5FD65BDC2E}" type="parTrans" cxnId="{99D82AF3-9918-49B5-9B1C-A30D990EB984}">
      <dgm:prSet/>
      <dgm:spPr/>
      <dgm:t>
        <a:bodyPr/>
        <a:lstStyle/>
        <a:p>
          <a:endParaRPr lang="en-US"/>
        </a:p>
      </dgm:t>
    </dgm:pt>
    <dgm:pt modelId="{5D57173D-CDE9-4C94-8C08-95B76A091D1C}" type="sibTrans" cxnId="{99D82AF3-9918-49B5-9B1C-A30D990EB984}">
      <dgm:prSet/>
      <dgm:spPr/>
      <dgm:t>
        <a:bodyPr/>
        <a:lstStyle/>
        <a:p>
          <a:endParaRPr lang="en-US"/>
        </a:p>
      </dgm:t>
    </dgm:pt>
    <dgm:pt modelId="{A781EA14-3CDC-4CFF-B51B-FEDD76BF6D38}">
      <dgm:prSet phldrT="[Text]" custT="1"/>
      <dgm:spPr/>
      <dgm:t>
        <a:bodyPr/>
        <a:lstStyle/>
        <a:p>
          <a:r>
            <a:rPr lang="en-US" sz="3600" b="1" dirty="0"/>
            <a:t>50%</a:t>
          </a:r>
        </a:p>
      </dgm:t>
    </dgm:pt>
    <dgm:pt modelId="{10C94546-5BA0-4233-A7D9-A0821302A125}" type="parTrans" cxnId="{97035D94-11ED-42C4-88DD-270D31DC3684}">
      <dgm:prSet/>
      <dgm:spPr/>
      <dgm:t>
        <a:bodyPr/>
        <a:lstStyle/>
        <a:p>
          <a:endParaRPr lang="en-US"/>
        </a:p>
      </dgm:t>
    </dgm:pt>
    <dgm:pt modelId="{5B70F5A3-AF46-4877-A119-5A793661EB62}" type="sibTrans" cxnId="{97035D94-11ED-42C4-88DD-270D31DC3684}">
      <dgm:prSet/>
      <dgm:spPr/>
      <dgm:t>
        <a:bodyPr/>
        <a:lstStyle/>
        <a:p>
          <a:endParaRPr lang="en-US"/>
        </a:p>
      </dgm:t>
    </dgm:pt>
    <dgm:pt modelId="{13219D29-808A-4C30-A529-249D11FA16C2}" type="pres">
      <dgm:prSet presAssocID="{681C457A-31DE-48D3-BE0D-C979F4CF528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A28A3C-C11C-4726-BDAA-C77E23F6DFA2}" type="pres">
      <dgm:prSet presAssocID="{681C457A-31DE-48D3-BE0D-C979F4CF5283}" presName="hierFlow" presStyleCnt="0"/>
      <dgm:spPr/>
    </dgm:pt>
    <dgm:pt modelId="{0122850C-0BFC-48E8-AED2-F78AABB72AD9}" type="pres">
      <dgm:prSet presAssocID="{681C457A-31DE-48D3-BE0D-C979F4CF528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315F612-22F8-457F-8C32-63B2061DA9DF}" type="pres">
      <dgm:prSet presAssocID="{8C4E4F20-9601-4F9C-900A-D7E80D964CF1}" presName="Name14" presStyleCnt="0"/>
      <dgm:spPr/>
    </dgm:pt>
    <dgm:pt modelId="{A4FD8218-D7D8-482C-8E7D-AD0046F60481}" type="pres">
      <dgm:prSet presAssocID="{8C4E4F20-9601-4F9C-900A-D7E80D964CF1}" presName="level1Shape" presStyleLbl="node0" presStyleIdx="0" presStyleCnt="1" custScaleX="165839" custScaleY="69630">
        <dgm:presLayoutVars>
          <dgm:chPref val="3"/>
        </dgm:presLayoutVars>
      </dgm:prSet>
      <dgm:spPr/>
    </dgm:pt>
    <dgm:pt modelId="{7D556A76-EF00-484B-9024-F1ED41CB2F47}" type="pres">
      <dgm:prSet presAssocID="{8C4E4F20-9601-4F9C-900A-D7E80D964CF1}" presName="hierChild2" presStyleCnt="0"/>
      <dgm:spPr/>
    </dgm:pt>
    <dgm:pt modelId="{1E2DFA7B-7FDD-4EE9-8259-6EA13626B448}" type="pres">
      <dgm:prSet presAssocID="{2F77D94B-23C7-4CDC-B59F-DCC21F16C11B}" presName="Name19" presStyleLbl="parChTrans1D2" presStyleIdx="0" presStyleCnt="4"/>
      <dgm:spPr/>
    </dgm:pt>
    <dgm:pt modelId="{16067780-0A82-4294-AC9E-95E757ECCDB2}" type="pres">
      <dgm:prSet presAssocID="{A123E8C4-D03D-4FF4-BB26-E6F59C0919A3}" presName="Name21" presStyleCnt="0"/>
      <dgm:spPr/>
    </dgm:pt>
    <dgm:pt modelId="{B6F36A37-A5E3-425A-83BD-E955474670C6}" type="pres">
      <dgm:prSet presAssocID="{A123E8C4-D03D-4FF4-BB26-E6F59C0919A3}" presName="level2Shape" presStyleLbl="node2" presStyleIdx="0" presStyleCnt="4"/>
      <dgm:spPr/>
    </dgm:pt>
    <dgm:pt modelId="{FA226DFB-79E9-4561-A958-2D32F9DA255B}" type="pres">
      <dgm:prSet presAssocID="{A123E8C4-D03D-4FF4-BB26-E6F59C0919A3}" presName="hierChild3" presStyleCnt="0"/>
      <dgm:spPr/>
    </dgm:pt>
    <dgm:pt modelId="{253C8277-648F-4BF3-8A87-8BEE802DDE77}" type="pres">
      <dgm:prSet presAssocID="{0F4F1261-AEEF-4722-8B26-ED0C7E751BBB}" presName="Name19" presStyleLbl="parChTrans1D3" presStyleIdx="0" presStyleCnt="4"/>
      <dgm:spPr/>
    </dgm:pt>
    <dgm:pt modelId="{AD5EEBD6-BD8C-4482-8ED3-F18DC21A5621}" type="pres">
      <dgm:prSet presAssocID="{09645EF7-E60A-4803-B309-04F0E0973F41}" presName="Name21" presStyleCnt="0"/>
      <dgm:spPr/>
    </dgm:pt>
    <dgm:pt modelId="{80D1C2BE-E291-417F-8EB8-A4FCE3CB6594}" type="pres">
      <dgm:prSet presAssocID="{09645EF7-E60A-4803-B309-04F0E0973F41}" presName="level2Shape" presStyleLbl="node3" presStyleIdx="0" presStyleCnt="4" custScaleY="62423"/>
      <dgm:spPr/>
    </dgm:pt>
    <dgm:pt modelId="{91E1049E-481A-4AF5-9FE4-B9C9ECCBEB09}" type="pres">
      <dgm:prSet presAssocID="{09645EF7-E60A-4803-B309-04F0E0973F41}" presName="hierChild3" presStyleCnt="0"/>
      <dgm:spPr/>
    </dgm:pt>
    <dgm:pt modelId="{15EB7889-64F6-468B-861F-4E1EB4558A75}" type="pres">
      <dgm:prSet presAssocID="{52E1EF30-6965-4BAB-81FB-D745034CA16A}" presName="Name19" presStyleLbl="parChTrans1D2" presStyleIdx="1" presStyleCnt="4"/>
      <dgm:spPr/>
    </dgm:pt>
    <dgm:pt modelId="{9F17540F-0E67-4499-BA71-71EC99B1AE2B}" type="pres">
      <dgm:prSet presAssocID="{27C1486A-94FD-456B-9BA9-85B62161F991}" presName="Name21" presStyleCnt="0"/>
      <dgm:spPr/>
    </dgm:pt>
    <dgm:pt modelId="{AC44D50F-B3B1-4FF5-8491-86BFED05B601}" type="pres">
      <dgm:prSet presAssocID="{27C1486A-94FD-456B-9BA9-85B62161F991}" presName="level2Shape" presStyleLbl="node2" presStyleIdx="1" presStyleCnt="4"/>
      <dgm:spPr/>
    </dgm:pt>
    <dgm:pt modelId="{215D7640-014B-4D7B-8A5F-0C5F9B0B06C8}" type="pres">
      <dgm:prSet presAssocID="{27C1486A-94FD-456B-9BA9-85B62161F991}" presName="hierChild3" presStyleCnt="0"/>
      <dgm:spPr/>
    </dgm:pt>
    <dgm:pt modelId="{873AF4E6-959F-4B9F-A066-EAB6A6592EB4}" type="pres">
      <dgm:prSet presAssocID="{F2FA7AFC-1AC3-4E30-87CD-0DC3997D9CA1}" presName="Name19" presStyleLbl="parChTrans1D3" presStyleIdx="1" presStyleCnt="4"/>
      <dgm:spPr/>
    </dgm:pt>
    <dgm:pt modelId="{8800CAA3-13B6-4032-8312-6F5664A9A9D7}" type="pres">
      <dgm:prSet presAssocID="{9D25783D-6E30-48A2-8EC6-14519F61C62F}" presName="Name21" presStyleCnt="0"/>
      <dgm:spPr/>
    </dgm:pt>
    <dgm:pt modelId="{135ECB2F-69C4-441B-8007-36D42BD63864}" type="pres">
      <dgm:prSet presAssocID="{9D25783D-6E30-48A2-8EC6-14519F61C62F}" presName="level2Shape" presStyleLbl="node3" presStyleIdx="1" presStyleCnt="4" custScaleY="62423"/>
      <dgm:spPr/>
    </dgm:pt>
    <dgm:pt modelId="{0105BBFE-CDFA-4292-8D52-74DF1DC2A6BF}" type="pres">
      <dgm:prSet presAssocID="{9D25783D-6E30-48A2-8EC6-14519F61C62F}" presName="hierChild3" presStyleCnt="0"/>
      <dgm:spPr/>
    </dgm:pt>
    <dgm:pt modelId="{41BCDEE0-7F2B-4029-80BE-97003E62F056}" type="pres">
      <dgm:prSet presAssocID="{ED5BE666-AE1F-402F-878F-F84C8F5D9C0E}" presName="Name19" presStyleLbl="parChTrans1D2" presStyleIdx="2" presStyleCnt="4"/>
      <dgm:spPr/>
    </dgm:pt>
    <dgm:pt modelId="{F6B2D55E-AB61-472D-A8FC-7429FB3C8870}" type="pres">
      <dgm:prSet presAssocID="{05E5FCDA-0534-441C-832D-0C0177EFE176}" presName="Name21" presStyleCnt="0"/>
      <dgm:spPr/>
    </dgm:pt>
    <dgm:pt modelId="{CC5B20AD-15BB-4D76-A400-D9E102BC22D4}" type="pres">
      <dgm:prSet presAssocID="{05E5FCDA-0534-441C-832D-0C0177EFE176}" presName="level2Shape" presStyleLbl="node2" presStyleIdx="2" presStyleCnt="4"/>
      <dgm:spPr/>
    </dgm:pt>
    <dgm:pt modelId="{366C37CF-94ED-4982-8A4D-F835A1FB8F06}" type="pres">
      <dgm:prSet presAssocID="{05E5FCDA-0534-441C-832D-0C0177EFE176}" presName="hierChild3" presStyleCnt="0"/>
      <dgm:spPr/>
    </dgm:pt>
    <dgm:pt modelId="{ED2DB752-726C-448F-A5DE-59607FF925A4}" type="pres">
      <dgm:prSet presAssocID="{F80F01CA-EE02-4A6F-8F7D-6D5FD65BDC2E}" presName="Name19" presStyleLbl="parChTrans1D3" presStyleIdx="2" presStyleCnt="4"/>
      <dgm:spPr/>
    </dgm:pt>
    <dgm:pt modelId="{5C95FD51-3E21-4F3B-AC11-579405309553}" type="pres">
      <dgm:prSet presAssocID="{9CC6E940-C50D-473C-9474-4D2D9A1D36E5}" presName="Name21" presStyleCnt="0"/>
      <dgm:spPr/>
    </dgm:pt>
    <dgm:pt modelId="{59F05A97-ACC0-4239-BDBF-F5B632AEF51E}" type="pres">
      <dgm:prSet presAssocID="{9CC6E940-C50D-473C-9474-4D2D9A1D36E5}" presName="level2Shape" presStyleLbl="node3" presStyleIdx="2" presStyleCnt="4" custScaleY="62423"/>
      <dgm:spPr/>
    </dgm:pt>
    <dgm:pt modelId="{6CA7C9EA-E183-460D-A82C-AB1EE719DAE1}" type="pres">
      <dgm:prSet presAssocID="{9CC6E940-C50D-473C-9474-4D2D9A1D36E5}" presName="hierChild3" presStyleCnt="0"/>
      <dgm:spPr/>
    </dgm:pt>
    <dgm:pt modelId="{9E1721FC-75E3-4863-877D-246DC892F2C3}" type="pres">
      <dgm:prSet presAssocID="{22753442-3A9D-4F07-920C-6F32AD426777}" presName="Name19" presStyleLbl="parChTrans1D2" presStyleIdx="3" presStyleCnt="4"/>
      <dgm:spPr/>
    </dgm:pt>
    <dgm:pt modelId="{F0005242-709F-44CE-997E-DF71F9859952}" type="pres">
      <dgm:prSet presAssocID="{AEC11CD5-FD70-4E90-A483-A69B1A76B48E}" presName="Name21" presStyleCnt="0"/>
      <dgm:spPr/>
    </dgm:pt>
    <dgm:pt modelId="{AA6C7550-9D28-4C29-BCC5-5C3DDD33D4D5}" type="pres">
      <dgm:prSet presAssocID="{AEC11CD5-FD70-4E90-A483-A69B1A76B48E}" presName="level2Shape" presStyleLbl="node2" presStyleIdx="3" presStyleCnt="4"/>
      <dgm:spPr/>
    </dgm:pt>
    <dgm:pt modelId="{7B91059F-6B91-4395-B748-F31453B55951}" type="pres">
      <dgm:prSet presAssocID="{AEC11CD5-FD70-4E90-A483-A69B1A76B48E}" presName="hierChild3" presStyleCnt="0"/>
      <dgm:spPr/>
    </dgm:pt>
    <dgm:pt modelId="{46792BBC-A0B7-4826-B296-5C8C65A14BC8}" type="pres">
      <dgm:prSet presAssocID="{10C94546-5BA0-4233-A7D9-A0821302A125}" presName="Name19" presStyleLbl="parChTrans1D3" presStyleIdx="3" presStyleCnt="4"/>
      <dgm:spPr/>
    </dgm:pt>
    <dgm:pt modelId="{87B98BDA-AF82-4876-BB6E-0CEB8EC154A4}" type="pres">
      <dgm:prSet presAssocID="{A781EA14-3CDC-4CFF-B51B-FEDD76BF6D38}" presName="Name21" presStyleCnt="0"/>
      <dgm:spPr/>
    </dgm:pt>
    <dgm:pt modelId="{0E7621BD-0855-468D-88E0-7175FEED1831}" type="pres">
      <dgm:prSet presAssocID="{A781EA14-3CDC-4CFF-B51B-FEDD76BF6D38}" presName="level2Shape" presStyleLbl="node3" presStyleIdx="3" presStyleCnt="4" custScaleY="62423"/>
      <dgm:spPr/>
    </dgm:pt>
    <dgm:pt modelId="{67BD7560-B04C-4B8F-8C47-19EC62B85032}" type="pres">
      <dgm:prSet presAssocID="{A781EA14-3CDC-4CFF-B51B-FEDD76BF6D38}" presName="hierChild3" presStyleCnt="0"/>
      <dgm:spPr/>
    </dgm:pt>
    <dgm:pt modelId="{BE28E15D-4776-4FA1-BC6E-8763A34BB52B}" type="pres">
      <dgm:prSet presAssocID="{681C457A-31DE-48D3-BE0D-C979F4CF5283}" presName="bgShapesFlow" presStyleCnt="0"/>
      <dgm:spPr/>
    </dgm:pt>
  </dgm:ptLst>
  <dgm:cxnLst>
    <dgm:cxn modelId="{BB203401-D633-4250-AB9B-634C0D0C4AAB}" type="presOf" srcId="{9CC6E940-C50D-473C-9474-4D2D9A1D36E5}" destId="{59F05A97-ACC0-4239-BDBF-F5B632AEF51E}" srcOrd="0" destOrd="0" presId="urn:microsoft.com/office/officeart/2005/8/layout/hierarchy6"/>
    <dgm:cxn modelId="{2073E03E-01F1-426B-8F1E-72B3F1C90FBE}" type="presOf" srcId="{27C1486A-94FD-456B-9BA9-85B62161F991}" destId="{AC44D50F-B3B1-4FF5-8491-86BFED05B601}" srcOrd="0" destOrd="0" presId="urn:microsoft.com/office/officeart/2005/8/layout/hierarchy6"/>
    <dgm:cxn modelId="{A9EE5064-1AD2-4E56-BAE0-8ECF58BC3EF1}" srcId="{8C4E4F20-9601-4F9C-900A-D7E80D964CF1}" destId="{27C1486A-94FD-456B-9BA9-85B62161F991}" srcOrd="1" destOrd="0" parTransId="{52E1EF30-6965-4BAB-81FB-D745034CA16A}" sibTransId="{97342FB4-9DB1-4384-819F-93A7314AF282}"/>
    <dgm:cxn modelId="{B6D7B36A-2DF6-42B0-ABFC-69912B7B2F64}" srcId="{8C4E4F20-9601-4F9C-900A-D7E80D964CF1}" destId="{AEC11CD5-FD70-4E90-A483-A69B1A76B48E}" srcOrd="3" destOrd="0" parTransId="{22753442-3A9D-4F07-920C-6F32AD426777}" sibTransId="{7193BC56-5CAE-49A0-9699-F4790D5B17E2}"/>
    <dgm:cxn modelId="{09FF896D-D392-4D56-B0DC-11710A2B6DFB}" type="presOf" srcId="{681C457A-31DE-48D3-BE0D-C979F4CF5283}" destId="{13219D29-808A-4C30-A529-249D11FA16C2}" srcOrd="0" destOrd="0" presId="urn:microsoft.com/office/officeart/2005/8/layout/hierarchy6"/>
    <dgm:cxn modelId="{7939B44F-AE70-44EE-8D58-D88DBF3F0185}" type="presOf" srcId="{05E5FCDA-0534-441C-832D-0C0177EFE176}" destId="{CC5B20AD-15BB-4D76-A400-D9E102BC22D4}" srcOrd="0" destOrd="0" presId="urn:microsoft.com/office/officeart/2005/8/layout/hierarchy6"/>
    <dgm:cxn modelId="{A6024579-F49C-46F3-8FC3-E7ED3103774D}" type="presOf" srcId="{09645EF7-E60A-4803-B309-04F0E0973F41}" destId="{80D1C2BE-E291-417F-8EB8-A4FCE3CB6594}" srcOrd="0" destOrd="0" presId="urn:microsoft.com/office/officeart/2005/8/layout/hierarchy6"/>
    <dgm:cxn modelId="{C56FCB79-F9ED-4A62-8385-F8F455784BC4}" type="presOf" srcId="{F2FA7AFC-1AC3-4E30-87CD-0DC3997D9CA1}" destId="{873AF4E6-959F-4B9F-A066-EAB6A6592EB4}" srcOrd="0" destOrd="0" presId="urn:microsoft.com/office/officeart/2005/8/layout/hierarchy6"/>
    <dgm:cxn modelId="{97035D94-11ED-42C4-88DD-270D31DC3684}" srcId="{AEC11CD5-FD70-4E90-A483-A69B1A76B48E}" destId="{A781EA14-3CDC-4CFF-B51B-FEDD76BF6D38}" srcOrd="0" destOrd="0" parTransId="{10C94546-5BA0-4233-A7D9-A0821302A125}" sibTransId="{5B70F5A3-AF46-4877-A119-5A793661EB62}"/>
    <dgm:cxn modelId="{3F20CC99-16E2-4136-8E10-E865B60AB5A0}" type="presOf" srcId="{F80F01CA-EE02-4A6F-8F7D-6D5FD65BDC2E}" destId="{ED2DB752-726C-448F-A5DE-59607FF925A4}" srcOrd="0" destOrd="0" presId="urn:microsoft.com/office/officeart/2005/8/layout/hierarchy6"/>
    <dgm:cxn modelId="{087CBDA5-1F3F-4F94-B449-B99C0AAD1095}" srcId="{8C4E4F20-9601-4F9C-900A-D7E80D964CF1}" destId="{A123E8C4-D03D-4FF4-BB26-E6F59C0919A3}" srcOrd="0" destOrd="0" parTransId="{2F77D94B-23C7-4CDC-B59F-DCC21F16C11B}" sibTransId="{2CC7F7DF-15D6-4F1C-B2FE-9C1182D9E27C}"/>
    <dgm:cxn modelId="{AA6AE6A8-70D4-4CCD-963B-ECDE2C55D33B}" type="presOf" srcId="{2F77D94B-23C7-4CDC-B59F-DCC21F16C11B}" destId="{1E2DFA7B-7FDD-4EE9-8259-6EA13626B448}" srcOrd="0" destOrd="0" presId="urn:microsoft.com/office/officeart/2005/8/layout/hierarchy6"/>
    <dgm:cxn modelId="{7DF389A9-BBD4-4D85-AE91-2459AFF3461E}" type="presOf" srcId="{22753442-3A9D-4F07-920C-6F32AD426777}" destId="{9E1721FC-75E3-4863-877D-246DC892F2C3}" srcOrd="0" destOrd="0" presId="urn:microsoft.com/office/officeart/2005/8/layout/hierarchy6"/>
    <dgm:cxn modelId="{F9D519AA-8098-441C-B29E-1B34D174A56B}" srcId="{27C1486A-94FD-456B-9BA9-85B62161F991}" destId="{9D25783D-6E30-48A2-8EC6-14519F61C62F}" srcOrd="0" destOrd="0" parTransId="{F2FA7AFC-1AC3-4E30-87CD-0DC3997D9CA1}" sibTransId="{2A7DF7CF-DC67-4954-994F-C6C565689A99}"/>
    <dgm:cxn modelId="{8DFF71B5-D1B5-405D-BBB2-F64C590BA9A7}" type="presOf" srcId="{52E1EF30-6965-4BAB-81FB-D745034CA16A}" destId="{15EB7889-64F6-468B-861F-4E1EB4558A75}" srcOrd="0" destOrd="0" presId="urn:microsoft.com/office/officeart/2005/8/layout/hierarchy6"/>
    <dgm:cxn modelId="{9EBB1CBE-2372-4C49-8B82-CD4B6AC0DBAC}" type="presOf" srcId="{ED5BE666-AE1F-402F-878F-F84C8F5D9C0E}" destId="{41BCDEE0-7F2B-4029-80BE-97003E62F056}" srcOrd="0" destOrd="0" presId="urn:microsoft.com/office/officeart/2005/8/layout/hierarchy6"/>
    <dgm:cxn modelId="{50CDB1C1-F539-4543-B1EA-4899B54FEC38}" srcId="{8C4E4F20-9601-4F9C-900A-D7E80D964CF1}" destId="{05E5FCDA-0534-441C-832D-0C0177EFE176}" srcOrd="2" destOrd="0" parTransId="{ED5BE666-AE1F-402F-878F-F84C8F5D9C0E}" sibTransId="{30C7A7A7-8575-4FF9-948C-119C2C12832B}"/>
    <dgm:cxn modelId="{E518EBE0-42C8-46ED-B8DE-22DFC2965CDE}" type="presOf" srcId="{9D25783D-6E30-48A2-8EC6-14519F61C62F}" destId="{135ECB2F-69C4-441B-8007-36D42BD63864}" srcOrd="0" destOrd="0" presId="urn:microsoft.com/office/officeart/2005/8/layout/hierarchy6"/>
    <dgm:cxn modelId="{6C3671E5-6EE5-4972-AB2E-64AA290EBF8A}" type="presOf" srcId="{8C4E4F20-9601-4F9C-900A-D7E80D964CF1}" destId="{A4FD8218-D7D8-482C-8E7D-AD0046F60481}" srcOrd="0" destOrd="0" presId="urn:microsoft.com/office/officeart/2005/8/layout/hierarchy6"/>
    <dgm:cxn modelId="{BCC21BEA-DFBA-4420-AD35-0F66CA01EBA6}" type="presOf" srcId="{0F4F1261-AEEF-4722-8B26-ED0C7E751BBB}" destId="{253C8277-648F-4BF3-8A87-8BEE802DDE77}" srcOrd="0" destOrd="0" presId="urn:microsoft.com/office/officeart/2005/8/layout/hierarchy6"/>
    <dgm:cxn modelId="{99D82AF3-9918-49B5-9B1C-A30D990EB984}" srcId="{05E5FCDA-0534-441C-832D-0C0177EFE176}" destId="{9CC6E940-C50D-473C-9474-4D2D9A1D36E5}" srcOrd="0" destOrd="0" parTransId="{F80F01CA-EE02-4A6F-8F7D-6D5FD65BDC2E}" sibTransId="{5D57173D-CDE9-4C94-8C08-95B76A091D1C}"/>
    <dgm:cxn modelId="{5C6F73F5-F394-40FE-B280-AFED5E624C57}" srcId="{681C457A-31DE-48D3-BE0D-C979F4CF5283}" destId="{8C4E4F20-9601-4F9C-900A-D7E80D964CF1}" srcOrd="0" destOrd="0" parTransId="{D2EBD835-C922-40E9-8E61-E28DDE42D3C3}" sibTransId="{B0446A52-8B25-4F45-8A8E-0357BB00FA98}"/>
    <dgm:cxn modelId="{BB0DBEF6-0A4F-4CF0-997E-5F226A15E8B3}" type="presOf" srcId="{10C94546-5BA0-4233-A7D9-A0821302A125}" destId="{46792BBC-A0B7-4826-B296-5C8C65A14BC8}" srcOrd="0" destOrd="0" presId="urn:microsoft.com/office/officeart/2005/8/layout/hierarchy6"/>
    <dgm:cxn modelId="{02C4E9F6-0AB4-483A-AFB4-34F48B85E4D7}" type="presOf" srcId="{AEC11CD5-FD70-4E90-A483-A69B1A76B48E}" destId="{AA6C7550-9D28-4C29-BCC5-5C3DDD33D4D5}" srcOrd="0" destOrd="0" presId="urn:microsoft.com/office/officeart/2005/8/layout/hierarchy6"/>
    <dgm:cxn modelId="{331B57F7-FAC2-4604-AE80-B3E9A909E407}" type="presOf" srcId="{A781EA14-3CDC-4CFF-B51B-FEDD76BF6D38}" destId="{0E7621BD-0855-468D-88E0-7175FEED1831}" srcOrd="0" destOrd="0" presId="urn:microsoft.com/office/officeart/2005/8/layout/hierarchy6"/>
    <dgm:cxn modelId="{00C117FA-821A-47B1-8435-DC20F3C5B650}" srcId="{A123E8C4-D03D-4FF4-BB26-E6F59C0919A3}" destId="{09645EF7-E60A-4803-B309-04F0E0973F41}" srcOrd="0" destOrd="0" parTransId="{0F4F1261-AEEF-4722-8B26-ED0C7E751BBB}" sibTransId="{94071D8D-0B4E-4BF5-921D-FDA7E2476F8E}"/>
    <dgm:cxn modelId="{838FF1FC-56F1-4054-8959-4CDAD171F494}" type="presOf" srcId="{A123E8C4-D03D-4FF4-BB26-E6F59C0919A3}" destId="{B6F36A37-A5E3-425A-83BD-E955474670C6}" srcOrd="0" destOrd="0" presId="urn:microsoft.com/office/officeart/2005/8/layout/hierarchy6"/>
    <dgm:cxn modelId="{FAD873BE-C314-4FE5-81A5-F9958F8F7B28}" type="presParOf" srcId="{13219D29-808A-4C30-A529-249D11FA16C2}" destId="{66A28A3C-C11C-4726-BDAA-C77E23F6DFA2}" srcOrd="0" destOrd="0" presId="urn:microsoft.com/office/officeart/2005/8/layout/hierarchy6"/>
    <dgm:cxn modelId="{918A99E2-F212-4023-8170-DB5252F1B868}" type="presParOf" srcId="{66A28A3C-C11C-4726-BDAA-C77E23F6DFA2}" destId="{0122850C-0BFC-48E8-AED2-F78AABB72AD9}" srcOrd="0" destOrd="0" presId="urn:microsoft.com/office/officeart/2005/8/layout/hierarchy6"/>
    <dgm:cxn modelId="{483B50D4-128C-43DC-AA9F-683130A567B6}" type="presParOf" srcId="{0122850C-0BFC-48E8-AED2-F78AABB72AD9}" destId="{3315F612-22F8-457F-8C32-63B2061DA9DF}" srcOrd="0" destOrd="0" presId="urn:microsoft.com/office/officeart/2005/8/layout/hierarchy6"/>
    <dgm:cxn modelId="{08E7B115-2DFF-4B51-A670-81119002A3F9}" type="presParOf" srcId="{3315F612-22F8-457F-8C32-63B2061DA9DF}" destId="{A4FD8218-D7D8-482C-8E7D-AD0046F60481}" srcOrd="0" destOrd="0" presId="urn:microsoft.com/office/officeart/2005/8/layout/hierarchy6"/>
    <dgm:cxn modelId="{8062A904-91B8-47FA-836C-5F5BBF590B01}" type="presParOf" srcId="{3315F612-22F8-457F-8C32-63B2061DA9DF}" destId="{7D556A76-EF00-484B-9024-F1ED41CB2F47}" srcOrd="1" destOrd="0" presId="urn:microsoft.com/office/officeart/2005/8/layout/hierarchy6"/>
    <dgm:cxn modelId="{BC414356-B8A3-4FE2-845D-6D3A6A92545A}" type="presParOf" srcId="{7D556A76-EF00-484B-9024-F1ED41CB2F47}" destId="{1E2DFA7B-7FDD-4EE9-8259-6EA13626B448}" srcOrd="0" destOrd="0" presId="urn:microsoft.com/office/officeart/2005/8/layout/hierarchy6"/>
    <dgm:cxn modelId="{075473AE-E922-4C0B-95DF-51AC1DECC34C}" type="presParOf" srcId="{7D556A76-EF00-484B-9024-F1ED41CB2F47}" destId="{16067780-0A82-4294-AC9E-95E757ECCDB2}" srcOrd="1" destOrd="0" presId="urn:microsoft.com/office/officeart/2005/8/layout/hierarchy6"/>
    <dgm:cxn modelId="{F42DFC54-5D1B-41A6-A13C-2229AA908DB6}" type="presParOf" srcId="{16067780-0A82-4294-AC9E-95E757ECCDB2}" destId="{B6F36A37-A5E3-425A-83BD-E955474670C6}" srcOrd="0" destOrd="0" presId="urn:microsoft.com/office/officeart/2005/8/layout/hierarchy6"/>
    <dgm:cxn modelId="{18E684D7-0821-4E31-BA9F-49CF70E8C692}" type="presParOf" srcId="{16067780-0A82-4294-AC9E-95E757ECCDB2}" destId="{FA226DFB-79E9-4561-A958-2D32F9DA255B}" srcOrd="1" destOrd="0" presId="urn:microsoft.com/office/officeart/2005/8/layout/hierarchy6"/>
    <dgm:cxn modelId="{687774FE-5B0D-47EF-AD6D-5E16A1ED81FD}" type="presParOf" srcId="{FA226DFB-79E9-4561-A958-2D32F9DA255B}" destId="{253C8277-648F-4BF3-8A87-8BEE802DDE77}" srcOrd="0" destOrd="0" presId="urn:microsoft.com/office/officeart/2005/8/layout/hierarchy6"/>
    <dgm:cxn modelId="{0A13626A-EF5A-4EEA-985A-3F30D529D750}" type="presParOf" srcId="{FA226DFB-79E9-4561-A958-2D32F9DA255B}" destId="{AD5EEBD6-BD8C-4482-8ED3-F18DC21A5621}" srcOrd="1" destOrd="0" presId="urn:microsoft.com/office/officeart/2005/8/layout/hierarchy6"/>
    <dgm:cxn modelId="{CBA4B289-4307-4D50-AA4D-C45735C66B1B}" type="presParOf" srcId="{AD5EEBD6-BD8C-4482-8ED3-F18DC21A5621}" destId="{80D1C2BE-E291-417F-8EB8-A4FCE3CB6594}" srcOrd="0" destOrd="0" presId="urn:microsoft.com/office/officeart/2005/8/layout/hierarchy6"/>
    <dgm:cxn modelId="{241239E8-E697-4FB1-99A3-63C84034D424}" type="presParOf" srcId="{AD5EEBD6-BD8C-4482-8ED3-F18DC21A5621}" destId="{91E1049E-481A-4AF5-9FE4-B9C9ECCBEB09}" srcOrd="1" destOrd="0" presId="urn:microsoft.com/office/officeart/2005/8/layout/hierarchy6"/>
    <dgm:cxn modelId="{CF78B4EC-87F1-46C3-AF89-BACF9D20A885}" type="presParOf" srcId="{7D556A76-EF00-484B-9024-F1ED41CB2F47}" destId="{15EB7889-64F6-468B-861F-4E1EB4558A75}" srcOrd="2" destOrd="0" presId="urn:microsoft.com/office/officeart/2005/8/layout/hierarchy6"/>
    <dgm:cxn modelId="{E57F603E-8540-487B-B63A-FB04B4E66DBF}" type="presParOf" srcId="{7D556A76-EF00-484B-9024-F1ED41CB2F47}" destId="{9F17540F-0E67-4499-BA71-71EC99B1AE2B}" srcOrd="3" destOrd="0" presId="urn:microsoft.com/office/officeart/2005/8/layout/hierarchy6"/>
    <dgm:cxn modelId="{FA732FD1-BAA5-4641-8BE5-65811F434210}" type="presParOf" srcId="{9F17540F-0E67-4499-BA71-71EC99B1AE2B}" destId="{AC44D50F-B3B1-4FF5-8491-86BFED05B601}" srcOrd="0" destOrd="0" presId="urn:microsoft.com/office/officeart/2005/8/layout/hierarchy6"/>
    <dgm:cxn modelId="{1363027D-FCBA-4DC2-A585-05CEEEE0163A}" type="presParOf" srcId="{9F17540F-0E67-4499-BA71-71EC99B1AE2B}" destId="{215D7640-014B-4D7B-8A5F-0C5F9B0B06C8}" srcOrd="1" destOrd="0" presId="urn:microsoft.com/office/officeart/2005/8/layout/hierarchy6"/>
    <dgm:cxn modelId="{D5281AC6-9B56-4E15-B70F-366230443E45}" type="presParOf" srcId="{215D7640-014B-4D7B-8A5F-0C5F9B0B06C8}" destId="{873AF4E6-959F-4B9F-A066-EAB6A6592EB4}" srcOrd="0" destOrd="0" presId="urn:microsoft.com/office/officeart/2005/8/layout/hierarchy6"/>
    <dgm:cxn modelId="{D83C8A71-7914-4D64-BA2B-E3A302914DEF}" type="presParOf" srcId="{215D7640-014B-4D7B-8A5F-0C5F9B0B06C8}" destId="{8800CAA3-13B6-4032-8312-6F5664A9A9D7}" srcOrd="1" destOrd="0" presId="urn:microsoft.com/office/officeart/2005/8/layout/hierarchy6"/>
    <dgm:cxn modelId="{686BF59C-C415-4194-8BDE-1405C1E3F3C7}" type="presParOf" srcId="{8800CAA3-13B6-4032-8312-6F5664A9A9D7}" destId="{135ECB2F-69C4-441B-8007-36D42BD63864}" srcOrd="0" destOrd="0" presId="urn:microsoft.com/office/officeart/2005/8/layout/hierarchy6"/>
    <dgm:cxn modelId="{D9B01E1D-B0AC-405B-A936-10215C88D313}" type="presParOf" srcId="{8800CAA3-13B6-4032-8312-6F5664A9A9D7}" destId="{0105BBFE-CDFA-4292-8D52-74DF1DC2A6BF}" srcOrd="1" destOrd="0" presId="urn:microsoft.com/office/officeart/2005/8/layout/hierarchy6"/>
    <dgm:cxn modelId="{8B83E5DD-98C5-479A-9E5A-67058AC0007B}" type="presParOf" srcId="{7D556A76-EF00-484B-9024-F1ED41CB2F47}" destId="{41BCDEE0-7F2B-4029-80BE-97003E62F056}" srcOrd="4" destOrd="0" presId="urn:microsoft.com/office/officeart/2005/8/layout/hierarchy6"/>
    <dgm:cxn modelId="{7F20F609-F487-4BE4-A306-F10D40E7B070}" type="presParOf" srcId="{7D556A76-EF00-484B-9024-F1ED41CB2F47}" destId="{F6B2D55E-AB61-472D-A8FC-7429FB3C8870}" srcOrd="5" destOrd="0" presId="urn:microsoft.com/office/officeart/2005/8/layout/hierarchy6"/>
    <dgm:cxn modelId="{D3C7276E-964C-459C-9496-3209EAF58351}" type="presParOf" srcId="{F6B2D55E-AB61-472D-A8FC-7429FB3C8870}" destId="{CC5B20AD-15BB-4D76-A400-D9E102BC22D4}" srcOrd="0" destOrd="0" presId="urn:microsoft.com/office/officeart/2005/8/layout/hierarchy6"/>
    <dgm:cxn modelId="{8579FA61-0990-4E48-8CE6-84BAC06B44A9}" type="presParOf" srcId="{F6B2D55E-AB61-472D-A8FC-7429FB3C8870}" destId="{366C37CF-94ED-4982-8A4D-F835A1FB8F06}" srcOrd="1" destOrd="0" presId="urn:microsoft.com/office/officeart/2005/8/layout/hierarchy6"/>
    <dgm:cxn modelId="{57AC31F6-3DA0-4D9D-B6E7-B95A5AB6C9BF}" type="presParOf" srcId="{366C37CF-94ED-4982-8A4D-F835A1FB8F06}" destId="{ED2DB752-726C-448F-A5DE-59607FF925A4}" srcOrd="0" destOrd="0" presId="urn:microsoft.com/office/officeart/2005/8/layout/hierarchy6"/>
    <dgm:cxn modelId="{DE6DE5B2-0762-4D80-AC2B-9704E315B914}" type="presParOf" srcId="{366C37CF-94ED-4982-8A4D-F835A1FB8F06}" destId="{5C95FD51-3E21-4F3B-AC11-579405309553}" srcOrd="1" destOrd="0" presId="urn:microsoft.com/office/officeart/2005/8/layout/hierarchy6"/>
    <dgm:cxn modelId="{53691B55-BA94-4E7F-986C-939A12559042}" type="presParOf" srcId="{5C95FD51-3E21-4F3B-AC11-579405309553}" destId="{59F05A97-ACC0-4239-BDBF-F5B632AEF51E}" srcOrd="0" destOrd="0" presId="urn:microsoft.com/office/officeart/2005/8/layout/hierarchy6"/>
    <dgm:cxn modelId="{95547D70-A20E-4F71-A9EB-C85CE6A48D3D}" type="presParOf" srcId="{5C95FD51-3E21-4F3B-AC11-579405309553}" destId="{6CA7C9EA-E183-460D-A82C-AB1EE719DAE1}" srcOrd="1" destOrd="0" presId="urn:microsoft.com/office/officeart/2005/8/layout/hierarchy6"/>
    <dgm:cxn modelId="{69C91156-1434-465B-9A6A-5564B0AE882B}" type="presParOf" srcId="{7D556A76-EF00-484B-9024-F1ED41CB2F47}" destId="{9E1721FC-75E3-4863-877D-246DC892F2C3}" srcOrd="6" destOrd="0" presId="urn:microsoft.com/office/officeart/2005/8/layout/hierarchy6"/>
    <dgm:cxn modelId="{CB38BDBD-FB78-4A1A-9C31-13C1D10A0FD1}" type="presParOf" srcId="{7D556A76-EF00-484B-9024-F1ED41CB2F47}" destId="{F0005242-709F-44CE-997E-DF71F9859952}" srcOrd="7" destOrd="0" presId="urn:microsoft.com/office/officeart/2005/8/layout/hierarchy6"/>
    <dgm:cxn modelId="{7A62F932-C75D-46C8-B6E5-41B310EBCB29}" type="presParOf" srcId="{F0005242-709F-44CE-997E-DF71F9859952}" destId="{AA6C7550-9D28-4C29-BCC5-5C3DDD33D4D5}" srcOrd="0" destOrd="0" presId="urn:microsoft.com/office/officeart/2005/8/layout/hierarchy6"/>
    <dgm:cxn modelId="{FBDA2B6A-0A32-4491-8EC8-7FDE120C0731}" type="presParOf" srcId="{F0005242-709F-44CE-997E-DF71F9859952}" destId="{7B91059F-6B91-4395-B748-F31453B55951}" srcOrd="1" destOrd="0" presId="urn:microsoft.com/office/officeart/2005/8/layout/hierarchy6"/>
    <dgm:cxn modelId="{2C0519FB-AF12-4E7B-8AFB-EF66FA8560F4}" type="presParOf" srcId="{7B91059F-6B91-4395-B748-F31453B55951}" destId="{46792BBC-A0B7-4826-B296-5C8C65A14BC8}" srcOrd="0" destOrd="0" presId="urn:microsoft.com/office/officeart/2005/8/layout/hierarchy6"/>
    <dgm:cxn modelId="{375B6F62-9BF4-4C09-AC03-75ED967A30FA}" type="presParOf" srcId="{7B91059F-6B91-4395-B748-F31453B55951}" destId="{87B98BDA-AF82-4876-BB6E-0CEB8EC154A4}" srcOrd="1" destOrd="0" presId="urn:microsoft.com/office/officeart/2005/8/layout/hierarchy6"/>
    <dgm:cxn modelId="{70202529-CCE1-4579-AA14-4DF8684414FA}" type="presParOf" srcId="{87B98BDA-AF82-4876-BB6E-0CEB8EC154A4}" destId="{0E7621BD-0855-468D-88E0-7175FEED1831}" srcOrd="0" destOrd="0" presId="urn:microsoft.com/office/officeart/2005/8/layout/hierarchy6"/>
    <dgm:cxn modelId="{D42B36E8-B665-4C1B-97BE-CD391D100F33}" type="presParOf" srcId="{87B98BDA-AF82-4876-BB6E-0CEB8EC154A4}" destId="{67BD7560-B04C-4B8F-8C47-19EC62B85032}" srcOrd="1" destOrd="0" presId="urn:microsoft.com/office/officeart/2005/8/layout/hierarchy6"/>
    <dgm:cxn modelId="{C47431C5-57D4-4807-A2A6-40B0826195FD}" type="presParOf" srcId="{13219D29-808A-4C30-A529-249D11FA16C2}" destId="{BE28E15D-4776-4FA1-BC6E-8763A34BB52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57A2F3-10CF-4F65-8902-F99F0E87DDC3}" type="doc">
      <dgm:prSet loTypeId="urn:microsoft.com/office/officeart/2005/8/layout/hierarchy6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1F3E3C-423C-43AF-B6A3-0904B15208D2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137160" tIns="137160" rIns="137160" bIns="13716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FFFFFF"/>
              </a:solidFill>
              <a:latin typeface="Gill Sans"/>
              <a:ea typeface="Gill Sans"/>
              <a:cs typeface="Gill Sans"/>
            </a:rPr>
            <a:t>Your Final Grade</a:t>
          </a:r>
          <a:endParaRPr lang="en-US" sz="3600" b="1" kern="1200" dirty="0">
            <a:solidFill>
              <a:srgbClr val="FFFFFF"/>
            </a:solidFill>
            <a:latin typeface="Gill Sans"/>
            <a:ea typeface="Gill Sans"/>
            <a:cs typeface="Gill Sans"/>
          </a:endParaRPr>
        </a:p>
      </dgm:t>
    </dgm:pt>
    <dgm:pt modelId="{CEDC6EF5-B6A9-46F0-AFC0-5B278C053B09}" type="parTrans" cxnId="{769F62AA-DD46-4C95-8AF9-083EF3385EF7}">
      <dgm:prSet/>
      <dgm:spPr/>
      <dgm:t>
        <a:bodyPr/>
        <a:lstStyle/>
        <a:p>
          <a:endParaRPr lang="en-US"/>
        </a:p>
      </dgm:t>
    </dgm:pt>
    <dgm:pt modelId="{B449203B-8B09-4EEE-91CC-879FD846C636}" type="sibTrans" cxnId="{769F62AA-DD46-4C95-8AF9-083EF3385EF7}">
      <dgm:prSet/>
      <dgm:spPr/>
      <dgm:t>
        <a:bodyPr/>
        <a:lstStyle/>
        <a:p>
          <a:endParaRPr lang="en-US"/>
        </a:p>
      </dgm:t>
    </dgm:pt>
    <dgm:pt modelId="{772DCC3B-09A5-4874-8478-C87A55489D5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FFFFFF"/>
              </a:solidFill>
              <a:latin typeface="Gill Sans"/>
              <a:ea typeface="Gill Sans"/>
              <a:cs typeface="Gill Sans"/>
            </a:rPr>
            <a:t>Programming Assignments </a:t>
          </a:r>
        </a:p>
      </dgm:t>
    </dgm:pt>
    <dgm:pt modelId="{AD14B76B-A7A3-456B-9FE2-3479DC891729}" type="parTrans" cxnId="{39C92D02-5705-4CF8-BD09-66A2962E03E5}">
      <dgm:prSet/>
      <dgm:spPr/>
      <dgm:t>
        <a:bodyPr/>
        <a:lstStyle/>
        <a:p>
          <a:endParaRPr lang="en-US"/>
        </a:p>
      </dgm:t>
    </dgm:pt>
    <dgm:pt modelId="{C1C2E0E0-0D77-4D99-824F-BB2D4312B3BA}" type="sibTrans" cxnId="{39C92D02-5705-4CF8-BD09-66A2962E03E5}">
      <dgm:prSet/>
      <dgm:spPr/>
      <dgm:t>
        <a:bodyPr/>
        <a:lstStyle/>
        <a:p>
          <a:endParaRPr lang="en-US"/>
        </a:p>
      </dgm:t>
    </dgm:pt>
    <dgm:pt modelId="{D92A3C31-716F-4F4C-B974-6F469173A323}">
      <dgm:prSet phldrT="[Text]"/>
      <dgm:spPr/>
      <dgm:t>
        <a:bodyPr/>
        <a:lstStyle/>
        <a:p>
          <a:r>
            <a:rPr lang="en-US" b="1" dirty="0"/>
            <a:t>30%</a:t>
          </a:r>
        </a:p>
      </dgm:t>
    </dgm:pt>
    <dgm:pt modelId="{FEF83640-8097-4A68-9C52-40BBBE212AF9}" type="parTrans" cxnId="{7B25AE33-3AD3-42A2-9383-12408AC81B22}">
      <dgm:prSet/>
      <dgm:spPr/>
      <dgm:t>
        <a:bodyPr/>
        <a:lstStyle/>
        <a:p>
          <a:endParaRPr lang="en-US"/>
        </a:p>
      </dgm:t>
    </dgm:pt>
    <dgm:pt modelId="{3A9F63B1-C06A-4DC4-AAE9-2B4AF7834A6B}" type="sibTrans" cxnId="{7B25AE33-3AD3-42A2-9383-12408AC81B22}">
      <dgm:prSet/>
      <dgm:spPr/>
      <dgm:t>
        <a:bodyPr/>
        <a:lstStyle/>
        <a:p>
          <a:endParaRPr lang="en-US"/>
        </a:p>
      </dgm:t>
    </dgm:pt>
    <dgm:pt modelId="{3CF5FDA5-6D24-4642-AE2B-4F501467A7A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FFFFFF"/>
              </a:solidFill>
              <a:latin typeface="Gill Sans"/>
              <a:ea typeface="Gill Sans"/>
              <a:cs typeface="Gill Sans"/>
            </a:rPr>
            <a:t>Problem Sets</a:t>
          </a:r>
        </a:p>
      </dgm:t>
    </dgm:pt>
    <dgm:pt modelId="{5B502EC2-2838-49A2-B2CE-9146A11DA99E}" type="parTrans" cxnId="{83D1CF9A-26D3-47AB-A5EB-98AF6D7B64AF}">
      <dgm:prSet/>
      <dgm:spPr/>
      <dgm:t>
        <a:bodyPr/>
        <a:lstStyle/>
        <a:p>
          <a:endParaRPr lang="en-US"/>
        </a:p>
      </dgm:t>
    </dgm:pt>
    <dgm:pt modelId="{9A331574-C5C0-4863-A1F0-F64BA864B717}" type="sibTrans" cxnId="{83D1CF9A-26D3-47AB-A5EB-98AF6D7B64AF}">
      <dgm:prSet/>
      <dgm:spPr/>
      <dgm:t>
        <a:bodyPr/>
        <a:lstStyle/>
        <a:p>
          <a:endParaRPr lang="en-US"/>
        </a:p>
      </dgm:t>
    </dgm:pt>
    <dgm:pt modelId="{F2AFB919-C323-4C0C-8CBB-27316B45F03A}">
      <dgm:prSet phldrT="[Text]"/>
      <dgm:spPr/>
      <dgm:t>
        <a:bodyPr/>
        <a:lstStyle/>
        <a:p>
          <a:r>
            <a:rPr lang="en-US" b="1" dirty="0"/>
            <a:t>20%</a:t>
          </a:r>
        </a:p>
      </dgm:t>
    </dgm:pt>
    <dgm:pt modelId="{D05B4472-25A1-4BC7-87EA-6EBC5A35A356}" type="parTrans" cxnId="{43C589A5-B824-46BA-936B-7D57181B3F42}">
      <dgm:prSet/>
      <dgm:spPr/>
      <dgm:t>
        <a:bodyPr/>
        <a:lstStyle/>
        <a:p>
          <a:endParaRPr lang="en-US"/>
        </a:p>
      </dgm:t>
    </dgm:pt>
    <dgm:pt modelId="{1D6EC143-72E1-47E4-B2F9-A91B3B207631}" type="sibTrans" cxnId="{43C589A5-B824-46BA-936B-7D57181B3F42}">
      <dgm:prSet/>
      <dgm:spPr/>
      <dgm:t>
        <a:bodyPr/>
        <a:lstStyle/>
        <a:p>
          <a:endParaRPr lang="en-US"/>
        </a:p>
      </dgm:t>
    </dgm:pt>
    <dgm:pt modelId="{D578FDAF-5C1F-4CC4-8D0D-6FF5E3680D5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99060" tIns="99060" rIns="99060" bIns="99060" numCol="1" spcCol="1270" anchor="ctr" anchorCtr="0"/>
        <a:lstStyle/>
        <a:p>
          <a:r>
            <a:rPr lang="en-US" b="1" dirty="0"/>
            <a:t>Max {v1, v2}</a:t>
          </a:r>
        </a:p>
      </dgm:t>
    </dgm:pt>
    <dgm:pt modelId="{F6A9A16F-7253-4D7A-8E0C-BDAD55DC0FDB}" type="parTrans" cxnId="{9F2341DF-CDC2-450F-996F-3FC82AD32F78}">
      <dgm:prSet/>
      <dgm:spPr/>
      <dgm:t>
        <a:bodyPr/>
        <a:lstStyle/>
        <a:p>
          <a:endParaRPr lang="en-US"/>
        </a:p>
      </dgm:t>
    </dgm:pt>
    <dgm:pt modelId="{2A5C66D5-D50E-49C0-9CE4-F7C0E3B4C2DB}" type="sibTrans" cxnId="{9F2341DF-CDC2-450F-996F-3FC82AD32F78}">
      <dgm:prSet/>
      <dgm:spPr/>
      <dgm:t>
        <a:bodyPr/>
        <a:lstStyle/>
        <a:p>
          <a:endParaRPr lang="en-US"/>
        </a:p>
      </dgm:t>
    </dgm:pt>
    <dgm:pt modelId="{85C160DA-8145-4D3F-B20E-5C960E0EE32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/>
            <a:t>v1</a:t>
          </a:r>
        </a:p>
      </dgm:t>
    </dgm:pt>
    <dgm:pt modelId="{49F5A1D0-4AF4-4DF4-AF36-8E80E56E176F}" type="parTrans" cxnId="{2C78196A-3CD5-4FCC-9F3A-D7C6A2E6F39C}">
      <dgm:prSet/>
      <dgm:spPr/>
      <dgm:t>
        <a:bodyPr/>
        <a:lstStyle/>
        <a:p>
          <a:endParaRPr lang="en-US"/>
        </a:p>
      </dgm:t>
    </dgm:pt>
    <dgm:pt modelId="{00FE49B6-A2DA-4A3A-98BF-30D223053BFE}" type="sibTrans" cxnId="{2C78196A-3CD5-4FCC-9F3A-D7C6A2E6F39C}">
      <dgm:prSet/>
      <dgm:spPr/>
      <dgm:t>
        <a:bodyPr/>
        <a:lstStyle/>
        <a:p>
          <a:endParaRPr lang="en-US"/>
        </a:p>
      </dgm:t>
    </dgm:pt>
    <dgm:pt modelId="{D7DB84A4-7A10-4AAC-8C01-947CAC7C65F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/>
            <a:t>Midterm Exam</a:t>
          </a:r>
        </a:p>
      </dgm:t>
    </dgm:pt>
    <dgm:pt modelId="{21F737AA-E1DA-433B-B350-228A32D4B671}" type="parTrans" cxnId="{6887E83C-2257-471C-A73F-FA8A7AD5C01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5CEF2A3-3548-4F12-8C4E-0F1C816F855C}" type="sibTrans" cxnId="{6887E83C-2257-471C-A73F-FA8A7AD5C016}">
      <dgm:prSet/>
      <dgm:spPr/>
      <dgm:t>
        <a:bodyPr/>
        <a:lstStyle/>
        <a:p>
          <a:endParaRPr lang="en-US"/>
        </a:p>
      </dgm:t>
    </dgm:pt>
    <dgm:pt modelId="{84CE0F82-008B-4B98-8370-CBFA1C5E497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20%</a:t>
          </a:r>
        </a:p>
      </dgm:t>
    </dgm:pt>
    <dgm:pt modelId="{2AEC7E03-548F-4388-AB58-72A6C863B462}" type="parTrans" cxnId="{67364122-8F89-4E02-BBD4-BA6D364614BD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08083FE-8ECC-41FD-B40C-9535826A2DD8}" type="sibTrans" cxnId="{67364122-8F89-4E02-BBD4-BA6D364614BD}">
      <dgm:prSet/>
      <dgm:spPr/>
      <dgm:t>
        <a:bodyPr/>
        <a:lstStyle/>
        <a:p>
          <a:endParaRPr lang="en-US"/>
        </a:p>
      </dgm:t>
    </dgm:pt>
    <dgm:pt modelId="{8C296816-E0E6-4908-9ABB-9F7AD9B520F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/>
            <a:t>Final Exam</a:t>
          </a:r>
        </a:p>
      </dgm:t>
    </dgm:pt>
    <dgm:pt modelId="{2293D3AB-8E8E-4FDD-A6C9-031188D82E46}" type="parTrans" cxnId="{03AE2575-4B94-43C8-9C1D-911C771ED45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3BBD530-6030-4197-830E-FB6E316DA4C6}" type="sibTrans" cxnId="{03AE2575-4B94-43C8-9C1D-911C771ED458}">
      <dgm:prSet/>
      <dgm:spPr/>
      <dgm:t>
        <a:bodyPr/>
        <a:lstStyle/>
        <a:p>
          <a:endParaRPr lang="en-US"/>
        </a:p>
      </dgm:t>
    </dgm:pt>
    <dgm:pt modelId="{1E5C0ABB-D525-436F-8EC9-B63ED690B20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30%</a:t>
          </a:r>
        </a:p>
      </dgm:t>
    </dgm:pt>
    <dgm:pt modelId="{8A350A7A-C35A-47CB-9EAC-9D1D0462C2F9}" type="parTrans" cxnId="{149771EA-DE5D-4C13-A483-3CE43BFB9DE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F381551D-C1F9-464A-9863-8BC825B906AE}" type="sibTrans" cxnId="{149771EA-DE5D-4C13-A483-3CE43BFB9DE9}">
      <dgm:prSet/>
      <dgm:spPr/>
      <dgm:t>
        <a:bodyPr/>
        <a:lstStyle/>
        <a:p>
          <a:endParaRPr lang="en-US"/>
        </a:p>
      </dgm:t>
    </dgm:pt>
    <dgm:pt modelId="{2E54D584-97BC-4C9B-B828-850592D94348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/>
            <a:t>v2</a:t>
          </a:r>
        </a:p>
      </dgm:t>
    </dgm:pt>
    <dgm:pt modelId="{2C04F0A5-C872-482E-BB10-A437FD435669}" type="parTrans" cxnId="{AC621663-28A9-433E-860A-B50321F78007}">
      <dgm:prSet/>
      <dgm:spPr/>
      <dgm:t>
        <a:bodyPr/>
        <a:lstStyle/>
        <a:p>
          <a:endParaRPr lang="en-US"/>
        </a:p>
      </dgm:t>
    </dgm:pt>
    <dgm:pt modelId="{94C16070-AAE1-400C-A6A4-5FF2F46F765F}" type="sibTrans" cxnId="{AC621663-28A9-433E-860A-B50321F78007}">
      <dgm:prSet/>
      <dgm:spPr/>
      <dgm:t>
        <a:bodyPr/>
        <a:lstStyle/>
        <a:p>
          <a:endParaRPr lang="en-US"/>
        </a:p>
      </dgm:t>
    </dgm:pt>
    <dgm:pt modelId="{D60EF5F6-45E9-4A19-8C43-46B5150EA01E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Final Exam</a:t>
          </a:r>
        </a:p>
      </dgm:t>
    </dgm:pt>
    <dgm:pt modelId="{BD8FB51E-CD0F-4D85-8F1F-365C59379CEA}" type="parTrans" cxnId="{1414B426-926D-4316-990B-278C069CE1D5}">
      <dgm:prSet/>
      <dgm:spPr/>
      <dgm:t>
        <a:bodyPr/>
        <a:lstStyle/>
        <a:p>
          <a:endParaRPr lang="en-US"/>
        </a:p>
      </dgm:t>
    </dgm:pt>
    <dgm:pt modelId="{03B133CF-1D86-46AD-8D9D-49B7E23ABB42}" type="sibTrans" cxnId="{1414B426-926D-4316-990B-278C069CE1D5}">
      <dgm:prSet/>
      <dgm:spPr/>
      <dgm:t>
        <a:bodyPr/>
        <a:lstStyle/>
        <a:p>
          <a:endParaRPr lang="en-US"/>
        </a:p>
      </dgm:t>
    </dgm:pt>
    <dgm:pt modelId="{6BD85703-ED35-4F68-8D1A-F4D840C3FA07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50%</a:t>
          </a:r>
        </a:p>
      </dgm:t>
    </dgm:pt>
    <dgm:pt modelId="{20BEB831-A773-4522-BD16-72448292FD67}" type="parTrans" cxnId="{ACD1312D-9C91-4584-B738-EEEB787189D6}">
      <dgm:prSet/>
      <dgm:spPr/>
      <dgm:t>
        <a:bodyPr/>
        <a:lstStyle/>
        <a:p>
          <a:endParaRPr lang="en-US"/>
        </a:p>
      </dgm:t>
    </dgm:pt>
    <dgm:pt modelId="{5D5E6367-4DF1-4F27-80D0-771F421347FB}" type="sibTrans" cxnId="{ACD1312D-9C91-4584-B738-EEEB787189D6}">
      <dgm:prSet/>
      <dgm:spPr/>
      <dgm:t>
        <a:bodyPr/>
        <a:lstStyle/>
        <a:p>
          <a:endParaRPr lang="en-US"/>
        </a:p>
      </dgm:t>
    </dgm:pt>
    <dgm:pt modelId="{BEAD020A-B485-4891-BD4B-9035BCD0D325}" type="pres">
      <dgm:prSet presAssocID="{A957A2F3-10CF-4F65-8902-F99F0E87DDC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5D63B4-4D2E-4A03-B415-BF29E09FFD5C}" type="pres">
      <dgm:prSet presAssocID="{A957A2F3-10CF-4F65-8902-F99F0E87DDC3}" presName="hierFlow" presStyleCnt="0"/>
      <dgm:spPr/>
    </dgm:pt>
    <dgm:pt modelId="{AE18E89B-78E1-4D4C-8708-E8A810B58348}" type="pres">
      <dgm:prSet presAssocID="{A957A2F3-10CF-4F65-8902-F99F0E87DDC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87BFDC4-BB03-4C94-BCA1-7D89B3DB65BB}" type="pres">
      <dgm:prSet presAssocID="{551F3E3C-423C-43AF-B6A3-0904B15208D2}" presName="Name14" presStyleCnt="0"/>
      <dgm:spPr/>
    </dgm:pt>
    <dgm:pt modelId="{DC1924BB-4EF9-4C2B-AAA9-7A2C9D40C3D4}" type="pres">
      <dgm:prSet presAssocID="{551F3E3C-423C-43AF-B6A3-0904B15208D2}" presName="level1Shape" presStyleLbl="node0" presStyleIdx="0" presStyleCnt="1" custScaleX="255097">
        <dgm:presLayoutVars>
          <dgm:chPref val="3"/>
        </dgm:presLayoutVars>
      </dgm:prSet>
      <dgm:spPr>
        <a:xfrm>
          <a:off x="3438462" y="555"/>
          <a:ext cx="2403712" cy="1094511"/>
        </a:xfrm>
        <a:prstGeom prst="roundRect">
          <a:avLst>
            <a:gd name="adj" fmla="val 10000"/>
          </a:avLst>
        </a:prstGeom>
      </dgm:spPr>
    </dgm:pt>
    <dgm:pt modelId="{23E6674E-2A13-4C7C-A268-F50A77077EEC}" type="pres">
      <dgm:prSet presAssocID="{551F3E3C-423C-43AF-B6A3-0904B15208D2}" presName="hierChild2" presStyleCnt="0"/>
      <dgm:spPr/>
    </dgm:pt>
    <dgm:pt modelId="{37D3FE8F-575B-42C3-A459-615ED6F33040}" type="pres">
      <dgm:prSet presAssocID="{AD14B76B-A7A3-456B-9FE2-3479DC891729}" presName="Name19" presStyleLbl="parChTrans1D2" presStyleIdx="0" presStyleCnt="3"/>
      <dgm:spPr/>
    </dgm:pt>
    <dgm:pt modelId="{0D135504-8383-4DCE-9DB9-9FF4741A4232}" type="pres">
      <dgm:prSet presAssocID="{772DCC3B-09A5-4874-8478-C87A55489D5D}" presName="Name21" presStyleCnt="0"/>
      <dgm:spPr/>
    </dgm:pt>
    <dgm:pt modelId="{40F3502A-3CA2-4DC2-808F-FB3F1E907F93}" type="pres">
      <dgm:prSet presAssocID="{772DCC3B-09A5-4874-8478-C87A55489D5D}" presName="level2Shape" presStyleLbl="node2" presStyleIdx="0" presStyleCnt="3" custScaleX="169454"/>
      <dgm:spPr>
        <a:xfrm>
          <a:off x="351200" y="1532872"/>
          <a:ext cx="1641767" cy="1094511"/>
        </a:xfrm>
        <a:prstGeom prst="roundRect">
          <a:avLst>
            <a:gd name="adj" fmla="val 10000"/>
          </a:avLst>
        </a:prstGeom>
      </dgm:spPr>
    </dgm:pt>
    <dgm:pt modelId="{740CE01D-041C-449C-9F9F-5C2D587ABE4E}" type="pres">
      <dgm:prSet presAssocID="{772DCC3B-09A5-4874-8478-C87A55489D5D}" presName="hierChild3" presStyleCnt="0"/>
      <dgm:spPr/>
    </dgm:pt>
    <dgm:pt modelId="{3CEAEF7D-AC9C-4E7B-8036-39D29844DE8B}" type="pres">
      <dgm:prSet presAssocID="{FEF83640-8097-4A68-9C52-40BBBE212AF9}" presName="Name19" presStyleLbl="parChTrans1D3" presStyleIdx="0" presStyleCnt="4"/>
      <dgm:spPr/>
    </dgm:pt>
    <dgm:pt modelId="{26AD6F7E-80F9-48B0-AFA7-0A4E26941CAF}" type="pres">
      <dgm:prSet presAssocID="{D92A3C31-716F-4F4C-B974-6F469173A323}" presName="Name21" presStyleCnt="0"/>
      <dgm:spPr/>
    </dgm:pt>
    <dgm:pt modelId="{49B255A9-91C6-4459-A7E1-4F3CEA7DFCAD}" type="pres">
      <dgm:prSet presAssocID="{D92A3C31-716F-4F4C-B974-6F469173A323}" presName="level2Shape" presStyleLbl="node3" presStyleIdx="0" presStyleCnt="4"/>
      <dgm:spPr/>
    </dgm:pt>
    <dgm:pt modelId="{3842D9FB-B5F2-4BE4-900D-ED3A4B9BD5F6}" type="pres">
      <dgm:prSet presAssocID="{D92A3C31-716F-4F4C-B974-6F469173A323}" presName="hierChild3" presStyleCnt="0"/>
      <dgm:spPr/>
    </dgm:pt>
    <dgm:pt modelId="{D168F3F7-27F8-4516-B741-BAEFC40B0463}" type="pres">
      <dgm:prSet presAssocID="{5B502EC2-2838-49A2-B2CE-9146A11DA99E}" presName="Name19" presStyleLbl="parChTrans1D2" presStyleIdx="1" presStyleCnt="3"/>
      <dgm:spPr/>
    </dgm:pt>
    <dgm:pt modelId="{047334A6-F2C0-43EF-899C-096B60ACC0CD}" type="pres">
      <dgm:prSet presAssocID="{3CF5FDA5-6D24-4642-AE2B-4F501467A7A3}" presName="Name21" presStyleCnt="0"/>
      <dgm:spPr/>
    </dgm:pt>
    <dgm:pt modelId="{902AEB4B-D864-49A7-B0FE-EDB0FE716A88}" type="pres">
      <dgm:prSet presAssocID="{3CF5FDA5-6D24-4642-AE2B-4F501467A7A3}" presName="level2Shape" presStyleLbl="node2" presStyleIdx="1" presStyleCnt="3" custScaleX="157884"/>
      <dgm:spPr>
        <a:xfrm>
          <a:off x="3148257" y="1613632"/>
          <a:ext cx="1578009" cy="1052006"/>
        </a:xfrm>
        <a:prstGeom prst="roundRect">
          <a:avLst>
            <a:gd name="adj" fmla="val 10000"/>
          </a:avLst>
        </a:prstGeom>
      </dgm:spPr>
    </dgm:pt>
    <dgm:pt modelId="{027B410F-981A-4E30-9795-ADA6046A834F}" type="pres">
      <dgm:prSet presAssocID="{3CF5FDA5-6D24-4642-AE2B-4F501467A7A3}" presName="hierChild3" presStyleCnt="0"/>
      <dgm:spPr/>
    </dgm:pt>
    <dgm:pt modelId="{61F713F5-2E9B-49E6-A1D6-B3BBF1D82333}" type="pres">
      <dgm:prSet presAssocID="{D05B4472-25A1-4BC7-87EA-6EBC5A35A356}" presName="Name19" presStyleLbl="parChTrans1D3" presStyleIdx="1" presStyleCnt="4"/>
      <dgm:spPr/>
    </dgm:pt>
    <dgm:pt modelId="{F09A4AA7-790E-4C80-906A-1E947FF1986F}" type="pres">
      <dgm:prSet presAssocID="{F2AFB919-C323-4C0C-8CBB-27316B45F03A}" presName="Name21" presStyleCnt="0"/>
      <dgm:spPr/>
    </dgm:pt>
    <dgm:pt modelId="{80F99473-5D5D-42F4-8CCB-C9E2D40729C0}" type="pres">
      <dgm:prSet presAssocID="{F2AFB919-C323-4C0C-8CBB-27316B45F03A}" presName="level2Shape" presStyleLbl="node3" presStyleIdx="1" presStyleCnt="4"/>
      <dgm:spPr/>
    </dgm:pt>
    <dgm:pt modelId="{FD3281C1-ACEC-492A-A41E-F6453366B189}" type="pres">
      <dgm:prSet presAssocID="{F2AFB919-C323-4C0C-8CBB-27316B45F03A}" presName="hierChild3" presStyleCnt="0"/>
      <dgm:spPr/>
    </dgm:pt>
    <dgm:pt modelId="{647D55F5-9555-429F-A286-8C26B51A29AD}" type="pres">
      <dgm:prSet presAssocID="{F6A9A16F-7253-4D7A-8E0C-BDAD55DC0FDB}" presName="Name19" presStyleLbl="parChTrans1D2" presStyleIdx="2" presStyleCnt="3"/>
      <dgm:spPr/>
    </dgm:pt>
    <dgm:pt modelId="{BC607E1C-2A5F-40C8-A22E-54AA2941FDB3}" type="pres">
      <dgm:prSet presAssocID="{D578FDAF-5C1F-4CC4-8D0D-6FF5E3680D54}" presName="Name21" presStyleCnt="0"/>
      <dgm:spPr/>
    </dgm:pt>
    <dgm:pt modelId="{D55B8E4F-858B-41EC-8A3B-9BA420B35D11}" type="pres">
      <dgm:prSet presAssocID="{D578FDAF-5C1F-4CC4-8D0D-6FF5E3680D54}" presName="level2Shape" presStyleLbl="node2" presStyleIdx="2" presStyleCnt="3" custScaleX="139836"/>
      <dgm:spPr>
        <a:xfrm>
          <a:off x="8893842" y="1532631"/>
          <a:ext cx="1641957" cy="1094638"/>
        </a:xfrm>
        <a:prstGeom prst="roundRect">
          <a:avLst>
            <a:gd name="adj" fmla="val 10000"/>
          </a:avLst>
        </a:prstGeom>
      </dgm:spPr>
    </dgm:pt>
    <dgm:pt modelId="{B22808A9-F607-40A1-BFE1-C0838FE70726}" type="pres">
      <dgm:prSet presAssocID="{D578FDAF-5C1F-4CC4-8D0D-6FF5E3680D54}" presName="hierChild3" presStyleCnt="0"/>
      <dgm:spPr/>
    </dgm:pt>
    <dgm:pt modelId="{DCB33D3C-E404-4270-890F-4E729C2A28D5}" type="pres">
      <dgm:prSet presAssocID="{49F5A1D0-4AF4-4DF4-AF36-8E80E56E176F}" presName="Name19" presStyleLbl="parChTrans1D3" presStyleIdx="2" presStyleCnt="4"/>
      <dgm:spPr/>
    </dgm:pt>
    <dgm:pt modelId="{5C157640-3656-4402-A7FD-833D841FB6CF}" type="pres">
      <dgm:prSet presAssocID="{85C160DA-8145-4D3F-B20E-5C960E0EE325}" presName="Name21" presStyleCnt="0"/>
      <dgm:spPr/>
    </dgm:pt>
    <dgm:pt modelId="{7B316067-A768-4E10-B78E-CDBDA16D7023}" type="pres">
      <dgm:prSet presAssocID="{85C160DA-8145-4D3F-B20E-5C960E0EE325}" presName="level2Shape" presStyleLbl="node3" presStyleIdx="2" presStyleCnt="4"/>
      <dgm:spPr/>
    </dgm:pt>
    <dgm:pt modelId="{614C5844-6382-42B5-96E5-3BC99E3DEABB}" type="pres">
      <dgm:prSet presAssocID="{85C160DA-8145-4D3F-B20E-5C960E0EE325}" presName="hierChild3" presStyleCnt="0"/>
      <dgm:spPr/>
    </dgm:pt>
    <dgm:pt modelId="{0766F48E-41BF-47CF-95CD-5D951BA4D90C}" type="pres">
      <dgm:prSet presAssocID="{21F737AA-E1DA-433B-B350-228A32D4B671}" presName="Name19" presStyleLbl="parChTrans1D4" presStyleIdx="0" presStyleCnt="6"/>
      <dgm:spPr/>
    </dgm:pt>
    <dgm:pt modelId="{5747180F-FF5B-4B7C-B955-D6774C4EF436}" type="pres">
      <dgm:prSet presAssocID="{D7DB84A4-7A10-4AAC-8C01-947CAC7C65F5}" presName="Name21" presStyleCnt="0"/>
      <dgm:spPr/>
    </dgm:pt>
    <dgm:pt modelId="{964CE4AC-86BB-453F-A2AB-3A3C933349CF}" type="pres">
      <dgm:prSet presAssocID="{D7DB84A4-7A10-4AAC-8C01-947CAC7C65F5}" presName="level2Shape" presStyleLbl="node4" presStyleIdx="0" presStyleCnt="6" custScaleX="177156"/>
      <dgm:spPr/>
    </dgm:pt>
    <dgm:pt modelId="{BDC85B33-EE3D-47F4-8C1B-3661C2C07CE8}" type="pres">
      <dgm:prSet presAssocID="{D7DB84A4-7A10-4AAC-8C01-947CAC7C65F5}" presName="hierChild3" presStyleCnt="0"/>
      <dgm:spPr/>
    </dgm:pt>
    <dgm:pt modelId="{C7908ACC-BA1B-495C-BB2A-C5E7E6DCAD08}" type="pres">
      <dgm:prSet presAssocID="{2AEC7E03-548F-4388-AB58-72A6C863B462}" presName="Name19" presStyleLbl="parChTrans1D4" presStyleIdx="1" presStyleCnt="6"/>
      <dgm:spPr/>
    </dgm:pt>
    <dgm:pt modelId="{708639EF-67D7-4CD4-8FDE-D7A98F1BD092}" type="pres">
      <dgm:prSet presAssocID="{84CE0F82-008B-4B98-8370-CBFA1C5E4974}" presName="Name21" presStyleCnt="0"/>
      <dgm:spPr/>
    </dgm:pt>
    <dgm:pt modelId="{FBD481C6-5E06-4D83-AFAF-96792696E35A}" type="pres">
      <dgm:prSet presAssocID="{84CE0F82-008B-4B98-8370-CBFA1C5E4974}" presName="level2Shape" presStyleLbl="node4" presStyleIdx="1" presStyleCnt="6"/>
      <dgm:spPr/>
    </dgm:pt>
    <dgm:pt modelId="{44C8EDA3-CED6-40CB-BDF0-5AAFA5E29602}" type="pres">
      <dgm:prSet presAssocID="{84CE0F82-008B-4B98-8370-CBFA1C5E4974}" presName="hierChild3" presStyleCnt="0"/>
      <dgm:spPr/>
    </dgm:pt>
    <dgm:pt modelId="{F0FF9F04-F6E6-4824-AAC1-EF49ECCEA0C9}" type="pres">
      <dgm:prSet presAssocID="{2293D3AB-8E8E-4FDD-A6C9-031188D82E46}" presName="Name19" presStyleLbl="parChTrans1D4" presStyleIdx="2" presStyleCnt="6"/>
      <dgm:spPr/>
    </dgm:pt>
    <dgm:pt modelId="{FBD156A9-5937-4A68-92EB-E363D5B2D6EA}" type="pres">
      <dgm:prSet presAssocID="{8C296816-E0E6-4908-9ABB-9F7AD9B520F0}" presName="Name21" presStyleCnt="0"/>
      <dgm:spPr/>
    </dgm:pt>
    <dgm:pt modelId="{25CFB5E5-DD87-4708-94B7-59B5726FB92F}" type="pres">
      <dgm:prSet presAssocID="{8C296816-E0E6-4908-9ABB-9F7AD9B520F0}" presName="level2Shape" presStyleLbl="node4" presStyleIdx="2" presStyleCnt="6" custScaleX="133100"/>
      <dgm:spPr/>
    </dgm:pt>
    <dgm:pt modelId="{D5A9E613-127D-444F-8DA0-5D2184EFEDE4}" type="pres">
      <dgm:prSet presAssocID="{8C296816-E0E6-4908-9ABB-9F7AD9B520F0}" presName="hierChild3" presStyleCnt="0"/>
      <dgm:spPr/>
    </dgm:pt>
    <dgm:pt modelId="{BE250766-FD28-41FF-B4E1-102CA3D0D816}" type="pres">
      <dgm:prSet presAssocID="{8A350A7A-C35A-47CB-9EAC-9D1D0462C2F9}" presName="Name19" presStyleLbl="parChTrans1D4" presStyleIdx="3" presStyleCnt="6"/>
      <dgm:spPr/>
    </dgm:pt>
    <dgm:pt modelId="{FCBB6776-FDF6-4787-B2D7-B360D60C7908}" type="pres">
      <dgm:prSet presAssocID="{1E5C0ABB-D525-436F-8EC9-B63ED690B202}" presName="Name21" presStyleCnt="0"/>
      <dgm:spPr/>
    </dgm:pt>
    <dgm:pt modelId="{3DCC82E8-42FE-4FCB-AE05-4169B181367C}" type="pres">
      <dgm:prSet presAssocID="{1E5C0ABB-D525-436F-8EC9-B63ED690B202}" presName="level2Shape" presStyleLbl="node4" presStyleIdx="3" presStyleCnt="6"/>
      <dgm:spPr/>
    </dgm:pt>
    <dgm:pt modelId="{8DAD665C-7AA8-4644-8E95-3C05E4C84BA3}" type="pres">
      <dgm:prSet presAssocID="{1E5C0ABB-D525-436F-8EC9-B63ED690B202}" presName="hierChild3" presStyleCnt="0"/>
      <dgm:spPr/>
    </dgm:pt>
    <dgm:pt modelId="{E1C110EC-09E9-487C-8955-13959E327E83}" type="pres">
      <dgm:prSet presAssocID="{2C04F0A5-C872-482E-BB10-A437FD435669}" presName="Name19" presStyleLbl="parChTrans1D3" presStyleIdx="3" presStyleCnt="4"/>
      <dgm:spPr/>
    </dgm:pt>
    <dgm:pt modelId="{0185519B-6139-4C94-B7CE-DCF38EACAFA2}" type="pres">
      <dgm:prSet presAssocID="{2E54D584-97BC-4C9B-B828-850592D94348}" presName="Name21" presStyleCnt="0"/>
      <dgm:spPr/>
    </dgm:pt>
    <dgm:pt modelId="{317368FB-73B9-479B-900B-5905AA680DD2}" type="pres">
      <dgm:prSet presAssocID="{2E54D584-97BC-4C9B-B828-850592D94348}" presName="level2Shape" presStyleLbl="node3" presStyleIdx="3" presStyleCnt="4"/>
      <dgm:spPr/>
    </dgm:pt>
    <dgm:pt modelId="{F2136F01-48B0-49F4-BCE3-3DF7879B503F}" type="pres">
      <dgm:prSet presAssocID="{2E54D584-97BC-4C9B-B828-850592D94348}" presName="hierChild3" presStyleCnt="0"/>
      <dgm:spPr/>
    </dgm:pt>
    <dgm:pt modelId="{5D374E42-6EC0-412C-B462-2782372E1FE2}" type="pres">
      <dgm:prSet presAssocID="{BD8FB51E-CD0F-4D85-8F1F-365C59379CEA}" presName="Name19" presStyleLbl="parChTrans1D4" presStyleIdx="4" presStyleCnt="6"/>
      <dgm:spPr/>
    </dgm:pt>
    <dgm:pt modelId="{E923C4F1-048B-497B-88F5-0E0869172327}" type="pres">
      <dgm:prSet presAssocID="{D60EF5F6-45E9-4A19-8C43-46B5150EA01E}" presName="Name21" presStyleCnt="0"/>
      <dgm:spPr/>
    </dgm:pt>
    <dgm:pt modelId="{FDA03BBB-351D-4F0E-B375-3BF62DFDF720}" type="pres">
      <dgm:prSet presAssocID="{D60EF5F6-45E9-4A19-8C43-46B5150EA01E}" presName="level2Shape" presStyleLbl="node4" presStyleIdx="4" presStyleCnt="6" custScaleX="146410"/>
      <dgm:spPr/>
    </dgm:pt>
    <dgm:pt modelId="{3D7E9005-7472-4BA8-816E-934B4EB7E9AE}" type="pres">
      <dgm:prSet presAssocID="{D60EF5F6-45E9-4A19-8C43-46B5150EA01E}" presName="hierChild3" presStyleCnt="0"/>
      <dgm:spPr/>
    </dgm:pt>
    <dgm:pt modelId="{F2E5909E-EA80-41FE-9DCA-A312B23CE0B1}" type="pres">
      <dgm:prSet presAssocID="{20BEB831-A773-4522-BD16-72448292FD67}" presName="Name19" presStyleLbl="parChTrans1D4" presStyleIdx="5" presStyleCnt="6"/>
      <dgm:spPr/>
    </dgm:pt>
    <dgm:pt modelId="{D08D7141-6BF1-4F6B-81AC-2D7168990748}" type="pres">
      <dgm:prSet presAssocID="{6BD85703-ED35-4F68-8D1A-F4D840C3FA07}" presName="Name21" presStyleCnt="0"/>
      <dgm:spPr/>
    </dgm:pt>
    <dgm:pt modelId="{91DD167E-EB81-49B4-B579-952595E95D3B}" type="pres">
      <dgm:prSet presAssocID="{6BD85703-ED35-4F68-8D1A-F4D840C3FA07}" presName="level2Shape" presStyleLbl="node4" presStyleIdx="5" presStyleCnt="6"/>
      <dgm:spPr/>
    </dgm:pt>
    <dgm:pt modelId="{A2699A24-2D35-4D8D-9F3C-83554C79F487}" type="pres">
      <dgm:prSet presAssocID="{6BD85703-ED35-4F68-8D1A-F4D840C3FA07}" presName="hierChild3" presStyleCnt="0"/>
      <dgm:spPr/>
    </dgm:pt>
    <dgm:pt modelId="{569F3011-F706-4701-833C-026D25F4C3F5}" type="pres">
      <dgm:prSet presAssocID="{A957A2F3-10CF-4F65-8902-F99F0E87DDC3}" presName="bgShapesFlow" presStyleCnt="0"/>
      <dgm:spPr/>
    </dgm:pt>
  </dgm:ptLst>
  <dgm:cxnLst>
    <dgm:cxn modelId="{39C92D02-5705-4CF8-BD09-66A2962E03E5}" srcId="{551F3E3C-423C-43AF-B6A3-0904B15208D2}" destId="{772DCC3B-09A5-4874-8478-C87A55489D5D}" srcOrd="0" destOrd="0" parTransId="{AD14B76B-A7A3-456B-9FE2-3479DC891729}" sibTransId="{C1C2E0E0-0D77-4D99-824F-BB2D4312B3BA}"/>
    <dgm:cxn modelId="{A2B3D310-69DC-44AE-AD07-C513D052FBBF}" type="presOf" srcId="{3CF5FDA5-6D24-4642-AE2B-4F501467A7A3}" destId="{902AEB4B-D864-49A7-B0FE-EDB0FE716A88}" srcOrd="0" destOrd="0" presId="urn:microsoft.com/office/officeart/2005/8/layout/hierarchy6"/>
    <dgm:cxn modelId="{1975921B-B703-4AC0-8D5F-6FA22F984D47}" type="presOf" srcId="{A957A2F3-10CF-4F65-8902-F99F0E87DDC3}" destId="{BEAD020A-B485-4891-BD4B-9035BCD0D325}" srcOrd="0" destOrd="0" presId="urn:microsoft.com/office/officeart/2005/8/layout/hierarchy6"/>
    <dgm:cxn modelId="{67364122-8F89-4E02-BBD4-BA6D364614BD}" srcId="{D7DB84A4-7A10-4AAC-8C01-947CAC7C65F5}" destId="{84CE0F82-008B-4B98-8370-CBFA1C5E4974}" srcOrd="0" destOrd="0" parTransId="{2AEC7E03-548F-4388-AB58-72A6C863B462}" sibTransId="{908083FE-8ECC-41FD-B40C-9535826A2DD8}"/>
    <dgm:cxn modelId="{829B7124-AC38-4F9F-B97E-41D8840C9F17}" type="presOf" srcId="{551F3E3C-423C-43AF-B6A3-0904B15208D2}" destId="{DC1924BB-4EF9-4C2B-AAA9-7A2C9D40C3D4}" srcOrd="0" destOrd="0" presId="urn:microsoft.com/office/officeart/2005/8/layout/hierarchy6"/>
    <dgm:cxn modelId="{1414B426-926D-4316-990B-278C069CE1D5}" srcId="{2E54D584-97BC-4C9B-B828-850592D94348}" destId="{D60EF5F6-45E9-4A19-8C43-46B5150EA01E}" srcOrd="0" destOrd="0" parTransId="{BD8FB51E-CD0F-4D85-8F1F-365C59379CEA}" sibTransId="{03B133CF-1D86-46AD-8D9D-49B7E23ABB42}"/>
    <dgm:cxn modelId="{0F00E028-5521-48A2-ADA9-D9D2207833F7}" type="presOf" srcId="{6BD85703-ED35-4F68-8D1A-F4D840C3FA07}" destId="{91DD167E-EB81-49B4-B579-952595E95D3B}" srcOrd="0" destOrd="0" presId="urn:microsoft.com/office/officeart/2005/8/layout/hierarchy6"/>
    <dgm:cxn modelId="{8F93F22B-CBEF-4B0F-B1BC-D8871389D738}" type="presOf" srcId="{84CE0F82-008B-4B98-8370-CBFA1C5E4974}" destId="{FBD481C6-5E06-4D83-AFAF-96792696E35A}" srcOrd="0" destOrd="0" presId="urn:microsoft.com/office/officeart/2005/8/layout/hierarchy6"/>
    <dgm:cxn modelId="{ACD1312D-9C91-4584-B738-EEEB787189D6}" srcId="{D60EF5F6-45E9-4A19-8C43-46B5150EA01E}" destId="{6BD85703-ED35-4F68-8D1A-F4D840C3FA07}" srcOrd="0" destOrd="0" parTransId="{20BEB831-A773-4522-BD16-72448292FD67}" sibTransId="{5D5E6367-4DF1-4F27-80D0-771F421347FB}"/>
    <dgm:cxn modelId="{7B25AE33-3AD3-42A2-9383-12408AC81B22}" srcId="{772DCC3B-09A5-4874-8478-C87A55489D5D}" destId="{D92A3C31-716F-4F4C-B974-6F469173A323}" srcOrd="0" destOrd="0" parTransId="{FEF83640-8097-4A68-9C52-40BBBE212AF9}" sibTransId="{3A9F63B1-C06A-4DC4-AAE9-2B4AF7834A6B}"/>
    <dgm:cxn modelId="{A3DD1334-C9E9-4863-AC97-B1E051E4BE3F}" type="presOf" srcId="{2293D3AB-8E8E-4FDD-A6C9-031188D82E46}" destId="{F0FF9F04-F6E6-4824-AAC1-EF49ECCEA0C9}" srcOrd="0" destOrd="0" presId="urn:microsoft.com/office/officeart/2005/8/layout/hierarchy6"/>
    <dgm:cxn modelId="{91598534-56A1-4C7A-8FAE-3AF45BD58B72}" type="presOf" srcId="{85C160DA-8145-4D3F-B20E-5C960E0EE325}" destId="{7B316067-A768-4E10-B78E-CDBDA16D7023}" srcOrd="0" destOrd="0" presId="urn:microsoft.com/office/officeart/2005/8/layout/hierarchy6"/>
    <dgm:cxn modelId="{6887E83C-2257-471C-A73F-FA8A7AD5C016}" srcId="{85C160DA-8145-4D3F-B20E-5C960E0EE325}" destId="{D7DB84A4-7A10-4AAC-8C01-947CAC7C65F5}" srcOrd="0" destOrd="0" parTransId="{21F737AA-E1DA-433B-B350-228A32D4B671}" sibTransId="{65CEF2A3-3548-4F12-8C4E-0F1C816F855C}"/>
    <dgm:cxn modelId="{AC621663-28A9-433E-860A-B50321F78007}" srcId="{D578FDAF-5C1F-4CC4-8D0D-6FF5E3680D54}" destId="{2E54D584-97BC-4C9B-B828-850592D94348}" srcOrd="1" destOrd="0" parTransId="{2C04F0A5-C872-482E-BB10-A437FD435669}" sibTransId="{94C16070-AAE1-400C-A6A4-5FF2F46F765F}"/>
    <dgm:cxn modelId="{B8E5AF66-91D4-479C-9994-3DAD581969BA}" type="presOf" srcId="{BD8FB51E-CD0F-4D85-8F1F-365C59379CEA}" destId="{5D374E42-6EC0-412C-B462-2782372E1FE2}" srcOrd="0" destOrd="0" presId="urn:microsoft.com/office/officeart/2005/8/layout/hierarchy6"/>
    <dgm:cxn modelId="{87A14A69-9EEB-4F6A-A8A7-284F91187BA2}" type="presOf" srcId="{49F5A1D0-4AF4-4DF4-AF36-8E80E56E176F}" destId="{DCB33D3C-E404-4270-890F-4E729C2A28D5}" srcOrd="0" destOrd="0" presId="urn:microsoft.com/office/officeart/2005/8/layout/hierarchy6"/>
    <dgm:cxn modelId="{2C78196A-3CD5-4FCC-9F3A-D7C6A2E6F39C}" srcId="{D578FDAF-5C1F-4CC4-8D0D-6FF5E3680D54}" destId="{85C160DA-8145-4D3F-B20E-5C960E0EE325}" srcOrd="0" destOrd="0" parTransId="{49F5A1D0-4AF4-4DF4-AF36-8E80E56E176F}" sibTransId="{00FE49B6-A2DA-4A3A-98BF-30D223053BFE}"/>
    <dgm:cxn modelId="{BF79854A-2A06-4E61-BAFE-82B10B979300}" type="presOf" srcId="{1E5C0ABB-D525-436F-8EC9-B63ED690B202}" destId="{3DCC82E8-42FE-4FCB-AE05-4169B181367C}" srcOrd="0" destOrd="0" presId="urn:microsoft.com/office/officeart/2005/8/layout/hierarchy6"/>
    <dgm:cxn modelId="{6180834D-EA40-49D9-A13B-BA74FD022AD6}" type="presOf" srcId="{D92A3C31-716F-4F4C-B974-6F469173A323}" destId="{49B255A9-91C6-4459-A7E1-4F3CEA7DFCAD}" srcOrd="0" destOrd="0" presId="urn:microsoft.com/office/officeart/2005/8/layout/hierarchy6"/>
    <dgm:cxn modelId="{03AE2575-4B94-43C8-9C1D-911C771ED458}" srcId="{85C160DA-8145-4D3F-B20E-5C960E0EE325}" destId="{8C296816-E0E6-4908-9ABB-9F7AD9B520F0}" srcOrd="1" destOrd="0" parTransId="{2293D3AB-8E8E-4FDD-A6C9-031188D82E46}" sibTransId="{C3BBD530-6030-4197-830E-FB6E316DA4C6}"/>
    <dgm:cxn modelId="{3AB03579-B82B-498D-BA5A-A52E1D6D3F18}" type="presOf" srcId="{D05B4472-25A1-4BC7-87EA-6EBC5A35A356}" destId="{61F713F5-2E9B-49E6-A1D6-B3BBF1D82333}" srcOrd="0" destOrd="0" presId="urn:microsoft.com/office/officeart/2005/8/layout/hierarchy6"/>
    <dgm:cxn modelId="{9AD3F081-6F7B-430F-A7A0-1BAF6E9C99C6}" type="presOf" srcId="{2C04F0A5-C872-482E-BB10-A437FD435669}" destId="{E1C110EC-09E9-487C-8955-13959E327E83}" srcOrd="0" destOrd="0" presId="urn:microsoft.com/office/officeart/2005/8/layout/hierarchy6"/>
    <dgm:cxn modelId="{58ABA387-A200-44AB-ACDA-D213382E63C7}" type="presOf" srcId="{2AEC7E03-548F-4388-AB58-72A6C863B462}" destId="{C7908ACC-BA1B-495C-BB2A-C5E7E6DCAD08}" srcOrd="0" destOrd="0" presId="urn:microsoft.com/office/officeart/2005/8/layout/hierarchy6"/>
    <dgm:cxn modelId="{82636E93-8E4F-4163-8E6D-08201B289E0B}" type="presOf" srcId="{FEF83640-8097-4A68-9C52-40BBBE212AF9}" destId="{3CEAEF7D-AC9C-4E7B-8036-39D29844DE8B}" srcOrd="0" destOrd="0" presId="urn:microsoft.com/office/officeart/2005/8/layout/hierarchy6"/>
    <dgm:cxn modelId="{57DB9D94-54D5-4E53-8031-2694606A560F}" type="presOf" srcId="{20BEB831-A773-4522-BD16-72448292FD67}" destId="{F2E5909E-EA80-41FE-9DCA-A312B23CE0B1}" srcOrd="0" destOrd="0" presId="urn:microsoft.com/office/officeart/2005/8/layout/hierarchy6"/>
    <dgm:cxn modelId="{83D1CF9A-26D3-47AB-A5EB-98AF6D7B64AF}" srcId="{551F3E3C-423C-43AF-B6A3-0904B15208D2}" destId="{3CF5FDA5-6D24-4642-AE2B-4F501467A7A3}" srcOrd="1" destOrd="0" parTransId="{5B502EC2-2838-49A2-B2CE-9146A11DA99E}" sibTransId="{9A331574-C5C0-4863-A1F0-F64BA864B717}"/>
    <dgm:cxn modelId="{43C589A5-B824-46BA-936B-7D57181B3F42}" srcId="{3CF5FDA5-6D24-4642-AE2B-4F501467A7A3}" destId="{F2AFB919-C323-4C0C-8CBB-27316B45F03A}" srcOrd="0" destOrd="0" parTransId="{D05B4472-25A1-4BC7-87EA-6EBC5A35A356}" sibTransId="{1D6EC143-72E1-47E4-B2F9-A91B3B207631}"/>
    <dgm:cxn modelId="{AB4F90A5-EAAE-4734-AE6B-116C8806360B}" type="presOf" srcId="{AD14B76B-A7A3-456B-9FE2-3479DC891729}" destId="{37D3FE8F-575B-42C3-A459-615ED6F33040}" srcOrd="0" destOrd="0" presId="urn:microsoft.com/office/officeart/2005/8/layout/hierarchy6"/>
    <dgm:cxn modelId="{769F62AA-DD46-4C95-8AF9-083EF3385EF7}" srcId="{A957A2F3-10CF-4F65-8902-F99F0E87DDC3}" destId="{551F3E3C-423C-43AF-B6A3-0904B15208D2}" srcOrd="0" destOrd="0" parTransId="{CEDC6EF5-B6A9-46F0-AFC0-5B278C053B09}" sibTransId="{B449203B-8B09-4EEE-91CC-879FD846C636}"/>
    <dgm:cxn modelId="{832AD1B5-6999-4A3B-882F-6EC2563F3D5C}" type="presOf" srcId="{D578FDAF-5C1F-4CC4-8D0D-6FF5E3680D54}" destId="{D55B8E4F-858B-41EC-8A3B-9BA420B35D11}" srcOrd="0" destOrd="0" presId="urn:microsoft.com/office/officeart/2005/8/layout/hierarchy6"/>
    <dgm:cxn modelId="{C231E5BF-ED6D-48C0-90AF-CB062EA0BC93}" type="presOf" srcId="{F2AFB919-C323-4C0C-8CBB-27316B45F03A}" destId="{80F99473-5D5D-42F4-8CCB-C9E2D40729C0}" srcOrd="0" destOrd="0" presId="urn:microsoft.com/office/officeart/2005/8/layout/hierarchy6"/>
    <dgm:cxn modelId="{B43C7CC1-3A0E-41FB-89D8-DE13F0D87343}" type="presOf" srcId="{8C296816-E0E6-4908-9ABB-9F7AD9B520F0}" destId="{25CFB5E5-DD87-4708-94B7-59B5726FB92F}" srcOrd="0" destOrd="0" presId="urn:microsoft.com/office/officeart/2005/8/layout/hierarchy6"/>
    <dgm:cxn modelId="{E13ED0C1-C36A-43B4-907F-AC839EE63576}" type="presOf" srcId="{772DCC3B-09A5-4874-8478-C87A55489D5D}" destId="{40F3502A-3CA2-4DC2-808F-FB3F1E907F93}" srcOrd="0" destOrd="0" presId="urn:microsoft.com/office/officeart/2005/8/layout/hierarchy6"/>
    <dgm:cxn modelId="{43506DD0-3821-4DA1-BD72-4C294F5866F5}" type="presOf" srcId="{5B502EC2-2838-49A2-B2CE-9146A11DA99E}" destId="{D168F3F7-27F8-4516-B741-BAEFC40B0463}" srcOrd="0" destOrd="0" presId="urn:microsoft.com/office/officeart/2005/8/layout/hierarchy6"/>
    <dgm:cxn modelId="{64B6F4DA-9595-4F78-BE4E-6F6E7AA4A33D}" type="presOf" srcId="{D7DB84A4-7A10-4AAC-8C01-947CAC7C65F5}" destId="{964CE4AC-86BB-453F-A2AB-3A3C933349CF}" srcOrd="0" destOrd="0" presId="urn:microsoft.com/office/officeart/2005/8/layout/hierarchy6"/>
    <dgm:cxn modelId="{9F2341DF-CDC2-450F-996F-3FC82AD32F78}" srcId="{551F3E3C-423C-43AF-B6A3-0904B15208D2}" destId="{D578FDAF-5C1F-4CC4-8D0D-6FF5E3680D54}" srcOrd="2" destOrd="0" parTransId="{F6A9A16F-7253-4D7A-8E0C-BDAD55DC0FDB}" sibTransId="{2A5C66D5-D50E-49C0-9CE4-F7C0E3B4C2DB}"/>
    <dgm:cxn modelId="{CAAC94DF-61F7-4DD0-866C-6911A38C8DA9}" type="presOf" srcId="{8A350A7A-C35A-47CB-9EAC-9D1D0462C2F9}" destId="{BE250766-FD28-41FF-B4E1-102CA3D0D816}" srcOrd="0" destOrd="0" presId="urn:microsoft.com/office/officeart/2005/8/layout/hierarchy6"/>
    <dgm:cxn modelId="{55BAD4E7-FDF7-4315-ACA7-65B4D16D174C}" type="presOf" srcId="{2E54D584-97BC-4C9B-B828-850592D94348}" destId="{317368FB-73B9-479B-900B-5905AA680DD2}" srcOrd="0" destOrd="0" presId="urn:microsoft.com/office/officeart/2005/8/layout/hierarchy6"/>
    <dgm:cxn modelId="{149771EA-DE5D-4C13-A483-3CE43BFB9DE9}" srcId="{8C296816-E0E6-4908-9ABB-9F7AD9B520F0}" destId="{1E5C0ABB-D525-436F-8EC9-B63ED690B202}" srcOrd="0" destOrd="0" parTransId="{8A350A7A-C35A-47CB-9EAC-9D1D0462C2F9}" sibTransId="{F381551D-C1F9-464A-9863-8BC825B906AE}"/>
    <dgm:cxn modelId="{22DABBEE-416A-4747-B45F-AE16C1F17793}" type="presOf" srcId="{F6A9A16F-7253-4D7A-8E0C-BDAD55DC0FDB}" destId="{647D55F5-9555-429F-A286-8C26B51A29AD}" srcOrd="0" destOrd="0" presId="urn:microsoft.com/office/officeart/2005/8/layout/hierarchy6"/>
    <dgm:cxn modelId="{8991F4F3-80BD-42AC-801E-1C116A54052E}" type="presOf" srcId="{D60EF5F6-45E9-4A19-8C43-46B5150EA01E}" destId="{FDA03BBB-351D-4F0E-B375-3BF62DFDF720}" srcOrd="0" destOrd="0" presId="urn:microsoft.com/office/officeart/2005/8/layout/hierarchy6"/>
    <dgm:cxn modelId="{C9F56BFF-BCCF-4879-A66A-19D64699E890}" type="presOf" srcId="{21F737AA-E1DA-433B-B350-228A32D4B671}" destId="{0766F48E-41BF-47CF-95CD-5D951BA4D90C}" srcOrd="0" destOrd="0" presId="urn:microsoft.com/office/officeart/2005/8/layout/hierarchy6"/>
    <dgm:cxn modelId="{8CACA7B2-DC05-4E9E-9D87-D3A78366055E}" type="presParOf" srcId="{BEAD020A-B485-4891-BD4B-9035BCD0D325}" destId="{FB5D63B4-4D2E-4A03-B415-BF29E09FFD5C}" srcOrd="0" destOrd="0" presId="urn:microsoft.com/office/officeart/2005/8/layout/hierarchy6"/>
    <dgm:cxn modelId="{B1D25CFD-C85D-4FEA-8625-BCCCC5075C5F}" type="presParOf" srcId="{FB5D63B4-4D2E-4A03-B415-BF29E09FFD5C}" destId="{AE18E89B-78E1-4D4C-8708-E8A810B58348}" srcOrd="0" destOrd="0" presId="urn:microsoft.com/office/officeart/2005/8/layout/hierarchy6"/>
    <dgm:cxn modelId="{092DC7A9-D5B3-4312-B10A-FD27C191ED09}" type="presParOf" srcId="{AE18E89B-78E1-4D4C-8708-E8A810B58348}" destId="{787BFDC4-BB03-4C94-BCA1-7D89B3DB65BB}" srcOrd="0" destOrd="0" presId="urn:microsoft.com/office/officeart/2005/8/layout/hierarchy6"/>
    <dgm:cxn modelId="{190F9C72-E212-4D6D-B02F-5A1A19CF8DE0}" type="presParOf" srcId="{787BFDC4-BB03-4C94-BCA1-7D89B3DB65BB}" destId="{DC1924BB-4EF9-4C2B-AAA9-7A2C9D40C3D4}" srcOrd="0" destOrd="0" presId="urn:microsoft.com/office/officeart/2005/8/layout/hierarchy6"/>
    <dgm:cxn modelId="{0800C5C0-84D7-4CC5-BEAD-1E162230C0DE}" type="presParOf" srcId="{787BFDC4-BB03-4C94-BCA1-7D89B3DB65BB}" destId="{23E6674E-2A13-4C7C-A268-F50A77077EEC}" srcOrd="1" destOrd="0" presId="urn:microsoft.com/office/officeart/2005/8/layout/hierarchy6"/>
    <dgm:cxn modelId="{38F6EDA4-C57A-4E78-93E6-59D6C8A9DB80}" type="presParOf" srcId="{23E6674E-2A13-4C7C-A268-F50A77077EEC}" destId="{37D3FE8F-575B-42C3-A459-615ED6F33040}" srcOrd="0" destOrd="0" presId="urn:microsoft.com/office/officeart/2005/8/layout/hierarchy6"/>
    <dgm:cxn modelId="{9C984948-6069-4540-B7AE-B406C3D08D72}" type="presParOf" srcId="{23E6674E-2A13-4C7C-A268-F50A77077EEC}" destId="{0D135504-8383-4DCE-9DB9-9FF4741A4232}" srcOrd="1" destOrd="0" presId="urn:microsoft.com/office/officeart/2005/8/layout/hierarchy6"/>
    <dgm:cxn modelId="{ED9EFEA3-8CC0-4286-B509-FAED9BFAD397}" type="presParOf" srcId="{0D135504-8383-4DCE-9DB9-9FF4741A4232}" destId="{40F3502A-3CA2-4DC2-808F-FB3F1E907F93}" srcOrd="0" destOrd="0" presId="urn:microsoft.com/office/officeart/2005/8/layout/hierarchy6"/>
    <dgm:cxn modelId="{0906A74C-800E-42E6-B009-6ADF784E5028}" type="presParOf" srcId="{0D135504-8383-4DCE-9DB9-9FF4741A4232}" destId="{740CE01D-041C-449C-9F9F-5C2D587ABE4E}" srcOrd="1" destOrd="0" presId="urn:microsoft.com/office/officeart/2005/8/layout/hierarchy6"/>
    <dgm:cxn modelId="{850A2848-1594-4EC7-B5CE-021AA48B099E}" type="presParOf" srcId="{740CE01D-041C-449C-9F9F-5C2D587ABE4E}" destId="{3CEAEF7D-AC9C-4E7B-8036-39D29844DE8B}" srcOrd="0" destOrd="0" presId="urn:microsoft.com/office/officeart/2005/8/layout/hierarchy6"/>
    <dgm:cxn modelId="{55769526-67C0-4B4C-B711-FA6FF4C500E5}" type="presParOf" srcId="{740CE01D-041C-449C-9F9F-5C2D587ABE4E}" destId="{26AD6F7E-80F9-48B0-AFA7-0A4E26941CAF}" srcOrd="1" destOrd="0" presId="urn:microsoft.com/office/officeart/2005/8/layout/hierarchy6"/>
    <dgm:cxn modelId="{A168A293-F13D-4C81-8012-2B7D295ABBE8}" type="presParOf" srcId="{26AD6F7E-80F9-48B0-AFA7-0A4E26941CAF}" destId="{49B255A9-91C6-4459-A7E1-4F3CEA7DFCAD}" srcOrd="0" destOrd="0" presId="urn:microsoft.com/office/officeart/2005/8/layout/hierarchy6"/>
    <dgm:cxn modelId="{B2074C99-65DC-4AB7-8EE3-86FD96AB272D}" type="presParOf" srcId="{26AD6F7E-80F9-48B0-AFA7-0A4E26941CAF}" destId="{3842D9FB-B5F2-4BE4-900D-ED3A4B9BD5F6}" srcOrd="1" destOrd="0" presId="urn:microsoft.com/office/officeart/2005/8/layout/hierarchy6"/>
    <dgm:cxn modelId="{4A4AB0B9-9D81-4ED3-8BAB-2ACA740715E9}" type="presParOf" srcId="{23E6674E-2A13-4C7C-A268-F50A77077EEC}" destId="{D168F3F7-27F8-4516-B741-BAEFC40B0463}" srcOrd="2" destOrd="0" presId="urn:microsoft.com/office/officeart/2005/8/layout/hierarchy6"/>
    <dgm:cxn modelId="{A5F2438D-2F54-4781-A414-98A0979A1E43}" type="presParOf" srcId="{23E6674E-2A13-4C7C-A268-F50A77077EEC}" destId="{047334A6-F2C0-43EF-899C-096B60ACC0CD}" srcOrd="3" destOrd="0" presId="urn:microsoft.com/office/officeart/2005/8/layout/hierarchy6"/>
    <dgm:cxn modelId="{75B5E8F3-1127-48D5-B940-F95F1F27CC45}" type="presParOf" srcId="{047334A6-F2C0-43EF-899C-096B60ACC0CD}" destId="{902AEB4B-D864-49A7-B0FE-EDB0FE716A88}" srcOrd="0" destOrd="0" presId="urn:microsoft.com/office/officeart/2005/8/layout/hierarchy6"/>
    <dgm:cxn modelId="{D9AC5662-B3E2-424B-B408-2A0374C2DFBA}" type="presParOf" srcId="{047334A6-F2C0-43EF-899C-096B60ACC0CD}" destId="{027B410F-981A-4E30-9795-ADA6046A834F}" srcOrd="1" destOrd="0" presId="urn:microsoft.com/office/officeart/2005/8/layout/hierarchy6"/>
    <dgm:cxn modelId="{918B0E30-4E28-4884-B329-35FD002237CD}" type="presParOf" srcId="{027B410F-981A-4E30-9795-ADA6046A834F}" destId="{61F713F5-2E9B-49E6-A1D6-B3BBF1D82333}" srcOrd="0" destOrd="0" presId="urn:microsoft.com/office/officeart/2005/8/layout/hierarchy6"/>
    <dgm:cxn modelId="{64D7690D-9941-4D96-80E4-D18E514B9A0E}" type="presParOf" srcId="{027B410F-981A-4E30-9795-ADA6046A834F}" destId="{F09A4AA7-790E-4C80-906A-1E947FF1986F}" srcOrd="1" destOrd="0" presId="urn:microsoft.com/office/officeart/2005/8/layout/hierarchy6"/>
    <dgm:cxn modelId="{CA301109-7DAA-44A8-B501-7A96357A6B68}" type="presParOf" srcId="{F09A4AA7-790E-4C80-906A-1E947FF1986F}" destId="{80F99473-5D5D-42F4-8CCB-C9E2D40729C0}" srcOrd="0" destOrd="0" presId="urn:microsoft.com/office/officeart/2005/8/layout/hierarchy6"/>
    <dgm:cxn modelId="{911F03C7-B4C3-4543-98F7-1001342EFB76}" type="presParOf" srcId="{F09A4AA7-790E-4C80-906A-1E947FF1986F}" destId="{FD3281C1-ACEC-492A-A41E-F6453366B189}" srcOrd="1" destOrd="0" presId="urn:microsoft.com/office/officeart/2005/8/layout/hierarchy6"/>
    <dgm:cxn modelId="{76D61BB7-EB25-4AE6-823C-FDAFCA1CAC98}" type="presParOf" srcId="{23E6674E-2A13-4C7C-A268-F50A77077EEC}" destId="{647D55F5-9555-429F-A286-8C26B51A29AD}" srcOrd="4" destOrd="0" presId="urn:microsoft.com/office/officeart/2005/8/layout/hierarchy6"/>
    <dgm:cxn modelId="{A362BF08-7678-46FB-A128-B0F287DB1EB8}" type="presParOf" srcId="{23E6674E-2A13-4C7C-A268-F50A77077EEC}" destId="{BC607E1C-2A5F-40C8-A22E-54AA2941FDB3}" srcOrd="5" destOrd="0" presId="urn:microsoft.com/office/officeart/2005/8/layout/hierarchy6"/>
    <dgm:cxn modelId="{FF507B67-A827-4A32-8EB9-A944EBED630C}" type="presParOf" srcId="{BC607E1C-2A5F-40C8-A22E-54AA2941FDB3}" destId="{D55B8E4F-858B-41EC-8A3B-9BA420B35D11}" srcOrd="0" destOrd="0" presId="urn:microsoft.com/office/officeart/2005/8/layout/hierarchy6"/>
    <dgm:cxn modelId="{64236B82-88AB-4AFB-8058-EF86787E663D}" type="presParOf" srcId="{BC607E1C-2A5F-40C8-A22E-54AA2941FDB3}" destId="{B22808A9-F607-40A1-BFE1-C0838FE70726}" srcOrd="1" destOrd="0" presId="urn:microsoft.com/office/officeart/2005/8/layout/hierarchy6"/>
    <dgm:cxn modelId="{6F4CAB02-4557-4116-886E-759926967195}" type="presParOf" srcId="{B22808A9-F607-40A1-BFE1-C0838FE70726}" destId="{DCB33D3C-E404-4270-890F-4E729C2A28D5}" srcOrd="0" destOrd="0" presId="urn:microsoft.com/office/officeart/2005/8/layout/hierarchy6"/>
    <dgm:cxn modelId="{E36B2D56-E3A7-45D6-B550-37727C07C6A4}" type="presParOf" srcId="{B22808A9-F607-40A1-BFE1-C0838FE70726}" destId="{5C157640-3656-4402-A7FD-833D841FB6CF}" srcOrd="1" destOrd="0" presId="urn:microsoft.com/office/officeart/2005/8/layout/hierarchy6"/>
    <dgm:cxn modelId="{49B3D3F5-5BFC-45F5-A055-F5C6C84DB17A}" type="presParOf" srcId="{5C157640-3656-4402-A7FD-833D841FB6CF}" destId="{7B316067-A768-4E10-B78E-CDBDA16D7023}" srcOrd="0" destOrd="0" presId="urn:microsoft.com/office/officeart/2005/8/layout/hierarchy6"/>
    <dgm:cxn modelId="{1B6C885F-19DF-4DAD-96FD-162F16CAEA81}" type="presParOf" srcId="{5C157640-3656-4402-A7FD-833D841FB6CF}" destId="{614C5844-6382-42B5-96E5-3BC99E3DEABB}" srcOrd="1" destOrd="0" presId="urn:microsoft.com/office/officeart/2005/8/layout/hierarchy6"/>
    <dgm:cxn modelId="{47D86985-1069-4BCE-B999-989A27912D9E}" type="presParOf" srcId="{614C5844-6382-42B5-96E5-3BC99E3DEABB}" destId="{0766F48E-41BF-47CF-95CD-5D951BA4D90C}" srcOrd="0" destOrd="0" presId="urn:microsoft.com/office/officeart/2005/8/layout/hierarchy6"/>
    <dgm:cxn modelId="{6942F572-3443-4995-BA4B-551FD6E8256D}" type="presParOf" srcId="{614C5844-6382-42B5-96E5-3BC99E3DEABB}" destId="{5747180F-FF5B-4B7C-B955-D6774C4EF436}" srcOrd="1" destOrd="0" presId="urn:microsoft.com/office/officeart/2005/8/layout/hierarchy6"/>
    <dgm:cxn modelId="{252F5998-9AF7-4D0D-B07E-CE44207044B6}" type="presParOf" srcId="{5747180F-FF5B-4B7C-B955-D6774C4EF436}" destId="{964CE4AC-86BB-453F-A2AB-3A3C933349CF}" srcOrd="0" destOrd="0" presId="urn:microsoft.com/office/officeart/2005/8/layout/hierarchy6"/>
    <dgm:cxn modelId="{A8396D69-91F6-432E-9A1D-C04A60E30499}" type="presParOf" srcId="{5747180F-FF5B-4B7C-B955-D6774C4EF436}" destId="{BDC85B33-EE3D-47F4-8C1B-3661C2C07CE8}" srcOrd="1" destOrd="0" presId="urn:microsoft.com/office/officeart/2005/8/layout/hierarchy6"/>
    <dgm:cxn modelId="{EC61A6D4-A316-44B1-AC3D-7C0F6177C58D}" type="presParOf" srcId="{BDC85B33-EE3D-47F4-8C1B-3661C2C07CE8}" destId="{C7908ACC-BA1B-495C-BB2A-C5E7E6DCAD08}" srcOrd="0" destOrd="0" presId="urn:microsoft.com/office/officeart/2005/8/layout/hierarchy6"/>
    <dgm:cxn modelId="{67856FD8-2F0D-4ED3-B1DC-46FC0824972D}" type="presParOf" srcId="{BDC85B33-EE3D-47F4-8C1B-3661C2C07CE8}" destId="{708639EF-67D7-4CD4-8FDE-D7A98F1BD092}" srcOrd="1" destOrd="0" presId="urn:microsoft.com/office/officeart/2005/8/layout/hierarchy6"/>
    <dgm:cxn modelId="{0F573DAF-B3B0-4AAA-A521-5A33A60A262B}" type="presParOf" srcId="{708639EF-67D7-4CD4-8FDE-D7A98F1BD092}" destId="{FBD481C6-5E06-4D83-AFAF-96792696E35A}" srcOrd="0" destOrd="0" presId="urn:microsoft.com/office/officeart/2005/8/layout/hierarchy6"/>
    <dgm:cxn modelId="{7E96968F-83FF-4F39-B374-85C7E0FABA52}" type="presParOf" srcId="{708639EF-67D7-4CD4-8FDE-D7A98F1BD092}" destId="{44C8EDA3-CED6-40CB-BDF0-5AAFA5E29602}" srcOrd="1" destOrd="0" presId="urn:microsoft.com/office/officeart/2005/8/layout/hierarchy6"/>
    <dgm:cxn modelId="{99F7FCE1-EE75-4053-91F9-65D371769D58}" type="presParOf" srcId="{614C5844-6382-42B5-96E5-3BC99E3DEABB}" destId="{F0FF9F04-F6E6-4824-AAC1-EF49ECCEA0C9}" srcOrd="2" destOrd="0" presId="urn:microsoft.com/office/officeart/2005/8/layout/hierarchy6"/>
    <dgm:cxn modelId="{A445F0E3-467D-4C49-AD5C-40ED2C068D78}" type="presParOf" srcId="{614C5844-6382-42B5-96E5-3BC99E3DEABB}" destId="{FBD156A9-5937-4A68-92EB-E363D5B2D6EA}" srcOrd="3" destOrd="0" presId="urn:microsoft.com/office/officeart/2005/8/layout/hierarchy6"/>
    <dgm:cxn modelId="{767A8D60-76F2-429A-8543-8380EA805C09}" type="presParOf" srcId="{FBD156A9-5937-4A68-92EB-E363D5B2D6EA}" destId="{25CFB5E5-DD87-4708-94B7-59B5726FB92F}" srcOrd="0" destOrd="0" presId="urn:microsoft.com/office/officeart/2005/8/layout/hierarchy6"/>
    <dgm:cxn modelId="{894FFAE6-9F1C-4B89-8AF1-99D84D0D07D1}" type="presParOf" srcId="{FBD156A9-5937-4A68-92EB-E363D5B2D6EA}" destId="{D5A9E613-127D-444F-8DA0-5D2184EFEDE4}" srcOrd="1" destOrd="0" presId="urn:microsoft.com/office/officeart/2005/8/layout/hierarchy6"/>
    <dgm:cxn modelId="{3A8CFF98-5C55-4D92-8DAC-06A3837DF906}" type="presParOf" srcId="{D5A9E613-127D-444F-8DA0-5D2184EFEDE4}" destId="{BE250766-FD28-41FF-B4E1-102CA3D0D816}" srcOrd="0" destOrd="0" presId="urn:microsoft.com/office/officeart/2005/8/layout/hierarchy6"/>
    <dgm:cxn modelId="{4EDBF3A5-37BD-4B26-91F4-310E2E5A565A}" type="presParOf" srcId="{D5A9E613-127D-444F-8DA0-5D2184EFEDE4}" destId="{FCBB6776-FDF6-4787-B2D7-B360D60C7908}" srcOrd="1" destOrd="0" presId="urn:microsoft.com/office/officeart/2005/8/layout/hierarchy6"/>
    <dgm:cxn modelId="{0053B421-4A93-4D99-8979-8559E3159C1F}" type="presParOf" srcId="{FCBB6776-FDF6-4787-B2D7-B360D60C7908}" destId="{3DCC82E8-42FE-4FCB-AE05-4169B181367C}" srcOrd="0" destOrd="0" presId="urn:microsoft.com/office/officeart/2005/8/layout/hierarchy6"/>
    <dgm:cxn modelId="{EE4712BD-ABF6-4A8F-98A8-357E0C0CA6C5}" type="presParOf" srcId="{FCBB6776-FDF6-4787-B2D7-B360D60C7908}" destId="{8DAD665C-7AA8-4644-8E95-3C05E4C84BA3}" srcOrd="1" destOrd="0" presId="urn:microsoft.com/office/officeart/2005/8/layout/hierarchy6"/>
    <dgm:cxn modelId="{A24EF0F0-3605-4F94-AA32-F793219F97AD}" type="presParOf" srcId="{B22808A9-F607-40A1-BFE1-C0838FE70726}" destId="{E1C110EC-09E9-487C-8955-13959E327E83}" srcOrd="2" destOrd="0" presId="urn:microsoft.com/office/officeart/2005/8/layout/hierarchy6"/>
    <dgm:cxn modelId="{ED27CCAF-AFD3-4559-921C-ADE066101CA4}" type="presParOf" srcId="{B22808A9-F607-40A1-BFE1-C0838FE70726}" destId="{0185519B-6139-4C94-B7CE-DCF38EACAFA2}" srcOrd="3" destOrd="0" presId="urn:microsoft.com/office/officeart/2005/8/layout/hierarchy6"/>
    <dgm:cxn modelId="{3E7E46DE-BAF6-45B9-91AA-85554EECFA72}" type="presParOf" srcId="{0185519B-6139-4C94-B7CE-DCF38EACAFA2}" destId="{317368FB-73B9-479B-900B-5905AA680DD2}" srcOrd="0" destOrd="0" presId="urn:microsoft.com/office/officeart/2005/8/layout/hierarchy6"/>
    <dgm:cxn modelId="{C07B33A7-D6BB-4829-98B3-A6158705E467}" type="presParOf" srcId="{0185519B-6139-4C94-B7CE-DCF38EACAFA2}" destId="{F2136F01-48B0-49F4-BCE3-3DF7879B503F}" srcOrd="1" destOrd="0" presId="urn:microsoft.com/office/officeart/2005/8/layout/hierarchy6"/>
    <dgm:cxn modelId="{54855674-74C0-4BDA-9B0C-DEF6F521F055}" type="presParOf" srcId="{F2136F01-48B0-49F4-BCE3-3DF7879B503F}" destId="{5D374E42-6EC0-412C-B462-2782372E1FE2}" srcOrd="0" destOrd="0" presId="urn:microsoft.com/office/officeart/2005/8/layout/hierarchy6"/>
    <dgm:cxn modelId="{D789F420-1A8E-4873-96F2-4B21B920A5D0}" type="presParOf" srcId="{F2136F01-48B0-49F4-BCE3-3DF7879B503F}" destId="{E923C4F1-048B-497B-88F5-0E0869172327}" srcOrd="1" destOrd="0" presId="urn:microsoft.com/office/officeart/2005/8/layout/hierarchy6"/>
    <dgm:cxn modelId="{C1909ABF-223E-4B24-8EB6-0394BBA9F337}" type="presParOf" srcId="{E923C4F1-048B-497B-88F5-0E0869172327}" destId="{FDA03BBB-351D-4F0E-B375-3BF62DFDF720}" srcOrd="0" destOrd="0" presId="urn:microsoft.com/office/officeart/2005/8/layout/hierarchy6"/>
    <dgm:cxn modelId="{4030F2AE-8DE1-4F15-B230-4EFB2033A92A}" type="presParOf" srcId="{E923C4F1-048B-497B-88F5-0E0869172327}" destId="{3D7E9005-7472-4BA8-816E-934B4EB7E9AE}" srcOrd="1" destOrd="0" presId="urn:microsoft.com/office/officeart/2005/8/layout/hierarchy6"/>
    <dgm:cxn modelId="{DCE4AA46-9B7D-4713-B287-57F2FD028322}" type="presParOf" srcId="{3D7E9005-7472-4BA8-816E-934B4EB7E9AE}" destId="{F2E5909E-EA80-41FE-9DCA-A312B23CE0B1}" srcOrd="0" destOrd="0" presId="urn:microsoft.com/office/officeart/2005/8/layout/hierarchy6"/>
    <dgm:cxn modelId="{76923042-9EF3-4E46-A1AB-D0A41D151ADC}" type="presParOf" srcId="{3D7E9005-7472-4BA8-816E-934B4EB7E9AE}" destId="{D08D7141-6BF1-4F6B-81AC-2D7168990748}" srcOrd="1" destOrd="0" presId="urn:microsoft.com/office/officeart/2005/8/layout/hierarchy6"/>
    <dgm:cxn modelId="{97BE60FD-1AB8-42A2-A90C-E98E2C19DF51}" type="presParOf" srcId="{D08D7141-6BF1-4F6B-81AC-2D7168990748}" destId="{91DD167E-EB81-49B4-B579-952595E95D3B}" srcOrd="0" destOrd="0" presId="urn:microsoft.com/office/officeart/2005/8/layout/hierarchy6"/>
    <dgm:cxn modelId="{84498CD0-D9EB-4B7C-8264-D570614A326E}" type="presParOf" srcId="{D08D7141-6BF1-4F6B-81AC-2D7168990748}" destId="{A2699A24-2D35-4D8D-9F3C-83554C79F487}" srcOrd="1" destOrd="0" presId="urn:microsoft.com/office/officeart/2005/8/layout/hierarchy6"/>
    <dgm:cxn modelId="{149F67B8-70C3-432A-93D7-14E5CFE49B38}" type="presParOf" srcId="{BEAD020A-B485-4891-BD4B-9035BCD0D325}" destId="{569F3011-F706-4701-833C-026D25F4C3F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D8218-D7D8-482C-8E7D-AD0046F60481}">
      <dsp:nvSpPr>
        <dsp:cNvPr id="0" name=""/>
        <dsp:cNvSpPr/>
      </dsp:nvSpPr>
      <dsp:spPr>
        <a:xfrm>
          <a:off x="3586750" y="1314412"/>
          <a:ext cx="3663832" cy="102554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Your Final Grade </a:t>
          </a:r>
        </a:p>
      </dsp:txBody>
      <dsp:txXfrm>
        <a:off x="3616787" y="1344449"/>
        <a:ext cx="3603758" cy="965469"/>
      </dsp:txXfrm>
    </dsp:sp>
    <dsp:sp modelId="{1E2DFA7B-7FDD-4EE9-8259-6EA13626B448}">
      <dsp:nvSpPr>
        <dsp:cNvPr id="0" name=""/>
        <dsp:cNvSpPr/>
      </dsp:nvSpPr>
      <dsp:spPr>
        <a:xfrm>
          <a:off x="1110588" y="2339956"/>
          <a:ext cx="4308077" cy="589138"/>
        </a:xfrm>
        <a:custGeom>
          <a:avLst/>
          <a:gdLst/>
          <a:ahLst/>
          <a:cxnLst/>
          <a:rect l="0" t="0" r="0" b="0"/>
          <a:pathLst>
            <a:path>
              <a:moveTo>
                <a:pt x="4308077" y="0"/>
              </a:moveTo>
              <a:lnTo>
                <a:pt x="4308077" y="294569"/>
              </a:lnTo>
              <a:lnTo>
                <a:pt x="0" y="294569"/>
              </a:lnTo>
              <a:lnTo>
                <a:pt x="0" y="589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36A37-A5E3-425A-83BD-E955474670C6}">
      <dsp:nvSpPr>
        <dsp:cNvPr id="0" name=""/>
        <dsp:cNvSpPr/>
      </dsp:nvSpPr>
      <dsp:spPr>
        <a:xfrm>
          <a:off x="5953" y="2929094"/>
          <a:ext cx="2209270" cy="14728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Programming Assignments </a:t>
          </a:r>
        </a:p>
      </dsp:txBody>
      <dsp:txXfrm>
        <a:off x="49091" y="2972232"/>
        <a:ext cx="2122994" cy="1386571"/>
      </dsp:txXfrm>
    </dsp:sp>
    <dsp:sp modelId="{253C8277-648F-4BF3-8A87-8BEE802DDE77}">
      <dsp:nvSpPr>
        <dsp:cNvPr id="0" name=""/>
        <dsp:cNvSpPr/>
      </dsp:nvSpPr>
      <dsp:spPr>
        <a:xfrm>
          <a:off x="1064868" y="4401942"/>
          <a:ext cx="91440" cy="589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1C2BE-E291-417F-8EB8-A4FCE3CB6594}">
      <dsp:nvSpPr>
        <dsp:cNvPr id="0" name=""/>
        <dsp:cNvSpPr/>
      </dsp:nvSpPr>
      <dsp:spPr>
        <a:xfrm>
          <a:off x="5953" y="4991081"/>
          <a:ext cx="2209270" cy="919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30%</a:t>
          </a:r>
        </a:p>
      </dsp:txBody>
      <dsp:txXfrm>
        <a:off x="32881" y="5018009"/>
        <a:ext cx="2155414" cy="865539"/>
      </dsp:txXfrm>
    </dsp:sp>
    <dsp:sp modelId="{15EB7889-64F6-468B-861F-4E1EB4558A75}">
      <dsp:nvSpPr>
        <dsp:cNvPr id="0" name=""/>
        <dsp:cNvSpPr/>
      </dsp:nvSpPr>
      <dsp:spPr>
        <a:xfrm>
          <a:off x="3982640" y="2339956"/>
          <a:ext cx="1436025" cy="589138"/>
        </a:xfrm>
        <a:custGeom>
          <a:avLst/>
          <a:gdLst/>
          <a:ahLst/>
          <a:cxnLst/>
          <a:rect l="0" t="0" r="0" b="0"/>
          <a:pathLst>
            <a:path>
              <a:moveTo>
                <a:pt x="1436025" y="0"/>
              </a:moveTo>
              <a:lnTo>
                <a:pt x="1436025" y="294569"/>
              </a:lnTo>
              <a:lnTo>
                <a:pt x="0" y="294569"/>
              </a:lnTo>
              <a:lnTo>
                <a:pt x="0" y="589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4D50F-B3B1-4FF5-8491-86BFED05B601}">
      <dsp:nvSpPr>
        <dsp:cNvPr id="0" name=""/>
        <dsp:cNvSpPr/>
      </dsp:nvSpPr>
      <dsp:spPr>
        <a:xfrm>
          <a:off x="2878005" y="2929094"/>
          <a:ext cx="2209270" cy="14728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Problem Sets</a:t>
          </a:r>
        </a:p>
      </dsp:txBody>
      <dsp:txXfrm>
        <a:off x="2921143" y="2972232"/>
        <a:ext cx="2122994" cy="1386571"/>
      </dsp:txXfrm>
    </dsp:sp>
    <dsp:sp modelId="{873AF4E6-959F-4B9F-A066-EAB6A6592EB4}">
      <dsp:nvSpPr>
        <dsp:cNvPr id="0" name=""/>
        <dsp:cNvSpPr/>
      </dsp:nvSpPr>
      <dsp:spPr>
        <a:xfrm>
          <a:off x="3936920" y="4401942"/>
          <a:ext cx="91440" cy="589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ECB2F-69C4-441B-8007-36D42BD63864}">
      <dsp:nvSpPr>
        <dsp:cNvPr id="0" name=""/>
        <dsp:cNvSpPr/>
      </dsp:nvSpPr>
      <dsp:spPr>
        <a:xfrm>
          <a:off x="2878005" y="4991081"/>
          <a:ext cx="2209270" cy="919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20%</a:t>
          </a:r>
        </a:p>
      </dsp:txBody>
      <dsp:txXfrm>
        <a:off x="2904933" y="5018009"/>
        <a:ext cx="2155414" cy="865539"/>
      </dsp:txXfrm>
    </dsp:sp>
    <dsp:sp modelId="{41BCDEE0-7F2B-4029-80BE-97003E62F056}">
      <dsp:nvSpPr>
        <dsp:cNvPr id="0" name=""/>
        <dsp:cNvSpPr/>
      </dsp:nvSpPr>
      <dsp:spPr>
        <a:xfrm>
          <a:off x="5418666" y="2339956"/>
          <a:ext cx="1436025" cy="589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"/>
              </a:lnTo>
              <a:lnTo>
                <a:pt x="1436025" y="294569"/>
              </a:lnTo>
              <a:lnTo>
                <a:pt x="1436025" y="589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B20AD-15BB-4D76-A400-D9E102BC22D4}">
      <dsp:nvSpPr>
        <dsp:cNvPr id="0" name=""/>
        <dsp:cNvSpPr/>
      </dsp:nvSpPr>
      <dsp:spPr>
        <a:xfrm>
          <a:off x="5750057" y="2929094"/>
          <a:ext cx="2209270" cy="14728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Midterm Exam</a:t>
          </a:r>
        </a:p>
      </dsp:txBody>
      <dsp:txXfrm>
        <a:off x="5793195" y="2972232"/>
        <a:ext cx="2122994" cy="1386571"/>
      </dsp:txXfrm>
    </dsp:sp>
    <dsp:sp modelId="{ED2DB752-726C-448F-A5DE-59607FF925A4}">
      <dsp:nvSpPr>
        <dsp:cNvPr id="0" name=""/>
        <dsp:cNvSpPr/>
      </dsp:nvSpPr>
      <dsp:spPr>
        <a:xfrm>
          <a:off x="6808972" y="4401942"/>
          <a:ext cx="91440" cy="589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05A97-ACC0-4239-BDBF-F5B632AEF51E}">
      <dsp:nvSpPr>
        <dsp:cNvPr id="0" name=""/>
        <dsp:cNvSpPr/>
      </dsp:nvSpPr>
      <dsp:spPr>
        <a:xfrm>
          <a:off x="5750057" y="4991081"/>
          <a:ext cx="2209270" cy="919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20%</a:t>
          </a:r>
        </a:p>
      </dsp:txBody>
      <dsp:txXfrm>
        <a:off x="5776985" y="5018009"/>
        <a:ext cx="2155414" cy="865539"/>
      </dsp:txXfrm>
    </dsp:sp>
    <dsp:sp modelId="{9E1721FC-75E3-4863-877D-246DC892F2C3}">
      <dsp:nvSpPr>
        <dsp:cNvPr id="0" name=""/>
        <dsp:cNvSpPr/>
      </dsp:nvSpPr>
      <dsp:spPr>
        <a:xfrm>
          <a:off x="5418666" y="2339956"/>
          <a:ext cx="4308077" cy="589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"/>
              </a:lnTo>
              <a:lnTo>
                <a:pt x="4308077" y="294569"/>
              </a:lnTo>
              <a:lnTo>
                <a:pt x="4308077" y="589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C7550-9D28-4C29-BCC5-5C3DDD33D4D5}">
      <dsp:nvSpPr>
        <dsp:cNvPr id="0" name=""/>
        <dsp:cNvSpPr/>
      </dsp:nvSpPr>
      <dsp:spPr>
        <a:xfrm>
          <a:off x="8622109" y="2929094"/>
          <a:ext cx="2209270" cy="14728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Final Exam</a:t>
          </a:r>
        </a:p>
      </dsp:txBody>
      <dsp:txXfrm>
        <a:off x="8665247" y="2972232"/>
        <a:ext cx="2122994" cy="1386571"/>
      </dsp:txXfrm>
    </dsp:sp>
    <dsp:sp modelId="{46792BBC-A0B7-4826-B296-5C8C65A14BC8}">
      <dsp:nvSpPr>
        <dsp:cNvPr id="0" name=""/>
        <dsp:cNvSpPr/>
      </dsp:nvSpPr>
      <dsp:spPr>
        <a:xfrm>
          <a:off x="9681024" y="4401942"/>
          <a:ext cx="91440" cy="589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621BD-0855-468D-88E0-7175FEED1831}">
      <dsp:nvSpPr>
        <dsp:cNvPr id="0" name=""/>
        <dsp:cNvSpPr/>
      </dsp:nvSpPr>
      <dsp:spPr>
        <a:xfrm>
          <a:off x="8622109" y="4991081"/>
          <a:ext cx="2209270" cy="919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30%</a:t>
          </a:r>
        </a:p>
      </dsp:txBody>
      <dsp:txXfrm>
        <a:off x="8649037" y="5018009"/>
        <a:ext cx="2155414" cy="865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D8218-D7D8-482C-8E7D-AD0046F60481}">
      <dsp:nvSpPr>
        <dsp:cNvPr id="0" name=""/>
        <dsp:cNvSpPr/>
      </dsp:nvSpPr>
      <dsp:spPr>
        <a:xfrm>
          <a:off x="3586750" y="1314412"/>
          <a:ext cx="3663832" cy="102554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Your Final Grade </a:t>
          </a:r>
        </a:p>
      </dsp:txBody>
      <dsp:txXfrm>
        <a:off x="3616787" y="1344449"/>
        <a:ext cx="3603758" cy="965469"/>
      </dsp:txXfrm>
    </dsp:sp>
    <dsp:sp modelId="{1E2DFA7B-7FDD-4EE9-8259-6EA13626B448}">
      <dsp:nvSpPr>
        <dsp:cNvPr id="0" name=""/>
        <dsp:cNvSpPr/>
      </dsp:nvSpPr>
      <dsp:spPr>
        <a:xfrm>
          <a:off x="1110588" y="2339956"/>
          <a:ext cx="4308077" cy="589138"/>
        </a:xfrm>
        <a:custGeom>
          <a:avLst/>
          <a:gdLst/>
          <a:ahLst/>
          <a:cxnLst/>
          <a:rect l="0" t="0" r="0" b="0"/>
          <a:pathLst>
            <a:path>
              <a:moveTo>
                <a:pt x="4308077" y="0"/>
              </a:moveTo>
              <a:lnTo>
                <a:pt x="4308077" y="294569"/>
              </a:lnTo>
              <a:lnTo>
                <a:pt x="0" y="294569"/>
              </a:lnTo>
              <a:lnTo>
                <a:pt x="0" y="589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36A37-A5E3-425A-83BD-E955474670C6}">
      <dsp:nvSpPr>
        <dsp:cNvPr id="0" name=""/>
        <dsp:cNvSpPr/>
      </dsp:nvSpPr>
      <dsp:spPr>
        <a:xfrm>
          <a:off x="5953" y="2929094"/>
          <a:ext cx="2209270" cy="14728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Programming Assignments </a:t>
          </a:r>
        </a:p>
      </dsp:txBody>
      <dsp:txXfrm>
        <a:off x="49091" y="2972232"/>
        <a:ext cx="2122994" cy="1386571"/>
      </dsp:txXfrm>
    </dsp:sp>
    <dsp:sp modelId="{253C8277-648F-4BF3-8A87-8BEE802DDE77}">
      <dsp:nvSpPr>
        <dsp:cNvPr id="0" name=""/>
        <dsp:cNvSpPr/>
      </dsp:nvSpPr>
      <dsp:spPr>
        <a:xfrm>
          <a:off x="1064868" y="4401942"/>
          <a:ext cx="91440" cy="589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1C2BE-E291-417F-8EB8-A4FCE3CB6594}">
      <dsp:nvSpPr>
        <dsp:cNvPr id="0" name=""/>
        <dsp:cNvSpPr/>
      </dsp:nvSpPr>
      <dsp:spPr>
        <a:xfrm>
          <a:off x="5953" y="4991081"/>
          <a:ext cx="2209270" cy="919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30%</a:t>
          </a:r>
        </a:p>
      </dsp:txBody>
      <dsp:txXfrm>
        <a:off x="32881" y="5018009"/>
        <a:ext cx="2155414" cy="865539"/>
      </dsp:txXfrm>
    </dsp:sp>
    <dsp:sp modelId="{15EB7889-64F6-468B-861F-4E1EB4558A75}">
      <dsp:nvSpPr>
        <dsp:cNvPr id="0" name=""/>
        <dsp:cNvSpPr/>
      </dsp:nvSpPr>
      <dsp:spPr>
        <a:xfrm>
          <a:off x="3982640" y="2339956"/>
          <a:ext cx="1436025" cy="589138"/>
        </a:xfrm>
        <a:custGeom>
          <a:avLst/>
          <a:gdLst/>
          <a:ahLst/>
          <a:cxnLst/>
          <a:rect l="0" t="0" r="0" b="0"/>
          <a:pathLst>
            <a:path>
              <a:moveTo>
                <a:pt x="1436025" y="0"/>
              </a:moveTo>
              <a:lnTo>
                <a:pt x="1436025" y="294569"/>
              </a:lnTo>
              <a:lnTo>
                <a:pt x="0" y="294569"/>
              </a:lnTo>
              <a:lnTo>
                <a:pt x="0" y="589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4D50F-B3B1-4FF5-8491-86BFED05B601}">
      <dsp:nvSpPr>
        <dsp:cNvPr id="0" name=""/>
        <dsp:cNvSpPr/>
      </dsp:nvSpPr>
      <dsp:spPr>
        <a:xfrm>
          <a:off x="2878005" y="2929094"/>
          <a:ext cx="2209270" cy="14728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Problem Sets</a:t>
          </a:r>
        </a:p>
      </dsp:txBody>
      <dsp:txXfrm>
        <a:off x="2921143" y="2972232"/>
        <a:ext cx="2122994" cy="1386571"/>
      </dsp:txXfrm>
    </dsp:sp>
    <dsp:sp modelId="{873AF4E6-959F-4B9F-A066-EAB6A6592EB4}">
      <dsp:nvSpPr>
        <dsp:cNvPr id="0" name=""/>
        <dsp:cNvSpPr/>
      </dsp:nvSpPr>
      <dsp:spPr>
        <a:xfrm>
          <a:off x="3936920" y="4401942"/>
          <a:ext cx="91440" cy="589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ECB2F-69C4-441B-8007-36D42BD63864}">
      <dsp:nvSpPr>
        <dsp:cNvPr id="0" name=""/>
        <dsp:cNvSpPr/>
      </dsp:nvSpPr>
      <dsp:spPr>
        <a:xfrm>
          <a:off x="2878005" y="4991081"/>
          <a:ext cx="2209270" cy="919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20%</a:t>
          </a:r>
        </a:p>
      </dsp:txBody>
      <dsp:txXfrm>
        <a:off x="2904933" y="5018009"/>
        <a:ext cx="2155414" cy="865539"/>
      </dsp:txXfrm>
    </dsp:sp>
    <dsp:sp modelId="{41BCDEE0-7F2B-4029-80BE-97003E62F056}">
      <dsp:nvSpPr>
        <dsp:cNvPr id="0" name=""/>
        <dsp:cNvSpPr/>
      </dsp:nvSpPr>
      <dsp:spPr>
        <a:xfrm>
          <a:off x="5418666" y="2339956"/>
          <a:ext cx="1436025" cy="589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"/>
              </a:lnTo>
              <a:lnTo>
                <a:pt x="1436025" y="294569"/>
              </a:lnTo>
              <a:lnTo>
                <a:pt x="1436025" y="589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B20AD-15BB-4D76-A400-D9E102BC22D4}">
      <dsp:nvSpPr>
        <dsp:cNvPr id="0" name=""/>
        <dsp:cNvSpPr/>
      </dsp:nvSpPr>
      <dsp:spPr>
        <a:xfrm>
          <a:off x="5750057" y="2929094"/>
          <a:ext cx="2209270" cy="14728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Midterm Exam</a:t>
          </a:r>
        </a:p>
      </dsp:txBody>
      <dsp:txXfrm>
        <a:off x="5793195" y="2972232"/>
        <a:ext cx="2122994" cy="1386571"/>
      </dsp:txXfrm>
    </dsp:sp>
    <dsp:sp modelId="{ED2DB752-726C-448F-A5DE-59607FF925A4}">
      <dsp:nvSpPr>
        <dsp:cNvPr id="0" name=""/>
        <dsp:cNvSpPr/>
      </dsp:nvSpPr>
      <dsp:spPr>
        <a:xfrm>
          <a:off x="6808972" y="4401942"/>
          <a:ext cx="91440" cy="589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05A97-ACC0-4239-BDBF-F5B632AEF51E}">
      <dsp:nvSpPr>
        <dsp:cNvPr id="0" name=""/>
        <dsp:cNvSpPr/>
      </dsp:nvSpPr>
      <dsp:spPr>
        <a:xfrm>
          <a:off x="5750057" y="4991081"/>
          <a:ext cx="2209270" cy="919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20%</a:t>
          </a:r>
        </a:p>
      </dsp:txBody>
      <dsp:txXfrm>
        <a:off x="5776985" y="5018009"/>
        <a:ext cx="2155414" cy="865539"/>
      </dsp:txXfrm>
    </dsp:sp>
    <dsp:sp modelId="{9E1721FC-75E3-4863-877D-246DC892F2C3}">
      <dsp:nvSpPr>
        <dsp:cNvPr id="0" name=""/>
        <dsp:cNvSpPr/>
      </dsp:nvSpPr>
      <dsp:spPr>
        <a:xfrm>
          <a:off x="5418666" y="2339956"/>
          <a:ext cx="4308077" cy="589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"/>
              </a:lnTo>
              <a:lnTo>
                <a:pt x="4308077" y="294569"/>
              </a:lnTo>
              <a:lnTo>
                <a:pt x="4308077" y="589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C7550-9D28-4C29-BCC5-5C3DDD33D4D5}">
      <dsp:nvSpPr>
        <dsp:cNvPr id="0" name=""/>
        <dsp:cNvSpPr/>
      </dsp:nvSpPr>
      <dsp:spPr>
        <a:xfrm>
          <a:off x="8622109" y="2929094"/>
          <a:ext cx="2209270" cy="14728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Final Exam</a:t>
          </a:r>
        </a:p>
      </dsp:txBody>
      <dsp:txXfrm>
        <a:off x="8665247" y="2972232"/>
        <a:ext cx="2122994" cy="1386571"/>
      </dsp:txXfrm>
    </dsp:sp>
    <dsp:sp modelId="{46792BBC-A0B7-4826-B296-5C8C65A14BC8}">
      <dsp:nvSpPr>
        <dsp:cNvPr id="0" name=""/>
        <dsp:cNvSpPr/>
      </dsp:nvSpPr>
      <dsp:spPr>
        <a:xfrm>
          <a:off x="9681024" y="4401942"/>
          <a:ext cx="91440" cy="589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621BD-0855-468D-88E0-7175FEED1831}">
      <dsp:nvSpPr>
        <dsp:cNvPr id="0" name=""/>
        <dsp:cNvSpPr/>
      </dsp:nvSpPr>
      <dsp:spPr>
        <a:xfrm>
          <a:off x="8622109" y="4991081"/>
          <a:ext cx="2209270" cy="919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50%</a:t>
          </a:r>
        </a:p>
      </dsp:txBody>
      <dsp:txXfrm>
        <a:off x="8649037" y="5018009"/>
        <a:ext cx="2155414" cy="86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924BB-4EF9-4C2B-AAA9-7A2C9D40C3D4}">
      <dsp:nvSpPr>
        <dsp:cNvPr id="0" name=""/>
        <dsp:cNvSpPr/>
      </dsp:nvSpPr>
      <dsp:spPr>
        <a:xfrm>
          <a:off x="3422771" y="475970"/>
          <a:ext cx="3636841" cy="95044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FFFFFF"/>
              </a:solidFill>
              <a:latin typeface="Gill Sans"/>
              <a:ea typeface="Gill Sans"/>
              <a:cs typeface="Gill Sans"/>
            </a:rPr>
            <a:t>Your Final Grade</a:t>
          </a:r>
          <a:endParaRPr lang="en-US" sz="3600" b="1" kern="1200" dirty="0">
            <a:solidFill>
              <a:srgbClr val="FFFFFF"/>
            </a:solidFill>
            <a:latin typeface="Gill Sans"/>
            <a:ea typeface="Gill Sans"/>
            <a:cs typeface="Gill Sans"/>
          </a:endParaRPr>
        </a:p>
      </dsp:txBody>
      <dsp:txXfrm>
        <a:off x="3450609" y="503808"/>
        <a:ext cx="3581165" cy="894770"/>
      </dsp:txXfrm>
    </dsp:sp>
    <dsp:sp modelId="{37D3FE8F-575B-42C3-A459-615ED6F33040}">
      <dsp:nvSpPr>
        <dsp:cNvPr id="0" name=""/>
        <dsp:cNvSpPr/>
      </dsp:nvSpPr>
      <dsp:spPr>
        <a:xfrm>
          <a:off x="1209008" y="1426417"/>
          <a:ext cx="4032183" cy="380178"/>
        </a:xfrm>
        <a:custGeom>
          <a:avLst/>
          <a:gdLst/>
          <a:ahLst/>
          <a:cxnLst/>
          <a:rect l="0" t="0" r="0" b="0"/>
          <a:pathLst>
            <a:path>
              <a:moveTo>
                <a:pt x="4032183" y="0"/>
              </a:moveTo>
              <a:lnTo>
                <a:pt x="4032183" y="190089"/>
              </a:lnTo>
              <a:lnTo>
                <a:pt x="0" y="190089"/>
              </a:lnTo>
              <a:lnTo>
                <a:pt x="0" y="3801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3502A-3CA2-4DC2-808F-FB3F1E907F93}">
      <dsp:nvSpPr>
        <dsp:cNvPr id="0" name=""/>
        <dsp:cNvSpPr/>
      </dsp:nvSpPr>
      <dsp:spPr>
        <a:xfrm>
          <a:off x="1081" y="1806595"/>
          <a:ext cx="2415854" cy="95044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FFFFFF"/>
              </a:solidFill>
              <a:latin typeface="Gill Sans"/>
              <a:ea typeface="Gill Sans"/>
              <a:cs typeface="Gill Sans"/>
            </a:rPr>
            <a:t>Programming Assignments </a:t>
          </a:r>
        </a:p>
      </dsp:txBody>
      <dsp:txXfrm>
        <a:off x="28919" y="1834433"/>
        <a:ext cx="2360178" cy="894770"/>
      </dsp:txXfrm>
    </dsp:sp>
    <dsp:sp modelId="{3CEAEF7D-AC9C-4E7B-8036-39D29844DE8B}">
      <dsp:nvSpPr>
        <dsp:cNvPr id="0" name=""/>
        <dsp:cNvSpPr/>
      </dsp:nvSpPr>
      <dsp:spPr>
        <a:xfrm>
          <a:off x="1163288" y="2757042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255A9-91C6-4459-A7E1-4F3CEA7DFCAD}">
      <dsp:nvSpPr>
        <dsp:cNvPr id="0" name=""/>
        <dsp:cNvSpPr/>
      </dsp:nvSpPr>
      <dsp:spPr>
        <a:xfrm>
          <a:off x="496173" y="3137221"/>
          <a:ext cx="1425670" cy="950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30%</a:t>
          </a:r>
        </a:p>
      </dsp:txBody>
      <dsp:txXfrm>
        <a:off x="524011" y="3165059"/>
        <a:ext cx="1369994" cy="894770"/>
      </dsp:txXfrm>
    </dsp:sp>
    <dsp:sp modelId="{D168F3F7-27F8-4516-B741-BAEFC40B0463}">
      <dsp:nvSpPr>
        <dsp:cNvPr id="0" name=""/>
        <dsp:cNvSpPr/>
      </dsp:nvSpPr>
      <dsp:spPr>
        <a:xfrm>
          <a:off x="3970089" y="1426417"/>
          <a:ext cx="1271102" cy="380178"/>
        </a:xfrm>
        <a:custGeom>
          <a:avLst/>
          <a:gdLst/>
          <a:ahLst/>
          <a:cxnLst/>
          <a:rect l="0" t="0" r="0" b="0"/>
          <a:pathLst>
            <a:path>
              <a:moveTo>
                <a:pt x="1271102" y="0"/>
              </a:moveTo>
              <a:lnTo>
                <a:pt x="1271102" y="190089"/>
              </a:lnTo>
              <a:lnTo>
                <a:pt x="0" y="190089"/>
              </a:lnTo>
              <a:lnTo>
                <a:pt x="0" y="3801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AEB4B-D864-49A7-B0FE-EDB0FE716A88}">
      <dsp:nvSpPr>
        <dsp:cNvPr id="0" name=""/>
        <dsp:cNvSpPr/>
      </dsp:nvSpPr>
      <dsp:spPr>
        <a:xfrm>
          <a:off x="2844637" y="1806595"/>
          <a:ext cx="2250904" cy="95044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FFFFFF"/>
              </a:solidFill>
              <a:latin typeface="Gill Sans"/>
              <a:ea typeface="Gill Sans"/>
              <a:cs typeface="Gill Sans"/>
            </a:rPr>
            <a:t>Problem Sets</a:t>
          </a:r>
        </a:p>
      </dsp:txBody>
      <dsp:txXfrm>
        <a:off x="2872475" y="1834433"/>
        <a:ext cx="2195228" cy="894770"/>
      </dsp:txXfrm>
    </dsp:sp>
    <dsp:sp modelId="{61F713F5-2E9B-49E6-A1D6-B3BBF1D82333}">
      <dsp:nvSpPr>
        <dsp:cNvPr id="0" name=""/>
        <dsp:cNvSpPr/>
      </dsp:nvSpPr>
      <dsp:spPr>
        <a:xfrm>
          <a:off x="3924369" y="2757042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99473-5D5D-42F4-8CCB-C9E2D40729C0}">
      <dsp:nvSpPr>
        <dsp:cNvPr id="0" name=""/>
        <dsp:cNvSpPr/>
      </dsp:nvSpPr>
      <dsp:spPr>
        <a:xfrm>
          <a:off x="3257254" y="3137221"/>
          <a:ext cx="1425670" cy="950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20%</a:t>
          </a:r>
        </a:p>
      </dsp:txBody>
      <dsp:txXfrm>
        <a:off x="3285092" y="3165059"/>
        <a:ext cx="1369994" cy="894770"/>
      </dsp:txXfrm>
    </dsp:sp>
    <dsp:sp modelId="{647D55F5-9555-429F-A286-8C26B51A29AD}">
      <dsp:nvSpPr>
        <dsp:cNvPr id="0" name=""/>
        <dsp:cNvSpPr/>
      </dsp:nvSpPr>
      <dsp:spPr>
        <a:xfrm>
          <a:off x="5241191" y="1426417"/>
          <a:ext cx="4243310" cy="380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9"/>
              </a:lnTo>
              <a:lnTo>
                <a:pt x="4243310" y="190089"/>
              </a:lnTo>
              <a:lnTo>
                <a:pt x="4243310" y="3801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B8E4F-858B-41EC-8A3B-9BA420B35D11}">
      <dsp:nvSpPr>
        <dsp:cNvPr id="0" name=""/>
        <dsp:cNvSpPr/>
      </dsp:nvSpPr>
      <dsp:spPr>
        <a:xfrm>
          <a:off x="8487702" y="1806595"/>
          <a:ext cx="1993599" cy="95044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Max {v1, v2}</a:t>
          </a:r>
        </a:p>
      </dsp:txBody>
      <dsp:txXfrm>
        <a:off x="8515540" y="1834433"/>
        <a:ext cx="1937923" cy="894770"/>
      </dsp:txXfrm>
    </dsp:sp>
    <dsp:sp modelId="{DCB33D3C-E404-4270-890F-4E729C2A28D5}">
      <dsp:nvSpPr>
        <dsp:cNvPr id="0" name=""/>
        <dsp:cNvSpPr/>
      </dsp:nvSpPr>
      <dsp:spPr>
        <a:xfrm>
          <a:off x="7536089" y="2757042"/>
          <a:ext cx="1948413" cy="380178"/>
        </a:xfrm>
        <a:custGeom>
          <a:avLst/>
          <a:gdLst/>
          <a:ahLst/>
          <a:cxnLst/>
          <a:rect l="0" t="0" r="0" b="0"/>
          <a:pathLst>
            <a:path>
              <a:moveTo>
                <a:pt x="1948413" y="0"/>
              </a:moveTo>
              <a:lnTo>
                <a:pt x="1948413" y="190089"/>
              </a:lnTo>
              <a:lnTo>
                <a:pt x="0" y="190089"/>
              </a:lnTo>
              <a:lnTo>
                <a:pt x="0" y="3801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16067-A768-4E10-B78E-CDBDA16D7023}">
      <dsp:nvSpPr>
        <dsp:cNvPr id="0" name=""/>
        <dsp:cNvSpPr/>
      </dsp:nvSpPr>
      <dsp:spPr>
        <a:xfrm>
          <a:off x="6823254" y="3137221"/>
          <a:ext cx="1425670" cy="95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v1</a:t>
          </a:r>
        </a:p>
      </dsp:txBody>
      <dsp:txXfrm>
        <a:off x="6851092" y="3165059"/>
        <a:ext cx="1369994" cy="894770"/>
      </dsp:txXfrm>
    </dsp:sp>
    <dsp:sp modelId="{0766F48E-41BF-47CF-95CD-5D951BA4D90C}">
      <dsp:nvSpPr>
        <dsp:cNvPr id="0" name=""/>
        <dsp:cNvSpPr/>
      </dsp:nvSpPr>
      <dsp:spPr>
        <a:xfrm>
          <a:off x="6373455" y="4087667"/>
          <a:ext cx="1162633" cy="380178"/>
        </a:xfrm>
        <a:custGeom>
          <a:avLst/>
          <a:gdLst/>
          <a:ahLst/>
          <a:cxnLst/>
          <a:rect l="0" t="0" r="0" b="0"/>
          <a:pathLst>
            <a:path>
              <a:moveTo>
                <a:pt x="1162633" y="0"/>
              </a:moveTo>
              <a:lnTo>
                <a:pt x="1162633" y="190089"/>
              </a:lnTo>
              <a:lnTo>
                <a:pt x="0" y="190089"/>
              </a:lnTo>
              <a:lnTo>
                <a:pt x="0" y="380178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964CE4AC-86BB-453F-A2AB-3A3C933349CF}">
      <dsp:nvSpPr>
        <dsp:cNvPr id="0" name=""/>
        <dsp:cNvSpPr/>
      </dsp:nvSpPr>
      <dsp:spPr>
        <a:xfrm>
          <a:off x="5110625" y="4467846"/>
          <a:ext cx="2525659" cy="95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Midterm Exam</a:t>
          </a:r>
        </a:p>
      </dsp:txBody>
      <dsp:txXfrm>
        <a:off x="5138463" y="4495684"/>
        <a:ext cx="2469983" cy="894770"/>
      </dsp:txXfrm>
    </dsp:sp>
    <dsp:sp modelId="{C7908ACC-BA1B-495C-BB2A-C5E7E6DCAD08}">
      <dsp:nvSpPr>
        <dsp:cNvPr id="0" name=""/>
        <dsp:cNvSpPr/>
      </dsp:nvSpPr>
      <dsp:spPr>
        <a:xfrm>
          <a:off x="6327735" y="5418293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FBD481C6-5E06-4D83-AFAF-96792696E35A}">
      <dsp:nvSpPr>
        <dsp:cNvPr id="0" name=""/>
        <dsp:cNvSpPr/>
      </dsp:nvSpPr>
      <dsp:spPr>
        <a:xfrm>
          <a:off x="5660620" y="5798471"/>
          <a:ext cx="1425670" cy="95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20%</a:t>
          </a:r>
        </a:p>
      </dsp:txBody>
      <dsp:txXfrm>
        <a:off x="5688458" y="5826309"/>
        <a:ext cx="1369994" cy="894770"/>
      </dsp:txXfrm>
    </dsp:sp>
    <dsp:sp modelId="{F0FF9F04-F6E6-4824-AAC1-EF49ECCEA0C9}">
      <dsp:nvSpPr>
        <dsp:cNvPr id="0" name=""/>
        <dsp:cNvSpPr/>
      </dsp:nvSpPr>
      <dsp:spPr>
        <a:xfrm>
          <a:off x="7536089" y="4087667"/>
          <a:ext cx="1476680" cy="380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9"/>
              </a:lnTo>
              <a:lnTo>
                <a:pt x="1476680" y="190089"/>
              </a:lnTo>
              <a:lnTo>
                <a:pt x="1476680" y="380178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25CFB5E5-DD87-4708-94B7-59B5726FB92F}">
      <dsp:nvSpPr>
        <dsp:cNvPr id="0" name=""/>
        <dsp:cNvSpPr/>
      </dsp:nvSpPr>
      <dsp:spPr>
        <a:xfrm>
          <a:off x="8063986" y="4467846"/>
          <a:ext cx="1897566" cy="95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Final Exam</a:t>
          </a:r>
        </a:p>
      </dsp:txBody>
      <dsp:txXfrm>
        <a:off x="8091824" y="4495684"/>
        <a:ext cx="1841890" cy="894770"/>
      </dsp:txXfrm>
    </dsp:sp>
    <dsp:sp modelId="{BE250766-FD28-41FF-B4E1-102CA3D0D816}">
      <dsp:nvSpPr>
        <dsp:cNvPr id="0" name=""/>
        <dsp:cNvSpPr/>
      </dsp:nvSpPr>
      <dsp:spPr>
        <a:xfrm>
          <a:off x="8967049" y="5418293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3DCC82E8-42FE-4FCB-AE05-4169B181367C}">
      <dsp:nvSpPr>
        <dsp:cNvPr id="0" name=""/>
        <dsp:cNvSpPr/>
      </dsp:nvSpPr>
      <dsp:spPr>
        <a:xfrm>
          <a:off x="8299934" y="5798471"/>
          <a:ext cx="1425670" cy="95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30%</a:t>
          </a:r>
        </a:p>
      </dsp:txBody>
      <dsp:txXfrm>
        <a:off x="8327772" y="5826309"/>
        <a:ext cx="1369994" cy="894770"/>
      </dsp:txXfrm>
    </dsp:sp>
    <dsp:sp modelId="{E1C110EC-09E9-487C-8955-13959E327E83}">
      <dsp:nvSpPr>
        <dsp:cNvPr id="0" name=""/>
        <dsp:cNvSpPr/>
      </dsp:nvSpPr>
      <dsp:spPr>
        <a:xfrm>
          <a:off x="9484502" y="2757042"/>
          <a:ext cx="1948413" cy="380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9"/>
              </a:lnTo>
              <a:lnTo>
                <a:pt x="1948413" y="190089"/>
              </a:lnTo>
              <a:lnTo>
                <a:pt x="1948413" y="3801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68FB-73B9-479B-900B-5905AA680DD2}">
      <dsp:nvSpPr>
        <dsp:cNvPr id="0" name=""/>
        <dsp:cNvSpPr/>
      </dsp:nvSpPr>
      <dsp:spPr>
        <a:xfrm>
          <a:off x="10720081" y="3137221"/>
          <a:ext cx="1425670" cy="950446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v2</a:t>
          </a:r>
        </a:p>
      </dsp:txBody>
      <dsp:txXfrm>
        <a:off x="10747919" y="3165059"/>
        <a:ext cx="1369994" cy="894770"/>
      </dsp:txXfrm>
    </dsp:sp>
    <dsp:sp modelId="{5D374E42-6EC0-412C-B462-2782372E1FE2}">
      <dsp:nvSpPr>
        <dsp:cNvPr id="0" name=""/>
        <dsp:cNvSpPr/>
      </dsp:nvSpPr>
      <dsp:spPr>
        <a:xfrm>
          <a:off x="11387196" y="4087667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03BBB-351D-4F0E-B375-3BF62DFDF720}">
      <dsp:nvSpPr>
        <dsp:cNvPr id="0" name=""/>
        <dsp:cNvSpPr/>
      </dsp:nvSpPr>
      <dsp:spPr>
        <a:xfrm>
          <a:off x="10389254" y="4467846"/>
          <a:ext cx="2087323" cy="950446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Final Exam</a:t>
          </a:r>
        </a:p>
      </dsp:txBody>
      <dsp:txXfrm>
        <a:off x="10417092" y="4495684"/>
        <a:ext cx="2031647" cy="894770"/>
      </dsp:txXfrm>
    </dsp:sp>
    <dsp:sp modelId="{F2E5909E-EA80-41FE-9DCA-A312B23CE0B1}">
      <dsp:nvSpPr>
        <dsp:cNvPr id="0" name=""/>
        <dsp:cNvSpPr/>
      </dsp:nvSpPr>
      <dsp:spPr>
        <a:xfrm>
          <a:off x="11387196" y="5418293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D167E-EB81-49B4-B579-952595E95D3B}">
      <dsp:nvSpPr>
        <dsp:cNvPr id="0" name=""/>
        <dsp:cNvSpPr/>
      </dsp:nvSpPr>
      <dsp:spPr>
        <a:xfrm>
          <a:off x="10720081" y="5798471"/>
          <a:ext cx="1425670" cy="950446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50%</a:t>
          </a:r>
        </a:p>
      </dsp:txBody>
      <dsp:txXfrm>
        <a:off x="10747919" y="5826309"/>
        <a:ext cx="1369994" cy="894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0BABB5-F332-1B8C-134C-CC319271B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CB9B-9718-C6D1-929E-F306E45566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5079-981C-476A-AB7A-1AABBF1DC7D0}" type="datetimeFigureOut">
              <a:rPr lang="en-US" smtClean="0"/>
              <a:t>Tue 11/01/22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63AAF-62A4-D117-08BC-D2154E6D3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B83DF-761B-D94F-A935-237E522D6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1F1A-4452-4ED7-A9A4-2462C81F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0T23:53:05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0 229 2304,'16'-8'380,"-11"5"-267,2 1 0,-2-1 1,1 0-1,0 2 1,0 0-1,0-2 0,4 2-113,126-17 1147,93-12 599,14-4-212,90-18-436,-136 28 39,121 4-1137,-140 11 341,976-7 651,-582 45-115,-218-7-469,128 11 328,10 23-736,112 17 144,-302-38-91,620 98 907,-246-17-549,-344-44-339,-6 16 0,29 23-72,-39 9 157,-48-19-69,-108-45-76,284 95 190,32 12 120,-105-35-202,291 70 63,-560-168-211,368 83 129,-260-73-10,56 11-48,509 131 227,-691-160-263,769 142 139,-547-112-138,-177-30-27,335 65 76,313 46 355,-722-125-414,368 67 65,143 20 216,-416-77-246,523 80 238,92 10-10,-318-48-109,-8-2-45,-231-38 205,28-9-312,361-8 5,-240-1 358,223-31-363,-25-12 206,-326 26-124,1530-101 51,-1035 64-69,-39-23 62,-618 67-108,473-80-97,-4-20-456,-333 66 125,159-42-466,61-12-93,642-119-5847,-805 163 3467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0T23:50:45.291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1" units="cm"/>
      <inkml:brushProperty name="height" value="0.1" units="cm"/>
      <inkml:brushProperty name="color" value="#66CC00"/>
    </inkml:brush>
    <inkml:brush xml:id="br2">
      <inkml:brushProperty name="width" value="0.05" units="cm"/>
      <inkml:brushProperty name="height" value="0.05" units="cm"/>
      <inkml:brushProperty name="color" value="#004F8B"/>
    </inkml:brush>
    <inkml:brush xml:id="br3">
      <inkml:brushProperty name="width" value="0.35" units="cm"/>
      <inkml:brushProperty name="height" value="0.35" units="cm"/>
      <inkml:brushProperty name="color" value="#ED331F"/>
    </inkml:brush>
  </inkml:definitions>
  <inkml:trace contextRef="#ctx0" brushRef="#br0">1290 12668 3328,'-1'0'42,"1"0"0,0-1 0,0 1 0,-1 0 0,1-2 1,-2 2-1,2 0 0,0 0 0,-1-1 0,1 1 0,0 0 0,-1 0 0,1-1 0,-2 1 1,2 0-1,-1 0 0,1 0 0,-1 0 0,1 0 0,-2 0 0,2 0 0,0 0 0,-1 0 1,1 0-1,-1 0 0,1 0 0,-2 0 0,2 0 0,-1 0 0,1 1 0,-1-1 0,1 0 1,0 0-1,-2 0 0,2 1 0,-1-1 0,1 0 0,0 0 0,-1 2 0,1-2 0,0 0 1,-2 1-1,2-1 0,0 1 0,0-1 0,-1 0 0,1 2 0,0-2 0,0 1-42,-4 2 342,3-2 591,1-1-53,0 0-48,0 9 430,4-7 3455,94-2-2933,0-4 0,52-11-1784,-98 7 306,-1 1 181,1-1 0,33-13-487,51-15 753,-54 15 142,4-5-895,22-12 483,96-32 138,-102 33-501,-2-4 0,-2-5 0,-2-4 0,48-36-120,-82 48 22,-4-5 1,0-1 0,-4-3-1,17-18-22,-36 29-2,162-169 95,-100 102-47,3 6 0,6 3 1,4 4-47,37-21 20,53-44 79,-147 110-38,-2-3-1,29-36-60,291-389 130,-361 458-127,126-184 114,19-53-117,-43 68 134,-96 159-130,28-46 98,16-38-102,232-506 544,-221 486-404,73-99-140,-67 109 189,-4-3 0,-3-6-189,-17 6 134,30-94-134,23-128 17,25-62 93,-87 279 57,-7-2 0,-3-2 0,10-101-167,33-300 138,-56 392-121,-17 108-15,34-180 60,4-24 370,-3-71-432,9-130 155,-24 249-27,13-25-128,-31 175 25,-2 1 1,-3 0 0,-1-35-26,0 26 83,-1 46-104,-1 0 0,1 0 0,0-1 0,-2 1 0,2 0 0,-1 0 0,1 0 0,0 0 1,-1 1-1,1-1 0,0 0 0,-2 0 21,2 3-71,-1-2 0,0 2 0,0-2 0,1 2 1,0-2-1,-1 2 0,1 0 0,0-1 0,-1 0 0,1 0 1,1 1-1,-1 0 0,1-1 71,-14 42-704,13-40 633,-2 8-512,2 0-1,-2 0 1,3 0-1,-1 2 584,1 19-8897,4 27 8897,-1-35-2987,-2 26-1365</inkml:trace>
  <inkml:trace contextRef="#ctx0" brushRef="#br1" timeOffset="6501.6">7118 3876 1408,'2'-3'74,"6"-7"366,-6 23 433,-2-13-639,0 0-63,0 0-6,0 0 54,0 0 154,0 0 107,0 0-10,0 0 4,0 0-90,0 0-32,0 0-96,0 0-21,0 0-59,0 0-32,0 0-70,-2 8 33,2-7-98,-2 1 16,2-1-1,-1 0 0,1 1 0,-1-2 0,-1 1 0,2 0 0,-1 1 0,0-1 0,-1 0 0,2-1 0,-1 2 1,0-1-1,-1-1 0,1 1-24,0-1 138,-21 0 2358,25 0-2426,0-1-1,-1 1 1,0-1-1,0 1 0,0-2 1,0 1-1,0 0 1,0-1-1,0 1 0,0 0 1,0-1-1,-1 1 1,2 0-1,-2-2-69,2 0 30,-1 2 0,1-2 0,0 2-1,-1-2 1,1 2 0,1 0 0,-1-2 0,2 2-30,78-27 496,86-23 59,231-96-182,-99 25-416,-243 91 21,38-28 22,-67 41 12,30-25 5,-41 28-10,1 1 1,8-4-8,91-63 58,-62 42-31,-30 22-102,23-15 75,0 7-42,-25 14 50,-1-2 0,0-1 0,-1 1 0,0-3-8,3-5 22,0 2 1,2 0 0,1 2-1,27-12-22,10-6-71,-41 22 62,1-1-1,22-6 10,-32 15-5,-2 0 1,0-2 0,1 0 0,-1-1-1,7-5 5,9-6 46,2 2 1,30-12-47,2-3 25,36-14-25,-54 28 0,40-25 0,-1-8-1,8-5 39,3 4-1,57-21-37,-119 60 111,-2-1-97,1 2 0,15-4-14,-14 8-155,-1-2 1,-1-2-1,15-10 155,-11 8 38,0 2 0,1 1-1,13-2-37,-9 3 5,-1-2 0,37-16-5,118-49 35,-124 53-47,-4-3 0,1-3 1,57-36 11,4-16-114,124-76 110,-95 56 113,-151 98-106,4-3-20,2 0 1,0 2-1,0 0 0,0-1 0,2 1 17,0 1-7,0-3 0,-1 2 0,-1-2 0,4-2 7,113-64 171,-1 6-102,-24 15-149,6-7 176,94-34-96,-180 81 62,0 0 1,0-3-1,10-7-62,-6 3 74,2 2 1,7-3-75,139-75-36,-93 48 67,-51 33-121,1 0 1,16-4 89,-21 8 30,-16 6-37,71-26 280,73-16-273,-115 36-210,17-9 210,-24 7 47,0 3-1,11-2-46,28-10 119,-26 6 18,-39 14-666,1-1 1,-1 2-1,2-1 1,-2 1-1,6 1 529,9 1-6519,-15-2 3884</inkml:trace>
  <inkml:trace contextRef="#ctx0" brushRef="#br1" timeOffset="10108.15">14125 665 2432,'7'-4'312,"10"-8"1014,0 0 1,11-10-1327,-18 19 4508,-20 6-3096,-43 17-961,40-14-353,-1 0 1,0-2 0,-10 4-99,-52 12 245,44-11-37,-28 6-208,-58 9 278,-26 13-278,3-1-54,85-20 35,1 4 0,2 1 0,-44 25 19,5-4 46,-39 18 92,-92 40-196,34-17 209,78-34-168,38-13 221,-56 39-204,38-22-55,-114 70-69,-19 12 115,161-99 0,0 5 9,-23 15 83,-4 1-26,40-23-8,-1-4 0,-9 2-49,-103 48 27,93-49-162,-5 1 195,-41 12-60,52-24 90,-133 40 39,103-32-209,-83 39 80,66-25-91,42-12 168,-20 14-77,-15 5 40,80-37-34,1 1 1,-9 7-7,-28 16 41,-352 168-84,275-137 37,-87 45 7,45-3 15,54-30 58,46-28-12,0 2-1,-15 20-61,64-51-35,0-2 1,-1-3 0,-1 0-1,-27 10 35,-7 5-59,11-7 129,-2-3-70,-3 3-49,-235 83 39,118-45 84,141-53-59,0 1 0,-18 0-15,16-3-10,0 1 1,-12 6 9,-44 15-111,36-12 142,-2 3-31,32-13-96,28-8 95,0 0 0,0-1 0,0 1 0,0 0 0,0 0 0,-2 0 0,2 0 0,0 0 1,0 0-1,0 0 0,0 0 0,0-2 0,0 2 0,0 0 0,0 0 0,0 0 0,0 0 0,0 0 1,0 0-1,0-1 0,0 1 0,0 0 0,0 0 0,0 0 0,0 0 0,0 0 0,0-1 0,0 1 1,0 0-1,0 0 0,0 0 0,0 0 0,0 0 0,0 0 0,0-2 0,0 2 0,0 0 0,0 0 1,2 0-1,-2 0 0,0 0 0,0 0 0,0 0 0,0 0 0,0-1 0,0 1 0,0 0 0,0 0 1,1 0-1,-1 0 0,0 0 0,0 0 0,0 0 1,8-8-16,-8 8 16,4-4-12,0 1 1,1-1-1,-1 2 0,2-2 1,-1 1-1,-1 0 1,1 2-1,6-3 12,48-13-151,-15 6 112,289-104 66,-216 75-27,-3-6 0,62-36 0,0 6 0,242-165 0,-54 29 0,-289 173 0,312-154 0,-303 153 55,-3-4 1,22-19-56,71-39 27,-114 72 99,22-4-126,18-9 13,1 2-114,-18 9 117,-11 5 28,46-12-44,40-11 20,122-66-56,-178 72 50,-30 10-16,-1-3-1,-3-3 0,0-4 1,16-16 2,-17 15 27,50-26-27,-10 8 5,5 2-5,-24 13 0,-16 11 65,32-11-65,13-7 20,-33 14-32,383-203-61,-389 201 46,2 3 0,66-23 27,-9 14 48,16 1-48,241-69 288,-317 94 55,56-14 242,-15-1-414,-70 24-139,-34 8 3,1 2-1,1 0 1,-1 2 0,1-1-1,0 0 1,6 2-35,-20 1-86,-1 0 0,2 0 0,-2 0 1,0 0-1,1-1 0,-1 1 0,2-2 0,-2 2 1,0-1-1,1 1 0,0-1 86,0-1-1189</inkml:trace>
  <inkml:trace contextRef="#ctx0" brushRef="#br1" timeOffset="13114.91">14497 487 3328,'-37'18'1312,"26"-18"-1024,-8 0 416,7 8 192,-9 3-384,2-3-32,-11 3-288,0-11-64,-10 8-64,-1-8-256,-7 0-128,-4-8-1568,3-3-960,-14 3 1312</inkml:trace>
  <inkml:trace contextRef="#ctx0" brushRef="#br1" timeOffset="13470.74">13170 399 1920,'-89'-8'768,"60"8"-576,-23 8 64,33-8 0,-10 0-128,-23 10-32,-8-2-96,-11-1-32,-10 4 32,-9-3 0,1 2-512,-11-2-128,7-8-192,15 8-32</inkml:trace>
  <inkml:trace contextRef="#ctx0" brushRef="#br1" timeOffset="13471.74">11313 469 2816,'-63'-16'1120,"33"24"-864,-29-16-64,30 8-96,-13 0-800,-6 0-256,-16 0-96,6 0 64</inkml:trace>
  <inkml:trace contextRef="#ctx0" brushRef="#br1" timeOffset="13853.84">7602 729 1792,'-101'0'704,"53"11"-576,-23-3 0,38-1-64,-4 3-640,-15-2-256,-7 3 224,-12 5 160</inkml:trace>
  <inkml:trace contextRef="#ctx0" brushRef="#br1" timeOffset="14403.39">1226 1079 1408,'-129'6'608,"88"-6"-480,-7 0-32,29 0-32,-4 0-704,5 0-224</inkml:trace>
  <inkml:trace contextRef="#ctx0" brushRef="#br1" timeOffset="15464.87">1 1015 2560,'52'-7'1056,"-23"7"-832,31 0 448,-20 0 96,12 0-320,-2 0-96,8 0-224,13 0-32,0 0-1792,10 0-768</inkml:trace>
  <inkml:trace contextRef="#ctx0" brushRef="#br1" timeOffset="15823.43">1773 1033 2816,'29'-18'1056,"-21"18"-832,55 0 0,-34 0 32,13 0-160,6-7 0,12 7-32,2-12-64,9 5 32,8-1 32,2 8-736,8 0-352,5 0-96,6 0-64</inkml:trace>
  <inkml:trace contextRef="#ctx0" brushRef="#br1" timeOffset="16173.06">5269 844 2048,'63'-8'768,"-15"8"-576,22 0 64,-28 0 0,6 0-128,16 0-32,13 0-192,4 0-64,9 0-864,10 0-288</inkml:trace>
  <inkml:trace contextRef="#ctx0" brushRef="#br1" timeOffset="17488.32">14437 469 4352,'4'-1'360,"-1"1"0,1 0-1,-2-1 1,1 1 0,1-2 0,-1 1 0,2-2-360,-1 2 346,0 0 1,-1-1-1,1 2 0,0-1 1,0 0-1,0 1 1,4-2-347,-4 2 40,1 0 0,-1 0 0,0 0 0,1 2 0,-1-2 0,0 1 0,2-1 0,-2 1 0,0 1 0,0 0 0,1 0 0,-1-1 0,0 2 0,0-1 0,-1 0 0,1 0 0,0 2 0,0-1-40,-3-2-4,6 5 13,-1 0 0,0 0 0,0 0 1,0 1-1,-1 0 0,0 1-9,-3-6 42,-1 2-1,0-1 1,1 0-1,-1 1 1,-1-2-1,1 2 1,1-1-1,-2 1 1,0 0-1,0-1 1,0 1-1,0-2 1,0 2-1,0 0 1,-2-1-1,2 1 1,-1 1-42,0-2 42,-1 1 0,2 0 0,-1 0 1,0-1-1,-2 1 0,2-2 0,-1 2 0,0-1 0,-1 0 1,2 1-1,-2-2 0,0 1 0,1 0 0,-1-1 0,0 1 1,-1-2-1,2 2 0,-1-2 0,-1 2 0,1-2 0,-1 1 1,2-1-1,-2 0 0,0 1 0,0-1 0,1 0 0,-1-1 1,0 0-1,0 2 0,0-2 0,1 0 0,-1 0-42,-5 0 8,1 0 1,0-2-1,-1 1 0,1 0 0,0-1 0,0 1 0,-2-2 0,2 1 0,-1-2-8,5 1 5,0 0 0,0 2 0,0-2 0,0 1 0,1-1-1,-1-1 1,2 1 0,-1 1 0,0-2 0,1 0 0,-1 1-1,0-1 1,1 0 0,0 0 0,0 0 0,0 0-1,1 0 1,-2-4-5,3 7-5,0-1 0,0 0 0,-1 0 0,1 0 0,1 0 0,-1 0 0,0 0 0,0 1 0,0-2 0,2 2 0,-2-2 0,1 2 0,-1 0 0,1-2 0,1 2 0,-2-1 0,1 1 0,0-2 0,1 2 0,-1 0 0,0-1-1,1 1 1,-1 0 0,0-1 0,1 1 0,-1 1 0,2-1 0,-2-1 0,0 1 0,1 1 0,0-1 0,0 1 5,7-6-20,0 4 0,1-2 0,0 1 0,0-1 0,2 1 20,-6 2-20,-2 0 9,2-1 0,-2 2 1,0-1-1,0 0 0,0 1 0,1 0 1,-1 0-1,0 0 0,1 0 0,-1 1 1,0-1-1,0 1 0,0 1 0,0-2 1,4 2 10,-6 0-2,-1-1 1,0 0 0,-1-1 0,2 2-1,-1-1 1,0 0 0,-1 1 0,2-1-1,-1 0 1,-1 1 0,1-1-1,-1 0 1,0 1 0,2-1 0,-2 0-1,0 1 1,1-1 0,-1 2 0,0-2-1,0 0 1,0 1 0,0-1 0,0 0-1,0 1 1,-1 0 0,1 0 0,0-1 1,-2 6 22,1-2 1,0 0-1,-1 1 1,1-1-1,-2 0 1,-1 5-23,0-2 38,-1-2 0,0 1 0,-1-2 0,1 2 0,0 0 0,-2-2 0,2 0 0,-2 1 0,0-2 0,1 1 0,-2-1 0,1 0 0,-1-1 0,0 1 0,1-2 0,-1 1 0,0 0 0,0-2 0,0 0 0,-1 1 0,1-1 0,0-1 0,0 0 0,0 0 0,-1-1 1,1 1-1,0-2 0,0 0 0,0 0 0,0 0 0,-7-4-38,11 4 11,0 0 1,1 0 0,1-1 0,-2 2 0,1-2-1,0 0 1,1-1 0,-1 2 0,0-1-1,1 0 1,0-1 0,0 2 0,0-2 0,1 0-1,-2 1 1,2-1 0,0 0 0,1 0-1,-2-3-11,1 3 5,0-1 0,1 0 0,-2-1 0,2 1 0,0 0 0,2-1 0,-2 2 0,1-1 0,-1 0 0,1-1 0,1 2 0,0-1 0,0 0 0,0-1-5,1 1 0,0 0 0,-1-1 0,1 1 0,1 1 0,-1-1 0,1 1 0,0-2 0,0 2 0,1 0 0,-1 0 0,0 0 0,1 0 0,1 2 0,-1-1 0,0-1 0,1 3 0,-1-2 0,0 0 0,1 2 0,6-3 0,-10 4-14,1 0-1,0 0 1,-1 0 0,1 0-1,-2 1 1,2-1 0,0 0 0,-1 2-1,1-2 1,0 1 0,-1 0-1,1 1 1,-2-2 0,2 1 0,0 0-1,-2 2 1,2-2 0,-1 1-1,0-1 1,2 3 14,2 3-16,1 1-1,0-2 0,-2 2 1,6 7 16,-9-8-1,2-1-1,-1 1 1,0 0 0,-2-1-1,2 1 1,-2 1 0,0-1-1,1 1 1,-2-2 0,0 2-1,0-1 1,0 1 0,0 1 1,-2-5 2,2 0 1,-1 2 0,0-2 0,-1 0 0,1 0 0,0 1 0,-1-1-1,0 0 1,0 0 0,-2 1-3,3-2 8,0-2 1,-2 2-1,2-2 0,-2 2 0,2-2 1,-2 1-1,2-1 0,-2 0 1,0 2-1,2-3 0,-2 1 0,1 1 1,-1-1-1,0-1 0,1 1 0,0 1 1,0-2-1,-2 0-8,-14 1 31,1-1 0,0 0 0,-1-1 0,1-2 0,0 0 0,1 1 0,-2-2 0,1-2 0,1 1 0,0-2 0,-13-6-31,19 8 1,1-1 1,0 0-1,-1 0 0,2 0 0,0-2 0,0 1-1,6 4 0,0 2 0,0-2 0,0 1-1,1 0 1,0 0 0,-1-1-1,1 0 1,0 1 0,-1 0 0,1 0-1,0-4 1,1 5 0,0 0-1,0-2 0,0 2 1,0-1-1,0 1 0,0 0 0,0-2 1,1 2-1,-1-1 0,0 1 1,1 0-1,-1-1 0,2 1 0,-2 0 1,1-1-1,-1 1 0,1 0 1,1-1-1,-2 1 0,1 0 1,0-1 0,2 0-10,0-1 1,-1 0 0,2 1-1,-1 0 1,0 0 0,1 0-1,-2 0 1,2 0 0,-1 1-1,1 0 1,-1-1 0,1 1-1,0 1 1,0-1 0,-2 1-1,2-2 1,0 2 0,2 0 9,0 0-15,0 2 0,0-2 0,0 1 0,0 0 0,1 1 0,-2 0 0,1 0 0,0 0 0,0 1-1,-1 0 1,2 1 15,-1 0-10,0 0-1,-1 0 1,0 0-1,1 1 1,-1-1-1,0 1 1,-1 1-1,0-1 0,0 0 1,2 2 10,-5-3 1,2 0-1,-2 0 1,2 0 0,-2 0 0,0 0-1,1 0 1,-1 0 0,-1 0 0,1 0-1,-1 0 1,0 0 0,0 0 0,0 1-1,0-1 1,0 0 0,-1 2-1,0-2 7,-1 1 0,1-1 0,0 1 0,-2-1 0,0 2 0,1-2 0,-1 0 0,0 0 0,1 0 0,-2 0 0,1 0 0,-1 0 0,0-2 0,0 1 0,-3 2-7,-1 1-399,0-1 0,0 0 0,-1-1 0,1 2 0,-1-4 0,-1 2 0,-6 2 399,-41 4-3109</inkml:trace>
  <inkml:trace contextRef="#ctx0" brushRef="#br1" timeOffset="18169.55">7773 3893 3712,'11'0'1472,"-11"0"-1120,0 0 224,0 0 128,-11 0-416,-8 0-160,-10 0-64,-23 0-64,-8 8-704,-11 0-256,1 3-864,-12-3-288</inkml:trace>
  <inkml:trace contextRef="#ctx0" brushRef="#br1" timeOffset="18524.87">6617 3945 4480,'-52'0'1760,"15"0"-1376,-26 0-96,44 0-96,-10 12-96,-12-12 32,-11 7-160,4 1-32,-4 3-480,-8-3-128,1 2-768,-1-2-288,-3-1 480,3-7 288</inkml:trace>
  <inkml:trace contextRef="#ctx0" brushRef="#br1" timeOffset="18525.87">5169 4009 2304,'-60'0'864,"19"7"-672,-7-7 320,18 0 128,-11 0-352,1 0-64,-12 0-576,3 0-256,-10 0-672,-5 0-256</inkml:trace>
  <inkml:trace contextRef="#ctx0" brushRef="#br1" timeOffset="18876.5">3782 4061 2304,'-58'0'864,"35"0"-672,-18 0 96,34 0-32,-26 0-224,-5 0 0,-14 0-1088,4 0-480,-4 0 768,-8 0 384</inkml:trace>
  <inkml:trace contextRef="#ctx0" brushRef="#br1" timeOffset="18877.5">2628 4061 2560,'-52'-8'960,"33"8"-768,-10 0-32,17 0 0,-18 8-192,1 3-64,-12-3 64,-1 3 64,2-3-512,-1-8-128,0 0-352,3 0-64</inkml:trace>
  <inkml:trace contextRef="#ctx0" brushRef="#br1" timeOffset="19276.08">1532 4035 2944,'-94'-7'1120,"46"7"-864,-4-12 416,34 12 128,-5 0-512,4 0-128,1 0-288,-4 0 0,10 0-1568,6 0-608</inkml:trace>
  <inkml:trace contextRef="#ctx0" brushRef="#br1" timeOffset="22088.53">1520 7323 3712,'18'-7'1408,"24"7"-1120,10 7-64,-23-7-32,2 0-512,-2 10-96,0-10-1088,2 8-448</inkml:trace>
  <inkml:trace contextRef="#ctx0" brushRef="#br1" timeOffset="22429.73">2505 7289 3072,'11'-10'1120,"18"10"-864,12-8-352,-11 8-224,11-11-864,0 11-352</inkml:trace>
  <inkml:trace contextRef="#ctx0" brushRef="#br1" timeOffset="22797.17">5209 7289 640,'89'0'352,"-47"0"-288,10 8-64,-23 3-32,12-11-32,7 0 0,11 0-160,5 0-96</inkml:trace>
  <inkml:trace contextRef="#ctx0" brushRef="#br1" timeOffset="22798.17">6977 7200 1792,'64'-11'768,"-27"11"-576,26 0 0,-34 0-32,21 0-960,12 0-384</inkml:trace>
  <inkml:trace contextRef="#ctx0" brushRef="#br1" timeOffset="23146.71">10154 7215 2304,'82'-7'864,"-22"7"-672,32 0-480,-43 0-256,10 0-320,22 0-32</inkml:trace>
  <inkml:trace contextRef="#ctx0" brushRef="#br1" timeOffset="23147.71">12910 7208 4864,'82'-8'1824,"-33"8"-1408,40-11-32,-37 11-96,18 0-192,12 0 0,8 11-1312,10-3-608,0-1 0,-19 11 32</inkml:trace>
  <inkml:trace contextRef="#ctx0" brushRef="#br2" timeOffset="38796.78">14749 353 2432,'-9'-6'398,"7"4"-277,1 2 1,1-1-1,-1 1 0,1-1 0,-2 1 0,1-2 1,0 2-1,1-1 0,-2 1 0,1 0 1,0 0-1,1-1 0,-2 1 0,1 0 1,0 0-1,-1 0-121,1 0 178,-2 1 0,2 0 0,-2-1 0,2 2 0,0-1 0,-2 0 0,2 1 0,-1-1 0,1 0 0,0 1 0,-1-1 0,1 2-178,-11 6 579,11-8-534,-2 1 1,2-1 0,-1-1-1,1 1 1,0 1 0,-1-1 0,1 0-1,1 1 1,-1-1 0,-1 0-1,1 1 1,1 0 0,-1 0 0,1-1-1,-2 0 1,2 2 0,-1-2 0,1 1-1,0-1 1,-1 2 0,1-2-1,0 2-45,-8 141 1323,8-120-1142,0 45 790,9 62-971,8 19 695,26 185 290,18 17-985,-58-341 9,146 730 286,11 107 868,-70-201-455,-69-454-616,99 747 105,-87-707-204,5 34 9,-5 16 3,44 165-5,11 25 78,-45-222-145,-4 22-90,-33-188-3249,-3 13 3406,-3-52-3269</inkml:trace>
  <inkml:trace contextRef="#ctx0" brushRef="#br1" timeOffset="43522.11">15886 7163 2816,'19'-2'3152,"-7"-3"-2446,-1 0-1,-1-2 1,6-5-706,7-3 395,58-37 231,38-24 358,68-28-984,41-1 473,60-30-98,238-167-1809,-358 196-561,-5 14-522</inkml:trace>
  <inkml:trace contextRef="#ctx0" brushRef="#br1" timeOffset="51056.28">15876 7360 1920,'-30'17'1051,"20"-9"-433,8-8 252,2 0 90,0 0 21,0 0-128,0 0-85,2 0-64,16-14 26,0-1 0,-2-1 0,0 0 0,0-1 1,9-18-731,-5 11 782,0 1 1,23-21-783,18-14 831,-34 31-115,27-22-716,-8 15 354,0 2 1,2 3-1,2 1 1,30-11-355,381-147 1813,-410 164-1675,-2-2 0,8-6-138,55-26 130,-54 26-66,-4-2 0,1-1 0,-3-3 0,4-5-64,3 1 89,-34 24-65,0-3-1,-1 0 1,4-3-24,106-93-87,-38 34 88,-19 18 19,3 4 0,3 5-1,59-30-19,29-24 64,-106 68-58,-27 16-7,20-10 1,192-98 0,-197 103 2,10-8-2,25-15-18,-38 20-35,8-6 53,44-27 75,85-30-55,133-43-20,-173 76 76,-85 33-46,0-4 0,24-19-30,5-3 57,36-28-21,-94 61-35,-4-1 0,-1 0-1,23-25 0,13-10 58,-16 14 6,33-39-64,-39 42 3,2 1-1,38-27-2,-67 55 0,49-35 0,0 2 0,4 4 0,0 2 0,3 4 0,65-23 0,76-25 0,40-6 32,-211 73-38,-1-2 0,0-2-1,-3-1 1,2-2-1,13-13 7,101-64 48,7-6-88,-10 7 123,-125 82-101,0 1 0,2 1 0,0 2 0,1-1-1,10 0 19,-20 6 16,-1 0-1,-1-2 1,0 1-1,-1-2 1,1 1 0,5-8-16,23-16 8,105-65 50,-125 83-76,-6 3-21,0-1 0,13-4 39,18-10-21,22-18 21,-19 13 48,-16 8-1049,21-22 1001,-9 8-1340,36-31-1841,-53 40-1327,2 2 0,29-17 4508,-24 24-3280</inkml:trace>
  <inkml:trace contextRef="#ctx0" brushRef="#br1" timeOffset="51856.96">23870 2497 2944,'-12'0'1120,"12"0"-864,0 0 576,0 0 224,0 0-64,0 0-32,0 11-384,-10-3-128,-9 11-256,-10 6-64,-23 12 64,-31 15-160,-36 23-32,-33 21-1280,-37 20-480,0 28-544</inkml:trace>
  <inkml:trace contextRef="#ctx0" brushRef="#br2" timeOffset="58647.08">1349 2348 3328,'41'-11'1312,"-11"11"-1024,18 0 0,-26 0-96,8 0-128,11 0 32,0 0 0,-11 0 32,11 0-64,7 0-64,4 11-1600,-4-3-672</inkml:trace>
  <inkml:trace contextRef="#ctx0" brushRef="#br2" timeOffset="59016.28">2616 2375 128,'60'-11'160,"-19"11"-128,18 0-64,-29 0-64</inkml:trace>
  <inkml:trace contextRef="#ctx0" brushRef="#br2" timeOffset="59017.28">3712 2364 2560,'70'-16'1056,"-28"16"-832,35-11-128,-36 11-64,11 0-800,8 0-320,11 0 224,6 0 160</inkml:trace>
  <inkml:trace contextRef="#ctx0" brushRef="#br2" timeOffset="59366.31">5964 2312 256,'110'-19'160,"-50"19"-128,30 0-128,-38 0-32</inkml:trace>
  <inkml:trace contextRef="#ctx0" brushRef="#br2" timeOffset="59367.31">11614 2121 2560,'111'-14'960,"-51"14"-768,40 0-96,-52 8-64,23-8-1088,22 0-416</inkml:trace>
  <inkml:trace contextRef="#ctx0" brushRef="#br2" timeOffset="59699.4">15493 1973 640,'100'-18'352,"-37"7"-288,37 11-288,-51 0-160</inkml:trace>
  <inkml:trace contextRef="#ctx0" brushRef="#br2" timeOffset="60049.87">17465 2007 2560,'112'-8'960,"-45"-3"-768,55 11 64,-63-7-32,24-1-128,17-2-64,12 2-1216,6-3-480</inkml:trace>
  <inkml:trace contextRef="#ctx0" brushRef="#br2" timeOffset="60050.87">19977 1973 1792,'111'-10'768,"-51"2"-576,21-3 0,-40 11-32,18 0-448,1 0-128,11 0-384,10-8-64</inkml:trace>
  <inkml:trace contextRef="#ctx0" brushRef="#br2" timeOffset="60051.87">21816 1917 2816,'92'-6'1120,"-43"6"-864,32 0-64,-39 0-96,6-12-896,14 12-256,9 0 32,8-7 128</inkml:trace>
  <inkml:trace contextRef="#ctx0" brushRef="#br2" timeOffset="60570.3">23766 1899 3712,'11'-7'1408,"0"7"-1120,7 0-64,-18 0-32,23 7-1152,-15 5-384,-8-12 32,0 0 64</inkml:trace>
  <inkml:trace contextRef="#ctx0" brushRef="#br2" timeOffset="61787.48">5521 2304 2560,'83'-19'960,"-25"9"-768,32 2-32,-38 8-64,18 0-256,8-11 32,15 3-864,-4 1-288,1 7 576,3 0 288</inkml:trace>
  <inkml:trace contextRef="#ctx0" brushRef="#br2" timeOffset="62169.77">9441 2185 128,'63'0'0</inkml:trace>
  <inkml:trace contextRef="#ctx0" brushRef="#br2" timeOffset="62535.78">13182 2167 256,'130'10'160,"-60"-28"-128,30 18 64,-48 0 32,19 0-288,8 0-64</inkml:trace>
  <inkml:trace contextRef="#ctx0" brushRef="#br2" timeOffset="62903.05">21414 2133 2304,'112'19'864,"-53"-31"-672,34 5-736,-45 14-352,12-14 128,22-5 128</inkml:trace>
  <inkml:trace contextRef="#ctx0" brushRef="#br2" timeOffset="63738.53">24260 1917 3968,'-30'-18'1568,"20"18"-1216,-32-7 32,24 7-64,-24 0-192,-16 7-96,-32 11-288,-10-10-160,-12 11-1344,-10 0-576</inkml:trace>
  <inkml:trace contextRef="#ctx0" brushRef="#br2" timeOffset="64104.02">22833 1911 2816,'-59'-12'1056,"26"5"-832,-27 7 0,31 7-32,-13 5-128,-28-6 32,-1 13-64,-18 0-32,7-1-1248,5-10-608</inkml:trace>
  <inkml:trace contextRef="#ctx0" brushRef="#br1" timeOffset="67646.84">24382 2167 2816,'31'-22'976,"-30"21"-945,1 1 0,-2-1 1,1 1-1,0-2 0,-1 2 1,2 0-1,-1-1 0,0 1 0,-1 0 1,2 0-1,-1 0 0,0 0 1,1-1-1,-2 1 0,2 0-31,12 0 201,-8 0-16,0 0 0,-1 0-1,2-2 1,-2 2-1,0-1 1,1 0-1,4-3-184,32-6 1470,-24 6-678,0 0 0,0-1 0,13-7-792,-26 11 173,2-1 1,0 0 0,-2 2-1,2-2 1,-1 1 0,0 1-1,0 0 1,6 0-174,-4 0 461,-10 4-199,-4 3-142,-22 18 272,-5-2-14,-23 11-378,-68 33 127,-68 42-83,36-6-13,-105 64-1331,-21-13-2882,156-96 1564</inkml:trace>
  <inkml:trace contextRef="#ctx0" brushRef="#br1" timeOffset="68024.59">24553 1999 2688,'0'0'35,"1"0"-1,-1 0 1,0-2 0,0 2-1,0 0 1,0 0 0,0-1-1,2 1 1,-2 0 0,0 0-1,0-1 1,0 1 0,1 0-1,-1 0 1,0 0 0,0 0-1,1-2 1,-1 2 0,0 0-1,0 0 1,2 0 0,-2 0-1,0 0 1,1 0 0,-1 0-1,0 0 1,0 0 0,1 0-1,-1 0 1,0 0 0,2 0-1,-2 0 1,0 0 0,0 0-1,1 0 1,-1 0 0,0 0-1,1 0 1,-1 0 0,0 0 0,0 2-1,2-2 1,-2 0 0,0 0-1,0 0 1,1 0 0,-1 1-1,0-1 1,0 0 0,0 0-1,1 1 1,-1-1 0,0 0-1,0 0 1,0 2 0,0-2-1,0 0 1,0 0 0,0 1-1,2-1 1,-2 0 0,0 1-1,0-1 1,0 0 0,0 2-35,0-1 132,0 0 0,1 1 0,-1 0 0,0 0-1,0-1 1,0 2 0,0-2 0,0 0 0,0 1 0,0 0 0,0 0 0,0-1 0,0 0 0,-1 2 0,1-2 0,-2 1 0,2-1 0,-1 2-132,-6 3 207,2 1-1,-2 0 1,-1-1 0,2 1 0,-2-2-1,1 1 1,-1-2 0,-5 4-207,-30 18 474,-9 8-72,-1-2 0,-11 1-402,0 0 284,-43 33-284,-488 362 147,475-340-1643,114-83 1378,-66 47-5028,-27 12 5146,27-25-2352</inkml:trace>
  <inkml:trace contextRef="#ctx0" brushRef="#br1" timeOffset="68375.2">24289 2063 2944,'35'-31'976,"-23"23"-469,6 3 1228,0-2 0,-1 0 0,14-7-1735,-31 14 16,0 0 0,0 0 0,0 0 0,0 0 0,0 0 0,0 0 0,0 1 0,0-1 0,0 0 0,0 0-1,0 0 1,0 0 0,0 1 0,0-1 0,0 0 0,0 0 0,0 0 0,0 0 0,0 0 0,0 2 0,0-2 0,0 0 0,0 0 0,0 0 0,0 0 0,0 0 0,0 1 0,0-1 0,1 0 0,-1 0 0,0 0 0,0 0 0,0 0 0,0 0 0,0 1 0,0-1 0,1 0 0,-1 0 0,0 0 0,0 0 0,0 0 0,0 0 0,0 0 0,2 0 0,-2 0 0,0 0 0,0 0 0,0 0 0,0 0 0,0 0 0,1 0 0,-1 0 0,0 0 0,0 0 0,0 0 0,0 0 0,1 0 0,-1 0 0,0 0 0,0 0 0,0 0 0,0 0 0,0 0-1,0 0 1,2-1 0,-2 1-16,-2 4 101,1-1 0,0-1 0,-1 1 0,1 0 0,0-1-1,-1 1 1,0 0 0,-1-1-101,-5 8 90,-1-2-1,-2 0 1,2 0 0,-2-2 0,0 1-1,-9 4-89,-14 9 102,-173 118 481,-28 17-19,45-36-263,-180 107-218,254-154-491,99-60-1234,1 2 1,-15 12 1641,31-26-1111,8-16-3676,19-9 2312</inkml:trace>
  <inkml:trace contextRef="#ctx0" brushRef="#br1" timeOffset="68711.23">24349 1963 5760,'0'-8'2176,"0"8"-1664,-37 33 384,37-22 160,-34 15-480,-32 26-64,-16 11-320,-7 8-64,-4 11-64,-7 0-608,0-5-192,-2 12-2400</inkml:trace>
  <inkml:trace contextRef="#ctx0" brushRef="#br2" timeOffset="77767.34">24572 1911 2688,'0'0'46,"0"0"1,0 0-1,1 0 1,-1 0-1,0 1 1,0-1-1,0 0 0,0 0 1,0 0-1,0 0 1,1 1-1,-1-1 1,0 0-1,0 0 1,0 0-1,0 0 1,2 0-1,-2 0 0,0 0 1,0 0-1,0 0 1,0 0-1,1 0 1,-1 2-1,0-2 1,0 0-1,0 0 0,1 0 1,-1 0-1,0 0 1,0 0-1,0-2 1,2 2-1,-2 0 1,0 0-1,0 0 0,0 0 1,0 0-1,1 0 1,-1 0-1,0 0 1,0 0-1,0 0 1,0-1-1,1 1 0,-1 0 1,0 0-1,0 0 1,0 0-1,0 0 1,0-1-1,0 1 1,0 0-1,2 0 1,-2 0-47,0 0 687,0 0 17,0 0-74,1 1-17,58 122 2134,-50-107-2512,0 0-1,10 10-234,12 21 197,3 30-4,-19-39-114,22 48 451,-1 14-530,-14-37 153,83 250 210,0 7 85,-55-153-222,-8 2 1,-3 27-227,1-1 32,-23-114 5,99 446 96,22-6-148,-12-43 36,20 60 59,50 8-120,-182-510 85,13 30 0,124 350-58,-103-241 32,6 18-48,6-18 98,43 78-69,-46-127-59,-14-12 59,-31-74 26,-7-16-57,-1 11 47,-1-26-305,-2 1 0,2-1 0,-2 2 0,-1-2 1,2 2-1,-2 3 289,4 18-1662,-3-26 1284,-1-2 0,1 1 1,-1 0-1,0 1 1,0-1-1,0 0 1,0 1-1,-1 0 378,-4 22-2277</inkml:trace>
  <inkml:trace contextRef="#ctx0" brushRef="#br2" timeOffset="78868.66">26764 8485 1792,'21'-8'1416,"-20"7"-1390,1 1 0,0 0-1,0-1 1,-1 1-1,2-2 1,-2 2 0,0-1-1,1 0 1,-1 1-1,0-2 1,1 1 0,-1 0-1,0-1 1,1 1-1,-1 0 1,0-1 0,1 1-1,-1-2-25,3-2 27,1 1-1,1-1 1,-2 1 0,1-2-1,6 0-26,14-16 70,-22 21 111,-3 1 113,0 0-1,-2 4-127,0 0-1,0 0 1,0-1 0,-1 1-1,2 0 1,-2-2 0,0 1-1,1 1 1,-2-1 0,1-1-1,0 1 1,-2 1-166,-12 13 657,14-13-631,2-1 1,-2 0-1,2-1 1,-2 1-1,0 0 0,1-2 1,-1 2-1,0-1 1,1 0-1,-1 0 0,0 0 1,-1-1-1,2 0 1,-2 1-1,1-1 0,-1 0 1,1 1-1,-1-2 0,0 1-26,3-1-4,1 0-1,0-1 1,0 1 0,0 0-1,0-2 1,0 2-1,-1 0 1,1-1-1,0 1 1,0 0-1,0-1 1,0 1-1,0-2 1,0 2-1,0 0 1,0-1-1,0 1 1,0 0-1,1-1 1,-1 1-1,0 0 1,0-2-1,0 2 1,0 0-1,1-1 5,13-23-21,0 1 0,1 1-1,2 0 1,1 1 0,12-14 21,-23 29 9,17-17 120,-17 22-209,-6 1-880,-1 0-1258</inkml:trace>
  <inkml:trace contextRef="#ctx0" brushRef="#br3" timeOffset="148091.18">6929 3920 4480,'-3'-1'-146,"2"-1"366,0 2 0,-1 0 0,1-1 0,0 1 0,-1-1 0,1 1 0,0-2-1,-1 2 1,1-1 0,0 0 0,-1 1 0,1-2 0,1 1 0,-1 0 0,-1 1-1,1-2 1,1 1 0,-1 0 0,1-1 0,-2 1 0,2 0 0,-1-1-1,1 1 1,0 0 0,-1-1 0,1 1 0,0-2 0,0 2 0,0 0 0,0-1-1,0 1 1,0-2-220,0-2 82,1 0 0,-1-1 0,1 1 0,1 0 0,-1 1 0,2-2 0,-2 1 0,2 1 0,-1-1 0,1-1 0,0 2 0,1-2-83,9-12 291,0 2-1,9-8-289,-16 18 65,-2 2-27,-1 0 1,1 0-1,0 1 1,0-1-1,0 1 0,0 1 1,1-1-1,-1 0 1,0 1-1,2-1 1,-1 2-1,-1-1 0,1 0 1,1 0-1,-1 2 1,0-1-1,-1 1-38,4 0 23,-1 0 0,0 0 0,1 1 0,-2 1 0,1-1 0,0 2-1,-1-2 1,1 2 0,0-1 0,-1 1 0,0 1 0,3 1-23,3 2 25,-1 1-1,-1 0 1,0 1 0,0 1-1,0-1 1,-1 0 0,-1 2-1,0 0 1,0-1 0,-1 2-1,-1 0 1,1 0 0,1 7-25,1 4 71,-1 1 1,0-2-1,-2 2 1,-1 0-1,-1 0 1,-1 2-1,-1-1-71,-2-8 51,0 2-1,-1-2 1,0 1 0,-2-1-1,0 0 1,-1 1-1,-1-1 1,0 0-1,-1-1 1,-2 0 0,-5 12-51,8-17 53,-2-2 1,0 2-1,1-2 1,-2 1-1,0-1 1,0-1-1,0 1 1,-2-2-1,1 1 1,0-1 0,-2-1-1,2 1 1,-2-2-1,0 1 1,1-1-1,-2-1 1,-8 3-54,12-5 31,1-2 1,-1 2-1,1-1 1,-1-1-1,0 0 1,2 0-1,-2-1 1,0 1-1,1-2 0,-1 0 1,1 0-1,-1 0 1,2-1-1,-1 0 1,0 1-1,1-2 1,-1 0-1,0 0 1,1 0-1,0-2 1,1 2-1,-2-1 1,2 0-1,1-1 0,-1 1 1,-1-2-1,2 1 1,0 0-1,0 0 1,-1-6-32,-4-8 71,-1 0 1,2 0 0,2-2-1,-1 1 1,3 1 0,-1-3-1,2 2 1,0-10-72,2 19 30,1 0 0,0 0-1,0 0 1,1 0 0,1 0 0,0 0 0,1 0 0,1 0 0,-1 2-1,2-2 1,-1 1 0,1 0 0,1 1 0,0-1 0,1 2-1,1-3-29,-3 6 17,1 1 0,0 0 0,0 1 0,0-2 0,1 2 0,0 0-1,-1 0 1,1 2 0,0-2 0,1 1 0,-2 0 0,2 2 0,0-2-1,-1 2 1,1 0 0,0 1 0,0-2 0,0 2 0,0 0 0,-1 2-1,1-2-16,6 1 1,1 2 0,0-1 0,-2 1 0,2 1 0,-2 0 0,0 1-1,1 1 1,-1 0 0,-1 1 0,13 8-1,-18-10 25,1 0 0,-1 2 1,-1-2-1,1 2 0,-2 0 0,2-1 0,-2 2 0,1-1 0,-2 1 0,1 0 1,2 5-26,-6-7 17,0-2 1,1 1-1,-1-1 1,0 1-1,1-1 1,-2 2-1,0-2 1,1 1-1,-2 0 1,1-1-1,0 2 0,-2-1 1,2-1-1,-1 1 1,0-1-1,-1 2 1,1-2-1,-2 0 1,2 1-1,-2-1 1,1 0-1,-2 1-17,-4 6 39,0 1-1,-2-3 0,1 2 0,0-2 0,-1 1 1,0-2-1,-1 0 0,-1 0 0,-1 1-38,6-6 8,2 1 0,-2 0 0,0-2 0,1 1-1,-1-2 1,0 2 0,-1-2 0,2 1 0,-1-1 0,-1 0 0,1-1 0,1 2-1,-2-4 1,1 2 0,0 0 0,-1-1 0,2 0 0,-2-1-8,-2-2 0,1 0 0,0-1 0,1 1 0,-2-1 0,2-2 0,0 2 0,0-2 0,0 0 0,2 1 1,-2-2-1,1 0 0,2 0 0,-2 0 0,2 0 0,-5-10 0,1 4-16,2-2 0,1 0-1,-1 0 1,2 0 0,-1-2 0,2 2 0,2-1 0,-2-18 16,2 26-14,2-2 1,0 1 0,2-1-1,-1 2 1,0-2 0,1 0-1,0 2 1,1-2 0,1 2-1,0 0 1,0-1 0,0 1-1,1 0 1,1-1 0,3-2 13,-4 6-17,1-2 1,0 2 0,1 0 0,0-1 0,-1 2 0,1-1 0,1 1-1,-1 1 1,1 0 0,0 0 0,0 0 0,0 0 0,0 1 0,1 1-1,-1 0 1,1 0 0,9-1 16,-8 3 1,1-1 1,0 1-1,-1 0 1,2 1-1,-1 0 0,0 2 1,-1-2-1,1 2 0,-2 1 1,2 0-1,0 0 1,-2 0-1,10 5-1,-14-5 14,-1-1-1,1 1 1,-1 0 0,0-1-1,2 1 1,-2 1 0,-2-1-1,2 0 1,0 1 0,-1 1-1,0-2 1,-1 1 0,1 0-1,0 1 1,-1-1 0,0 0-1,-1 2 1,0-2 0,1 1-1,-1-1 1,-1 2 0,1-2-1,-1 2 1,0-2 0,-1 0-1,1 3-13,-3 7 54,1-2-1,-1 2 1,-1-2-1,0 2 0,-1-2 1,-6 10-54,8-16 21,-1-1 1,0 2 0,-1-1 0,0 0-1,1-1 1,-2 0 0,0 0 0,0 0-1,0-1 1,-1 0 0,2-1 0,-5 2-22,8-4 7,-1 0 1,-1-1 0,1 0-1,-1 1 1,2-1-1,-2 0 1,1 1 0,-1-2-1,0 1 1,1-1-1,-1 0 1,0 0 0,2 0-1,-2 0 1,0 0 0,0-1-1,1 1 1,-1-2-1,1 1 1,-1 0 0,2 1-1,-2-3 1,1 2-1,-1-1 1,1 1 0,1-2-1,-2 1 1,1 0-1,0 0 1,1-1 0,0 0-1,-3-2-7,-3-4 18,0-2 0,0 0 0,1-1-1,1 2 1,-1-2 0,2 0 0,-5-14-18,6 16-215,2-2 1,-1 0-1,2 1 1,-1-1-1,2 0 1,-1 0-1,2 0 1,-1 0-1,3-8 215,-3 17-320,1 2 1,-1-2-1,2 2 0,-2-2 0,1 2 1,0 0-1,-1-1 0,2 0 0,-1 0 1,0 1-1,1 0 0,-1-1 0,0 1 1,1 0-1,-1-1 0,2 1 0,-2 0 1,0-1-1,1 1 0,0 1 0,0-1 1,0-1 319,28-10-4304</inkml:trace>
  <inkml:trace contextRef="#ctx0" brushRef="#br1" timeOffset="154018.47">14437 665 2432,'-16'7'665,"16"-7"-633,-1 1 0,1-1 1,0 0-1,0 0 0,-2 0 0,2 0 1,0 0-1,0 0 0,-1 0 0,1 0 1,0 0-1,-1 0 0,1 0 1,0 0-1,0 0 0,-2 0 0,2 0 1,0 0-1,0 0 0,-1 0 0,1 0 1,0 0-1,-1 0 0,1-1 1,0 1-1,0 0 0,0 0 0,-2 0 1,2 0-1,0-1 0,0 1 0,0 0 1,-1 0-1,1 0 0,0-2 0,0 2 1,0 0-1,0 0 0,0-1 1,-1 1-1,1 0 0,0 0 0,0-1 1,0 1-1,0 0 0,0-2-32,0 2 1115,-2-1-107,0 0-884,-1-2 1,0 0-1,2 2 1,-2-2 0,2 1-1,-2-1 1,2 0-1,0 1 1,-1-1-1,1 0 1,0 1-1,-1-2 1,1 1-1,1 0 1,-1-1 0,1 2-1,0-1 1,-2-1-1,2 1 1,0 1-1,0-2-124,2-8 188,-2 1-1,1-1 0,0 1 0,2-1 1,1-1-188,-4 13 8,3-13 129,-1-2 1,2 2-1,2-1 0,-1 2 0,0-1 1,2 0-1,0 1 0,-1 0 1,2 1-1,2-2-137,8-9 123,1 1 0,1 2 0,0 1 0,3 0 0,-2 1 0,2 1 0,7-3-123,-20 15 13,-1-1 0,0 1 1,2 0-1,-2 1 0,2 1 0,0-1 0,-2 0 0,2 2 1,7 0-14,-11 1 10,0 0 1,-1 1 0,1-1 0,0 1-1,-1 1 1,1 0 0,0 0 0,-1 0 0,1 1-1,0 0 1,-2 1 0,2-2 0,-2 2-1,2 0 1,1 3-11,1 1 36,0 0-1,-1 0 1,0 1 0,0 1-1,0-1 1,-1 2-1,2 3-35,-5-8 37,-1 0 0,1 1-1,-1 0 1,-1-1-1,0 1 1,0 1 0,0-1-1,-1-1 1,-1 2 0,1-1-1,-1 1 1,0-1 0,-1 3-37,-2 9 107,1 0-1,-2-1 1,-2 1 0,0 0 0,-1-1 0,-1 0 0,0-1 0,-1 0 0,-1 1 0,0-2 0,-4 2-107,6-7 60,0-2 0,-1 2 0,0-2 0,-1 1 1,1-2-1,-2 0 0,1 0 0,-1-2 0,0 2 0,-1-2 0,0 0 1,2 0-1,-4-2 0,2 0 0,0 0 0,-13 1-60,18-4 13,-1-1-1,2 0 1,-1 0 0,-1-1-1,1 1 1,1-1 0,-1-1-1,-1 0 1,1 0-1,1 0 1,-1-1 0,0 0-1,2-1 1,-2 2-1,1-2 1,0 0 0,1 0-1,-2-2 1,2 2 0,-4-6-13,-1-1 8,0-1 1,0 0 0,2 0-1,0-1 1,0-1 0,2 1-1,0 0 1,0-2 0,-1-5-9,-1-7 1,0-1 0,3 0 0,-3-21-1,5 34-16,3 1 1,0-1-1,0-1 0,1 1 1,1 1-1,0-1 0,5-14 16,-3 15-19,0 1 0,1-2 0,1 2-1,0 1 1,1-1 0,0 1 0,1 0-1,1-2 20,-6 10-7,1 0 0,-2 2 0,2-2-1,0 1 1,0-1 0,-1 1-1,2 1 1,-1-1 0,0 2 0,0-2-1,2 0 1,-2 2 0,1 0-1,-1-1 1,1 1 0,-1 0-1,2 1 1,-1-2 0,-1 2 0,1 0-1,1 0 1,-2 0 0,1 2-1,0-2 1,1 1 7,8 3 9,2 1-1,-1 1 1,0-1 0,-1 2-1,0 1 1,0-2-1,0 4 1,-1-1 0,-1 0-1,0 1 1,0 0-1,0 2 1,-1-1-1,-2 1 1,2 1 0,-2 1-1,-1-1 1,4 6-9,-8-6 38,1-1-1,-1 1 1,0-1 0,-1 2 0,0-1 0,-2 0-1,0 1 1,1 0 0,-2 0 0,0-1 0,-2 0-1,1 1 1,-2-1 0,1 0 0,-2 1-1,1-1 1,-2-1 0,-1 0 0,1 3-38,-4 2 78,-1 0 0,1-1 0,-3 2 0,1-4 0,-1 2 0,-1-1 1,0 0-1,-2-2 0,2-1 0,-3 1 0,0-2 0,0 0 0,-2 1-78,13-10 17,0 2 0,-1-1 0,1 0 0,0-1 0,-2 0 1,2 0-1,-2 0 0,2-1 0,-2 0 0,2 1 0,-2-2 0,2 0 0,-2 1 0,2-2 0,-2 1 0,0 0 0,2-2 0,-2 1 0,2 0 0,-2-1-17,-1 0 5,0-2-1,0 1 1,0-1-1,2 0 1,-2 0-1,1-1 1,-1-1-1,1 2 0,1-2 1,0 0-1,0 0 1,0 0-1,1 0 1,0-2-1,-1 1 1,2 0-1,-1-1 0,1 0 1,1 0-1,-1 0 1,2 0-1,-1 0 1,2 0-1,-2-1-4,0-6-23,-1-1 0,3 2 0,-2-2 0,3 0 0,0 0-1,0 0 1,2 1 0,-1-1 0,2 0 0,1 1 0,-2-1 0,4 2 0,-1-1 0,0 0-1,2 1 1,0 0 0,1 0 0,2-4 23,-6 13-8,0 1 1,0-1-1,0 1 0,2 0 0,-2 0 1,1 0-1,0 0 0,1 1 0,-2-1 1,2 1-1,0 1 0,-1-1 0,0 2 0,2-2 1,-2 2-1,2-1 0,-2 1 0,2 1 1,-2-1-1,2 1 0,0 0 0,-2 0 1,2 0-1,-2 1 0,2 0 0,3 1 8,10 3-4,0 2 0,-1-1 1,0 2-1,-1 0 0,0 2 0,-1 0 0,12 9 4,-10-6 15,0 1 0,-2 0 1,-1 1-1,0 2 0,0-1 0,-1 2 1,10 16-16,-18-24 36,-2 0 1,0 0 0,1 0-1,-1 2 1,-1-1-1,0 0 1,0 6-37,-3-9 55,1-1 0,-2 1 0,1-2 0,-1 2 0,0-1 0,-1 1 0,1 0 1,-2-1-1,1 1 0,0-2 0,-2 1 0,0 2-55,-3 5 71,-1 0-1,-1 1 1,0-2 0,0 1 0,-1-2 0,-2 1 0,0-1 0,1-1-1,-1-1 1,-1 1 0,-1 0 0,1-2 0,-2 0 0,-14 6-71,22-11 14,-1 0 0,0-1 0,-1-1 0,0 1 0,2-2 0,-2 1 1,0-1-1,0 0 0,1 1 0,-1-2 0,0 0 0,0 0 0,0-2 0,0 1 0,0 0 1,1-1-1,-1 0 0,0 0 0,2 0 0,-1-2 0,-1 1 0,1-1 0,1 0 0,-1 0 1,0 0-1,2-1 0,-4-2-14,-5-6-10,1-1 1,0 1-1,1-2 1,1 1 0,0-1-1,1-1 1,0 0-1,2-1 1,0 1 0,0-2-1,2-2 10,-6-17-65,2 1 1,1-1-1,2-2 0,2 2 1,1-2-1,3 2 0,1-2 1,2-24 64,1 46-33,0 0 0,1-1 0,0 1 0,1 0 0,0 1 0,2 0 0,1 0 0,0 0 0,0 0 0,1 1 0,7-8 33,-10 17-3,-1-1 0,0 0 0,2 2 0,0-2 0,-1 2 0,1 0 0,0-1 0,1 2 0,0-1 0,-2 1 0,2 0 0,0 1 0,2-1 0,-2 2 0,0 0 0,1 0 0,-1 0 0,1 1 0,-1 1 0,2-1 0,-2 1 0,1 0 0,4 1 3,6 3 30,0 0 0,-1 1 0,0 1 0,-1 0 0,0 2 0,1 0 1,-1 0-1,-1 3 0,0-2 0,-1 3 0,-1-1 0,1 1 0,-2 1 0,11 11-30,-12-10 96,-1-1 0,0 2 0,-1-1 0,0 1 0,-1 0 0,-1 1 0,0 0 0,-1 0 0,-2 1 0,0 0 0,1-1 0,-4 2 0,2-1 0,-2 2 0,0 10-96,-3-14 73,0 1-1,-2-2 1,0 1-1,-1 1 1,0-1-1,0-1 1,-1 0-1,-2 0 1,1 0-1,-2-1 1,0 0 0,0 1-1,-2-2 1,1 0-1,-4 2-72,-1 2 52,0-1 1,-2 0-1,0-2 0,0-1 0,-2 0 1,1 0-1,-2-1 0,2-2 0,-3 0 1,-15 6-53,29-14 5,-2 2 0,0-2 1,0 1-1,1-2 0,-1 1 0,0-1 1,0 0-1,1-1 0,-1-1 1,0 2-1,0-2 0,2 0 0,-2 0 1,1 0-1,-1-2 0,1 2 1,1-2-1,-1 1 0,0-1 0,1-1 1,-1 1-1,2-2 0,-6-3-5,-1-2-17,0-1 0,1-1 0,1 0 0,0-1 0,1 1 1,0-2-1,1 1 0,0-1 0,1-1 0,-2-8 17,1-1-22,1-1 0,2 1 1,-1-2-1,4 2 0,-1-2 0,2 2 1,1-2-1,1 1 0,0 0 1,3 0-1,0 0 0,2 0 0,2 0 1,0-2 21,-6 22-15,2-2 0,-1 1 0,1 0 0,0 2 0,0-2 0,0 1 0,1 0 0,-1 1 0,2-2 0,-1 3 0,2-1 0,-2 0 1,2 1-1,-2 0 0,2 0 0,-1 0 0,1 1 0,0-1 0,1 1 0,-2 1 0,1 0 0,1 1 0,-1-2 0,1 3 0,1-1 15,6 0-12,-2 1-1,0 0 1,2 0 0,-2 1-1,1 0 1,-1 2-1,0 0 1,1 1-1,-1 0 1,0 1-1,-1 0 1,2 1 0,-2 0-1,6 5 13,1 1 11,-2 1 0,2 1 0,-2 0 1,-1 1-1,0 1 0,-1 0 0,0 1 0,6 11-11,-14-17 34,1 1-1,-2 0 1,1 0 0,-2 1 0,1 1-1,-2-2 1,0 1 0,0 0 0,-2 1-1,1 0 1,-2 0 0,1-1-1,-2 2 1,0-2 0,0 2 0,-3 3-34,0-2 65,-1 0 0,0 0 0,-1 0 0,0-1 0,-2 1 1,0-1-1,-1-1 0,0 1 0,-1-2 0,0 1 0,-2-1 0,0-1 1,-5 7-66,-1-2 76,-2 0-1,-1-1 1,0-1 0,-13 9-76,20-16 41,-2-1-1,2 1 1,-2-3-1,0 2 0,1-3 1,-1 1-1,-13 2-40,20-7 8,0 1-1,0-1 0,0 0 0,0 0 1,0-1-1,0-1 0,0 1 0,0 0 1,1-2-1,-1 0 0,0 1 1,2-1-1,-1-1 0,-1 0 0,1 0 1,1 0-1,-1 0 0,2-1 0,-2-1 1,2 1-1,-1 0 0,1-2 1,-3-2-8,-1-3-23,-1 0 1,2-2-1,0 2 1,2-2-1,-1 0 1,0 1-1,2-2 1,1 1-1,-1-1 1,2 0-1,-2-11 23,3-1-32,1 2-1,1-2 1,0 2-1,3-1 1,-1 0-1,4 0 1,-1 1-1,8-22 33,-5 25-26,0 0 0,2 1-1,-1 1 1,3-1 0,0 1 0,0 1-1,3 0 1,-2 1 0,3 0 0,1 1 26,-10 10-11,-2 2 1,3 0 0,-1-1-1,0 1 1,1 1 0,0 0-1,-2 0 1,2 0 0,0 1-1,2-1 1,-2 3-1,0-2 1,1 2 0,-1 0-1,5-1 11,1 1-6,-2 2 0,0-1 0,0 3-1,0-2 1,0 2 0,0 0 0,-2 1-1,2 0 1,-1 0 0,1 1 0,-1 0 6,2 2 11,-1 1 1,0 0-1,0 0 0,-1 1 1,1 1-1,-3 0 1,2 0-1,-2 0 1,0 2-1,-1 0 0,0 0 1,0 0-1,-1 0 1,5 14-12,-7-14 33,-1 0 1,0 0-1,0 0 1,-1 0 0,-2 0-1,2 0 1,-2 1-1,-1-1 1,0 1-1,0-1 1,-1 0-1,0 2 1,-2-2 0,0 0-1,1 0 1,-2 0-1,-3 5-33,-1 2 68,-1-1-1,-2 0 1,0-1-1,-1-1 1,0 1-1,-1-2 1,-2 1-1,-5 4-67,-2 0 66,-1-1 0,-1-2 0,-1 0 0,-1-1 0,-11 6-66,28-18 13,-2 1 1,2-1 0,-2 0 0,0 0 0,1-1 0,-1-1-1,0 0 1,1-1 0,-2 0 0,1-1 0,0 2-1,1-4 1,-2 2 0,1-1 0,0-2 0,1 1 0,-1-1-1,0 0 1,1-1 0,0 0 0,0-1 0,-5-2-14,6 2-8,-2-2 1,2 1-1,1-1 1,-2 0 0,2 1-1,-1-2 1,2 0-1,-1-2 1,2 2 0,-1-1-1,0-2 8,-1-1-12,2-1 0,-1-2 0,2 2 0,-1-2 0,1 2 0,1-2 0,-1-13 12,1-2-28,1-4 1,2 2 0,1 0-1,2 0 1,1 0 0,1 0-1,5-16 28,-3 23-42,0 1-1,1 0 1,2 0-1,1 1 1,-1 1-1,3-1 1,0 2-1,8-10 43,-15 23-14,1 1 0,0 1 0,1-1 0,0 0 0,-1 1 0,2 0 0,-1 1 0,1 0 0,0-1 0,0 2 0,1-1 14,-2 2-8,0 2 0,-1-2 0,1 2 0,1 0 0,-1-1 0,-1 1 0,2 1 0,-1 0 1,1 0-1,-1 1 0,-1-1 0,2 2 0,-1-1 0,0 0 0,5 3 8,1 2 0,-1-1-1,0 0 1,1 2-1,-1 0 1,-1 1-1,1 0 1,-1 0 0,-1 1-1,0 0 1,0 2-1,0-2 1,-2 2 0,0 1-1,0-1 1,0 1-1,1 5 1,0 2 15,1 1 0,-2 0 1,0 0-1,-2 0 0,0 1 0,-2-1 0,0 1 0,-2 1 0,0-1 0,-1 8-15,-1-10 24,-3 1 0,1 0 0,-1-1 0,-1-1 0,-1 1 0,-2 0 0,0-1 0,1 1 0,-9 12-24,3-10 46,-1 2 0,-2-2 0,0-1 1,-1 0-1,0 0 0,-1-1 0,-7 2-46,16-13 19,-1 0 0,-2 0 0,2-1 0,-2-1 1,0 1-1,1-2 0,-2 1 0,1-1 0,-1-1 1,0 0-1,0-1 0,0-1 0,0 1 0,0-2 1,-7 1-20,7-1 5,-1-1 0,1 0 1,0-1-1,-1 1 0,1-3 1,0 0-1,0 1 0,0-1 1,0-1-1,0 0 0,1-1 1,-1-1-1,1 1 0,1-2 1,-8-5-6,12 6-10,-2-1 0,1 0 1,0 1-1,1-2 1,-1 0-1,2 0 0,-1 0 1,1-2-1,1 2 1,0-1-1,0 0 0,0-1 1,0-6 9,1 4-24,1-1 1,-1 1 0,3 0 0,-1-1-1,1 1 1,0 0 0,1-2 0,0 2 0,2 0-1,1-9 24,5-15-82,3 1 0,0-1-1,8-9 83,-12 29-21,0 0 0,2 1 0,-1-1 0,2 2 0,-1 0 0,1 1-1,1 0 1,3-1 21,-11 9-8,1 1 0,0 0 1,1 0-1,-1 1 0,0-1 0,1 2 0,0-1 0,0 0 0,-1 1 0,2 0 0,-1 0 0,0 0 1,0 1-1,1 1 0,0-1 0,-1 1 0,0 0 0,0 0 0,1 0 0,0 1 0,-1 0 0,0 1 1,0-1-1,1 0 0,-2 2 0,2 0 0,2 1 8,5 2-11,-1 1-1,-1 1 1,0 0 0,0 0-1,0 1 1,-1 1 0,-1 0-1,1 1 1,-2 0 0,1 1 0,-1-2-1,-1 4 1,0-2 0,1 5 11,-1-1 3,0 0 0,-1 0 0,-2 0 1,1 1-1,-1 1 0,-1-1 0,-1 0 1,-1 1-1,0-1 0,-2 0 0,0 15-3,-2-10 39,0-2 1,-2 1-1,0-1 0,-2 0 0,1 0 0,-2 0 0,-1-1 0,-1 1 0,0-3 0,-1 2 1,0-2-1,-2 0 0,-2 1 0,2-2 0,-14 10-39,20-20 1,1-1 0,-2 0-1,1 1 1,-1-2 0,0 0 0,1 0 0,-1-2 0,-1 2 0,1-1-1,-1 0 1,2-2 0,-2 2 0,0-2 0,0 0 0,0-1-1,0 2 0,1-2 13,0-2-1,-1 2 0,2-1 1,-1 0-1,0-1 0,1 1 0,-1-2 1,0 1-1,2-1 0,-2 0 1,1-1-1,0 2 0,1-2 0,-2 0 1,2 0-1,0-2 0,1 2 1,-6-5-13,4 0-6,-1-1 1,0 1-1,2 0 1,0-1 0,-1 0-1,2-1 1,0 0 0,0 1-1,2-1 1,-1 0-1,2 1 1,-2-2 0,2 1-1,1-1 1,0 1 0,0-6 5,2-22-54,2 1 1,3-1 0,0 0 0,3-5 53,2-2-101,2-1 1,2 2-1,14-31 101,-22 58-23,2 2 1,-1-1-1,2 1 0,1 0 1,-2 1-1,4 1 1,-2-1-1,2 2 1,0-1-1,11-6 23,-21 18-5,1-2-1,1 1 1,-1 0 0,0 1 0,1-1-1,-1 0 1,0 2 0,1-2-1,0 2 1,0 0 0,-1 1 0,7-2 5,-7 2-7,-1 0 1,2 2-1,-1-2 1,-1 1-1,1 0 1,-1 1-1,2-1 1,-2 0 0,0 2-1,0 0 1,1-2-1,-1 2 1,0-1-1,0 1 1,1 2 6,1 1 1,-1-2 0,0 1 0,-1 0 1,2 1-1,-2 0 0,0 0 0,0-1 0,-2 2 0,2-1 1,-1 1-1,0 0 0,-1 1-1,1 2 11,0 0 1,-2 0-1,0 1 1,1 0 0,-2-1-1,0 1 1,0 9-12,-4 4 32,0 0 0,-2 1 0,0-1 1,-2-1-1,0 1 0,-8 15-32,9-27 39,2 0 1,-2 0-1,-1-2 1,0 2-1,0-1 1,-1 0-1,-1-2 1,1 0-1,0 1 0,-2-1 1,-9 6-40,13-11 6,1 0 0,-1 0 1,0-2-1,1 1 0,-2 0 0,1-1 1,0 1-1,-1-2 0,2 1 0,-2-1 1,0 0-1,1-1 0,-1 0 0,0 0 1,1 0-1,-1-1 0,0 0 0,2-1 1,-2 1-1,1-2 0,-6-2-6,6 2 2,2 1 0,-1-1 0,0-1 1,0 1-1,1-1 0,1 0 0,-1 0 0,-1-1 0,2 1 0,0-1 0,0-1 0,0 1 0,0 0-2,-1-3-16,1-2 0,0 2 1,0-1-1,0 0 0,1-1 0,1 1 0,-1-2 0,2-1 16,-2-9-36,0 0-1,3-2 0,0 2 0,2-1 1,-1 0-1,3 0 0,1-8 37,2 4-33,0 1 0,1 1 0,0 0-1,2 0 1,5-7 33,-12 23-11,1 2 0,1-2-1,-1 1 1,1 0 0,1 1 0,-1-1-1,0 0 1,2 2 0,0 0 0,-1-1-1,1 1 1,0 0 0,1 1-1,-2 0 1,2 0 0,0 1 0,7-4 11,-10 7-7,1-1 1,-1 1-1,0 0 1,1 0-1,0 0 1,0 0-1,-1 1 1,0-1-1,1 2 1,-1-1-1,0 2 1,1-2-1,-1 2 1,0-2-1,-1 2 1,2-1-1,-1 2 1,-1-1-1,0 1 1,1-1-1,-1 1 7,7 6 7,0 0-1,-2 0 1,0 1-1,1 1 1,-2 0-1,0 0 1,4 8-7,-6-4 10,1-1 0,-2 1 1,1 0-1,-2 0 0,0 0 0,-2 1 0,1-1 1,-2 1-1,1-1 0,-2 2 0,-2-2 0,1 1 1,-2-1-1,1 0 0,-1 1-10,-5 13 47,-1-1 1,-1 0-1,0-1 1,-4 0-1,1-1 1,-2 0-1,-15 21-47,20-36 34,1 0 0,0-2 0,-2 1 0,0 0 0,1-2 0,-2 0 0,0 1 0,-2-2 0,2-2 0,-1 2 0,0-1 1,-13 2-35,18-5-5,2-2 0,-2 0 1,1 0-1,-1 0 1,1 0-1,-1-2 0,0 1 1,2-1-1,-2 0 1,0-1-1,0 1 0,1-2 1,-1 1-1,1-2 1,-1 2-1,2-2 0,-2 1 1,1-1-1,0-1 1,1 1-1,-1-1 0,0-1 1,2 1-1,-2 0 1,-2-5 4,2 2-11,2-1 0,0 1 0,-1-1 1,2 2-1,-1-2 0,1 0 0,1 0 1,-1-2-1,2 2 0,-1-1 0,0 1 0,2-1 1,0 1-1,-1-7 11,1 0-11,1-1-1,0 0 1,1 0 0,1 0 0,-1 2 0,3-2-1,3-14 12,49-136-77,-46 139 52,2 2 0,2-1 0,0 1 0,1 1 0,2-3 25,-13 22-17,0 1 1,0-1-1,2-1 0,-2 2 1,1 0-1,-1 0 1,1 0-1,1 0 1,-1 2-1,2-2 1,2 0 16,-4 1-12,1 2 0,-2 1 0,1-2 1,0 1-1,1 1 0,-2 0 0,1 0 1,0 0-1,1 0 0,-1 0 0,-1 1 1,1 1-1,1-1 0,0 0 12,4 3 2,-2-1 1,0 1-1,-2 1 0,2-1 0,0 2 1,-1-1-1,0 0 0,-1 1 0,1 0 1,0 1-1,-2 0 0,0-1 1,1 1-1,-1 1 0,-1-1 0,1 1 1,-1 0-1,0 2-2,4 9 9,-1 0 1,0-1-1,-2 1 1,-1 1-1,0-1 0,-1 1 1,-1 14-10,0-8 29,-2 0 0,-2 1 0,0-2 0,-2 2 0,-2-2 1,0 5-30,2-16 54,-2 2 1,1 0-1,-2-1 1,-1 1-1,0-1 1,0-2-1,-1 2 1,0-2-1,-2 0 1,-2 2-55,10-11 6,-1-1 1,0 1-1,0-2 1,0 1-1,-1 0 1,1-1-1,0 1 1,-2-2-1,2 2 1,-1-2-1,0 1 1,1-1-1,-2 0 1,1 1-1,0-2 1,-5 1-8,6-1 4,0 0-1,0-1 1,-1 1-1,1 0 1,0-2-1,0 1 0,0 0 1,1 1-1,-1-3 1,0 2-1,0-1 1,0 0-1,2 0 0,-2 0 1,1-1-1,-1 0 1,1 1-1,1-1 0,-1 0 1,0 1-1,1-2-2,-4-3-5,2-1 0,0 0 0,0 0 0,2 1-1,-1-2 1,0 1 0,1 0 0,0 0 0,1-1-1,0 1 1,-1 0 0,2-8 5,0-8-43,2 1 0,0-1-1,6-23 44,-6 35-40,0 0-1,2-1 1,0 1-1,0 0 1,2 1-1,-1-1 0,0 2 1,5-6 40,-8 13-10,0-1 0,0 1 0,1 1 0,0-1 0,-1-1 0,2 1 1,-1 2-1,1-2 0,-1 1 0,1-1 0,-2 2 0,2-1 0,0 0 0,0 0 0,-1 1 0,1 0 0,0 1 1,0-2-1,0 2 0,0-1 0,0 1 0,0 0 0,0 0 0,0 0 0,0 0 0,0 1 0,4 1 10,1 0 3,-1 1-1,2 0 0,-1 1 0,0 0 1,-1 0-1,0 1 0,2 0 1,-2 1-1,-2-1 0,2 2 1,-1-1-1,0 1 0,-1 0 0,1-1 1,0 2-1,-2 0 0,0 2-2,3 0 19,-1 2 0,-2 0 0,1 2 0,-1-2 0,-1 1 0,0-1 0,0 1 0,-1 1 0,-2-1 0,2 0 0,-3 1 0,1 0-19,-1 10-501,8-33-6061,5-23 3465,6-43-1985</inkml:trace>
  <inkml:trace contextRef="#ctx0" brushRef="#br2" timeOffset="158813.21">15604 7341 2944,'-12'6'509,"-2"-2"0,1 0 0,0 0 0,-1-2 0,1 1 0,0-2-1,-14 2-508,26-4 92,1 1 0,-2 0-1,2 0 1,-1 0-1,1-2 1,-1 2-1,1 0 1,-2 0 0,2-1-1,-1 1 1,1 0-1,0-1 1,-1 1-1,1-2 1,0 2 0,-2-1-1,2 1 1,0 0-1,0-1 1,-1 1-1,1-2 1,0 2 0,0-1-1,0 1 1,-1-1-1,1 1 1,0-2-1,0 1 1,0 1-1,0-1 1,0 1 0,0-2-1,0 2 1,0-1-1,1 1-91,2-35 998,1 22-865,0-2 0,0 2 0,1-2 0,0 2 0,2 0 0,0 1 0,1-2 1,0 2-1,8-10-133,8-6 226,1 0 1,2 1-1,9-5-226,-16 13 175,0 3 0,1 0 0,2 2 0,-1 0 0,18-7-175,-26 14 110,0 2 1,0 0-1,0 1 1,1 0-1,0 1 0,-1 0 1,1 2-1,0 0 0,-1 1 1,14 0-111,-24 1 36,2-1 0,-2 1 0,0 1 0,0-1 0,0 0 0,1 1 0,-1-1 0,0 2 0,0-2 0,-1 2 0,1-1 0,0 1 1,-2 0-1,2-1 0,-1 2 0,1-1 0,-1 1 0,-1-1 0,1 1 0,0 0 0,-2 0 0,2 0 0,-1 0 0,0 0 0,-1 0 0,2 4-36,2 12 90,0 0 0,-1 1 0,-1-1 0,0 1 0,-2 3-90,-1-21 5,1 24 62,-1-2 0,0 2 0,-2-1 1,-1 0-1,-1 0 0,-1 0 0,-9 22-67,8-30 53,-2 1-1,0-2 1,0 2 0,-2-2 0,0-1-1,-1 2 1,-1-2 0,0-2-1,-1 1 1,-14 12-53,15-15 36,-1-2 0,-1 1 0,0-2 1,-1-1-1,0 2 0,1-2 0,-2-2 0,1 1 0,-6 0-36,13-5 0,0 0 0,0-1 0,0 0 0,0 1 0,0-2 0,-2 1 0,2-2 0,0 1 0,0-2 0,0 1 0,0 0 0,0-1 0,0 0 0,2-1 0,-2 0 0,0-1 0,1 2 0,-1-2 0,1 0 0,-3-4 0,-1-2 2,-1 0-1,1-1 1,2 0-1,-2-1 1,3 0-1,-1 0 1,1-1-1,0 1 0,1-1 1,1-2-1,0 2 1,1-2-1,-3-13-1,1 3-25,2-2 1,0 2-1,2-2 0,0 0 0,3 1 1,0-1-1,3-17 25,0 27-7,-1-1 0,2 2 0,0-1 0,2 1 0,-1 0 0,7-12 7,-7 17 4,1 1 0,0-1 0,1 0 1,1 1-1,-1 0 0,1 1 0,1 0 0,-1 1 1,1 0-1,2 0-4,9-8 5,1 2 0,1 1 1,0 0-1,2 2-5,-12 4 8,2 3 0,-2-1 0,1 1 0,0 1 0,1 1 0,-1-1 0,2 2 0,7-1-8,-15 2 10,0 2 1,-2-1-1,2 0 0,-2 1 1,0-1-1,2 0 0,-2 2 0,1 0 1,-1-1-1,0 1 0,1 0 1,-1 1-1,0 0 0,-1-2 1,2 4-1,-2-2 0,0 0 0,0 0 1,0 1-1,0 0 0,0-1 1,-2 2-1,1-1 0,0 2-10,5 9 82,0 0-1,-2 0 0,0 1 0,-1 0 1,-1-1-1,0 2 0,1 16-81,-2 12 245,0-2 1,-5 0-1,1 0 0,-7 26-245,5-58 49,1 0-1,-1 2 0,-1-2 0,-1 0 0,-1-2 1,1 2-1,0 0 0,-2-1 0,0 0 0,-1-1 1,0 0-1,0-1 0,-1 0 0,1 1 0,-3-1-48,5-4 15,-1 2 0,-1-2 0,0 1-1,0-1 1,0-1 0,0 0-1,-1 0 1,1 0 0,-2-1 0,1-1-1,1 1 1,-1-2 0,-1 1-1,1-1 1,0 0 0,-1-1 0,1 0-1,0 0 1,-10-2-15,10-1-5,1 0 1,-2 1-1,1-2 0,1 0 1,0 0-1,0 0 0,0-2 1,0 1-1,0 0 0,1-1 1,1 0-1,-4-2 5,-4-8-18,-1 0 0,2-2 0,1 1 0,-8-15 18,5 7-10,2-1 1,-1 1-1,4 0 1,0-2-1,1 0 0,1-1 1,1 0-1,2 0 1,1 0-1,1-4 10,2 16-7,1 0 1,0 0-1,1 2 0,2-2 0,0 0 1,-1 1-1,2-1 0,0 1 0,2 1 1,0-1-1,1 0 0,0 2 0,1-2 1,0 2-1,1 1 0,0-1 1,1 1-1,0 0 0,2 1 7,-4 2 0,2 1 0,0 0 1,0 1-1,0 0 0,1 1 0,0-1 0,1 2 0,-2 1 0,2-2 1,0 2-1,10-1 0,-14 4 8,0-1 1,0 1 0,0 1 0,0 0 0,0 0-1,0 0 1,1 1 0,-1 1 0,0-1 0,0 0-1,-1 2 1,1 0 0,0-1 0,0 1 0,-2 1-1,2 0 1,-1 0 0,1 1-9,3 5 28,1-2-1,-3 2 1,2 0-1,-2 0 1,0 1 0,-1 0-1,0 1 1,0 0-1,-1 0 1,0 0 0,-1 1-1,0-1 1,-1 1-1,-1 1 1,0-1 0,-1 2-1,-1-2 1,0 0 0,0 11-28,-2 0 78,0 0 0,-1-1 1,-2 1-1,1-1 0,-2 1 1,-2-2-1,0 1 1,-2 0-1,0-2 0,-2 0 1,-6 11-79,11-20 25,-2-1 1,1-2-1,-2 2 1,1 0 0,-2-2-1,1-1 1,-2 1-1,1-1 1,0 0-1,-2 0 1,0-1-1,1 0-25,3-3 12,0 0 1,1-2-1,-1 1 0,0 0 0,-1-2 0,2 2 0,-1-2 0,-1 0 0,1-1 0,-1 2 0,2-2 0,-2 0 0,1-2 0,-1 2 0,1-1 0,-1 0 0,2-1 0,-1 0 1,-1-1-1,1 0 0,-2 1-12,-6-8-9,-1 2 1,2-1-1,0-2 1,0 1-1,0-2 1,1 0-1,1 0 1,0-2-1,1 1 1,1 0 0,-1-2-1,2 0 1,1-1-1,-2 0 9,5 4-17,0 0-1,-1 0 0,2-1 1,0 1-1,0-1 0,2 1 1,0-2-1,1 1 1,0 0-1,-1-1 0,2 1 1,2 1-1,-1-1 0,0-1 1,2 1-1,0 1 1,1-1-1,0 1 0,1-3 18,3-1-24,0 1-1,1-1 0,1 2 1,0-1-1,2 2 0,-1-1 1,2 1-1,-1 1 0,2 0 0,0 0 1,0 3-1,2-2 0,-2 2 1,2 1-1,2-2 25,-5 4-4,0 0 0,1 1 0,-1 1 0,0 0 0,2 1 0,-2 1-1,2 0 1,0 1 0,-2 0 0,2 1 0,-1 1 0,0-1 0,0 3 0,1-1 0,-2 1 0,1 1 0,0 0-1,0 0 1,0 3 4,-6-2 6,0-1 0,0 1-1,-1 1 1,0-1-1,-1 2 1,1-1 0,0 1-1,-2 0 1,0-1 0,1 2-1,-1-1 1,0 1-1,-1 0 1,0 0 0,-1 0-1,2 5-5,2 6 49,-2 0 0,-1-1 0,0 2 0,0-1 0,-1 1-1,-2 0 1,-1 4-49,-1 15 124,-2 1-1,-1-2 1,-2 1 0,-1 0-1,-4-1 1,-7 22-124,10-36 33,-2 0 1,0-1-1,-2 1 1,0-3 0,-2 2-1,0-2 1,-1-1-1,-2 0 1,1-1 0,-14 10-34,21-21 20,-2 2 1,1-2 0,-1-2 0,-1 2 0,0-1 0,0-2 0,0 1-1,0-1 1,-1-1 0,-6 3-21,11-6 12,-1 0 1,1 1-1,-2-2 0,1 0 1,1 0-1,-1 0 0,1-2 1,-2 1-1,2 0 0,-1-2 0,1 0 1,0 1-1,-1-1 0,1-1 1,0 0-1,0 0-12,-7-5-9,0-2 0,2 2-1,0-3 1,-1 1 0,2-2 0,0 1 0,0-2-1,2 1 1,-1-2 0,2 1 0,1-1 0,-2-1-1,4 1 1,-1-1 0,-4-12 9,6 10-19,0 0 0,1 0 0,0-1 0,1 0 0,0-1-1,2 2 1,1-1 0,1 0 0,1-1 0,-1 2 0,2-1 0,1 0 0,1 1 0,3-8 19,0 4-25,1 2 1,2-2-1,0 2 0,1 0 1,1 0-1,0 2 1,2 0-1,0 1 1,1 0-1,1 1 0,4-3 25,-6 7-30,1 0 0,1 1 0,-1 2 0,2 0 0,0-1 0,0 4 0,0-2 0,1 2 0,0 1 0,1 0 0,-2 2-1,2 0 1,7 1 30,-20 0 2,-1 2-1,1 0 0,1 0 0,-1 0 0,-1 2 1,1-1-1,0 0 0,-1 1 0,1 0 0,0 1 1,-1 0-1,1-1 0,0 1 0,-2 1 1,2 0-1,-2 0 0,0 0 0,1 0 0,-1 1 1,0-1-1,1 2 0,2 4-1,0 2 23,-2 2 1,2-1-1,-2 0 0,-1 1 1,0 0-1,-1 0 0,0 0 1,-1 1-1,0 0 0,-1-1 1,-2 1-1,2 0 0,-2-1 1,-2 1-24,0 20 138,-1-2 0,-2 2 1,-2-2-1,-1 0 1,-8 18-139,9-30 77,-1 1 0,-1-1 1,0 0-1,-2-1 1,-1-1-1,-12 16-77,20-29 22,-1 0 0,-2 0 0,2 0 0,-2-1 0,2 0-1,-2 1 1,0-2 0,-1 0 0,-2 1-22,4-2 6,1-1 0,0 0 0,-1-1 1,1 0-1,-2 1 0,2-1 0,0-1 0,-2 1 0,2-1 0,-2 0 0,2-1 0,-1 1 0,0-1 0,0-1-6,-3 0 2,0-1-1,-1 0 1,2-1-1,-1 0 1,1-1 0,0 1-1,0-1 1,0-1-1,1 0 1,-1 0-1,2 0 1,-1-1-1,-5-8-1,-1-1 5,1 0 0,1-1-1,0 0 1,2-1 0,0 0-1,1-2-4,0-2-25,1 1-1,2 0 1,-1-2-1,2 0 1,2 1-1,0-1 1,1 0-1,2 1 1,-1-1-1,3 0 1,0 1-1,2-1 0,-1 2 1,4-6 25,-1 6-21,-1 1 0,4-2-1,-1 2 1,0 0 0,3 0 0,-1 2 0,2-1 0,1 2 21,-5 5-16,2 0 0,-1 1 1,1 0-1,0 2 0,1-2 1,0 3-1,1-1 0,-1 1 1,1 1-1,2 1 0,-2-1 1,2 0 15,-10 6-5,2 0-1,-2-1 1,1 1 0,-1 1 0,0-1 0,2 1 0,-2 0 0,1 0-1,-1 0 1,2 1 0,-2 0 0,0 1 0,1-1 0,-1 0 0,0 1 0,1 0-1,-1 1 1,0 0 0,-1-1 0,2 1 0,-2 0 0,1 1 0,-1 0-1,0 0 6,4 2 19,-1 1-1,-1 1 1,1 0-1,-2 0 1,1 0-1,-1 1 1,-1-1-1,1 2 1,-1-1-1,-1 0 1,1 1-1,-1-1 1,-1 4-19,2 13 88,0-1 0,-1 0 0,-2 2 1,-1-2-1,-1 1 0,-2-1 0,1 0 0,-6 19-88,0-12 130,-3-1-1,0 1 1,-1-1-1,-1-2 1,-2 0 0,-11 18-130,20-39 10,1 0 1,0-1-1,-1 1 1,0-2-1,-1 1 1,0 0-1,1-1 1,-2 0-1,1-1 1,-1 0-1,0 1 1,0-2-1,0 0 1,-1 0-1,1-2 1,-2 2-1,1-2 1,1 0-1,-1 0 1,-1 0-1,1-2 1,0 2-1,-1-2 1,1 0-1,0-2 1,-1 1-1,1 0 1,1-1-1,-1 0 1,-1-1-1,2 0 1,-1 1-1,1-2 1,-3-2-11,-1 0 1,2-1 0,-1-1 0,0 0 0,1 0 0,0-1 0,1-1 0,0 1 0,1-2 0,0 1 0,0-1 0,1 0 0,-4-7-1,3 0-13,2 1-1,-1 0 1,2-2-1,-1 2 1,4-2-1,-2 0 0,1 1 1,2-5 13,-1 14-19,2-1-1,0 2 1,0-1-1,0 0 1,2-1 0,-1 2-1,0-1 1,2 0 0,0 1-1,-1-2 1,1 2 0,1 0-1,0 0 1,0 0 0,0 0-1,1 0 1,1 2-1,-1-2 1,2 1 0,-2 0-1,2 2 1,-1-2 0,2 2-1,-1 0 1,1-1 0,0 2-1,3-2 20,-2 0-13,0 1 0,1 1 0,0 0 1,1 0-1,-2 1 0,2 1 0,0-1 0,-1 2 0,1-1 0,0 1 0,1 1 0,-2 0 0,1 0 0,0 1 0,3 1 13,-6 0 1,0 0 0,0 0-1,0 1 1,-1 0 0,1 1-1,-1-2 1,1 2-1,-2 2 1,1-2 0,0 1-1,-1 0 1,1 1 0,-2-1-1,1 0 1,-1 2-1,0 0 1,1-1 0,-2 1-1,0 0 1,2 5-1,2 8 20,0 0 0,-1 0 0,0 1 0,-2 0 0,-1 1 0,0 0 0,-3 0 0,2-1 0,-3 2 0,0-2 0,-1 2 0,-2-2 0,-1 0 0,0 1 0,-1-1 0,-5 10-20,9-26 26,-2 0 1,2 1-1,-2-1 1,1 0-1,-2 1 1,1-2 0,-1 1-1,1-1 1,-1 1-1,-4 2-26,7-6 2,0 1 0,-2-1 0,2 0 1,-2 1-1,2-1 0,-2-1 0,0 1 0,2-1 0,-2 2 1,1-2-1,0 1 0,0-1 0,-1 0 0,2 0 0,-2 0 0,0 0 1,1 0-1,0 0 0,0 0 0,-1-1 0,2 1 0,-2 0 0,0-2 1,2 1-1,-2 1 0,2-1 0,-2-1 0,1 1-2,-2-2-2,0 1 1,0-2-1,1 1 0,-1-1 0,0 1 0,1-1 0,-1 0 0,2 0 1,-1 0-1,0 0 0,1 0 0,0-1 0,0-2 2,-6-10-54,1 0-1,-2-17 55,6 21-28,0 0 1,2 1-1,1-2 1,-1 1-1,1 0 0,1-1 1,0 1-1,2 0 1,-2-1-1,3 1 0,0 1 1,0-1-1,0 1 1,2 0-1,0 0 0,0 0 1,2 0-1,-2 1 1,2 0-1,0 1 0,2 0 1,-1 0-1,0 0 28,-5 8-22,0-2 0,0 1 0,2 0 0,-2 1 1,1-1-1,0 0 0,-1 2 0,2-2 0,-1 2 0,3 0 22,-5-1-4,-1 2 1,0 0 0,0-1-1,1 1 1,0 0-1,-2 0 1,2 0 0,-1 1-1,1-1 1,-2 0 0,2 2-1,0-2 1,-2 1-1,2-1 1,-1 1 0,0 1-1,0-1 1,0 0 0,0 1-1,0-1 1,0 0-1,0 1 1,-1-1 0,0 0-1,2 2 4,1 4 7,0-2 0,0 2 0,-1-1 0,-1 1-1,2 0 1,-2-1 0,0 2 0,0-1 0,0 0 0,-2 1 0,2-2-1,-1 2 1,-1-1 0,0 1 0,-1 0 0,1-1 0,-2 1-1,0 2-6,-2 12 41,-2-2-1,0 1 1,-2-1-1,0 1 1,-8 11-41,12-24 15,0-1 0,0 0 0,0 1 0,-2-2 0,2 0 0,-1 0 0,-2 1 0,2-2 1,-2 1-1,2-1 0,-2 0 0,-2 1-15,8-5 2,-1-1 1,0 1-1,0 1 0,1-2 0,-2 1 1,2-1-1,-2 0 0,2 1 1,0-1-1,-2 0 0,2 0 1,-2 0-1,2 0 0,-2 0 0,2 0 1,-1-1-1,0 1 0,0 0 1,0-1-1,0 1 0,1-2 1,-2 2-1,2-1 0,0 0 0,-1 1 1,0-2-1,0 1 0,1 0 1,-2-2-3,-1 0 5,0-1 0,2 0 0,-2 0 0,1 0 0,-1-1 0,1 1 0,1 0 0,-1-1 0,2 1 0,-2-3-5,-1-4-23,1 2-1,1-2 1,-1 1 0,2 0-1,-1 0 1,2-1 0,-1 0-1,2 1 1,-1-1-1,2 2 1,-1-2 0,0 0-1,5-6 24,-2 2-42,2 1 0,1-1 0,0 0 0,-1 2 0,4-2 0,-2 2 0,1 1 0,8-8 42,-9 9-17,0 1-26,2-1 0,-1 2 0,6-6 43,-14 14-4,0-1 0,1 1 0,-1 0 0,2-1 0,-2 1 0,0 0 0,1 1 0,-1-2 0,2 1 0,-2 1 0,0-1 0,2 1 0,-2-2 0,1 2 0,0 0 0,0 0 0,0 0 0,0-1 0,0 1 0,0 0 0,-1 1 0,2-1 0,-2 0 0,2 0 0,-2 2 0,3-2 4,-3 1 0,-1 0 0,2 1 0,-1-1 0,0 0 0,1 1 1,-2-1-1,1 0 0,0 1 0,-1-1 0,2 0 1,-2 1-1,1 0 0,-1 0 0,0-1 0,1 0 0,-1 1 1,0 0-1,0 0 0,0-1 0,0 0 0,0 2 0,0-2 1,0 1-1,0-1 0,-1 2 0,1-2 0,-12 44 60,-1-14-4,-2 0 0,0-2 1,-2-1-1,0 0 1,-3-1-1,0-1 0,-22 22-56,36-41 10,-2 0 1,1-1-1,-1 1 0,0-2 0,0 2 0,-1-2 0,1-1 0,-7 3-10,12-6 4,1 1-1,-1-1 1,-1 0 0,1-1-1,1 2 1,-2-2-1,1 0 1,0 1 0,-1-1-1,2 0 1,-1-1-1,-1 1 1,1 0-1,1-2 1,-2 2 0,1-1-1,0 0 1,1-1-1,-2 2 1,1-2 0,0 0-1,1 1 1,-1 0-1,0-2 1,1 2-1,0-2 1,0 2 0,-2-3-4,0-2-9,0 1 1,1 0-1,0 1 0,-1-2 1,2 0-1,0 0 1,0 1-1,-1 0 1,2-2-1,-1 2 1,1-2-1,1 2 1,-1-2-1,1 0 1,0 2-1,0-2 0,0 2 1,1-2-1,-1 2 1,1-2-1,1 2 1,0-2-1,1-2 9,1-2-22,0 1 1,1-1-1,1 2 0,-1-2 0,0 2 0,2-1 0,0 1 0,1 0 1,-2 1-1,2 0 0,0 0 0,3-2 22,-2 2-18,2 2 0,-2 0 0,2 0-1,0 0 1,-1 1 0,1 1 0,0 0 0,-1 0 0,2 1 0,2 1 18,-12 0 0,1 2 1,0-1 0,1 1 0,-2 0 0,1 0 0,0 0-1,1 1 1,-2-1 0,1 0 0,0 2 0,-1-1 0,1-1 0,1 1-1,-1 1 1,-1-1 0,1 0 0,0 1 0,-2-1 0,4 3-1,-2-1 3,0-1 0,-1 2 0,1-1 0,-2 1 0,2-1 0,0 1 1,-2 0-1,0-2 0,1 2 0,-1 0 0,0 0 0,1 0 0,-1 2-3,0 6 15,2 0-1,-3 0 1,1 0-1,-2 0 1,1 0-1,-1 0 0,-1 0 1,0 0-1,-1 2-14,-2 2 48,-1 0-1,1 0 1,-3 0-1,1 0 1,-1-1-1,-1 0 1,0-1 0,-9 10-48,14-18 13,0-2 1,0 0-1,0 0 1,0 0-1,0 0 1,-1-2 0,1 2-1,-1-1 1,-1 0-1,2-1 1,-1 1-1,0 0 1,-1-2 0,1 0-1,-2 2 1,2-3-1,0 1 1,-1 1-1,0-2 1,0 0 0,1 0-1,-2 0 1,2 0-1,0-2 1,-1 1-1,0 0 1,-2-1-14,1-2-2,-1 2 1,0-2-1,1 0 1,1 0-1,-1-2 0,0 2 1,1-1-1,-1 0 1,2-1-1,-1 0 0,1-1 1,0 2-1,-1-2 1,2 0-1,0-1 0,0 2 1,0-2-1,2 1 1,-1-1-1,-2-7 2,2 6-11,0-2 0,1 1 0,0-1 0,1 0 0,0 1 0,1-1 0,0-1 0,0 1 0,1 1 0,0-1 0,1 0 0,0 1 0,1-1 0,0 2 0,3-9 11,4 0-31,0-1 1,1 2 0,1-1-1,0 1 1,1 1-1,2 0 1,0 1 0,-1 1-1,2 0 1,2 1 0,-2 0-1,2 2 1,2-1 30,-13 8-23,1 0 0,0 0 0,0 1 0,0 1 0,0-1 1,0 0-1,0 2 0,1 0 0,-1-1 0,4 2 23,-9-1-2,1 1 0,-1 1 0,1-1 1,-2 0-1,2 2 0,0-2 0,-1 1 0,1 0 0,-1 1 0,-1-1 1,2 0-1,-1 1 0,0-1 0,-1 2 0,2-2 0,-1 2 0,0-2 1,-2 2-1,2-1 0,-1 1 0,1 0 0,-2-1 0,2 1 0,-2 0 0,1-1 1,0 4 1,1 2 27,0-2 1,-1 2-1,1 0 1,-2-1 0,1 1-1,-2 0 1,1 0-1,-1 0 1,0 7-28,-3 7 161,1 1 0,-5 17-161,4-33 21,2 1-1,-2-2 1,1 2-1,-1-1 1,0 0-1,-1-1 1,0 1-1,0-2 1,0 2-1,-1-2 1,1 2-1,-1-2 1,-1 1-1,1-1 1,-3 0-21,4-2 5,-1 1 0,1-1 0,-2-1 0,2 1 1,-1-2-1,0 2 0,-1-2 0,1 2 0,0-2 0,-1-1 1,1 2-1,0-1 0,-1-1 0,1 0 0,0 0 0,-1 0 1,1-1-1,0 1 0,-1-2 0,1 1 0,-2-2-5,-1 1 0,0-1 0,0-1-1,2 0 1,-1 0 0,0 0 0,1-1-1,-1-1 1,0 1 0,1 0-1,0-1 1,1 0 0,0-1 0,-1 2-1,2-3 1,-2-3 0,3 7-12,0 0 1,2 0-1,-2-1 0,2 1 0,0-2 1,-1 2-1,1-1 0,0 1 0,-1-1 1,2-1-1,0 2 0,0-1 0,0 0 1,0 1-1,0-2 0,2 1 1,-2 1-1,1-1 0,0 1 0,2-2 1,-2 2-1,1-1 0,0 1 0,1 0 1,0 0-1,-1-1 12,6-5-20,0 1 0,2 0 1,-1 1-1,0 0 0,1 0 1,-1 1-1,2 0 0,-1 1 0,1 0 1,1 1-1,-1 1 0,1 0 0,0 0 1,0 0-1,0 1 0,0 2 0,0-2 1,0 3-1,0-1 0,2 1 20,-10 1-12,2-1 0,-1 2-1,-1-2 1,1 1-1,-1 2 1,2-2 0,-2 0-1,1 2 1,-1 0 0,0-2-1,0 2 1,0 1-1,0-2 1,3 4 12,-2-1 10,-1 0 0,1 1 0,-1-1-1,0 2 1,0-2 0,0 2 0,-1-1 0,1 1 0,0 4-10,0 3 48,1 1 1,-2 1-1,1-1 1,-3 1 0,1 0-1,-1 0 1,-1-2-1,-1 17-48,-1-10 43,0 1 0,-2-2 0,-2 1-1,1-1 1,-6 12-43,9-24 15,-1-1 0,-1 1 0,0-2 0,0 1 0,0 0 0,-1-1 0,1 1 0,-2 0 0,1-2 0,0 0 0,-2 1 0,0-1 0,2 0 0,-2-1 0,1 0 0,-4 2-15,5-4 4,0 0 0,-1-1 0,1 0 1,0 1-1,-1-2 0,1 1 1,0-1-1,-1 0 0,1 0 0,0-1 1,-1 1-1,1-2 0,0 1 1,-1 0-1,1-1 0,0 1 1,1-2-1,-2 2 0,1-2 0,1 1 1,-4-4-5,-5-2 5,1-1 1,-2 0-1,2-2 0,0 0 1,2 1-1,-1-2 1,2 0-6,-3-3-22,0-1 0,1 0 0,2 0 1,-1-1-1,1-1 0,2 1 0,-1-2 1,3 2-1,-4-20 22,6 29-20,2-2 0,-1 1 0,1 1 0,1-1 0,0-1 0,0 1 0,1 1 0,1-1 0,-1-1 0,2 2 0,-2-1 0,2 1 1,1-1-1,-2 1 0,2 0 0,0 0 0,2 0 0,-2 0 0,1 1 0,0-1 0,2 1 0,0-1 20,-2 3-21,2 1 1,-2-1-1,2 1 0,-2 0 1,2 0-1,-1 1 0,1-1 1,0 1-1,-1 1 0,2 0 1,-1 0-1,1 0 1,-1 1-1,1 0 21,-4 1 0,0-2 0,1 2 0,-1 0 0,1 0 0,-1 2 0,0-2 0,2 1 0,-2-1 0,0 1 0,1 1 0,-1-1 0,0 2 1,0-2-1,0 2 0,0-2 0,0 2 0,-1-1 0,1 1 0,0 0 0,-2 1 0,2-2 0,-1 1 0,1 4 0,1-1 11,1 2-1,-2 0 1,1 2 0,-2-2 0,1 0-1,-2 1 1,1 0 0,0-1-1,-2 2 1,2-1 0,-3 0 0,1 3-11,-1 19 17,0-2 1,-3 2-1,-1 4-17,3-30 0,-4 38 84,-2-1 0,-2 1 0,-2-2 0,-8 21-84,15-53 15,-1 2 0,1-2-1,-1 0 1,-2 1 0,2-1-1,-2-1 1,-1 1 0,1-1 0,-1-1-1,-6 8-14,10-13 4,0 1 0,0 0-1,0-1 1,0 1 0,0 0 0,0-2-1,0 2 1,-2-2 0,2 0-1,-1 1 1,1-1 0,-1 0 0,1-1-1,-2 2 1,2-2 0,-1 0 0,1 0-1,-1 0 1,-1-2 0,2 2-1,-1-1 1,1 0 0,0-1 0,-1 1-1,1 0-3,-6-5-3,1 1 0,1-2 0,-1 1 0,1-1 0,0 0 0,1 1 0,-1-2 0,1 0 1,1 0-1,0 0 0,1-2 0,0 1 0,-1 0 0,2-1 0,-1 1 0,-2-10 3,2 3-2,1-1 0,-1 1 1,2-1-1,0 1 0,1-2 1,0 1-1,2 0 1,0 1-1,2-2 0,-1 0 2,3 0-25,0 1-1,1 0 1,1-1 0,0 2-1,1-1 1,1 1-1,0 1 1,1-1 0,1 2-1,0-1 1,1 2-1,1-1 1,0 1 0,0 1-1,1 0 1,2 0-1,13-8 26,-19 15-26,5-3-19,-1 0 0,0 1 0,2 0-1,-2 1 1,9-1 45,-20 6 0,1-1 0,0 2-1,-1-1 1,1 1 0,0 0 0,1 0-1,-2 0 1,1 0 0,0 0-1,-1 0 1,1 0 0,0 0-1,-1 1 1,1-1 0,0 2 0,-1-1-1,1 0 1,0-1 0,-1 2-1,0-1 1,0 2 0,1-2 0,0 0-1,-2 1 1,2 0 0,-2 0-1,2 0 1,-2 0 0,0 0 0,1 1-1,-1-2 1,2 5 0,-1-1 10,1 2-1,0-1 1,-2 0 0,0 0-1,1 1 1,-1 0 0,-1-1-1,1 1 1,-1-2 0,-1 2-1,1 0 1,0-1 0,-1 1 0,-2 1-10,-1 13 41,-3 1 1,1-1 0,-8 12-42,0-2 56,-2-3-1,-2 1 1,0-1-1,-1-1 1,-2 0-56,11-18 7,2 2 1,-1-2-1,0 0 1,-2-1 0,0 0-1,1 0 1,-9 4-8,15-9 8,-1 0 0,-1-1 0,1 0 0,0 0 1,-2 0-1,2-1 0,-1 0 0,-4 1-8,7-2 6,-1 0 0,1 0 0,-1 0 0,2 0 0,-1-2 0,-1 2 0,1-1-1,1 1 1,-1-1 0,-1-1 0,1 1 0,1 0 0,-1-1 0,0 1 0,1-2 0,-1 2-6,0-2-7,1 1 0,-1-1 0,0 0 0,1 1 0,-1-1 0,2-1 0,-2 1 0,2-1 1,-1 2-1,0-2 0,0 1 0,1-1 0,1 0 0,-1 1 0,-1-1 0,2 0 0,0 0 0,-1 2 0,1-2 0,0-3 7,1 0-11,-1 1-1,2-1 0,-1 0 1,0 2-1,1-2 0,0 1 1,0 0-1,0 0 1,1 0-1,1 0 0,1-4 12,11-11-18,2 1 1,0 0-1,2 0 0,0 3 0,0-2 1,2 3-1,0 0 0,1 3 0,14-9 18,-30 18-9,0 2-1,1-2 1,-2 1-1,1 0 0,1 2 1,0-2-1,-1 2 1,7-2 9,-10 3-13,-1 0 0,1 0 1,0 2-1,0-2 1,0 0-1,0 1 0,0 0 1,0 1-1,0-1 0,-1 0 1,1 1-1,0-1 0,-2 2 1,2-2-1,-1 2 1,0-1-1,1 0 0,0 2 13,2 4-2,1 0-1,0 0 0,-1 0 0,0 0 1,-1 1-1,0-1 0,-1 1 0,0 1 1,0-1-1,0 4 3,-1-6 26,-2 0 0,1 1 0,0 0 0,-2-2 0,2 2 0,-2 0 0,0-1-1,0 1 1,0 0 0,-2-1 0,1 1 0,0-2 0,-1 2 0,0 2-26,-2 0 29,-10 16 127,14-25-159,-1-1-1,1 1 1,0-1 0,-1 2-1,-1-2 1,2 1-1,-1-1 1,1 1 0,-1-1-1,1 0 1,-2 0 0,1 2-1,1-2 1,-1 0 0,-1 0-1,2 0 1,-1 1 0,0-1-1,1 0 1,-2 0-1,1 0 1,1 0 0,-1 0-1,-1 0 1,2-1 0,-1 1-1,0 0 1,-1 0 3,-42-19-2587,38 15 1532,-1 0 0,0 1-1,-1 1 1,2-1 0,-2 0-1,1 2 1,-1 0 0,-3-1 1055,-37 1-4837</inkml:trace>
  <inkml:trace contextRef="#ctx0" brushRef="#br1" timeOffset="210006.02">26764 8271 2560,'2'-4'227,"1"1"3,0 0 0,-1 1 0,1-1-1,0 2 1,-1-2 0,1 0 0,0 2 0,1-2 0,-2 2 0,2 0 0,-1-1-1,1 1 1,-1 0 0,3-1-230,-3 1 75,0 1-1,-1-1 1,1-1 0,0 1-1,-1 0 1,1-1-1,0 1 1,-1 0 0,1-1-1,1 0-74,28-24 425,-25 21-295,58-52 594,-14 14 270,5-2-994,65-43 723,168-130 511,-255 190-1081,32-26 387,9-4-540,-38 33 108,37-27 190,20-23-298,-10 3 44,64-57 541,88-54-585,234-125 592,-180 122-512,-166 100 33,82-76-113,99-114 74,-201 184-106,3 4 0,5 5 0,2 4 0,74-34 32,-100 64 2,56-31 28,26-26-30,0-15-22,152-142 22,-132 90 57,125-110 8,13 18-37,-172 156-49,80-63 10,163-164 11,-313 262 0,362-316 0,76-32 0,-242 208 48,20-18-38,-112 81 92,-161 126-146,-1-2 1,-1-1-1,-1-1 1,-2-2 0,0 0 43,103-165-1852,-120 186 1622,25-52-1594,-3 0-1061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535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46100">
      <a:defRPr sz="2200">
        <a:latin typeface="Lucida Grande"/>
        <a:ea typeface="Lucida Grande"/>
        <a:cs typeface="Lucida Grande"/>
        <a:sym typeface="Lucida Grande"/>
      </a:defRPr>
    </a:lvl1pPr>
    <a:lvl2pPr indent="228600" defTabSz="546100">
      <a:defRPr sz="2200">
        <a:latin typeface="Lucida Grande"/>
        <a:ea typeface="Lucida Grande"/>
        <a:cs typeface="Lucida Grande"/>
        <a:sym typeface="Lucida Grande"/>
      </a:defRPr>
    </a:lvl2pPr>
    <a:lvl3pPr indent="457200" defTabSz="546100">
      <a:defRPr sz="2200">
        <a:latin typeface="Lucida Grande"/>
        <a:ea typeface="Lucida Grande"/>
        <a:cs typeface="Lucida Grande"/>
        <a:sym typeface="Lucida Grande"/>
      </a:defRPr>
    </a:lvl3pPr>
    <a:lvl4pPr indent="685800" defTabSz="546100">
      <a:defRPr sz="2200">
        <a:latin typeface="Lucida Grande"/>
        <a:ea typeface="Lucida Grande"/>
        <a:cs typeface="Lucida Grande"/>
        <a:sym typeface="Lucida Grande"/>
      </a:defRPr>
    </a:lvl4pPr>
    <a:lvl5pPr indent="914400" defTabSz="546100">
      <a:defRPr sz="2200">
        <a:latin typeface="Lucida Grande"/>
        <a:ea typeface="Lucida Grande"/>
        <a:cs typeface="Lucida Grande"/>
        <a:sym typeface="Lucida Grande"/>
      </a:defRPr>
    </a:lvl5pPr>
    <a:lvl6pPr indent="1143000" defTabSz="546100">
      <a:defRPr sz="2200">
        <a:latin typeface="Lucida Grande"/>
        <a:ea typeface="Lucida Grande"/>
        <a:cs typeface="Lucida Grande"/>
        <a:sym typeface="Lucida Grande"/>
      </a:defRPr>
    </a:lvl6pPr>
    <a:lvl7pPr indent="1371600" defTabSz="546100">
      <a:defRPr sz="2200">
        <a:latin typeface="Lucida Grande"/>
        <a:ea typeface="Lucida Grande"/>
        <a:cs typeface="Lucida Grande"/>
        <a:sym typeface="Lucida Grande"/>
      </a:defRPr>
    </a:lvl7pPr>
    <a:lvl8pPr indent="1600200" defTabSz="546100">
      <a:defRPr sz="2200">
        <a:latin typeface="Lucida Grande"/>
        <a:ea typeface="Lucida Grande"/>
        <a:cs typeface="Lucida Grande"/>
        <a:sym typeface="Lucida Grande"/>
      </a:defRPr>
    </a:lvl8pPr>
    <a:lvl9pPr indent="1828800" defTabSz="5461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1D277-A8C5-0549-9490-8242594A6AD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9" name="Shape 8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9" name="Shape 8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49625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7678D-3933-B64B-89D3-B222E3A47E3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16A600-A7FA-7840-B1E2-D2FDE4B9919E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16A600-A7FA-7840-B1E2-D2FDE4B9919E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39529EA-2A83-C840-9F3E-1C516B952A4F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E6B17A8-47EE-4343-97AD-4478B3D87BB1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9D8C0A1-83C6-324A-9F8C-9B8F721BE31F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73B7972-42B7-8F4F-9165-E6B81B7CBFF4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7B48305-5CDB-0E47-ADEF-D7DA81228169}" type="slidenum">
              <a:rPr lang="en-US" sz="1300" b="0">
                <a:latin typeface="Times New Roman" charset="0"/>
              </a:rPr>
              <a:pPr eaLnBrk="1" hangingPunct="1"/>
              <a:t>48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1D277-A8C5-0549-9490-8242594A6AD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0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1D277-A8C5-0549-9490-8242594A6AD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EBFA1-51FF-A24F-867E-EEE6959AA91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1D277-A8C5-0549-9490-8242594A6AD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DCC38-56B0-7C45-9622-D4994682E07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C9C47-1CB7-403D-B447-4F1D3F76BF70}" type="slidenum">
              <a:rPr lang="en-US"/>
              <a:pPr/>
              <a:t>20</a:t>
            </a:fld>
            <a:endParaRPr lang="en-US"/>
          </a:p>
        </p:txBody>
      </p:sp>
      <p:sp>
        <p:nvSpPr>
          <p:cNvPr id="176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8E266-F836-42E5-83C6-6465F72A6FFC}" type="slidenum">
              <a:rPr lang="en-US"/>
              <a:pPr/>
              <a:t>21</a:t>
            </a:fld>
            <a:endParaRPr lang="en-US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4B501-E4F4-4D17-8566-225D9EE0D071}" type="slidenum">
              <a:rPr lang="en-US"/>
              <a:pPr/>
              <a:t>22</a:t>
            </a:fld>
            <a:endParaRPr lang="en-US"/>
          </a:p>
        </p:txBody>
      </p:sp>
      <p:sp>
        <p:nvSpPr>
          <p:cNvPr id="176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587500" y="1536700"/>
            <a:ext cx="13081000" cy="309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587500" y="4711700"/>
            <a:ext cx="130810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3200"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846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587500" y="2781300"/>
            <a:ext cx="13081000" cy="3568700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997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8"/>
            <a:ext cx="13817600" cy="1960033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520" indent="0" algn="ctr">
              <a:buNone/>
              <a:defRPr/>
            </a:lvl2pPr>
            <a:lvl3pPr marL="1463040" indent="0" algn="ctr">
              <a:buNone/>
              <a:defRPr/>
            </a:lvl3pPr>
            <a:lvl4pPr marL="2194560" indent="0" algn="ctr">
              <a:buNone/>
              <a:defRPr/>
            </a:lvl4pPr>
            <a:lvl5pPr marL="2926080" indent="0" algn="ctr">
              <a:buNone/>
              <a:defRPr/>
            </a:lvl5pPr>
            <a:lvl6pPr marL="3657600" indent="0" algn="ctr">
              <a:buNone/>
              <a:defRPr/>
            </a:lvl6pPr>
            <a:lvl7pPr marL="4389120" indent="0" algn="ctr">
              <a:buNone/>
              <a:defRPr/>
            </a:lvl7pPr>
            <a:lvl8pPr marL="5120640" indent="0" algn="ctr">
              <a:buNone/>
              <a:defRPr/>
            </a:lvl8pPr>
            <a:lvl9pPr marL="58521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B920-46FC-A548-895D-36A9BD933E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73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24946084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12216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8"/>
            <a:ext cx="13817600" cy="200024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78DD-F5B8-314B-9873-FEA8875C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87F2-1533-19D5-FBC2-AD99BD56F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>
                <a:cs typeface="+mn-cs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62717466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68E34B-8015-23BF-22AB-F9FF0236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0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6425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 dirty="0"/>
              <a:t>Click to edit Master text styles</a:t>
            </a:r>
          </a:p>
          <a:p>
            <a:pPr lvl="1">
              <a:defRPr sz="1800"/>
            </a:pPr>
            <a:r>
              <a:rPr lang="en-US" sz="3200" dirty="0"/>
              <a:t>Second level</a:t>
            </a:r>
          </a:p>
          <a:p>
            <a:pPr lvl="2">
              <a:defRPr sz="1800"/>
            </a:pPr>
            <a:r>
              <a:rPr lang="en-US" sz="3200" dirty="0"/>
              <a:t>Third level</a:t>
            </a:r>
          </a:p>
          <a:p>
            <a:pPr lvl="3">
              <a:defRPr sz="1800"/>
            </a:pPr>
            <a:r>
              <a:rPr lang="en-US" sz="3200" dirty="0"/>
              <a:t>Fourth level</a:t>
            </a:r>
          </a:p>
          <a:p>
            <a:pPr lvl="4">
              <a:defRPr sz="1800"/>
            </a:pPr>
            <a:r>
              <a:rPr lang="en-US" sz="3200" dirty="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9544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453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53602423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247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92840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33637664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98122363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6654-21FB-CA40-A072-7FA17CC0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7158-3B47-5C4A-A629-85941308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02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3A42-F357-4EB0-9C70-7AF442229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C3B9B-8CF6-4C41-B1C4-48FA433B7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85D5E-DF40-4DFB-99BC-C02D29A7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419-B12C-4002-B705-754617B6FA46}" type="datetime1">
              <a:rPr lang="en-US" smtClean="0"/>
              <a:t>Tue 11/01/22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BE559-BE83-41A1-871B-549AD869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BA6E5-13E5-404D-BD6A-A06C6E34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1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5E64-6725-495E-8681-DF02B0FF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31C9-3BD8-4C2D-A5CE-81A4E9376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1100C-CBA9-4CA8-A02E-A8A6906C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8DF7-BB5B-4521-BDE2-17FFD8DE7216}" type="datetime1">
              <a:rPr lang="en-US" smtClean="0"/>
              <a:t>Tue 11/01/22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2916A-2FD9-4A77-BACB-FA865B8A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96866-677C-4566-999F-36DC68FB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9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96DA-C5BB-4ACF-BA9B-B152ADBF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4FC0-023D-4D72-830D-14EEFCC15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8E4F9-5C5A-436E-80A0-872ACE1F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472F-D07B-4554-8052-72A2938BDA33}" type="datetime1">
              <a:rPr lang="en-US" smtClean="0"/>
              <a:t>Tue 11/01/22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F2D5-D948-401D-92D9-3DF4A724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9D69C-CEF9-4ADF-9316-2FFC36AD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739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69901-2DE1-4F0D-A780-402D55DE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C55CA-07B7-45A6-957B-0BA1C5E70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DBA08-A43E-4711-AA1F-A4545EFC4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1A819-86C4-4A6F-91C9-2528918A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3C7-4449-494D-B2F2-991B9A0B46AA}" type="datetime1">
              <a:rPr lang="en-US" smtClean="0"/>
              <a:t>Tue 11/01/22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C5F00-4F75-4347-9095-D78D3AC2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5B3E6-2274-4C66-898B-E4108AF1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B862-824E-43AB-B57A-0A8248FF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B68B8-7AAE-492C-8C65-5A1A2478A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BA079-5B9B-476A-AB30-9A1A486A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9205F-2D16-4CEC-8C69-AD7045D08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4F009-17E9-42B5-BA3B-B29CE779D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3CF02-22C7-4B97-B9FE-333A5150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4D51-3C0E-48EF-AB17-9814F65CB756}" type="datetime1">
              <a:rPr lang="en-US" smtClean="0"/>
              <a:t>Tue 11/01/22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5D9A-A494-47E9-9EF0-AD529D70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A22E1-23D8-4801-9B53-B0F4FF1C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71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021E-508D-4ADF-8E5A-080A6FDC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E46FE-C771-4EBE-A367-74D659DF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7A35-6AA7-4727-BF25-E0DF55C5EBEC}" type="datetime1">
              <a:rPr lang="en-US" smtClean="0"/>
              <a:t>Tue 11/01/22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0538-5250-4C7D-9652-30DF1E34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FBEA8-D3D0-4B99-8D8A-60E8A4A8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89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F611E-642D-4208-8366-85F73559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3B8F-8224-4FBC-A7D4-B4794D86FB81}" type="datetime1">
              <a:rPr lang="en-US" smtClean="0"/>
              <a:t>Tue 11/01/22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B6616-E100-4EFA-88D1-5C444BCC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B09F9-1CA3-4008-BDEA-26691CC0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1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97E0-734F-427F-937E-E7B7CB13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C3E7-C7BC-4063-8052-72B3CE2E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A8828-EF8D-41FD-82E0-AA51666BC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1C87-3CE3-41A9-B316-DC33A70F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C12A-7729-4092-8460-3A0A56403F01}" type="datetime1">
              <a:rPr lang="en-US" smtClean="0"/>
              <a:t>Tue 11/01/22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29AC4-7F00-4F1C-907E-1755C1F8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7C6C3-E872-439C-8E71-C09E992B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4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F9E1-8BBB-4A29-8C7A-586344CA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7D034-B27C-4220-945B-2579C440D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5CDC9-F126-4D61-A2EC-423747EA5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A5E66-F865-426E-95D7-D22BD306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A166-C63B-40EE-BA17-2D96A4DCA074}" type="datetime1">
              <a:rPr lang="en-US" smtClean="0"/>
              <a:t>Tue 11/01/22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30385-3994-4A8B-A969-2F4586EB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943B7-9D74-4BF7-B526-8333EE4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2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B96A-681B-4E2D-9D2C-B51F2413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18017-65AA-4519-9772-B7CA10DA9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75920-7AA2-4FC1-9262-67515A68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E305-B802-40F5-85D3-B09557099ABE}" type="datetime1">
              <a:rPr lang="en-US" smtClean="0"/>
              <a:t>Tue 11/01/22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7553E-C514-487E-9799-A3D1B208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D7EC6-9311-4D82-B7B3-0F8EBF9B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9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2FDD8-45EB-4600-AE80-CB9511910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B61AA-1195-48F6-BF80-945652205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33CFE-CB31-41E1-9531-82779E09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4292-44F5-4DD8-94F5-BBB686C7CC4C}" type="datetime1">
              <a:rPr lang="en-US" smtClean="0"/>
              <a:t>Tue 11/01/22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AB24A-F341-426B-BFA4-23F4053E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1401A-F509-49AE-8109-AA02B7CB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723154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230820394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086442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897960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682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461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1280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13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87500" y="241300"/>
            <a:ext cx="130810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5492442" y="8584985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7A7A7A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BC529-0874-001C-477E-25E6E3E968F3}"/>
              </a:ext>
            </a:extLst>
          </p:cNvPr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21626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666" r:id="rId17"/>
    <p:sldLayoutId id="2147483667" r:id="rId18"/>
    <p:sldLayoutId id="2147483675" r:id="rId19"/>
    <p:sldLayoutId id="2147483676" r:id="rId20"/>
    <p:sldLayoutId id="2147483677" r:id="rId21"/>
    <p:sldLayoutId id="2147483660" r:id="rId22"/>
    <p:sldLayoutId id="2147483659" r:id="rId23"/>
    <p:sldLayoutId id="2147483699" r:id="rId24"/>
    <p:sldLayoutId id="2147483719" r:id="rId25"/>
    <p:sldLayoutId id="2147483734" r:id="rId26"/>
  </p:sldLayoutIdLst>
  <p:transition spd="med"/>
  <p:hf hdr="0" ftr="0" dt="0"/>
  <p:txStyles>
    <p:titleStyle>
      <a:lvl1pPr algn="ctr" defTabSz="546100" eaLnBrk="1" hangingPunct="1">
        <a:defRPr sz="6600">
          <a:latin typeface="Calibri" charset="0"/>
          <a:ea typeface="Calibri" charset="0"/>
          <a:cs typeface="Calibri" charset="0"/>
          <a:sym typeface="Gill Sans"/>
        </a:defRPr>
      </a:lvl1pPr>
      <a:lvl2pPr indent="228600" algn="ctr" defTabSz="546100" eaLnBrk="1" hangingPunct="1">
        <a:defRPr sz="6600"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6600"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6600"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6600"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6600"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6600"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6600"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6600">
          <a:latin typeface="+mn-lt"/>
          <a:ea typeface="+mn-ea"/>
          <a:cs typeface="+mn-cs"/>
          <a:sym typeface="Gill Sans"/>
        </a:defRPr>
      </a:lvl9pPr>
    </p:titleStyle>
    <p:bodyStyle>
      <a:lvl1pPr marL="736600" indent="-419100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1pPr>
      <a:lvl2pPr marL="1110342" indent="-348342" defTabSz="546100" eaLnBrk="1" hangingPunct="1">
        <a:spcBef>
          <a:spcPts val="700"/>
        </a:spcBef>
        <a:buSzPct val="50000"/>
        <a:buChar char="•"/>
        <a:defRPr sz="3200">
          <a:latin typeface="+mn-lt"/>
          <a:ea typeface="+mn-ea"/>
          <a:cs typeface="+mn-cs"/>
          <a:sym typeface="Gill Sans"/>
        </a:defRPr>
      </a:lvl2pPr>
      <a:lvl3pPr marL="1575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3pPr>
      <a:lvl4pPr marL="20204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4pPr>
      <a:lvl5pPr marL="2464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5pPr>
      <a:lvl6pPr marL="28205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6pPr>
      <a:lvl7pPr marL="31761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7pPr>
      <a:lvl8pPr marL="35317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8pPr>
      <a:lvl9pPr marL="38873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9pPr>
    </p:bodyStyle>
    <p:otherStyle>
      <a:lvl1pPr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96187-48C2-438C-8713-671BE25F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24A17-0C67-4DCE-94ED-5F1D0BC5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1679F-7D32-424A-A3EF-732EE39C9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5487-A1E9-4A4E-AF6B-AC4A7AB40F10}" type="datetime1">
              <a:rPr lang="en-US" smtClean="0"/>
              <a:t>Tue 11/01/22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C760D-3684-47B5-81CC-E58D00058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62F5C-B620-4724-942C-AFC3E8D9D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D1778-0DB9-41AD-A84A-E79817C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customXml" Target="../ink/ink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png"/><Relationship Id="rId4" Type="http://schemas.openxmlformats.org/officeDocument/2006/relationships/image" Target="../media/image14.webp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87D-5EB9-081D-E718-EE8DC906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Congestion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2AEF-51C7-A555-5BA1-5306F37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038" y="6290037"/>
            <a:ext cx="13081000" cy="2437273"/>
          </a:xfrm>
        </p:spPr>
        <p:txBody>
          <a:bodyPr/>
          <a:lstStyle/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Soheil Abbasloo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Department of Computer Science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University of Toronto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B8867B-26C2-AAF6-3871-999016DDE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5842000"/>
            <a:ext cx="2437273" cy="24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94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0EE9D-49EF-8019-93AE-941907B7830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Allow a larger amount of data “in flight”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Allow sender to get ahead of the receiver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time: Sliding Window at Sender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9566912" y="2743200"/>
            <a:ext cx="3839633" cy="102446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10048108" y="2948516"/>
            <a:ext cx="293862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>
                <a:solidFill>
                  <a:srgbClr val="000000"/>
                </a:solidFill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8950961" y="4040716"/>
            <a:ext cx="471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9156277" y="4997450"/>
            <a:ext cx="1278467" cy="613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11717444" y="4997450"/>
            <a:ext cx="1278467" cy="61383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10424160" y="4997450"/>
            <a:ext cx="2540000" cy="613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12995911" y="4997450"/>
            <a:ext cx="819149" cy="61383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11306811" y="3767667"/>
            <a:ext cx="1657349" cy="1210733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10436860" y="5765800"/>
            <a:ext cx="0" cy="717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12964160" y="5626101"/>
            <a:ext cx="0" cy="158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8599286" y="6432549"/>
            <a:ext cx="315022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First </a:t>
            </a:r>
            <a:r>
              <a:rPr lang="en-US" sz="2667" b="0" kern="1200" dirty="0" err="1">
                <a:solidFill>
                  <a:srgbClr val="000000"/>
                </a:solidFill>
                <a:latin typeface="Helvetica" charset="0"/>
              </a:rPr>
              <a:t>unACKed</a:t>
            </a: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 byte</a:t>
            </a: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12125359" y="7112001"/>
            <a:ext cx="1669047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</a:t>
            </a:r>
            <a:br>
              <a:rPr lang="en-US" sz="2667" b="0" kern="1200" dirty="0">
                <a:solidFill>
                  <a:srgbClr val="000000"/>
                </a:solidFill>
                <a:latin typeface="Helvetica" charset="0"/>
              </a:rPr>
            </a:b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can 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8724620" y="3972983"/>
            <a:ext cx="8675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12994403" y="4546520"/>
            <a:ext cx="267573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written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6494141" y="4745753"/>
            <a:ext cx="2182008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Previously</a:t>
            </a:r>
          </a:p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 err="1">
                <a:solidFill>
                  <a:srgbClr val="000000"/>
                </a:solidFill>
                <a:latin typeface="Helvetica" charset="0"/>
              </a:rPr>
              <a:t>ACKed</a:t>
            </a: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 bytes</a:t>
            </a: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8493760" y="5181600"/>
            <a:ext cx="914400" cy="10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2827" y="4165600"/>
            <a:ext cx="234416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0000FF"/>
                </a:solidFill>
                <a:latin typeface="Arial"/>
                <a:ea typeface="ＭＳ Ｐゴシック" charset="0"/>
              </a:rPr>
              <a:t>Buffer size (B)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0424160" y="4775200"/>
            <a:ext cx="33528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35827-CE8E-038D-AD1D-7B39A8B49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0" grpId="0" animBg="1"/>
      <p:bldP spid="951311" grpId="0" animBg="1"/>
      <p:bldP spid="951312" grpId="0" animBg="1"/>
      <p:bldP spid="951313" grpId="0"/>
      <p:bldP spid="951314" grpId="0"/>
      <p:bldP spid="951324" grpId="0"/>
      <p:bldP spid="49" grpId="0"/>
      <p:bldP spid="50" grpId="0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time: Sliding Window at Receiver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6040968" y="2540000"/>
            <a:ext cx="3839633" cy="102446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90686" y="2743200"/>
            <a:ext cx="320792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000000"/>
                </a:solidFill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5679018" y="4201583"/>
            <a:ext cx="4711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886451" y="4978401"/>
            <a:ext cx="819149" cy="613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705601" y="4978401"/>
            <a:ext cx="1739900" cy="613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8394701" y="4978401"/>
            <a:ext cx="461433" cy="6138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9315451" y="4978401"/>
            <a:ext cx="742949" cy="61383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6705600" y="3556000"/>
            <a:ext cx="1422400" cy="14224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8394700" y="5636683"/>
            <a:ext cx="0" cy="7175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504586" y="6352117"/>
            <a:ext cx="3483646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Next byte needed</a:t>
            </a:r>
            <a:br>
              <a:rPr lang="en-US" sz="2667" b="0" kern="1200" dirty="0">
                <a:solidFill>
                  <a:srgbClr val="000000"/>
                </a:solidFill>
                <a:latin typeface="Helvetica" charset="0"/>
              </a:rPr>
            </a:b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(1</a:t>
            </a:r>
            <a:r>
              <a:rPr lang="en-US" sz="2667" b="0" kern="1200" baseline="30000" dirty="0">
                <a:solidFill>
                  <a:srgbClr val="000000"/>
                </a:solidFill>
                <a:latin typeface="Helvetica" charset="0"/>
              </a:rPr>
              <a:t>st</a:t>
            </a: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 byte not received)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601158" y="4165600"/>
            <a:ext cx="235513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8856134" y="4978401"/>
            <a:ext cx="461433" cy="613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9245600" y="5687482"/>
            <a:ext cx="44451" cy="20341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6925264" y="7696120"/>
            <a:ext cx="296427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2392" y="7550149"/>
            <a:ext cx="18473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 dirty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577109" y="5384801"/>
            <a:ext cx="2374368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Received and </a:t>
            </a:r>
            <a:br>
              <a:rPr lang="en-US" sz="2667" b="0" kern="1200" dirty="0">
                <a:solidFill>
                  <a:srgbClr val="000000"/>
                </a:solidFill>
                <a:latin typeface="Helvetica" charset="0"/>
              </a:rPr>
            </a:br>
            <a:r>
              <a:rPr lang="en-US" sz="2667" b="0" kern="1200" dirty="0" err="1">
                <a:solidFill>
                  <a:srgbClr val="000000"/>
                </a:solidFill>
                <a:latin typeface="Helvetica" charset="0"/>
              </a:rPr>
              <a:t>ACKed</a:t>
            </a:r>
            <a:endParaRPr lang="en-US" sz="2667" b="0" kern="1200" dirty="0">
              <a:solidFill>
                <a:srgbClr val="000000"/>
              </a:solidFill>
              <a:latin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4876800" y="5384802"/>
            <a:ext cx="1320800" cy="3047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4470400" y="5486401"/>
            <a:ext cx="2844800" cy="508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409432" y="4343320"/>
            <a:ext cx="234416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0000FF"/>
                </a:solidFill>
                <a:latin typeface="Arial"/>
                <a:ea typeface="ＭＳ Ｐゴシック" charset="0"/>
              </a:rPr>
              <a:t>Buffer size (B)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6705600" y="4876800"/>
            <a:ext cx="33528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9144000" y="4572000"/>
            <a:ext cx="1117600" cy="1320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0464800" y="5588000"/>
            <a:ext cx="3556000" cy="1524000"/>
          </a:xfrm>
          <a:prstGeom prst="wedgeEllipseCallout">
            <a:avLst>
              <a:gd name="adj1" fmla="val -54777"/>
              <a:gd name="adj2" fmla="val -63971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ＭＳ Ｐゴシック" charset="0"/>
              </a:rPr>
              <a:t>Sender might overrun </a:t>
            </a:r>
            <a:br>
              <a:rPr lang="en-US" sz="2400" kern="1200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2400" kern="1200" dirty="0">
                <a:solidFill>
                  <a:srgbClr val="000000"/>
                </a:solidFill>
                <a:latin typeface="Arial"/>
                <a:ea typeface="ＭＳ Ｐゴシック" charset="0"/>
              </a:rPr>
              <a:t>the receiver’s buffer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40C86-7C1B-9F42-EF86-9EF77E55B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7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4" grpId="0" animBg="1"/>
      <p:bldP spid="35" grpId="0"/>
      <p:bldP spid="42" grpId="0"/>
      <p:bldP spid="52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5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500" y="1640118"/>
            <a:ext cx="13081000" cy="6310082"/>
          </a:xfrm>
        </p:spPr>
        <p:txBody>
          <a:bodyPr anchor="t"/>
          <a:lstStyle/>
          <a:p>
            <a:pPr>
              <a:buSzPct val="75000"/>
            </a:pPr>
            <a:endParaRPr lang="en-US" dirty="0">
              <a:latin typeface="Arial" charset="0"/>
              <a:cs typeface="Arial" charset="0"/>
            </a:endParaRPr>
          </a:p>
          <a:p>
            <a:pPr marL="317500" indent="0">
              <a:buSzPct val="7500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Receiver uses an “Advertised Window” (W) to prevent sender from overflowing its window</a:t>
            </a:r>
          </a:p>
          <a:p>
            <a:pPr lvl="1">
              <a:buSzPct val="750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Receiver indicates value of W in ACKs</a:t>
            </a:r>
          </a:p>
          <a:p>
            <a:pPr lvl="1">
              <a:buSzPct val="750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Sender limits number of bytes it can have in flight &lt;= W</a:t>
            </a: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time: Advertised Window (Flow Control)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1F2DBB-6619-8D08-10A7-1BCB45CB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476504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618A45D-39AD-5979-805B-13007817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048" y="481107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Source 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82BB9F-8EB0-28DD-259D-71F0334F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8248" y="476504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F698635-B14A-3FEB-2667-240012BA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648" y="481107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Destination 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AAFEA-6CCC-7DF5-CDF6-A76590B15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529844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BC4B43C-4487-3B22-3287-2A7766396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448" y="534447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Sequence number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8E3CD7-8E16-88C4-B090-422C1AD9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575564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96420724-15E6-318F-57CD-17A91A0F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448" y="580167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Acknowledgment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8A749-3689-C08E-73F2-E4830CC7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621284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FB41A-932D-9D55-4586-A7B83E45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448" y="621284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59E30FC-7AF6-F826-4360-8B4F323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535" y="628586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4586BACB-140F-0A49-91D8-D33F3001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198" y="628904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HdrLen</a:t>
            </a:r>
            <a:endParaRPr lang="en-US" b="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815002E7-2848-A450-7FAF-C054B18C1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0448" y="621284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0025B644-0BF3-7BA1-B4ED-2D89A4B1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7648" y="621284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2462D5F7-3BA0-74A0-324F-DC0EFDBA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373" y="6300153"/>
            <a:ext cx="813043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Flags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1CD7D0FA-B465-529B-C1D5-54BD807BE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648" y="633507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F524E3-57A9-997F-6FD0-3E0B0ECC9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674624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F08B77-D7F7-C274-F097-367719E22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448" y="674624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74C2983E-47A7-FC00-4DBA-F8FCF8D1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173" y="683355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Checksum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7A941548-ECC8-55E1-D085-5C9AEE8F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373" y="683355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Urgent pointer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1094D4-860F-F8B0-BC3F-DACA09917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727964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8DD53B25-577A-BC67-52FE-E86E3B8E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848" y="732567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4FD1F1-0304-6B3C-0170-80BAB1ECE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773684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81D5189C-4DA7-669B-BF84-307BA38E8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910" y="621284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8B2B500-3202-5ACF-1114-8FEF1EFD68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55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 Window at Sender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5645152" y="2743200"/>
            <a:ext cx="3839633" cy="102446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6126348" y="2948516"/>
            <a:ext cx="293862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>
                <a:solidFill>
                  <a:srgbClr val="000000"/>
                </a:solidFill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5029201" y="4040716"/>
            <a:ext cx="471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5234517" y="4997450"/>
            <a:ext cx="1278467" cy="613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7795684" y="4997450"/>
            <a:ext cx="1278467" cy="61383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6502400" y="4997450"/>
            <a:ext cx="2540000" cy="613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9074151" y="4997450"/>
            <a:ext cx="819149" cy="61383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7385051" y="3767667"/>
            <a:ext cx="1657349" cy="1210733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6515100" y="5765800"/>
            <a:ext cx="0" cy="717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9042400" y="5626101"/>
            <a:ext cx="0" cy="158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4677526" y="6432549"/>
            <a:ext cx="315022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First </a:t>
            </a:r>
            <a:r>
              <a:rPr lang="en-US" sz="2667" b="0" kern="1200" dirty="0" err="1">
                <a:solidFill>
                  <a:srgbClr val="000000"/>
                </a:solidFill>
                <a:latin typeface="Helvetica" charset="0"/>
              </a:rPr>
              <a:t>unACKed</a:t>
            </a: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 byte</a:t>
            </a: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7507896" y="7112001"/>
            <a:ext cx="306045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can 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4802860" y="3972983"/>
            <a:ext cx="8675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9072643" y="4673600"/>
            <a:ext cx="267573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written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1427" y="4241720"/>
            <a:ext cx="50686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0000FF"/>
                </a:solidFill>
                <a:latin typeface="Arial"/>
                <a:ea typeface="ＭＳ Ｐゴシック" charset="0"/>
              </a:rPr>
              <a:t>W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502400" y="4775200"/>
            <a:ext cx="13208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763933" y="4998721"/>
            <a:ext cx="1278467" cy="6138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0E9B8-9F40-A5B6-DDB6-9B6736281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57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7861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6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875E-6 1.66667E-6 L -0.07862 0.00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6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2" grpId="0" animBg="1"/>
      <p:bldP spid="951314" grpId="0"/>
      <p:bldP spid="6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41059" name="Rectangle 3"/>
              <p:cNvSpPr>
                <a:spLocks noGrp="1" noChangeArrowheads="1"/>
              </p:cNvSpPr>
              <p:nvPr>
                <p:ph type="body" idx="1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Sender can send no faster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𝑊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𝑅𝑇𝑇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762000" lvl="1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Receiver only advertises more space when it has consumed old arriving data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original TCP design, that was the </a:t>
                </a:r>
                <a:r>
                  <a:rPr lang="en-US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sole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protocol mechanism controlling sender</a:t>
                </a:r>
                <a:r>
                  <a:rPr lang="ja-JP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 rate</a:t>
                </a:r>
              </a:p>
              <a:p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But it’s just a very small part of the picture! </a:t>
                </a:r>
              </a:p>
              <a:p>
                <a:pPr lvl="1"/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(Today!)</a:t>
                </a:r>
              </a:p>
            </p:txBody>
          </p:sp>
        </mc:Choice>
        <mc:Fallback xmlns="">
          <p:sp>
            <p:nvSpPr>
              <p:cNvPr id="94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1"/>
              </p:nvPr>
            </p:nvSpPr>
            <p:spPr>
              <a:blipFill>
                <a:blip r:embed="rId3"/>
                <a:stretch>
                  <a:fillRect l="-419" t="-2119" b="-3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time: Advertised Window Limits Sending Rate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85CA6D-0E54-CC27-E0D2-659C2F7E38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713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BDF9AF-3B23-01BC-79EF-29BF7F4A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Congestion Control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22C014-A1EB-C8ED-BA22-53048528FB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363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42708-5C79-4BD6-94CA-053E243F7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521D5-2F37-7DBD-D36E-6AF11B811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Congestion?</a:t>
            </a:r>
          </a:p>
        </p:txBody>
      </p:sp>
    </p:spTree>
    <p:extLst>
      <p:ext uri="{BB962C8B-B14F-4D97-AF65-F5344CB8AC3E}">
        <p14:creationId xmlns:p14="http://schemas.microsoft.com/office/powerpoint/2010/main" val="8096547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48F0B-057E-4BB0-B8FE-B755F4FEC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5C0D1778-0DB9-41AD-A84A-E79817C95BD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rtl="0"/>
              <a:t>17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781699FD-6050-4FFF-A6C1-2E4F932068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4535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781699FD-6050-4FFF-A6C1-2E4F932068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24C422-501E-3983-33B8-F27A6CBAE54F}"/>
              </a:ext>
            </a:extLst>
          </p:cNvPr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2">
              <a:alpha val="95000"/>
            </a:schemeClr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48F0B-057E-4BB0-B8FE-B755F4FEC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5C0D1778-0DB9-41AD-A84A-E79817C95BD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rtl="0"/>
              <a:t>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DAC81-A627-41DD-CA97-25195DD5070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ctr"/>
          <a:lstStyle/>
          <a:p>
            <a:pPr marL="317500" indent="0" algn="ctr">
              <a:buNone/>
            </a:pPr>
            <a:r>
              <a:rPr lang="en-US" dirty="0"/>
              <a:t>In mid-1980s, Similar thing happened in Internet!</a:t>
            </a:r>
          </a:p>
          <a:p>
            <a:pPr marL="317500" indent="0" algn="ctr">
              <a:buNone/>
            </a:pPr>
            <a:r>
              <a:rPr lang="en-US" dirty="0"/>
              <a:t>Network was fully utilized but no </a:t>
            </a:r>
            <a:r>
              <a:rPr lang="en-US" b="1" i="1" dirty="0"/>
              <a:t>useful work</a:t>
            </a:r>
            <a:r>
              <a:rPr lang="en-US" dirty="0"/>
              <a:t> was being done.</a:t>
            </a:r>
          </a:p>
          <a:p>
            <a:pPr marL="317500" indent="0" algn="ctr">
              <a:buNone/>
            </a:pPr>
            <a:r>
              <a:rPr lang="en-US" dirty="0"/>
              <a:t>About </a:t>
            </a:r>
            <a:r>
              <a:rPr lang="en-US" b="1" dirty="0"/>
              <a:t>1000x </a:t>
            </a:r>
            <a:r>
              <a:rPr lang="en-US" dirty="0"/>
              <a:t>throughput reduction</a:t>
            </a:r>
          </a:p>
          <a:p>
            <a:pPr marL="317500" indent="0" algn="ctr">
              <a:buNone/>
            </a:pPr>
            <a:endParaRPr lang="en-US" dirty="0"/>
          </a:p>
          <a:p>
            <a:pPr marL="317500" indent="0" algn="ctr">
              <a:buNone/>
            </a:pPr>
            <a:endParaRPr lang="en-US" dirty="0"/>
          </a:p>
          <a:p>
            <a:pPr marL="317500" indent="0" algn="ctr">
              <a:buNone/>
            </a:pPr>
            <a:r>
              <a:rPr lang="en-US" dirty="0"/>
              <a:t> Flow Control was </a:t>
            </a:r>
            <a:r>
              <a:rPr lang="en-US" b="1" dirty="0"/>
              <a:t>not </a:t>
            </a:r>
            <a:r>
              <a:rPr lang="en-US" dirty="0"/>
              <a:t>enough!</a:t>
            </a:r>
          </a:p>
        </p:txBody>
      </p:sp>
    </p:spTree>
    <p:extLst>
      <p:ext uri="{BB962C8B-B14F-4D97-AF65-F5344CB8AC3E}">
        <p14:creationId xmlns:p14="http://schemas.microsoft.com/office/powerpoint/2010/main" val="1692581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42708-5C79-4BD6-94CA-053E243F7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521D5-2F37-7DBD-D36E-6AF11B811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Multiplexing 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Leads to </a:t>
            </a:r>
            <a:r>
              <a:rPr lang="en-US" dirty="0"/>
              <a:t>Congestion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42D69-AF21-E8EE-6FBD-EB39D04A676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is based on packet switching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BW reservation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buffers to absorb transient load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two packets arrive at a switch at the same time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Switch will transmit one and buffer/drop the other</a:t>
            </a:r>
          </a:p>
          <a:p>
            <a:endParaRPr lang="en-US" sz="30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traffic is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bursty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many packets arrive close in time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switch cannot keep up and it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/>
              </a:rPr>
              <a:t> gets </a:t>
            </a:r>
            <a:r>
              <a:rPr lang="en-US" sz="2667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/>
              </a:rPr>
              <a:t>congested</a:t>
            </a:r>
            <a:endParaRPr lang="en-US" sz="2667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causes packet </a:t>
            </a:r>
            <a:r>
              <a:rPr lang="en-US" sz="2667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delays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667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drops</a:t>
            </a:r>
            <a:endParaRPr lang="en-US" sz="2800" b="1" dirty="0">
              <a:solidFill>
                <a:srgbClr val="0000FF"/>
              </a:solidFill>
              <a:latin typeface="Arial" charset="0"/>
            </a:endParaRPr>
          </a:p>
          <a:p>
            <a:endParaRPr lang="en-US" sz="3067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7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629D3-18FC-C67B-1A04-E0BB78C1D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1E79-EF51-67B4-3408-70520B3D431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Let’s Talk </a:t>
            </a:r>
            <a:r>
              <a:rPr lang="en-US" dirty="0" err="1"/>
              <a:t>abt</a:t>
            </a:r>
            <a:r>
              <a:rPr lang="en-US" dirty="0"/>
              <a:t> Midterm!</a:t>
            </a:r>
          </a:p>
          <a:p>
            <a:endParaRPr lang="en-US" dirty="0"/>
          </a:p>
          <a:p>
            <a:r>
              <a:rPr lang="en-US" dirty="0"/>
              <a:t>Overview of TCP</a:t>
            </a:r>
          </a:p>
          <a:p>
            <a:endParaRPr lang="en-US" dirty="0"/>
          </a:p>
          <a:p>
            <a:r>
              <a:rPr lang="en-US" dirty="0"/>
              <a:t>Congestion Control </a:t>
            </a:r>
          </a:p>
          <a:p>
            <a:pPr lvl="1"/>
            <a:r>
              <a:rPr lang="en-US" dirty="0"/>
              <a:t>What?</a:t>
            </a:r>
          </a:p>
          <a:p>
            <a:pPr lvl="1"/>
            <a:r>
              <a:rPr lang="en-US" dirty="0"/>
              <a:t>How?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55720-4B84-C104-1660-C9661B76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61953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4D59-1F95-4747-B5A2-6E49383BC90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61283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099457" y="2197100"/>
            <a:ext cx="13569043" cy="5753100"/>
          </a:xfrm>
        </p:spPr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Increase in network load results in a decrease of useful work done</a:t>
            </a:r>
          </a:p>
          <a:p>
            <a:endParaRPr lang="en-US" dirty="0"/>
          </a:p>
          <a:p>
            <a:r>
              <a:rPr lang="en-US" dirty="0"/>
              <a:t>Many possible causes</a:t>
            </a:r>
          </a:p>
          <a:p>
            <a:pPr lvl="1"/>
            <a:r>
              <a:rPr lang="en-US" sz="3200" dirty="0"/>
              <a:t>Spurious retransmissions of packets still in flight</a:t>
            </a:r>
          </a:p>
          <a:p>
            <a:pPr lvl="2"/>
            <a:r>
              <a:rPr lang="en-US" sz="2800" dirty="0"/>
              <a:t>E.g., congestion collapses in 1980s</a:t>
            </a:r>
          </a:p>
          <a:p>
            <a:pPr lvl="1"/>
            <a:r>
              <a:rPr lang="en-US" sz="3200" dirty="0"/>
              <a:t>Undelivered packets</a:t>
            </a:r>
          </a:p>
          <a:p>
            <a:pPr lvl="2"/>
            <a:r>
              <a:rPr lang="en-US" sz="2800" dirty="0"/>
              <a:t>Packets consume resources and are dropped elsewhere in network</a:t>
            </a:r>
          </a:p>
        </p:txBody>
      </p:sp>
      <p:sp>
        <p:nvSpPr>
          <p:cNvPr id="176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Congestion Collapse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186B-A1E4-466D-8609-B5340E47DEB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63331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High throughput</a:t>
            </a:r>
          </a:p>
          <a:p>
            <a:pPr lvl="1"/>
            <a:r>
              <a:rPr lang="en-US" dirty="0"/>
              <a:t>Throughput: measured performance of a system</a:t>
            </a:r>
          </a:p>
          <a:p>
            <a:pPr lvl="1"/>
            <a:r>
              <a:rPr lang="en-US" dirty="0"/>
              <a:t>E.g., number of bits/second of data that get through</a:t>
            </a:r>
          </a:p>
          <a:p>
            <a:r>
              <a:rPr lang="en-US" dirty="0"/>
              <a:t>Low delay</a:t>
            </a:r>
          </a:p>
          <a:p>
            <a:pPr lvl="1"/>
            <a:r>
              <a:rPr lang="en-US" dirty="0"/>
              <a:t>Delay: time required to deliver a packet or message</a:t>
            </a:r>
          </a:p>
          <a:p>
            <a:pPr lvl="1"/>
            <a:r>
              <a:rPr lang="en-US" dirty="0"/>
              <a:t>E.g., number of msec to deliver a packet</a:t>
            </a:r>
          </a:p>
          <a:p>
            <a:pPr lvl="1"/>
            <a:endParaRPr lang="en-US" dirty="0"/>
          </a:p>
          <a:p>
            <a:r>
              <a:rPr lang="en-US" dirty="0"/>
              <a:t>These two metrics are sometimes at odds</a:t>
            </a:r>
          </a:p>
        </p:txBody>
      </p:sp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Users Want?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200B-F9F7-4498-98EE-09A44E1FB71D}" type="slidenum">
              <a:rPr lang="en-US"/>
              <a:pPr/>
              <a:t>22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380FF-E03E-9971-696E-2A15084D47B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Load, Delay, and Power</a:t>
            </a:r>
          </a:p>
        </p:txBody>
      </p:sp>
      <p:sp>
        <p:nvSpPr>
          <p:cNvPr id="1765396" name="Rectangle 20"/>
          <p:cNvSpPr>
            <a:spLocks noChangeArrowheads="1"/>
          </p:cNvSpPr>
          <p:nvPr/>
        </p:nvSpPr>
        <p:spPr bwMode="auto">
          <a:xfrm>
            <a:off x="2032000" y="822960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765379" name="Freeform 3"/>
          <p:cNvSpPr>
            <a:spLocks/>
          </p:cNvSpPr>
          <p:nvPr/>
        </p:nvSpPr>
        <p:spPr bwMode="auto">
          <a:xfrm>
            <a:off x="4389967" y="4756151"/>
            <a:ext cx="3583517" cy="20214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44"/>
              </a:cxn>
              <a:cxn ang="0">
                <a:pos x="2016" y="1344"/>
              </a:cxn>
            </a:cxnLst>
            <a:rect l="0" t="0" r="r" b="b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5067"/>
          </a:p>
        </p:txBody>
      </p:sp>
      <p:sp>
        <p:nvSpPr>
          <p:cNvPr id="1765380" name="Text Box 4"/>
          <p:cNvSpPr txBox="1">
            <a:spLocks noChangeArrowheads="1"/>
          </p:cNvSpPr>
          <p:nvPr/>
        </p:nvSpPr>
        <p:spPr bwMode="auto">
          <a:xfrm>
            <a:off x="2783110" y="5050368"/>
            <a:ext cx="1585690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133">
                <a:latin typeface="Calibri" pitchFamily="34" charset="0"/>
              </a:rPr>
              <a:t>Average</a:t>
            </a:r>
          </a:p>
          <a:p>
            <a:pPr algn="r" eaLnBrk="0" hangingPunct="0"/>
            <a:r>
              <a:rPr lang="en-US" sz="2133">
                <a:latin typeface="Calibri" pitchFamily="34" charset="0"/>
              </a:rPr>
              <a:t>Packet delay</a:t>
            </a:r>
          </a:p>
        </p:txBody>
      </p:sp>
      <p:sp>
        <p:nvSpPr>
          <p:cNvPr id="1765381" name="Text Box 5"/>
          <p:cNvSpPr txBox="1">
            <a:spLocks noChangeArrowheads="1"/>
          </p:cNvSpPr>
          <p:nvPr/>
        </p:nvSpPr>
        <p:spPr bwMode="auto">
          <a:xfrm>
            <a:off x="6364629" y="6718301"/>
            <a:ext cx="990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i="1">
                <a:latin typeface="Calibri" pitchFamily="34" charset="0"/>
              </a:rPr>
              <a:t>Load</a:t>
            </a:r>
          </a:p>
        </p:txBody>
      </p:sp>
      <p:sp>
        <p:nvSpPr>
          <p:cNvPr id="1765382" name="Freeform 6"/>
          <p:cNvSpPr>
            <a:spLocks/>
          </p:cNvSpPr>
          <p:nvPr/>
        </p:nvSpPr>
        <p:spPr bwMode="auto">
          <a:xfrm>
            <a:off x="4389967" y="4756152"/>
            <a:ext cx="3079751" cy="1974849"/>
          </a:xfrm>
          <a:custGeom>
            <a:avLst/>
            <a:gdLst/>
            <a:ahLst/>
            <a:cxnLst>
              <a:cxn ang="0">
                <a:pos x="0" y="933"/>
              </a:cxn>
              <a:cxn ang="0">
                <a:pos x="750" y="903"/>
              </a:cxn>
              <a:cxn ang="0">
                <a:pos x="1105" y="839"/>
              </a:cxn>
              <a:cxn ang="0">
                <a:pos x="1334" y="682"/>
              </a:cxn>
              <a:cxn ang="0">
                <a:pos x="1435" y="421"/>
              </a:cxn>
              <a:cxn ang="0">
                <a:pos x="1453" y="0"/>
              </a:cxn>
            </a:cxnLst>
            <a:rect l="0" t="0" r="r" b="b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5067"/>
          </a:p>
        </p:txBody>
      </p:sp>
      <p:sp>
        <p:nvSpPr>
          <p:cNvPr id="1765383" name="Line 7"/>
          <p:cNvSpPr>
            <a:spLocks noChangeShapeType="1"/>
          </p:cNvSpPr>
          <p:nvPr/>
        </p:nvSpPr>
        <p:spPr bwMode="auto">
          <a:xfrm>
            <a:off x="7505700" y="4540251"/>
            <a:ext cx="0" cy="2743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5067"/>
          </a:p>
        </p:txBody>
      </p:sp>
      <p:sp>
        <p:nvSpPr>
          <p:cNvPr id="1765384" name="Text Box 8"/>
          <p:cNvSpPr txBox="1">
            <a:spLocks noChangeArrowheads="1"/>
          </p:cNvSpPr>
          <p:nvPr/>
        </p:nvSpPr>
        <p:spPr bwMode="auto">
          <a:xfrm>
            <a:off x="2628800" y="1974851"/>
            <a:ext cx="51860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latin typeface="Calibri" pitchFamily="34" charset="0"/>
              </a:rPr>
              <a:t>Typical behavior of queuing </a:t>
            </a:r>
          </a:p>
          <a:p>
            <a:pPr algn="ctr" eaLnBrk="0" hangingPunct="0"/>
            <a:r>
              <a:rPr lang="en-US" sz="3200">
                <a:latin typeface="Calibri" pitchFamily="34" charset="0"/>
              </a:rPr>
              <a:t>systems with random arrivals:</a:t>
            </a:r>
          </a:p>
        </p:txBody>
      </p:sp>
      <p:sp>
        <p:nvSpPr>
          <p:cNvPr id="1765385" name="Freeform 9"/>
          <p:cNvSpPr>
            <a:spLocks/>
          </p:cNvSpPr>
          <p:nvPr/>
        </p:nvSpPr>
        <p:spPr bwMode="auto">
          <a:xfrm>
            <a:off x="9370485" y="4756151"/>
            <a:ext cx="3583516" cy="20214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44"/>
              </a:cxn>
              <a:cxn ang="0">
                <a:pos x="2016" y="1344"/>
              </a:cxn>
            </a:cxnLst>
            <a:rect l="0" t="0" r="r" b="b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5067"/>
          </a:p>
        </p:txBody>
      </p:sp>
      <p:sp>
        <p:nvSpPr>
          <p:cNvPr id="1765386" name="Text Box 10"/>
          <p:cNvSpPr txBox="1">
            <a:spLocks noChangeArrowheads="1"/>
          </p:cNvSpPr>
          <p:nvPr/>
        </p:nvSpPr>
        <p:spPr bwMode="auto">
          <a:xfrm>
            <a:off x="8464140" y="5050367"/>
            <a:ext cx="885178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133" i="1">
                <a:latin typeface="Calibri" pitchFamily="34" charset="0"/>
              </a:rPr>
              <a:t>Power</a:t>
            </a:r>
          </a:p>
        </p:txBody>
      </p:sp>
      <p:sp>
        <p:nvSpPr>
          <p:cNvPr id="1765387" name="Text Box 11"/>
          <p:cNvSpPr txBox="1">
            <a:spLocks noChangeArrowheads="1"/>
          </p:cNvSpPr>
          <p:nvPr/>
        </p:nvSpPr>
        <p:spPr bwMode="auto">
          <a:xfrm>
            <a:off x="12499030" y="6772730"/>
            <a:ext cx="990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i="1">
                <a:latin typeface="Calibri" pitchFamily="34" charset="0"/>
              </a:rPr>
              <a:t>Load</a:t>
            </a: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>
            <a:off x="12486217" y="4540251"/>
            <a:ext cx="0" cy="2743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5067"/>
          </a:p>
        </p:txBody>
      </p:sp>
      <p:sp>
        <p:nvSpPr>
          <p:cNvPr id="1765389" name="Text Box 13"/>
          <p:cNvSpPr txBox="1">
            <a:spLocks noChangeArrowheads="1"/>
          </p:cNvSpPr>
          <p:nvPr/>
        </p:nvSpPr>
        <p:spPr bwMode="auto">
          <a:xfrm>
            <a:off x="8019892" y="1974851"/>
            <a:ext cx="61831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latin typeface="Calibri" pitchFamily="34" charset="0"/>
              </a:rPr>
              <a:t>A simple old metric of how well the </a:t>
            </a:r>
          </a:p>
          <a:p>
            <a:pPr eaLnBrk="0" hangingPunct="0"/>
            <a:r>
              <a:rPr lang="en-US" sz="3200" dirty="0">
                <a:latin typeface="Calibri" pitchFamily="34" charset="0"/>
              </a:rPr>
              <a:t>network is performing:</a:t>
            </a:r>
          </a:p>
        </p:txBody>
      </p:sp>
      <p:graphicFrame>
        <p:nvGraphicFramePr>
          <p:cNvPr id="1765390" name="Object 14"/>
          <p:cNvGraphicFramePr>
            <a:graphicFrameLocks noChangeAspect="1"/>
          </p:cNvGraphicFramePr>
          <p:nvPr/>
        </p:nvGraphicFramePr>
        <p:xfrm>
          <a:off x="9448800" y="3409952"/>
          <a:ext cx="2540000" cy="106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419040" progId="">
                  <p:embed/>
                </p:oleObj>
              </mc:Choice>
              <mc:Fallback>
                <p:oleObj name="Equation" r:id="rId3" imgW="1002960" imgH="419040" progId="">
                  <p:embed/>
                  <p:pic>
                    <p:nvPicPr>
                      <p:cNvPr id="17653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3409952"/>
                        <a:ext cx="2540000" cy="1060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5391" name="Line 15"/>
          <p:cNvSpPr>
            <a:spLocks noChangeShapeType="1"/>
          </p:cNvSpPr>
          <p:nvPr/>
        </p:nvSpPr>
        <p:spPr bwMode="auto">
          <a:xfrm>
            <a:off x="8026400" y="2032000"/>
            <a:ext cx="0" cy="6197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5067"/>
          </a:p>
        </p:txBody>
      </p:sp>
      <p:sp>
        <p:nvSpPr>
          <p:cNvPr id="1765392" name="Freeform 16"/>
          <p:cNvSpPr>
            <a:spLocks/>
          </p:cNvSpPr>
          <p:nvPr/>
        </p:nvSpPr>
        <p:spPr bwMode="auto">
          <a:xfrm>
            <a:off x="9347200" y="5147733"/>
            <a:ext cx="3149600" cy="1659467"/>
          </a:xfrm>
          <a:custGeom>
            <a:avLst/>
            <a:gdLst/>
            <a:ahLst/>
            <a:cxnLst>
              <a:cxn ang="0">
                <a:pos x="0" y="784"/>
              </a:cxn>
              <a:cxn ang="0">
                <a:pos x="384" y="160"/>
              </a:cxn>
              <a:cxn ang="0">
                <a:pos x="624" y="16"/>
              </a:cxn>
              <a:cxn ang="0">
                <a:pos x="864" y="64"/>
              </a:cxn>
              <a:cxn ang="0">
                <a:pos x="1008" y="400"/>
              </a:cxn>
              <a:cxn ang="0">
                <a:pos x="1200" y="640"/>
              </a:cxn>
              <a:cxn ang="0">
                <a:pos x="1488" y="784"/>
              </a:cxn>
            </a:cxnLst>
            <a:rect l="0" t="0" r="r" b="b"/>
            <a:pathLst>
              <a:path w="1488" h="784">
                <a:moveTo>
                  <a:pt x="0" y="784"/>
                </a:moveTo>
                <a:cubicBezTo>
                  <a:pt x="140" y="536"/>
                  <a:pt x="280" y="288"/>
                  <a:pt x="384" y="160"/>
                </a:cubicBezTo>
                <a:cubicBezTo>
                  <a:pt x="488" y="32"/>
                  <a:pt x="544" y="32"/>
                  <a:pt x="624" y="16"/>
                </a:cubicBezTo>
                <a:cubicBezTo>
                  <a:pt x="704" y="0"/>
                  <a:pt x="800" y="0"/>
                  <a:pt x="864" y="64"/>
                </a:cubicBezTo>
                <a:cubicBezTo>
                  <a:pt x="928" y="128"/>
                  <a:pt x="952" y="304"/>
                  <a:pt x="1008" y="400"/>
                </a:cubicBezTo>
                <a:cubicBezTo>
                  <a:pt x="1064" y="496"/>
                  <a:pt x="1120" y="576"/>
                  <a:pt x="1200" y="640"/>
                </a:cubicBezTo>
                <a:cubicBezTo>
                  <a:pt x="1280" y="704"/>
                  <a:pt x="1384" y="744"/>
                  <a:pt x="1488" y="784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5067"/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10769600" y="4876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5067"/>
          </a:p>
        </p:txBody>
      </p:sp>
      <p:sp>
        <p:nvSpPr>
          <p:cNvPr id="1765394" name="Text Box 18"/>
          <p:cNvSpPr txBox="1">
            <a:spLocks noChangeArrowheads="1"/>
          </p:cNvSpPr>
          <p:nvPr/>
        </p:nvSpPr>
        <p:spPr bwMode="auto">
          <a:xfrm>
            <a:off x="10067944" y="6917267"/>
            <a:ext cx="12763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i="1" dirty="0">
                <a:latin typeface="Calibri" pitchFamily="34" charset="0"/>
              </a:rPr>
              <a:t>“optimal</a:t>
            </a:r>
          </a:p>
          <a:p>
            <a:pPr algn="ctr" eaLnBrk="0" hangingPunct="0"/>
            <a:r>
              <a:rPr lang="en-US" sz="2400" i="1" dirty="0">
                <a:latin typeface="Calibri" pitchFamily="34" charset="0"/>
              </a:rPr>
              <a:t>load”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5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6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6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6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6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385" grpId="0" animBg="1"/>
      <p:bldP spid="1765386" grpId="0"/>
      <p:bldP spid="1765387" grpId="0"/>
      <p:bldP spid="1765388" grpId="0" animBg="1"/>
      <p:bldP spid="1765392" grpId="0" animBg="1"/>
      <p:bldP spid="1765393" grpId="0" animBg="1"/>
      <p:bldP spid="17653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23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851" name="Shape 851"/>
          <p:cNvSpPr/>
          <p:nvPr/>
        </p:nvSpPr>
        <p:spPr>
          <a:xfrm>
            <a:off x="4502546" y="2536023"/>
            <a:ext cx="2" cy="4568048"/>
          </a:xfrm>
          <a:prstGeom prst="line">
            <a:avLst/>
          </a:prstGeom>
          <a:ln w="50800">
            <a:solidFill>
              <a:srgbClr val="424242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52" name="Shape 852"/>
          <p:cNvSpPr/>
          <p:nvPr/>
        </p:nvSpPr>
        <p:spPr>
          <a:xfrm flipH="1" flipV="1">
            <a:off x="4484687" y="7111932"/>
            <a:ext cx="8104191" cy="2"/>
          </a:xfrm>
          <a:prstGeom prst="line">
            <a:avLst/>
          </a:prstGeom>
          <a:ln w="50800">
            <a:solidFill>
              <a:srgbClr val="424242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53" name="Shape 853"/>
          <p:cNvSpPr/>
          <p:nvPr/>
        </p:nvSpPr>
        <p:spPr>
          <a:xfrm rot="5400000" flipH="1">
            <a:off x="3773477" y="3407946"/>
            <a:ext cx="4489480" cy="2920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4" h="21600" extrusionOk="0">
                <a:moveTo>
                  <a:pt x="0" y="21600"/>
                </a:moveTo>
                <a:cubicBezTo>
                  <a:pt x="0" y="21600"/>
                  <a:pt x="4259" y="21169"/>
                  <a:pt x="7484" y="19949"/>
                </a:cubicBezTo>
                <a:cubicBezTo>
                  <a:pt x="9445" y="19207"/>
                  <a:pt x="12477" y="18087"/>
                  <a:pt x="15820" y="14636"/>
                </a:cubicBezTo>
                <a:cubicBezTo>
                  <a:pt x="17767" y="12626"/>
                  <a:pt x="19814" y="10781"/>
                  <a:pt x="20687" y="6452"/>
                </a:cubicBezTo>
                <a:cubicBezTo>
                  <a:pt x="21600" y="1929"/>
                  <a:pt x="21432" y="0"/>
                  <a:pt x="21432" y="0"/>
                </a:cubicBezTo>
              </a:path>
            </a:pathLst>
          </a:custGeom>
          <a:ln w="889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5" name="Shape 855"/>
          <p:cNvSpPr/>
          <p:nvPr/>
        </p:nvSpPr>
        <p:spPr>
          <a:xfrm>
            <a:off x="10178143" y="7206854"/>
            <a:ext cx="185536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375" dirty="0"/>
              <a:t>Demand</a:t>
            </a:r>
            <a:endParaRPr sz="3375" dirty="0"/>
          </a:p>
        </p:txBody>
      </p:sp>
      <p:sp>
        <p:nvSpPr>
          <p:cNvPr id="857" name="Shape 857"/>
          <p:cNvSpPr/>
          <p:nvPr/>
        </p:nvSpPr>
        <p:spPr>
          <a:xfrm rot="16200000">
            <a:off x="2686164" y="3917921"/>
            <a:ext cx="257311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375" dirty="0"/>
              <a:t>Useful Work</a:t>
            </a:r>
            <a:endParaRPr sz="3375" dirty="0"/>
          </a:p>
        </p:txBody>
      </p:sp>
      <p:sp>
        <p:nvSpPr>
          <p:cNvPr id="2" name="Shape 853">
            <a:extLst>
              <a:ext uri="{FF2B5EF4-FFF2-40B4-BE49-F238E27FC236}">
                <a16:creationId xmlns:a16="http://schemas.microsoft.com/office/drawing/2014/main" id="{399BBC8F-CFE5-0C82-A48C-BA7D1E6CEB2D}"/>
              </a:ext>
            </a:extLst>
          </p:cNvPr>
          <p:cNvSpPr/>
          <p:nvPr/>
        </p:nvSpPr>
        <p:spPr>
          <a:xfrm flipH="1">
            <a:off x="7478468" y="2623456"/>
            <a:ext cx="3233075" cy="449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4" h="21600" extrusionOk="0">
                <a:moveTo>
                  <a:pt x="0" y="21600"/>
                </a:moveTo>
                <a:cubicBezTo>
                  <a:pt x="0" y="21600"/>
                  <a:pt x="4259" y="21169"/>
                  <a:pt x="7484" y="19949"/>
                </a:cubicBezTo>
                <a:cubicBezTo>
                  <a:pt x="9445" y="19207"/>
                  <a:pt x="12477" y="18087"/>
                  <a:pt x="15820" y="14636"/>
                </a:cubicBezTo>
                <a:cubicBezTo>
                  <a:pt x="17767" y="12626"/>
                  <a:pt x="19814" y="10781"/>
                  <a:pt x="20687" y="6452"/>
                </a:cubicBezTo>
                <a:cubicBezTo>
                  <a:pt x="21600" y="1929"/>
                  <a:pt x="21432" y="0"/>
                  <a:pt x="21432" y="0"/>
                </a:cubicBezTo>
              </a:path>
            </a:pathLst>
          </a:custGeom>
          <a:ln w="889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3554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24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851" name="Shape 851"/>
          <p:cNvSpPr/>
          <p:nvPr/>
        </p:nvSpPr>
        <p:spPr>
          <a:xfrm>
            <a:off x="4502546" y="2536023"/>
            <a:ext cx="2" cy="4568048"/>
          </a:xfrm>
          <a:prstGeom prst="line">
            <a:avLst/>
          </a:prstGeom>
          <a:ln w="50800">
            <a:solidFill>
              <a:srgbClr val="424242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52" name="Shape 852"/>
          <p:cNvSpPr/>
          <p:nvPr/>
        </p:nvSpPr>
        <p:spPr>
          <a:xfrm flipH="1" flipV="1">
            <a:off x="4484687" y="7111932"/>
            <a:ext cx="8104191" cy="2"/>
          </a:xfrm>
          <a:prstGeom prst="line">
            <a:avLst/>
          </a:prstGeom>
          <a:ln w="50800">
            <a:solidFill>
              <a:srgbClr val="424242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53" name="Shape 853"/>
          <p:cNvSpPr/>
          <p:nvPr/>
        </p:nvSpPr>
        <p:spPr>
          <a:xfrm rot="5400000" flipH="1">
            <a:off x="3773477" y="3407946"/>
            <a:ext cx="4489480" cy="2920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4" h="21600" extrusionOk="0">
                <a:moveTo>
                  <a:pt x="0" y="21600"/>
                </a:moveTo>
                <a:cubicBezTo>
                  <a:pt x="0" y="21600"/>
                  <a:pt x="4259" y="21169"/>
                  <a:pt x="7484" y="19949"/>
                </a:cubicBezTo>
                <a:cubicBezTo>
                  <a:pt x="9445" y="19207"/>
                  <a:pt x="12477" y="18087"/>
                  <a:pt x="15820" y="14636"/>
                </a:cubicBezTo>
                <a:cubicBezTo>
                  <a:pt x="17767" y="12626"/>
                  <a:pt x="19814" y="10781"/>
                  <a:pt x="20687" y="6452"/>
                </a:cubicBezTo>
                <a:cubicBezTo>
                  <a:pt x="21600" y="1929"/>
                  <a:pt x="21432" y="0"/>
                  <a:pt x="21432" y="0"/>
                </a:cubicBezTo>
              </a:path>
            </a:pathLst>
          </a:custGeom>
          <a:ln w="889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5" name="Shape 855"/>
          <p:cNvSpPr/>
          <p:nvPr/>
        </p:nvSpPr>
        <p:spPr>
          <a:xfrm>
            <a:off x="5494410" y="7206854"/>
            <a:ext cx="521713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375" dirty="0"/>
              <a:t>Number of TCP connections</a:t>
            </a:r>
            <a:endParaRPr sz="3375" dirty="0"/>
          </a:p>
        </p:txBody>
      </p:sp>
      <p:sp>
        <p:nvSpPr>
          <p:cNvPr id="857" name="Shape 857"/>
          <p:cNvSpPr/>
          <p:nvPr/>
        </p:nvSpPr>
        <p:spPr>
          <a:xfrm rot="16200000">
            <a:off x="1602189" y="4512270"/>
            <a:ext cx="449632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375" dirty="0"/>
              <a:t>Bytes transferred by TCP</a:t>
            </a:r>
            <a:endParaRPr sz="3375" dirty="0"/>
          </a:p>
        </p:txBody>
      </p:sp>
      <p:sp>
        <p:nvSpPr>
          <p:cNvPr id="2" name="Shape 853">
            <a:extLst>
              <a:ext uri="{FF2B5EF4-FFF2-40B4-BE49-F238E27FC236}">
                <a16:creationId xmlns:a16="http://schemas.microsoft.com/office/drawing/2014/main" id="{399BBC8F-CFE5-0C82-A48C-BA7D1E6CEB2D}"/>
              </a:ext>
            </a:extLst>
          </p:cNvPr>
          <p:cNvSpPr/>
          <p:nvPr/>
        </p:nvSpPr>
        <p:spPr>
          <a:xfrm flipH="1">
            <a:off x="7478468" y="2623456"/>
            <a:ext cx="3233075" cy="449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4" h="21600" extrusionOk="0">
                <a:moveTo>
                  <a:pt x="0" y="21600"/>
                </a:moveTo>
                <a:cubicBezTo>
                  <a:pt x="0" y="21600"/>
                  <a:pt x="4259" y="21169"/>
                  <a:pt x="7484" y="19949"/>
                </a:cubicBezTo>
                <a:cubicBezTo>
                  <a:pt x="9445" y="19207"/>
                  <a:pt x="12477" y="18087"/>
                  <a:pt x="15820" y="14636"/>
                </a:cubicBezTo>
                <a:cubicBezTo>
                  <a:pt x="17767" y="12626"/>
                  <a:pt x="19814" y="10781"/>
                  <a:pt x="20687" y="6452"/>
                </a:cubicBezTo>
                <a:cubicBezTo>
                  <a:pt x="21600" y="1929"/>
                  <a:pt x="21432" y="0"/>
                  <a:pt x="21432" y="0"/>
                </a:cubicBezTo>
              </a:path>
            </a:pathLst>
          </a:custGeom>
          <a:ln w="889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6436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50A4-7702-08E8-5E36-97D317B28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D4BAF-A9E1-8469-2937-ED3DF132A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2C9EDD-BA38-2726-9742-4ABE2CDE78F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59760" y="5259322"/>
            <a:ext cx="10152939" cy="1185391"/>
          </a:xfrm>
        </p:spPr>
        <p:txBody>
          <a:bodyPr anchor="t"/>
          <a:lstStyle/>
          <a:p>
            <a:pPr marL="317500" indent="0">
              <a:buNone/>
            </a:pPr>
            <a:r>
              <a:rPr lang="en-US" dirty="0"/>
              <a:t>Let’s forget </a:t>
            </a:r>
            <a:r>
              <a:rPr lang="en-US" dirty="0" err="1"/>
              <a:t>abt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i="1" dirty="0">
                <a:latin typeface="+mj-lt"/>
              </a:rPr>
              <a:t>eliability</a:t>
            </a:r>
            <a:r>
              <a:rPr lang="en-US" dirty="0">
                <a:latin typeface="+mj-lt"/>
              </a:rPr>
              <a:t>, what is the best sending rate?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0D9F1F-CAED-0A97-E92F-B1FA47C4D179}"/>
              </a:ext>
            </a:extLst>
          </p:cNvPr>
          <p:cNvCxnSpPr>
            <a:cxnSpLocks/>
          </p:cNvCxnSpPr>
          <p:nvPr/>
        </p:nvCxnSpPr>
        <p:spPr>
          <a:xfrm>
            <a:off x="7491365" y="3111028"/>
            <a:ext cx="1838931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6AB6D-2387-2FF6-0A03-23B7AA118316}"/>
              </a:ext>
            </a:extLst>
          </p:cNvPr>
          <p:cNvCxnSpPr>
            <a:cxnSpLocks/>
          </p:cNvCxnSpPr>
          <p:nvPr/>
        </p:nvCxnSpPr>
        <p:spPr>
          <a:xfrm flipV="1">
            <a:off x="11522314" y="3096022"/>
            <a:ext cx="2538121" cy="7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850872-F6FF-F59E-5364-8B9528E42530}"/>
              </a:ext>
            </a:extLst>
          </p:cNvPr>
          <p:cNvCxnSpPr>
            <a:cxnSpLocks/>
          </p:cNvCxnSpPr>
          <p:nvPr/>
        </p:nvCxnSpPr>
        <p:spPr>
          <a:xfrm flipV="1">
            <a:off x="2307377" y="3078596"/>
            <a:ext cx="2887828" cy="17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E59B96-EED5-69C3-C9E1-249BA660CBDE}"/>
              </a:ext>
            </a:extLst>
          </p:cNvPr>
          <p:cNvSpPr txBox="1"/>
          <p:nvPr/>
        </p:nvSpPr>
        <p:spPr>
          <a:xfrm>
            <a:off x="932560" y="3693027"/>
            <a:ext cx="172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Sender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BF638-6D93-9351-D704-C76FC92331F4}"/>
              </a:ext>
            </a:extLst>
          </p:cNvPr>
          <p:cNvSpPr txBox="1"/>
          <p:nvPr/>
        </p:nvSpPr>
        <p:spPr>
          <a:xfrm>
            <a:off x="14161900" y="3693027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Receiver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1AB2F3-BDCD-2484-57EB-FF4A46B7581E}"/>
              </a:ext>
            </a:extLst>
          </p:cNvPr>
          <p:cNvSpPr txBox="1"/>
          <p:nvPr/>
        </p:nvSpPr>
        <p:spPr>
          <a:xfrm>
            <a:off x="11986700" y="2524936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100Mbps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DD10EF-9F1D-C8A6-59AA-D01A59FA72B9}"/>
              </a:ext>
            </a:extLst>
          </p:cNvPr>
          <p:cNvSpPr txBox="1"/>
          <p:nvPr/>
        </p:nvSpPr>
        <p:spPr>
          <a:xfrm>
            <a:off x="2852477" y="2593256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1Gbps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D83431-3600-1B8E-E6A7-891290F5C054}"/>
              </a:ext>
            </a:extLst>
          </p:cNvPr>
          <p:cNvCxnSpPr>
            <a:cxnSpLocks/>
          </p:cNvCxnSpPr>
          <p:nvPr/>
        </p:nvCxnSpPr>
        <p:spPr>
          <a:xfrm>
            <a:off x="2315804" y="4004319"/>
            <a:ext cx="11753058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2CCBBB-5133-F429-8261-160718CA9316}"/>
              </a:ext>
            </a:extLst>
          </p:cNvPr>
          <p:cNvSpPr txBox="1"/>
          <p:nvPr/>
        </p:nvSpPr>
        <p:spPr>
          <a:xfrm>
            <a:off x="7176333" y="4056591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Delay: 10ms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0788E1-C712-0339-E31A-C95C452388A8}"/>
              </a:ext>
            </a:extLst>
          </p:cNvPr>
          <p:cNvSpPr/>
          <p:nvPr/>
        </p:nvSpPr>
        <p:spPr>
          <a:xfrm>
            <a:off x="8984193" y="2395105"/>
            <a:ext cx="2538121" cy="13844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91E286B-3B76-BAF7-7C08-36D248757C77}"/>
              </a:ext>
            </a:extLst>
          </p:cNvPr>
          <p:cNvSpPr/>
          <p:nvPr/>
        </p:nvSpPr>
        <p:spPr>
          <a:xfrm>
            <a:off x="5177010" y="2386492"/>
            <a:ext cx="2538121" cy="14269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1</a:t>
            </a:r>
            <a:endParaRPr lang="en-US" sz="4267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88AE63-279B-AC61-F23E-649312194ED1}"/>
              </a:ext>
            </a:extLst>
          </p:cNvPr>
          <p:cNvSpPr txBox="1"/>
          <p:nvPr/>
        </p:nvSpPr>
        <p:spPr>
          <a:xfrm>
            <a:off x="7689163" y="2411490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b="1" kern="1200" dirty="0">
                <a:solidFill>
                  <a:prstClr val="black"/>
                </a:solidFill>
                <a:latin typeface="Calibri"/>
              </a:rPr>
              <a:t>10Mbps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C8FAC9-758D-672B-D087-B16F589C8EFA}"/>
              </a:ext>
            </a:extLst>
          </p:cNvPr>
          <p:cNvSpPr/>
          <p:nvPr/>
        </p:nvSpPr>
        <p:spPr>
          <a:xfrm>
            <a:off x="5012585" y="2332918"/>
            <a:ext cx="6703452" cy="1565963"/>
          </a:xfrm>
          <a:prstGeom prst="roundRect">
            <a:avLst>
              <a:gd name="adj" fmla="val 70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Network</a:t>
            </a:r>
          </a:p>
        </p:txBody>
      </p:sp>
      <p:pic>
        <p:nvPicPr>
          <p:cNvPr id="32" name="Picture 3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5ECE997-81F4-4F0C-A04B-78378D4E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23446"/>
          <a:stretch/>
        </p:blipFill>
        <p:spPr>
          <a:xfrm>
            <a:off x="671062" y="2578854"/>
            <a:ext cx="1611103" cy="1049624"/>
          </a:xfrm>
          <a:prstGeom prst="rect">
            <a:avLst/>
          </a:prstGeom>
        </p:spPr>
      </p:pic>
      <p:pic>
        <p:nvPicPr>
          <p:cNvPr id="33" name="Picture 3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ABB9C1E-9A43-79A0-ED7D-DD9684748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22624"/>
          <a:stretch/>
        </p:blipFill>
        <p:spPr>
          <a:xfrm>
            <a:off x="14068862" y="2578854"/>
            <a:ext cx="1611103" cy="10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4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50A4-7702-08E8-5E36-97D317B28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26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2C9EDD-BA38-2726-9742-4ABE2CDE78F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59760" y="5259322"/>
            <a:ext cx="11871249" cy="1185391"/>
          </a:xfrm>
        </p:spPr>
        <p:txBody>
          <a:bodyPr anchor="t"/>
          <a:lstStyle/>
          <a:p>
            <a:pPr marL="317500" indent="0">
              <a:buNone/>
            </a:pPr>
            <a:r>
              <a:rPr lang="en-US" dirty="0"/>
              <a:t>How </a:t>
            </a:r>
            <a:r>
              <a:rPr lang="en-US" dirty="0" err="1"/>
              <a:t>abt</a:t>
            </a:r>
            <a:r>
              <a:rPr lang="en-US" dirty="0"/>
              <a:t> when we want r</a:t>
            </a:r>
            <a:r>
              <a:rPr lang="en-US" dirty="0">
                <a:latin typeface="+mj-lt"/>
              </a:rPr>
              <a:t>eliability? What is the best sending rate?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0D9F1F-CAED-0A97-E92F-B1FA47C4D179}"/>
              </a:ext>
            </a:extLst>
          </p:cNvPr>
          <p:cNvCxnSpPr>
            <a:cxnSpLocks/>
          </p:cNvCxnSpPr>
          <p:nvPr/>
        </p:nvCxnSpPr>
        <p:spPr>
          <a:xfrm>
            <a:off x="7491365" y="3111028"/>
            <a:ext cx="1838931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6AB6D-2387-2FF6-0A03-23B7AA118316}"/>
              </a:ext>
            </a:extLst>
          </p:cNvPr>
          <p:cNvCxnSpPr>
            <a:cxnSpLocks/>
          </p:cNvCxnSpPr>
          <p:nvPr/>
        </p:nvCxnSpPr>
        <p:spPr>
          <a:xfrm flipV="1">
            <a:off x="11522314" y="3096022"/>
            <a:ext cx="2538121" cy="7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850872-F6FF-F59E-5364-8B9528E42530}"/>
              </a:ext>
            </a:extLst>
          </p:cNvPr>
          <p:cNvCxnSpPr>
            <a:cxnSpLocks/>
          </p:cNvCxnSpPr>
          <p:nvPr/>
        </p:nvCxnSpPr>
        <p:spPr>
          <a:xfrm flipV="1">
            <a:off x="2307377" y="3078596"/>
            <a:ext cx="2887828" cy="17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E59B96-EED5-69C3-C9E1-249BA660CBDE}"/>
              </a:ext>
            </a:extLst>
          </p:cNvPr>
          <p:cNvSpPr txBox="1"/>
          <p:nvPr/>
        </p:nvSpPr>
        <p:spPr>
          <a:xfrm>
            <a:off x="932560" y="3693027"/>
            <a:ext cx="172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Sender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BF638-6D93-9351-D704-C76FC92331F4}"/>
              </a:ext>
            </a:extLst>
          </p:cNvPr>
          <p:cNvSpPr txBox="1"/>
          <p:nvPr/>
        </p:nvSpPr>
        <p:spPr>
          <a:xfrm>
            <a:off x="14161900" y="3693027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Receiver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1AB2F3-BDCD-2484-57EB-FF4A46B7581E}"/>
              </a:ext>
            </a:extLst>
          </p:cNvPr>
          <p:cNvSpPr txBox="1"/>
          <p:nvPr/>
        </p:nvSpPr>
        <p:spPr>
          <a:xfrm>
            <a:off x="11986700" y="2524936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100Mbps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DD10EF-9F1D-C8A6-59AA-D01A59FA72B9}"/>
              </a:ext>
            </a:extLst>
          </p:cNvPr>
          <p:cNvSpPr txBox="1"/>
          <p:nvPr/>
        </p:nvSpPr>
        <p:spPr>
          <a:xfrm>
            <a:off x="2852477" y="2593256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1Gbps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D83431-3600-1B8E-E6A7-891290F5C054}"/>
              </a:ext>
            </a:extLst>
          </p:cNvPr>
          <p:cNvCxnSpPr>
            <a:cxnSpLocks/>
          </p:cNvCxnSpPr>
          <p:nvPr/>
        </p:nvCxnSpPr>
        <p:spPr>
          <a:xfrm>
            <a:off x="2315804" y="4004319"/>
            <a:ext cx="11753058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2CCBBB-5133-F429-8261-160718CA9316}"/>
              </a:ext>
            </a:extLst>
          </p:cNvPr>
          <p:cNvSpPr txBox="1"/>
          <p:nvPr/>
        </p:nvSpPr>
        <p:spPr>
          <a:xfrm>
            <a:off x="7176333" y="4056591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Delay: 10ms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0788E1-C712-0339-E31A-C95C452388A8}"/>
              </a:ext>
            </a:extLst>
          </p:cNvPr>
          <p:cNvSpPr/>
          <p:nvPr/>
        </p:nvSpPr>
        <p:spPr>
          <a:xfrm>
            <a:off x="8984193" y="2395105"/>
            <a:ext cx="2538121" cy="13844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91E286B-3B76-BAF7-7C08-36D248757C77}"/>
              </a:ext>
            </a:extLst>
          </p:cNvPr>
          <p:cNvSpPr/>
          <p:nvPr/>
        </p:nvSpPr>
        <p:spPr>
          <a:xfrm>
            <a:off x="5177010" y="2386492"/>
            <a:ext cx="2538121" cy="14269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1</a:t>
            </a:r>
            <a:endParaRPr lang="en-US" sz="4267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88AE63-279B-AC61-F23E-649312194ED1}"/>
              </a:ext>
            </a:extLst>
          </p:cNvPr>
          <p:cNvSpPr txBox="1"/>
          <p:nvPr/>
        </p:nvSpPr>
        <p:spPr>
          <a:xfrm>
            <a:off x="7689163" y="2411490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b="1" kern="1200" dirty="0">
                <a:solidFill>
                  <a:prstClr val="black"/>
                </a:solidFill>
                <a:latin typeface="Calibri"/>
              </a:rPr>
              <a:t>10Mbps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C8FAC9-758D-672B-D087-B16F589C8EFA}"/>
              </a:ext>
            </a:extLst>
          </p:cNvPr>
          <p:cNvSpPr/>
          <p:nvPr/>
        </p:nvSpPr>
        <p:spPr>
          <a:xfrm>
            <a:off x="5012585" y="2332918"/>
            <a:ext cx="6703452" cy="1565963"/>
          </a:xfrm>
          <a:prstGeom prst="roundRect">
            <a:avLst>
              <a:gd name="adj" fmla="val 70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Network</a:t>
            </a:r>
          </a:p>
        </p:txBody>
      </p:sp>
      <p:pic>
        <p:nvPicPr>
          <p:cNvPr id="32" name="Picture 3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5ECE997-81F4-4F0C-A04B-78378D4E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23446"/>
          <a:stretch/>
        </p:blipFill>
        <p:spPr>
          <a:xfrm>
            <a:off x="671062" y="2578854"/>
            <a:ext cx="1611103" cy="1049624"/>
          </a:xfrm>
          <a:prstGeom prst="rect">
            <a:avLst/>
          </a:prstGeom>
        </p:spPr>
      </p:pic>
      <p:pic>
        <p:nvPicPr>
          <p:cNvPr id="33" name="Picture 3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ABB9C1E-9A43-79A0-ED7D-DD9684748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22624"/>
          <a:stretch/>
        </p:blipFill>
        <p:spPr>
          <a:xfrm>
            <a:off x="14068862" y="2578854"/>
            <a:ext cx="1611103" cy="10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7982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50A4-7702-08E8-5E36-97D317B28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22C9EDD-BA38-2726-9742-4ABE2CDE78F0}"/>
                  </a:ext>
                </a:extLst>
              </p:cNvPr>
              <p:cNvSpPr>
                <a:spLocks noGrp="1"/>
              </p:cNvSpPr>
              <p:nvPr>
                <p:ph type="body" idx="11"/>
              </p:nvPr>
            </p:nvSpPr>
            <p:spPr>
              <a:xfrm>
                <a:off x="2659760" y="5249383"/>
                <a:ext cx="11871249" cy="1185391"/>
              </a:xfrm>
            </p:spPr>
            <p:txBody>
              <a:bodyPr anchor="t"/>
              <a:lstStyle/>
              <a:p>
                <a:pPr marL="317500" indent="0">
                  <a:buNone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How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abt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when we want reliability? What is the best sending rate?</a:t>
                </a: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(recall from last lecture) TCP uses a sliding window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controls the number of inflight packets (pkts sent but not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Acked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yet)</a:t>
                </a:r>
              </a:p>
              <a:p>
                <a:r>
                  <a:rPr lang="en-US" dirty="0"/>
                  <a:t>What is throughput in terms of </a:t>
                </a:r>
                <a:r>
                  <a:rPr lang="en-US" i="1" dirty="0" err="1"/>
                  <a:t>wnd</a:t>
                </a:r>
                <a:r>
                  <a:rPr lang="en-US" dirty="0"/>
                  <a:t>?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𝑇h𝑟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𝑝𝑎𝑐𝑘𝑒𝑡𝑠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𝑠𝑒𝑛𝑡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𝑇𝑖𝑚𝑒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𝑤𝑛𝑑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𝑅𝑇𝑇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So, desired </a:t>
                </a:r>
                <a:r>
                  <a:rPr lang="en-US" i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wnd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BW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RTT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22C9EDD-BA38-2726-9742-4ABE2CDE7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1"/>
              </p:nvPr>
            </p:nvSpPr>
            <p:spPr>
              <a:xfrm>
                <a:off x="2659760" y="5249383"/>
                <a:ext cx="11871249" cy="1185391"/>
              </a:xfrm>
              <a:blipFill>
                <a:blip r:embed="rId2"/>
                <a:stretch>
                  <a:fillRect l="-462" t="-10256" b="-2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0D9F1F-CAED-0A97-E92F-B1FA47C4D179}"/>
              </a:ext>
            </a:extLst>
          </p:cNvPr>
          <p:cNvCxnSpPr>
            <a:cxnSpLocks/>
          </p:cNvCxnSpPr>
          <p:nvPr/>
        </p:nvCxnSpPr>
        <p:spPr>
          <a:xfrm>
            <a:off x="7491365" y="3111028"/>
            <a:ext cx="1838931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6AB6D-2387-2FF6-0A03-23B7AA118316}"/>
              </a:ext>
            </a:extLst>
          </p:cNvPr>
          <p:cNvCxnSpPr>
            <a:cxnSpLocks/>
          </p:cNvCxnSpPr>
          <p:nvPr/>
        </p:nvCxnSpPr>
        <p:spPr>
          <a:xfrm flipV="1">
            <a:off x="11522314" y="3096022"/>
            <a:ext cx="2538121" cy="7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850872-F6FF-F59E-5364-8B9528E42530}"/>
              </a:ext>
            </a:extLst>
          </p:cNvPr>
          <p:cNvCxnSpPr>
            <a:cxnSpLocks/>
          </p:cNvCxnSpPr>
          <p:nvPr/>
        </p:nvCxnSpPr>
        <p:spPr>
          <a:xfrm flipV="1">
            <a:off x="2307377" y="3078596"/>
            <a:ext cx="2887828" cy="17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E59B96-EED5-69C3-C9E1-249BA660CBDE}"/>
              </a:ext>
            </a:extLst>
          </p:cNvPr>
          <p:cNvSpPr txBox="1"/>
          <p:nvPr/>
        </p:nvSpPr>
        <p:spPr>
          <a:xfrm>
            <a:off x="932560" y="3693027"/>
            <a:ext cx="172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Sender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BF638-6D93-9351-D704-C76FC92331F4}"/>
              </a:ext>
            </a:extLst>
          </p:cNvPr>
          <p:cNvSpPr txBox="1"/>
          <p:nvPr/>
        </p:nvSpPr>
        <p:spPr>
          <a:xfrm>
            <a:off x="14161900" y="3693027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Receiver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1AB2F3-BDCD-2484-57EB-FF4A46B7581E}"/>
              </a:ext>
            </a:extLst>
          </p:cNvPr>
          <p:cNvSpPr txBox="1"/>
          <p:nvPr/>
        </p:nvSpPr>
        <p:spPr>
          <a:xfrm>
            <a:off x="11986700" y="2524936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100Mbps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DD10EF-9F1D-C8A6-59AA-D01A59FA72B9}"/>
              </a:ext>
            </a:extLst>
          </p:cNvPr>
          <p:cNvSpPr txBox="1"/>
          <p:nvPr/>
        </p:nvSpPr>
        <p:spPr>
          <a:xfrm>
            <a:off x="2852477" y="2593256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1Gbps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D83431-3600-1B8E-E6A7-891290F5C054}"/>
              </a:ext>
            </a:extLst>
          </p:cNvPr>
          <p:cNvCxnSpPr>
            <a:cxnSpLocks/>
          </p:cNvCxnSpPr>
          <p:nvPr/>
        </p:nvCxnSpPr>
        <p:spPr>
          <a:xfrm>
            <a:off x="2305865" y="4004319"/>
            <a:ext cx="11753058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2CCBBB-5133-F429-8261-160718CA9316}"/>
              </a:ext>
            </a:extLst>
          </p:cNvPr>
          <p:cNvSpPr txBox="1"/>
          <p:nvPr/>
        </p:nvSpPr>
        <p:spPr>
          <a:xfrm>
            <a:off x="7176333" y="4056591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Delay: 10ms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0788E1-C712-0339-E31A-C95C452388A8}"/>
              </a:ext>
            </a:extLst>
          </p:cNvPr>
          <p:cNvSpPr/>
          <p:nvPr/>
        </p:nvSpPr>
        <p:spPr>
          <a:xfrm>
            <a:off x="8984193" y="2395105"/>
            <a:ext cx="2538121" cy="13844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91E286B-3B76-BAF7-7C08-36D248757C77}"/>
              </a:ext>
            </a:extLst>
          </p:cNvPr>
          <p:cNvSpPr/>
          <p:nvPr/>
        </p:nvSpPr>
        <p:spPr>
          <a:xfrm>
            <a:off x="5177010" y="2386492"/>
            <a:ext cx="2538121" cy="14269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1</a:t>
            </a:r>
            <a:endParaRPr lang="en-US" sz="4267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88AE63-279B-AC61-F23E-649312194ED1}"/>
              </a:ext>
            </a:extLst>
          </p:cNvPr>
          <p:cNvSpPr txBox="1"/>
          <p:nvPr/>
        </p:nvSpPr>
        <p:spPr>
          <a:xfrm>
            <a:off x="7689163" y="2411490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b="1" kern="1200" dirty="0">
                <a:solidFill>
                  <a:prstClr val="black"/>
                </a:solidFill>
                <a:latin typeface="Calibri"/>
              </a:rPr>
              <a:t>10Mbps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C8FAC9-758D-672B-D087-B16F589C8EFA}"/>
              </a:ext>
            </a:extLst>
          </p:cNvPr>
          <p:cNvSpPr/>
          <p:nvPr/>
        </p:nvSpPr>
        <p:spPr>
          <a:xfrm>
            <a:off x="5012585" y="2332918"/>
            <a:ext cx="6703452" cy="1565963"/>
          </a:xfrm>
          <a:prstGeom prst="roundRect">
            <a:avLst>
              <a:gd name="adj" fmla="val 70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Network</a:t>
            </a:r>
          </a:p>
        </p:txBody>
      </p:sp>
      <p:pic>
        <p:nvPicPr>
          <p:cNvPr id="32" name="Picture 3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5ECE997-81F4-4F0C-A04B-78378D4E1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23446"/>
          <a:stretch/>
        </p:blipFill>
        <p:spPr>
          <a:xfrm>
            <a:off x="671062" y="2578854"/>
            <a:ext cx="1611103" cy="1049624"/>
          </a:xfrm>
          <a:prstGeom prst="rect">
            <a:avLst/>
          </a:prstGeom>
        </p:spPr>
      </p:pic>
      <p:pic>
        <p:nvPicPr>
          <p:cNvPr id="33" name="Picture 3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ABB9C1E-9A43-79A0-ED7D-DD9684748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22624"/>
          <a:stretch/>
        </p:blipFill>
        <p:spPr>
          <a:xfrm>
            <a:off x="14068862" y="2578854"/>
            <a:ext cx="1611103" cy="104962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62752EF-852D-DBE6-21C4-6CA978E41EA9}"/>
              </a:ext>
            </a:extLst>
          </p:cNvPr>
          <p:cNvCxnSpPr>
            <a:cxnSpLocks/>
          </p:cNvCxnSpPr>
          <p:nvPr/>
        </p:nvCxnSpPr>
        <p:spPr>
          <a:xfrm>
            <a:off x="611561" y="1886704"/>
            <a:ext cx="155179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163">
            <a:extLst>
              <a:ext uri="{FF2B5EF4-FFF2-40B4-BE49-F238E27FC236}">
                <a16:creationId xmlns:a16="http://schemas.microsoft.com/office/drawing/2014/main" id="{723448AB-44C9-C591-A28B-CF338989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21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8" name="Rectangle 163">
            <a:extLst>
              <a:ext uri="{FF2B5EF4-FFF2-40B4-BE49-F238E27FC236}">
                <a16:creationId xmlns:a16="http://schemas.microsoft.com/office/drawing/2014/main" id="{927FA50F-4233-15FB-D85C-727C74EC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8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9" name="Rectangle 163">
            <a:extLst>
              <a:ext uri="{FF2B5EF4-FFF2-40B4-BE49-F238E27FC236}">
                <a16:creationId xmlns:a16="http://schemas.microsoft.com/office/drawing/2014/main" id="{B6D0F5FC-D058-FF44-D4EF-D3CC68B3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435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4" name="Rectangle 163">
            <a:extLst>
              <a:ext uri="{FF2B5EF4-FFF2-40B4-BE49-F238E27FC236}">
                <a16:creationId xmlns:a16="http://schemas.microsoft.com/office/drawing/2014/main" id="{19C07131-669F-3610-AE21-089D9DE35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092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5" name="Rectangle 163">
            <a:extLst>
              <a:ext uri="{FF2B5EF4-FFF2-40B4-BE49-F238E27FC236}">
                <a16:creationId xmlns:a16="http://schemas.microsoft.com/office/drawing/2014/main" id="{F595512C-21D7-DEAD-319F-C4AC8934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876" y="1972363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6" name="Rectangle 163">
            <a:extLst>
              <a:ext uri="{FF2B5EF4-FFF2-40B4-BE49-F238E27FC236}">
                <a16:creationId xmlns:a16="http://schemas.microsoft.com/office/drawing/2014/main" id="{A9BB2900-FF03-BE3E-63A1-FD11EF85B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533" y="1972363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531693-AF51-1D6D-4CA4-20C35DC8D628}"/>
              </a:ext>
            </a:extLst>
          </p:cNvPr>
          <p:cNvSpPr txBox="1"/>
          <p:nvPr/>
        </p:nvSpPr>
        <p:spPr>
          <a:xfrm>
            <a:off x="705165" y="1364931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wnd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618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50A4-7702-08E8-5E36-97D317B28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28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2C9EDD-BA38-2726-9742-4ABE2CDE78F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59760" y="5249383"/>
            <a:ext cx="11871249" cy="3894617"/>
          </a:xfrm>
        </p:spPr>
        <p:txBody>
          <a:bodyPr anchor="ctr"/>
          <a:lstStyle/>
          <a:p>
            <a:pPr marL="31750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when we want reliability? What is the best sending rate?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what if 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0D9F1F-CAED-0A97-E92F-B1FA47C4D179}"/>
              </a:ext>
            </a:extLst>
          </p:cNvPr>
          <p:cNvCxnSpPr>
            <a:cxnSpLocks/>
          </p:cNvCxnSpPr>
          <p:nvPr/>
        </p:nvCxnSpPr>
        <p:spPr>
          <a:xfrm>
            <a:off x="7491365" y="3111028"/>
            <a:ext cx="1838931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6AB6D-2387-2FF6-0A03-23B7AA118316}"/>
              </a:ext>
            </a:extLst>
          </p:cNvPr>
          <p:cNvCxnSpPr>
            <a:cxnSpLocks/>
          </p:cNvCxnSpPr>
          <p:nvPr/>
        </p:nvCxnSpPr>
        <p:spPr>
          <a:xfrm flipV="1">
            <a:off x="11522314" y="3096022"/>
            <a:ext cx="2538121" cy="7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850872-F6FF-F59E-5364-8B9528E42530}"/>
              </a:ext>
            </a:extLst>
          </p:cNvPr>
          <p:cNvCxnSpPr>
            <a:cxnSpLocks/>
          </p:cNvCxnSpPr>
          <p:nvPr/>
        </p:nvCxnSpPr>
        <p:spPr>
          <a:xfrm flipV="1">
            <a:off x="2307377" y="3078596"/>
            <a:ext cx="2887828" cy="17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E59B96-EED5-69C3-C9E1-249BA660CBDE}"/>
              </a:ext>
            </a:extLst>
          </p:cNvPr>
          <p:cNvSpPr txBox="1"/>
          <p:nvPr/>
        </p:nvSpPr>
        <p:spPr>
          <a:xfrm>
            <a:off x="932560" y="3693027"/>
            <a:ext cx="172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Sender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BF638-6D93-9351-D704-C76FC92331F4}"/>
              </a:ext>
            </a:extLst>
          </p:cNvPr>
          <p:cNvSpPr txBox="1"/>
          <p:nvPr/>
        </p:nvSpPr>
        <p:spPr>
          <a:xfrm>
            <a:off x="14161900" y="3693027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Receiver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1AB2F3-BDCD-2484-57EB-FF4A46B7581E}"/>
              </a:ext>
            </a:extLst>
          </p:cNvPr>
          <p:cNvSpPr txBox="1"/>
          <p:nvPr/>
        </p:nvSpPr>
        <p:spPr>
          <a:xfrm>
            <a:off x="11986700" y="2524936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100Mbps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DD10EF-9F1D-C8A6-59AA-D01A59FA72B9}"/>
              </a:ext>
            </a:extLst>
          </p:cNvPr>
          <p:cNvSpPr txBox="1"/>
          <p:nvPr/>
        </p:nvSpPr>
        <p:spPr>
          <a:xfrm>
            <a:off x="2852477" y="2593256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1Gbps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D83431-3600-1B8E-E6A7-891290F5C054}"/>
              </a:ext>
            </a:extLst>
          </p:cNvPr>
          <p:cNvCxnSpPr>
            <a:cxnSpLocks/>
          </p:cNvCxnSpPr>
          <p:nvPr/>
        </p:nvCxnSpPr>
        <p:spPr>
          <a:xfrm>
            <a:off x="2305865" y="4004319"/>
            <a:ext cx="11753058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2CCBBB-5133-F429-8261-160718CA9316}"/>
              </a:ext>
            </a:extLst>
          </p:cNvPr>
          <p:cNvSpPr txBox="1"/>
          <p:nvPr/>
        </p:nvSpPr>
        <p:spPr>
          <a:xfrm>
            <a:off x="7176333" y="4056591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Delay: 10ms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0788E1-C712-0339-E31A-C95C452388A8}"/>
              </a:ext>
            </a:extLst>
          </p:cNvPr>
          <p:cNvSpPr/>
          <p:nvPr/>
        </p:nvSpPr>
        <p:spPr>
          <a:xfrm>
            <a:off x="8984193" y="2395105"/>
            <a:ext cx="2538121" cy="13844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91E286B-3B76-BAF7-7C08-36D248757C77}"/>
              </a:ext>
            </a:extLst>
          </p:cNvPr>
          <p:cNvSpPr/>
          <p:nvPr/>
        </p:nvSpPr>
        <p:spPr>
          <a:xfrm>
            <a:off x="5177010" y="2386492"/>
            <a:ext cx="2538121" cy="14269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1</a:t>
            </a:r>
            <a:endParaRPr lang="en-US" sz="4267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88AE63-279B-AC61-F23E-649312194ED1}"/>
              </a:ext>
            </a:extLst>
          </p:cNvPr>
          <p:cNvSpPr txBox="1"/>
          <p:nvPr/>
        </p:nvSpPr>
        <p:spPr>
          <a:xfrm>
            <a:off x="7689163" y="2411490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b="1" kern="1200" dirty="0">
                <a:solidFill>
                  <a:prstClr val="black"/>
                </a:solidFill>
                <a:latin typeface="Calibri"/>
              </a:rPr>
              <a:t>10Mbps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C8FAC9-758D-672B-D087-B16F589C8EFA}"/>
              </a:ext>
            </a:extLst>
          </p:cNvPr>
          <p:cNvSpPr/>
          <p:nvPr/>
        </p:nvSpPr>
        <p:spPr>
          <a:xfrm>
            <a:off x="5012585" y="2332918"/>
            <a:ext cx="6703452" cy="1565963"/>
          </a:xfrm>
          <a:prstGeom prst="roundRect">
            <a:avLst>
              <a:gd name="adj" fmla="val 70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Network</a:t>
            </a:r>
          </a:p>
        </p:txBody>
      </p:sp>
      <p:pic>
        <p:nvPicPr>
          <p:cNvPr id="32" name="Picture 3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5ECE997-81F4-4F0C-A04B-78378D4E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23446"/>
          <a:stretch/>
        </p:blipFill>
        <p:spPr>
          <a:xfrm>
            <a:off x="671062" y="2578854"/>
            <a:ext cx="1611103" cy="1049624"/>
          </a:xfrm>
          <a:prstGeom prst="rect">
            <a:avLst/>
          </a:prstGeom>
        </p:spPr>
      </p:pic>
      <p:pic>
        <p:nvPicPr>
          <p:cNvPr id="33" name="Picture 3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ABB9C1E-9A43-79A0-ED7D-DD9684748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22624"/>
          <a:stretch/>
        </p:blipFill>
        <p:spPr>
          <a:xfrm>
            <a:off x="14068862" y="2578854"/>
            <a:ext cx="1611103" cy="104962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62752EF-852D-DBE6-21C4-6CA978E41EA9}"/>
              </a:ext>
            </a:extLst>
          </p:cNvPr>
          <p:cNvCxnSpPr>
            <a:cxnSpLocks/>
          </p:cNvCxnSpPr>
          <p:nvPr/>
        </p:nvCxnSpPr>
        <p:spPr>
          <a:xfrm>
            <a:off x="611561" y="1886704"/>
            <a:ext cx="155179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163">
            <a:extLst>
              <a:ext uri="{FF2B5EF4-FFF2-40B4-BE49-F238E27FC236}">
                <a16:creationId xmlns:a16="http://schemas.microsoft.com/office/drawing/2014/main" id="{723448AB-44C9-C591-A28B-CF338989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21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8" name="Rectangle 163">
            <a:extLst>
              <a:ext uri="{FF2B5EF4-FFF2-40B4-BE49-F238E27FC236}">
                <a16:creationId xmlns:a16="http://schemas.microsoft.com/office/drawing/2014/main" id="{927FA50F-4233-15FB-D85C-727C74EC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8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9" name="Rectangle 163">
            <a:extLst>
              <a:ext uri="{FF2B5EF4-FFF2-40B4-BE49-F238E27FC236}">
                <a16:creationId xmlns:a16="http://schemas.microsoft.com/office/drawing/2014/main" id="{B6D0F5FC-D058-FF44-D4EF-D3CC68B3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435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4" name="Rectangle 163">
            <a:extLst>
              <a:ext uri="{FF2B5EF4-FFF2-40B4-BE49-F238E27FC236}">
                <a16:creationId xmlns:a16="http://schemas.microsoft.com/office/drawing/2014/main" id="{19C07131-669F-3610-AE21-089D9DE35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092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5" name="Rectangle 163">
            <a:extLst>
              <a:ext uri="{FF2B5EF4-FFF2-40B4-BE49-F238E27FC236}">
                <a16:creationId xmlns:a16="http://schemas.microsoft.com/office/drawing/2014/main" id="{F595512C-21D7-DEAD-319F-C4AC8934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876" y="1972363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6" name="Rectangle 163">
            <a:extLst>
              <a:ext uri="{FF2B5EF4-FFF2-40B4-BE49-F238E27FC236}">
                <a16:creationId xmlns:a16="http://schemas.microsoft.com/office/drawing/2014/main" id="{A9BB2900-FF03-BE3E-63A1-FD11EF85B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533" y="1972363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531693-AF51-1D6D-4CA4-20C35DC8D628}"/>
              </a:ext>
            </a:extLst>
          </p:cNvPr>
          <p:cNvSpPr txBox="1"/>
          <p:nvPr/>
        </p:nvSpPr>
        <p:spPr>
          <a:xfrm>
            <a:off x="705165" y="1364931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wnd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2CBC0-2DB5-B343-F14F-26E0409D120D}"/>
              </a:ext>
            </a:extLst>
          </p:cNvPr>
          <p:cNvSpPr txBox="1"/>
          <p:nvPr/>
        </p:nvSpPr>
        <p:spPr>
          <a:xfrm>
            <a:off x="14161900" y="6341510"/>
            <a:ext cx="672998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87256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50A4-7702-08E8-5E36-97D317B28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29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2C9EDD-BA38-2726-9742-4ABE2CDE78F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59760" y="5249383"/>
            <a:ext cx="11871249" cy="3571527"/>
          </a:xfrm>
        </p:spPr>
        <p:txBody>
          <a:bodyPr anchor="b"/>
          <a:lstStyle/>
          <a:p>
            <a:pPr marL="31750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now?! </a:t>
            </a:r>
          </a:p>
          <a:p>
            <a:pPr marL="31750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don’t know the bottleneck BW</a:t>
            </a:r>
          </a:p>
          <a:p>
            <a:pPr marL="31750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don’t know how many other users are there</a:t>
            </a:r>
          </a:p>
          <a:p>
            <a:pPr marL="31750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we should come up with an acceptable sending rate!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0D9F1F-CAED-0A97-E92F-B1FA47C4D179}"/>
              </a:ext>
            </a:extLst>
          </p:cNvPr>
          <p:cNvCxnSpPr>
            <a:cxnSpLocks/>
          </p:cNvCxnSpPr>
          <p:nvPr/>
        </p:nvCxnSpPr>
        <p:spPr>
          <a:xfrm>
            <a:off x="7491365" y="3111028"/>
            <a:ext cx="1838931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6AB6D-2387-2FF6-0A03-23B7AA118316}"/>
              </a:ext>
            </a:extLst>
          </p:cNvPr>
          <p:cNvCxnSpPr>
            <a:cxnSpLocks/>
          </p:cNvCxnSpPr>
          <p:nvPr/>
        </p:nvCxnSpPr>
        <p:spPr>
          <a:xfrm flipV="1">
            <a:off x="11522314" y="3096022"/>
            <a:ext cx="2538121" cy="7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850872-F6FF-F59E-5364-8B9528E42530}"/>
              </a:ext>
            </a:extLst>
          </p:cNvPr>
          <p:cNvCxnSpPr>
            <a:cxnSpLocks/>
          </p:cNvCxnSpPr>
          <p:nvPr/>
        </p:nvCxnSpPr>
        <p:spPr>
          <a:xfrm flipV="1">
            <a:off x="2307377" y="3078596"/>
            <a:ext cx="2887828" cy="17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E59B96-EED5-69C3-C9E1-249BA660CBDE}"/>
              </a:ext>
            </a:extLst>
          </p:cNvPr>
          <p:cNvSpPr txBox="1"/>
          <p:nvPr/>
        </p:nvSpPr>
        <p:spPr>
          <a:xfrm>
            <a:off x="932560" y="3693027"/>
            <a:ext cx="172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Sender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BF638-6D93-9351-D704-C76FC92331F4}"/>
              </a:ext>
            </a:extLst>
          </p:cNvPr>
          <p:cNvSpPr txBox="1"/>
          <p:nvPr/>
        </p:nvSpPr>
        <p:spPr>
          <a:xfrm>
            <a:off x="14161900" y="3693027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Receiver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1AB2F3-BDCD-2484-57EB-FF4A46B7581E}"/>
              </a:ext>
            </a:extLst>
          </p:cNvPr>
          <p:cNvSpPr txBox="1"/>
          <p:nvPr/>
        </p:nvSpPr>
        <p:spPr>
          <a:xfrm>
            <a:off x="11986700" y="2524936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100Mbps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DD10EF-9F1D-C8A6-59AA-D01A59FA72B9}"/>
              </a:ext>
            </a:extLst>
          </p:cNvPr>
          <p:cNvSpPr txBox="1"/>
          <p:nvPr/>
        </p:nvSpPr>
        <p:spPr>
          <a:xfrm>
            <a:off x="2852477" y="2593256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1Gbps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2CCBBB-5133-F429-8261-160718CA9316}"/>
              </a:ext>
            </a:extLst>
          </p:cNvPr>
          <p:cNvSpPr txBox="1"/>
          <p:nvPr/>
        </p:nvSpPr>
        <p:spPr>
          <a:xfrm>
            <a:off x="7176333" y="1263697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Delay: 10ms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0788E1-C712-0339-E31A-C95C452388A8}"/>
              </a:ext>
            </a:extLst>
          </p:cNvPr>
          <p:cNvSpPr/>
          <p:nvPr/>
        </p:nvSpPr>
        <p:spPr>
          <a:xfrm>
            <a:off x="8984193" y="2395105"/>
            <a:ext cx="2538121" cy="13844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91E286B-3B76-BAF7-7C08-36D248757C77}"/>
              </a:ext>
            </a:extLst>
          </p:cNvPr>
          <p:cNvSpPr/>
          <p:nvPr/>
        </p:nvSpPr>
        <p:spPr>
          <a:xfrm>
            <a:off x="5177010" y="2386492"/>
            <a:ext cx="2538121" cy="14269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1</a:t>
            </a:r>
            <a:endParaRPr lang="en-US" sz="4267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88AE63-279B-AC61-F23E-649312194ED1}"/>
              </a:ext>
            </a:extLst>
          </p:cNvPr>
          <p:cNvSpPr txBox="1"/>
          <p:nvPr/>
        </p:nvSpPr>
        <p:spPr>
          <a:xfrm>
            <a:off x="7689163" y="2411490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b="1" kern="1200" dirty="0">
                <a:solidFill>
                  <a:prstClr val="black"/>
                </a:solidFill>
                <a:latin typeface="Calibri"/>
              </a:rPr>
              <a:t>10Mbps</a:t>
            </a:r>
          </a:p>
        </p:txBody>
      </p:sp>
      <p:pic>
        <p:nvPicPr>
          <p:cNvPr id="32" name="Picture 3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5ECE997-81F4-4F0C-A04B-78378D4E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23446"/>
          <a:stretch/>
        </p:blipFill>
        <p:spPr>
          <a:xfrm>
            <a:off x="671062" y="2578854"/>
            <a:ext cx="1611103" cy="1049624"/>
          </a:xfrm>
          <a:prstGeom prst="rect">
            <a:avLst/>
          </a:prstGeom>
        </p:spPr>
      </p:pic>
      <p:pic>
        <p:nvPicPr>
          <p:cNvPr id="33" name="Picture 3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ABB9C1E-9A43-79A0-ED7D-DD9684748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22624"/>
          <a:stretch/>
        </p:blipFill>
        <p:spPr>
          <a:xfrm>
            <a:off x="14068862" y="2578854"/>
            <a:ext cx="1611103" cy="104962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62752EF-852D-DBE6-21C4-6CA978E41EA9}"/>
              </a:ext>
            </a:extLst>
          </p:cNvPr>
          <p:cNvCxnSpPr>
            <a:cxnSpLocks/>
          </p:cNvCxnSpPr>
          <p:nvPr/>
        </p:nvCxnSpPr>
        <p:spPr>
          <a:xfrm>
            <a:off x="611561" y="1886704"/>
            <a:ext cx="155179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163">
            <a:extLst>
              <a:ext uri="{FF2B5EF4-FFF2-40B4-BE49-F238E27FC236}">
                <a16:creationId xmlns:a16="http://schemas.microsoft.com/office/drawing/2014/main" id="{723448AB-44C9-C591-A28B-CF338989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21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8" name="Rectangle 163">
            <a:extLst>
              <a:ext uri="{FF2B5EF4-FFF2-40B4-BE49-F238E27FC236}">
                <a16:creationId xmlns:a16="http://schemas.microsoft.com/office/drawing/2014/main" id="{927FA50F-4233-15FB-D85C-727C74EC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78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9" name="Rectangle 163">
            <a:extLst>
              <a:ext uri="{FF2B5EF4-FFF2-40B4-BE49-F238E27FC236}">
                <a16:creationId xmlns:a16="http://schemas.microsoft.com/office/drawing/2014/main" id="{B6D0F5FC-D058-FF44-D4EF-D3CC68B3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435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4" name="Rectangle 163">
            <a:extLst>
              <a:ext uri="{FF2B5EF4-FFF2-40B4-BE49-F238E27FC236}">
                <a16:creationId xmlns:a16="http://schemas.microsoft.com/office/drawing/2014/main" id="{19C07131-669F-3610-AE21-089D9DE35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092" y="1969959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5" name="Rectangle 163">
            <a:extLst>
              <a:ext uri="{FF2B5EF4-FFF2-40B4-BE49-F238E27FC236}">
                <a16:creationId xmlns:a16="http://schemas.microsoft.com/office/drawing/2014/main" id="{F595512C-21D7-DEAD-319F-C4AC8934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876" y="1972363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6" name="Rectangle 163">
            <a:extLst>
              <a:ext uri="{FF2B5EF4-FFF2-40B4-BE49-F238E27FC236}">
                <a16:creationId xmlns:a16="http://schemas.microsoft.com/office/drawing/2014/main" id="{A9BB2900-FF03-BE3E-63A1-FD11EF85B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533" y="1972363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531693-AF51-1D6D-4CA4-20C35DC8D628}"/>
              </a:ext>
            </a:extLst>
          </p:cNvPr>
          <p:cNvSpPr txBox="1"/>
          <p:nvPr/>
        </p:nvSpPr>
        <p:spPr>
          <a:xfrm>
            <a:off x="705165" y="1364931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wnd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A3170-56D5-CB32-27C5-77D5DB644C40}"/>
              </a:ext>
            </a:extLst>
          </p:cNvPr>
          <p:cNvGrpSpPr/>
          <p:nvPr/>
        </p:nvGrpSpPr>
        <p:grpSpPr>
          <a:xfrm>
            <a:off x="1181406" y="2818631"/>
            <a:ext cx="1954355" cy="4091401"/>
            <a:chOff x="760883" y="1275013"/>
            <a:chExt cx="1465766" cy="3068551"/>
          </a:xfrm>
        </p:grpSpPr>
        <p:pic>
          <p:nvPicPr>
            <p:cNvPr id="19" name="Picture 18" descr="server-gray.png">
              <a:extLst>
                <a:ext uri="{FF2B5EF4-FFF2-40B4-BE49-F238E27FC236}">
                  <a16:creationId xmlns:a16="http://schemas.microsoft.com/office/drawing/2014/main" id="{4731FD53-2069-89EB-EF3B-181BCB22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283" y="2297863"/>
              <a:ext cx="460852" cy="490584"/>
            </a:xfrm>
            <a:prstGeom prst="rect">
              <a:avLst/>
            </a:prstGeom>
          </p:spPr>
        </p:pic>
        <p:pic>
          <p:nvPicPr>
            <p:cNvPr id="20" name="Picture 19" descr="server-gray.png">
              <a:extLst>
                <a:ext uri="{FF2B5EF4-FFF2-40B4-BE49-F238E27FC236}">
                  <a16:creationId xmlns:a16="http://schemas.microsoft.com/office/drawing/2014/main" id="{4F790756-B40F-E75F-830B-DDD0A9B39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683" y="2450263"/>
              <a:ext cx="460852" cy="490584"/>
            </a:xfrm>
            <a:prstGeom prst="rect">
              <a:avLst/>
            </a:prstGeom>
          </p:spPr>
        </p:pic>
        <p:pic>
          <p:nvPicPr>
            <p:cNvPr id="23" name="Picture 22" descr="server-gray.png">
              <a:extLst>
                <a:ext uri="{FF2B5EF4-FFF2-40B4-BE49-F238E27FC236}">
                  <a16:creationId xmlns:a16="http://schemas.microsoft.com/office/drawing/2014/main" id="{A90EA49E-3E1A-A946-8FFB-46C4A8479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8083" y="2602663"/>
              <a:ext cx="460852" cy="490584"/>
            </a:xfrm>
            <a:prstGeom prst="rect">
              <a:avLst/>
            </a:prstGeom>
          </p:spPr>
        </p:pic>
        <p:pic>
          <p:nvPicPr>
            <p:cNvPr id="29" name="Picture 28" descr="server-gray.png">
              <a:extLst>
                <a:ext uri="{FF2B5EF4-FFF2-40B4-BE49-F238E27FC236}">
                  <a16:creationId xmlns:a16="http://schemas.microsoft.com/office/drawing/2014/main" id="{ECA60AF6-85E7-A589-DEB3-77E9E9E6D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483" y="2755063"/>
              <a:ext cx="460852" cy="490584"/>
            </a:xfrm>
            <a:prstGeom prst="rect">
              <a:avLst/>
            </a:prstGeom>
          </p:spPr>
        </p:pic>
        <p:pic>
          <p:nvPicPr>
            <p:cNvPr id="30" name="Picture 29" descr="server-gray.png">
              <a:extLst>
                <a:ext uri="{FF2B5EF4-FFF2-40B4-BE49-F238E27FC236}">
                  <a16:creationId xmlns:a16="http://schemas.microsoft.com/office/drawing/2014/main" id="{E62CB685-843F-58E4-D760-682CE41DC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2883" y="2907463"/>
              <a:ext cx="460852" cy="490584"/>
            </a:xfrm>
            <a:prstGeom prst="rect">
              <a:avLst/>
            </a:prstGeom>
          </p:spPr>
        </p:pic>
        <p:pic>
          <p:nvPicPr>
            <p:cNvPr id="31" name="Picture 30" descr="server-gray.png">
              <a:extLst>
                <a:ext uri="{FF2B5EF4-FFF2-40B4-BE49-F238E27FC236}">
                  <a16:creationId xmlns:a16="http://schemas.microsoft.com/office/drawing/2014/main" id="{96AC6F33-79C3-C8A4-73E9-86C0A6326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283" y="3059863"/>
              <a:ext cx="460852" cy="490584"/>
            </a:xfrm>
            <a:prstGeom prst="rect">
              <a:avLst/>
            </a:prstGeom>
          </p:spPr>
        </p:pic>
        <p:pic>
          <p:nvPicPr>
            <p:cNvPr id="34" name="Picture 33" descr="server-gray.png">
              <a:extLst>
                <a:ext uri="{FF2B5EF4-FFF2-40B4-BE49-F238E27FC236}">
                  <a16:creationId xmlns:a16="http://schemas.microsoft.com/office/drawing/2014/main" id="{63D08B71-7D70-EC81-2EA6-3943D33AB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883" y="3090980"/>
              <a:ext cx="460852" cy="490584"/>
            </a:xfrm>
            <a:prstGeom prst="rect">
              <a:avLst/>
            </a:prstGeom>
          </p:spPr>
        </p:pic>
        <p:pic>
          <p:nvPicPr>
            <p:cNvPr id="35" name="Picture 34" descr="server-gray.png">
              <a:extLst>
                <a:ext uri="{FF2B5EF4-FFF2-40B4-BE49-F238E27FC236}">
                  <a16:creationId xmlns:a16="http://schemas.microsoft.com/office/drawing/2014/main" id="{95899FE2-64CC-6AF1-46F9-85EB0E17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283" y="3243380"/>
              <a:ext cx="460852" cy="490584"/>
            </a:xfrm>
            <a:prstGeom prst="rect">
              <a:avLst/>
            </a:prstGeom>
          </p:spPr>
        </p:pic>
        <p:pic>
          <p:nvPicPr>
            <p:cNvPr id="36" name="Picture 35" descr="server-gray.png">
              <a:extLst>
                <a:ext uri="{FF2B5EF4-FFF2-40B4-BE49-F238E27FC236}">
                  <a16:creationId xmlns:a16="http://schemas.microsoft.com/office/drawing/2014/main" id="{D25FF5F8-1844-F421-2400-182CA85B2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683" y="3395780"/>
              <a:ext cx="460852" cy="490584"/>
            </a:xfrm>
            <a:prstGeom prst="rect">
              <a:avLst/>
            </a:prstGeom>
          </p:spPr>
        </p:pic>
        <p:pic>
          <p:nvPicPr>
            <p:cNvPr id="37" name="Picture 36" descr="server-gray.png">
              <a:extLst>
                <a:ext uri="{FF2B5EF4-FFF2-40B4-BE49-F238E27FC236}">
                  <a16:creationId xmlns:a16="http://schemas.microsoft.com/office/drawing/2014/main" id="{3F131BF8-51BF-7393-0FDD-F718A0465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8083" y="3548180"/>
              <a:ext cx="460852" cy="490584"/>
            </a:xfrm>
            <a:prstGeom prst="rect">
              <a:avLst/>
            </a:prstGeom>
          </p:spPr>
        </p:pic>
        <p:pic>
          <p:nvPicPr>
            <p:cNvPr id="38" name="Picture 37" descr="server-gray.png">
              <a:extLst>
                <a:ext uri="{FF2B5EF4-FFF2-40B4-BE49-F238E27FC236}">
                  <a16:creationId xmlns:a16="http://schemas.microsoft.com/office/drawing/2014/main" id="{BFF1BAAB-967C-214E-D150-B689E937E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483" y="3700580"/>
              <a:ext cx="460852" cy="490584"/>
            </a:xfrm>
            <a:prstGeom prst="rect">
              <a:avLst/>
            </a:prstGeom>
          </p:spPr>
        </p:pic>
        <p:pic>
          <p:nvPicPr>
            <p:cNvPr id="39" name="Picture 38" descr="server-gray.png">
              <a:extLst>
                <a:ext uri="{FF2B5EF4-FFF2-40B4-BE49-F238E27FC236}">
                  <a16:creationId xmlns:a16="http://schemas.microsoft.com/office/drawing/2014/main" id="{64682541-6746-7007-720D-74E262C1F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2883" y="3852980"/>
              <a:ext cx="460852" cy="490584"/>
            </a:xfrm>
            <a:prstGeom prst="rect">
              <a:avLst/>
            </a:prstGeom>
          </p:spPr>
        </p:pic>
        <p:pic>
          <p:nvPicPr>
            <p:cNvPr id="40" name="Picture 39" descr="server-gray.png">
              <a:extLst>
                <a:ext uri="{FF2B5EF4-FFF2-40B4-BE49-F238E27FC236}">
                  <a16:creationId xmlns:a16="http://schemas.microsoft.com/office/drawing/2014/main" id="{60E36FF9-DC4E-3FC0-9A01-812A1AD6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797" y="1275013"/>
              <a:ext cx="460852" cy="490584"/>
            </a:xfrm>
            <a:prstGeom prst="rect">
              <a:avLst/>
            </a:prstGeom>
          </p:spPr>
        </p:pic>
        <p:pic>
          <p:nvPicPr>
            <p:cNvPr id="41" name="Picture 40" descr="server-gray.png">
              <a:extLst>
                <a:ext uri="{FF2B5EF4-FFF2-40B4-BE49-F238E27FC236}">
                  <a16:creationId xmlns:a16="http://schemas.microsoft.com/office/drawing/2014/main" id="{BFDD6B66-A4DC-E3DA-C3DE-F65CFD443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197" y="1427413"/>
              <a:ext cx="460852" cy="490584"/>
            </a:xfrm>
            <a:prstGeom prst="rect">
              <a:avLst/>
            </a:prstGeom>
          </p:spPr>
        </p:pic>
        <p:pic>
          <p:nvPicPr>
            <p:cNvPr id="42" name="Picture 41" descr="server-gray.png">
              <a:extLst>
                <a:ext uri="{FF2B5EF4-FFF2-40B4-BE49-F238E27FC236}">
                  <a16:creationId xmlns:a16="http://schemas.microsoft.com/office/drawing/2014/main" id="{F86588CB-83F7-95B6-6D05-0DC315E8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597" y="1579813"/>
              <a:ext cx="460852" cy="490584"/>
            </a:xfrm>
            <a:prstGeom prst="rect">
              <a:avLst/>
            </a:prstGeom>
          </p:spPr>
        </p:pic>
        <p:pic>
          <p:nvPicPr>
            <p:cNvPr id="43" name="Picture 42" descr="server-gray.png">
              <a:extLst>
                <a:ext uri="{FF2B5EF4-FFF2-40B4-BE49-F238E27FC236}">
                  <a16:creationId xmlns:a16="http://schemas.microsoft.com/office/drawing/2014/main" id="{A2C4AA43-1B62-59D8-271A-F6E02D766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997" y="1732213"/>
              <a:ext cx="460852" cy="490584"/>
            </a:xfrm>
            <a:prstGeom prst="rect">
              <a:avLst/>
            </a:prstGeom>
          </p:spPr>
        </p:pic>
        <p:pic>
          <p:nvPicPr>
            <p:cNvPr id="44" name="Picture 43" descr="server-gray.png">
              <a:extLst>
                <a:ext uri="{FF2B5EF4-FFF2-40B4-BE49-F238E27FC236}">
                  <a16:creationId xmlns:a16="http://schemas.microsoft.com/office/drawing/2014/main" id="{83513E24-9B20-5266-AFDE-A15FE65DD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397" y="1884613"/>
              <a:ext cx="460852" cy="490584"/>
            </a:xfrm>
            <a:prstGeom prst="rect">
              <a:avLst/>
            </a:prstGeom>
          </p:spPr>
        </p:pic>
        <p:pic>
          <p:nvPicPr>
            <p:cNvPr id="45" name="Picture 44" descr="server-gray.png">
              <a:extLst>
                <a:ext uri="{FF2B5EF4-FFF2-40B4-BE49-F238E27FC236}">
                  <a16:creationId xmlns:a16="http://schemas.microsoft.com/office/drawing/2014/main" id="{F0C375F8-20BA-5261-9D36-943F37065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797" y="2037013"/>
              <a:ext cx="460852" cy="490584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9241119-E75F-B296-3395-7A1318BD2256}"/>
              </a:ext>
            </a:extLst>
          </p:cNvPr>
          <p:cNvGrpSpPr/>
          <p:nvPr/>
        </p:nvGrpSpPr>
        <p:grpSpPr>
          <a:xfrm>
            <a:off x="165405" y="2738690"/>
            <a:ext cx="1954355" cy="4091401"/>
            <a:chOff x="760883" y="1275013"/>
            <a:chExt cx="1465766" cy="3068551"/>
          </a:xfrm>
        </p:grpSpPr>
        <p:pic>
          <p:nvPicPr>
            <p:cNvPr id="85" name="Picture 84" descr="server-gray.png">
              <a:extLst>
                <a:ext uri="{FF2B5EF4-FFF2-40B4-BE49-F238E27FC236}">
                  <a16:creationId xmlns:a16="http://schemas.microsoft.com/office/drawing/2014/main" id="{4AF82324-3C60-48DD-4EE4-3D48B3C4C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283" y="2297863"/>
              <a:ext cx="460852" cy="490584"/>
            </a:xfrm>
            <a:prstGeom prst="rect">
              <a:avLst/>
            </a:prstGeom>
          </p:spPr>
        </p:pic>
        <p:pic>
          <p:nvPicPr>
            <p:cNvPr id="86" name="Picture 85" descr="server-gray.png">
              <a:extLst>
                <a:ext uri="{FF2B5EF4-FFF2-40B4-BE49-F238E27FC236}">
                  <a16:creationId xmlns:a16="http://schemas.microsoft.com/office/drawing/2014/main" id="{066B75A9-1B68-D971-C5E0-2D65D121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683" y="2450263"/>
              <a:ext cx="460852" cy="490584"/>
            </a:xfrm>
            <a:prstGeom prst="rect">
              <a:avLst/>
            </a:prstGeom>
          </p:spPr>
        </p:pic>
        <p:pic>
          <p:nvPicPr>
            <p:cNvPr id="87" name="Picture 86" descr="server-gray.png">
              <a:extLst>
                <a:ext uri="{FF2B5EF4-FFF2-40B4-BE49-F238E27FC236}">
                  <a16:creationId xmlns:a16="http://schemas.microsoft.com/office/drawing/2014/main" id="{682E8CC5-0054-6135-DF92-C3AF37114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8083" y="2602663"/>
              <a:ext cx="460852" cy="490584"/>
            </a:xfrm>
            <a:prstGeom prst="rect">
              <a:avLst/>
            </a:prstGeom>
          </p:spPr>
        </p:pic>
        <p:pic>
          <p:nvPicPr>
            <p:cNvPr id="88" name="Picture 87" descr="server-gray.png">
              <a:extLst>
                <a:ext uri="{FF2B5EF4-FFF2-40B4-BE49-F238E27FC236}">
                  <a16:creationId xmlns:a16="http://schemas.microsoft.com/office/drawing/2014/main" id="{DEE4E069-4A1A-5248-54B1-E66B6779C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483" y="2755063"/>
              <a:ext cx="460852" cy="490584"/>
            </a:xfrm>
            <a:prstGeom prst="rect">
              <a:avLst/>
            </a:prstGeom>
          </p:spPr>
        </p:pic>
        <p:pic>
          <p:nvPicPr>
            <p:cNvPr id="89" name="Picture 88" descr="server-gray.png">
              <a:extLst>
                <a:ext uri="{FF2B5EF4-FFF2-40B4-BE49-F238E27FC236}">
                  <a16:creationId xmlns:a16="http://schemas.microsoft.com/office/drawing/2014/main" id="{AB71843E-F19E-70AC-20C0-8B89F279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2883" y="2907463"/>
              <a:ext cx="460852" cy="490584"/>
            </a:xfrm>
            <a:prstGeom prst="rect">
              <a:avLst/>
            </a:prstGeom>
          </p:spPr>
        </p:pic>
        <p:pic>
          <p:nvPicPr>
            <p:cNvPr id="90" name="Picture 89" descr="server-gray.png">
              <a:extLst>
                <a:ext uri="{FF2B5EF4-FFF2-40B4-BE49-F238E27FC236}">
                  <a16:creationId xmlns:a16="http://schemas.microsoft.com/office/drawing/2014/main" id="{A3082D41-FB39-DB9E-C7B1-069B6129B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283" y="3059863"/>
              <a:ext cx="460852" cy="490584"/>
            </a:xfrm>
            <a:prstGeom prst="rect">
              <a:avLst/>
            </a:prstGeom>
          </p:spPr>
        </p:pic>
        <p:pic>
          <p:nvPicPr>
            <p:cNvPr id="91" name="Picture 90" descr="server-gray.png">
              <a:extLst>
                <a:ext uri="{FF2B5EF4-FFF2-40B4-BE49-F238E27FC236}">
                  <a16:creationId xmlns:a16="http://schemas.microsoft.com/office/drawing/2014/main" id="{BE3EC883-80D2-6C1B-87D8-AA8A41CC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883" y="3090980"/>
              <a:ext cx="460852" cy="490584"/>
            </a:xfrm>
            <a:prstGeom prst="rect">
              <a:avLst/>
            </a:prstGeom>
          </p:spPr>
        </p:pic>
        <p:pic>
          <p:nvPicPr>
            <p:cNvPr id="92" name="Picture 91" descr="server-gray.png">
              <a:extLst>
                <a:ext uri="{FF2B5EF4-FFF2-40B4-BE49-F238E27FC236}">
                  <a16:creationId xmlns:a16="http://schemas.microsoft.com/office/drawing/2014/main" id="{22FC74D5-9386-AF17-2120-C7806AE87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283" y="3243380"/>
              <a:ext cx="460852" cy="490584"/>
            </a:xfrm>
            <a:prstGeom prst="rect">
              <a:avLst/>
            </a:prstGeom>
          </p:spPr>
        </p:pic>
        <p:pic>
          <p:nvPicPr>
            <p:cNvPr id="93" name="Picture 92" descr="server-gray.png">
              <a:extLst>
                <a:ext uri="{FF2B5EF4-FFF2-40B4-BE49-F238E27FC236}">
                  <a16:creationId xmlns:a16="http://schemas.microsoft.com/office/drawing/2014/main" id="{2BF31E90-E019-639E-FE95-F8AE91CFC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683" y="3395780"/>
              <a:ext cx="460852" cy="490584"/>
            </a:xfrm>
            <a:prstGeom prst="rect">
              <a:avLst/>
            </a:prstGeom>
          </p:spPr>
        </p:pic>
        <p:pic>
          <p:nvPicPr>
            <p:cNvPr id="94" name="Picture 93" descr="server-gray.png">
              <a:extLst>
                <a:ext uri="{FF2B5EF4-FFF2-40B4-BE49-F238E27FC236}">
                  <a16:creationId xmlns:a16="http://schemas.microsoft.com/office/drawing/2014/main" id="{0E99937E-26B7-B2D1-5D94-07F95ABAC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8083" y="3548180"/>
              <a:ext cx="460852" cy="490584"/>
            </a:xfrm>
            <a:prstGeom prst="rect">
              <a:avLst/>
            </a:prstGeom>
          </p:spPr>
        </p:pic>
        <p:pic>
          <p:nvPicPr>
            <p:cNvPr id="95" name="Picture 94" descr="server-gray.png">
              <a:extLst>
                <a:ext uri="{FF2B5EF4-FFF2-40B4-BE49-F238E27FC236}">
                  <a16:creationId xmlns:a16="http://schemas.microsoft.com/office/drawing/2014/main" id="{F7D91867-8EC4-8C17-FB6A-D96B6794C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483" y="3700580"/>
              <a:ext cx="460852" cy="490584"/>
            </a:xfrm>
            <a:prstGeom prst="rect">
              <a:avLst/>
            </a:prstGeom>
          </p:spPr>
        </p:pic>
        <p:pic>
          <p:nvPicPr>
            <p:cNvPr id="96" name="Picture 95" descr="server-gray.png">
              <a:extLst>
                <a:ext uri="{FF2B5EF4-FFF2-40B4-BE49-F238E27FC236}">
                  <a16:creationId xmlns:a16="http://schemas.microsoft.com/office/drawing/2014/main" id="{0CDABA45-90FC-10DA-2A86-B11169C8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2883" y="3852980"/>
              <a:ext cx="460852" cy="490584"/>
            </a:xfrm>
            <a:prstGeom prst="rect">
              <a:avLst/>
            </a:prstGeom>
          </p:spPr>
        </p:pic>
        <p:pic>
          <p:nvPicPr>
            <p:cNvPr id="97" name="Picture 96" descr="server-gray.png">
              <a:extLst>
                <a:ext uri="{FF2B5EF4-FFF2-40B4-BE49-F238E27FC236}">
                  <a16:creationId xmlns:a16="http://schemas.microsoft.com/office/drawing/2014/main" id="{1A9AD9BF-A865-C6C8-9C19-3E2590337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797" y="1275013"/>
              <a:ext cx="460852" cy="490584"/>
            </a:xfrm>
            <a:prstGeom prst="rect">
              <a:avLst/>
            </a:prstGeom>
          </p:spPr>
        </p:pic>
        <p:pic>
          <p:nvPicPr>
            <p:cNvPr id="98" name="Picture 97" descr="server-gray.png">
              <a:extLst>
                <a:ext uri="{FF2B5EF4-FFF2-40B4-BE49-F238E27FC236}">
                  <a16:creationId xmlns:a16="http://schemas.microsoft.com/office/drawing/2014/main" id="{9ED42E56-9813-D478-2DBA-5E84DF108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197" y="1427413"/>
              <a:ext cx="460852" cy="490584"/>
            </a:xfrm>
            <a:prstGeom prst="rect">
              <a:avLst/>
            </a:prstGeom>
          </p:spPr>
        </p:pic>
        <p:pic>
          <p:nvPicPr>
            <p:cNvPr id="99" name="Picture 98" descr="server-gray.png">
              <a:extLst>
                <a:ext uri="{FF2B5EF4-FFF2-40B4-BE49-F238E27FC236}">
                  <a16:creationId xmlns:a16="http://schemas.microsoft.com/office/drawing/2014/main" id="{53145EF4-CA6E-E0F1-C7C2-A4A9A3ED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597" y="1579813"/>
              <a:ext cx="460852" cy="490584"/>
            </a:xfrm>
            <a:prstGeom prst="rect">
              <a:avLst/>
            </a:prstGeom>
          </p:spPr>
        </p:pic>
        <p:pic>
          <p:nvPicPr>
            <p:cNvPr id="100" name="Picture 99" descr="server-gray.png">
              <a:extLst>
                <a:ext uri="{FF2B5EF4-FFF2-40B4-BE49-F238E27FC236}">
                  <a16:creationId xmlns:a16="http://schemas.microsoft.com/office/drawing/2014/main" id="{EADD27B0-407F-6F89-0753-A05FF5363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997" y="1732213"/>
              <a:ext cx="460852" cy="490584"/>
            </a:xfrm>
            <a:prstGeom prst="rect">
              <a:avLst/>
            </a:prstGeom>
          </p:spPr>
        </p:pic>
        <p:pic>
          <p:nvPicPr>
            <p:cNvPr id="101" name="Picture 100" descr="server-gray.png">
              <a:extLst>
                <a:ext uri="{FF2B5EF4-FFF2-40B4-BE49-F238E27FC236}">
                  <a16:creationId xmlns:a16="http://schemas.microsoft.com/office/drawing/2014/main" id="{E263CAA5-5543-F7F1-0B72-142785ED1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397" y="1884613"/>
              <a:ext cx="460852" cy="490584"/>
            </a:xfrm>
            <a:prstGeom prst="rect">
              <a:avLst/>
            </a:prstGeom>
          </p:spPr>
        </p:pic>
        <p:pic>
          <p:nvPicPr>
            <p:cNvPr id="102" name="Picture 101" descr="server-gray.png">
              <a:extLst>
                <a:ext uri="{FF2B5EF4-FFF2-40B4-BE49-F238E27FC236}">
                  <a16:creationId xmlns:a16="http://schemas.microsoft.com/office/drawing/2014/main" id="{192E8348-8A39-C289-42E3-408760470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797" y="2037013"/>
              <a:ext cx="460852" cy="490584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3B5A1D0-7101-83F3-6101-48AF4D342CA6}"/>
              </a:ext>
            </a:extLst>
          </p:cNvPr>
          <p:cNvGrpSpPr/>
          <p:nvPr/>
        </p:nvGrpSpPr>
        <p:grpSpPr>
          <a:xfrm flipH="1">
            <a:off x="13672662" y="2524936"/>
            <a:ext cx="1954355" cy="4091401"/>
            <a:chOff x="760883" y="1275013"/>
            <a:chExt cx="1465766" cy="3068551"/>
          </a:xfrm>
        </p:grpSpPr>
        <p:pic>
          <p:nvPicPr>
            <p:cNvPr id="104" name="Picture 103" descr="server-gray.png">
              <a:extLst>
                <a:ext uri="{FF2B5EF4-FFF2-40B4-BE49-F238E27FC236}">
                  <a16:creationId xmlns:a16="http://schemas.microsoft.com/office/drawing/2014/main" id="{E74DDFB4-E236-3481-1ED1-D8B1B0A2E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283" y="2297863"/>
              <a:ext cx="460852" cy="490584"/>
            </a:xfrm>
            <a:prstGeom prst="rect">
              <a:avLst/>
            </a:prstGeom>
          </p:spPr>
        </p:pic>
        <p:pic>
          <p:nvPicPr>
            <p:cNvPr id="105" name="Picture 104" descr="server-gray.png">
              <a:extLst>
                <a:ext uri="{FF2B5EF4-FFF2-40B4-BE49-F238E27FC236}">
                  <a16:creationId xmlns:a16="http://schemas.microsoft.com/office/drawing/2014/main" id="{A709CF32-9E5D-3E38-E975-CF82C7472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683" y="2450263"/>
              <a:ext cx="460852" cy="490584"/>
            </a:xfrm>
            <a:prstGeom prst="rect">
              <a:avLst/>
            </a:prstGeom>
          </p:spPr>
        </p:pic>
        <p:pic>
          <p:nvPicPr>
            <p:cNvPr id="106" name="Picture 105" descr="server-gray.png">
              <a:extLst>
                <a:ext uri="{FF2B5EF4-FFF2-40B4-BE49-F238E27FC236}">
                  <a16:creationId xmlns:a16="http://schemas.microsoft.com/office/drawing/2014/main" id="{06275116-7474-13CF-8904-43E019087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8083" y="2602663"/>
              <a:ext cx="460852" cy="490584"/>
            </a:xfrm>
            <a:prstGeom prst="rect">
              <a:avLst/>
            </a:prstGeom>
          </p:spPr>
        </p:pic>
        <p:pic>
          <p:nvPicPr>
            <p:cNvPr id="107" name="Picture 106" descr="server-gray.png">
              <a:extLst>
                <a:ext uri="{FF2B5EF4-FFF2-40B4-BE49-F238E27FC236}">
                  <a16:creationId xmlns:a16="http://schemas.microsoft.com/office/drawing/2014/main" id="{D51F91AF-4A0A-4EA0-C1B4-19E57CA46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483" y="2755063"/>
              <a:ext cx="460852" cy="490584"/>
            </a:xfrm>
            <a:prstGeom prst="rect">
              <a:avLst/>
            </a:prstGeom>
          </p:spPr>
        </p:pic>
        <p:pic>
          <p:nvPicPr>
            <p:cNvPr id="108" name="Picture 107" descr="server-gray.png">
              <a:extLst>
                <a:ext uri="{FF2B5EF4-FFF2-40B4-BE49-F238E27FC236}">
                  <a16:creationId xmlns:a16="http://schemas.microsoft.com/office/drawing/2014/main" id="{AD71FAEE-7F4E-A28E-1E93-973402712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2883" y="2907463"/>
              <a:ext cx="460852" cy="490584"/>
            </a:xfrm>
            <a:prstGeom prst="rect">
              <a:avLst/>
            </a:prstGeom>
          </p:spPr>
        </p:pic>
        <p:pic>
          <p:nvPicPr>
            <p:cNvPr id="109" name="Picture 108" descr="server-gray.png">
              <a:extLst>
                <a:ext uri="{FF2B5EF4-FFF2-40B4-BE49-F238E27FC236}">
                  <a16:creationId xmlns:a16="http://schemas.microsoft.com/office/drawing/2014/main" id="{A4FE9B5E-10B8-E1D3-FDEA-23345C5DB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283" y="3059863"/>
              <a:ext cx="460852" cy="490584"/>
            </a:xfrm>
            <a:prstGeom prst="rect">
              <a:avLst/>
            </a:prstGeom>
          </p:spPr>
        </p:pic>
        <p:pic>
          <p:nvPicPr>
            <p:cNvPr id="110" name="Picture 109" descr="server-gray.png">
              <a:extLst>
                <a:ext uri="{FF2B5EF4-FFF2-40B4-BE49-F238E27FC236}">
                  <a16:creationId xmlns:a16="http://schemas.microsoft.com/office/drawing/2014/main" id="{3DB99737-AFB1-FEEB-0339-A9F916ADC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883" y="3090980"/>
              <a:ext cx="460852" cy="490584"/>
            </a:xfrm>
            <a:prstGeom prst="rect">
              <a:avLst/>
            </a:prstGeom>
          </p:spPr>
        </p:pic>
        <p:pic>
          <p:nvPicPr>
            <p:cNvPr id="111" name="Picture 110" descr="server-gray.png">
              <a:extLst>
                <a:ext uri="{FF2B5EF4-FFF2-40B4-BE49-F238E27FC236}">
                  <a16:creationId xmlns:a16="http://schemas.microsoft.com/office/drawing/2014/main" id="{AF6CC960-788B-C057-AFF8-47900AE2B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283" y="3243380"/>
              <a:ext cx="460852" cy="490584"/>
            </a:xfrm>
            <a:prstGeom prst="rect">
              <a:avLst/>
            </a:prstGeom>
          </p:spPr>
        </p:pic>
        <p:pic>
          <p:nvPicPr>
            <p:cNvPr id="112" name="Picture 111" descr="server-gray.png">
              <a:extLst>
                <a:ext uri="{FF2B5EF4-FFF2-40B4-BE49-F238E27FC236}">
                  <a16:creationId xmlns:a16="http://schemas.microsoft.com/office/drawing/2014/main" id="{2ED44D87-6E00-CAC9-E4DC-84DD432A3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683" y="3395780"/>
              <a:ext cx="460852" cy="490584"/>
            </a:xfrm>
            <a:prstGeom prst="rect">
              <a:avLst/>
            </a:prstGeom>
          </p:spPr>
        </p:pic>
        <p:pic>
          <p:nvPicPr>
            <p:cNvPr id="113" name="Picture 112" descr="server-gray.png">
              <a:extLst>
                <a:ext uri="{FF2B5EF4-FFF2-40B4-BE49-F238E27FC236}">
                  <a16:creationId xmlns:a16="http://schemas.microsoft.com/office/drawing/2014/main" id="{2A4B633E-E02F-B558-1128-07396ECA0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8083" y="3548180"/>
              <a:ext cx="460852" cy="490584"/>
            </a:xfrm>
            <a:prstGeom prst="rect">
              <a:avLst/>
            </a:prstGeom>
          </p:spPr>
        </p:pic>
        <p:pic>
          <p:nvPicPr>
            <p:cNvPr id="114" name="Picture 113" descr="server-gray.png">
              <a:extLst>
                <a:ext uri="{FF2B5EF4-FFF2-40B4-BE49-F238E27FC236}">
                  <a16:creationId xmlns:a16="http://schemas.microsoft.com/office/drawing/2014/main" id="{9B0C86FB-F52C-BB24-CD3B-5AE08DE1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483" y="3700580"/>
              <a:ext cx="460852" cy="490584"/>
            </a:xfrm>
            <a:prstGeom prst="rect">
              <a:avLst/>
            </a:prstGeom>
          </p:spPr>
        </p:pic>
        <p:pic>
          <p:nvPicPr>
            <p:cNvPr id="115" name="Picture 114" descr="server-gray.png">
              <a:extLst>
                <a:ext uri="{FF2B5EF4-FFF2-40B4-BE49-F238E27FC236}">
                  <a16:creationId xmlns:a16="http://schemas.microsoft.com/office/drawing/2014/main" id="{DF3FCF59-A6D3-4CF3-88FC-265535218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2883" y="3852980"/>
              <a:ext cx="460852" cy="490584"/>
            </a:xfrm>
            <a:prstGeom prst="rect">
              <a:avLst/>
            </a:prstGeom>
          </p:spPr>
        </p:pic>
        <p:pic>
          <p:nvPicPr>
            <p:cNvPr id="116" name="Picture 115" descr="server-gray.png">
              <a:extLst>
                <a:ext uri="{FF2B5EF4-FFF2-40B4-BE49-F238E27FC236}">
                  <a16:creationId xmlns:a16="http://schemas.microsoft.com/office/drawing/2014/main" id="{1CFF0760-DD98-9743-A158-91ACECD6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797" y="1275013"/>
              <a:ext cx="460852" cy="490584"/>
            </a:xfrm>
            <a:prstGeom prst="rect">
              <a:avLst/>
            </a:prstGeom>
          </p:spPr>
        </p:pic>
        <p:pic>
          <p:nvPicPr>
            <p:cNvPr id="117" name="Picture 116" descr="server-gray.png">
              <a:extLst>
                <a:ext uri="{FF2B5EF4-FFF2-40B4-BE49-F238E27FC236}">
                  <a16:creationId xmlns:a16="http://schemas.microsoft.com/office/drawing/2014/main" id="{551B4397-C73E-2EF0-64F9-99A9ECB84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197" y="1427413"/>
              <a:ext cx="460852" cy="490584"/>
            </a:xfrm>
            <a:prstGeom prst="rect">
              <a:avLst/>
            </a:prstGeom>
          </p:spPr>
        </p:pic>
        <p:pic>
          <p:nvPicPr>
            <p:cNvPr id="118" name="Picture 117" descr="server-gray.png">
              <a:extLst>
                <a:ext uri="{FF2B5EF4-FFF2-40B4-BE49-F238E27FC236}">
                  <a16:creationId xmlns:a16="http://schemas.microsoft.com/office/drawing/2014/main" id="{53454B81-974F-3E47-C23C-44870A28F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597" y="1579813"/>
              <a:ext cx="460852" cy="490584"/>
            </a:xfrm>
            <a:prstGeom prst="rect">
              <a:avLst/>
            </a:prstGeom>
          </p:spPr>
        </p:pic>
        <p:pic>
          <p:nvPicPr>
            <p:cNvPr id="119" name="Picture 118" descr="server-gray.png">
              <a:extLst>
                <a:ext uri="{FF2B5EF4-FFF2-40B4-BE49-F238E27FC236}">
                  <a16:creationId xmlns:a16="http://schemas.microsoft.com/office/drawing/2014/main" id="{ADACED20-DDB2-A9CB-6493-F6A06328B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997" y="1732213"/>
              <a:ext cx="460852" cy="490584"/>
            </a:xfrm>
            <a:prstGeom prst="rect">
              <a:avLst/>
            </a:prstGeom>
          </p:spPr>
        </p:pic>
        <p:pic>
          <p:nvPicPr>
            <p:cNvPr id="120" name="Picture 119" descr="server-gray.png">
              <a:extLst>
                <a:ext uri="{FF2B5EF4-FFF2-40B4-BE49-F238E27FC236}">
                  <a16:creationId xmlns:a16="http://schemas.microsoft.com/office/drawing/2014/main" id="{8A1E01D5-F067-2949-A7F6-4FC211969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397" y="1884613"/>
              <a:ext cx="460852" cy="490584"/>
            </a:xfrm>
            <a:prstGeom prst="rect">
              <a:avLst/>
            </a:prstGeom>
          </p:spPr>
        </p:pic>
        <p:pic>
          <p:nvPicPr>
            <p:cNvPr id="121" name="Picture 120" descr="server-gray.png">
              <a:extLst>
                <a:ext uri="{FF2B5EF4-FFF2-40B4-BE49-F238E27FC236}">
                  <a16:creationId xmlns:a16="http://schemas.microsoft.com/office/drawing/2014/main" id="{FD5B52C5-2C0F-A218-9CC9-F580428B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797" y="2037013"/>
              <a:ext cx="460852" cy="490584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066C852-D451-D92D-8897-B8731C10C9FC}"/>
              </a:ext>
            </a:extLst>
          </p:cNvPr>
          <p:cNvGrpSpPr/>
          <p:nvPr/>
        </p:nvGrpSpPr>
        <p:grpSpPr>
          <a:xfrm flipH="1">
            <a:off x="14007463" y="1647326"/>
            <a:ext cx="1954355" cy="4091401"/>
            <a:chOff x="760883" y="1275013"/>
            <a:chExt cx="1465766" cy="3068551"/>
          </a:xfrm>
        </p:grpSpPr>
        <p:pic>
          <p:nvPicPr>
            <p:cNvPr id="123" name="Picture 122" descr="server-gray.png">
              <a:extLst>
                <a:ext uri="{FF2B5EF4-FFF2-40B4-BE49-F238E27FC236}">
                  <a16:creationId xmlns:a16="http://schemas.microsoft.com/office/drawing/2014/main" id="{337FAEC2-A28F-F8C8-B1B2-461C13C80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283" y="2297863"/>
              <a:ext cx="460852" cy="490584"/>
            </a:xfrm>
            <a:prstGeom prst="rect">
              <a:avLst/>
            </a:prstGeom>
          </p:spPr>
        </p:pic>
        <p:pic>
          <p:nvPicPr>
            <p:cNvPr id="124" name="Picture 123" descr="server-gray.png">
              <a:extLst>
                <a:ext uri="{FF2B5EF4-FFF2-40B4-BE49-F238E27FC236}">
                  <a16:creationId xmlns:a16="http://schemas.microsoft.com/office/drawing/2014/main" id="{A6D20925-1A09-7145-C2DB-9423456A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683" y="2450263"/>
              <a:ext cx="460852" cy="490584"/>
            </a:xfrm>
            <a:prstGeom prst="rect">
              <a:avLst/>
            </a:prstGeom>
          </p:spPr>
        </p:pic>
        <p:pic>
          <p:nvPicPr>
            <p:cNvPr id="125" name="Picture 124" descr="server-gray.png">
              <a:extLst>
                <a:ext uri="{FF2B5EF4-FFF2-40B4-BE49-F238E27FC236}">
                  <a16:creationId xmlns:a16="http://schemas.microsoft.com/office/drawing/2014/main" id="{FE4A7636-2560-5C27-CD18-8A5869480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8083" y="2602663"/>
              <a:ext cx="460852" cy="490584"/>
            </a:xfrm>
            <a:prstGeom prst="rect">
              <a:avLst/>
            </a:prstGeom>
          </p:spPr>
        </p:pic>
        <p:pic>
          <p:nvPicPr>
            <p:cNvPr id="126" name="Picture 125" descr="server-gray.png">
              <a:extLst>
                <a:ext uri="{FF2B5EF4-FFF2-40B4-BE49-F238E27FC236}">
                  <a16:creationId xmlns:a16="http://schemas.microsoft.com/office/drawing/2014/main" id="{54E59BE5-02D3-4070-C04F-71372D3D2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483" y="2755063"/>
              <a:ext cx="460852" cy="490584"/>
            </a:xfrm>
            <a:prstGeom prst="rect">
              <a:avLst/>
            </a:prstGeom>
          </p:spPr>
        </p:pic>
        <p:pic>
          <p:nvPicPr>
            <p:cNvPr id="127" name="Picture 126" descr="server-gray.png">
              <a:extLst>
                <a:ext uri="{FF2B5EF4-FFF2-40B4-BE49-F238E27FC236}">
                  <a16:creationId xmlns:a16="http://schemas.microsoft.com/office/drawing/2014/main" id="{2F32149F-18BA-003D-6E3E-D4429ED0F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2883" y="2907463"/>
              <a:ext cx="460852" cy="490584"/>
            </a:xfrm>
            <a:prstGeom prst="rect">
              <a:avLst/>
            </a:prstGeom>
          </p:spPr>
        </p:pic>
        <p:pic>
          <p:nvPicPr>
            <p:cNvPr id="128" name="Picture 127" descr="server-gray.png">
              <a:extLst>
                <a:ext uri="{FF2B5EF4-FFF2-40B4-BE49-F238E27FC236}">
                  <a16:creationId xmlns:a16="http://schemas.microsoft.com/office/drawing/2014/main" id="{750A1C11-1FC1-D770-DEE1-410D1808A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283" y="3059863"/>
              <a:ext cx="460852" cy="490584"/>
            </a:xfrm>
            <a:prstGeom prst="rect">
              <a:avLst/>
            </a:prstGeom>
          </p:spPr>
        </p:pic>
        <p:pic>
          <p:nvPicPr>
            <p:cNvPr id="129" name="Picture 128" descr="server-gray.png">
              <a:extLst>
                <a:ext uri="{FF2B5EF4-FFF2-40B4-BE49-F238E27FC236}">
                  <a16:creationId xmlns:a16="http://schemas.microsoft.com/office/drawing/2014/main" id="{A2B6AED4-6352-483B-D16B-5A1177B70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883" y="3090980"/>
              <a:ext cx="460852" cy="490584"/>
            </a:xfrm>
            <a:prstGeom prst="rect">
              <a:avLst/>
            </a:prstGeom>
          </p:spPr>
        </p:pic>
        <p:pic>
          <p:nvPicPr>
            <p:cNvPr id="130" name="Picture 129" descr="server-gray.png">
              <a:extLst>
                <a:ext uri="{FF2B5EF4-FFF2-40B4-BE49-F238E27FC236}">
                  <a16:creationId xmlns:a16="http://schemas.microsoft.com/office/drawing/2014/main" id="{CB33DD87-AD28-E3C3-AC37-C5A25E6D5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283" y="3243380"/>
              <a:ext cx="460852" cy="490584"/>
            </a:xfrm>
            <a:prstGeom prst="rect">
              <a:avLst/>
            </a:prstGeom>
          </p:spPr>
        </p:pic>
        <p:pic>
          <p:nvPicPr>
            <p:cNvPr id="131" name="Picture 130" descr="server-gray.png">
              <a:extLst>
                <a:ext uri="{FF2B5EF4-FFF2-40B4-BE49-F238E27FC236}">
                  <a16:creationId xmlns:a16="http://schemas.microsoft.com/office/drawing/2014/main" id="{2544D45B-4DE9-B221-149E-A956C0C40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683" y="3395780"/>
              <a:ext cx="460852" cy="490584"/>
            </a:xfrm>
            <a:prstGeom prst="rect">
              <a:avLst/>
            </a:prstGeom>
          </p:spPr>
        </p:pic>
        <p:pic>
          <p:nvPicPr>
            <p:cNvPr id="132" name="Picture 131" descr="server-gray.png">
              <a:extLst>
                <a:ext uri="{FF2B5EF4-FFF2-40B4-BE49-F238E27FC236}">
                  <a16:creationId xmlns:a16="http://schemas.microsoft.com/office/drawing/2014/main" id="{A20CEDBA-C383-C84E-72FD-0CB9FC169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8083" y="3548180"/>
              <a:ext cx="460852" cy="490584"/>
            </a:xfrm>
            <a:prstGeom prst="rect">
              <a:avLst/>
            </a:prstGeom>
          </p:spPr>
        </p:pic>
        <p:pic>
          <p:nvPicPr>
            <p:cNvPr id="133" name="Picture 132" descr="server-gray.png">
              <a:extLst>
                <a:ext uri="{FF2B5EF4-FFF2-40B4-BE49-F238E27FC236}">
                  <a16:creationId xmlns:a16="http://schemas.microsoft.com/office/drawing/2014/main" id="{82A67899-52AE-BC2E-34B5-F110306BA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483" y="3700580"/>
              <a:ext cx="460852" cy="490584"/>
            </a:xfrm>
            <a:prstGeom prst="rect">
              <a:avLst/>
            </a:prstGeom>
          </p:spPr>
        </p:pic>
        <p:pic>
          <p:nvPicPr>
            <p:cNvPr id="134" name="Picture 133" descr="server-gray.png">
              <a:extLst>
                <a:ext uri="{FF2B5EF4-FFF2-40B4-BE49-F238E27FC236}">
                  <a16:creationId xmlns:a16="http://schemas.microsoft.com/office/drawing/2014/main" id="{903A85CB-63DE-89A7-0DF4-DD37B0FC0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2883" y="3852980"/>
              <a:ext cx="460852" cy="490584"/>
            </a:xfrm>
            <a:prstGeom prst="rect">
              <a:avLst/>
            </a:prstGeom>
          </p:spPr>
        </p:pic>
        <p:pic>
          <p:nvPicPr>
            <p:cNvPr id="135" name="Picture 134" descr="server-gray.png">
              <a:extLst>
                <a:ext uri="{FF2B5EF4-FFF2-40B4-BE49-F238E27FC236}">
                  <a16:creationId xmlns:a16="http://schemas.microsoft.com/office/drawing/2014/main" id="{4CD8FCA7-B3D7-65EE-D18A-F5043CCCF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797" y="1275013"/>
              <a:ext cx="460852" cy="490584"/>
            </a:xfrm>
            <a:prstGeom prst="rect">
              <a:avLst/>
            </a:prstGeom>
          </p:spPr>
        </p:pic>
        <p:pic>
          <p:nvPicPr>
            <p:cNvPr id="136" name="Picture 135" descr="server-gray.png">
              <a:extLst>
                <a:ext uri="{FF2B5EF4-FFF2-40B4-BE49-F238E27FC236}">
                  <a16:creationId xmlns:a16="http://schemas.microsoft.com/office/drawing/2014/main" id="{B6C4D699-8FEB-CF14-67A8-7C1CC040E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197" y="1427413"/>
              <a:ext cx="460852" cy="490584"/>
            </a:xfrm>
            <a:prstGeom prst="rect">
              <a:avLst/>
            </a:prstGeom>
          </p:spPr>
        </p:pic>
        <p:pic>
          <p:nvPicPr>
            <p:cNvPr id="137" name="Picture 136" descr="server-gray.png">
              <a:extLst>
                <a:ext uri="{FF2B5EF4-FFF2-40B4-BE49-F238E27FC236}">
                  <a16:creationId xmlns:a16="http://schemas.microsoft.com/office/drawing/2014/main" id="{748AC714-EE01-8DE8-EAA8-551493799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597" y="1579813"/>
              <a:ext cx="460852" cy="490584"/>
            </a:xfrm>
            <a:prstGeom prst="rect">
              <a:avLst/>
            </a:prstGeom>
          </p:spPr>
        </p:pic>
        <p:pic>
          <p:nvPicPr>
            <p:cNvPr id="138" name="Picture 137" descr="server-gray.png">
              <a:extLst>
                <a:ext uri="{FF2B5EF4-FFF2-40B4-BE49-F238E27FC236}">
                  <a16:creationId xmlns:a16="http://schemas.microsoft.com/office/drawing/2014/main" id="{1F2824D4-86CA-C7AC-CAC9-B9445F440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997" y="1732213"/>
              <a:ext cx="460852" cy="490584"/>
            </a:xfrm>
            <a:prstGeom prst="rect">
              <a:avLst/>
            </a:prstGeom>
          </p:spPr>
        </p:pic>
        <p:pic>
          <p:nvPicPr>
            <p:cNvPr id="139" name="Picture 138" descr="server-gray.png">
              <a:extLst>
                <a:ext uri="{FF2B5EF4-FFF2-40B4-BE49-F238E27FC236}">
                  <a16:creationId xmlns:a16="http://schemas.microsoft.com/office/drawing/2014/main" id="{656892B2-7201-BC82-34C8-1C482FE80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397" y="1884613"/>
              <a:ext cx="460852" cy="490584"/>
            </a:xfrm>
            <a:prstGeom prst="rect">
              <a:avLst/>
            </a:prstGeom>
          </p:spPr>
        </p:pic>
        <p:pic>
          <p:nvPicPr>
            <p:cNvPr id="140" name="Picture 139" descr="server-gray.png">
              <a:extLst>
                <a:ext uri="{FF2B5EF4-FFF2-40B4-BE49-F238E27FC236}">
                  <a16:creationId xmlns:a16="http://schemas.microsoft.com/office/drawing/2014/main" id="{21985368-937C-A517-0FA3-3D511FC3D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797" y="2037013"/>
              <a:ext cx="460852" cy="49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370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52C5A2-617B-3120-41BB-0FFC1605F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7F395-6CAE-C57D-0240-4F56DFE568A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5923721"/>
            <a:ext cx="6075570" cy="2801731"/>
          </a:xfrm>
        </p:spPr>
        <p:txBody>
          <a:bodyPr anchor="b"/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</a:t>
            </a:r>
          </a:p>
          <a:p>
            <a:pPr lvl="1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45.6 / 72 (63.33%)</a:t>
            </a: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</a:t>
            </a:r>
          </a:p>
          <a:p>
            <a:pPr lvl="1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 / 72 (63.89%)</a:t>
            </a: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dev. </a:t>
            </a:r>
          </a:p>
          <a:p>
            <a:pPr lvl="1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8.16 (11.33%)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5309F1-B7ED-B3A2-2DCA-3045AA5C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Stats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4DE507-501A-A747-C217-6FBDE637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41" y="1625831"/>
            <a:ext cx="6899510" cy="62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3F600C-3AFD-0DF5-B7B2-9D153FA01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72" y="1786221"/>
            <a:ext cx="5902226" cy="36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49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B3722-863A-1C2F-2112-AEE56D758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D227A-70B9-CF6E-6518-D14E2A12A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Congestion Control (CC) on the Internet is about . . 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F023A-F7E0-F7E1-FF37-A5D5A32B556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499" y="2197100"/>
            <a:ext cx="13445671" cy="5753100"/>
          </a:xfrm>
        </p:spPr>
        <p:txBody>
          <a:bodyPr anchor="t"/>
          <a:lstStyle/>
          <a:p>
            <a:r>
              <a:rPr lang="en-US" dirty="0"/>
              <a:t>Maximizing </a:t>
            </a:r>
            <a:r>
              <a:rPr lang="en-US" b="1" dirty="0"/>
              <a:t>your </a:t>
            </a:r>
            <a:r>
              <a:rPr lang="en-US" dirty="0"/>
              <a:t>performance objective</a:t>
            </a:r>
          </a:p>
          <a:p>
            <a:pPr lvl="1"/>
            <a:r>
              <a:rPr lang="en-US" b="1" dirty="0"/>
              <a:t>I </a:t>
            </a:r>
            <a:r>
              <a:rPr lang="en-US" dirty="0"/>
              <a:t>want Higher throughput</a:t>
            </a:r>
          </a:p>
          <a:p>
            <a:pPr lvl="1"/>
            <a:r>
              <a:rPr lang="en-US" b="1" dirty="0"/>
              <a:t>I</a:t>
            </a:r>
            <a:r>
              <a:rPr lang="en-US" dirty="0"/>
              <a:t> want Lower delay</a:t>
            </a:r>
          </a:p>
          <a:p>
            <a:pPr lvl="1"/>
            <a:r>
              <a:rPr lang="en-US" b="1" dirty="0"/>
              <a:t>I</a:t>
            </a:r>
            <a:r>
              <a:rPr lang="en-US" dirty="0"/>
              <a:t> want no lost packets</a:t>
            </a:r>
          </a:p>
          <a:p>
            <a:pPr lvl="1"/>
            <a:endParaRPr lang="en-US" dirty="0"/>
          </a:p>
          <a:p>
            <a:r>
              <a:rPr lang="en-US" dirty="0"/>
              <a:t>While being a </a:t>
            </a:r>
            <a:r>
              <a:rPr lang="en-US" b="1" dirty="0"/>
              <a:t>good citizen</a:t>
            </a:r>
          </a:p>
          <a:p>
            <a:pPr lvl="1" rtl="0"/>
            <a:r>
              <a:rPr lang="en-US" dirty="0"/>
              <a:t>Be fair to others and respect them!</a:t>
            </a:r>
          </a:p>
          <a:p>
            <a:pPr lvl="1" rtl="0"/>
            <a:endParaRPr lang="en-US" dirty="0"/>
          </a:p>
          <a:p>
            <a:pPr rtl="0"/>
            <a:r>
              <a:rPr lang="en-US" dirty="0"/>
              <a:t>All that without having any prior knowledge of the network or other users!</a:t>
            </a:r>
          </a:p>
          <a:p>
            <a:pPr lvl="1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2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3A813A-0148-7399-FDB2-1C9021F0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Let’s design a CC scheme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922558-7986-453C-0E57-8B4387D72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Simple One!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0D896-3C86-1522-2DBD-657CFDAD4F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0831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50A4-7702-08E8-5E36-97D317B28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32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D4BAF-A9E1-8469-2937-ED3DF132A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831850" indent="-514350">
              <a:buAutoNum type="arabicParenBoth"/>
            </a:pPr>
            <a:r>
              <a:rPr lang="en-US" sz="3200" dirty="0"/>
              <a:t>Probe</a:t>
            </a:r>
            <a:r>
              <a:rPr lang="en-US" sz="3200" b="1" dirty="0"/>
              <a:t> 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Do Some Basic Measurements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0D9F1F-CAED-0A97-E92F-B1FA47C4D179}"/>
              </a:ext>
            </a:extLst>
          </p:cNvPr>
          <p:cNvCxnSpPr>
            <a:cxnSpLocks/>
          </p:cNvCxnSpPr>
          <p:nvPr/>
        </p:nvCxnSpPr>
        <p:spPr>
          <a:xfrm>
            <a:off x="7491365" y="2544500"/>
            <a:ext cx="1838931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6AB6D-2387-2FF6-0A03-23B7AA118316}"/>
              </a:ext>
            </a:extLst>
          </p:cNvPr>
          <p:cNvCxnSpPr>
            <a:cxnSpLocks/>
          </p:cNvCxnSpPr>
          <p:nvPr/>
        </p:nvCxnSpPr>
        <p:spPr>
          <a:xfrm flipV="1">
            <a:off x="11522314" y="2529494"/>
            <a:ext cx="2538121" cy="7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850872-F6FF-F59E-5364-8B9528E42530}"/>
              </a:ext>
            </a:extLst>
          </p:cNvPr>
          <p:cNvCxnSpPr>
            <a:cxnSpLocks/>
          </p:cNvCxnSpPr>
          <p:nvPr/>
        </p:nvCxnSpPr>
        <p:spPr>
          <a:xfrm flipV="1">
            <a:off x="2307377" y="2512068"/>
            <a:ext cx="2887828" cy="17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E59B96-EED5-69C3-C9E1-249BA660CBDE}"/>
              </a:ext>
            </a:extLst>
          </p:cNvPr>
          <p:cNvSpPr txBox="1"/>
          <p:nvPr/>
        </p:nvSpPr>
        <p:spPr>
          <a:xfrm>
            <a:off x="932560" y="3126499"/>
            <a:ext cx="172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Sender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BF638-6D93-9351-D704-C76FC92331F4}"/>
              </a:ext>
            </a:extLst>
          </p:cNvPr>
          <p:cNvSpPr txBox="1"/>
          <p:nvPr/>
        </p:nvSpPr>
        <p:spPr>
          <a:xfrm>
            <a:off x="14224000" y="3138722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Receiver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0788E1-C712-0339-E31A-C95C452388A8}"/>
              </a:ext>
            </a:extLst>
          </p:cNvPr>
          <p:cNvSpPr/>
          <p:nvPr/>
        </p:nvSpPr>
        <p:spPr>
          <a:xfrm>
            <a:off x="8984193" y="1828577"/>
            <a:ext cx="2538121" cy="13844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91E286B-3B76-BAF7-7C08-36D248757C77}"/>
              </a:ext>
            </a:extLst>
          </p:cNvPr>
          <p:cNvSpPr/>
          <p:nvPr/>
        </p:nvSpPr>
        <p:spPr>
          <a:xfrm>
            <a:off x="5177010" y="1819964"/>
            <a:ext cx="2538121" cy="14269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1</a:t>
            </a:r>
            <a:endParaRPr lang="en-US" sz="4267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88AE63-279B-AC61-F23E-649312194ED1}"/>
              </a:ext>
            </a:extLst>
          </p:cNvPr>
          <p:cNvSpPr txBox="1"/>
          <p:nvPr/>
        </p:nvSpPr>
        <p:spPr>
          <a:xfrm>
            <a:off x="7689163" y="1844962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b="1" kern="1200" dirty="0">
                <a:solidFill>
                  <a:prstClr val="black"/>
                </a:solidFill>
                <a:latin typeface="Calibri"/>
              </a:rPr>
              <a:t>10Mbps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C8FAC9-758D-672B-D087-B16F589C8EFA}"/>
              </a:ext>
            </a:extLst>
          </p:cNvPr>
          <p:cNvSpPr/>
          <p:nvPr/>
        </p:nvSpPr>
        <p:spPr>
          <a:xfrm>
            <a:off x="5012585" y="1766390"/>
            <a:ext cx="6703452" cy="1565963"/>
          </a:xfrm>
          <a:prstGeom prst="roundRect">
            <a:avLst>
              <a:gd name="adj" fmla="val 70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Network</a:t>
            </a:r>
          </a:p>
        </p:txBody>
      </p:sp>
      <p:pic>
        <p:nvPicPr>
          <p:cNvPr id="32" name="Picture 3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5ECE997-81F4-4F0C-A04B-78378D4E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23446"/>
          <a:stretch/>
        </p:blipFill>
        <p:spPr>
          <a:xfrm>
            <a:off x="671062" y="2012326"/>
            <a:ext cx="1611103" cy="1049624"/>
          </a:xfrm>
          <a:prstGeom prst="rect">
            <a:avLst/>
          </a:prstGeom>
        </p:spPr>
      </p:pic>
      <p:pic>
        <p:nvPicPr>
          <p:cNvPr id="33" name="Picture 3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ABB9C1E-9A43-79A0-ED7D-DD9684748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22624"/>
          <a:stretch/>
        </p:blipFill>
        <p:spPr>
          <a:xfrm>
            <a:off x="14068862" y="2012326"/>
            <a:ext cx="1611103" cy="10496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0CA07-51FB-DE08-24AE-6D5200B725A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499" y="4226268"/>
            <a:ext cx="14092465" cy="4248866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We need at least to know two things: RTT and bottleneck BW</a:t>
            </a:r>
          </a:p>
          <a:p>
            <a:r>
              <a:rPr lang="en-US" sz="3500" dirty="0"/>
              <a:t>How to find RTT?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</a:t>
            </a:r>
            <a:r>
              <a:rPr lang="en-US" dirty="0" err="1"/>
              <a:t>sRTT</a:t>
            </a:r>
            <a:r>
              <a:rPr lang="en-US" dirty="0"/>
              <a:t> estimations from older (like SYN) packets</a:t>
            </a:r>
          </a:p>
          <a:p>
            <a:r>
              <a:rPr lang="en-US" sz="3500" dirty="0"/>
              <a:t>How to find bottleneck link bandwidth?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Try and Error!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Start from a small number, If everything is fine, increase your guess &amp; If something is wrong, decrease your guess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How much increase at each step?</a:t>
            </a:r>
          </a:p>
          <a:p>
            <a:pPr lvl="2"/>
            <a:r>
              <a:rPr lang="en-US" dirty="0"/>
              <a:t>Linearly? Exponentially?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How much decrease at each step? </a:t>
            </a:r>
          </a:p>
          <a:p>
            <a:pPr lvl="2"/>
            <a:r>
              <a:rPr lang="en-US" dirty="0"/>
              <a:t>Linearly? Exponentially?</a:t>
            </a:r>
          </a:p>
        </p:txBody>
      </p:sp>
    </p:spTree>
    <p:extLst>
      <p:ext uri="{BB962C8B-B14F-4D97-AF65-F5344CB8AC3E}">
        <p14:creationId xmlns:p14="http://schemas.microsoft.com/office/powerpoint/2010/main" val="3900324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50A4-7702-08E8-5E36-97D317B28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33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D4BAF-A9E1-8469-2937-ED3DF132A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(2) Use your best guess</a:t>
            </a:r>
            <a:endParaRPr lang="en-US" sz="32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0D9F1F-CAED-0A97-E92F-B1FA47C4D179}"/>
              </a:ext>
            </a:extLst>
          </p:cNvPr>
          <p:cNvCxnSpPr>
            <a:cxnSpLocks/>
          </p:cNvCxnSpPr>
          <p:nvPr/>
        </p:nvCxnSpPr>
        <p:spPr>
          <a:xfrm>
            <a:off x="7491365" y="2544500"/>
            <a:ext cx="1838931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6AB6D-2387-2FF6-0A03-23B7AA118316}"/>
              </a:ext>
            </a:extLst>
          </p:cNvPr>
          <p:cNvCxnSpPr>
            <a:cxnSpLocks/>
          </p:cNvCxnSpPr>
          <p:nvPr/>
        </p:nvCxnSpPr>
        <p:spPr>
          <a:xfrm flipV="1">
            <a:off x="11522314" y="2529494"/>
            <a:ext cx="2538121" cy="7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850872-F6FF-F59E-5364-8B9528E42530}"/>
              </a:ext>
            </a:extLst>
          </p:cNvPr>
          <p:cNvCxnSpPr>
            <a:cxnSpLocks/>
          </p:cNvCxnSpPr>
          <p:nvPr/>
        </p:nvCxnSpPr>
        <p:spPr>
          <a:xfrm flipV="1">
            <a:off x="2307377" y="2512068"/>
            <a:ext cx="2887828" cy="17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E59B96-EED5-69C3-C9E1-249BA660CBDE}"/>
              </a:ext>
            </a:extLst>
          </p:cNvPr>
          <p:cNvSpPr txBox="1"/>
          <p:nvPr/>
        </p:nvSpPr>
        <p:spPr>
          <a:xfrm>
            <a:off x="932560" y="3126499"/>
            <a:ext cx="172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Sender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BF638-6D93-9351-D704-C76FC92331F4}"/>
              </a:ext>
            </a:extLst>
          </p:cNvPr>
          <p:cNvSpPr txBox="1"/>
          <p:nvPr/>
        </p:nvSpPr>
        <p:spPr>
          <a:xfrm>
            <a:off x="14161900" y="3693027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Receiver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0788E1-C712-0339-E31A-C95C452388A8}"/>
              </a:ext>
            </a:extLst>
          </p:cNvPr>
          <p:cNvSpPr/>
          <p:nvPr/>
        </p:nvSpPr>
        <p:spPr>
          <a:xfrm>
            <a:off x="8984193" y="1828577"/>
            <a:ext cx="2538121" cy="13844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91E286B-3B76-BAF7-7C08-36D248757C77}"/>
              </a:ext>
            </a:extLst>
          </p:cNvPr>
          <p:cNvSpPr/>
          <p:nvPr/>
        </p:nvSpPr>
        <p:spPr>
          <a:xfrm>
            <a:off x="5177010" y="1819964"/>
            <a:ext cx="2538121" cy="14269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1</a:t>
            </a:r>
            <a:endParaRPr lang="en-US" sz="4267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88AE63-279B-AC61-F23E-649312194ED1}"/>
              </a:ext>
            </a:extLst>
          </p:cNvPr>
          <p:cNvSpPr txBox="1"/>
          <p:nvPr/>
        </p:nvSpPr>
        <p:spPr>
          <a:xfrm>
            <a:off x="7689163" y="1844962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b="1" kern="1200" dirty="0">
                <a:solidFill>
                  <a:prstClr val="black"/>
                </a:solidFill>
                <a:latin typeface="Calibri"/>
              </a:rPr>
              <a:t>10Mbps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C8FAC9-758D-672B-D087-B16F589C8EFA}"/>
              </a:ext>
            </a:extLst>
          </p:cNvPr>
          <p:cNvSpPr/>
          <p:nvPr/>
        </p:nvSpPr>
        <p:spPr>
          <a:xfrm>
            <a:off x="5012585" y="1766390"/>
            <a:ext cx="6703452" cy="1565963"/>
          </a:xfrm>
          <a:prstGeom prst="roundRect">
            <a:avLst>
              <a:gd name="adj" fmla="val 70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Network</a:t>
            </a:r>
          </a:p>
        </p:txBody>
      </p:sp>
      <p:pic>
        <p:nvPicPr>
          <p:cNvPr id="32" name="Picture 3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5ECE997-81F4-4F0C-A04B-78378D4E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23446"/>
          <a:stretch/>
        </p:blipFill>
        <p:spPr>
          <a:xfrm>
            <a:off x="671062" y="2012326"/>
            <a:ext cx="1611103" cy="1049624"/>
          </a:xfrm>
          <a:prstGeom prst="rect">
            <a:avLst/>
          </a:prstGeom>
        </p:spPr>
      </p:pic>
      <p:pic>
        <p:nvPicPr>
          <p:cNvPr id="33" name="Picture 3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ABB9C1E-9A43-79A0-ED7D-DD9684748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22624"/>
          <a:stretch/>
        </p:blipFill>
        <p:spPr>
          <a:xfrm>
            <a:off x="14068862" y="2012326"/>
            <a:ext cx="1611103" cy="1049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B30CA07-51FB-DE08-24AE-6D5200B725A2}"/>
                  </a:ext>
                </a:extLst>
              </p:cNvPr>
              <p:cNvSpPr>
                <a:spLocks noGrp="1"/>
              </p:cNvSpPr>
              <p:nvPr>
                <p:ph type="body" idx="11"/>
              </p:nvPr>
            </p:nvSpPr>
            <p:spPr>
              <a:xfrm>
                <a:off x="1587500" y="4226268"/>
                <a:ext cx="12431200" cy="424886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After knowing </a:t>
                </a:r>
                <a:r>
                  <a:rPr lang="en-US" sz="3200" b="1" dirty="0"/>
                  <a:t>congestion window </a:t>
                </a:r>
                <a:r>
                  <a:rPr lang="en-US" sz="3200" dirty="0"/>
                  <a:t>(</a:t>
                </a:r>
                <a:r>
                  <a:rPr lang="en-US" sz="3200" dirty="0" err="1"/>
                  <a:t>cwnd</a:t>
                </a:r>
                <a:r>
                  <a:rPr lang="en-US" sz="3200" dirty="0"/>
                  <a:t> = BW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RTT), keep using it!</a:t>
                </a:r>
              </a:p>
              <a:p>
                <a:r>
                  <a:rPr lang="en-US" sz="3200" dirty="0"/>
                  <a:t>Do we need to update value of </a:t>
                </a:r>
                <a:r>
                  <a:rPr lang="en-US" sz="3200" i="1" dirty="0" err="1"/>
                  <a:t>cwnd</a:t>
                </a:r>
                <a:r>
                  <a:rPr lang="en-US" sz="3200" i="1" dirty="0"/>
                  <a:t>?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Bottleneck link BW may change!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So, oscillate around your best guess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B30CA07-51FB-DE08-24AE-6D5200B72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1"/>
              </p:nvPr>
            </p:nvSpPr>
            <p:spPr>
              <a:xfrm>
                <a:off x="1587500" y="4226268"/>
                <a:ext cx="12431200" cy="4248866"/>
              </a:xfrm>
              <a:blipFill>
                <a:blip r:embed="rId3"/>
                <a:stretch>
                  <a:fillRect l="-1127" t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B46E379-C47D-DB42-8524-29ECB5C6D59F}"/>
              </a:ext>
            </a:extLst>
          </p:cNvPr>
          <p:cNvSpPr txBox="1"/>
          <p:nvPr/>
        </p:nvSpPr>
        <p:spPr>
          <a:xfrm>
            <a:off x="5195205" y="528676"/>
            <a:ext cx="36522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and update it</a:t>
            </a:r>
          </a:p>
        </p:txBody>
      </p:sp>
    </p:spTree>
    <p:extLst>
      <p:ext uri="{BB962C8B-B14F-4D97-AF65-F5344CB8AC3E}">
        <p14:creationId xmlns:p14="http://schemas.microsoft.com/office/powerpoint/2010/main" val="3346876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50A4-7702-08E8-5E36-97D317B28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1778-0DB9-41AD-A84A-E79817C95BD1}" type="slidenum">
              <a:rPr lang="en-US" smtClean="0"/>
              <a:t>34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D4BAF-A9E1-8469-2937-ED3DF132A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(3) Don’t hug the links forever!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Fairness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0D9F1F-CAED-0A97-E92F-B1FA47C4D179}"/>
              </a:ext>
            </a:extLst>
          </p:cNvPr>
          <p:cNvCxnSpPr>
            <a:cxnSpLocks/>
          </p:cNvCxnSpPr>
          <p:nvPr/>
        </p:nvCxnSpPr>
        <p:spPr>
          <a:xfrm>
            <a:off x="7491365" y="2544500"/>
            <a:ext cx="1838931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6AB6D-2387-2FF6-0A03-23B7AA118316}"/>
              </a:ext>
            </a:extLst>
          </p:cNvPr>
          <p:cNvCxnSpPr>
            <a:cxnSpLocks/>
          </p:cNvCxnSpPr>
          <p:nvPr/>
        </p:nvCxnSpPr>
        <p:spPr>
          <a:xfrm flipV="1">
            <a:off x="11522314" y="2529494"/>
            <a:ext cx="2538121" cy="7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850872-F6FF-F59E-5364-8B9528E42530}"/>
              </a:ext>
            </a:extLst>
          </p:cNvPr>
          <p:cNvCxnSpPr>
            <a:cxnSpLocks/>
          </p:cNvCxnSpPr>
          <p:nvPr/>
        </p:nvCxnSpPr>
        <p:spPr>
          <a:xfrm flipV="1">
            <a:off x="2307377" y="2512068"/>
            <a:ext cx="2887828" cy="17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E59B96-EED5-69C3-C9E1-249BA660CBDE}"/>
              </a:ext>
            </a:extLst>
          </p:cNvPr>
          <p:cNvSpPr txBox="1"/>
          <p:nvPr/>
        </p:nvSpPr>
        <p:spPr>
          <a:xfrm>
            <a:off x="932560" y="3126499"/>
            <a:ext cx="172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Sender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BF638-6D93-9351-D704-C76FC92331F4}"/>
              </a:ext>
            </a:extLst>
          </p:cNvPr>
          <p:cNvSpPr txBox="1"/>
          <p:nvPr/>
        </p:nvSpPr>
        <p:spPr>
          <a:xfrm>
            <a:off x="14161900" y="3693027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kern="1200" dirty="0">
                <a:solidFill>
                  <a:prstClr val="black"/>
                </a:solidFill>
                <a:latin typeface="Calibri"/>
              </a:rPr>
              <a:t>Receiver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0788E1-C712-0339-E31A-C95C452388A8}"/>
              </a:ext>
            </a:extLst>
          </p:cNvPr>
          <p:cNvSpPr/>
          <p:nvPr/>
        </p:nvSpPr>
        <p:spPr>
          <a:xfrm>
            <a:off x="8984193" y="1828577"/>
            <a:ext cx="2538121" cy="13844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91E286B-3B76-BAF7-7C08-36D248757C77}"/>
              </a:ext>
            </a:extLst>
          </p:cNvPr>
          <p:cNvSpPr/>
          <p:nvPr/>
        </p:nvSpPr>
        <p:spPr>
          <a:xfrm>
            <a:off x="5177010" y="1819964"/>
            <a:ext cx="2538121" cy="14269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3733" kern="1200" dirty="0">
                <a:solidFill>
                  <a:prstClr val="white"/>
                </a:solidFill>
                <a:latin typeface="Calibri" panose="020F0502020204030204"/>
              </a:rPr>
              <a:t>Sub Net 1</a:t>
            </a:r>
            <a:endParaRPr lang="en-US" sz="4267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88AE63-279B-AC61-F23E-649312194ED1}"/>
              </a:ext>
            </a:extLst>
          </p:cNvPr>
          <p:cNvSpPr txBox="1"/>
          <p:nvPr/>
        </p:nvSpPr>
        <p:spPr>
          <a:xfrm>
            <a:off x="7689163" y="1844962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rtl="0"/>
            <a:r>
              <a:rPr lang="en-US" sz="2667" b="1" kern="1200" dirty="0">
                <a:solidFill>
                  <a:prstClr val="black"/>
                </a:solidFill>
                <a:latin typeface="Calibri"/>
              </a:rPr>
              <a:t>10Mbps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C8FAC9-758D-672B-D087-B16F589C8EFA}"/>
              </a:ext>
            </a:extLst>
          </p:cNvPr>
          <p:cNvSpPr/>
          <p:nvPr/>
        </p:nvSpPr>
        <p:spPr>
          <a:xfrm>
            <a:off x="5012585" y="1766390"/>
            <a:ext cx="6703452" cy="1565963"/>
          </a:xfrm>
          <a:prstGeom prst="roundRect">
            <a:avLst>
              <a:gd name="adj" fmla="val 70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Network</a:t>
            </a:r>
          </a:p>
        </p:txBody>
      </p:sp>
      <p:pic>
        <p:nvPicPr>
          <p:cNvPr id="32" name="Picture 3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5ECE997-81F4-4F0C-A04B-78378D4E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23446"/>
          <a:stretch/>
        </p:blipFill>
        <p:spPr>
          <a:xfrm>
            <a:off x="671062" y="2012326"/>
            <a:ext cx="1611103" cy="1049624"/>
          </a:xfrm>
          <a:prstGeom prst="rect">
            <a:avLst/>
          </a:prstGeom>
        </p:spPr>
      </p:pic>
      <p:pic>
        <p:nvPicPr>
          <p:cNvPr id="33" name="Picture 3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ABB9C1E-9A43-79A0-ED7D-DD9684748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22624"/>
          <a:stretch/>
        </p:blipFill>
        <p:spPr>
          <a:xfrm>
            <a:off x="14068862" y="2012326"/>
            <a:ext cx="1611103" cy="10496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0CA07-51FB-DE08-24AE-6D5200B725A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4226268"/>
            <a:ext cx="12431200" cy="4248866"/>
          </a:xfrm>
        </p:spPr>
        <p:txBody>
          <a:bodyPr>
            <a:normAutofit/>
          </a:bodyPr>
          <a:lstStyle/>
          <a:p>
            <a:r>
              <a:rPr lang="en-US" sz="3200" dirty="0"/>
              <a:t>What does it mean if you detect a packet loss?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Someone else is in the network?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Backoff and let others probe/use the network</a:t>
            </a:r>
          </a:p>
        </p:txBody>
      </p:sp>
    </p:spTree>
    <p:extLst>
      <p:ext uri="{BB962C8B-B14F-4D97-AF65-F5344CB8AC3E}">
        <p14:creationId xmlns:p14="http://schemas.microsoft.com/office/powerpoint/2010/main" val="2856543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8E820-1762-4D22-A3EC-3DAFBAF88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5C0D1778-0DB9-41AD-A84A-E79817C95BD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rtl="0"/>
              <a:t>35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67DB1-EEF7-49D9-A9F1-0339992DE7D3}"/>
                  </a:ext>
                </a:extLst>
              </p:cNvPr>
              <p:cNvSpPr>
                <a:spLocks noGrp="1"/>
              </p:cNvSpPr>
              <p:nvPr>
                <p:ph type="body" idx="11"/>
              </p:nvPr>
            </p:nvSpPr>
            <p:spPr/>
            <p:txBody>
              <a:bodyPr anchor="t">
                <a:norm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TCP Tahoe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&amp; </a:t>
                </a:r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TCP Reno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1989) use the same three-step algorithm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Take a good guess about the bottleneck bandwidth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Conservatively increase your sending rate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Backoff in case of loss and let others use the network too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67DB1-EEF7-49D9-A9F1-0339992DE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1"/>
              </p:nvPr>
            </p:nvSpPr>
            <p:spPr>
              <a:blipFill>
                <a:blip r:embed="rId2"/>
                <a:stretch>
                  <a:fillRect l="-419" t="-6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6104E98-5736-46CF-9423-769DAADD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TCP CC schemes were born more than 30 years ago</a:t>
            </a:r>
            <a:endParaRPr lang="en-US" sz="53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8EFC1-CFEF-95F2-498A-4894B84A2E0C}"/>
              </a:ext>
            </a:extLst>
          </p:cNvPr>
          <p:cNvSpPr txBox="1"/>
          <p:nvPr/>
        </p:nvSpPr>
        <p:spPr>
          <a:xfrm>
            <a:off x="6250835" y="7948766"/>
            <a:ext cx="3486149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Van Jacobson</a:t>
            </a:r>
          </a:p>
        </p:txBody>
      </p:sp>
      <p:pic>
        <p:nvPicPr>
          <p:cNvPr id="11" name="Picture 10" descr="A person holding a plant&#10;&#10;Description automatically generated with low confidence">
            <a:extLst>
              <a:ext uri="{FF2B5EF4-FFF2-40B4-BE49-F238E27FC236}">
                <a16:creationId xmlns:a16="http://schemas.microsoft.com/office/drawing/2014/main" id="{474EE764-C1AF-4449-9E15-43662CCE8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r="21704"/>
          <a:stretch/>
        </p:blipFill>
        <p:spPr>
          <a:xfrm>
            <a:off x="6245107" y="5177971"/>
            <a:ext cx="3497607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888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19A49D-44C6-0A25-704D-9FE8FD736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B242B-958C-769A-A0CB-679C5E07514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/>
              <a:t>Step 1) </a:t>
            </a:r>
            <a:r>
              <a:rPr lang="en-US" b="1" dirty="0"/>
              <a:t>Slow Start</a:t>
            </a:r>
            <a:r>
              <a:rPr lang="en-US" dirty="0"/>
              <a:t>: take a good guess</a:t>
            </a:r>
          </a:p>
          <a:p>
            <a:pPr lvl="1"/>
            <a:r>
              <a:rPr lang="en-US" dirty="0"/>
              <a:t>Each RTT, Double your </a:t>
            </a:r>
            <a:r>
              <a:rPr lang="en-US" dirty="0" err="1"/>
              <a:t>cwnd</a:t>
            </a:r>
            <a:r>
              <a:rPr lang="en-US" dirty="0"/>
              <a:t>, until you detect loss of packets</a:t>
            </a:r>
          </a:p>
          <a:p>
            <a:pPr marL="7620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2) </a:t>
            </a:r>
            <a:r>
              <a:rPr lang="en-US" b="1" dirty="0"/>
              <a:t>Congestion Avoidance</a:t>
            </a:r>
            <a:r>
              <a:rPr lang="en-US" dirty="0"/>
              <a:t>: see if bandwidth is changed (but cautiously)</a:t>
            </a:r>
          </a:p>
          <a:p>
            <a:pPr lvl="1"/>
            <a:r>
              <a:rPr lang="en-US" dirty="0"/>
              <a:t>Each RTT, Increase your </a:t>
            </a:r>
            <a:r>
              <a:rPr lang="en-US" dirty="0" err="1"/>
              <a:t>cwnd</a:t>
            </a:r>
            <a:r>
              <a:rPr lang="en-US" dirty="0"/>
              <a:t> by only one packet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Step 3) </a:t>
            </a:r>
            <a:r>
              <a:rPr lang="en-US" b="1" dirty="0"/>
              <a:t>Loss Detection</a:t>
            </a:r>
            <a:r>
              <a:rPr lang="en-US" dirty="0"/>
              <a:t>: be a good citizen and backoff!</a:t>
            </a:r>
          </a:p>
          <a:p>
            <a:pPr lvl="1"/>
            <a:r>
              <a:rPr lang="en-US" dirty="0"/>
              <a:t>E.g., If you detect packet loss, divide your 1</a:t>
            </a:r>
            <a:r>
              <a:rPr lang="en-US" baseline="30000" dirty="0"/>
              <a:t>st</a:t>
            </a:r>
            <a:r>
              <a:rPr lang="en-US" dirty="0"/>
              <a:t> guess by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96C82E-F11E-38B1-B3BC-22F0AA1C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more technical terms . . 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76098E-CD9D-3C2E-133C-56A73F5D1EC0}"/>
              </a:ext>
            </a:extLst>
          </p:cNvPr>
          <p:cNvSpPr/>
          <p:nvPr/>
        </p:nvSpPr>
        <p:spPr>
          <a:xfrm>
            <a:off x="718456" y="6851253"/>
            <a:ext cx="14572599" cy="1849552"/>
          </a:xfrm>
          <a:prstGeom prst="roundRect">
            <a:avLst>
              <a:gd name="adj" fmla="val 3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800" b="1" kern="1200" dirty="0">
                <a:solidFill>
                  <a:prstClr val="white"/>
                </a:solidFill>
                <a:latin typeface="Calibri" panose="020F0502020204030204"/>
              </a:rPr>
              <a:t>AIMD: </a:t>
            </a:r>
          </a:p>
          <a:p>
            <a:pPr defTabSz="1219170" rtl="0"/>
            <a:r>
              <a:rPr lang="en-US" sz="4800" kern="1200" dirty="0">
                <a:solidFill>
                  <a:prstClr val="white"/>
                </a:solidFill>
                <a:latin typeface="Calibri" panose="020F0502020204030204"/>
              </a:rPr>
              <a:t>Additive Increase Multiplicative Decrease</a:t>
            </a:r>
          </a:p>
        </p:txBody>
      </p:sp>
    </p:spTree>
    <p:extLst>
      <p:ext uri="{BB962C8B-B14F-4D97-AF65-F5344CB8AC3E}">
        <p14:creationId xmlns:p14="http://schemas.microsoft.com/office/powerpoint/2010/main" val="2366629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0649E-856B-4A94-9903-48005779E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5C0D1778-0DB9-41AD-A84A-E79817C95BD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rtl="0"/>
              <a:t>37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63099-76B4-453A-B136-97B1FE28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classic set of solutions {Reno, Tahoe, New Reno, etc.}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68E113-FA53-4D73-BC56-220206534A89}"/>
              </a:ext>
            </a:extLst>
          </p:cNvPr>
          <p:cNvCxnSpPr/>
          <p:nvPr/>
        </p:nvCxnSpPr>
        <p:spPr>
          <a:xfrm>
            <a:off x="1686560" y="7680960"/>
            <a:ext cx="1223264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42F344-B123-4D39-968A-3BB77CAD54B7}"/>
              </a:ext>
            </a:extLst>
          </p:cNvPr>
          <p:cNvCxnSpPr>
            <a:cxnSpLocks/>
          </p:cNvCxnSpPr>
          <p:nvPr/>
        </p:nvCxnSpPr>
        <p:spPr>
          <a:xfrm flipV="1">
            <a:off x="1889760" y="2580640"/>
            <a:ext cx="0" cy="530352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932A356-DC32-4F21-8F8C-46478C2F69FA}"/>
                  </a:ext>
                </a:extLst>
              </p14:cNvPr>
              <p14:cNvContentPartPr/>
              <p14:nvPr/>
            </p14:nvContentPartPr>
            <p14:xfrm>
              <a:off x="3902780" y="3825384"/>
              <a:ext cx="10191360" cy="1129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932A356-DC32-4F21-8F8C-46478C2F69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781" y="3717361"/>
                <a:ext cx="10298997" cy="1345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1C5A8A9-1A11-44DC-AC01-00FEAF779826}"/>
                  </a:ext>
                </a:extLst>
              </p14:cNvPr>
              <p14:cNvContentPartPr/>
              <p14:nvPr/>
            </p14:nvContentPartPr>
            <p14:xfrm>
              <a:off x="1480220" y="3106820"/>
              <a:ext cx="12613920" cy="4567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1C5A8A9-1A11-44DC-AC01-00FEAF7798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2219" y="3088820"/>
                <a:ext cx="12649562" cy="4594320"/>
              </a:xfrm>
              <a:prstGeom prst="rect">
                <a:avLst/>
              </a:prstGeom>
            </p:spPr>
          </p:pic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976B7544-4F33-4954-8123-6D7451984FE0}"/>
              </a:ext>
            </a:extLst>
          </p:cNvPr>
          <p:cNvSpPr txBox="1"/>
          <p:nvPr/>
        </p:nvSpPr>
        <p:spPr>
          <a:xfrm>
            <a:off x="12371614" y="7747369"/>
            <a:ext cx="128592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9170" rtl="0"/>
            <a:r>
              <a:rPr lang="en-US" sz="4267" kern="1200" dirty="0">
                <a:solidFill>
                  <a:prstClr val="black"/>
                </a:solidFill>
                <a:latin typeface="Calibri" panose="020F0502020204030204"/>
              </a:rPr>
              <a:t>Time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3449B7D-DB27-42B0-9984-CA9C05ACC65A}"/>
              </a:ext>
            </a:extLst>
          </p:cNvPr>
          <p:cNvSpPr txBox="1"/>
          <p:nvPr/>
        </p:nvSpPr>
        <p:spPr>
          <a:xfrm rot="16200000">
            <a:off x="511280" y="2717071"/>
            <a:ext cx="144142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9170" rtl="0"/>
            <a:r>
              <a:rPr lang="en-US" sz="4267" kern="1200" dirty="0" err="1">
                <a:solidFill>
                  <a:prstClr val="black"/>
                </a:solidFill>
                <a:latin typeface="Calibri" panose="020F0502020204030204"/>
              </a:rPr>
              <a:t>Cwnd</a:t>
            </a:r>
            <a:endParaRPr lang="en-US" sz="4267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95D4CAA-93ED-45D5-9A69-0A3F07965187}"/>
              </a:ext>
            </a:extLst>
          </p:cNvPr>
          <p:cNvSpPr/>
          <p:nvPr/>
        </p:nvSpPr>
        <p:spPr>
          <a:xfrm>
            <a:off x="3726874" y="4336474"/>
            <a:ext cx="498743" cy="5126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F4B6F3E-AB5B-4BE7-8237-99D29E24D75C}"/>
              </a:ext>
            </a:extLst>
          </p:cNvPr>
          <p:cNvSpPr/>
          <p:nvPr/>
        </p:nvSpPr>
        <p:spPr>
          <a:xfrm>
            <a:off x="6437971" y="3040413"/>
            <a:ext cx="498743" cy="5126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F3B10A6-8764-4186-BA9A-F55A8F30A7F1}"/>
              </a:ext>
            </a:extLst>
          </p:cNvPr>
          <p:cNvSpPr/>
          <p:nvPr/>
        </p:nvSpPr>
        <p:spPr>
          <a:xfrm>
            <a:off x="6936714" y="5434092"/>
            <a:ext cx="498743" cy="512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A802BF5-8F1E-4295-B11E-5E5359A13629}"/>
              </a:ext>
            </a:extLst>
          </p:cNvPr>
          <p:cNvSpPr/>
          <p:nvPr/>
        </p:nvSpPr>
        <p:spPr>
          <a:xfrm>
            <a:off x="10053783" y="3553030"/>
            <a:ext cx="498743" cy="5126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606A9F83-A6A2-456A-8519-060506969B42}"/>
              </a:ext>
            </a:extLst>
          </p:cNvPr>
          <p:cNvSpPr/>
          <p:nvPr/>
        </p:nvSpPr>
        <p:spPr>
          <a:xfrm>
            <a:off x="10871201" y="5800437"/>
            <a:ext cx="498743" cy="512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817EBD0-72B1-4E57-993F-FA69EE1F438F}"/>
              </a:ext>
            </a:extLst>
          </p:cNvPr>
          <p:cNvSpPr/>
          <p:nvPr/>
        </p:nvSpPr>
        <p:spPr>
          <a:xfrm>
            <a:off x="13895187" y="3292102"/>
            <a:ext cx="498743" cy="5126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4B9E8C6-424E-4A7A-A00B-8A3558D601C2}"/>
              </a:ext>
            </a:extLst>
          </p:cNvPr>
          <p:cNvSpPr/>
          <p:nvPr/>
        </p:nvSpPr>
        <p:spPr>
          <a:xfrm>
            <a:off x="1991362" y="5795816"/>
            <a:ext cx="1324495" cy="8697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303C753-3CDD-4CA6-A209-607912E72E34}"/>
              </a:ext>
            </a:extLst>
          </p:cNvPr>
          <p:cNvSpPr/>
          <p:nvPr/>
        </p:nvSpPr>
        <p:spPr>
          <a:xfrm>
            <a:off x="4286897" y="3023796"/>
            <a:ext cx="1324495" cy="8697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8095B64-AFF5-4D8E-BFBE-84AD1506C544}"/>
              </a:ext>
            </a:extLst>
          </p:cNvPr>
          <p:cNvSpPr/>
          <p:nvPr/>
        </p:nvSpPr>
        <p:spPr>
          <a:xfrm>
            <a:off x="6916456" y="3734337"/>
            <a:ext cx="1324495" cy="86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4C210C-290B-0768-FFB6-2E0848A87E1C}"/>
              </a:ext>
            </a:extLst>
          </p:cNvPr>
          <p:cNvSpPr/>
          <p:nvPr/>
        </p:nvSpPr>
        <p:spPr>
          <a:xfrm>
            <a:off x="8719673" y="4639237"/>
            <a:ext cx="1324495" cy="8697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9411AA-AC5D-F55E-9F01-6119C7362C3C}"/>
              </a:ext>
            </a:extLst>
          </p:cNvPr>
          <p:cNvSpPr/>
          <p:nvPr/>
        </p:nvSpPr>
        <p:spPr>
          <a:xfrm>
            <a:off x="10592379" y="4127862"/>
            <a:ext cx="1324495" cy="869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4F6B6A-E719-06B9-C4D9-53B2FFAC18E6}"/>
              </a:ext>
            </a:extLst>
          </p:cNvPr>
          <p:cNvSpPr/>
          <p:nvPr/>
        </p:nvSpPr>
        <p:spPr>
          <a:xfrm>
            <a:off x="12749506" y="4646327"/>
            <a:ext cx="1324495" cy="8697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rtl="0"/>
            <a:r>
              <a:rPr lang="en-US" sz="4267" kern="120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44343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EBFA4F-2E20-D46F-8274-33F779C7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More Details . . 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B30B7F-63C0-B272-7587-EB099D0C8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8AED4F-B08B-4DFF-609E-164A2C36805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291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Duplicate ACKs: isolated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 getting ACKs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Timeout: much more serious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enough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dupacks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have suffered several losses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adjust rate differently for each case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Duplicate ACK: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cwnd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cwnd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/2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Timeout: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cwnd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Losses Are the Same</a:t>
            </a:r>
          </a:p>
        </p:txBody>
      </p:sp>
    </p:spTree>
    <p:extLst>
      <p:ext uri="{BB962C8B-B14F-4D97-AF65-F5344CB8AC3E}">
        <p14:creationId xmlns:p14="http://schemas.microsoft.com/office/powerpoint/2010/main" val="9391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04E616-840C-2B4C-B7B1-97200A5E1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7C8B3-51A0-BD10-BE3E-89C6ADC3FC8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6848061"/>
            <a:ext cx="13081000" cy="2294835"/>
          </a:xfrm>
        </p:spPr>
        <p:txBody>
          <a:bodyPr anchor="t"/>
          <a:lstStyle/>
          <a:p>
            <a:r>
              <a:rPr lang="en-US" dirty="0"/>
              <a:t>Midterm:</a:t>
            </a:r>
          </a:p>
          <a:p>
            <a:pPr lvl="1"/>
            <a:r>
              <a:rPr lang="en-US" dirty="0"/>
              <a:t>About 10% of students were absent due to diff. issues (sickness, etc.)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58798D-4B8E-2A06-2EE2-D0F402C1D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403144"/>
              </p:ext>
            </p:extLst>
          </p:nvPr>
        </p:nvGraphicFramePr>
        <p:xfrm>
          <a:off x="2709333" y="-531315"/>
          <a:ext cx="10837333" cy="722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703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Slow Start in Action</a:t>
            </a:r>
          </a:p>
        </p:txBody>
      </p:sp>
      <p:sp>
        <p:nvSpPr>
          <p:cNvPr id="992262" name="Line 6"/>
          <p:cNvSpPr>
            <a:spLocks noChangeShapeType="1"/>
          </p:cNvSpPr>
          <p:nvPr/>
        </p:nvSpPr>
        <p:spPr bwMode="auto">
          <a:xfrm>
            <a:off x="4165600" y="5626100"/>
            <a:ext cx="1117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92264" name="Line 8"/>
          <p:cNvSpPr>
            <a:spLocks noChangeShapeType="1"/>
          </p:cNvSpPr>
          <p:nvPr/>
        </p:nvSpPr>
        <p:spPr bwMode="auto">
          <a:xfrm>
            <a:off x="6604000" y="5626100"/>
            <a:ext cx="1117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92266" name="Line 10"/>
          <p:cNvSpPr>
            <a:spLocks noChangeShapeType="1"/>
          </p:cNvSpPr>
          <p:nvPr/>
        </p:nvSpPr>
        <p:spPr bwMode="auto">
          <a:xfrm>
            <a:off x="7010400" y="5626100"/>
            <a:ext cx="1117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92274" name="Rectangle 18"/>
          <p:cNvSpPr>
            <a:spLocks noChangeArrowheads="1"/>
          </p:cNvSpPr>
          <p:nvPr/>
        </p:nvSpPr>
        <p:spPr bwMode="auto">
          <a:xfrm>
            <a:off x="4165600" y="5321300"/>
            <a:ext cx="406400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>
            <a:off x="4470400" y="53213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92276" name="Rectangle 20"/>
          <p:cNvSpPr>
            <a:spLocks noChangeArrowheads="1"/>
          </p:cNvSpPr>
          <p:nvPr/>
        </p:nvSpPr>
        <p:spPr bwMode="auto">
          <a:xfrm>
            <a:off x="6604000" y="5321300"/>
            <a:ext cx="406400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>
            <a:off x="6908800" y="5323418"/>
            <a:ext cx="0" cy="2053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92278" name="Rectangle 22"/>
          <p:cNvSpPr>
            <a:spLocks noChangeArrowheads="1"/>
          </p:cNvSpPr>
          <p:nvPr/>
        </p:nvSpPr>
        <p:spPr bwMode="auto">
          <a:xfrm>
            <a:off x="7112000" y="5321300"/>
            <a:ext cx="406400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7416800" y="53213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92298" name="Text Box 42"/>
          <p:cNvSpPr txBox="1">
            <a:spLocks noChangeArrowheads="1"/>
          </p:cNvSpPr>
          <p:nvPr/>
        </p:nvSpPr>
        <p:spPr bwMode="auto">
          <a:xfrm>
            <a:off x="4267200" y="6525684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0" kern="1200">
                <a:solidFill>
                  <a:srgbClr val="000000"/>
                </a:solidFill>
                <a:latin typeface="Comic Sans MS" charset="0"/>
              </a:rPr>
              <a:t>D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5283200" y="5626100"/>
            <a:ext cx="1320800" cy="2438400"/>
            <a:chOff x="1536" y="2448"/>
            <a:chExt cx="624" cy="1152"/>
          </a:xfrm>
        </p:grpSpPr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 flipV="1">
              <a:off x="1536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73" name="Text Box 43"/>
            <p:cNvSpPr txBox="1">
              <a:spLocks noChangeArrowheads="1"/>
            </p:cNvSpPr>
            <p:nvPr/>
          </p:nvSpPr>
          <p:spPr bwMode="auto">
            <a:xfrm>
              <a:off x="1664" y="2880"/>
              <a:ext cx="18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A</a:t>
              </a:r>
            </a:p>
          </p:txBody>
        </p:sp>
      </p:grpSp>
      <p:sp>
        <p:nvSpPr>
          <p:cNvPr id="992300" name="Text Box 44"/>
          <p:cNvSpPr txBox="1">
            <a:spLocks noChangeArrowheads="1"/>
          </p:cNvSpPr>
          <p:nvPr/>
        </p:nvSpPr>
        <p:spPr bwMode="auto">
          <a:xfrm>
            <a:off x="6705600" y="6438900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0" kern="1200">
                <a:solidFill>
                  <a:srgbClr val="000000"/>
                </a:solidFill>
                <a:latin typeface="Comic Sans MS" charset="0"/>
              </a:rPr>
              <a:t>D</a:t>
            </a:r>
          </a:p>
        </p:txBody>
      </p:sp>
      <p:sp>
        <p:nvSpPr>
          <p:cNvPr id="992301" name="Text Box 45"/>
          <p:cNvSpPr txBox="1">
            <a:spLocks noChangeArrowheads="1"/>
          </p:cNvSpPr>
          <p:nvPr/>
        </p:nvSpPr>
        <p:spPr bwMode="auto">
          <a:xfrm>
            <a:off x="7078133" y="6438900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0" kern="1200">
                <a:solidFill>
                  <a:srgbClr val="000000"/>
                </a:solidFill>
                <a:latin typeface="Comic Sans MS" charset="0"/>
              </a:rPr>
              <a:t>D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7721600" y="5626100"/>
            <a:ext cx="1320800" cy="2438400"/>
            <a:chOff x="2688" y="2448"/>
            <a:chExt cx="624" cy="1152"/>
          </a:xfrm>
        </p:grpSpPr>
        <p:sp>
          <p:nvSpPr>
            <p:cNvPr id="80970" name="Line 9"/>
            <p:cNvSpPr>
              <a:spLocks noChangeShapeType="1"/>
            </p:cNvSpPr>
            <p:nvPr/>
          </p:nvSpPr>
          <p:spPr bwMode="auto">
            <a:xfrm flipV="1">
              <a:off x="2688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71" name="Text Box 46"/>
            <p:cNvSpPr txBox="1">
              <a:spLocks noChangeArrowheads="1"/>
            </p:cNvSpPr>
            <p:nvPr/>
          </p:nvSpPr>
          <p:spPr bwMode="auto">
            <a:xfrm>
              <a:off x="2832" y="2832"/>
              <a:ext cx="18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A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128000" y="5626100"/>
            <a:ext cx="1320800" cy="2438400"/>
            <a:chOff x="2880" y="2448"/>
            <a:chExt cx="624" cy="1152"/>
          </a:xfrm>
        </p:grpSpPr>
        <p:sp>
          <p:nvSpPr>
            <p:cNvPr id="80968" name="Line 11"/>
            <p:cNvSpPr>
              <a:spLocks noChangeShapeType="1"/>
            </p:cNvSpPr>
            <p:nvPr/>
          </p:nvSpPr>
          <p:spPr bwMode="auto">
            <a:xfrm flipV="1">
              <a:off x="2880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69" name="Text Box 47"/>
            <p:cNvSpPr txBox="1">
              <a:spLocks noChangeArrowheads="1"/>
            </p:cNvSpPr>
            <p:nvPr/>
          </p:nvSpPr>
          <p:spPr bwMode="auto">
            <a:xfrm>
              <a:off x="3024" y="2832"/>
              <a:ext cx="18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A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9042400" y="5626100"/>
            <a:ext cx="1524000" cy="2438400"/>
            <a:chOff x="3312" y="2448"/>
            <a:chExt cx="720" cy="1152"/>
          </a:xfrm>
        </p:grpSpPr>
        <p:sp>
          <p:nvSpPr>
            <p:cNvPr id="80964" name="Line 12"/>
            <p:cNvSpPr>
              <a:spLocks noChangeShapeType="1"/>
            </p:cNvSpPr>
            <p:nvPr/>
          </p:nvSpPr>
          <p:spPr bwMode="auto">
            <a:xfrm>
              <a:off x="3312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65" name="Line 14"/>
            <p:cNvSpPr>
              <a:spLocks noChangeShapeType="1"/>
            </p:cNvSpPr>
            <p:nvPr/>
          </p:nvSpPr>
          <p:spPr bwMode="auto">
            <a:xfrm>
              <a:off x="350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66" name="Text Box 48"/>
            <p:cNvSpPr txBox="1">
              <a:spLocks noChangeArrowheads="1"/>
            </p:cNvSpPr>
            <p:nvPr/>
          </p:nvSpPr>
          <p:spPr bwMode="auto">
            <a:xfrm>
              <a:off x="3360" y="2832"/>
              <a:ext cx="1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D</a:t>
              </a:r>
            </a:p>
          </p:txBody>
        </p:sp>
        <p:sp>
          <p:nvSpPr>
            <p:cNvPr id="80967" name="Text Box 49"/>
            <p:cNvSpPr txBox="1">
              <a:spLocks noChangeArrowheads="1"/>
            </p:cNvSpPr>
            <p:nvPr/>
          </p:nvSpPr>
          <p:spPr bwMode="auto">
            <a:xfrm>
              <a:off x="3536" y="2832"/>
              <a:ext cx="1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44800" y="5219702"/>
            <a:ext cx="10160000" cy="3023175"/>
            <a:chOff x="609600" y="3914775"/>
            <a:chExt cx="7620000" cy="2267381"/>
          </a:xfrm>
        </p:grpSpPr>
        <p:sp>
          <p:nvSpPr>
            <p:cNvPr id="80900" name="Line 4"/>
            <p:cNvSpPr>
              <a:spLocks noChangeShapeType="1"/>
            </p:cNvSpPr>
            <p:nvPr/>
          </p:nvSpPr>
          <p:spPr bwMode="auto">
            <a:xfrm>
              <a:off x="1371600" y="4219575"/>
              <a:ext cx="68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1295400" y="6048375"/>
              <a:ext cx="693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18" name="Text Box 54"/>
            <p:cNvSpPr txBox="1">
              <a:spLocks noChangeArrowheads="1"/>
            </p:cNvSpPr>
            <p:nvPr/>
          </p:nvSpPr>
          <p:spPr bwMode="auto">
            <a:xfrm>
              <a:off x="609600" y="3914775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0" kern="1200">
                  <a:solidFill>
                    <a:srgbClr val="000000"/>
                  </a:solidFill>
                  <a:latin typeface="Comic Sans MS" charset="0"/>
                </a:rPr>
                <a:t>Src</a:t>
              </a:r>
            </a:p>
          </p:txBody>
        </p:sp>
        <p:sp>
          <p:nvSpPr>
            <p:cNvPr id="80919" name="Text Box 55"/>
            <p:cNvSpPr txBox="1">
              <a:spLocks noChangeArrowheads="1"/>
            </p:cNvSpPr>
            <p:nvPr/>
          </p:nvSpPr>
          <p:spPr bwMode="auto">
            <a:xfrm>
              <a:off x="609600" y="5743575"/>
              <a:ext cx="824986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0" kern="1200">
                  <a:solidFill>
                    <a:srgbClr val="000000"/>
                  </a:solidFill>
                  <a:latin typeface="Comic Sans MS" charset="0"/>
                </a:rPr>
                <a:t>Dest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9956800" y="5626100"/>
            <a:ext cx="1625600" cy="2438400"/>
            <a:chOff x="3744" y="2448"/>
            <a:chExt cx="768" cy="1152"/>
          </a:xfrm>
        </p:grpSpPr>
        <p:sp>
          <p:nvSpPr>
            <p:cNvPr id="80960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61" name="Text Box 52"/>
            <p:cNvSpPr txBox="1">
              <a:spLocks noChangeArrowheads="1"/>
            </p:cNvSpPr>
            <p:nvPr/>
          </p:nvSpPr>
          <p:spPr bwMode="auto">
            <a:xfrm>
              <a:off x="3776" y="2832"/>
              <a:ext cx="1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D</a:t>
              </a:r>
            </a:p>
          </p:txBody>
        </p:sp>
        <p:sp>
          <p:nvSpPr>
            <p:cNvPr id="80962" name="Line 56"/>
            <p:cNvSpPr>
              <a:spLocks noChangeShapeType="1"/>
            </p:cNvSpPr>
            <p:nvPr/>
          </p:nvSpPr>
          <p:spPr bwMode="auto">
            <a:xfrm>
              <a:off x="398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63" name="Text Box 57"/>
            <p:cNvSpPr txBox="1">
              <a:spLocks noChangeArrowheads="1"/>
            </p:cNvSpPr>
            <p:nvPr/>
          </p:nvSpPr>
          <p:spPr bwMode="auto">
            <a:xfrm>
              <a:off x="4016" y="2812"/>
              <a:ext cx="1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D</a:t>
              </a:r>
            </a:p>
          </p:txBody>
        </p:sp>
      </p:grpSp>
      <p:sp>
        <p:nvSpPr>
          <p:cNvPr id="992318" name="Text Box 62"/>
          <p:cNvSpPr txBox="1">
            <a:spLocks noChangeArrowheads="1"/>
          </p:cNvSpPr>
          <p:nvPr/>
        </p:nvSpPr>
        <p:spPr bwMode="auto">
          <a:xfrm>
            <a:off x="4165600" y="4876800"/>
            <a:ext cx="33855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992319" name="Text Box 63"/>
          <p:cNvSpPr txBox="1">
            <a:spLocks noChangeArrowheads="1"/>
          </p:cNvSpPr>
          <p:nvPr/>
        </p:nvSpPr>
        <p:spPr bwMode="auto">
          <a:xfrm>
            <a:off x="6908800" y="4893733"/>
            <a:ext cx="39305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9652000" y="4910671"/>
            <a:ext cx="1320800" cy="613834"/>
            <a:chOff x="3600" y="2110"/>
            <a:chExt cx="624" cy="290"/>
          </a:xfrm>
        </p:grpSpPr>
        <p:sp>
          <p:nvSpPr>
            <p:cNvPr id="80955" name="Rectangle 32"/>
            <p:cNvSpPr>
              <a:spLocks noChangeArrowheads="1"/>
            </p:cNvSpPr>
            <p:nvPr/>
          </p:nvSpPr>
          <p:spPr bwMode="auto">
            <a:xfrm>
              <a:off x="379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56" name="Line 33"/>
            <p:cNvSpPr>
              <a:spLocks noChangeShapeType="1"/>
            </p:cNvSpPr>
            <p:nvPr/>
          </p:nvSpPr>
          <p:spPr bwMode="auto">
            <a:xfrm>
              <a:off x="39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57" name="Rectangle 58"/>
            <p:cNvSpPr>
              <a:spLocks noChangeArrowheads="1"/>
            </p:cNvSpPr>
            <p:nvPr/>
          </p:nvSpPr>
          <p:spPr bwMode="auto">
            <a:xfrm>
              <a:off x="403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58" name="Line 59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59" name="Text Box 64"/>
            <p:cNvSpPr txBox="1">
              <a:spLocks noChangeArrowheads="1"/>
            </p:cNvSpPr>
            <p:nvPr/>
          </p:nvSpPr>
          <p:spPr bwMode="auto">
            <a:xfrm>
              <a:off x="3600" y="2110"/>
              <a:ext cx="18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0" kern="1200">
                  <a:solidFill>
                    <a:srgbClr val="000099"/>
                  </a:solidFill>
                  <a:latin typeface="Comic Sans MS" charset="0"/>
                </a:rPr>
                <a:t>4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9042400" y="4904318"/>
            <a:ext cx="914400" cy="620183"/>
            <a:chOff x="3312" y="2107"/>
            <a:chExt cx="432" cy="293"/>
          </a:xfrm>
        </p:grpSpPr>
        <p:sp>
          <p:nvSpPr>
            <p:cNvPr id="80949" name="Rectangle 26"/>
            <p:cNvSpPr>
              <a:spLocks noChangeArrowheads="1"/>
            </p:cNvSpPr>
            <p:nvPr/>
          </p:nvSpPr>
          <p:spPr bwMode="auto">
            <a:xfrm>
              <a:off x="35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50" name="Line 27"/>
            <p:cNvSpPr>
              <a:spLocks noChangeShapeType="1"/>
            </p:cNvSpPr>
            <p:nvPr/>
          </p:nvSpPr>
          <p:spPr bwMode="auto">
            <a:xfrm>
              <a:off x="36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grpSp>
          <p:nvGrpSpPr>
            <p:cNvPr id="80951" name="Group 69"/>
            <p:cNvGrpSpPr>
              <a:grpSpLocks/>
            </p:cNvGrpSpPr>
            <p:nvPr/>
          </p:nvGrpSpPr>
          <p:grpSpPr bwMode="auto">
            <a:xfrm>
              <a:off x="3312" y="2107"/>
              <a:ext cx="234" cy="293"/>
              <a:chOff x="3312" y="2107"/>
              <a:chExt cx="234" cy="293"/>
            </a:xfrm>
          </p:grpSpPr>
          <p:sp>
            <p:nvSpPr>
              <p:cNvPr id="80952" name="Rectangle 24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9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67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</a:endParaRPr>
              </a:p>
            </p:txBody>
          </p:sp>
          <p:sp>
            <p:nvSpPr>
              <p:cNvPr id="80953" name="Line 25"/>
              <p:cNvSpPr>
                <a:spLocks noChangeShapeType="1"/>
              </p:cNvSpPr>
              <p:nvPr/>
            </p:nvSpPr>
            <p:spPr bwMode="auto">
              <a:xfrm flipH="1">
                <a:off x="3456" y="23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67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</a:endParaRPr>
              </a:p>
            </p:txBody>
          </p:sp>
          <p:sp>
            <p:nvSpPr>
              <p:cNvPr id="80954" name="Text Box 66"/>
              <p:cNvSpPr txBox="1">
                <a:spLocks noChangeArrowheads="1"/>
              </p:cNvSpPr>
              <p:nvPr/>
            </p:nvSpPr>
            <p:spPr bwMode="auto">
              <a:xfrm>
                <a:off x="3360" y="2107"/>
                <a:ext cx="186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67" b="0" kern="1200">
                    <a:solidFill>
                      <a:srgbClr val="000099"/>
                    </a:solidFill>
                    <a:latin typeface="Comic Sans MS" charset="0"/>
                  </a:rPr>
                  <a:t>3</a:t>
                </a:r>
              </a:p>
            </p:txBody>
          </p:sp>
        </p:grpSp>
      </p:grpSp>
      <p:sp>
        <p:nvSpPr>
          <p:cNvPr id="992331" name="Oval 75"/>
          <p:cNvSpPr>
            <a:spLocks noChangeArrowheads="1"/>
          </p:cNvSpPr>
          <p:nvPr/>
        </p:nvSpPr>
        <p:spPr bwMode="auto">
          <a:xfrm>
            <a:off x="7010400" y="5219700"/>
            <a:ext cx="3048000" cy="508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0160001" y="4914900"/>
            <a:ext cx="3251200" cy="3149600"/>
            <a:chOff x="3840" y="2112"/>
            <a:chExt cx="1536" cy="1488"/>
          </a:xfrm>
        </p:grpSpPr>
        <p:sp>
          <p:nvSpPr>
            <p:cNvPr id="80928" name="Line 77"/>
            <p:cNvSpPr>
              <a:spLocks noChangeShapeType="1"/>
            </p:cNvSpPr>
            <p:nvPr/>
          </p:nvSpPr>
          <p:spPr bwMode="auto">
            <a:xfrm flipV="1">
              <a:off x="3840" y="2450"/>
              <a:ext cx="623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29" name="Line 78"/>
            <p:cNvSpPr>
              <a:spLocks noChangeShapeType="1"/>
            </p:cNvSpPr>
            <p:nvPr/>
          </p:nvSpPr>
          <p:spPr bwMode="auto">
            <a:xfrm flipV="1">
              <a:off x="403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30" name="Line 79"/>
            <p:cNvSpPr>
              <a:spLocks noChangeShapeType="1"/>
            </p:cNvSpPr>
            <p:nvPr/>
          </p:nvSpPr>
          <p:spPr bwMode="auto">
            <a:xfrm flipV="1">
              <a:off x="427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31" name="Rectangle 80"/>
            <p:cNvSpPr>
              <a:spLocks noChangeArrowheads="1"/>
            </p:cNvSpPr>
            <p:nvPr/>
          </p:nvSpPr>
          <p:spPr bwMode="auto">
            <a:xfrm>
              <a:off x="446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32" name="Line 81"/>
            <p:cNvSpPr>
              <a:spLocks noChangeShapeType="1"/>
            </p:cNvSpPr>
            <p:nvPr/>
          </p:nvSpPr>
          <p:spPr bwMode="auto">
            <a:xfrm>
              <a:off x="4608" y="2305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33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34" name="Line 83"/>
            <p:cNvSpPr>
              <a:spLocks noChangeShapeType="1"/>
            </p:cNvSpPr>
            <p:nvPr/>
          </p:nvSpPr>
          <p:spPr bwMode="auto">
            <a:xfrm>
              <a:off x="4848" y="2305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35" name="Rectangle 84"/>
            <p:cNvSpPr>
              <a:spLocks noChangeArrowheads="1"/>
            </p:cNvSpPr>
            <p:nvPr/>
          </p:nvSpPr>
          <p:spPr bwMode="auto">
            <a:xfrm>
              <a:off x="494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36" name="Line 85"/>
            <p:cNvSpPr>
              <a:spLocks noChangeShapeType="1"/>
            </p:cNvSpPr>
            <p:nvPr/>
          </p:nvSpPr>
          <p:spPr bwMode="auto">
            <a:xfrm>
              <a:off x="50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37" name="Rectangle 86"/>
            <p:cNvSpPr>
              <a:spLocks noChangeArrowheads="1"/>
            </p:cNvSpPr>
            <p:nvPr/>
          </p:nvSpPr>
          <p:spPr bwMode="auto">
            <a:xfrm>
              <a:off x="518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38" name="Line 87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39" name="Line 88"/>
            <p:cNvSpPr>
              <a:spLocks noChangeShapeType="1"/>
            </p:cNvSpPr>
            <p:nvPr/>
          </p:nvSpPr>
          <p:spPr bwMode="auto">
            <a:xfrm>
              <a:off x="4464" y="2496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40" name="Line 89"/>
            <p:cNvSpPr>
              <a:spLocks noChangeShapeType="1"/>
            </p:cNvSpPr>
            <p:nvPr/>
          </p:nvSpPr>
          <p:spPr bwMode="auto">
            <a:xfrm>
              <a:off x="465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41" name="Line 90"/>
            <p:cNvSpPr>
              <a:spLocks noChangeShapeType="1"/>
            </p:cNvSpPr>
            <p:nvPr/>
          </p:nvSpPr>
          <p:spPr bwMode="auto">
            <a:xfrm>
              <a:off x="489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42" name="Line 91"/>
            <p:cNvSpPr>
              <a:spLocks noChangeShapeType="1"/>
            </p:cNvSpPr>
            <p:nvPr/>
          </p:nvSpPr>
          <p:spPr bwMode="auto">
            <a:xfrm>
              <a:off x="5088" y="2448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43" name="Text Box 92"/>
            <p:cNvSpPr txBox="1">
              <a:spLocks noChangeArrowheads="1"/>
            </p:cNvSpPr>
            <p:nvPr/>
          </p:nvSpPr>
          <p:spPr bwMode="auto">
            <a:xfrm>
              <a:off x="3840" y="3100"/>
              <a:ext cx="18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A</a:t>
              </a:r>
            </a:p>
          </p:txBody>
        </p:sp>
        <p:sp>
          <p:nvSpPr>
            <p:cNvPr id="80944" name="Text Box 93"/>
            <p:cNvSpPr txBox="1">
              <a:spLocks noChangeArrowheads="1"/>
            </p:cNvSpPr>
            <p:nvPr/>
          </p:nvSpPr>
          <p:spPr bwMode="auto">
            <a:xfrm>
              <a:off x="4062" y="3100"/>
              <a:ext cx="18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A</a:t>
              </a:r>
            </a:p>
          </p:txBody>
        </p:sp>
        <p:sp>
          <p:nvSpPr>
            <p:cNvPr id="80945" name="Text Box 94"/>
            <p:cNvSpPr txBox="1">
              <a:spLocks noChangeArrowheads="1"/>
            </p:cNvSpPr>
            <p:nvPr/>
          </p:nvSpPr>
          <p:spPr bwMode="auto">
            <a:xfrm>
              <a:off x="4320" y="3100"/>
              <a:ext cx="18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A</a:t>
              </a:r>
            </a:p>
          </p:txBody>
        </p:sp>
        <p:sp>
          <p:nvSpPr>
            <p:cNvPr id="80946" name="Line 95"/>
            <p:cNvSpPr>
              <a:spLocks noChangeShapeType="1"/>
            </p:cNvSpPr>
            <p:nvPr/>
          </p:nvSpPr>
          <p:spPr bwMode="auto">
            <a:xfrm flipV="1">
              <a:off x="451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0947" name="Text Box 96"/>
            <p:cNvSpPr txBox="1">
              <a:spLocks noChangeArrowheads="1"/>
            </p:cNvSpPr>
            <p:nvPr/>
          </p:nvSpPr>
          <p:spPr bwMode="auto">
            <a:xfrm>
              <a:off x="4560" y="3100"/>
              <a:ext cx="18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0" kern="1200">
                  <a:solidFill>
                    <a:srgbClr val="000000"/>
                  </a:solidFill>
                  <a:latin typeface="Comic Sans MS" charset="0"/>
                </a:rPr>
                <a:t>A</a:t>
              </a:r>
            </a:p>
          </p:txBody>
        </p:sp>
        <p:sp>
          <p:nvSpPr>
            <p:cNvPr id="80948" name="Text Box 97"/>
            <p:cNvSpPr txBox="1">
              <a:spLocks noChangeArrowheads="1"/>
            </p:cNvSpPr>
            <p:nvPr/>
          </p:nvSpPr>
          <p:spPr bwMode="auto">
            <a:xfrm>
              <a:off x="5184" y="2112"/>
              <a:ext cx="18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0" kern="1200" dirty="0">
                  <a:solidFill>
                    <a:srgbClr val="000099"/>
                  </a:solidFill>
                  <a:latin typeface="Comic Sans MS" charset="0"/>
                </a:rPr>
                <a:t>8</a:t>
              </a:r>
            </a:p>
          </p:txBody>
        </p:sp>
      </p:grpSp>
      <p:sp>
        <p:nvSpPr>
          <p:cNvPr id="992354" name="Oval 98"/>
          <p:cNvSpPr>
            <a:spLocks noChangeArrowheads="1"/>
          </p:cNvSpPr>
          <p:nvPr/>
        </p:nvSpPr>
        <p:spPr bwMode="auto">
          <a:xfrm>
            <a:off x="8737600" y="5219700"/>
            <a:ext cx="2540000" cy="508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7DFC3EA9-C307-79E3-3E0D-4E3043226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2229" y="1778409"/>
                <a:ext cx="14369142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marL="609585" indent="-609585" algn="l" defTabSz="1219170" rtl="0" fontAlgn="base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3200" b="0" kern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each RTT: double CWND</a:t>
                </a:r>
              </a:p>
              <a:p>
                <a:pPr marL="609585" indent="-609585" algn="l" defTabSz="1219170" rtl="0" fontAlgn="base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3200" b="0" kern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have a sliding window in practice not a jumping window! </a:t>
                </a:r>
              </a:p>
              <a:p>
                <a:pPr marL="609585" indent="-609585" algn="l" defTabSz="1219170" rtl="0" fontAlgn="base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3200" b="0" kern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So, how to implement this?</a:t>
                </a:r>
              </a:p>
              <a:p>
                <a:pPr marL="1352535" lvl="1" indent="-609585" algn="l" defTabSz="1219170" rtl="0" fontAlgn="base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3200" b="0" kern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each ACK, </a:t>
                </a:r>
                <a:r>
                  <a:rPr lang="en-US" sz="3200" b="0" kern="1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cwnd</a:t>
                </a:r>
                <a:r>
                  <a:rPr lang="en-US" sz="3200" b="0" kern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+= 1</a:t>
                </a:r>
              </a:p>
              <a:p>
                <a:pPr marL="1352535" lvl="1" indent="-609585" algn="l" defTabSz="1219170" rtl="0" fontAlgn="base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3200" b="0" kern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Linear increase per </a:t>
                </a:r>
                <a:r>
                  <a:rPr lang="en-US" sz="3200" b="0" u="sng" kern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ACK</a:t>
                </a:r>
                <a:r>
                  <a:rPr lang="en-US" sz="3200" b="0" kern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3200" b="0" kern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/>
                  </a:rPr>
                  <a:t> exponential increase per </a:t>
                </a:r>
                <a:r>
                  <a:rPr lang="en-US" sz="3200" b="0" u="sng" kern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/>
                  </a:rPr>
                  <a:t>RTT</a:t>
                </a:r>
                <a:endParaRPr lang="en-US" sz="3200" b="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09585" indent="-609585" algn="l" defTabSz="1219170" rtl="0" fontAlgn="base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endParaRPr lang="en-US" sz="3200" b="0" kern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7DFC3EA9-C307-79E3-3E0D-4E304322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2229" y="1778409"/>
                <a:ext cx="14369142" cy="3046988"/>
              </a:xfrm>
              <a:prstGeom prst="rect">
                <a:avLst/>
              </a:prstGeom>
              <a:blipFill>
                <a:blip r:embed="rId3"/>
                <a:stretch>
                  <a:fillRect l="-975" t="-26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24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animBg="1"/>
      <p:bldP spid="992264" grpId="0" animBg="1"/>
      <p:bldP spid="992266" grpId="0" animBg="1"/>
      <p:bldP spid="992274" grpId="0" animBg="1"/>
      <p:bldP spid="992275" grpId="0" animBg="1"/>
      <p:bldP spid="992276" grpId="0" animBg="1"/>
      <p:bldP spid="992277" grpId="0" animBg="1"/>
      <p:bldP spid="992278" grpId="0" animBg="1"/>
      <p:bldP spid="992279" grpId="0" animBg="1"/>
      <p:bldP spid="992298" grpId="0"/>
      <p:bldP spid="992300" grpId="0"/>
      <p:bldP spid="992301" grpId="0"/>
      <p:bldP spid="992318" grpId="0"/>
      <p:bldP spid="992319" grpId="0"/>
      <p:bldP spid="992331" grpId="0" animBg="1"/>
      <p:bldP spid="99235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7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Some rate adjustment options: Every RTT, we can </a:t>
            </a:r>
          </a:p>
          <a:p>
            <a:pPr lvl="1"/>
            <a:r>
              <a:rPr lang="en-US" dirty="0"/>
              <a:t>Multiplicative increase or decrease: CWND</a:t>
            </a:r>
            <a:r>
              <a:rPr lang="en-US" dirty="0">
                <a:sym typeface="Symbol" charset="0"/>
              </a:rPr>
              <a:t> a*CWND</a:t>
            </a:r>
          </a:p>
          <a:p>
            <a:pPr lvl="1"/>
            <a:r>
              <a:rPr lang="en-US" dirty="0">
                <a:sym typeface="Symbol" charset="0"/>
              </a:rPr>
              <a:t>Additive increase or decrease: </a:t>
            </a:r>
            <a:r>
              <a:rPr lang="en-US" dirty="0"/>
              <a:t>CWND</a:t>
            </a:r>
            <a:r>
              <a:rPr lang="en-US" dirty="0">
                <a:sym typeface="Symbol" charset="0"/>
              </a:rPr>
              <a:t> CWND + b</a:t>
            </a:r>
          </a:p>
          <a:p>
            <a:endParaRPr lang="en-US" dirty="0"/>
          </a:p>
          <a:p>
            <a:r>
              <a:rPr lang="en-US" dirty="0"/>
              <a:t>Four alternatives:</a:t>
            </a:r>
          </a:p>
          <a:p>
            <a:pPr lvl="1"/>
            <a:r>
              <a:rPr lang="en-US" dirty="0"/>
              <a:t>AIAD: gentle increase, gentle decrease</a:t>
            </a:r>
          </a:p>
          <a:p>
            <a:pPr lvl="1"/>
            <a:r>
              <a:rPr lang="en-US" dirty="0"/>
              <a:t>AIMD: gentle increase, drastic decrease</a:t>
            </a:r>
          </a:p>
          <a:p>
            <a:pPr lvl="1"/>
            <a:r>
              <a:rPr lang="en-US" dirty="0"/>
              <a:t>MIAD: drastic increase, gentle decrease</a:t>
            </a:r>
          </a:p>
          <a:p>
            <a:pPr lvl="1"/>
            <a:r>
              <a:rPr lang="en-US" dirty="0"/>
              <a:t>MIMD: drastic increase and decrease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ym typeface="Symbol" charset="0"/>
            </a:endParaRPr>
          </a:p>
          <a:p>
            <a:pPr lvl="1"/>
            <a:endParaRPr lang="en-US" dirty="0"/>
          </a:p>
        </p:txBody>
      </p:sp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AIMD?</a:t>
            </a:r>
          </a:p>
        </p:txBody>
      </p:sp>
    </p:spTree>
    <p:extLst>
      <p:ext uri="{BB962C8B-B14F-4D97-AF65-F5344CB8AC3E}">
        <p14:creationId xmlns:p14="http://schemas.microsoft.com/office/powerpoint/2010/main" val="681308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7" name="Rectangle 28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  <a:latin typeface="Arial" charset="0"/>
              </a:rPr>
              <a:t>Two users</a:t>
            </a:r>
          </a:p>
          <a:p>
            <a:pPr lvl="1"/>
            <a:r>
              <a:rPr lang="en-US" sz="2667" dirty="0">
                <a:solidFill>
                  <a:srgbClr val="000090"/>
                </a:solidFill>
                <a:latin typeface="Arial" charset="0"/>
              </a:rPr>
              <a:t>rates x</a:t>
            </a:r>
            <a:r>
              <a:rPr lang="en-US" sz="2667" baseline="-25000" dirty="0">
                <a:solidFill>
                  <a:srgbClr val="000090"/>
                </a:solidFill>
                <a:latin typeface="Arial" charset="0"/>
              </a:rPr>
              <a:t>1</a:t>
            </a:r>
            <a:r>
              <a:rPr lang="en-US" sz="2667" dirty="0">
                <a:solidFill>
                  <a:srgbClr val="000090"/>
                </a:solidFill>
                <a:latin typeface="Arial" charset="0"/>
              </a:rPr>
              <a:t> and x</a:t>
            </a:r>
            <a:r>
              <a:rPr lang="en-US" sz="2667" baseline="-25000" dirty="0">
                <a:solidFill>
                  <a:srgbClr val="000090"/>
                </a:solidFill>
                <a:latin typeface="Arial" charset="0"/>
              </a:rPr>
              <a:t>2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Congestion when </a:t>
            </a:r>
            <a:br>
              <a:rPr lang="en-US" dirty="0">
                <a:solidFill>
                  <a:srgbClr val="FF0000"/>
                </a:solidFill>
                <a:latin typeface="Arial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&gt; 1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Unused capacity when x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&lt; 1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Arial" charset="0"/>
              </a:rPr>
              <a:t>Fair when x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</a:rPr>
              <a:t>1 </a:t>
            </a:r>
            <a:r>
              <a:rPr lang="en-US" dirty="0">
                <a:solidFill>
                  <a:srgbClr val="008000"/>
                </a:solidFill>
                <a:latin typeface="Arial" charset="0"/>
              </a:rPr>
              <a:t>=x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</a:rPr>
              <a:t>2</a:t>
            </a:r>
            <a:endParaRPr lang="en-US" dirty="0">
              <a:solidFill>
                <a:srgbClr val="00800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 Model of Congestion Control</a:t>
            </a: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9234713" y="18288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0869756" y="7823200"/>
            <a:ext cx="2588852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dirty="0">
                <a:solidFill>
                  <a:srgbClr val="000090"/>
                </a:solidFill>
                <a:latin typeface="+mn-lt"/>
              </a:rPr>
              <a:t>User 1’s rate (x</a:t>
            </a:r>
            <a:r>
              <a:rPr lang="en-US" sz="2667" baseline="-25000" dirty="0">
                <a:solidFill>
                  <a:srgbClr val="000090"/>
                </a:solidFill>
                <a:latin typeface="+mn-lt"/>
              </a:rPr>
              <a:t>1</a:t>
            </a:r>
            <a:r>
              <a:rPr lang="en-US" sz="2667" dirty="0">
                <a:solidFill>
                  <a:srgbClr val="000090"/>
                </a:solidFill>
                <a:latin typeface="+mn-lt"/>
              </a:rPr>
              <a:t>)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 rot="-5400000">
            <a:off x="7491557" y="4493205"/>
            <a:ext cx="2588852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dirty="0">
                <a:solidFill>
                  <a:srgbClr val="000090"/>
                </a:solidFill>
                <a:latin typeface="+mn-lt"/>
              </a:rPr>
              <a:t>User 2’s rate (x</a:t>
            </a:r>
            <a:r>
              <a:rPr lang="en-US" sz="2667" baseline="-25000" dirty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2667" dirty="0">
                <a:solidFill>
                  <a:srgbClr val="000090"/>
                </a:solidFill>
                <a:latin typeface="+mn-lt"/>
              </a:rPr>
              <a:t>)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9234713" y="2235201"/>
            <a:ext cx="5384800" cy="5405967"/>
          </a:xfrm>
          <a:prstGeom prst="line">
            <a:avLst/>
          </a:prstGeom>
          <a:noFill/>
          <a:ln w="25400">
            <a:solidFill>
              <a:srgbClr val="008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13851422" y="1727200"/>
            <a:ext cx="2495292" cy="77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133" dirty="0">
                <a:solidFill>
                  <a:srgbClr val="008000"/>
                </a:solidFill>
                <a:latin typeface="+mn-lt"/>
              </a:rPr>
              <a:t>Fairness line</a:t>
            </a:r>
            <a:br>
              <a:rPr lang="en-US" sz="2133" dirty="0">
                <a:solidFill>
                  <a:srgbClr val="008000"/>
                </a:solidFill>
                <a:latin typeface="+mn-lt"/>
              </a:rPr>
            </a:br>
            <a:r>
              <a:rPr lang="en-US" sz="2133" dirty="0">
                <a:solidFill>
                  <a:srgbClr val="008000"/>
                </a:solidFill>
                <a:latin typeface="+mn-lt"/>
              </a:rPr>
              <a:t>(</a:t>
            </a:r>
            <a:r>
              <a:rPr lang="en-US" sz="2133" dirty="0">
                <a:solidFill>
                  <a:srgbClr val="008000"/>
                </a:solidFill>
                <a:latin typeface="Arial" charset="0"/>
              </a:rPr>
              <a:t>x</a:t>
            </a:r>
            <a:r>
              <a:rPr lang="en-US" sz="2133" baseline="-25000" dirty="0">
                <a:solidFill>
                  <a:srgbClr val="008000"/>
                </a:solidFill>
                <a:latin typeface="Arial" charset="0"/>
              </a:rPr>
              <a:t>1 </a:t>
            </a:r>
            <a:r>
              <a:rPr lang="en-US" sz="2133" dirty="0">
                <a:solidFill>
                  <a:srgbClr val="008000"/>
                </a:solidFill>
                <a:latin typeface="Arial" charset="0"/>
              </a:rPr>
              <a:t>=x</a:t>
            </a:r>
            <a:r>
              <a:rPr lang="en-US" sz="2133" baseline="-25000" dirty="0">
                <a:solidFill>
                  <a:srgbClr val="008000"/>
                </a:solidFill>
                <a:latin typeface="Arial" charset="0"/>
              </a:rPr>
              <a:t>2</a:t>
            </a:r>
            <a:r>
              <a:rPr lang="en-US" sz="2133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9401657" y="1865319"/>
            <a:ext cx="2271457" cy="99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133" dirty="0">
                <a:solidFill>
                  <a:srgbClr val="FF0000"/>
                </a:solidFill>
                <a:latin typeface="+mn-lt"/>
              </a:rPr>
              <a:t>Efficiency line</a:t>
            </a:r>
            <a:br>
              <a:rPr lang="en-US" sz="2133" dirty="0">
                <a:solidFill>
                  <a:srgbClr val="FF0000"/>
                </a:solidFill>
                <a:latin typeface="+mn-lt"/>
              </a:rPr>
            </a:br>
            <a:r>
              <a:rPr lang="en-US" sz="2133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133" dirty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133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133" dirty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sz="2133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133" dirty="0">
                <a:solidFill>
                  <a:srgbClr val="FF0000"/>
                </a:solidFill>
                <a:latin typeface="Arial" charset="0"/>
              </a:rPr>
              <a:t> = 1)</a:t>
            </a:r>
          </a:p>
          <a:p>
            <a:pPr algn="ctr"/>
            <a:endParaRPr lang="en-US" sz="2133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rot="5400000" flipH="1" flipV="1">
            <a:off x="12130313" y="47244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9234713" y="2032000"/>
            <a:ext cx="5588000" cy="558800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29035" name="Text Box 26"/>
          <p:cNvSpPr txBox="1">
            <a:spLocks noChangeArrowheads="1"/>
          </p:cNvSpPr>
          <p:nvPr/>
        </p:nvSpPr>
        <p:spPr bwMode="auto">
          <a:xfrm>
            <a:off x="14632021" y="7770284"/>
            <a:ext cx="38985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/>
              <a:t>1</a:t>
            </a:r>
          </a:p>
        </p:txBody>
      </p:sp>
      <p:sp>
        <p:nvSpPr>
          <p:cNvPr id="129036" name="Text Box 27"/>
          <p:cNvSpPr txBox="1">
            <a:spLocks noChangeArrowheads="1"/>
          </p:cNvSpPr>
          <p:nvPr/>
        </p:nvSpPr>
        <p:spPr bwMode="auto">
          <a:xfrm>
            <a:off x="8637621" y="1746251"/>
            <a:ext cx="38985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/>
              <a:t>1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13511679" y="5630293"/>
            <a:ext cx="1532473" cy="4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solidFill>
                  <a:srgbClr val="FF0000"/>
                </a:solidFill>
                <a:latin typeface="+mn-lt"/>
              </a:rPr>
              <a:t>congested </a:t>
            </a:r>
            <a:r>
              <a:rPr lang="en-US" sz="1867" b="0" dirty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867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 rot="19175588">
            <a:off x="12324964" y="6755868"/>
            <a:ext cx="1511633" cy="4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867" b="0" baseline="-25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812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7" grpId="0" build="p"/>
      <p:bldP spid="129027" grpId="0" animBg="1"/>
      <p:bldP spid="129028" grpId="0"/>
      <p:bldP spid="129029" grpId="0"/>
      <p:bldP spid="129030" grpId="0" animBg="1"/>
      <p:bldP spid="129031" grpId="0"/>
      <p:bldP spid="129032" grpId="0"/>
      <p:bldP spid="129033" grpId="0" animBg="1"/>
      <p:bldP spid="129034" grpId="0" animBg="1"/>
      <p:bldP spid="129035" grpId="0"/>
      <p:bldP spid="129036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E3FB38-8B74-2FE8-5501-77D244F0075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8897258" y="18288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1021216" y="7823200"/>
            <a:ext cx="1611020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>
                <a:latin typeface="Times New Roman" charset="0"/>
              </a:rPr>
              <a:t>User 1: x</a:t>
            </a:r>
            <a:r>
              <a:rPr lang="en-US" sz="2667" b="0" baseline="-25000">
                <a:latin typeface="Times New Roman" charset="0"/>
              </a:rPr>
              <a:t>1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 rot="-5400000">
            <a:off x="7643016" y="4493204"/>
            <a:ext cx="1611020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>
                <a:latin typeface="Times New Roman" charset="0"/>
              </a:rPr>
              <a:t>User 2: x</a:t>
            </a:r>
            <a:r>
              <a:rPr lang="en-US" sz="2667" b="0" baseline="-25000">
                <a:latin typeface="Times New Roman" charset="0"/>
              </a:rPr>
              <a:t>2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8897258" y="2235201"/>
            <a:ext cx="5384800" cy="540596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14379941" y="1828801"/>
            <a:ext cx="987452" cy="6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>
                <a:latin typeface="Times New Roman" charset="0"/>
              </a:rPr>
              <a:t>fairness</a:t>
            </a:r>
          </a:p>
          <a:p>
            <a:pPr algn="ctr"/>
            <a:r>
              <a:rPr lang="en-US" sz="1867" b="0">
                <a:latin typeface="Times New Roman" charset="0"/>
              </a:rPr>
              <a:t>line</a:t>
            </a:r>
            <a:endParaRPr lang="en-US" sz="1867" b="0" baseline="-25000">
              <a:latin typeface="Times New Roman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4480518" y="6807201"/>
            <a:ext cx="1199048" cy="6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>
                <a:latin typeface="Times New Roman" charset="0"/>
              </a:rPr>
              <a:t>efficiency</a:t>
            </a:r>
          </a:p>
          <a:p>
            <a:pPr algn="ctr"/>
            <a:r>
              <a:rPr lang="en-US" sz="1867" b="0">
                <a:latin typeface="Times New Roman" charset="0"/>
              </a:rPr>
              <a:t>line</a:t>
            </a:r>
            <a:endParaRPr lang="en-US" sz="1867" b="0" baseline="-25000">
              <a:latin typeface="Times New Roman" charset="0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rot="5400000" flipH="1" flipV="1">
            <a:off x="11792858" y="47244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8897258" y="2032000"/>
            <a:ext cx="5588000" cy="558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29035" name="Text Box 26"/>
          <p:cNvSpPr txBox="1">
            <a:spLocks noChangeArrowheads="1"/>
          </p:cNvSpPr>
          <p:nvPr/>
        </p:nvSpPr>
        <p:spPr bwMode="auto">
          <a:xfrm>
            <a:off x="14294566" y="7770284"/>
            <a:ext cx="38985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/>
              <a:t>1</a:t>
            </a:r>
          </a:p>
        </p:txBody>
      </p:sp>
      <p:sp>
        <p:nvSpPr>
          <p:cNvPr id="129036" name="Text Box 27"/>
          <p:cNvSpPr txBox="1">
            <a:spLocks noChangeArrowheads="1"/>
          </p:cNvSpPr>
          <p:nvPr/>
        </p:nvSpPr>
        <p:spPr bwMode="auto">
          <a:xfrm>
            <a:off x="8300166" y="1746251"/>
            <a:ext cx="38985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67"/>
              <a:t>1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662058" y="4387851"/>
            <a:ext cx="4337051" cy="1911349"/>
            <a:chOff x="1344" y="2073"/>
            <a:chExt cx="2049" cy="903"/>
          </a:xfrm>
        </p:grpSpPr>
        <p:sp>
          <p:nvSpPr>
            <p:cNvPr id="129051" name="AutoShape 29"/>
            <p:cNvSpPr>
              <a:spLocks noChangeArrowheads="1"/>
            </p:cNvSpPr>
            <p:nvPr/>
          </p:nvSpPr>
          <p:spPr bwMode="auto">
            <a:xfrm>
              <a:off x="1344" y="2592"/>
              <a:ext cx="1584" cy="384"/>
            </a:xfrm>
            <a:prstGeom prst="wedgeRectCallout">
              <a:avLst>
                <a:gd name="adj1" fmla="val 35856"/>
                <a:gd name="adj2" fmla="val -145315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>
                  <a:latin typeface="Arial" charset="0"/>
                </a:rPr>
                <a:t>Inefficient: x</a:t>
              </a:r>
              <a:r>
                <a:rPr lang="en-US" sz="2400" baseline="-25000">
                  <a:latin typeface="Arial" charset="0"/>
                </a:rPr>
                <a:t>1</a:t>
              </a:r>
              <a:r>
                <a:rPr lang="en-US" sz="2400">
                  <a:latin typeface="Arial" charset="0"/>
                </a:rPr>
                <a:t>+x</a:t>
              </a:r>
              <a:r>
                <a:rPr lang="en-US" sz="2400" baseline="-25000">
                  <a:latin typeface="Arial" charset="0"/>
                </a:rPr>
                <a:t>2</a:t>
              </a:r>
              <a:r>
                <a:rPr lang="en-US" sz="2400">
                  <a:latin typeface="Arial" charset="0"/>
                </a:rPr>
                <a:t>=0.7 </a:t>
              </a:r>
            </a:p>
          </p:txBody>
        </p:sp>
        <p:sp>
          <p:nvSpPr>
            <p:cNvPr id="129052" name="Oval 30"/>
            <p:cNvSpPr>
              <a:spLocks noChangeArrowheads="1"/>
            </p:cNvSpPr>
            <p:nvPr/>
          </p:nvSpPr>
          <p:spPr bwMode="auto">
            <a:xfrm>
              <a:off x="2688" y="21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9053" name="Text Box 31"/>
            <p:cNvSpPr txBox="1">
              <a:spLocks noChangeArrowheads="1"/>
            </p:cNvSpPr>
            <p:nvPr/>
          </p:nvSpPr>
          <p:spPr bwMode="auto">
            <a:xfrm>
              <a:off x="2773" y="2073"/>
              <a:ext cx="62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b="0">
                  <a:latin typeface="Times New Roman" charset="0"/>
                </a:rPr>
                <a:t>(0.2, 0.5)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2656458" y="3047999"/>
            <a:ext cx="3352800" cy="1699683"/>
            <a:chOff x="4176" y="1440"/>
            <a:chExt cx="1584" cy="803"/>
          </a:xfrm>
        </p:grpSpPr>
        <p:sp>
          <p:nvSpPr>
            <p:cNvPr id="129048" name="AutoShape 34"/>
            <p:cNvSpPr>
              <a:spLocks noChangeArrowheads="1"/>
            </p:cNvSpPr>
            <p:nvPr/>
          </p:nvSpPr>
          <p:spPr bwMode="auto">
            <a:xfrm>
              <a:off x="4176" y="1440"/>
              <a:ext cx="1584" cy="384"/>
            </a:xfrm>
            <a:prstGeom prst="wedgeRectCallout">
              <a:avLst>
                <a:gd name="adj1" fmla="val -43245"/>
                <a:gd name="adj2" fmla="val 123699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>
                  <a:latin typeface="Arial" charset="0"/>
                </a:rPr>
                <a:t>Congested: x</a:t>
              </a:r>
              <a:r>
                <a:rPr lang="en-US" sz="2400" baseline="-25000">
                  <a:latin typeface="Arial" charset="0"/>
                </a:rPr>
                <a:t>1</a:t>
              </a:r>
              <a:r>
                <a:rPr lang="en-US" sz="2400">
                  <a:latin typeface="Arial" charset="0"/>
                </a:rPr>
                <a:t>+x</a:t>
              </a:r>
              <a:r>
                <a:rPr lang="en-US" sz="2400" baseline="-25000">
                  <a:latin typeface="Arial" charset="0"/>
                </a:rPr>
                <a:t>2</a:t>
              </a:r>
              <a:r>
                <a:rPr lang="en-US" sz="2400">
                  <a:latin typeface="Arial" charset="0"/>
                </a:rPr>
                <a:t>=1.2 </a:t>
              </a:r>
            </a:p>
          </p:txBody>
        </p:sp>
        <p:sp>
          <p:nvSpPr>
            <p:cNvPr id="129049" name="Oval 35"/>
            <p:cNvSpPr>
              <a:spLocks noChangeArrowheads="1"/>
            </p:cNvSpPr>
            <p:nvPr/>
          </p:nvSpPr>
          <p:spPr bwMode="auto">
            <a:xfrm>
              <a:off x="4224" y="21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9050" name="Text Box 36"/>
            <p:cNvSpPr txBox="1">
              <a:spLocks noChangeArrowheads="1"/>
            </p:cNvSpPr>
            <p:nvPr/>
          </p:nvSpPr>
          <p:spPr bwMode="auto">
            <a:xfrm>
              <a:off x="4309" y="2025"/>
              <a:ext cx="62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b="0">
                  <a:latin typeface="Times New Roman" charset="0"/>
                </a:rPr>
                <a:t>(0.7, 0.5)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9710060" y="2133600"/>
            <a:ext cx="3352801" cy="2918883"/>
            <a:chOff x="2784" y="1008"/>
            <a:chExt cx="1584" cy="1379"/>
          </a:xfrm>
        </p:grpSpPr>
        <p:sp>
          <p:nvSpPr>
            <p:cNvPr id="129042" name="Oval 40"/>
            <p:cNvSpPr>
              <a:spLocks noChangeArrowheads="1"/>
            </p:cNvSpPr>
            <p:nvPr/>
          </p:nvSpPr>
          <p:spPr bwMode="auto">
            <a:xfrm>
              <a:off x="3676" y="222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9043" name="AutoShape 41"/>
            <p:cNvSpPr>
              <a:spLocks noChangeArrowheads="1"/>
            </p:cNvSpPr>
            <p:nvPr/>
          </p:nvSpPr>
          <p:spPr bwMode="auto">
            <a:xfrm>
              <a:off x="2784" y="1008"/>
              <a:ext cx="1584" cy="384"/>
            </a:xfrm>
            <a:prstGeom prst="wedgeRectCallout">
              <a:avLst>
                <a:gd name="adj1" fmla="val 9597"/>
                <a:gd name="adj2" fmla="val 259116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2400">
                  <a:solidFill>
                    <a:srgbClr val="FF3300"/>
                  </a:solidFill>
                  <a:latin typeface="Arial" charset="0"/>
                </a:rPr>
                <a:t>Efficient</a:t>
              </a:r>
              <a:r>
                <a:rPr lang="en-US" sz="2400">
                  <a:latin typeface="Arial" charset="0"/>
                </a:rPr>
                <a:t>: x</a:t>
              </a:r>
              <a:r>
                <a:rPr lang="en-US" sz="2400" baseline="-25000">
                  <a:latin typeface="Arial" charset="0"/>
                </a:rPr>
                <a:t>1</a:t>
              </a:r>
              <a:r>
                <a:rPr lang="en-US" sz="2400">
                  <a:latin typeface="Arial" charset="0"/>
                </a:rPr>
                <a:t>+x</a:t>
              </a:r>
              <a:r>
                <a:rPr lang="en-US" sz="2400" baseline="-25000">
                  <a:latin typeface="Arial" charset="0"/>
                </a:rPr>
                <a:t>2</a:t>
              </a:r>
              <a:r>
                <a:rPr lang="en-US" sz="2400">
                  <a:latin typeface="Arial" charset="0"/>
                </a:rPr>
                <a:t>=1</a:t>
              </a:r>
            </a:p>
            <a:p>
              <a:pPr algn="l"/>
              <a:r>
                <a:rPr lang="en-US" sz="2400">
                  <a:solidFill>
                    <a:srgbClr val="FF3300"/>
                  </a:solidFill>
                  <a:latin typeface="Arial" charset="0"/>
                </a:rPr>
                <a:t>Fair</a:t>
              </a:r>
              <a:r>
                <a:rPr lang="en-US" sz="2400">
                  <a:latin typeface="Arial" charset="0"/>
                </a:rPr>
                <a:t> </a:t>
              </a:r>
            </a:p>
          </p:txBody>
        </p:sp>
        <p:sp>
          <p:nvSpPr>
            <p:cNvPr id="129044" name="Text Box 42"/>
            <p:cNvSpPr txBox="1">
              <a:spLocks noChangeArrowheads="1"/>
            </p:cNvSpPr>
            <p:nvPr/>
          </p:nvSpPr>
          <p:spPr bwMode="auto">
            <a:xfrm>
              <a:off x="3733" y="2169"/>
              <a:ext cx="62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b="0">
                  <a:latin typeface="Times New Roman" charset="0"/>
                </a:rPr>
                <a:t>(0.5, 0.5)</a:t>
              </a:r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13174224" y="5630293"/>
            <a:ext cx="1532473" cy="4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solidFill>
                  <a:srgbClr val="FF0000"/>
                </a:solidFill>
                <a:latin typeface="+mn-lt"/>
              </a:rPr>
              <a:t>congested </a:t>
            </a:r>
            <a:r>
              <a:rPr lang="en-US" sz="1867" b="0" dirty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867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 rot="19175588">
            <a:off x="11987509" y="6755868"/>
            <a:ext cx="1511633" cy="4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867" b="0" baseline="-25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9811660" y="5689600"/>
            <a:ext cx="4480984" cy="1930400"/>
            <a:chOff x="2832" y="2688"/>
            <a:chExt cx="2117" cy="912"/>
          </a:xfrm>
        </p:grpSpPr>
        <p:sp>
          <p:nvSpPr>
            <p:cNvPr id="129045" name="AutoShape 37"/>
            <p:cNvSpPr>
              <a:spLocks noChangeArrowheads="1"/>
            </p:cNvSpPr>
            <p:nvPr/>
          </p:nvSpPr>
          <p:spPr bwMode="auto">
            <a:xfrm>
              <a:off x="2832" y="3216"/>
              <a:ext cx="1584" cy="384"/>
            </a:xfrm>
            <a:prstGeom prst="wedgeRectCallout">
              <a:avLst>
                <a:gd name="adj1" fmla="val 38449"/>
                <a:gd name="adj2" fmla="val -13880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2400">
                  <a:solidFill>
                    <a:srgbClr val="FF3300"/>
                  </a:solidFill>
                  <a:latin typeface="Arial" charset="0"/>
                </a:rPr>
                <a:t>Efficient</a:t>
              </a:r>
              <a:r>
                <a:rPr lang="en-US" sz="2400">
                  <a:latin typeface="Arial" charset="0"/>
                </a:rPr>
                <a:t>: x</a:t>
              </a:r>
              <a:r>
                <a:rPr lang="en-US" sz="2400" baseline="-25000">
                  <a:latin typeface="Arial" charset="0"/>
                </a:rPr>
                <a:t>1</a:t>
              </a:r>
              <a:r>
                <a:rPr lang="en-US" sz="2400">
                  <a:latin typeface="Arial" charset="0"/>
                </a:rPr>
                <a:t>+x</a:t>
              </a:r>
              <a:r>
                <a:rPr lang="en-US" sz="2400" baseline="-25000">
                  <a:latin typeface="Arial" charset="0"/>
                </a:rPr>
                <a:t>2</a:t>
              </a:r>
              <a:r>
                <a:rPr lang="en-US" sz="2400">
                  <a:latin typeface="Arial" charset="0"/>
                </a:rPr>
                <a:t>=1</a:t>
              </a:r>
            </a:p>
            <a:p>
              <a:pPr algn="l"/>
              <a:r>
                <a:rPr lang="en-US" sz="2400">
                  <a:latin typeface="Arial" charset="0"/>
                </a:rPr>
                <a:t>Not fair </a:t>
              </a:r>
            </a:p>
          </p:txBody>
        </p:sp>
        <p:sp>
          <p:nvSpPr>
            <p:cNvPr id="129046" name="Oval 38"/>
            <p:cNvSpPr>
              <a:spLocks noChangeArrowheads="1"/>
            </p:cNvSpPr>
            <p:nvPr/>
          </p:nvSpPr>
          <p:spPr bwMode="auto">
            <a:xfrm>
              <a:off x="4224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9047" name="Text Box 39"/>
            <p:cNvSpPr txBox="1">
              <a:spLocks noChangeArrowheads="1"/>
            </p:cNvSpPr>
            <p:nvPr/>
          </p:nvSpPr>
          <p:spPr bwMode="auto">
            <a:xfrm>
              <a:off x="4329" y="2688"/>
              <a:ext cx="620" cy="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b="0" dirty="0">
                  <a:latin typeface="Times New Roman" charset="0"/>
                </a:rPr>
                <a:t>(0.7, 0.3)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802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157" name="Rectangle 21"/>
          <p:cNvSpPr>
            <a:spLocks noGrp="1" noChangeArrowheads="1"/>
          </p:cNvSpPr>
          <p:nvPr>
            <p:ph type="body" idx="11"/>
          </p:nvPr>
        </p:nvSpPr>
        <p:spPr/>
        <p:txBody>
          <a:bodyPr lIns="120639" tIns="59261" rIns="120639" bIns="59261" anchor="ctr"/>
          <a:lstStyle/>
          <a:p>
            <a:r>
              <a:rPr lang="en-US" dirty="0">
                <a:latin typeface="Arial" charset="0"/>
              </a:rPr>
              <a:t>Increase: </a:t>
            </a:r>
            <a:r>
              <a:rPr lang="en-US" dirty="0">
                <a:latin typeface="Times New Roman" charset="0"/>
              </a:rPr>
              <a:t>x + </a:t>
            </a:r>
            <a:r>
              <a:rPr lang="en-US" dirty="0" err="1">
                <a:latin typeface="Times New Roman" charset="0"/>
              </a:rPr>
              <a:t>a</a:t>
            </a:r>
            <a:r>
              <a:rPr lang="en-US" baseline="-25000" dirty="0" err="1">
                <a:latin typeface="Times New Roman" charset="0"/>
              </a:rPr>
              <a:t>I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Decrease:</a:t>
            </a:r>
            <a:r>
              <a:rPr lang="en-US" dirty="0">
                <a:latin typeface="Times New Roman" charset="0"/>
              </a:rPr>
              <a:t> x - </a:t>
            </a:r>
            <a:r>
              <a:rPr lang="en-US" dirty="0" err="1">
                <a:latin typeface="Times New Roman" charset="0"/>
              </a:rPr>
              <a:t>a</a:t>
            </a:r>
            <a:r>
              <a:rPr lang="en-US" baseline="-25000" dirty="0" err="1">
                <a:latin typeface="Times New Roman" charset="0"/>
              </a:rPr>
              <a:t>D</a:t>
            </a:r>
            <a:endParaRPr lang="en-US" baseline="-25000" dirty="0">
              <a:latin typeface="Times New Roman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Does not converge to fairness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</a:t>
            </a:r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 flipH="1" flipV="1">
            <a:off x="8842828" y="18288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0966786" y="7823200"/>
            <a:ext cx="1611020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>
                <a:latin typeface="Times New Roman" charset="0"/>
              </a:rPr>
              <a:t>User 1: x</a:t>
            </a:r>
            <a:r>
              <a:rPr lang="en-US" sz="2667" b="0" baseline="-25000">
                <a:latin typeface="Times New Roman" charset="0"/>
              </a:rPr>
              <a:t>1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-5400000">
            <a:off x="7588586" y="4493204"/>
            <a:ext cx="1611020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>
                <a:latin typeface="Times New Roman" charset="0"/>
              </a:rPr>
              <a:t>User 2: x</a:t>
            </a:r>
            <a:r>
              <a:rPr lang="en-US" sz="2667" b="0" baseline="-25000">
                <a:latin typeface="Times New Roman" charset="0"/>
              </a:rPr>
              <a:t>2</a:t>
            </a: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>
            <a:off x="8842828" y="2235201"/>
            <a:ext cx="5384800" cy="540596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4325511" y="1828801"/>
            <a:ext cx="987452" cy="6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latin typeface="Times New Roman" charset="0"/>
              </a:rPr>
              <a:t>fairness</a:t>
            </a:r>
          </a:p>
          <a:p>
            <a:pPr algn="ctr"/>
            <a:r>
              <a:rPr lang="en-US" sz="1867" b="0" dirty="0">
                <a:latin typeface="Times New Roman" charset="0"/>
              </a:rPr>
              <a:t>line</a:t>
            </a:r>
            <a:endParaRPr lang="en-US" sz="1867" b="0" baseline="-25000" dirty="0">
              <a:latin typeface="Times New Roman" charset="0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4426088" y="6807201"/>
            <a:ext cx="1199048" cy="6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>
                <a:latin typeface="Times New Roman" charset="0"/>
              </a:rPr>
              <a:t>efficiency</a:t>
            </a:r>
          </a:p>
          <a:p>
            <a:pPr algn="ctr"/>
            <a:r>
              <a:rPr lang="en-US" sz="1867" b="0">
                <a:latin typeface="Times New Roman" charset="0"/>
              </a:rPr>
              <a:t>line</a:t>
            </a:r>
            <a:endParaRPr lang="en-US" sz="1867" b="0" baseline="-25000">
              <a:latin typeface="Times New Roman" charset="0"/>
            </a:endParaRPr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rot="5400000" flipH="1" flipV="1">
            <a:off x="11738428" y="47244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8842828" y="2032000"/>
            <a:ext cx="5588000" cy="558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11281228" y="3454400"/>
            <a:ext cx="101600" cy="101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20651" tIns="59267" rIns="120651" bIns="59267" anchor="ctr"/>
          <a:lstStyle/>
          <a:p>
            <a:endParaRPr lang="en-US" sz="5067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11536921" y="3251200"/>
            <a:ext cx="1126914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 dirty="0">
                <a:latin typeface="Times New Roman" charset="0"/>
              </a:rPr>
              <a:t>(x</a:t>
            </a:r>
            <a:r>
              <a:rPr lang="en-US" sz="2667" b="0" baseline="-25000" dirty="0">
                <a:latin typeface="Times New Roman" charset="0"/>
              </a:rPr>
              <a:t>1</a:t>
            </a:r>
            <a:r>
              <a:rPr lang="en-US" sz="2667" b="0" dirty="0">
                <a:latin typeface="Times New Roman" charset="0"/>
              </a:rPr>
              <a:t>,x</a:t>
            </a:r>
            <a:r>
              <a:rPr lang="en-US" sz="2667" b="0" baseline="-25000" dirty="0">
                <a:latin typeface="Times New Roman" charset="0"/>
              </a:rPr>
              <a:t>2</a:t>
            </a:r>
            <a:r>
              <a:rPr lang="en-US" sz="2667" b="0" dirty="0">
                <a:latin typeface="Times New Roman" charset="0"/>
              </a:rPr>
              <a:t>)</a:t>
            </a:r>
            <a:endParaRPr lang="en-US" sz="2667" b="0" baseline="-25000" dirty="0">
              <a:latin typeface="Times New Roman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120112" y="3556004"/>
            <a:ext cx="2059517" cy="1646769"/>
            <a:chOff x="1667" y="1680"/>
            <a:chExt cx="973" cy="778"/>
          </a:xfrm>
        </p:grpSpPr>
        <p:sp>
          <p:nvSpPr>
            <p:cNvPr id="131091" name="Text Box 14"/>
            <p:cNvSpPr txBox="1">
              <a:spLocks noChangeArrowheads="1"/>
            </p:cNvSpPr>
            <p:nvPr/>
          </p:nvSpPr>
          <p:spPr bwMode="auto">
            <a:xfrm>
              <a:off x="1667" y="2208"/>
              <a:ext cx="9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651" tIns="59267" rIns="120651" bIns="59267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667" b="0" dirty="0">
                  <a:latin typeface="Times New Roman" charset="0"/>
                </a:rPr>
                <a:t>(x</a:t>
              </a:r>
              <a:r>
                <a:rPr lang="en-US" sz="2667" b="0" baseline="-25000" dirty="0">
                  <a:latin typeface="Times New Roman" charset="0"/>
                </a:rPr>
                <a:t>1</a:t>
              </a:r>
              <a:r>
                <a:rPr lang="en-US" sz="2667" b="0" dirty="0">
                  <a:latin typeface="Times New Roman" charset="0"/>
                </a:rPr>
                <a:t>-a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,x</a:t>
              </a:r>
              <a:r>
                <a:rPr lang="en-US" sz="2667" b="0" baseline="-25000" dirty="0">
                  <a:latin typeface="Times New Roman" charset="0"/>
                </a:rPr>
                <a:t>2</a:t>
              </a:r>
              <a:r>
                <a:rPr lang="en-US" sz="2667" b="0" dirty="0">
                  <a:latin typeface="Times New Roman" charset="0"/>
                </a:rPr>
                <a:t>-a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)</a:t>
              </a:r>
              <a:endParaRPr lang="en-US" sz="2667" b="0" baseline="-25000" dirty="0">
                <a:latin typeface="Times New Roman" charset="0"/>
              </a:endParaRPr>
            </a:p>
          </p:txBody>
        </p:sp>
        <p:sp>
          <p:nvSpPr>
            <p:cNvPr id="131092" name="Oval 15"/>
            <p:cNvSpPr>
              <a:spLocks noChangeArrowheads="1"/>
            </p:cNvSpPr>
            <p:nvPr/>
          </p:nvSpPr>
          <p:spPr bwMode="auto">
            <a:xfrm>
              <a:off x="2160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0651" tIns="59267" rIns="120651" bIns="59267" anchor="ctr"/>
            <a:lstStyle/>
            <a:p>
              <a:endParaRPr lang="en-US" sz="5067"/>
            </a:p>
          </p:txBody>
        </p:sp>
        <p:sp>
          <p:nvSpPr>
            <p:cNvPr id="131093" name="Line 16"/>
            <p:cNvSpPr>
              <a:spLocks noChangeShapeType="1"/>
            </p:cNvSpPr>
            <p:nvPr/>
          </p:nvSpPr>
          <p:spPr bwMode="auto">
            <a:xfrm flipH="1">
              <a:off x="2208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241948" y="1930400"/>
            <a:ext cx="1693335" cy="2438400"/>
            <a:chOff x="3061" y="912"/>
            <a:chExt cx="800" cy="1152"/>
          </a:xfrm>
        </p:grpSpPr>
        <p:sp>
          <p:nvSpPr>
            <p:cNvPr id="131088" name="Line 18"/>
            <p:cNvSpPr>
              <a:spLocks noChangeShapeType="1"/>
            </p:cNvSpPr>
            <p:nvPr/>
          </p:nvSpPr>
          <p:spPr bwMode="auto">
            <a:xfrm flipV="1">
              <a:off x="3072" y="1440"/>
              <a:ext cx="624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  <p:sp>
          <p:nvSpPr>
            <p:cNvPr id="131089" name="Text Box 19"/>
            <p:cNvSpPr txBox="1">
              <a:spLocks noChangeArrowheads="1"/>
            </p:cNvSpPr>
            <p:nvPr/>
          </p:nvSpPr>
          <p:spPr bwMode="auto">
            <a:xfrm>
              <a:off x="3061" y="912"/>
              <a:ext cx="80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651" tIns="59267" rIns="120651" bIns="59267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667" b="0" dirty="0">
                  <a:latin typeface="Times New Roman" charset="0"/>
                </a:rPr>
                <a:t>(x</a:t>
              </a:r>
              <a:r>
                <a:rPr lang="en-US" sz="2667" b="0" baseline="-25000" dirty="0">
                  <a:latin typeface="Times New Roman" charset="0"/>
                </a:rPr>
                <a:t>1</a:t>
              </a:r>
              <a:r>
                <a:rPr lang="en-US" sz="2667" b="0" dirty="0">
                  <a:latin typeface="Times New Roman" charset="0"/>
                </a:rPr>
                <a:t>-a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+a</a:t>
              </a:r>
              <a:r>
                <a:rPr lang="en-US" sz="2667" b="0" baseline="-25000" dirty="0">
                  <a:latin typeface="Times New Roman" charset="0"/>
                </a:rPr>
                <a:t>I</a:t>
              </a:r>
              <a:r>
                <a:rPr lang="en-US" sz="2667" b="0" dirty="0">
                  <a:latin typeface="Times New Roman" charset="0"/>
                </a:rPr>
                <a:t>),</a:t>
              </a:r>
              <a:br>
                <a:rPr lang="en-US" sz="2667" b="0" dirty="0">
                  <a:latin typeface="Times New Roman" charset="0"/>
                </a:rPr>
              </a:br>
              <a:r>
                <a:rPr lang="en-US" sz="2667" b="0" dirty="0">
                  <a:latin typeface="Times New Roman" charset="0"/>
                </a:rPr>
                <a:t>x</a:t>
              </a:r>
              <a:r>
                <a:rPr lang="en-US" sz="2667" b="0" baseline="-25000" dirty="0">
                  <a:latin typeface="Times New Roman" charset="0"/>
                </a:rPr>
                <a:t>2</a:t>
              </a:r>
              <a:r>
                <a:rPr lang="en-US" sz="2667" b="0" dirty="0">
                  <a:latin typeface="Times New Roman" charset="0"/>
                </a:rPr>
                <a:t>-a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+a</a:t>
              </a:r>
              <a:r>
                <a:rPr lang="en-US" sz="2667" b="0" baseline="-25000" dirty="0">
                  <a:latin typeface="Times New Roman" charset="0"/>
                </a:rPr>
                <a:t>I</a:t>
              </a:r>
              <a:r>
                <a:rPr lang="en-US" sz="2667" b="0" dirty="0">
                  <a:latin typeface="Times New Roman" charset="0"/>
                </a:rPr>
                <a:t>))</a:t>
              </a:r>
            </a:p>
          </p:txBody>
        </p:sp>
        <p:sp>
          <p:nvSpPr>
            <p:cNvPr id="131090" name="Oval 20"/>
            <p:cNvSpPr>
              <a:spLocks noChangeArrowheads="1"/>
            </p:cNvSpPr>
            <p:nvPr/>
          </p:nvSpPr>
          <p:spPr bwMode="auto">
            <a:xfrm>
              <a:off x="3744" y="1440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0651" tIns="59267" rIns="120651" bIns="59267" anchor="ctr"/>
            <a:lstStyle/>
            <a:p>
              <a:endParaRPr lang="en-US" sz="5067"/>
            </a:p>
          </p:txBody>
        </p: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19175588">
            <a:off x="13119794" y="5630293"/>
            <a:ext cx="1532473" cy="4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solidFill>
                  <a:srgbClr val="FF0000"/>
                </a:solidFill>
                <a:latin typeface="+mn-lt"/>
              </a:rPr>
              <a:t>congested </a:t>
            </a:r>
            <a:r>
              <a:rPr lang="en-US" sz="1867" b="0" dirty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867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9175588">
            <a:off x="11933079" y="6755868"/>
            <a:ext cx="1511633" cy="4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867" b="0" baseline="-25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0584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15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990575" indent="-380990"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523962" indent="-304792"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2133547" indent="-304792"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743131" indent="-304792"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3352716" indent="-304792" algn="r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3962301" indent="-304792" algn="r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4571886" indent="-304792" algn="r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5181470" indent="-304792" algn="r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38CA00-F915-114E-A4EF-D875B78480DC}" type="slidenum">
              <a:rPr lang="en-US" sz="1867" b="0">
                <a:latin typeface="Times New Roman" charset="0"/>
              </a:rPr>
              <a:pPr eaLnBrk="1" hangingPunct="1"/>
              <a:t>45</a:t>
            </a:fld>
            <a:endParaRPr lang="en-US" sz="1867" b="0">
              <a:latin typeface="Times New Roman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57089C-7558-EA42-DA52-A78A5DA43DB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 Sharing Dynamics</a:t>
            </a:r>
            <a:endParaRPr lang="en-US" sz="4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24944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7351431"/>
              </p:ext>
            </p:extLst>
          </p:nvPr>
        </p:nvGraphicFramePr>
        <p:xfrm>
          <a:off x="3918855" y="4319588"/>
          <a:ext cx="7785100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37200" imgH="3213100" progId="Excel.Sheet.8">
                  <p:embed/>
                </p:oleObj>
              </mc:Choice>
              <mc:Fallback>
                <p:oleObj name="Worksheet" r:id="rId3" imgW="5537200" imgH="3213100" progId="Excel.Sheet.8">
                  <p:embed/>
                  <p:pic>
                    <p:nvPicPr>
                      <p:cNvPr id="1249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55" y="4319588"/>
                        <a:ext cx="7785100" cy="451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434418" y="2182283"/>
            <a:ext cx="645583" cy="6371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411" tIns="54705" rIns="109411" bIns="54705" anchor="ctr"/>
          <a:lstStyle/>
          <a:p>
            <a:pPr defTabSz="1094290"/>
            <a:r>
              <a:rPr lang="en-US" sz="4267">
                <a:latin typeface="Tahoma" charset="0"/>
              </a:rPr>
              <a:t>A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6834718" y="2550583"/>
            <a:ext cx="2216149" cy="6371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50 pkts/sec</a:t>
            </a:r>
            <a:endParaRPr lang="en-US" sz="3200" dirty="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0805585" y="2182283"/>
            <a:ext cx="647700" cy="6371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411" tIns="54705" rIns="109411" bIns="54705" anchor="ctr"/>
          <a:lstStyle/>
          <a:p>
            <a:pPr defTabSz="1094290"/>
            <a:r>
              <a:rPr lang="en-US" sz="4267">
                <a:latin typeface="Tahoma" charset="0"/>
              </a:rPr>
              <a:t>B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5080000" y="2499783"/>
            <a:ext cx="1754717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V="1">
            <a:off x="9050867" y="2499783"/>
            <a:ext cx="1754717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9237134" y="1936750"/>
            <a:ext cx="221024" cy="56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33" b="0">
              <a:latin typeface="Tahoma" charset="0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384801" y="1818217"/>
            <a:ext cx="647358" cy="7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867" b="0">
                <a:latin typeface="Tahoma" charset="0"/>
              </a:rPr>
              <a:t>x</a:t>
            </a:r>
            <a:r>
              <a:rPr lang="en-US" sz="3867" b="0" baseline="-25000">
                <a:latin typeface="Tahoma" charset="0"/>
              </a:rPr>
              <a:t>1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4434418" y="2999316"/>
            <a:ext cx="645583" cy="63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411" tIns="54705" rIns="109411" bIns="54705" anchor="ctr"/>
          <a:lstStyle/>
          <a:p>
            <a:pPr defTabSz="1094290"/>
            <a:r>
              <a:rPr lang="en-US" sz="4267">
                <a:latin typeface="Tahoma" charset="0"/>
              </a:rPr>
              <a:t>D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10805585" y="2999316"/>
            <a:ext cx="647700" cy="63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411" tIns="54705" rIns="109411" bIns="54705" anchor="ctr"/>
          <a:lstStyle/>
          <a:p>
            <a:pPr defTabSz="1094290"/>
            <a:r>
              <a:rPr lang="en-US" sz="4267">
                <a:latin typeface="Tahoma" charset="0"/>
              </a:rPr>
              <a:t>E</a:t>
            </a:r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5080000" y="2999317"/>
            <a:ext cx="1754717" cy="268817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9050867" y="2999317"/>
            <a:ext cx="1754717" cy="268817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5799667" y="3365501"/>
            <a:ext cx="221024" cy="7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3867" b="0">
              <a:latin typeface="Tahoma" charset="0"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5384801" y="2438401"/>
            <a:ext cx="647358" cy="7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867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3867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917928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206" name="Rectangle 22"/>
          <p:cNvSpPr>
            <a:spLocks noGrp="1" noChangeArrowheads="1"/>
          </p:cNvSpPr>
          <p:nvPr>
            <p:ph type="body" idx="11"/>
          </p:nvPr>
        </p:nvSpPr>
        <p:spPr/>
        <p:txBody>
          <a:bodyPr lIns="120639" tIns="59261" rIns="120639" bIns="59261" anchor="ctr"/>
          <a:lstStyle/>
          <a:p>
            <a:r>
              <a:rPr lang="en-US" dirty="0">
                <a:latin typeface="Arial" charset="0"/>
              </a:rPr>
              <a:t>Increase: </a:t>
            </a:r>
            <a:r>
              <a:rPr lang="en-US" dirty="0">
                <a:latin typeface="Times New Roman" charset="0"/>
              </a:rPr>
              <a:t>x*</a:t>
            </a:r>
            <a:r>
              <a:rPr lang="en-US" dirty="0" err="1">
                <a:latin typeface="Times New Roman" charset="0"/>
              </a:rPr>
              <a:t>b</a:t>
            </a:r>
            <a:r>
              <a:rPr lang="en-US" baseline="-25000" dirty="0" err="1">
                <a:latin typeface="Times New Roman" charset="0"/>
              </a:rPr>
              <a:t>I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Decrease:</a:t>
            </a:r>
            <a:r>
              <a:rPr lang="en-US" dirty="0">
                <a:latin typeface="Times New Roman" charset="0"/>
              </a:rPr>
              <a:t> x*</a:t>
            </a:r>
            <a:r>
              <a:rPr lang="en-US" dirty="0" err="1">
                <a:latin typeface="Times New Roman" charset="0"/>
              </a:rPr>
              <a:t>b</a:t>
            </a:r>
            <a:r>
              <a:rPr lang="en-US" baseline="-25000" dirty="0" err="1">
                <a:latin typeface="Times New Roman" charset="0"/>
              </a:rPr>
              <a:t>D</a:t>
            </a:r>
            <a:endParaRPr lang="en-US" baseline="-25000" dirty="0">
              <a:latin typeface="Times New Roman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Does not converge to fairness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MIMD</a:t>
            </a:r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 flipH="1" flipV="1">
            <a:off x="9082314" y="18288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1206272" y="7823200"/>
            <a:ext cx="1611020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>
                <a:latin typeface="Times New Roman" charset="0"/>
              </a:rPr>
              <a:t>User 1: x</a:t>
            </a:r>
            <a:r>
              <a:rPr lang="en-US" sz="2667" b="0" baseline="-25000">
                <a:latin typeface="Times New Roman" charset="0"/>
              </a:rPr>
              <a:t>1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 rot="-5400000">
            <a:off x="7828072" y="4493204"/>
            <a:ext cx="1611020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>
                <a:latin typeface="Times New Roman" charset="0"/>
              </a:rPr>
              <a:t>User 2: x</a:t>
            </a:r>
            <a:r>
              <a:rPr lang="en-US" sz="2667" b="0" baseline="-25000">
                <a:latin typeface="Times New Roman" charset="0"/>
              </a:rPr>
              <a:t>2</a:t>
            </a: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9082314" y="2235201"/>
            <a:ext cx="5384800" cy="540596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4564997" y="1828801"/>
            <a:ext cx="987452" cy="6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>
                <a:latin typeface="Times New Roman" charset="0"/>
              </a:rPr>
              <a:t>fairness</a:t>
            </a:r>
          </a:p>
          <a:p>
            <a:pPr algn="ctr"/>
            <a:r>
              <a:rPr lang="en-US" sz="1867" b="0">
                <a:latin typeface="Times New Roman" charset="0"/>
              </a:rPr>
              <a:t>line</a:t>
            </a:r>
            <a:endParaRPr lang="en-US" sz="1867" b="0" baseline="-25000">
              <a:latin typeface="Times New Roman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14665574" y="6807201"/>
            <a:ext cx="1199048" cy="6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>
                <a:latin typeface="Times New Roman" charset="0"/>
              </a:rPr>
              <a:t>efficiency</a:t>
            </a:r>
          </a:p>
          <a:p>
            <a:pPr algn="ctr"/>
            <a:r>
              <a:rPr lang="en-US" sz="1867" b="0">
                <a:latin typeface="Times New Roman" charset="0"/>
              </a:rPr>
              <a:t>line</a:t>
            </a:r>
            <a:endParaRPr lang="en-US" sz="1867" b="0" baseline="-25000">
              <a:latin typeface="Times New Roman" charset="0"/>
            </a:endParaRPr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rot="5400000" flipH="1" flipV="1">
            <a:off x="11977914" y="47244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9082314" y="2032000"/>
            <a:ext cx="5588000" cy="558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10190623" y="2336800"/>
            <a:ext cx="1126914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 dirty="0">
                <a:latin typeface="Times New Roman" charset="0"/>
              </a:rPr>
              <a:t>(x</a:t>
            </a:r>
            <a:r>
              <a:rPr lang="en-US" sz="2667" b="0" baseline="-25000" dirty="0">
                <a:latin typeface="Times New Roman" charset="0"/>
              </a:rPr>
              <a:t>1</a:t>
            </a:r>
            <a:r>
              <a:rPr lang="en-US" sz="2667" b="0" dirty="0">
                <a:latin typeface="Times New Roman" charset="0"/>
              </a:rPr>
              <a:t>,x</a:t>
            </a:r>
            <a:r>
              <a:rPr lang="en-US" sz="2667" b="0" baseline="-25000" dirty="0">
                <a:latin typeface="Times New Roman" charset="0"/>
              </a:rPr>
              <a:t>2</a:t>
            </a:r>
            <a:r>
              <a:rPr lang="en-US" sz="2667" b="0" dirty="0">
                <a:latin typeface="Times New Roman" charset="0"/>
              </a:rPr>
              <a:t>)</a:t>
            </a:r>
            <a:endParaRPr lang="en-US" sz="2667" b="0" baseline="-25000" dirty="0">
              <a:latin typeface="Times New Roman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82315" y="3048000"/>
            <a:ext cx="2116667" cy="4572000"/>
            <a:chOff x="2400" y="1440"/>
            <a:chExt cx="1000" cy="2160"/>
          </a:xfrm>
        </p:grpSpPr>
        <p:sp>
          <p:nvSpPr>
            <p:cNvPr id="133139" name="Text Box 13"/>
            <p:cNvSpPr txBox="1">
              <a:spLocks noChangeArrowheads="1"/>
            </p:cNvSpPr>
            <p:nvPr/>
          </p:nvSpPr>
          <p:spPr bwMode="auto">
            <a:xfrm>
              <a:off x="2598" y="2208"/>
              <a:ext cx="8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651" tIns="59267" rIns="120651" bIns="59267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667" b="0" dirty="0">
                  <a:latin typeface="Times New Roman" charset="0"/>
                </a:rPr>
                <a:t>(b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x</a:t>
              </a:r>
              <a:r>
                <a:rPr lang="en-US" sz="2667" b="0" baseline="-25000" dirty="0">
                  <a:latin typeface="Times New Roman" charset="0"/>
                </a:rPr>
                <a:t>1</a:t>
              </a:r>
              <a:r>
                <a:rPr lang="en-US" sz="2667" b="0" dirty="0">
                  <a:latin typeface="Times New Roman" charset="0"/>
                </a:rPr>
                <a:t>,b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x</a:t>
              </a:r>
              <a:r>
                <a:rPr lang="en-US" sz="2667" b="0" baseline="-25000" dirty="0">
                  <a:latin typeface="Times New Roman" charset="0"/>
                </a:rPr>
                <a:t>2</a:t>
              </a:r>
              <a:r>
                <a:rPr lang="en-US" sz="2667" b="0" dirty="0">
                  <a:latin typeface="Times New Roman" charset="0"/>
                </a:rPr>
                <a:t>)</a:t>
              </a:r>
              <a:endParaRPr lang="en-US" sz="2667" b="0" baseline="-25000" dirty="0">
                <a:latin typeface="Times New Roman" charset="0"/>
              </a:endParaRPr>
            </a:p>
          </p:txBody>
        </p:sp>
        <p:sp>
          <p:nvSpPr>
            <p:cNvPr id="133140" name="Oval 14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0651" tIns="59267" rIns="120651" bIns="59267" anchor="ctr"/>
            <a:lstStyle/>
            <a:p>
              <a:endParaRPr lang="en-US" sz="5067"/>
            </a:p>
          </p:txBody>
        </p:sp>
        <p:sp>
          <p:nvSpPr>
            <p:cNvPr id="133141" name="Line 15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  <p:sp>
          <p:nvSpPr>
            <p:cNvPr id="133142" name="Line 16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606315" y="2641600"/>
            <a:ext cx="2036234" cy="1727200"/>
            <a:chOff x="3120" y="1248"/>
            <a:chExt cx="962" cy="816"/>
          </a:xfrm>
        </p:grpSpPr>
        <p:sp>
          <p:nvSpPr>
            <p:cNvPr id="133136" name="Oval 18"/>
            <p:cNvSpPr>
              <a:spLocks noChangeArrowheads="1"/>
            </p:cNvSpPr>
            <p:nvPr/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0651" tIns="59267" rIns="120651" bIns="59267" anchor="ctr"/>
            <a:lstStyle/>
            <a:p>
              <a:endParaRPr lang="en-US" sz="5067"/>
            </a:p>
          </p:txBody>
        </p:sp>
        <p:sp>
          <p:nvSpPr>
            <p:cNvPr id="133137" name="Line 19"/>
            <p:cNvSpPr>
              <a:spLocks noChangeShapeType="1"/>
            </p:cNvSpPr>
            <p:nvPr/>
          </p:nvSpPr>
          <p:spPr bwMode="auto">
            <a:xfrm flipV="1">
              <a:off x="3120" y="1632"/>
              <a:ext cx="19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  <p:sp>
          <p:nvSpPr>
            <p:cNvPr id="133138" name="Text Box 20"/>
            <p:cNvSpPr txBox="1">
              <a:spLocks noChangeArrowheads="1"/>
            </p:cNvSpPr>
            <p:nvPr/>
          </p:nvSpPr>
          <p:spPr bwMode="auto">
            <a:xfrm>
              <a:off x="3463" y="1248"/>
              <a:ext cx="61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651" tIns="59267" rIns="120651" bIns="59267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667" b="0" dirty="0">
                  <a:latin typeface="Times New Roman" charset="0"/>
                </a:rPr>
                <a:t>(b</a:t>
              </a:r>
              <a:r>
                <a:rPr lang="en-US" sz="2667" b="0" baseline="-25000" dirty="0">
                  <a:latin typeface="Times New Roman" charset="0"/>
                </a:rPr>
                <a:t>I</a:t>
              </a:r>
              <a:r>
                <a:rPr lang="en-US" sz="2667" b="0" dirty="0">
                  <a:latin typeface="Times New Roman" charset="0"/>
                </a:rPr>
                <a:t>b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x</a:t>
              </a:r>
              <a:r>
                <a:rPr lang="en-US" sz="2667" b="0" baseline="-25000" dirty="0">
                  <a:latin typeface="Times New Roman" charset="0"/>
                </a:rPr>
                <a:t>1</a:t>
              </a:r>
              <a:r>
                <a:rPr lang="en-US" sz="2667" b="0" dirty="0">
                  <a:latin typeface="Times New Roman" charset="0"/>
                </a:rPr>
                <a:t>,</a:t>
              </a:r>
              <a:br>
                <a:rPr lang="en-US" sz="2667" b="0" dirty="0">
                  <a:latin typeface="Times New Roman" charset="0"/>
                </a:rPr>
              </a:br>
              <a:r>
                <a:rPr lang="en-US" sz="2667" b="0" dirty="0">
                  <a:latin typeface="Times New Roman" charset="0"/>
                </a:rPr>
                <a:t>b</a:t>
              </a:r>
              <a:r>
                <a:rPr lang="en-US" sz="2667" b="0" baseline="-25000" dirty="0">
                  <a:latin typeface="Times New Roman" charset="0"/>
                </a:rPr>
                <a:t>I</a:t>
              </a:r>
              <a:r>
                <a:rPr lang="en-US" sz="2667" b="0" dirty="0">
                  <a:latin typeface="Times New Roman" charset="0"/>
                </a:rPr>
                <a:t>b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x</a:t>
              </a:r>
              <a:r>
                <a:rPr lang="en-US" sz="2667" b="0" baseline="-25000" dirty="0">
                  <a:latin typeface="Times New Roman" charset="0"/>
                </a:rPr>
                <a:t>2</a:t>
              </a:r>
              <a:r>
                <a:rPr lang="en-US" sz="2667" b="0" dirty="0">
                  <a:latin typeface="Times New Roman" charset="0"/>
                </a:rPr>
                <a:t>)</a:t>
              </a:r>
            </a:p>
          </p:txBody>
        </p:sp>
      </p:grpSp>
      <p:sp>
        <p:nvSpPr>
          <p:cNvPr id="133134" name="Oval 21"/>
          <p:cNvSpPr>
            <a:spLocks noChangeArrowheads="1"/>
          </p:cNvSpPr>
          <p:nvPr/>
        </p:nvSpPr>
        <p:spPr bwMode="auto">
          <a:xfrm>
            <a:off x="11114314" y="2844800"/>
            <a:ext cx="101600" cy="101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20651" tIns="59267" rIns="120651" bIns="59267" anchor="ctr"/>
          <a:lstStyle/>
          <a:p>
            <a:endParaRPr lang="en-US" sz="5067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19175588">
            <a:off x="13359280" y="5667588"/>
            <a:ext cx="1532473" cy="4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solidFill>
                  <a:srgbClr val="FF0000"/>
                </a:solidFill>
                <a:latin typeface="+mn-lt"/>
              </a:rPr>
              <a:t>congested </a:t>
            </a:r>
            <a:r>
              <a:rPr lang="en-US" sz="1867" b="0" dirty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867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19175588">
            <a:off x="12172565" y="6793162"/>
            <a:ext cx="1511633" cy="4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867" b="0" baseline="-25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497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1206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392233" y="1828800"/>
            <a:ext cx="2889251" cy="2743200"/>
            <a:chOff x="3024" y="864"/>
            <a:chExt cx="1365" cy="1296"/>
          </a:xfrm>
        </p:grpSpPr>
        <p:sp>
          <p:nvSpPr>
            <p:cNvPr id="135194" name="Freeform 3"/>
            <p:cNvSpPr>
              <a:spLocks/>
            </p:cNvSpPr>
            <p:nvPr/>
          </p:nvSpPr>
          <p:spPr bwMode="auto">
            <a:xfrm>
              <a:off x="3024" y="864"/>
              <a:ext cx="1008" cy="1296"/>
            </a:xfrm>
            <a:custGeom>
              <a:avLst/>
              <a:gdLst>
                <a:gd name="T0" fmla="*/ 0 w 1008"/>
                <a:gd name="T1" fmla="*/ 1248 h 1296"/>
                <a:gd name="T2" fmla="*/ 1008 w 1008"/>
                <a:gd name="T3" fmla="*/ 288 h 1296"/>
                <a:gd name="T4" fmla="*/ 576 w 1008"/>
                <a:gd name="T5" fmla="*/ 0 h 1296"/>
                <a:gd name="T6" fmla="*/ 0 w 1008"/>
                <a:gd name="T7" fmla="*/ 1296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1296"/>
                <a:gd name="T14" fmla="*/ 1008 w 1008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1296">
                  <a:moveTo>
                    <a:pt x="0" y="1248"/>
                  </a:moveTo>
                  <a:lnTo>
                    <a:pt x="1008" y="288"/>
                  </a:lnTo>
                  <a:lnTo>
                    <a:pt x="576" y="0"/>
                  </a:lnTo>
                  <a:lnTo>
                    <a:pt x="0" y="1296"/>
                  </a:lnTo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  <p:sp>
          <p:nvSpPr>
            <p:cNvPr id="135195" name="Text Box 4"/>
            <p:cNvSpPr txBox="1">
              <a:spLocks noChangeArrowheads="1"/>
            </p:cNvSpPr>
            <p:nvPr/>
          </p:nvSpPr>
          <p:spPr bwMode="auto">
            <a:xfrm>
              <a:off x="3688" y="1248"/>
              <a:ext cx="70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651" tIns="59267" rIns="120651" bIns="59267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667" b="0" dirty="0">
                  <a:latin typeface="Times New Roman" charset="0"/>
                </a:rPr>
                <a:t>(b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x</a:t>
              </a:r>
              <a:r>
                <a:rPr lang="en-US" sz="2667" b="0" baseline="-25000" dirty="0">
                  <a:latin typeface="Times New Roman" charset="0"/>
                </a:rPr>
                <a:t>1</a:t>
              </a:r>
              <a:r>
                <a:rPr lang="en-US" sz="2667" b="0" dirty="0">
                  <a:latin typeface="Times New Roman" charset="0"/>
                </a:rPr>
                <a:t>+a</a:t>
              </a:r>
              <a:r>
                <a:rPr lang="en-US" sz="2667" b="0" baseline="-25000" dirty="0">
                  <a:latin typeface="Times New Roman" charset="0"/>
                </a:rPr>
                <a:t>I</a:t>
              </a:r>
              <a:r>
                <a:rPr lang="en-US" sz="2667" b="0" dirty="0">
                  <a:latin typeface="Times New Roman" charset="0"/>
                </a:rPr>
                <a:t>,</a:t>
              </a:r>
              <a:br>
                <a:rPr lang="en-US" sz="2667" b="0" dirty="0">
                  <a:latin typeface="Times New Roman" charset="0"/>
                </a:rPr>
              </a:br>
              <a:r>
                <a:rPr lang="en-US" sz="2667" b="0" dirty="0">
                  <a:latin typeface="Times New Roman" charset="0"/>
                </a:rPr>
                <a:t>b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x</a:t>
              </a:r>
              <a:r>
                <a:rPr lang="en-US" sz="2667" b="0" baseline="-25000" dirty="0">
                  <a:latin typeface="Times New Roman" charset="0"/>
                </a:rPr>
                <a:t>2</a:t>
              </a:r>
              <a:r>
                <a:rPr lang="en-US" sz="2667" b="0" dirty="0">
                  <a:latin typeface="Times New Roman" charset="0"/>
                </a:rPr>
                <a:t>+a</a:t>
              </a:r>
              <a:r>
                <a:rPr lang="en-US" sz="2667" b="0" baseline="-25000" dirty="0">
                  <a:latin typeface="Times New Roman" charset="0"/>
                </a:rPr>
                <a:t>I</a:t>
              </a:r>
              <a:r>
                <a:rPr lang="en-US" sz="2667" b="0" dirty="0">
                  <a:latin typeface="Times New Roman" charset="0"/>
                </a:rPr>
                <a:t>)</a:t>
              </a:r>
            </a:p>
          </p:txBody>
        </p:sp>
        <p:sp>
          <p:nvSpPr>
            <p:cNvPr id="135196" name="Oval 5"/>
            <p:cNvSpPr>
              <a:spLocks noChangeArrowheads="1"/>
            </p:cNvSpPr>
            <p:nvPr/>
          </p:nvSpPr>
          <p:spPr bwMode="auto">
            <a:xfrm>
              <a:off x="3552" y="163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0651" tIns="59267" rIns="120651" bIns="59267" anchor="ctr"/>
            <a:lstStyle/>
            <a:p>
              <a:endParaRPr lang="en-US" sz="5067"/>
            </a:p>
          </p:txBody>
        </p:sp>
        <p:sp>
          <p:nvSpPr>
            <p:cNvPr id="135197" name="Line 6"/>
            <p:cNvSpPr>
              <a:spLocks noChangeShapeType="1"/>
            </p:cNvSpPr>
            <p:nvPr/>
          </p:nvSpPr>
          <p:spPr bwMode="auto">
            <a:xfrm flipH="1">
              <a:off x="3072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</p:grpSp>
      <p:sp>
        <p:nvSpPr>
          <p:cNvPr id="2783255" name="Rectangle 23"/>
          <p:cNvSpPr>
            <a:spLocks noGrp="1" noChangeArrowheads="1"/>
          </p:cNvSpPr>
          <p:nvPr>
            <p:ph type="body" idx="11"/>
          </p:nvPr>
        </p:nvSpPr>
        <p:spPr/>
        <p:txBody>
          <a:bodyPr lIns="120639" tIns="59261" rIns="120639" bIns="59261" anchor="ctr"/>
          <a:lstStyle/>
          <a:p>
            <a:r>
              <a:rPr lang="en-US" dirty="0">
                <a:latin typeface="Arial" charset="0"/>
              </a:rPr>
              <a:t>Increase: </a:t>
            </a:r>
            <a:r>
              <a:rPr lang="en-US" dirty="0" err="1">
                <a:latin typeface="Times New Roman" charset="0"/>
              </a:rPr>
              <a:t>x+a</a:t>
            </a:r>
            <a:r>
              <a:rPr lang="en-US" baseline="-25000" dirty="0" err="1">
                <a:latin typeface="Times New Roman" charset="0"/>
              </a:rPr>
              <a:t>I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Decrease:</a:t>
            </a:r>
            <a:r>
              <a:rPr lang="en-US" dirty="0">
                <a:latin typeface="Times New Roman" charset="0"/>
              </a:rPr>
              <a:t> x*</a:t>
            </a:r>
            <a:r>
              <a:rPr lang="en-US" dirty="0" err="1">
                <a:latin typeface="Times New Roman" charset="0"/>
              </a:rPr>
              <a:t>b</a:t>
            </a:r>
            <a:r>
              <a:rPr lang="en-US" baseline="-25000" dirty="0" err="1">
                <a:latin typeface="Times New Roman" charset="0"/>
              </a:rPr>
              <a:t>D</a:t>
            </a:r>
            <a:endParaRPr lang="en-US" baseline="-25000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Converges to fairness</a:t>
            </a:r>
          </a:p>
        </p:txBody>
      </p:sp>
      <p:sp>
        <p:nvSpPr>
          <p:cNvPr id="1351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</a:t>
            </a:r>
          </a:p>
        </p:txBody>
      </p:sp>
      <p:sp>
        <p:nvSpPr>
          <p:cNvPr id="135172" name="Line 8"/>
          <p:cNvSpPr>
            <a:spLocks noChangeShapeType="1"/>
          </p:cNvSpPr>
          <p:nvPr/>
        </p:nvSpPr>
        <p:spPr bwMode="auto">
          <a:xfrm flipH="1" flipV="1">
            <a:off x="9071430" y="18288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5173" name="Text Box 9"/>
          <p:cNvSpPr txBox="1">
            <a:spLocks noChangeArrowheads="1"/>
          </p:cNvSpPr>
          <p:nvPr/>
        </p:nvSpPr>
        <p:spPr bwMode="auto">
          <a:xfrm>
            <a:off x="11195388" y="7823200"/>
            <a:ext cx="1611020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>
                <a:latin typeface="Times New Roman" charset="0"/>
              </a:rPr>
              <a:t>User 1: x</a:t>
            </a:r>
            <a:r>
              <a:rPr lang="en-US" sz="2667" b="0" baseline="-25000">
                <a:latin typeface="Times New Roman" charset="0"/>
              </a:rPr>
              <a:t>1</a:t>
            </a:r>
          </a:p>
        </p:txBody>
      </p:sp>
      <p:sp>
        <p:nvSpPr>
          <p:cNvPr id="135174" name="Text Box 10"/>
          <p:cNvSpPr txBox="1">
            <a:spLocks noChangeArrowheads="1"/>
          </p:cNvSpPr>
          <p:nvPr/>
        </p:nvSpPr>
        <p:spPr bwMode="auto">
          <a:xfrm rot="-5400000">
            <a:off x="7817188" y="4493204"/>
            <a:ext cx="1611020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>
                <a:latin typeface="Times New Roman" charset="0"/>
              </a:rPr>
              <a:t>User 2: x</a:t>
            </a:r>
            <a:r>
              <a:rPr lang="en-US" sz="2667" b="0" baseline="-25000">
                <a:latin typeface="Times New Roman" charset="0"/>
              </a:rPr>
              <a:t>2</a:t>
            </a:r>
          </a:p>
        </p:txBody>
      </p:sp>
      <p:sp>
        <p:nvSpPr>
          <p:cNvPr id="135175" name="Line 11"/>
          <p:cNvSpPr>
            <a:spLocks noChangeShapeType="1"/>
          </p:cNvSpPr>
          <p:nvPr/>
        </p:nvSpPr>
        <p:spPr bwMode="auto">
          <a:xfrm flipH="1">
            <a:off x="9071430" y="2235201"/>
            <a:ext cx="5384800" cy="540596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5176" name="Text Box 12"/>
          <p:cNvSpPr txBox="1">
            <a:spLocks noChangeArrowheads="1"/>
          </p:cNvSpPr>
          <p:nvPr/>
        </p:nvSpPr>
        <p:spPr bwMode="auto">
          <a:xfrm>
            <a:off x="14554113" y="1828801"/>
            <a:ext cx="987452" cy="6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>
                <a:latin typeface="Times New Roman" charset="0"/>
              </a:rPr>
              <a:t>fairness</a:t>
            </a:r>
          </a:p>
          <a:p>
            <a:pPr algn="ctr"/>
            <a:r>
              <a:rPr lang="en-US" sz="1867" b="0">
                <a:latin typeface="Times New Roman" charset="0"/>
              </a:rPr>
              <a:t>line</a:t>
            </a:r>
            <a:endParaRPr lang="en-US" sz="1867" b="0" baseline="-25000">
              <a:latin typeface="Times New Roman" charset="0"/>
            </a:endParaRPr>
          </a:p>
        </p:txBody>
      </p:sp>
      <p:sp>
        <p:nvSpPr>
          <p:cNvPr id="135177" name="Text Box 13"/>
          <p:cNvSpPr txBox="1">
            <a:spLocks noChangeArrowheads="1"/>
          </p:cNvSpPr>
          <p:nvPr/>
        </p:nvSpPr>
        <p:spPr bwMode="auto">
          <a:xfrm>
            <a:off x="14654690" y="6807201"/>
            <a:ext cx="1199048" cy="6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>
                <a:latin typeface="Times New Roman" charset="0"/>
              </a:rPr>
              <a:t>efficiency</a:t>
            </a:r>
          </a:p>
          <a:p>
            <a:pPr algn="ctr"/>
            <a:r>
              <a:rPr lang="en-US" sz="1867" b="0">
                <a:latin typeface="Times New Roman" charset="0"/>
              </a:rPr>
              <a:t>line</a:t>
            </a:r>
            <a:endParaRPr lang="en-US" sz="1867" b="0" baseline="-25000">
              <a:latin typeface="Times New Roman" charset="0"/>
            </a:endParaRPr>
          </a:p>
        </p:txBody>
      </p:sp>
      <p:sp>
        <p:nvSpPr>
          <p:cNvPr id="135178" name="Line 14"/>
          <p:cNvSpPr>
            <a:spLocks noChangeShapeType="1"/>
          </p:cNvSpPr>
          <p:nvPr/>
        </p:nvSpPr>
        <p:spPr bwMode="auto">
          <a:xfrm rot="5400000" flipH="1" flipV="1">
            <a:off x="11967030" y="47244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5179" name="Line 15"/>
          <p:cNvSpPr>
            <a:spLocks noChangeShapeType="1"/>
          </p:cNvSpPr>
          <p:nvPr/>
        </p:nvSpPr>
        <p:spPr bwMode="auto">
          <a:xfrm>
            <a:off x="9071430" y="2032000"/>
            <a:ext cx="5588000" cy="558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endParaRPr lang="en-US" sz="5067"/>
          </a:p>
        </p:txBody>
      </p:sp>
      <p:sp>
        <p:nvSpPr>
          <p:cNvPr id="135180" name="Text Box 16"/>
          <p:cNvSpPr txBox="1">
            <a:spLocks noChangeArrowheads="1"/>
          </p:cNvSpPr>
          <p:nvPr/>
        </p:nvSpPr>
        <p:spPr bwMode="auto">
          <a:xfrm>
            <a:off x="10647923" y="2235200"/>
            <a:ext cx="1126914" cy="53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667" b="0" dirty="0">
                <a:latin typeface="Times New Roman" charset="0"/>
              </a:rPr>
              <a:t>(x</a:t>
            </a:r>
            <a:r>
              <a:rPr lang="en-US" sz="2667" b="0" baseline="-25000" dirty="0">
                <a:latin typeface="Times New Roman" charset="0"/>
              </a:rPr>
              <a:t>1</a:t>
            </a:r>
            <a:r>
              <a:rPr lang="en-US" sz="2667" b="0" dirty="0">
                <a:latin typeface="Times New Roman" charset="0"/>
              </a:rPr>
              <a:t>,x</a:t>
            </a:r>
            <a:r>
              <a:rPr lang="en-US" sz="2667" b="0" baseline="-25000" dirty="0">
                <a:latin typeface="Times New Roman" charset="0"/>
              </a:rPr>
              <a:t>2</a:t>
            </a:r>
            <a:r>
              <a:rPr lang="en-US" sz="2667" b="0" dirty="0">
                <a:latin typeface="Times New Roman" charset="0"/>
              </a:rPr>
              <a:t>)</a:t>
            </a:r>
            <a:endParaRPr lang="en-US" sz="2667" b="0" baseline="-25000" dirty="0">
              <a:latin typeface="Times New Roman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9071433" y="3048000"/>
            <a:ext cx="2165351" cy="4572000"/>
            <a:chOff x="2400" y="1440"/>
            <a:chExt cx="1023" cy="2160"/>
          </a:xfrm>
        </p:grpSpPr>
        <p:sp>
          <p:nvSpPr>
            <p:cNvPr id="135190" name="Text Box 18"/>
            <p:cNvSpPr txBox="1">
              <a:spLocks noChangeArrowheads="1"/>
            </p:cNvSpPr>
            <p:nvPr/>
          </p:nvSpPr>
          <p:spPr bwMode="auto">
            <a:xfrm>
              <a:off x="2573" y="2208"/>
              <a:ext cx="8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651" tIns="59267" rIns="120651" bIns="59267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667" b="0" dirty="0">
                  <a:latin typeface="Times New Roman" charset="0"/>
                </a:rPr>
                <a:t>(b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x</a:t>
              </a:r>
              <a:r>
                <a:rPr lang="en-US" sz="2667" b="0" baseline="-25000" dirty="0">
                  <a:latin typeface="Times New Roman" charset="0"/>
                </a:rPr>
                <a:t>1</a:t>
              </a:r>
              <a:r>
                <a:rPr lang="en-US" sz="2667" b="0" dirty="0">
                  <a:latin typeface="Times New Roman" charset="0"/>
                </a:rPr>
                <a:t>,b</a:t>
              </a:r>
              <a:r>
                <a:rPr lang="en-US" sz="2667" b="0" baseline="-25000" dirty="0">
                  <a:latin typeface="Times New Roman" charset="0"/>
                </a:rPr>
                <a:t>D</a:t>
              </a:r>
              <a:r>
                <a:rPr lang="en-US" sz="2667" b="0" dirty="0">
                  <a:latin typeface="Times New Roman" charset="0"/>
                </a:rPr>
                <a:t>x</a:t>
              </a:r>
              <a:r>
                <a:rPr lang="en-US" sz="2667" b="0" baseline="-25000" dirty="0">
                  <a:latin typeface="Times New Roman" charset="0"/>
                </a:rPr>
                <a:t>2</a:t>
              </a:r>
              <a:r>
                <a:rPr lang="en-US" sz="2667" b="0" dirty="0">
                  <a:latin typeface="Times New Roman" charset="0"/>
                </a:rPr>
                <a:t>)</a:t>
              </a:r>
              <a:endParaRPr lang="en-US" sz="2667" b="0" baseline="-25000" dirty="0">
                <a:latin typeface="Times New Roman" charset="0"/>
              </a:endParaRPr>
            </a:p>
          </p:txBody>
        </p:sp>
        <p:sp>
          <p:nvSpPr>
            <p:cNvPr id="135191" name="Oval 19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0651" tIns="59267" rIns="120651" bIns="59267" anchor="ctr"/>
            <a:lstStyle/>
            <a:p>
              <a:endParaRPr lang="en-US" sz="5067"/>
            </a:p>
          </p:txBody>
        </p:sp>
        <p:sp>
          <p:nvSpPr>
            <p:cNvPr id="135192" name="Line 20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  <p:sp>
          <p:nvSpPr>
            <p:cNvPr id="135193" name="Line 21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</p:grpSp>
      <p:sp>
        <p:nvSpPr>
          <p:cNvPr id="135182" name="Oval 22"/>
          <p:cNvSpPr>
            <a:spLocks noChangeArrowheads="1"/>
          </p:cNvSpPr>
          <p:nvPr/>
        </p:nvSpPr>
        <p:spPr bwMode="auto">
          <a:xfrm>
            <a:off x="11103430" y="2844800"/>
            <a:ext cx="101600" cy="101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20651" tIns="59267" rIns="120651" bIns="59267" anchor="ctr"/>
          <a:lstStyle/>
          <a:p>
            <a:endParaRPr lang="en-US" sz="5067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9071430" y="3556000"/>
            <a:ext cx="2540000" cy="4064000"/>
            <a:chOff x="2400" y="1680"/>
            <a:chExt cx="1200" cy="1920"/>
          </a:xfrm>
        </p:grpSpPr>
        <p:sp>
          <p:nvSpPr>
            <p:cNvPr id="135185" name="Line 25"/>
            <p:cNvSpPr>
              <a:spLocks noChangeShapeType="1"/>
            </p:cNvSpPr>
            <p:nvPr/>
          </p:nvSpPr>
          <p:spPr bwMode="auto">
            <a:xfrm flipH="1">
              <a:off x="3408" y="182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  <p:sp>
          <p:nvSpPr>
            <p:cNvPr id="135186" name="Line 26"/>
            <p:cNvSpPr>
              <a:spLocks noChangeShapeType="1"/>
            </p:cNvSpPr>
            <p:nvPr/>
          </p:nvSpPr>
          <p:spPr bwMode="auto">
            <a:xfrm flipH="1">
              <a:off x="3264" y="1680"/>
              <a:ext cx="288" cy="48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  <p:sp>
          <p:nvSpPr>
            <p:cNvPr id="135187" name="Line 27"/>
            <p:cNvSpPr>
              <a:spLocks noChangeShapeType="1"/>
            </p:cNvSpPr>
            <p:nvPr/>
          </p:nvSpPr>
          <p:spPr bwMode="auto">
            <a:xfrm flipV="1">
              <a:off x="3264" y="182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  <p:sp>
          <p:nvSpPr>
            <p:cNvPr id="135188" name="Line 28"/>
            <p:cNvSpPr>
              <a:spLocks noChangeShapeType="1"/>
            </p:cNvSpPr>
            <p:nvPr/>
          </p:nvSpPr>
          <p:spPr bwMode="auto">
            <a:xfrm flipV="1">
              <a:off x="2400" y="2160"/>
              <a:ext cx="86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  <p:sp>
          <p:nvSpPr>
            <p:cNvPr id="135189" name="Line 29"/>
            <p:cNvSpPr>
              <a:spLocks noChangeShapeType="1"/>
            </p:cNvSpPr>
            <p:nvPr/>
          </p:nvSpPr>
          <p:spPr bwMode="auto">
            <a:xfrm flipV="1">
              <a:off x="2400" y="2112"/>
              <a:ext cx="1008" cy="148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endParaRPr lang="en-US" sz="5067"/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13348396" y="5630293"/>
            <a:ext cx="1532473" cy="4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solidFill>
                  <a:srgbClr val="FF0000"/>
                </a:solidFill>
                <a:latin typeface="+mn-lt"/>
              </a:rPr>
              <a:t>congested </a:t>
            </a:r>
            <a:r>
              <a:rPr lang="en-US" sz="1867" b="0" dirty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867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 rot="19175588">
            <a:off x="12161681" y="6755868"/>
            <a:ext cx="1511633" cy="4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51" tIns="59267" rIns="120651" bIns="5926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67" b="0" dirty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867" b="0" baseline="-25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403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25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990575" indent="-380990"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523962" indent="-304792"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2133547" indent="-304792"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743131" indent="-304792"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3352716" indent="-304792" algn="r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3962301" indent="-304792" algn="r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4571886" indent="-304792" algn="r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5181470" indent="-304792" algn="r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727CF50-CF73-764C-8D89-F28B7CC3D467}" type="slidenum">
              <a:rPr lang="en-US" sz="1867" b="0">
                <a:latin typeface="Times New Roman" charset="0"/>
              </a:rPr>
              <a:pPr eaLnBrk="1" hangingPunct="1"/>
              <a:t>48</a:t>
            </a:fld>
            <a:endParaRPr lang="en-US" sz="1867" b="0">
              <a:latin typeface="Times New Roman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0E52F5-789E-859A-4874-FCEC91F0DE3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 Sharing Dynamics</a:t>
            </a:r>
            <a:endParaRPr lang="en-US" sz="4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22894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76222263"/>
              </p:ext>
            </p:extLst>
          </p:nvPr>
        </p:nvGraphicFramePr>
        <p:xfrm>
          <a:off x="4309614" y="4368800"/>
          <a:ext cx="8234362" cy="477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37200" imgH="3213100" progId="Excel.Sheet.8">
                  <p:embed/>
                </p:oleObj>
              </mc:Choice>
              <mc:Fallback>
                <p:oleObj name="Worksheet" r:id="rId3" imgW="5537200" imgH="3213100" progId="Excel.Sheet.8">
                  <p:embed/>
                  <p:pic>
                    <p:nvPicPr>
                      <p:cNvPr id="1228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614" y="4368800"/>
                        <a:ext cx="8234362" cy="477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4131732" y="2182285"/>
            <a:ext cx="645583" cy="6371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411" tIns="54705" rIns="109411" bIns="54705" anchor="ctr"/>
          <a:lstStyle/>
          <a:p>
            <a:pPr defTabSz="1094290"/>
            <a:r>
              <a:rPr lang="en-US" sz="4267">
                <a:latin typeface="Tahoma" charset="0"/>
              </a:rPr>
              <a:t>A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6551177" y="2550585"/>
            <a:ext cx="3244663" cy="637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50 </a:t>
            </a:r>
            <a:r>
              <a:rPr lang="en-US" sz="4400" dirty="0" err="1"/>
              <a:t>pkts</a:t>
            </a:r>
            <a:r>
              <a:rPr lang="en-US" sz="4400" dirty="0"/>
              <a:t>/sec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1580587" y="2182285"/>
            <a:ext cx="647700" cy="6371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411" tIns="54705" rIns="109411" bIns="54705" anchor="ctr"/>
          <a:lstStyle/>
          <a:p>
            <a:pPr defTabSz="1094290"/>
            <a:r>
              <a:rPr lang="en-US" sz="4267">
                <a:latin typeface="Tahoma" charset="0"/>
              </a:rPr>
              <a:t>B</a:t>
            </a: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4777314" y="2499784"/>
            <a:ext cx="1754717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V="1">
            <a:off x="9825869" y="2499784"/>
            <a:ext cx="1754717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0012136" y="1936751"/>
            <a:ext cx="221024" cy="56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33" b="0">
              <a:latin typeface="Tahoma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5183715" y="1930401"/>
            <a:ext cx="647358" cy="7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867" b="0">
                <a:latin typeface="Tahoma" charset="0"/>
              </a:rPr>
              <a:t>x</a:t>
            </a:r>
            <a:r>
              <a:rPr lang="en-US" sz="3867" b="0" baseline="-25000">
                <a:latin typeface="Tahoma" charset="0"/>
              </a:rPr>
              <a:t>1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4131732" y="2999317"/>
            <a:ext cx="645583" cy="63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411" tIns="54705" rIns="109411" bIns="54705" anchor="ctr"/>
          <a:lstStyle/>
          <a:p>
            <a:pPr defTabSz="1094290"/>
            <a:r>
              <a:rPr lang="en-US" sz="4267">
                <a:latin typeface="Tahoma" charset="0"/>
              </a:rPr>
              <a:t>D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11580587" y="2999317"/>
            <a:ext cx="647700" cy="63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411" tIns="54705" rIns="109411" bIns="54705" anchor="ctr"/>
          <a:lstStyle/>
          <a:p>
            <a:pPr defTabSz="1094290"/>
            <a:r>
              <a:rPr lang="en-US" sz="4267">
                <a:latin typeface="Tahoma" charset="0"/>
              </a:rPr>
              <a:t>E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V="1">
            <a:off x="4777314" y="2999317"/>
            <a:ext cx="1754717" cy="268816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9825869" y="2999317"/>
            <a:ext cx="1754717" cy="268816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6030383" y="3365501"/>
            <a:ext cx="221024" cy="7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3867" b="0">
              <a:latin typeface="Tahoma" charset="0"/>
            </a:endParaRP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5617634" y="4969934"/>
            <a:ext cx="6230617" cy="705578"/>
          </a:xfrm>
          <a:prstGeom prst="rect">
            <a:avLst/>
          </a:prstGeom>
          <a:solidFill>
            <a:srgbClr val="FFFFCC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109411" tIns="54705" rIns="109411" bIns="54705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867" b="0">
                <a:latin typeface="Tahoma" charset="0"/>
              </a:rPr>
              <a:t>Rates equalize </a:t>
            </a:r>
            <a:r>
              <a:rPr lang="en-US" sz="3867" b="0">
                <a:latin typeface="Tahoma" charset="0"/>
                <a:sym typeface="Wingdings" charset="0"/>
              </a:rPr>
              <a:t> fair share</a:t>
            </a:r>
            <a:endParaRPr lang="en-US" sz="3867" b="0">
              <a:latin typeface="Tahoma" charset="0"/>
            </a:endParaRP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5147732" y="2459568"/>
            <a:ext cx="647358" cy="7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867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3867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4820627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2659B5-1754-9E9C-3E5B-7B2CF6C2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Do we still use a CC protocol from 1989?!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89BCAF-68DE-8178-D433-79EC5D010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answer: </a:t>
            </a:r>
            <a:r>
              <a:rPr lang="en-US" b="1" dirty="0"/>
              <a:t>No!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E4A124-29A6-785F-7866-0BD0F57FDE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44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04E616-840C-2B4C-B7B1-97200A5E1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7C8B3-51A0-BD10-BE3E-89C6ADC3FC8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6848057"/>
            <a:ext cx="13081000" cy="2294835"/>
          </a:xfrm>
        </p:spPr>
        <p:txBody>
          <a:bodyPr anchor="t"/>
          <a:lstStyle/>
          <a:p>
            <a:r>
              <a:rPr lang="en-US" dirty="0"/>
              <a:t>Midterm:</a:t>
            </a:r>
          </a:p>
          <a:p>
            <a:pPr lvl="1"/>
            <a:r>
              <a:rPr lang="en-US" dirty="0"/>
              <a:t>About 10% of students were absent due to diff. issues (sickness, etc.)</a:t>
            </a:r>
          </a:p>
          <a:p>
            <a:r>
              <a:rPr lang="en-US" b="1" dirty="0"/>
              <a:t>Might not be fair!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58798D-4B8E-2A06-2EE2-D0F402C1D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757666"/>
              </p:ext>
            </p:extLst>
          </p:nvPr>
        </p:nvGraphicFramePr>
        <p:xfrm>
          <a:off x="2709333" y="-531315"/>
          <a:ext cx="10837333" cy="722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2072ED-B82D-9BFE-1434-1B33368AA423}"/>
              </a:ext>
            </a:extLst>
          </p:cNvPr>
          <p:cNvSpPr/>
          <p:nvPr/>
        </p:nvSpPr>
        <p:spPr>
          <a:xfrm>
            <a:off x="8128000" y="2136913"/>
            <a:ext cx="2775226" cy="395577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45166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13D0C-56A3-4913-8BE5-4F384F64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Gill Sans (Body)"/>
              </a:rPr>
              <a:t>The march of congestion control mechanisms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9830BD-A427-41BE-8ED4-E5396D48709C}"/>
              </a:ext>
            </a:extLst>
          </p:cNvPr>
          <p:cNvCxnSpPr>
            <a:cxnSpLocks/>
          </p:cNvCxnSpPr>
          <p:nvPr/>
        </p:nvCxnSpPr>
        <p:spPr>
          <a:xfrm flipV="1">
            <a:off x="95226" y="5470161"/>
            <a:ext cx="15469895" cy="28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EB4B9B6-849C-4176-B9D4-2D77470474CC}"/>
              </a:ext>
            </a:extLst>
          </p:cNvPr>
          <p:cNvSpPr/>
          <p:nvPr/>
        </p:nvSpPr>
        <p:spPr>
          <a:xfrm>
            <a:off x="223521" y="3875100"/>
            <a:ext cx="1280572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DECbit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179DF-17F3-41BD-BD84-5B1412A3D5FA}"/>
              </a:ext>
            </a:extLst>
          </p:cNvPr>
          <p:cNvSpPr/>
          <p:nvPr/>
        </p:nvSpPr>
        <p:spPr>
          <a:xfrm>
            <a:off x="617566" y="3138096"/>
            <a:ext cx="1033703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CARD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2EB9E9-7805-4D18-B3C3-775E4976ADA8}"/>
              </a:ext>
            </a:extLst>
          </p:cNvPr>
          <p:cNvSpPr/>
          <p:nvPr/>
        </p:nvSpPr>
        <p:spPr>
          <a:xfrm>
            <a:off x="1032817" y="2401091"/>
            <a:ext cx="1279681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DUAL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120CE-E4C0-423D-B54E-A913505B465A}"/>
              </a:ext>
            </a:extLst>
          </p:cNvPr>
          <p:cNvSpPr/>
          <p:nvPr/>
        </p:nvSpPr>
        <p:spPr>
          <a:xfrm>
            <a:off x="617565" y="4612104"/>
            <a:ext cx="1280572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Tahoe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BF832-E76D-44B0-900E-FBDC6A5B6BA9}"/>
              </a:ext>
            </a:extLst>
          </p:cNvPr>
          <p:cNvSpPr/>
          <p:nvPr/>
        </p:nvSpPr>
        <p:spPr>
          <a:xfrm>
            <a:off x="2001580" y="4595699"/>
            <a:ext cx="100530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Reno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9FC587-658B-4C1F-AC17-8AC69D2C3A03}"/>
              </a:ext>
            </a:extLst>
          </p:cNvPr>
          <p:cNvSpPr/>
          <p:nvPr/>
        </p:nvSpPr>
        <p:spPr>
          <a:xfrm>
            <a:off x="3092946" y="4612104"/>
            <a:ext cx="1668913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New Reno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A581A-AB0E-4D19-BDE7-6F8A4D723AA5}"/>
              </a:ext>
            </a:extLst>
          </p:cNvPr>
          <p:cNvSpPr/>
          <p:nvPr/>
        </p:nvSpPr>
        <p:spPr>
          <a:xfrm>
            <a:off x="2934639" y="3812671"/>
            <a:ext cx="1033703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Vegas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302D33-2461-465F-B504-AF6CBEE5FC9E}"/>
              </a:ext>
            </a:extLst>
          </p:cNvPr>
          <p:cNvSpPr/>
          <p:nvPr/>
        </p:nvSpPr>
        <p:spPr>
          <a:xfrm>
            <a:off x="3148533" y="3007492"/>
            <a:ext cx="1033703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SACK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8E7A45-66D0-4C95-9100-6CAC37191794}"/>
              </a:ext>
            </a:extLst>
          </p:cNvPr>
          <p:cNvSpPr/>
          <p:nvPr/>
        </p:nvSpPr>
        <p:spPr>
          <a:xfrm>
            <a:off x="4298710" y="2270085"/>
            <a:ext cx="1075583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EBCC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94B8D3-A02C-45F1-9830-85257EE4FB13}"/>
              </a:ext>
            </a:extLst>
          </p:cNvPr>
          <p:cNvSpPr/>
          <p:nvPr/>
        </p:nvSpPr>
        <p:spPr>
          <a:xfrm>
            <a:off x="5482900" y="2253928"/>
            <a:ext cx="1368833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Binomial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1F7908-4B9A-4313-B3AE-A23FD28E7E2D}"/>
              </a:ext>
            </a:extLst>
          </p:cNvPr>
          <p:cNvSpPr/>
          <p:nvPr/>
        </p:nvSpPr>
        <p:spPr>
          <a:xfrm>
            <a:off x="4298710" y="3007492"/>
            <a:ext cx="1573037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Westwood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063A75-B1A8-4424-8BF1-271158936A2B}"/>
              </a:ext>
            </a:extLst>
          </p:cNvPr>
          <p:cNvSpPr/>
          <p:nvPr/>
        </p:nvSpPr>
        <p:spPr>
          <a:xfrm>
            <a:off x="5983176" y="3013071"/>
            <a:ext cx="965472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FAST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29A65-E6D2-4CB8-82E7-FFFF81362310}"/>
              </a:ext>
            </a:extLst>
          </p:cNvPr>
          <p:cNvSpPr/>
          <p:nvPr/>
        </p:nvSpPr>
        <p:spPr>
          <a:xfrm>
            <a:off x="4076947" y="3831968"/>
            <a:ext cx="1033703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Eifel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79C955-62B0-4EC8-93EC-3CD627662D33}"/>
              </a:ext>
            </a:extLst>
          </p:cNvPr>
          <p:cNvSpPr/>
          <p:nvPr/>
        </p:nvSpPr>
        <p:spPr>
          <a:xfrm>
            <a:off x="5219255" y="3821912"/>
            <a:ext cx="921404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Veno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B76242-0100-48D8-8A80-D3114D2D52B7}"/>
              </a:ext>
            </a:extLst>
          </p:cNvPr>
          <p:cNvSpPr/>
          <p:nvPr/>
        </p:nvSpPr>
        <p:spPr>
          <a:xfrm>
            <a:off x="6266045" y="3831968"/>
            <a:ext cx="1835807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Compound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19B16-501E-4F06-BA0F-86022B59E6F2}"/>
              </a:ext>
            </a:extLst>
          </p:cNvPr>
          <p:cNvSpPr/>
          <p:nvPr/>
        </p:nvSpPr>
        <p:spPr>
          <a:xfrm>
            <a:off x="8210458" y="3831968"/>
            <a:ext cx="155887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LEDBAT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A731BC-D06D-4265-9CDD-967C047E0036}"/>
              </a:ext>
            </a:extLst>
          </p:cNvPr>
          <p:cNvSpPr/>
          <p:nvPr/>
        </p:nvSpPr>
        <p:spPr>
          <a:xfrm>
            <a:off x="4836499" y="4595699"/>
            <a:ext cx="896164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BIC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E4C440-4878-4B00-BA89-342EFAC1A7F2}"/>
              </a:ext>
            </a:extLst>
          </p:cNvPr>
          <p:cNvSpPr/>
          <p:nvPr/>
        </p:nvSpPr>
        <p:spPr>
          <a:xfrm>
            <a:off x="6927548" y="4605033"/>
            <a:ext cx="128290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Cubic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F18D39-2E59-4EBF-A6CF-75D1F7816417}"/>
              </a:ext>
            </a:extLst>
          </p:cNvPr>
          <p:cNvSpPr/>
          <p:nvPr/>
        </p:nvSpPr>
        <p:spPr>
          <a:xfrm>
            <a:off x="5807303" y="4595699"/>
            <a:ext cx="108970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H-TCP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4D37A6-E3B6-4463-8197-138E86041B87}"/>
              </a:ext>
            </a:extLst>
          </p:cNvPr>
          <p:cNvSpPr/>
          <p:nvPr/>
        </p:nvSpPr>
        <p:spPr>
          <a:xfrm>
            <a:off x="9476088" y="4595699"/>
            <a:ext cx="1435557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Sprout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B4D00E-8842-4184-9A27-87222C43AC64}"/>
              </a:ext>
            </a:extLst>
          </p:cNvPr>
          <p:cNvSpPr/>
          <p:nvPr/>
        </p:nvSpPr>
        <p:spPr>
          <a:xfrm>
            <a:off x="9877943" y="3821912"/>
            <a:ext cx="1033703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Verus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E9DC8-FAAB-4F83-B2F0-DCA742422E8C}"/>
              </a:ext>
            </a:extLst>
          </p:cNvPr>
          <p:cNvSpPr/>
          <p:nvPr/>
        </p:nvSpPr>
        <p:spPr>
          <a:xfrm>
            <a:off x="11538525" y="3076958"/>
            <a:ext cx="1180905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C2TCP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FEFEF9-DBEB-449D-AE5E-24D24C4522FD}"/>
              </a:ext>
            </a:extLst>
          </p:cNvPr>
          <p:cNvSpPr/>
          <p:nvPr/>
        </p:nvSpPr>
        <p:spPr>
          <a:xfrm>
            <a:off x="12091603" y="3829236"/>
            <a:ext cx="140507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DeepCC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528518-E767-4018-8E2C-E40115ECE37E}"/>
              </a:ext>
            </a:extLst>
          </p:cNvPr>
          <p:cNvSpPr/>
          <p:nvPr/>
        </p:nvSpPr>
        <p:spPr>
          <a:xfrm>
            <a:off x="10249523" y="3089783"/>
            <a:ext cx="1226205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PCC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5285B7-DCB5-40A6-8D96-C58F4E97BCB9}"/>
              </a:ext>
            </a:extLst>
          </p:cNvPr>
          <p:cNvSpPr/>
          <p:nvPr/>
        </p:nvSpPr>
        <p:spPr>
          <a:xfrm>
            <a:off x="8311739" y="4585379"/>
            <a:ext cx="108970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PRR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9F4445-0B3F-44CC-A21F-78657E9CBB69}"/>
              </a:ext>
            </a:extLst>
          </p:cNvPr>
          <p:cNvSpPr/>
          <p:nvPr/>
        </p:nvSpPr>
        <p:spPr>
          <a:xfrm>
            <a:off x="10967924" y="4595699"/>
            <a:ext cx="1835911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PCC-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Vivace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2AD5B2-9EAE-402C-91C8-ADF895D259CC}"/>
              </a:ext>
            </a:extLst>
          </p:cNvPr>
          <p:cNvSpPr/>
          <p:nvPr/>
        </p:nvSpPr>
        <p:spPr>
          <a:xfrm>
            <a:off x="10990435" y="3810572"/>
            <a:ext cx="1048712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BBR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81856B-B427-4792-8FFD-623E35F563BE}"/>
              </a:ext>
            </a:extLst>
          </p:cNvPr>
          <p:cNvSpPr/>
          <p:nvPr/>
        </p:nvSpPr>
        <p:spPr>
          <a:xfrm>
            <a:off x="1982207" y="5962603"/>
            <a:ext cx="1280572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RED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40E4FE-BF4D-4332-B414-68B97F799BB7}"/>
              </a:ext>
            </a:extLst>
          </p:cNvPr>
          <p:cNvSpPr/>
          <p:nvPr/>
        </p:nvSpPr>
        <p:spPr>
          <a:xfrm>
            <a:off x="937165" y="6802684"/>
            <a:ext cx="1159288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WFQ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E4E348-EE48-448A-A8FA-F0828BA1E083}"/>
              </a:ext>
            </a:extLst>
          </p:cNvPr>
          <p:cNvSpPr/>
          <p:nvPr/>
        </p:nvSpPr>
        <p:spPr>
          <a:xfrm>
            <a:off x="618456" y="5986464"/>
            <a:ext cx="1279681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GPS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E1C80A-186D-4853-A5D5-284F56BD6C4F}"/>
              </a:ext>
            </a:extLst>
          </p:cNvPr>
          <p:cNvSpPr/>
          <p:nvPr/>
        </p:nvSpPr>
        <p:spPr>
          <a:xfrm>
            <a:off x="11463016" y="7683308"/>
            <a:ext cx="1844475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NACubic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DDFBB2-AFA3-4D8B-B93F-1A47626AB5D9}"/>
              </a:ext>
            </a:extLst>
          </p:cNvPr>
          <p:cNvSpPr/>
          <p:nvPr/>
        </p:nvSpPr>
        <p:spPr>
          <a:xfrm>
            <a:off x="3407815" y="5978885"/>
            <a:ext cx="1005309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ECN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40993F-A93F-4811-A5BD-02DD93CA6222}"/>
              </a:ext>
            </a:extLst>
          </p:cNvPr>
          <p:cNvSpPr/>
          <p:nvPr/>
        </p:nvSpPr>
        <p:spPr>
          <a:xfrm>
            <a:off x="11213131" y="6879021"/>
            <a:ext cx="1844476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NATCP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5B47CD-EF32-4477-99C4-EEF1213164AA}"/>
              </a:ext>
            </a:extLst>
          </p:cNvPr>
          <p:cNvSpPr/>
          <p:nvPr/>
        </p:nvSpPr>
        <p:spPr>
          <a:xfrm>
            <a:off x="4568377" y="6778729"/>
            <a:ext cx="1033703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AVQ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428453-41C6-41F6-8775-6503C896EB09}"/>
              </a:ext>
            </a:extLst>
          </p:cNvPr>
          <p:cNvSpPr/>
          <p:nvPr/>
        </p:nvSpPr>
        <p:spPr>
          <a:xfrm>
            <a:off x="5731983" y="6816369"/>
            <a:ext cx="1033703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RCP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F68492-4A98-4B5F-ADAE-1A7823105BE3}"/>
              </a:ext>
            </a:extLst>
          </p:cNvPr>
          <p:cNvSpPr/>
          <p:nvPr/>
        </p:nvSpPr>
        <p:spPr>
          <a:xfrm>
            <a:off x="6421971" y="5977764"/>
            <a:ext cx="1075583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XCP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4B8155-C84D-4ADD-9FFA-923F1640057D}"/>
              </a:ext>
            </a:extLst>
          </p:cNvPr>
          <p:cNvSpPr/>
          <p:nvPr/>
        </p:nvSpPr>
        <p:spPr>
          <a:xfrm>
            <a:off x="7621064" y="5995181"/>
            <a:ext cx="1368833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DCTCP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4BC288-F039-491F-BF42-48B618D83CCC}"/>
              </a:ext>
            </a:extLst>
          </p:cNvPr>
          <p:cNvSpPr/>
          <p:nvPr/>
        </p:nvSpPr>
        <p:spPr>
          <a:xfrm>
            <a:off x="6899283" y="6839400"/>
            <a:ext cx="1412456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VCP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2D717F9-6D9B-4BE7-B730-EBEAFC81690F}"/>
              </a:ext>
            </a:extLst>
          </p:cNvPr>
          <p:cNvSpPr/>
          <p:nvPr/>
        </p:nvSpPr>
        <p:spPr>
          <a:xfrm>
            <a:off x="11860992" y="5958032"/>
            <a:ext cx="1002477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ABC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8E0CDD-1114-4757-99B1-7FC669E26409}"/>
              </a:ext>
            </a:extLst>
          </p:cNvPr>
          <p:cNvSpPr/>
          <p:nvPr/>
        </p:nvSpPr>
        <p:spPr>
          <a:xfrm>
            <a:off x="4499645" y="5970744"/>
            <a:ext cx="1835807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CHOKe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70716C4-20F0-49A2-85F6-A5A24BBD2995}"/>
              </a:ext>
            </a:extLst>
          </p:cNvPr>
          <p:cNvSpPr/>
          <p:nvPr/>
        </p:nvSpPr>
        <p:spPr>
          <a:xfrm>
            <a:off x="10475501" y="5971704"/>
            <a:ext cx="1282908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FCP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CCAD60-6625-4045-A9B9-ABAD82A92B93}"/>
              </a:ext>
            </a:extLst>
          </p:cNvPr>
          <p:cNvSpPr/>
          <p:nvPr/>
        </p:nvSpPr>
        <p:spPr>
          <a:xfrm>
            <a:off x="9085200" y="5983439"/>
            <a:ext cx="1282909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PDQ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6E5AF0-C53D-4343-861B-F1B7D8F86187}"/>
              </a:ext>
            </a:extLst>
          </p:cNvPr>
          <p:cNvSpPr/>
          <p:nvPr/>
        </p:nvSpPr>
        <p:spPr>
          <a:xfrm>
            <a:off x="9810987" y="6860864"/>
            <a:ext cx="1282908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pFabric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D35CF9-8E5A-4EDD-A60A-4010E8CF3EC6}"/>
              </a:ext>
            </a:extLst>
          </p:cNvPr>
          <p:cNvSpPr/>
          <p:nvPr/>
        </p:nvSpPr>
        <p:spPr>
          <a:xfrm>
            <a:off x="2385934" y="6762691"/>
            <a:ext cx="1280572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BLUE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B78CBBF-2C49-46CD-9B1C-0CA876AFB3A4}"/>
              </a:ext>
            </a:extLst>
          </p:cNvPr>
          <p:cNvSpPr/>
          <p:nvPr/>
        </p:nvSpPr>
        <p:spPr>
          <a:xfrm>
            <a:off x="8408842" y="6862308"/>
            <a:ext cx="1282909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DeTail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9CE15E-FEB7-4083-9BD0-3F15A92950FF}"/>
              </a:ext>
            </a:extLst>
          </p:cNvPr>
          <p:cNvSpPr/>
          <p:nvPr/>
        </p:nvSpPr>
        <p:spPr>
          <a:xfrm>
            <a:off x="7416134" y="7645995"/>
            <a:ext cx="1282909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CoDel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5836D98-F1FC-4360-B429-38E9077B5352}"/>
              </a:ext>
            </a:extLst>
          </p:cNvPr>
          <p:cNvCxnSpPr/>
          <p:nvPr/>
        </p:nvCxnSpPr>
        <p:spPr>
          <a:xfrm>
            <a:off x="1982207" y="5369486"/>
            <a:ext cx="0" cy="263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7DC2971-533F-439F-93D6-EC6C0D13C116}"/>
              </a:ext>
            </a:extLst>
          </p:cNvPr>
          <p:cNvCxnSpPr/>
          <p:nvPr/>
        </p:nvCxnSpPr>
        <p:spPr>
          <a:xfrm>
            <a:off x="4815893" y="5373793"/>
            <a:ext cx="0" cy="263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2CDD6DE-9137-495C-A78D-86F983300D07}"/>
              </a:ext>
            </a:extLst>
          </p:cNvPr>
          <p:cNvCxnSpPr/>
          <p:nvPr/>
        </p:nvCxnSpPr>
        <p:spPr>
          <a:xfrm>
            <a:off x="8267847" y="5369486"/>
            <a:ext cx="0" cy="263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721FE95-3C2F-418A-8A4A-FDD595B5A4DD}"/>
              </a:ext>
            </a:extLst>
          </p:cNvPr>
          <p:cNvSpPr txBox="1"/>
          <p:nvPr/>
        </p:nvSpPr>
        <p:spPr>
          <a:xfrm>
            <a:off x="465393" y="5488525"/>
            <a:ext cx="99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1980s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6F7646-49B5-4B3B-9135-BF5BBC4EF936}"/>
              </a:ext>
            </a:extLst>
          </p:cNvPr>
          <p:cNvSpPr txBox="1"/>
          <p:nvPr/>
        </p:nvSpPr>
        <p:spPr>
          <a:xfrm>
            <a:off x="3115105" y="5470161"/>
            <a:ext cx="99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1990s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2210E1-A6CC-4E38-BB38-AFC8FA896837}"/>
              </a:ext>
            </a:extLst>
          </p:cNvPr>
          <p:cNvSpPr txBox="1"/>
          <p:nvPr/>
        </p:nvSpPr>
        <p:spPr>
          <a:xfrm>
            <a:off x="6836879" y="5503845"/>
            <a:ext cx="99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2000s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407459-CC06-4119-931F-9104631BFA81}"/>
              </a:ext>
            </a:extLst>
          </p:cNvPr>
          <p:cNvSpPr txBox="1"/>
          <p:nvPr/>
        </p:nvSpPr>
        <p:spPr>
          <a:xfrm>
            <a:off x="10244786" y="5481632"/>
            <a:ext cx="99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2010s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D2AD0F4-AB7A-48F2-8AA3-1297BD8B0634}"/>
              </a:ext>
            </a:extLst>
          </p:cNvPr>
          <p:cNvSpPr/>
          <p:nvPr/>
        </p:nvSpPr>
        <p:spPr>
          <a:xfrm>
            <a:off x="13569577" y="3839839"/>
            <a:ext cx="140507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A5F6703-9ED8-433F-8981-1A3CD73EC959}"/>
              </a:ext>
            </a:extLst>
          </p:cNvPr>
          <p:cNvSpPr/>
          <p:nvPr/>
        </p:nvSpPr>
        <p:spPr>
          <a:xfrm>
            <a:off x="14400429" y="3100217"/>
            <a:ext cx="140507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27DF18B-35A4-44D4-9409-3FBFF4AD5766}"/>
              </a:ext>
            </a:extLst>
          </p:cNvPr>
          <p:cNvSpPr/>
          <p:nvPr/>
        </p:nvSpPr>
        <p:spPr>
          <a:xfrm>
            <a:off x="12891196" y="4618466"/>
            <a:ext cx="140507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?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B085D49-03AC-433C-8479-FB14D9AA5DC8}"/>
              </a:ext>
            </a:extLst>
          </p:cNvPr>
          <p:cNvSpPr/>
          <p:nvPr/>
        </p:nvSpPr>
        <p:spPr>
          <a:xfrm>
            <a:off x="13592991" y="7683308"/>
            <a:ext cx="1844475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72AC04-4BAC-417A-A618-013088FC0F09}"/>
              </a:ext>
            </a:extLst>
          </p:cNvPr>
          <p:cNvSpPr/>
          <p:nvPr/>
        </p:nvSpPr>
        <p:spPr>
          <a:xfrm>
            <a:off x="13118751" y="5956096"/>
            <a:ext cx="1412456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?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3C9ACAF-E130-4914-B7C5-F4812FED8815}"/>
              </a:ext>
            </a:extLst>
          </p:cNvPr>
          <p:cNvSpPr/>
          <p:nvPr/>
        </p:nvSpPr>
        <p:spPr>
          <a:xfrm>
            <a:off x="14628310" y="5979004"/>
            <a:ext cx="1282909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133A8A7-1D22-4ABC-B9E6-1251457D457F}"/>
              </a:ext>
            </a:extLst>
          </p:cNvPr>
          <p:cNvSpPr/>
          <p:nvPr/>
        </p:nvSpPr>
        <p:spPr>
          <a:xfrm>
            <a:off x="13307491" y="6879021"/>
            <a:ext cx="1844475" cy="6901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?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F9D865-993D-4B12-B7BB-61ADAC23110E}"/>
              </a:ext>
            </a:extLst>
          </p:cNvPr>
          <p:cNvCxnSpPr/>
          <p:nvPr/>
        </p:nvCxnSpPr>
        <p:spPr>
          <a:xfrm>
            <a:off x="12920279" y="5402195"/>
            <a:ext cx="0" cy="263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EF491-CCD1-400B-90D9-2764A633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D1778-0DB9-41AD-A84A-E79817C95BD1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0EEA4-52C0-4859-442A-C392753EDBEA}"/>
              </a:ext>
            </a:extLst>
          </p:cNvPr>
          <p:cNvSpPr/>
          <p:nvPr/>
        </p:nvSpPr>
        <p:spPr>
          <a:xfrm>
            <a:off x="12780490" y="3091269"/>
            <a:ext cx="155887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Orca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7106B8-F02B-1809-5E8A-9EB4C47FB013}"/>
              </a:ext>
            </a:extLst>
          </p:cNvPr>
          <p:cNvSpPr/>
          <p:nvPr/>
        </p:nvSpPr>
        <p:spPr>
          <a:xfrm>
            <a:off x="13613662" y="2344088"/>
            <a:ext cx="1558879" cy="6901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Reminis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542C9-40BA-AB89-BC9D-CB24C4349203}"/>
              </a:ext>
            </a:extLst>
          </p:cNvPr>
          <p:cNvSpPr txBox="1"/>
          <p:nvPr/>
        </p:nvSpPr>
        <p:spPr>
          <a:xfrm>
            <a:off x="13479987" y="5465105"/>
            <a:ext cx="99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2020s</a:t>
            </a:r>
          </a:p>
        </p:txBody>
      </p:sp>
    </p:spTree>
    <p:extLst>
      <p:ext uri="{BB962C8B-B14F-4D97-AF65-F5344CB8AC3E}">
        <p14:creationId xmlns:p14="http://schemas.microsoft.com/office/powerpoint/2010/main" val="10756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0" grpId="0"/>
      <p:bldP spid="61" grpId="0"/>
      <p:bldP spid="62" grpId="0"/>
      <p:bldP spid="63" grpId="0"/>
      <p:bldP spid="68" grpId="0" animBg="1"/>
      <p:bldP spid="69" grpId="0" animBg="1"/>
      <p:bldP spid="70" grpId="0" animBg="1"/>
      <p:bldP spid="74" grpId="0" animBg="1"/>
      <p:bldP spid="75" grpId="0" animBg="1"/>
      <p:bldP spid="76" grpId="0" animBg="1"/>
      <p:bldP spid="77" grpId="0" animBg="1"/>
      <p:bldP spid="5" grpId="0" animBg="1"/>
      <p:bldP spid="27" grpId="0" animBg="1"/>
      <p:bldP spid="4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C7F2-1AC8-453B-A7C6-CB01F2B3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n-US" sz="3600" dirty="0">
                <a:latin typeface="Gill Sans (Body)"/>
              </a:rPr>
              <a:t>Why is that and why it matters?</a:t>
            </a:r>
          </a:p>
        </p:txBody>
      </p:sp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9C524F4-526B-4157-BADA-67C0ECD9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706159"/>
            <a:ext cx="14020800" cy="5257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329931-6558-4BA5-8ED5-69F9EE5D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36880"/>
            <a:ext cx="6908800" cy="3987800"/>
          </a:xfrm>
          <a:prstGeom prst="rect">
            <a:avLst/>
          </a:prstGeom>
        </p:spPr>
      </p:pic>
      <p:pic>
        <p:nvPicPr>
          <p:cNvPr id="28" name="Picture 27" descr="A picture containing person, animal&#10;&#10;Description automatically generated">
            <a:extLst>
              <a:ext uri="{FF2B5EF4-FFF2-40B4-BE49-F238E27FC236}">
                <a16:creationId xmlns:a16="http://schemas.microsoft.com/office/drawing/2014/main" id="{766E5DBB-027C-41E0-A492-E575D336D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71" y="3836880"/>
            <a:ext cx="7749628" cy="41760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8D387C-F128-4934-9B8C-EBB50439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819" y="3145632"/>
            <a:ext cx="5887161" cy="5351965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4BFCCE-6112-4F1C-8FE9-57ACA004E47C}"/>
              </a:ext>
            </a:extLst>
          </p:cNvPr>
          <p:cNvSpPr txBox="1">
            <a:spLocks/>
          </p:cNvSpPr>
          <p:nvPr/>
        </p:nvSpPr>
        <p:spPr>
          <a:xfrm>
            <a:off x="8586645" y="2821901"/>
            <a:ext cx="2656007" cy="176741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/>
              </a:rPr>
              <a:t>Stadia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F98D9-4D21-4D80-AC59-F57B7A9B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D1778-0DB9-41AD-A84A-E79817C95BD1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547DE-4E9F-206C-9DCE-21D7B7B72C89}"/>
              </a:ext>
            </a:extLst>
          </p:cNvPr>
          <p:cNvSpPr txBox="1"/>
          <p:nvPr/>
        </p:nvSpPr>
        <p:spPr>
          <a:xfrm>
            <a:off x="8684429" y="7976665"/>
            <a:ext cx="2285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rPr>
              <a:t>Discontinued! </a:t>
            </a:r>
          </a:p>
        </p:txBody>
      </p:sp>
    </p:spTree>
    <p:extLst>
      <p:ext uri="{BB962C8B-B14F-4D97-AF65-F5344CB8AC3E}">
        <p14:creationId xmlns:p14="http://schemas.microsoft.com/office/powerpoint/2010/main" val="69478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BE4D3-F835-48BF-91FD-1C9CB8D57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D1778-0DB9-41AD-A84A-E79817C95BD1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sym typeface="Gill San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sym typeface="Gill San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7FB3C8-1B62-4012-8665-B141BB815F3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latest Linux Kernel alone includes more than 15 different TCP CC flavors!</a:t>
            </a:r>
          </a:p>
          <a:p>
            <a:endParaRPr lang="en-US" dirty="0"/>
          </a:p>
          <a:p>
            <a:pPr lvl="1"/>
            <a:r>
              <a:rPr lang="en-US" b="1" dirty="0"/>
              <a:t>TCP Cubic (the default TCP)</a:t>
            </a:r>
          </a:p>
          <a:p>
            <a:pPr lvl="1"/>
            <a:r>
              <a:rPr lang="en-US" dirty="0"/>
              <a:t>Vegas </a:t>
            </a:r>
          </a:p>
          <a:p>
            <a:pPr lvl="1"/>
            <a:r>
              <a:rPr lang="en-US" dirty="0"/>
              <a:t>BBR</a:t>
            </a:r>
          </a:p>
          <a:p>
            <a:pPr lvl="1"/>
            <a:r>
              <a:rPr lang="en-US" dirty="0"/>
              <a:t>TCP Reno </a:t>
            </a:r>
          </a:p>
          <a:p>
            <a:pPr lvl="1"/>
            <a:r>
              <a:rPr lang="en-US" dirty="0"/>
              <a:t>BIC </a:t>
            </a:r>
          </a:p>
          <a:p>
            <a:pPr lvl="1"/>
            <a:r>
              <a:rPr lang="en-US" dirty="0"/>
              <a:t>CDG</a:t>
            </a:r>
          </a:p>
          <a:p>
            <a:pPr lvl="1"/>
            <a:r>
              <a:rPr lang="en-US" dirty="0"/>
              <a:t>DCTCP</a:t>
            </a:r>
          </a:p>
          <a:p>
            <a:pPr lvl="1"/>
            <a:r>
              <a:rPr lang="en-US" dirty="0"/>
              <a:t>Westwood </a:t>
            </a:r>
          </a:p>
          <a:p>
            <a:pPr lvl="1"/>
            <a:r>
              <a:rPr lang="en-US" dirty="0"/>
              <a:t>Highspeed TCP</a:t>
            </a:r>
          </a:p>
          <a:p>
            <a:pPr lvl="1" algn="l" rtl="0"/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Illinois</a:t>
            </a:r>
          </a:p>
          <a:p>
            <a:pPr lvl="1"/>
            <a:r>
              <a:rPr lang="en-US" dirty="0" err="1"/>
              <a:t>Veno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145702-C106-4B63-857C-13D63638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Deployed TCP CC schemes . .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CC55A-0B31-10DB-A8DF-95B54F911837}"/>
              </a:ext>
            </a:extLst>
          </p:cNvPr>
          <p:cNvSpPr txBox="1"/>
          <p:nvPr/>
        </p:nvSpPr>
        <p:spPr>
          <a:xfrm>
            <a:off x="7486001" y="7349814"/>
            <a:ext cx="812618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/>
              <a:t>You can change your CC algorithm. e.g., in Linux: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sudo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sysctl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-w net.ipv4.tcp_congestion_control=“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vegas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55812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63E628B3-1CF5-4117-A01F-AD845255C8EC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rtl="0"/>
              <a:t>53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>
          <a:xfrm>
            <a:off x="936171" y="2197100"/>
            <a:ext cx="14684829" cy="5753100"/>
          </a:xfrm>
        </p:spPr>
        <p:txBody>
          <a:bodyPr anchor="t">
            <a:noAutofit/>
          </a:bodyPr>
          <a:lstStyle/>
          <a:p>
            <a:r>
              <a:rPr lang="en-US" dirty="0"/>
              <a:t>The default TCP CC algorithm in macOS, Linux, Windows, and Android.</a:t>
            </a:r>
          </a:p>
          <a:p>
            <a:r>
              <a:rPr lang="en-US" dirty="0"/>
              <a:t>Cubic follows the three-step algorithm </a:t>
            </a:r>
            <a:r>
              <a:rPr lang="en-US" b="1" dirty="0"/>
              <a:t>but</a:t>
            </a:r>
            <a:r>
              <a:rPr lang="en-US" dirty="0"/>
              <a:t> changes each part a little bit!</a:t>
            </a:r>
          </a:p>
          <a:p>
            <a:r>
              <a:rPr lang="en-US" dirty="0"/>
              <a:t>E.g., it replaces the AI (additive increase) part with a cubic function of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 is updated when a packet is lost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ctr">
            <a:normAutofit/>
          </a:bodyPr>
          <a:lstStyle/>
          <a:p>
            <a:r>
              <a:rPr lang="en-US" dirty="0"/>
              <a:t>TCP Cubic (2008)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50F7955-3249-4E18-B9B8-15CA937F6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73796"/>
              </p:ext>
            </p:extLst>
          </p:nvPr>
        </p:nvGraphicFramePr>
        <p:xfrm>
          <a:off x="6158644" y="4340814"/>
          <a:ext cx="4086380" cy="737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279400" progId="Equation.3">
                  <p:embed/>
                </p:oleObj>
              </mc:Choice>
              <mc:Fallback>
                <p:oleObj name="Equation" r:id="rId2" imgW="1549400" imgH="2794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50F7955-3249-4E18-B9B8-15CA937F6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58644" y="4340814"/>
                        <a:ext cx="4086380" cy="7375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F6425A-D845-45A1-8CBB-341C0F10353F}"/>
                  </a:ext>
                </a:extLst>
              </p:cNvPr>
              <p:cNvSpPr txBox="1"/>
              <p:nvPr/>
            </p:nvSpPr>
            <p:spPr>
              <a:xfrm>
                <a:off x="2142506" y="7433344"/>
                <a:ext cx="2769668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121917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b>
                            <m:sSubPr>
                              <m:ctrlPr>
                                <a:rPr lang="en-US" sz="24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4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rad>
                    </m:oMath>
                  </m:oMathPara>
                </a14:m>
                <a:endParaRPr lang="en-US" sz="2400" kern="1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F6425A-D845-45A1-8CBB-341C0F103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06" y="7433344"/>
                <a:ext cx="2769668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8BDE83C-E248-405E-88E1-7456D91D729E}"/>
              </a:ext>
            </a:extLst>
          </p:cNvPr>
          <p:cNvGrpSpPr/>
          <p:nvPr/>
        </p:nvGrpSpPr>
        <p:grpSpPr>
          <a:xfrm>
            <a:off x="9355486" y="5395082"/>
            <a:ext cx="6502416" cy="3342268"/>
            <a:chOff x="6210301" y="4328216"/>
            <a:chExt cx="4876816" cy="25067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5695F4-D0F5-4653-BDC8-19C1FA93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7455" y="4328216"/>
              <a:ext cx="3806099" cy="190305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A73ADC-2C5E-46A9-BBF7-3251743E9541}"/>
                </a:ext>
              </a:extLst>
            </p:cNvPr>
            <p:cNvCxnSpPr>
              <a:cxnSpLocks/>
            </p:cNvCxnSpPr>
            <p:nvPr/>
          </p:nvCxnSpPr>
          <p:spPr>
            <a:xfrm>
              <a:off x="6676900" y="6515100"/>
              <a:ext cx="44102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7D66CB-6C77-4CC2-911E-2649F223BCA8}"/>
                </a:ext>
              </a:extLst>
            </p:cNvPr>
            <p:cNvSpPr txBox="1"/>
            <p:nvPr/>
          </p:nvSpPr>
          <p:spPr>
            <a:xfrm>
              <a:off x="10087343" y="6488668"/>
              <a:ext cx="56770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219170" rtl="0"/>
              <a:r>
                <a:rPr lang="en-US" sz="2400" kern="1200" dirty="0">
                  <a:solidFill>
                    <a:prstClr val="black"/>
                  </a:solidFill>
                  <a:latin typeface="Calibri" panose="020F0502020204030204"/>
                </a:rPr>
                <a:t>time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80DE118-714C-4EC6-BBEF-7CFEF237BE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6101" y="4582391"/>
              <a:ext cx="0" cy="20747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6CBC6A-AF20-43C7-8F15-13A1578F910E}"/>
                </a:ext>
              </a:extLst>
            </p:cNvPr>
            <p:cNvSpPr txBox="1"/>
            <p:nvPr/>
          </p:nvSpPr>
          <p:spPr>
            <a:xfrm>
              <a:off x="6210301" y="4968131"/>
              <a:ext cx="64344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219170" rtl="0"/>
              <a:r>
                <a:rPr lang="en-US" sz="2400" kern="1200" dirty="0" err="1">
                  <a:solidFill>
                    <a:prstClr val="black"/>
                  </a:solidFill>
                  <a:latin typeface="Calibri" panose="020F0502020204030204"/>
                </a:rPr>
                <a:t>cwnd</a:t>
              </a:r>
              <a:endParaRPr lang="en-US" sz="24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475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C5864-69BC-4DE7-BA43-727AC3D539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5C0D1778-0DB9-41AD-A84A-E79817C95BD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rtl="0"/>
              <a:t>54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A962A3C-67A1-F519-8B67-0F9EFE3B607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36D9C-14E7-435D-A426-3E48865F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Cubic</a:t>
            </a: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228B7F38-AC15-4A7B-9F8D-99DC12741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6015" y="4948767"/>
            <a:ext cx="284056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9E081AB7-33AD-4C6A-B6EE-4CB041480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466" y="4256616"/>
            <a:ext cx="147743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D7986C-2AF3-4C69-A86C-C6FE6465E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966" y="7797800"/>
            <a:ext cx="1099127" cy="61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67" tIns="61384" rIns="122767" bIns="613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 defTabSz="1219170" rtl="0" eaLnBrk="1" hangingPunct="1"/>
            <a:r>
              <a:rPr lang="en-US" altLang="en-US" sz="3200" kern="1200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23F747-6717-4B95-8B50-1CA9C0463CB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19728" y="5218413"/>
            <a:ext cx="1115157" cy="61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67" tIns="61384" rIns="122767" bIns="613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 defTabSz="1219170" rtl="0" eaLnBrk="1" hangingPunct="1"/>
            <a:r>
              <a:rPr lang="en-US" altLang="en-US" sz="3200" i="1" kern="1200">
                <a:solidFill>
                  <a:prstClr val="black"/>
                </a:solidFill>
              </a:rPr>
              <a:t>cwnd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4C4C058A-886B-4BCC-A9A6-A68DFCF82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149" y="4423834"/>
            <a:ext cx="1394849" cy="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67" tIns="61384" rIns="122767" bIns="613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 defTabSz="1219170" rtl="0" eaLnBrk="1" hangingPunct="1"/>
            <a:r>
              <a:rPr lang="en-US" altLang="en-US" sz="2667" kern="1200" dirty="0">
                <a:solidFill>
                  <a:prstClr val="black"/>
                </a:solidFill>
              </a:rPr>
              <a:t>Timeout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21E1772D-E36A-4D27-AB44-7B818C816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248" y="5918201"/>
            <a:ext cx="1682620" cy="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67" tIns="61384" rIns="122767" bIns="613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 defTabSz="1219170" rtl="0" eaLnBrk="1" hangingPunct="1"/>
            <a:r>
              <a:rPr lang="en-US" altLang="en-US" sz="2667" kern="1200" dirty="0">
                <a:solidFill>
                  <a:prstClr val="black"/>
                </a:solidFill>
              </a:rPr>
              <a:t>Slow Start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10D5622F-5DA1-4994-B9AC-27CF58FFB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715" y="3448050"/>
            <a:ext cx="3471333" cy="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67" tIns="61384" rIns="122767" bIns="613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 defTabSz="1219170" rtl="0" eaLnBrk="1" hangingPunct="1"/>
            <a:r>
              <a:rPr lang="en-US" altLang="en-US" sz="2667" kern="1200">
                <a:solidFill>
                  <a:prstClr val="black"/>
                </a:solidFill>
              </a:rPr>
              <a:t>CUBIC Function</a:t>
            </a:r>
          </a:p>
        </p:txBody>
      </p:sp>
      <p:sp>
        <p:nvSpPr>
          <p:cNvPr id="11" name="Arc 7">
            <a:extLst>
              <a:ext uri="{FF2B5EF4-FFF2-40B4-BE49-F238E27FC236}">
                <a16:creationId xmlns:a16="http://schemas.microsoft.com/office/drawing/2014/main" id="{BBED3F31-90A0-4602-8366-6F4945F42B9E}"/>
              </a:ext>
            </a:extLst>
          </p:cNvPr>
          <p:cNvSpPr>
            <a:spLocks/>
          </p:cNvSpPr>
          <p:nvPr/>
        </p:nvSpPr>
        <p:spPr bwMode="auto">
          <a:xfrm>
            <a:off x="2123381" y="4959349"/>
            <a:ext cx="2040467" cy="283845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CB984B3B-6692-4443-8CDB-5B01E86E2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3848" y="4948767"/>
            <a:ext cx="39793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574DEB2D-8219-48E7-BEDB-E4C2BD4E1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1781" y="4923368"/>
            <a:ext cx="0" cy="283844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Line 3">
            <a:extLst>
              <a:ext uri="{FF2B5EF4-FFF2-40B4-BE49-F238E27FC236}">
                <a16:creationId xmlns:a16="http://schemas.microsoft.com/office/drawing/2014/main" id="{EA75D9F4-51BB-4817-A750-4989D88A2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381" y="3522133"/>
            <a:ext cx="0" cy="427566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5C4E7801-EFB0-4B85-9F1E-E0EE6E912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899" y="4387850"/>
            <a:ext cx="1350798" cy="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67" tIns="61384" rIns="122767" bIns="613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 defTabSz="1219170" rtl="0" eaLnBrk="1" hangingPunct="1"/>
            <a:r>
              <a:rPr lang="en-US" altLang="en-US" sz="2667" i="1" kern="1200">
                <a:solidFill>
                  <a:prstClr val="black"/>
                </a:solidFill>
              </a:rPr>
              <a:t>cwnd</a:t>
            </a:r>
            <a:r>
              <a:rPr lang="en-US" altLang="en-US" sz="2667" i="1" kern="1200" baseline="-25000">
                <a:solidFill>
                  <a:prstClr val="black"/>
                </a:solidFill>
              </a:rPr>
              <a:t>max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5C30603D-8588-4350-8522-B43E61101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465" y="4256616"/>
            <a:ext cx="0" cy="187325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Line 4">
            <a:extLst>
              <a:ext uri="{FF2B5EF4-FFF2-40B4-BE49-F238E27FC236}">
                <a16:creationId xmlns:a16="http://schemas.microsoft.com/office/drawing/2014/main" id="{5BD334D0-0610-4A7A-960A-7E8371BEE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5282" y="7799917"/>
            <a:ext cx="11368617" cy="423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055451BE-422F-49D7-B421-70F758D148C8}"/>
              </a:ext>
            </a:extLst>
          </p:cNvPr>
          <p:cNvSpPr/>
          <p:nvPr/>
        </p:nvSpPr>
        <p:spPr>
          <a:xfrm>
            <a:off x="4551199" y="4959350"/>
            <a:ext cx="2652183" cy="2815167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DEC12CBF-039E-4509-A31A-CD62647E3015}"/>
              </a:ext>
            </a:extLst>
          </p:cNvPr>
          <p:cNvSpPr/>
          <p:nvPr/>
        </p:nvSpPr>
        <p:spPr>
          <a:xfrm rot="10800000">
            <a:off x="7110249" y="4256617"/>
            <a:ext cx="658284" cy="698500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A9824320-74E4-45FC-9882-62AC90EA68AB}"/>
              </a:ext>
            </a:extLst>
          </p:cNvPr>
          <p:cNvSpPr/>
          <p:nvPr/>
        </p:nvSpPr>
        <p:spPr>
          <a:xfrm>
            <a:off x="7785466" y="4256616"/>
            <a:ext cx="1765300" cy="1873251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30BF5106-5B9F-4852-9182-FBC00FB68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365" y="4256616"/>
            <a:ext cx="0" cy="187325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reeform 50">
            <a:extLst>
              <a:ext uri="{FF2B5EF4-FFF2-40B4-BE49-F238E27FC236}">
                <a16:creationId xmlns:a16="http://schemas.microsoft.com/office/drawing/2014/main" id="{57F720B4-B823-448F-9E0E-4697FE5A356A}"/>
              </a:ext>
            </a:extLst>
          </p:cNvPr>
          <p:cNvSpPr/>
          <p:nvPr/>
        </p:nvSpPr>
        <p:spPr>
          <a:xfrm>
            <a:off x="9516899" y="4256616"/>
            <a:ext cx="1765300" cy="1873251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758BC8-555A-4FAB-8BAF-0FB970C277DC}"/>
              </a:ext>
            </a:extLst>
          </p:cNvPr>
          <p:cNvSpPr/>
          <p:nvPr/>
        </p:nvSpPr>
        <p:spPr>
          <a:xfrm>
            <a:off x="9669299" y="4186767"/>
            <a:ext cx="1816100" cy="114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1B37511B-E602-4F36-AE36-AEDA32DB3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366" y="4256616"/>
            <a:ext cx="95038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A3CBB728-DA4C-49D4-A62C-0289D0CD6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7681" y="5336117"/>
            <a:ext cx="8467" cy="13589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C6D2922D-C473-42C6-9410-BDD74C1E9506}"/>
              </a:ext>
            </a:extLst>
          </p:cNvPr>
          <p:cNvSpPr/>
          <p:nvPr/>
        </p:nvSpPr>
        <p:spPr>
          <a:xfrm>
            <a:off x="9861915" y="5355167"/>
            <a:ext cx="1270000" cy="1348316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 54">
            <a:extLst>
              <a:ext uri="{FF2B5EF4-FFF2-40B4-BE49-F238E27FC236}">
                <a16:creationId xmlns:a16="http://schemas.microsoft.com/office/drawing/2014/main" id="{98379E03-0560-4F55-8AEF-46CC7E531084}"/>
              </a:ext>
            </a:extLst>
          </p:cNvPr>
          <p:cNvSpPr/>
          <p:nvPr/>
        </p:nvSpPr>
        <p:spPr>
          <a:xfrm rot="10800000">
            <a:off x="11093815" y="4216400"/>
            <a:ext cx="1064684" cy="1132416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A6505137-2142-4138-A7A6-18C44FFCE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0899" y="5336116"/>
            <a:ext cx="220133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ounded Rectangle 45">
            <a:extLst>
              <a:ext uri="{FF2B5EF4-FFF2-40B4-BE49-F238E27FC236}">
                <a16:creationId xmlns:a16="http://schemas.microsoft.com/office/drawing/2014/main" id="{5CA775D4-5BDB-4F40-BBF9-38CAA8A7C2AE}"/>
              </a:ext>
            </a:extLst>
          </p:cNvPr>
          <p:cNvSpPr/>
          <p:nvPr/>
        </p:nvSpPr>
        <p:spPr>
          <a:xfrm>
            <a:off x="4908915" y="4017434"/>
            <a:ext cx="3321051" cy="225636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FE713C-96E1-45DA-9190-AB1C575989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81447" y="6695017"/>
            <a:ext cx="2008716" cy="543984"/>
            <a:chOff x="678928" y="4863146"/>
            <a:chExt cx="5721881" cy="807759"/>
          </a:xfrm>
        </p:grpSpPr>
        <p:sp>
          <p:nvSpPr>
            <p:cNvPr id="31" name="Rectangular Callout 56">
              <a:extLst>
                <a:ext uri="{FF2B5EF4-FFF2-40B4-BE49-F238E27FC236}">
                  <a16:creationId xmlns:a16="http://schemas.microsoft.com/office/drawing/2014/main" id="{8B36EDBF-E6B2-4BA0-B6F3-B9D040057B50}"/>
                </a:ext>
              </a:extLst>
            </p:cNvPr>
            <p:cNvSpPr/>
            <p:nvPr/>
          </p:nvSpPr>
          <p:spPr>
            <a:xfrm>
              <a:off x="1191446" y="4875718"/>
              <a:ext cx="5180463" cy="795187"/>
            </a:xfrm>
            <a:prstGeom prst="wedgeRectCallout">
              <a:avLst>
                <a:gd name="adj1" fmla="val 38925"/>
                <a:gd name="adj2" fmla="val -13655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l" defTabSz="1219170" rtl="0">
                <a:defRPr/>
              </a:pPr>
              <a:endParaRPr lang="en-US" sz="2667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F6B804-2831-4C50-A2BC-DBF0D703A795}"/>
                </a:ext>
              </a:extLst>
            </p:cNvPr>
            <p:cNvSpPr txBox="1"/>
            <p:nvPr/>
          </p:nvSpPr>
          <p:spPr>
            <a:xfrm>
              <a:off x="678928" y="4863146"/>
              <a:ext cx="5721881" cy="685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219170" rtl="0">
                <a:defRPr/>
              </a:pPr>
              <a:r>
                <a:rPr lang="en-US" sz="2400" dirty="0">
                  <a:solidFill>
                    <a:sysClr val="window" lastClr="FFFFFF"/>
                  </a:solidFill>
                  <a:latin typeface="Calibri" panose="020F0502020204030204"/>
                </a:rPr>
                <a:t>Fast ramp up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7AC42-04EA-43B2-9950-056CD6CE6FD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07466" y="5461001"/>
            <a:ext cx="1526116" cy="876300"/>
            <a:chOff x="1191443" y="4863146"/>
            <a:chExt cx="5209363" cy="1398648"/>
          </a:xfrm>
        </p:grpSpPr>
        <p:sp>
          <p:nvSpPr>
            <p:cNvPr id="34" name="Rectangular Callout 59">
              <a:extLst>
                <a:ext uri="{FF2B5EF4-FFF2-40B4-BE49-F238E27FC236}">
                  <a16:creationId xmlns:a16="http://schemas.microsoft.com/office/drawing/2014/main" id="{BB955CBB-3E0F-42B6-BAA5-F58C39761443}"/>
                </a:ext>
              </a:extLst>
            </p:cNvPr>
            <p:cNvSpPr/>
            <p:nvPr/>
          </p:nvSpPr>
          <p:spPr>
            <a:xfrm>
              <a:off x="1191443" y="4876660"/>
              <a:ext cx="5180462" cy="1385134"/>
            </a:xfrm>
            <a:prstGeom prst="wedgeRectCallout">
              <a:avLst>
                <a:gd name="adj1" fmla="val 5814"/>
                <a:gd name="adj2" fmla="val -93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l" defTabSz="1219170" rtl="0">
                <a:defRPr/>
              </a:pPr>
              <a:endParaRPr lang="en-US" sz="2667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D8DEA1-A978-48B0-951F-EA5DAFD602DE}"/>
                </a:ext>
              </a:extLst>
            </p:cNvPr>
            <p:cNvSpPr txBox="1"/>
            <p:nvPr/>
          </p:nvSpPr>
          <p:spPr>
            <a:xfrm>
              <a:off x="1220345" y="4863146"/>
              <a:ext cx="5180461" cy="13263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defTabSz="1219170" rtl="0">
                <a:defRPr/>
              </a:pPr>
              <a:r>
                <a:rPr lang="en-US" sz="2400" dirty="0">
                  <a:solidFill>
                    <a:sysClr val="window" lastClr="FFFFFF"/>
                  </a:solidFill>
                  <a:latin typeface="Calibri" panose="020F0502020204030204"/>
                </a:rPr>
                <a:t>Stable</a:t>
              </a:r>
            </a:p>
            <a:p>
              <a:pPr algn="l" defTabSz="1219170" rtl="0">
                <a:defRPr/>
              </a:pPr>
              <a:r>
                <a:rPr lang="en-US" sz="2400" dirty="0">
                  <a:solidFill>
                    <a:sysClr val="window" lastClr="FFFFFF"/>
                  </a:solidFill>
                  <a:latin typeface="Calibri" panose="020F0502020204030204"/>
                </a:rPr>
                <a:t>Region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E8FC92-60FA-4024-9190-C2491786960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10916" y="3012015"/>
            <a:ext cx="3291417" cy="941917"/>
            <a:chOff x="1191443" y="4863146"/>
            <a:chExt cx="5209363" cy="1398648"/>
          </a:xfrm>
        </p:grpSpPr>
        <p:sp>
          <p:nvSpPr>
            <p:cNvPr id="37" name="Rectangular Callout 62">
              <a:extLst>
                <a:ext uri="{FF2B5EF4-FFF2-40B4-BE49-F238E27FC236}">
                  <a16:creationId xmlns:a16="http://schemas.microsoft.com/office/drawing/2014/main" id="{4EC08BBA-89FF-4E33-8672-B27CC0FA05BF}"/>
                </a:ext>
              </a:extLst>
            </p:cNvPr>
            <p:cNvSpPr/>
            <p:nvPr/>
          </p:nvSpPr>
          <p:spPr>
            <a:xfrm>
              <a:off x="1191443" y="4875718"/>
              <a:ext cx="5182562" cy="1386076"/>
            </a:xfrm>
            <a:prstGeom prst="wedgeRectCallout">
              <a:avLst>
                <a:gd name="adj1" fmla="val 60038"/>
                <a:gd name="adj2" fmla="val 1111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l" defTabSz="1219170" rtl="0">
                <a:defRPr/>
              </a:pPr>
              <a:endParaRPr lang="en-US" sz="2667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A1B055-6975-459A-882D-6CC11E6AD6AF}"/>
                </a:ext>
              </a:extLst>
            </p:cNvPr>
            <p:cNvSpPr txBox="1"/>
            <p:nvPr/>
          </p:nvSpPr>
          <p:spPr>
            <a:xfrm>
              <a:off x="1218245" y="4863146"/>
              <a:ext cx="5182561" cy="1233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defTabSz="1219170" rtl="0">
                <a:defRPr/>
              </a:pPr>
              <a:r>
                <a:rPr lang="en-US" sz="2400" dirty="0">
                  <a:solidFill>
                    <a:sysClr val="window" lastClr="FFFFFF"/>
                  </a:solidFill>
                  <a:latin typeface="Calibri" panose="020F0502020204030204"/>
                </a:rPr>
                <a:t>Slowly accelerate to probe for bandwidth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5BC13F4-A825-492C-AB19-F8E9C9E3F712}"/>
              </a:ext>
            </a:extLst>
          </p:cNvPr>
          <p:cNvSpPr/>
          <p:nvPr/>
        </p:nvSpPr>
        <p:spPr>
          <a:xfrm>
            <a:off x="2852975" y="1301542"/>
            <a:ext cx="10715881" cy="1488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 algn="l" defTabSz="1219170" rtl="0">
              <a:buFont typeface="Arial" panose="020B0604020202020204" pitchFamily="34" charset="0"/>
              <a:buChar char="•"/>
              <a:defRPr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/>
              </a:rPr>
              <a:t>Less wasted bandwidth due to fast ramp up</a:t>
            </a:r>
          </a:p>
          <a:p>
            <a:pPr marL="457189" indent="-457189" algn="l" defTabSz="1219170" rtl="0">
              <a:buFont typeface="Arial" panose="020B0604020202020204" pitchFamily="34" charset="0"/>
              <a:buChar char="•"/>
              <a:defRPr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/>
              </a:rPr>
              <a:t>Stable region and slow acceleration help maintain fairness</a:t>
            </a:r>
          </a:p>
        </p:txBody>
      </p:sp>
    </p:spTree>
    <p:extLst>
      <p:ext uri="{BB962C8B-B14F-4D97-AF65-F5344CB8AC3E}">
        <p14:creationId xmlns:p14="http://schemas.microsoft.com/office/powerpoint/2010/main" val="287917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29" grpId="0" animBg="1"/>
      <p:bldP spid="3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E5EE2-A78C-5E42-4378-241F7A8C5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0FC2A0-7CEB-F0BC-58D1-06FC477BA915}"/>
                  </a:ext>
                </a:extLst>
              </p:cNvPr>
              <p:cNvSpPr>
                <a:spLocks noGrp="1"/>
              </p:cNvSpPr>
              <p:nvPr>
                <p:ph type="body" idx="11"/>
              </p:nvPr>
            </p:nvSpPr>
            <p:spPr/>
            <p:txBody>
              <a:bodyPr/>
              <a:lstStyle/>
              <a:p>
                <a:r>
                  <a:rPr lang="en-US" dirty="0"/>
                  <a:t>In a packet switching network, congestion is inevitable</a:t>
                </a:r>
              </a:p>
              <a:p>
                <a:pPr lvl="1"/>
                <a:r>
                  <a:rPr lang="en-US" dirty="0"/>
                  <a:t>Internet does not reserve resources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TCP handles congestion control with a simple three-step algorithm</a:t>
                </a:r>
              </a:p>
              <a:p>
                <a:pPr lvl="1"/>
                <a:r>
                  <a:rPr lang="en-US" dirty="0"/>
                  <a:t>Exponentially explore the available link BW</a:t>
                </a:r>
              </a:p>
              <a:p>
                <a:pPr lvl="1"/>
                <a:r>
                  <a:rPr lang="en-US" dirty="0"/>
                  <a:t>Cautiously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linearly) probe for more BW</a:t>
                </a:r>
              </a:p>
              <a:p>
                <a:pPr lvl="1"/>
                <a:r>
                  <a:rPr lang="en-US" dirty="0"/>
                  <a:t>Backoff and let other use the network</a:t>
                </a:r>
              </a:p>
              <a:p>
                <a:endParaRPr lang="en-US" dirty="0"/>
              </a:p>
              <a:p>
                <a:r>
                  <a:rPr lang="en-US" dirty="0"/>
                  <a:t>Congestion control is a hot active research topic</a:t>
                </a:r>
              </a:p>
              <a:p>
                <a:pPr lvl="1"/>
                <a:r>
                  <a:rPr lang="en-US" dirty="0"/>
                  <a:t>New environments require new designs</a:t>
                </a:r>
              </a:p>
              <a:p>
                <a:pPr lvl="1"/>
                <a:r>
                  <a:rPr lang="en-US" dirty="0"/>
                  <a:t>New demands lead to new designs</a:t>
                </a:r>
              </a:p>
              <a:p>
                <a:pPr lvl="1"/>
                <a:r>
                  <a:rPr lang="en-US" dirty="0"/>
                  <a:t>We are still far from universally solving this!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0FC2A0-7CEB-F0BC-58D1-06FC477BA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1"/>
              </p:nvPr>
            </p:nvSpPr>
            <p:spPr>
              <a:blipFill>
                <a:blip r:embed="rId2"/>
                <a:stretch>
                  <a:fillRect l="-419" t="-11864" b="-9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2DDFF271-E03B-8227-D6B8-A6627CCA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all together</a:t>
            </a:r>
          </a:p>
        </p:txBody>
      </p:sp>
    </p:spTree>
    <p:extLst>
      <p:ext uri="{BB962C8B-B14F-4D97-AF65-F5344CB8AC3E}">
        <p14:creationId xmlns:p14="http://schemas.microsoft.com/office/powerpoint/2010/main" val="23295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04E616-840C-2B4C-B7B1-97200A5E1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185CEA-DA02-2968-0696-9BBC3BD2F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622259"/>
              </p:ext>
            </p:extLst>
          </p:nvPr>
        </p:nvGraphicFramePr>
        <p:xfrm>
          <a:off x="1889170" y="1178217"/>
          <a:ext cx="12477659" cy="722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9433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AED85-56CC-BD64-434C-F222A307D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C480C-3EEF-E136-5CF0-DFD79DD7E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Feedback!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2050C-AB76-8823-E280-24C070AF245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Top ranked suggestions </a:t>
            </a:r>
            <a:r>
              <a:rPr lang="en-US" sz="2800" dirty="0"/>
              <a:t>(based on #students): </a:t>
            </a:r>
            <a:endParaRPr lang="en-US" dirty="0"/>
          </a:p>
          <a:p>
            <a:pPr lvl="1"/>
            <a:r>
              <a:rPr lang="en-US" dirty="0"/>
              <a:t>Sample questions for final</a:t>
            </a:r>
          </a:p>
          <a:p>
            <a:pPr lvl="1"/>
            <a:r>
              <a:rPr lang="en-US" dirty="0"/>
              <a:t>A break after 1</a:t>
            </a:r>
            <a:r>
              <a:rPr lang="en-US" baseline="30000" dirty="0"/>
              <a:t>st</a:t>
            </a:r>
            <a:r>
              <a:rPr lang="en-US" dirty="0"/>
              <a:t> hour!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Some other ones:</a:t>
            </a:r>
          </a:p>
          <a:p>
            <a:pPr lvl="1"/>
            <a:r>
              <a:rPr lang="en-US" dirty="0"/>
              <a:t>pptx plus pdf</a:t>
            </a:r>
          </a:p>
          <a:p>
            <a:pPr lvl="1"/>
            <a:r>
              <a:rPr lang="en-US" dirty="0"/>
              <a:t>Making slides easier to review later </a:t>
            </a:r>
          </a:p>
          <a:p>
            <a:pPr lvl="1"/>
            <a:r>
              <a:rPr lang="en-US" dirty="0"/>
              <a:t>Starting at XX:10 </a:t>
            </a:r>
          </a:p>
          <a:p>
            <a:pPr lvl="1"/>
            <a:r>
              <a:rPr lang="en-US" b="1" dirty="0"/>
              <a:t>Better Seats!</a:t>
            </a:r>
          </a:p>
          <a:p>
            <a:pPr marL="317500" indent="0">
              <a:buNone/>
            </a:pPr>
            <a:r>
              <a:rPr lang="en-US" dirty="0"/>
              <a:t>	</a:t>
            </a:r>
          </a:p>
          <a:p>
            <a:pPr marL="317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66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36219-176B-3C25-30D4-CA3C71E7E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43C3EA3-32B4-5569-B484-777D472EED4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TCP provides:</a:t>
            </a:r>
          </a:p>
          <a:p>
            <a:pPr lvl="1"/>
            <a:r>
              <a:rPr lang="en-US" dirty="0"/>
              <a:t>A stream-of-bytes service</a:t>
            </a:r>
          </a:p>
          <a:p>
            <a:pPr lvl="1"/>
            <a:r>
              <a:rPr lang="en-US" dirty="0"/>
              <a:t>A connection-oriented service</a:t>
            </a:r>
          </a:p>
          <a:p>
            <a:pPr lvl="1"/>
            <a:endParaRPr lang="en-US" dirty="0"/>
          </a:p>
          <a:p>
            <a:r>
              <a:rPr lang="en-US" dirty="0"/>
              <a:t>To bring reliability, TCP:</a:t>
            </a:r>
          </a:p>
          <a:p>
            <a:pPr lvl="1"/>
            <a:r>
              <a:rPr lang="en-US" dirty="0"/>
              <a:t>Uses Sliding window algorithm (Flow Control)</a:t>
            </a:r>
          </a:p>
          <a:p>
            <a:pPr lvl="1" rtl="0"/>
            <a:r>
              <a:rPr lang="en-US" dirty="0"/>
              <a:t>Sets RTO values proportional to network RTT </a:t>
            </a:r>
          </a:p>
          <a:p>
            <a:pPr lvl="1" rtl="0"/>
            <a:r>
              <a:rPr lang="en-US" dirty="0"/>
              <a:t>Detects loss when it sees a timeout</a:t>
            </a:r>
          </a:p>
          <a:p>
            <a:pPr lvl="1" rtl="0"/>
            <a:endParaRPr lang="en-US" dirty="0"/>
          </a:p>
          <a:p>
            <a:pPr marL="31750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E1B804-1C07-EF63-42BF-9BC84CD6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…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65A857AC-71D4-F6CD-CCD8-3D7E642348B2}"/>
              </a:ext>
            </a:extLst>
          </p:cNvPr>
          <p:cNvGrpSpPr>
            <a:grpSpLocks/>
          </p:cNvGrpSpPr>
          <p:nvPr/>
        </p:nvGrpSpPr>
        <p:grpSpPr bwMode="auto">
          <a:xfrm>
            <a:off x="13238532" y="2665528"/>
            <a:ext cx="1660638" cy="636002"/>
            <a:chOff x="-12" y="8"/>
            <a:chExt cx="943" cy="27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C10EC885-840A-5F70-46C7-EAD5168D1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4757D9D0-8A3B-E4CB-3913-13476F942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52D95FB4-5166-A887-0907-7AC773562C9E}"/>
              </a:ext>
            </a:extLst>
          </p:cNvPr>
          <p:cNvGrpSpPr>
            <a:grpSpLocks/>
          </p:cNvGrpSpPr>
          <p:nvPr/>
        </p:nvGrpSpPr>
        <p:grpSpPr bwMode="auto">
          <a:xfrm>
            <a:off x="13238532" y="3353124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6F735CF1-1E63-F70F-E367-00083CB59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5A6D26B2-ED5E-B662-E702-9959321EC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B001BEDC-9A58-3637-A4C5-708CF4E54686}"/>
              </a:ext>
            </a:extLst>
          </p:cNvPr>
          <p:cNvGrpSpPr>
            <a:grpSpLocks/>
          </p:cNvGrpSpPr>
          <p:nvPr/>
        </p:nvGrpSpPr>
        <p:grpSpPr bwMode="auto">
          <a:xfrm>
            <a:off x="13238127" y="4033830"/>
            <a:ext cx="1660638" cy="631326"/>
            <a:chOff x="-31" y="0"/>
            <a:chExt cx="943" cy="27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221F83BD-413E-CCFF-C6C2-6632E3FD9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5936D0A8-895C-9D39-E48A-527B22C4C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F49E5D71-6B94-6C20-5699-6D63B61C95CB}"/>
              </a:ext>
            </a:extLst>
          </p:cNvPr>
          <p:cNvGrpSpPr>
            <a:grpSpLocks/>
          </p:cNvGrpSpPr>
          <p:nvPr/>
        </p:nvGrpSpPr>
        <p:grpSpPr bwMode="auto">
          <a:xfrm>
            <a:off x="13238125" y="4715339"/>
            <a:ext cx="1660639" cy="636002"/>
            <a:chOff x="-48" y="32"/>
            <a:chExt cx="943" cy="27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818EA17-CE95-AF38-8597-9E9E86B22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4BC7BE-061B-75FF-1D4D-1D390A817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41A08868-B547-891B-8FB7-5736A60F529E}"/>
              </a:ext>
            </a:extLst>
          </p:cNvPr>
          <p:cNvGrpSpPr>
            <a:grpSpLocks/>
          </p:cNvGrpSpPr>
          <p:nvPr/>
        </p:nvGrpSpPr>
        <p:grpSpPr bwMode="auto">
          <a:xfrm>
            <a:off x="13238125" y="5402704"/>
            <a:ext cx="1660639" cy="633663"/>
            <a:chOff x="-48" y="52"/>
            <a:chExt cx="943" cy="27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EB1665F3-9C32-4C48-D196-E41443564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FE08EBE6-E4FB-3E59-42FB-6C8A1CA6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19" name="Rectangle 27">
            <a:extLst>
              <a:ext uri="{FF2B5EF4-FFF2-40B4-BE49-F238E27FC236}">
                <a16:creationId xmlns:a16="http://schemas.microsoft.com/office/drawing/2014/main" id="{59B33BF7-4A99-33B7-D6D7-D68346FB4844}"/>
              </a:ext>
            </a:extLst>
          </p:cNvPr>
          <p:cNvSpPr>
            <a:spLocks/>
          </p:cNvSpPr>
          <p:nvPr/>
        </p:nvSpPr>
        <p:spPr bwMode="auto">
          <a:xfrm>
            <a:off x="12755607" y="5532892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3A83CA57-6B1D-0BD1-9EDA-1E1294978F2D}"/>
              </a:ext>
            </a:extLst>
          </p:cNvPr>
          <p:cNvSpPr>
            <a:spLocks/>
          </p:cNvSpPr>
          <p:nvPr/>
        </p:nvSpPr>
        <p:spPr bwMode="auto">
          <a:xfrm>
            <a:off x="12755200" y="484628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21" name="Rectangle 29">
            <a:extLst>
              <a:ext uri="{FF2B5EF4-FFF2-40B4-BE49-F238E27FC236}">
                <a16:creationId xmlns:a16="http://schemas.microsoft.com/office/drawing/2014/main" id="{34E6B85B-EB54-8AE5-7ABD-E7AB1ACC1847}"/>
              </a:ext>
            </a:extLst>
          </p:cNvPr>
          <p:cNvSpPr>
            <a:spLocks/>
          </p:cNvSpPr>
          <p:nvPr/>
        </p:nvSpPr>
        <p:spPr bwMode="auto">
          <a:xfrm>
            <a:off x="12755201" y="416477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BD32F387-26B8-6567-3FF6-0A26A61EDC91}"/>
              </a:ext>
            </a:extLst>
          </p:cNvPr>
          <p:cNvSpPr>
            <a:spLocks/>
          </p:cNvSpPr>
          <p:nvPr/>
        </p:nvSpPr>
        <p:spPr bwMode="auto">
          <a:xfrm>
            <a:off x="12770057" y="3481729"/>
            <a:ext cx="368684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b="1" dirty="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3A98D8-A959-6F99-3D48-92532935AAD3}"/>
              </a:ext>
            </a:extLst>
          </p:cNvPr>
          <p:cNvSpPr>
            <a:spLocks/>
          </p:cNvSpPr>
          <p:nvPr/>
        </p:nvSpPr>
        <p:spPr bwMode="auto">
          <a:xfrm>
            <a:off x="12776739" y="2778011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B29462-C0EE-7AEE-4D94-28580B86B9BE}"/>
              </a:ext>
            </a:extLst>
          </p:cNvPr>
          <p:cNvSpPr txBox="1"/>
          <p:nvPr/>
        </p:nvSpPr>
        <p:spPr>
          <a:xfrm>
            <a:off x="13464968" y="6339534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</p:spTree>
    <p:extLst>
      <p:ext uri="{BB962C8B-B14F-4D97-AF65-F5344CB8AC3E}">
        <p14:creationId xmlns:p14="http://schemas.microsoft.com/office/powerpoint/2010/main" val="14275959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0EE9D-49EF-8019-93AE-941907B7830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Allow a larger amount of data “in flight”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Allow sender to get ahead of the receiver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time: Sliding Window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C8E28-405C-FE68-C441-1CD8CE578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155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eil-Course-Slid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oheil-Course-Slides" id="{8213CC3D-DB0B-4055-873E-970310A2F0D4}" vid="{EE436903-3A8F-4FA6-95AC-9EAEDAFCF082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Soheil-Course-Slides</Template>
  <TotalTime>43603</TotalTime>
  <Words>2309</Words>
  <Application>Microsoft Office PowerPoint</Application>
  <PresentationFormat>Custom</PresentationFormat>
  <Paragraphs>677</Paragraphs>
  <Slides>55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Comic Sans MS</vt:lpstr>
      <vt:lpstr>Courier New</vt:lpstr>
      <vt:lpstr>Gill Sans</vt:lpstr>
      <vt:lpstr>Gill Sans (Body)</vt:lpstr>
      <vt:lpstr>Helvetica</vt:lpstr>
      <vt:lpstr>Lucida Grande</vt:lpstr>
      <vt:lpstr>Tahoma</vt:lpstr>
      <vt:lpstr>Times New Roman</vt:lpstr>
      <vt:lpstr>Tw Cen MT</vt:lpstr>
      <vt:lpstr>Soheil-Course-Slides</vt:lpstr>
      <vt:lpstr>Office Theme</vt:lpstr>
      <vt:lpstr>Equation</vt:lpstr>
      <vt:lpstr>Worksheet</vt:lpstr>
      <vt:lpstr>Congestion Control</vt:lpstr>
      <vt:lpstr>Outline</vt:lpstr>
      <vt:lpstr>Midterm Stats</vt:lpstr>
      <vt:lpstr>PowerPoint Presentation</vt:lpstr>
      <vt:lpstr>PowerPoint Presentation</vt:lpstr>
      <vt:lpstr>PowerPoint Presentation</vt:lpstr>
      <vt:lpstr>PowerPoint Presentation</vt:lpstr>
      <vt:lpstr>Last time …</vt:lpstr>
      <vt:lpstr>Last time: Sliding Window</vt:lpstr>
      <vt:lpstr>Last time: Sliding Window at Sender</vt:lpstr>
      <vt:lpstr>Last time: Sliding Window at Receiver</vt:lpstr>
      <vt:lpstr>Last time: Advertised Window (Flow Control)</vt:lpstr>
      <vt:lpstr>Sliding Window at Sender</vt:lpstr>
      <vt:lpstr>Last time: Advertised Window Limits Sending Rate</vt:lpstr>
      <vt:lpstr>Congestion Control</vt:lpstr>
      <vt:lpstr>PowerPoint Presentation</vt:lpstr>
      <vt:lpstr>PowerPoint Presentation</vt:lpstr>
      <vt:lpstr>PowerPoint Presentation</vt:lpstr>
      <vt:lpstr>PowerPoint Presentation</vt:lpstr>
      <vt:lpstr>Congestion Collapse</vt:lpstr>
      <vt:lpstr>What Users Want?</vt:lpstr>
      <vt:lpstr>Load, Delay, and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design a CC scheme</vt:lpstr>
      <vt:lpstr>PowerPoint Presentation</vt:lpstr>
      <vt:lpstr>PowerPoint Presentation</vt:lpstr>
      <vt:lpstr>PowerPoint Presentation</vt:lpstr>
      <vt:lpstr>First TCP CC schemes were born more than 30 years ago</vt:lpstr>
      <vt:lpstr>In more technical terms . . . </vt:lpstr>
      <vt:lpstr>A classic set of solutions {Reno, Tahoe, New Reno, etc.}</vt:lpstr>
      <vt:lpstr>More Details . . .</vt:lpstr>
      <vt:lpstr>Not All Losses Are the Same</vt:lpstr>
      <vt:lpstr>Slow Start in Action</vt:lpstr>
      <vt:lpstr>Why AIMD?</vt:lpstr>
      <vt:lpstr>Simple Model of Congestion Control</vt:lpstr>
      <vt:lpstr>Example</vt:lpstr>
      <vt:lpstr>AIAD</vt:lpstr>
      <vt:lpstr>AIAD Sharing Dynamics</vt:lpstr>
      <vt:lpstr>MIMD</vt:lpstr>
      <vt:lpstr>AIMD</vt:lpstr>
      <vt:lpstr>AIMD Sharing Dynamics</vt:lpstr>
      <vt:lpstr>Do we still use a CC protocol from 1989?!</vt:lpstr>
      <vt:lpstr>The march of congestion control mechanisms</vt:lpstr>
      <vt:lpstr>Why is that and why it matters?</vt:lpstr>
      <vt:lpstr>Deployed TCP CC schemes . . .</vt:lpstr>
      <vt:lpstr>TCP Cubic (2008)</vt:lpstr>
      <vt:lpstr>TCP Cubic</vt:lpstr>
      <vt:lpstr>Putting all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Applications</dc:title>
  <dc:creator>Soheil A</dc:creator>
  <cp:lastModifiedBy>Soheil Abbasloo</cp:lastModifiedBy>
  <cp:revision>142</cp:revision>
  <cp:lastPrinted>2019-09-25T18:11:43Z</cp:lastPrinted>
  <dcterms:modified xsi:type="dcterms:W3CDTF">2022-11-01T14:03:43Z</dcterms:modified>
</cp:coreProperties>
</file>